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8" r:id="rId5"/>
    <p:sldId id="269" r:id="rId6"/>
    <p:sldId id="270" r:id="rId7"/>
    <p:sldId id="278" r:id="rId8"/>
    <p:sldId id="271" r:id="rId9"/>
    <p:sldId id="272" r:id="rId10"/>
    <p:sldId id="279" r:id="rId11"/>
    <p:sldId id="274" r:id="rId12"/>
    <p:sldId id="277" r:id="rId13"/>
    <p:sldId id="280" r:id="rId14"/>
    <p:sldId id="273" r:id="rId15"/>
    <p:sldId id="275" r:id="rId16"/>
    <p:sldId id="276" r:id="rId1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80" userDrawn="1">
          <p15:clr>
            <a:srgbClr val="A4A3A4"/>
          </p15:clr>
        </p15:guide>
        <p15:guide id="2" orient="horz" pos="1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C2F"/>
    <a:srgbClr val="CDBB8B"/>
    <a:srgbClr val="DBCB9D"/>
    <a:srgbClr val="A48A46"/>
    <a:srgbClr val="7B6835"/>
    <a:srgbClr val="E0D2A4"/>
    <a:srgbClr val="E5DED1"/>
    <a:srgbClr val="ECE3CA"/>
    <a:srgbClr val="353232"/>
    <a:srgbClr val="2A2B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768" autoAdjust="0"/>
  </p:normalViewPr>
  <p:slideViewPr>
    <p:cSldViewPr snapToGrid="0" snapToObjects="1">
      <p:cViewPr varScale="1">
        <p:scale>
          <a:sx n="101" d="100"/>
          <a:sy n="101" d="100"/>
        </p:scale>
        <p:origin x="1620" y="108"/>
      </p:cViewPr>
      <p:guideLst>
        <p:guide pos="4680"/>
        <p:guide orient="horz" pos="120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9" d="100"/>
          <a:sy n="59" d="100"/>
        </p:scale>
        <p:origin x="3226" y="9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42EF1-97B1-45FC-8265-74EF04AB71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3128660-087D-4CED-BF26-862C7EC903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7E3C3-32FA-4D90-9C73-3E8CE1CCA551}" type="datetimeFigureOut">
              <a:rPr lang="en-US" smtClean="0"/>
              <a:t>10/30/2020</a:t>
            </a:fld>
            <a:endParaRPr lang="en-US" dirty="0"/>
          </a:p>
        </p:txBody>
      </p:sp>
      <p:sp>
        <p:nvSpPr>
          <p:cNvPr id="4" name="Footer Placeholder 3">
            <a:extLst>
              <a:ext uri="{FF2B5EF4-FFF2-40B4-BE49-F238E27FC236}">
                <a16:creationId xmlns:a16="http://schemas.microsoft.com/office/drawing/2014/main" id="{06BF5EB6-1CDA-49C5-95B6-0523FA01B0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8921B8-2ABE-4489-8AC6-BF088AE9F3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A2D044-165D-4073-A1D7-135CC84F2C96}" type="slidenum">
              <a:rPr lang="en-US" smtClean="0"/>
              <a:t>‹#›</a:t>
            </a:fld>
            <a:endParaRPr lang="en-US" dirty="0"/>
          </a:p>
        </p:txBody>
      </p:sp>
    </p:spTree>
    <p:extLst>
      <p:ext uri="{BB962C8B-B14F-4D97-AF65-F5344CB8AC3E}">
        <p14:creationId xmlns:p14="http://schemas.microsoft.com/office/powerpoint/2010/main" val="2729933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C88F3-AF97-424F-B8CB-1875B65F2D74}" type="datetimeFigureOut">
              <a:rPr lang="en-US" smtClean="0"/>
              <a:t>10/30/2020</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7FC50-9E2E-4A2F-AF8A-DB6386E9FED9}" type="slidenum">
              <a:rPr lang="en-US" smtClean="0"/>
              <a:t>‹#›</a:t>
            </a:fld>
            <a:endParaRPr lang="en-US" dirty="0"/>
          </a:p>
        </p:txBody>
      </p:sp>
    </p:spTree>
    <p:extLst>
      <p:ext uri="{BB962C8B-B14F-4D97-AF65-F5344CB8AC3E}">
        <p14:creationId xmlns:p14="http://schemas.microsoft.com/office/powerpoint/2010/main" val="198260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ertificate 1">
    <p:bg>
      <p:bgRef idx="1001">
        <a:schemeClr val="bg1"/>
      </p:bgRef>
    </p:bg>
    <p:spTree>
      <p:nvGrpSpPr>
        <p:cNvPr id="1" name=""/>
        <p:cNvGrpSpPr/>
        <p:nvPr/>
      </p:nvGrpSpPr>
      <p:grpSpPr>
        <a:xfrm>
          <a:off x="0" y="0"/>
          <a:ext cx="0" cy="0"/>
          <a:chOff x="0" y="0"/>
          <a:chExt cx="0" cy="0"/>
        </a:xfrm>
      </p:grpSpPr>
      <p:grpSp>
        <p:nvGrpSpPr>
          <p:cNvPr id="1552" name="Group 1551">
            <a:extLst>
              <a:ext uri="{FF2B5EF4-FFF2-40B4-BE49-F238E27FC236}">
                <a16:creationId xmlns:a16="http://schemas.microsoft.com/office/drawing/2014/main" id="{E3F58C46-5CFE-465B-91C8-4DB2043C13D1}"/>
              </a:ext>
            </a:extLst>
          </p:cNvPr>
          <p:cNvGrpSpPr/>
          <p:nvPr userDrawn="1"/>
        </p:nvGrpSpPr>
        <p:grpSpPr>
          <a:xfrm>
            <a:off x="-13910" y="-18653"/>
            <a:ext cx="10086220" cy="7809707"/>
            <a:chOff x="1" y="0"/>
            <a:chExt cx="11062656" cy="7952280"/>
          </a:xfrm>
        </p:grpSpPr>
        <p:sp>
          <p:nvSpPr>
            <p:cNvPr id="519" name="Freeform: Shape 518">
              <a:extLst>
                <a:ext uri="{FF2B5EF4-FFF2-40B4-BE49-F238E27FC236}">
                  <a16:creationId xmlns:a16="http://schemas.microsoft.com/office/drawing/2014/main" id="{6A98930D-CB7D-44D4-97DC-20AA6913ACD4}"/>
                </a:ext>
              </a:extLst>
            </p:cNvPr>
            <p:cNvSpPr/>
            <p:nvPr/>
          </p:nvSpPr>
          <p:spPr>
            <a:xfrm>
              <a:off x="5529287" y="0"/>
              <a:ext cx="2768194" cy="4277886"/>
            </a:xfrm>
            <a:custGeom>
              <a:avLst/>
              <a:gdLst>
                <a:gd name="connsiteX0" fmla="*/ 0 w 2768194"/>
                <a:gd name="connsiteY0" fmla="*/ 0 h 4277886"/>
                <a:gd name="connsiteX1" fmla="*/ 2768195 w 2768194"/>
                <a:gd name="connsiteY1" fmla="*/ 0 h 4277886"/>
                <a:gd name="connsiteX2" fmla="*/ 2768195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5" y="0"/>
                  </a:lnTo>
                  <a:lnTo>
                    <a:pt x="2768195"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51" name="Group 1550">
              <a:extLst>
                <a:ext uri="{FF2B5EF4-FFF2-40B4-BE49-F238E27FC236}">
                  <a16:creationId xmlns:a16="http://schemas.microsoft.com/office/drawing/2014/main" id="{A67A5798-55DE-4BC4-8559-10CF2AF8028A}"/>
                </a:ext>
              </a:extLst>
            </p:cNvPr>
            <p:cNvGrpSpPr/>
            <p:nvPr userDrawn="1"/>
          </p:nvGrpSpPr>
          <p:grpSpPr>
            <a:xfrm>
              <a:off x="5529109" y="0"/>
              <a:ext cx="2768727" cy="4278240"/>
              <a:chOff x="5529109" y="0"/>
              <a:chExt cx="2768727" cy="4278240"/>
            </a:xfrm>
            <a:solidFill>
              <a:schemeClr val="accent1"/>
            </a:solidFill>
          </p:grpSpPr>
          <p:sp>
            <p:nvSpPr>
              <p:cNvPr id="520" name="Freeform: Shape 519">
                <a:extLst>
                  <a:ext uri="{FF2B5EF4-FFF2-40B4-BE49-F238E27FC236}">
                    <a16:creationId xmlns:a16="http://schemas.microsoft.com/office/drawing/2014/main" id="{A0C53EF7-82AD-46E4-9ABF-5988198C3A47}"/>
                  </a:ext>
                </a:extLst>
              </p:cNvPr>
              <p:cNvSpPr/>
              <p:nvPr/>
            </p:nvSpPr>
            <p:spPr>
              <a:xfrm>
                <a:off x="7914149" y="4403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8"/>
                    </a:lnTo>
                    <a:lnTo>
                      <a:pt x="378361" y="0"/>
                    </a:lnTo>
                    <a:cubicBezTo>
                      <a:pt x="174000" y="0"/>
                      <a:pt x="6392" y="163879"/>
                      <a:pt x="0" y="367528"/>
                    </a:cubicBezTo>
                    <a:close/>
                  </a:path>
                </a:pathLst>
              </a:custGeom>
              <a:grpFill/>
              <a:ln w="10769"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5B51FAF8-A158-43EA-97B7-627C82680DE3}"/>
                  </a:ext>
                </a:extLst>
              </p:cNvPr>
              <p:cNvSpPr/>
              <p:nvPr/>
            </p:nvSpPr>
            <p:spPr>
              <a:xfrm>
                <a:off x="7869051" y="0"/>
                <a:ext cx="428252" cy="411560"/>
              </a:xfrm>
              <a:custGeom>
                <a:avLst/>
                <a:gdLst>
                  <a:gd name="connsiteX0" fmla="*/ 0 w 428252"/>
                  <a:gd name="connsiteY0" fmla="*/ 411561 h 411560"/>
                  <a:gd name="connsiteX1" fmla="*/ 6392 w 428252"/>
                  <a:gd name="connsiteY1" fmla="*/ 411561 h 411560"/>
                  <a:gd name="connsiteX2" fmla="*/ 423281 w 428252"/>
                  <a:gd name="connsiteY2" fmla="*/ 5326 h 411560"/>
                  <a:gd name="connsiteX3" fmla="*/ 428252 w 428252"/>
                  <a:gd name="connsiteY3" fmla="*/ 5504 h 411560"/>
                  <a:gd name="connsiteX4" fmla="*/ 428252 w 428252"/>
                  <a:gd name="connsiteY4" fmla="*/ 0 h 411560"/>
                  <a:gd name="connsiteX5" fmla="*/ 401620 w 428252"/>
                  <a:gd name="connsiteY5" fmla="*/ 0 h 411560"/>
                  <a:gd name="connsiteX6" fmla="*/ 0 w 428252"/>
                  <a:gd name="connsiteY6" fmla="*/ 411561 h 41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560">
                    <a:moveTo>
                      <a:pt x="0" y="411561"/>
                    </a:moveTo>
                    <a:lnTo>
                      <a:pt x="6392" y="411561"/>
                    </a:lnTo>
                    <a:cubicBezTo>
                      <a:pt x="14382" y="186960"/>
                      <a:pt x="199922" y="5326"/>
                      <a:pt x="423281" y="5326"/>
                    </a:cubicBezTo>
                    <a:lnTo>
                      <a:pt x="428252" y="5504"/>
                    </a:lnTo>
                    <a:lnTo>
                      <a:pt x="428252" y="0"/>
                    </a:lnTo>
                    <a:lnTo>
                      <a:pt x="401620" y="0"/>
                    </a:lnTo>
                    <a:cubicBezTo>
                      <a:pt x="184653" y="11363"/>
                      <a:pt x="7812" y="190866"/>
                      <a:pt x="0" y="411561"/>
                    </a:cubicBezTo>
                    <a:close/>
                  </a:path>
                </a:pathLst>
              </a:custGeom>
              <a:grpFill/>
              <a:ln w="10769"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E02D8FF0-A807-4D44-A8C6-47356A36046F}"/>
                  </a:ext>
                </a:extLst>
              </p:cNvPr>
              <p:cNvSpPr/>
              <p:nvPr/>
            </p:nvSpPr>
            <p:spPr>
              <a:xfrm>
                <a:off x="7831588" y="0"/>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280 w 275558"/>
                  <a:gd name="connsiteY3" fmla="*/ 332728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7 h 411738"/>
                  <a:gd name="connsiteX12" fmla="*/ 7102 w 275558"/>
                  <a:gd name="connsiteY12" fmla="*/ 391142 h 411738"/>
                  <a:gd name="connsiteX13" fmla="*/ 8523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280" y="332728"/>
                    </a:lnTo>
                    <a:cubicBezTo>
                      <a:pt x="6037" y="339653"/>
                      <a:pt x="4971" y="346755"/>
                      <a:pt x="4084" y="353857"/>
                    </a:cubicBezTo>
                    <a:cubicBezTo>
                      <a:pt x="3728"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7"/>
                    </a:cubicBezTo>
                    <a:cubicBezTo>
                      <a:pt x="6925" y="397179"/>
                      <a:pt x="6925" y="394161"/>
                      <a:pt x="7102" y="391142"/>
                    </a:cubicBezTo>
                    <a:cubicBezTo>
                      <a:pt x="7457" y="384928"/>
                      <a:pt x="7990" y="378891"/>
                      <a:pt x="8523" y="372677"/>
                    </a:cubicBezTo>
                    <a:lnTo>
                      <a:pt x="8878" y="368594"/>
                    </a:lnTo>
                    <a:cubicBezTo>
                      <a:pt x="25745" y="203827"/>
                      <a:pt x="130855" y="65161"/>
                      <a:pt x="275559" y="0"/>
                    </a:cubicBezTo>
                    <a:lnTo>
                      <a:pt x="258869" y="0"/>
                    </a:lnTo>
                    <a:cubicBezTo>
                      <a:pt x="135471" y="60545"/>
                      <a:pt x="42968" y="174532"/>
                      <a:pt x="11541" y="311955"/>
                    </a:cubicBezTo>
                    <a:close/>
                  </a:path>
                </a:pathLst>
              </a:custGeom>
              <a:grpFill/>
              <a:ln w="10769"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97AA7492-DF09-4067-9F01-443C79EBE76B}"/>
                  </a:ext>
                </a:extLst>
              </p:cNvPr>
              <p:cNvSpPr/>
              <p:nvPr/>
            </p:nvSpPr>
            <p:spPr>
              <a:xfrm>
                <a:off x="7954453" y="92681"/>
                <a:ext cx="342850" cy="318879"/>
              </a:xfrm>
              <a:custGeom>
                <a:avLst/>
                <a:gdLst>
                  <a:gd name="connsiteX0" fmla="*/ 100671 w 342850"/>
                  <a:gd name="connsiteY0" fmla="*/ 97297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80"/>
                    </a:cubicBezTo>
                    <a:lnTo>
                      <a:pt x="6392" y="318880"/>
                    </a:lnTo>
                    <a:lnTo>
                      <a:pt x="6392" y="318880"/>
                    </a:lnTo>
                    <a:cubicBezTo>
                      <a:pt x="11363" y="236674"/>
                      <a:pt x="46163" y="159972"/>
                      <a:pt x="105110" y="101914"/>
                    </a:cubicBezTo>
                    <a:cubicBezTo>
                      <a:pt x="167608" y="40304"/>
                      <a:pt x="250346" y="6392"/>
                      <a:pt x="337879" y="6392"/>
                    </a:cubicBezTo>
                    <a:lnTo>
                      <a:pt x="342851" y="6569"/>
                    </a:lnTo>
                    <a:lnTo>
                      <a:pt x="342851" y="178"/>
                    </a:lnTo>
                    <a:lnTo>
                      <a:pt x="337879" y="0"/>
                    </a:lnTo>
                    <a:cubicBezTo>
                      <a:pt x="248571" y="0"/>
                      <a:pt x="164412" y="34622"/>
                      <a:pt x="100671" y="97297"/>
                    </a:cubicBezTo>
                    <a:close/>
                  </a:path>
                </a:pathLst>
              </a:custGeom>
              <a:grpFill/>
              <a:ln w="10769"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97D938C0-5CCC-41F5-9651-767CA37C9BA6}"/>
                  </a:ext>
                </a:extLst>
              </p:cNvPr>
              <p:cNvSpPr/>
              <p:nvPr/>
            </p:nvSpPr>
            <p:spPr>
              <a:xfrm>
                <a:off x="7998308" y="144525"/>
                <a:ext cx="298995" cy="267035"/>
              </a:xfrm>
              <a:custGeom>
                <a:avLst/>
                <a:gdLst>
                  <a:gd name="connsiteX0" fmla="*/ 0 w 298995"/>
                  <a:gd name="connsiteY0" fmla="*/ 267035 h 267035"/>
                  <a:gd name="connsiteX1" fmla="*/ 6392 w 298995"/>
                  <a:gd name="connsiteY1" fmla="*/ 267035 h 267035"/>
                  <a:gd name="connsiteX2" fmla="*/ 6392 w 298995"/>
                  <a:gd name="connsiteY2" fmla="*/ 267035 h 267035"/>
                  <a:gd name="connsiteX3" fmla="*/ 294024 w 298995"/>
                  <a:gd name="connsiteY3" fmla="*/ 6214 h 267035"/>
                  <a:gd name="connsiteX4" fmla="*/ 298995 w 298995"/>
                  <a:gd name="connsiteY4" fmla="*/ 6392 h 267035"/>
                  <a:gd name="connsiteX5" fmla="*/ 298995 w 298995"/>
                  <a:gd name="connsiteY5" fmla="*/ 178 h 267035"/>
                  <a:gd name="connsiteX6" fmla="*/ 294024 w 298995"/>
                  <a:gd name="connsiteY6" fmla="*/ 0 h 267035"/>
                  <a:gd name="connsiteX7" fmla="*/ 0 w 298995"/>
                  <a:gd name="connsiteY7" fmla="*/ 267035 h 26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035">
                    <a:moveTo>
                      <a:pt x="0" y="267035"/>
                    </a:moveTo>
                    <a:lnTo>
                      <a:pt x="6392" y="267035"/>
                    </a:lnTo>
                    <a:lnTo>
                      <a:pt x="6392" y="267035"/>
                    </a:lnTo>
                    <a:cubicBezTo>
                      <a:pt x="21306" y="121267"/>
                      <a:pt x="145591" y="6214"/>
                      <a:pt x="294024" y="6214"/>
                    </a:cubicBezTo>
                    <a:lnTo>
                      <a:pt x="298995" y="6392"/>
                    </a:lnTo>
                    <a:lnTo>
                      <a:pt x="298995" y="178"/>
                    </a:lnTo>
                    <a:lnTo>
                      <a:pt x="294024" y="0"/>
                    </a:lnTo>
                    <a:cubicBezTo>
                      <a:pt x="142041" y="-177"/>
                      <a:pt x="14736" y="117716"/>
                      <a:pt x="0" y="267035"/>
                    </a:cubicBezTo>
                    <a:close/>
                  </a:path>
                </a:pathLst>
              </a:custGeom>
              <a:grpFill/>
              <a:ln w="10769"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50D2D7A7-7C68-4339-8AA7-43EFC14337B1}"/>
                  </a:ext>
                </a:extLst>
              </p:cNvPr>
              <p:cNvSpPr/>
              <p:nvPr/>
            </p:nvSpPr>
            <p:spPr>
              <a:xfrm>
                <a:off x="7914149" y="962852"/>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7 h 367705"/>
                  <a:gd name="connsiteX4" fmla="*/ 383332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7"/>
                    </a:lnTo>
                    <a:lnTo>
                      <a:pt x="383332" y="355"/>
                    </a:lnTo>
                    <a:lnTo>
                      <a:pt x="378361" y="0"/>
                    </a:lnTo>
                    <a:cubicBezTo>
                      <a:pt x="174000" y="178"/>
                      <a:pt x="6392" y="164234"/>
                      <a:pt x="0" y="367706"/>
                    </a:cubicBezTo>
                    <a:close/>
                  </a:path>
                </a:pathLst>
              </a:custGeom>
              <a:grpFill/>
              <a:ln w="10769"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60465B6D-0404-4984-9A1E-C31AEF417229}"/>
                  </a:ext>
                </a:extLst>
              </p:cNvPr>
              <p:cNvSpPr/>
              <p:nvPr/>
            </p:nvSpPr>
            <p:spPr>
              <a:xfrm>
                <a:off x="7869051" y="917932"/>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8" y="0"/>
                      <a:pt x="7989" y="184652"/>
                      <a:pt x="0" y="412626"/>
                    </a:cubicBezTo>
                    <a:close/>
                  </a:path>
                </a:pathLst>
              </a:custGeom>
              <a:grpFill/>
              <a:ln w="10769"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75F0E2B1-93DE-413B-8510-0D5F5A5971EC}"/>
                  </a:ext>
                </a:extLst>
              </p:cNvPr>
              <p:cNvSpPr/>
              <p:nvPr/>
            </p:nvSpPr>
            <p:spPr>
              <a:xfrm>
                <a:off x="7831410" y="411383"/>
                <a:ext cx="466426" cy="918820"/>
              </a:xfrm>
              <a:custGeom>
                <a:avLst/>
                <a:gdLst>
                  <a:gd name="connsiteX0" fmla="*/ 171692 w 466426"/>
                  <a:gd name="connsiteY0" fmla="*/ 32314 h 918820"/>
                  <a:gd name="connsiteX1" fmla="*/ 171692 w 466426"/>
                  <a:gd name="connsiteY1" fmla="*/ 23614 h 918820"/>
                  <a:gd name="connsiteX2" fmla="*/ 173112 w 466426"/>
                  <a:gd name="connsiteY2" fmla="*/ 178 h 918820"/>
                  <a:gd name="connsiteX3" fmla="*/ 166720 w 466426"/>
                  <a:gd name="connsiteY3" fmla="*/ 178 h 918820"/>
                  <a:gd name="connsiteX4" fmla="*/ 166720 w 466426"/>
                  <a:gd name="connsiteY4" fmla="*/ 178 h 918820"/>
                  <a:gd name="connsiteX5" fmla="*/ 165300 w 466426"/>
                  <a:gd name="connsiteY5" fmla="*/ 23437 h 918820"/>
                  <a:gd name="connsiteX6" fmla="*/ 165300 w 466426"/>
                  <a:gd name="connsiteY6" fmla="*/ 29828 h 918820"/>
                  <a:gd name="connsiteX7" fmla="*/ 128724 w 466426"/>
                  <a:gd name="connsiteY7" fmla="*/ 17755 h 918820"/>
                  <a:gd name="connsiteX8" fmla="*/ 128724 w 466426"/>
                  <a:gd name="connsiteY8" fmla="*/ 14204 h 918820"/>
                  <a:gd name="connsiteX9" fmla="*/ 129257 w 466426"/>
                  <a:gd name="connsiteY9" fmla="*/ 0 h 918820"/>
                  <a:gd name="connsiteX10" fmla="*/ 122865 w 466426"/>
                  <a:gd name="connsiteY10" fmla="*/ 0 h 918820"/>
                  <a:gd name="connsiteX11" fmla="*/ 122333 w 466426"/>
                  <a:gd name="connsiteY11" fmla="*/ 14026 h 918820"/>
                  <a:gd name="connsiteX12" fmla="*/ 122333 w 466426"/>
                  <a:gd name="connsiteY12" fmla="*/ 15979 h 918820"/>
                  <a:gd name="connsiteX13" fmla="*/ 88775 w 466426"/>
                  <a:gd name="connsiteY13" fmla="*/ 8167 h 918820"/>
                  <a:gd name="connsiteX14" fmla="*/ 89131 w 466426"/>
                  <a:gd name="connsiteY14" fmla="*/ 0 h 918820"/>
                  <a:gd name="connsiteX15" fmla="*/ 82739 w 466426"/>
                  <a:gd name="connsiteY15" fmla="*/ 0 h 918820"/>
                  <a:gd name="connsiteX16" fmla="*/ 82739 w 466426"/>
                  <a:gd name="connsiteY16" fmla="*/ 0 h 918820"/>
                  <a:gd name="connsiteX17" fmla="*/ 82562 w 466426"/>
                  <a:gd name="connsiteY17" fmla="*/ 7102 h 918820"/>
                  <a:gd name="connsiteX18" fmla="*/ 44211 w 466426"/>
                  <a:gd name="connsiteY18" fmla="*/ 2131 h 918820"/>
                  <a:gd name="connsiteX19" fmla="*/ 44388 w 466426"/>
                  <a:gd name="connsiteY19" fmla="*/ 178 h 918820"/>
                  <a:gd name="connsiteX20" fmla="*/ 37996 w 466426"/>
                  <a:gd name="connsiteY20" fmla="*/ 178 h 918820"/>
                  <a:gd name="connsiteX21" fmla="*/ 37996 w 466426"/>
                  <a:gd name="connsiteY21" fmla="*/ 178 h 918820"/>
                  <a:gd name="connsiteX22" fmla="*/ 37996 w 466426"/>
                  <a:gd name="connsiteY22" fmla="*/ 1598 h 918820"/>
                  <a:gd name="connsiteX23" fmla="*/ 6925 w 466426"/>
                  <a:gd name="connsiteY23" fmla="*/ 178 h 918820"/>
                  <a:gd name="connsiteX24" fmla="*/ 6925 w 466426"/>
                  <a:gd name="connsiteY24" fmla="*/ 0 h 918820"/>
                  <a:gd name="connsiteX25" fmla="*/ 533 w 466426"/>
                  <a:gd name="connsiteY25" fmla="*/ 0 h 918820"/>
                  <a:gd name="connsiteX26" fmla="*/ 533 w 466426"/>
                  <a:gd name="connsiteY26" fmla="*/ 3373 h 918820"/>
                  <a:gd name="connsiteX27" fmla="*/ 533 w 466426"/>
                  <a:gd name="connsiteY27" fmla="*/ 8345 h 918820"/>
                  <a:gd name="connsiteX28" fmla="*/ 3729 w 466426"/>
                  <a:gd name="connsiteY28" fmla="*/ 8345 h 918820"/>
                  <a:gd name="connsiteX29" fmla="*/ 458081 w 466426"/>
                  <a:gd name="connsiteY29" fmla="*/ 456658 h 918820"/>
                  <a:gd name="connsiteX30" fmla="*/ 458259 w 466426"/>
                  <a:gd name="connsiteY30" fmla="*/ 460564 h 918820"/>
                  <a:gd name="connsiteX31" fmla="*/ 427188 w 466426"/>
                  <a:gd name="connsiteY31" fmla="*/ 461807 h 918820"/>
                  <a:gd name="connsiteX32" fmla="*/ 427188 w 466426"/>
                  <a:gd name="connsiteY32" fmla="*/ 460387 h 918820"/>
                  <a:gd name="connsiteX33" fmla="*/ 299173 w 466426"/>
                  <a:gd name="connsiteY33" fmla="*/ 168317 h 918820"/>
                  <a:gd name="connsiteX34" fmla="*/ 0 w 466426"/>
                  <a:gd name="connsiteY34" fmla="*/ 47938 h 918820"/>
                  <a:gd name="connsiteX35" fmla="*/ 0 w 466426"/>
                  <a:gd name="connsiteY35" fmla="*/ 54330 h 918820"/>
                  <a:gd name="connsiteX36" fmla="*/ 294557 w 466426"/>
                  <a:gd name="connsiteY36" fmla="*/ 172934 h 918820"/>
                  <a:gd name="connsiteX37" fmla="*/ 420618 w 466426"/>
                  <a:gd name="connsiteY37" fmla="*/ 460387 h 918820"/>
                  <a:gd name="connsiteX38" fmla="*/ 420618 w 466426"/>
                  <a:gd name="connsiteY38" fmla="*/ 462162 h 918820"/>
                  <a:gd name="connsiteX39" fmla="*/ 382267 w 466426"/>
                  <a:gd name="connsiteY39" fmla="*/ 467311 h 918820"/>
                  <a:gd name="connsiteX40" fmla="*/ 178 w 466426"/>
                  <a:gd name="connsiteY40" fmla="*/ 93036 h 918820"/>
                  <a:gd name="connsiteX41" fmla="*/ 178 w 466426"/>
                  <a:gd name="connsiteY41" fmla="*/ 99428 h 918820"/>
                  <a:gd name="connsiteX42" fmla="*/ 375875 w 466426"/>
                  <a:gd name="connsiteY42" fmla="*/ 468377 h 918820"/>
                  <a:gd name="connsiteX43" fmla="*/ 342318 w 466426"/>
                  <a:gd name="connsiteY43" fmla="*/ 476011 h 918820"/>
                  <a:gd name="connsiteX44" fmla="*/ 342318 w 466426"/>
                  <a:gd name="connsiteY44" fmla="*/ 474768 h 918820"/>
                  <a:gd name="connsiteX45" fmla="*/ 240937 w 466426"/>
                  <a:gd name="connsiteY45" fmla="*/ 238982 h 918820"/>
                  <a:gd name="connsiteX46" fmla="*/ 178 w 466426"/>
                  <a:gd name="connsiteY46" fmla="*/ 141685 h 918820"/>
                  <a:gd name="connsiteX47" fmla="*/ 178 w 466426"/>
                  <a:gd name="connsiteY47" fmla="*/ 148077 h 918820"/>
                  <a:gd name="connsiteX48" fmla="*/ 335749 w 466426"/>
                  <a:gd name="connsiteY48" fmla="*/ 474768 h 918820"/>
                  <a:gd name="connsiteX49" fmla="*/ 335749 w 466426"/>
                  <a:gd name="connsiteY49" fmla="*/ 477787 h 918820"/>
                  <a:gd name="connsiteX50" fmla="*/ 299351 w 466426"/>
                  <a:gd name="connsiteY50" fmla="*/ 489683 h 918820"/>
                  <a:gd name="connsiteX51" fmla="*/ 299351 w 466426"/>
                  <a:gd name="connsiteY51" fmla="*/ 483823 h 918820"/>
                  <a:gd name="connsiteX52" fmla="*/ 178 w 466426"/>
                  <a:gd name="connsiteY52" fmla="*/ 193174 h 918820"/>
                  <a:gd name="connsiteX53" fmla="*/ 178 w 466426"/>
                  <a:gd name="connsiteY53" fmla="*/ 199566 h 918820"/>
                  <a:gd name="connsiteX54" fmla="*/ 292782 w 466426"/>
                  <a:gd name="connsiteY54" fmla="*/ 483823 h 918820"/>
                  <a:gd name="connsiteX55" fmla="*/ 292782 w 466426"/>
                  <a:gd name="connsiteY55" fmla="*/ 492168 h 918820"/>
                  <a:gd name="connsiteX56" fmla="*/ 12074 w 466426"/>
                  <a:gd name="connsiteY56" fmla="*/ 819215 h 918820"/>
                  <a:gd name="connsiteX57" fmla="*/ 11541 w 466426"/>
                  <a:gd name="connsiteY57" fmla="*/ 821523 h 918820"/>
                  <a:gd name="connsiteX58" fmla="*/ 8700 w 466426"/>
                  <a:gd name="connsiteY58" fmla="*/ 835372 h 918820"/>
                  <a:gd name="connsiteX59" fmla="*/ 7812 w 466426"/>
                  <a:gd name="connsiteY59" fmla="*/ 839988 h 918820"/>
                  <a:gd name="connsiteX60" fmla="*/ 4616 w 466426"/>
                  <a:gd name="connsiteY60" fmla="*/ 860939 h 918820"/>
                  <a:gd name="connsiteX61" fmla="*/ 3729 w 466426"/>
                  <a:gd name="connsiteY61" fmla="*/ 868041 h 918820"/>
                  <a:gd name="connsiteX62" fmla="*/ 3729 w 466426"/>
                  <a:gd name="connsiteY62" fmla="*/ 868574 h 918820"/>
                  <a:gd name="connsiteX63" fmla="*/ 533 w 466426"/>
                  <a:gd name="connsiteY63" fmla="*/ 918821 h 918820"/>
                  <a:gd name="connsiteX64" fmla="*/ 533 w 466426"/>
                  <a:gd name="connsiteY64" fmla="*/ 918821 h 918820"/>
                  <a:gd name="connsiteX65" fmla="*/ 6925 w 466426"/>
                  <a:gd name="connsiteY65" fmla="*/ 918821 h 918820"/>
                  <a:gd name="connsiteX66" fmla="*/ 6925 w 466426"/>
                  <a:gd name="connsiteY66" fmla="*/ 918821 h 918820"/>
                  <a:gd name="connsiteX67" fmla="*/ 7280 w 466426"/>
                  <a:gd name="connsiteY67" fmla="*/ 907280 h 918820"/>
                  <a:gd name="connsiteX68" fmla="*/ 7635 w 466426"/>
                  <a:gd name="connsiteY68" fmla="*/ 898225 h 918820"/>
                  <a:gd name="connsiteX69" fmla="*/ 9055 w 466426"/>
                  <a:gd name="connsiteY69" fmla="*/ 879760 h 918820"/>
                  <a:gd name="connsiteX70" fmla="*/ 9410 w 466426"/>
                  <a:gd name="connsiteY70" fmla="*/ 875676 h 918820"/>
                  <a:gd name="connsiteX71" fmla="*/ 461455 w 466426"/>
                  <a:gd name="connsiteY71" fmla="*/ 466956 h 918820"/>
                  <a:gd name="connsiteX72" fmla="*/ 466426 w 466426"/>
                  <a:gd name="connsiteY72" fmla="*/ 467134 h 918820"/>
                  <a:gd name="connsiteX73" fmla="*/ 466426 w 466426"/>
                  <a:gd name="connsiteY73" fmla="*/ 460032 h 918820"/>
                  <a:gd name="connsiteX74" fmla="*/ 464651 w 466426"/>
                  <a:gd name="connsiteY74" fmla="*/ 460032 h 918820"/>
                  <a:gd name="connsiteX75" fmla="*/ 464651 w 466426"/>
                  <a:gd name="connsiteY75" fmla="*/ 456658 h 918820"/>
                  <a:gd name="connsiteX76" fmla="*/ 466249 w 466426"/>
                  <a:gd name="connsiteY76" fmla="*/ 425765 h 918820"/>
                  <a:gd name="connsiteX77" fmla="*/ 466249 w 466426"/>
                  <a:gd name="connsiteY77" fmla="*/ 374985 h 918820"/>
                  <a:gd name="connsiteX78" fmla="*/ 461277 w 466426"/>
                  <a:gd name="connsiteY78" fmla="*/ 407299 h 918820"/>
                  <a:gd name="connsiteX79" fmla="*/ 171692 w 466426"/>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820">
                    <a:moveTo>
                      <a:pt x="171692" y="32314"/>
                    </a:moveTo>
                    <a:cubicBezTo>
                      <a:pt x="171692" y="29118"/>
                      <a:pt x="171692" y="24857"/>
                      <a:pt x="171692" y="23614"/>
                    </a:cubicBezTo>
                    <a:cubicBezTo>
                      <a:pt x="171870"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410"/>
                      <a:pt x="122333" y="14026"/>
                    </a:cubicBezTo>
                    <a:lnTo>
                      <a:pt x="122333" y="15979"/>
                    </a:lnTo>
                    <a:cubicBezTo>
                      <a:pt x="111325" y="12961"/>
                      <a:pt x="100139" y="10475"/>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2131"/>
                    </a:cubicBezTo>
                    <a:lnTo>
                      <a:pt x="44388" y="178"/>
                    </a:lnTo>
                    <a:lnTo>
                      <a:pt x="37996" y="178"/>
                    </a:lnTo>
                    <a:lnTo>
                      <a:pt x="37996" y="178"/>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8" y="461807"/>
                    </a:cubicBezTo>
                    <a:lnTo>
                      <a:pt x="427188" y="460387"/>
                    </a:lnTo>
                    <a:cubicBezTo>
                      <a:pt x="423991" y="349596"/>
                      <a:pt x="378538" y="245907"/>
                      <a:pt x="299173" y="168317"/>
                    </a:cubicBezTo>
                    <a:cubicBezTo>
                      <a:pt x="219631" y="90728"/>
                      <a:pt x="111147" y="47938"/>
                      <a:pt x="0" y="47938"/>
                    </a:cubicBezTo>
                    <a:lnTo>
                      <a:pt x="0" y="54330"/>
                    </a:lnTo>
                    <a:cubicBezTo>
                      <a:pt x="109371" y="54330"/>
                      <a:pt x="216257" y="96410"/>
                      <a:pt x="294557" y="172934"/>
                    </a:cubicBezTo>
                    <a:cubicBezTo>
                      <a:pt x="372679" y="249280"/>
                      <a:pt x="417422" y="351371"/>
                      <a:pt x="420618" y="460387"/>
                    </a:cubicBezTo>
                    <a:lnTo>
                      <a:pt x="420618" y="462162"/>
                    </a:lnTo>
                    <a:cubicBezTo>
                      <a:pt x="407657" y="463228"/>
                      <a:pt x="394873" y="465003"/>
                      <a:pt x="382267" y="467311"/>
                    </a:cubicBezTo>
                    <a:cubicBezTo>
                      <a:pt x="379426" y="260643"/>
                      <a:pt x="206669" y="93036"/>
                      <a:pt x="178" y="93036"/>
                    </a:cubicBezTo>
                    <a:lnTo>
                      <a:pt x="178" y="99428"/>
                    </a:lnTo>
                    <a:cubicBezTo>
                      <a:pt x="203474" y="99428"/>
                      <a:pt x="373567" y="264904"/>
                      <a:pt x="375875" y="468377"/>
                    </a:cubicBezTo>
                    <a:cubicBezTo>
                      <a:pt x="364512" y="470507"/>
                      <a:pt x="353326" y="472993"/>
                      <a:pt x="342318" y="476011"/>
                    </a:cubicBezTo>
                    <a:lnTo>
                      <a:pt x="342318" y="474768"/>
                    </a:lnTo>
                    <a:cubicBezTo>
                      <a:pt x="340720" y="385461"/>
                      <a:pt x="304677" y="301657"/>
                      <a:pt x="240937" y="238982"/>
                    </a:cubicBezTo>
                    <a:cubicBezTo>
                      <a:pt x="177196" y="176129"/>
                      <a:pt x="89486" y="141685"/>
                      <a:pt x="178" y="141685"/>
                    </a:cubicBezTo>
                    <a:lnTo>
                      <a:pt x="178" y="148077"/>
                    </a:lnTo>
                    <a:cubicBezTo>
                      <a:pt x="180037" y="148077"/>
                      <a:pt x="332375" y="294733"/>
                      <a:pt x="335749" y="474768"/>
                    </a:cubicBezTo>
                    <a:lnTo>
                      <a:pt x="335749" y="477787"/>
                    </a:lnTo>
                    <a:cubicBezTo>
                      <a:pt x="323320" y="481338"/>
                      <a:pt x="311247" y="485244"/>
                      <a:pt x="299351" y="489683"/>
                    </a:cubicBezTo>
                    <a:cubicBezTo>
                      <a:pt x="299351" y="487197"/>
                      <a:pt x="299351" y="484711"/>
                      <a:pt x="299351" y="483823"/>
                    </a:cubicBezTo>
                    <a:cubicBezTo>
                      <a:pt x="296155" y="323673"/>
                      <a:pt x="160151" y="193174"/>
                      <a:pt x="178" y="193174"/>
                    </a:cubicBezTo>
                    <a:lnTo>
                      <a:pt x="178" y="199566"/>
                    </a:lnTo>
                    <a:cubicBezTo>
                      <a:pt x="156600" y="199566"/>
                      <a:pt x="289763" y="327047"/>
                      <a:pt x="292782" y="483823"/>
                    </a:cubicBezTo>
                    <a:cubicBezTo>
                      <a:pt x="292782" y="485066"/>
                      <a:pt x="292782" y="489150"/>
                      <a:pt x="292782" y="492168"/>
                    </a:cubicBezTo>
                    <a:cubicBezTo>
                      <a:pt x="152872" y="547564"/>
                      <a:pt x="46163" y="669541"/>
                      <a:pt x="12074" y="819215"/>
                    </a:cubicBezTo>
                    <a:lnTo>
                      <a:pt x="11541" y="821523"/>
                    </a:lnTo>
                    <a:cubicBezTo>
                      <a:pt x="10476" y="826139"/>
                      <a:pt x="9588" y="830756"/>
                      <a:pt x="8700" y="835372"/>
                    </a:cubicBezTo>
                    <a:lnTo>
                      <a:pt x="7812" y="839988"/>
                    </a:lnTo>
                    <a:cubicBezTo>
                      <a:pt x="6570" y="846913"/>
                      <a:pt x="5505" y="854015"/>
                      <a:pt x="4616" y="860939"/>
                    </a:cubicBezTo>
                    <a:cubicBezTo>
                      <a:pt x="4262" y="863247"/>
                      <a:pt x="3906" y="865556"/>
                      <a:pt x="3729" y="868041"/>
                    </a:cubicBezTo>
                    <a:lnTo>
                      <a:pt x="3729" y="868574"/>
                    </a:lnTo>
                    <a:cubicBezTo>
                      <a:pt x="1776" y="885086"/>
                      <a:pt x="710" y="901953"/>
                      <a:pt x="533" y="918821"/>
                    </a:cubicBezTo>
                    <a:lnTo>
                      <a:pt x="533" y="918821"/>
                    </a:lnTo>
                    <a:lnTo>
                      <a:pt x="6925" y="918821"/>
                    </a:lnTo>
                    <a:lnTo>
                      <a:pt x="6925" y="918821"/>
                    </a:lnTo>
                    <a:cubicBezTo>
                      <a:pt x="6925" y="914914"/>
                      <a:pt x="7102" y="911008"/>
                      <a:pt x="7280" y="907280"/>
                    </a:cubicBezTo>
                    <a:cubicBezTo>
                      <a:pt x="7457" y="904261"/>
                      <a:pt x="7457" y="901243"/>
                      <a:pt x="7635" y="898225"/>
                    </a:cubicBezTo>
                    <a:cubicBezTo>
                      <a:pt x="7990" y="892011"/>
                      <a:pt x="8523" y="885974"/>
                      <a:pt x="9055" y="879760"/>
                    </a:cubicBezTo>
                    <a:lnTo>
                      <a:pt x="9410" y="875676"/>
                    </a:lnTo>
                    <a:cubicBezTo>
                      <a:pt x="33025" y="646459"/>
                      <a:pt x="226733" y="466956"/>
                      <a:pt x="461455" y="466956"/>
                    </a:cubicBezTo>
                    <a:lnTo>
                      <a:pt x="466426" y="467134"/>
                    </a:lnTo>
                    <a:lnTo>
                      <a:pt x="466426" y="460032"/>
                    </a:lnTo>
                    <a:lnTo>
                      <a:pt x="464651" y="460032"/>
                    </a:lnTo>
                    <a:lnTo>
                      <a:pt x="464651" y="456658"/>
                    </a:lnTo>
                    <a:cubicBezTo>
                      <a:pt x="464828" y="446183"/>
                      <a:pt x="465361" y="436062"/>
                      <a:pt x="466249" y="425765"/>
                    </a:cubicBezTo>
                    <a:lnTo>
                      <a:pt x="466249" y="374985"/>
                    </a:lnTo>
                    <a:cubicBezTo>
                      <a:pt x="464296" y="385638"/>
                      <a:pt x="462520" y="396469"/>
                      <a:pt x="461277" y="407299"/>
                    </a:cubicBezTo>
                    <a:cubicBezTo>
                      <a:pt x="440681" y="236496"/>
                      <a:pt x="326516" y="93569"/>
                      <a:pt x="171692" y="32314"/>
                    </a:cubicBezTo>
                    <a:close/>
                  </a:path>
                </a:pathLst>
              </a:custGeom>
              <a:grpFill/>
              <a:ln w="10769"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6807E41E-BDC5-47C0-AAEC-08BC2849CF9E}"/>
                  </a:ext>
                </a:extLst>
              </p:cNvPr>
              <p:cNvSpPr/>
              <p:nvPr/>
            </p:nvSpPr>
            <p:spPr>
              <a:xfrm>
                <a:off x="7954453" y="1011856"/>
                <a:ext cx="342850" cy="318702"/>
              </a:xfrm>
              <a:custGeom>
                <a:avLst/>
                <a:gdLst>
                  <a:gd name="connsiteX0" fmla="*/ 100671 w 342850"/>
                  <a:gd name="connsiteY0" fmla="*/ 97120 h 318702"/>
                  <a:gd name="connsiteX1" fmla="*/ 0 w 342850"/>
                  <a:gd name="connsiteY1" fmla="*/ 318703 h 318702"/>
                  <a:gd name="connsiteX2" fmla="*/ 6392 w 342850"/>
                  <a:gd name="connsiteY2" fmla="*/ 318703 h 318702"/>
                  <a:gd name="connsiteX3" fmla="*/ 6392 w 342850"/>
                  <a:gd name="connsiteY3" fmla="*/ 318703 h 318702"/>
                  <a:gd name="connsiteX4" fmla="*/ 105110 w 342850"/>
                  <a:gd name="connsiteY4" fmla="*/ 101737 h 318702"/>
                  <a:gd name="connsiteX5" fmla="*/ 337879 w 342850"/>
                  <a:gd name="connsiteY5" fmla="*/ 6215 h 318702"/>
                  <a:gd name="connsiteX6" fmla="*/ 342851 w 342850"/>
                  <a:gd name="connsiteY6" fmla="*/ 6392 h 318702"/>
                  <a:gd name="connsiteX7" fmla="*/ 342851 w 342850"/>
                  <a:gd name="connsiteY7" fmla="*/ 178 h 318702"/>
                  <a:gd name="connsiteX8" fmla="*/ 337879 w 342850"/>
                  <a:gd name="connsiteY8" fmla="*/ 1 h 318702"/>
                  <a:gd name="connsiteX9" fmla="*/ 100671 w 342850"/>
                  <a:gd name="connsiteY9" fmla="*/ 97120 h 3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702">
                    <a:moveTo>
                      <a:pt x="100671" y="97120"/>
                    </a:moveTo>
                    <a:cubicBezTo>
                      <a:pt x="40482" y="156422"/>
                      <a:pt x="4971" y="234722"/>
                      <a:pt x="0" y="318703"/>
                    </a:cubicBezTo>
                    <a:lnTo>
                      <a:pt x="6392" y="318703"/>
                    </a:lnTo>
                    <a:lnTo>
                      <a:pt x="6392" y="318703"/>
                    </a:lnTo>
                    <a:cubicBezTo>
                      <a:pt x="11363" y="236497"/>
                      <a:pt x="46163" y="159795"/>
                      <a:pt x="105110" y="101737"/>
                    </a:cubicBezTo>
                    <a:cubicBezTo>
                      <a:pt x="167608" y="40127"/>
                      <a:pt x="250346" y="6215"/>
                      <a:pt x="337879" y="6215"/>
                    </a:cubicBezTo>
                    <a:lnTo>
                      <a:pt x="342851" y="6392"/>
                    </a:lnTo>
                    <a:lnTo>
                      <a:pt x="342851" y="178"/>
                    </a:lnTo>
                    <a:lnTo>
                      <a:pt x="337879" y="1"/>
                    </a:lnTo>
                    <a:cubicBezTo>
                      <a:pt x="248571" y="-177"/>
                      <a:pt x="164412" y="34445"/>
                      <a:pt x="100671" y="97120"/>
                    </a:cubicBezTo>
                    <a:close/>
                  </a:path>
                </a:pathLst>
              </a:custGeom>
              <a:grpFill/>
              <a:ln w="10769"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6AD02CBE-9FE0-4E9F-9B0F-688C13124D00}"/>
                  </a:ext>
                </a:extLst>
              </p:cNvPr>
              <p:cNvSpPr/>
              <p:nvPr/>
            </p:nvSpPr>
            <p:spPr>
              <a:xfrm>
                <a:off x="7998308" y="106334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1" y="6392"/>
                      <a:pt x="294024" y="6392"/>
                    </a:cubicBezTo>
                    <a:lnTo>
                      <a:pt x="298995" y="6569"/>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D15D7F85-150D-425A-A3AA-C24F37B6157E}"/>
                  </a:ext>
                </a:extLst>
              </p:cNvPr>
              <p:cNvSpPr/>
              <p:nvPr/>
            </p:nvSpPr>
            <p:spPr>
              <a:xfrm>
                <a:off x="7914149" y="1882205"/>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34573102-5089-453C-A702-C05F0EF0E37C}"/>
                  </a:ext>
                </a:extLst>
              </p:cNvPr>
              <p:cNvSpPr/>
              <p:nvPr/>
            </p:nvSpPr>
            <p:spPr>
              <a:xfrm>
                <a:off x="7869051" y="1837108"/>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8" y="-177"/>
                      <a:pt x="7989" y="184474"/>
                      <a:pt x="0" y="412626"/>
                    </a:cubicBezTo>
                    <a:close/>
                  </a:path>
                </a:pathLst>
              </a:custGeom>
              <a:grpFill/>
              <a:ln w="10769"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E9903FBD-366D-476C-BEE9-77CDEE5DFDA5}"/>
                  </a:ext>
                </a:extLst>
              </p:cNvPr>
              <p:cNvSpPr/>
              <p:nvPr/>
            </p:nvSpPr>
            <p:spPr>
              <a:xfrm>
                <a:off x="7831410" y="1330203"/>
                <a:ext cx="466426" cy="918998"/>
              </a:xfrm>
              <a:custGeom>
                <a:avLst/>
                <a:gdLst>
                  <a:gd name="connsiteX0" fmla="*/ 171692 w 466426"/>
                  <a:gd name="connsiteY0" fmla="*/ 32492 h 918998"/>
                  <a:gd name="connsiteX1" fmla="*/ 171692 w 466426"/>
                  <a:gd name="connsiteY1" fmla="*/ 23792 h 918998"/>
                  <a:gd name="connsiteX2" fmla="*/ 173112 w 466426"/>
                  <a:gd name="connsiteY2" fmla="*/ 355 h 918998"/>
                  <a:gd name="connsiteX3" fmla="*/ 166720 w 466426"/>
                  <a:gd name="connsiteY3" fmla="*/ 355 h 918998"/>
                  <a:gd name="connsiteX4" fmla="*/ 166720 w 466426"/>
                  <a:gd name="connsiteY4" fmla="*/ 355 h 918998"/>
                  <a:gd name="connsiteX5" fmla="*/ 165300 w 466426"/>
                  <a:gd name="connsiteY5" fmla="*/ 23614 h 918998"/>
                  <a:gd name="connsiteX6" fmla="*/ 165300 w 466426"/>
                  <a:gd name="connsiteY6" fmla="*/ 30006 h 918998"/>
                  <a:gd name="connsiteX7" fmla="*/ 128724 w 466426"/>
                  <a:gd name="connsiteY7" fmla="*/ 17933 h 918998"/>
                  <a:gd name="connsiteX8" fmla="*/ 128724 w 466426"/>
                  <a:gd name="connsiteY8" fmla="*/ 14382 h 918998"/>
                  <a:gd name="connsiteX9" fmla="*/ 129257 w 466426"/>
                  <a:gd name="connsiteY9" fmla="*/ 178 h 918998"/>
                  <a:gd name="connsiteX10" fmla="*/ 122865 w 466426"/>
                  <a:gd name="connsiteY10" fmla="*/ 178 h 918998"/>
                  <a:gd name="connsiteX11" fmla="*/ 122333 w 466426"/>
                  <a:gd name="connsiteY11" fmla="*/ 14204 h 918998"/>
                  <a:gd name="connsiteX12" fmla="*/ 122333 w 466426"/>
                  <a:gd name="connsiteY12" fmla="*/ 15980 h 918998"/>
                  <a:gd name="connsiteX13" fmla="*/ 88775 w 466426"/>
                  <a:gd name="connsiteY13" fmla="*/ 8167 h 918998"/>
                  <a:gd name="connsiteX14" fmla="*/ 89131 w 466426"/>
                  <a:gd name="connsiteY14" fmla="*/ 0 h 918998"/>
                  <a:gd name="connsiteX15" fmla="*/ 82739 w 466426"/>
                  <a:gd name="connsiteY15" fmla="*/ 0 h 918998"/>
                  <a:gd name="connsiteX16" fmla="*/ 82739 w 466426"/>
                  <a:gd name="connsiteY16" fmla="*/ 0 h 918998"/>
                  <a:gd name="connsiteX17" fmla="*/ 82562 w 466426"/>
                  <a:gd name="connsiteY17" fmla="*/ 7102 h 918998"/>
                  <a:gd name="connsiteX18" fmla="*/ 44211 w 466426"/>
                  <a:gd name="connsiteY18" fmla="*/ 1953 h 918998"/>
                  <a:gd name="connsiteX19" fmla="*/ 44388 w 466426"/>
                  <a:gd name="connsiteY19" fmla="*/ 0 h 918998"/>
                  <a:gd name="connsiteX20" fmla="*/ 37996 w 466426"/>
                  <a:gd name="connsiteY20" fmla="*/ 0 h 918998"/>
                  <a:gd name="connsiteX21" fmla="*/ 37996 w 466426"/>
                  <a:gd name="connsiteY21" fmla="*/ 0 h 918998"/>
                  <a:gd name="connsiteX22" fmla="*/ 37996 w 466426"/>
                  <a:gd name="connsiteY22" fmla="*/ 1598 h 918998"/>
                  <a:gd name="connsiteX23" fmla="*/ 6925 w 466426"/>
                  <a:gd name="connsiteY23" fmla="*/ 178 h 918998"/>
                  <a:gd name="connsiteX24" fmla="*/ 6925 w 466426"/>
                  <a:gd name="connsiteY24" fmla="*/ 0 h 918998"/>
                  <a:gd name="connsiteX25" fmla="*/ 533 w 466426"/>
                  <a:gd name="connsiteY25" fmla="*/ 0 h 918998"/>
                  <a:gd name="connsiteX26" fmla="*/ 533 w 466426"/>
                  <a:gd name="connsiteY26" fmla="*/ 3373 h 918998"/>
                  <a:gd name="connsiteX27" fmla="*/ 533 w 466426"/>
                  <a:gd name="connsiteY27" fmla="*/ 8345 h 918998"/>
                  <a:gd name="connsiteX28" fmla="*/ 3729 w 466426"/>
                  <a:gd name="connsiteY28" fmla="*/ 8345 h 918998"/>
                  <a:gd name="connsiteX29" fmla="*/ 458081 w 466426"/>
                  <a:gd name="connsiteY29" fmla="*/ 456658 h 918998"/>
                  <a:gd name="connsiteX30" fmla="*/ 458259 w 466426"/>
                  <a:gd name="connsiteY30" fmla="*/ 460564 h 918998"/>
                  <a:gd name="connsiteX31" fmla="*/ 427188 w 466426"/>
                  <a:gd name="connsiteY31" fmla="*/ 461807 h 918998"/>
                  <a:gd name="connsiteX32" fmla="*/ 427188 w 466426"/>
                  <a:gd name="connsiteY32" fmla="*/ 460387 h 918998"/>
                  <a:gd name="connsiteX33" fmla="*/ 299173 w 466426"/>
                  <a:gd name="connsiteY33" fmla="*/ 168317 h 918998"/>
                  <a:gd name="connsiteX34" fmla="*/ 0 w 466426"/>
                  <a:gd name="connsiteY34" fmla="*/ 47939 h 918998"/>
                  <a:gd name="connsiteX35" fmla="*/ 0 w 466426"/>
                  <a:gd name="connsiteY35" fmla="*/ 54685 h 918998"/>
                  <a:gd name="connsiteX36" fmla="*/ 294557 w 466426"/>
                  <a:gd name="connsiteY36" fmla="*/ 173111 h 918998"/>
                  <a:gd name="connsiteX37" fmla="*/ 420618 w 466426"/>
                  <a:gd name="connsiteY37" fmla="*/ 460564 h 918998"/>
                  <a:gd name="connsiteX38" fmla="*/ 420618 w 466426"/>
                  <a:gd name="connsiteY38" fmla="*/ 462340 h 918998"/>
                  <a:gd name="connsiteX39" fmla="*/ 382267 w 466426"/>
                  <a:gd name="connsiteY39" fmla="*/ 467489 h 918998"/>
                  <a:gd name="connsiteX40" fmla="*/ 178 w 466426"/>
                  <a:gd name="connsiteY40" fmla="*/ 93214 h 918998"/>
                  <a:gd name="connsiteX41" fmla="*/ 178 w 466426"/>
                  <a:gd name="connsiteY41" fmla="*/ 99605 h 918998"/>
                  <a:gd name="connsiteX42" fmla="*/ 375875 w 466426"/>
                  <a:gd name="connsiteY42" fmla="*/ 468554 h 918998"/>
                  <a:gd name="connsiteX43" fmla="*/ 342318 w 466426"/>
                  <a:gd name="connsiteY43" fmla="*/ 476189 h 918998"/>
                  <a:gd name="connsiteX44" fmla="*/ 342318 w 466426"/>
                  <a:gd name="connsiteY44" fmla="*/ 474946 h 918998"/>
                  <a:gd name="connsiteX45" fmla="*/ 240937 w 466426"/>
                  <a:gd name="connsiteY45" fmla="*/ 239160 h 918998"/>
                  <a:gd name="connsiteX46" fmla="*/ 178 w 466426"/>
                  <a:gd name="connsiteY46" fmla="*/ 141862 h 918998"/>
                  <a:gd name="connsiteX47" fmla="*/ 178 w 466426"/>
                  <a:gd name="connsiteY47" fmla="*/ 148254 h 918998"/>
                  <a:gd name="connsiteX48" fmla="*/ 335749 w 466426"/>
                  <a:gd name="connsiteY48" fmla="*/ 474946 h 918998"/>
                  <a:gd name="connsiteX49" fmla="*/ 335749 w 466426"/>
                  <a:gd name="connsiteY49" fmla="*/ 477964 h 918998"/>
                  <a:gd name="connsiteX50" fmla="*/ 299351 w 466426"/>
                  <a:gd name="connsiteY50" fmla="*/ 489860 h 918998"/>
                  <a:gd name="connsiteX51" fmla="*/ 299351 w 466426"/>
                  <a:gd name="connsiteY51" fmla="*/ 484001 h 918998"/>
                  <a:gd name="connsiteX52" fmla="*/ 178 w 466426"/>
                  <a:gd name="connsiteY52" fmla="*/ 193352 h 918998"/>
                  <a:gd name="connsiteX53" fmla="*/ 178 w 466426"/>
                  <a:gd name="connsiteY53" fmla="*/ 199744 h 918998"/>
                  <a:gd name="connsiteX54" fmla="*/ 292782 w 466426"/>
                  <a:gd name="connsiteY54" fmla="*/ 484001 h 918998"/>
                  <a:gd name="connsiteX55" fmla="*/ 292782 w 466426"/>
                  <a:gd name="connsiteY55" fmla="*/ 492346 h 918998"/>
                  <a:gd name="connsiteX56" fmla="*/ 12074 w 466426"/>
                  <a:gd name="connsiteY56" fmla="*/ 819393 h 918998"/>
                  <a:gd name="connsiteX57" fmla="*/ 11541 w 466426"/>
                  <a:gd name="connsiteY57" fmla="*/ 821701 h 918998"/>
                  <a:gd name="connsiteX58" fmla="*/ 8700 w 466426"/>
                  <a:gd name="connsiteY58" fmla="*/ 835550 h 918998"/>
                  <a:gd name="connsiteX59" fmla="*/ 7812 w 466426"/>
                  <a:gd name="connsiteY59" fmla="*/ 840166 h 918998"/>
                  <a:gd name="connsiteX60" fmla="*/ 4616 w 466426"/>
                  <a:gd name="connsiteY60" fmla="*/ 861117 h 918998"/>
                  <a:gd name="connsiteX61" fmla="*/ 3729 w 466426"/>
                  <a:gd name="connsiteY61" fmla="*/ 868219 h 918998"/>
                  <a:gd name="connsiteX62" fmla="*/ 3729 w 466426"/>
                  <a:gd name="connsiteY62" fmla="*/ 868752 h 918998"/>
                  <a:gd name="connsiteX63" fmla="*/ 533 w 466426"/>
                  <a:gd name="connsiteY63" fmla="*/ 918998 h 918998"/>
                  <a:gd name="connsiteX64" fmla="*/ 533 w 466426"/>
                  <a:gd name="connsiteY64" fmla="*/ 918998 h 918998"/>
                  <a:gd name="connsiteX65" fmla="*/ 6925 w 466426"/>
                  <a:gd name="connsiteY65" fmla="*/ 918998 h 918998"/>
                  <a:gd name="connsiteX66" fmla="*/ 6925 w 466426"/>
                  <a:gd name="connsiteY66" fmla="*/ 918998 h 918998"/>
                  <a:gd name="connsiteX67" fmla="*/ 7280 w 466426"/>
                  <a:gd name="connsiteY67" fmla="*/ 907457 h 918998"/>
                  <a:gd name="connsiteX68" fmla="*/ 7635 w 466426"/>
                  <a:gd name="connsiteY68" fmla="*/ 898402 h 918998"/>
                  <a:gd name="connsiteX69" fmla="*/ 9055 w 466426"/>
                  <a:gd name="connsiteY69" fmla="*/ 879937 h 918998"/>
                  <a:gd name="connsiteX70" fmla="*/ 9410 w 466426"/>
                  <a:gd name="connsiteY70" fmla="*/ 875854 h 918998"/>
                  <a:gd name="connsiteX71" fmla="*/ 461455 w 466426"/>
                  <a:gd name="connsiteY71" fmla="*/ 467134 h 918998"/>
                  <a:gd name="connsiteX72" fmla="*/ 466426 w 466426"/>
                  <a:gd name="connsiteY72" fmla="*/ 467311 h 918998"/>
                  <a:gd name="connsiteX73" fmla="*/ 466426 w 466426"/>
                  <a:gd name="connsiteY73" fmla="*/ 460209 h 918998"/>
                  <a:gd name="connsiteX74" fmla="*/ 464651 w 466426"/>
                  <a:gd name="connsiteY74" fmla="*/ 460209 h 918998"/>
                  <a:gd name="connsiteX75" fmla="*/ 464651 w 466426"/>
                  <a:gd name="connsiteY75" fmla="*/ 456836 h 918998"/>
                  <a:gd name="connsiteX76" fmla="*/ 466249 w 466426"/>
                  <a:gd name="connsiteY76" fmla="*/ 425942 h 918998"/>
                  <a:gd name="connsiteX77" fmla="*/ 466249 w 466426"/>
                  <a:gd name="connsiteY77" fmla="*/ 375163 h 918998"/>
                  <a:gd name="connsiteX78" fmla="*/ 461277 w 466426"/>
                  <a:gd name="connsiteY78" fmla="*/ 407477 h 918998"/>
                  <a:gd name="connsiteX79" fmla="*/ 171692 w 466426"/>
                  <a:gd name="connsiteY79" fmla="*/ 32492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998">
                    <a:moveTo>
                      <a:pt x="171692" y="32492"/>
                    </a:moveTo>
                    <a:cubicBezTo>
                      <a:pt x="171692" y="29296"/>
                      <a:pt x="171692" y="25035"/>
                      <a:pt x="171692" y="23792"/>
                    </a:cubicBezTo>
                    <a:cubicBezTo>
                      <a:pt x="171870" y="15980"/>
                      <a:pt x="172402" y="8167"/>
                      <a:pt x="173112" y="355"/>
                    </a:cubicBezTo>
                    <a:lnTo>
                      <a:pt x="166720" y="355"/>
                    </a:lnTo>
                    <a:lnTo>
                      <a:pt x="166720" y="355"/>
                    </a:lnTo>
                    <a:cubicBezTo>
                      <a:pt x="166010" y="7990"/>
                      <a:pt x="165477" y="15802"/>
                      <a:pt x="165300" y="23614"/>
                    </a:cubicBezTo>
                    <a:cubicBezTo>
                      <a:pt x="165300" y="24679"/>
                      <a:pt x="165300" y="27343"/>
                      <a:pt x="165300" y="30006"/>
                    </a:cubicBezTo>
                    <a:cubicBezTo>
                      <a:pt x="153404" y="25567"/>
                      <a:pt x="141153" y="21484"/>
                      <a:pt x="128724" y="17933"/>
                    </a:cubicBezTo>
                    <a:lnTo>
                      <a:pt x="128724" y="14382"/>
                    </a:lnTo>
                    <a:cubicBezTo>
                      <a:pt x="128724" y="9588"/>
                      <a:pt x="129080" y="4971"/>
                      <a:pt x="129257" y="178"/>
                    </a:cubicBezTo>
                    <a:lnTo>
                      <a:pt x="122865" y="178"/>
                    </a:lnTo>
                    <a:cubicBezTo>
                      <a:pt x="122510" y="4794"/>
                      <a:pt x="122333" y="9588"/>
                      <a:pt x="122333" y="14204"/>
                    </a:cubicBezTo>
                    <a:lnTo>
                      <a:pt x="122333" y="15980"/>
                    </a:lnTo>
                    <a:cubicBezTo>
                      <a:pt x="111325" y="12961"/>
                      <a:pt x="100139" y="10476"/>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1953"/>
                    </a:cubicBezTo>
                    <a:lnTo>
                      <a:pt x="44388" y="0"/>
                    </a:lnTo>
                    <a:lnTo>
                      <a:pt x="37996" y="0"/>
                    </a:lnTo>
                    <a:lnTo>
                      <a:pt x="37996" y="0"/>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8" y="461807"/>
                    </a:cubicBezTo>
                    <a:lnTo>
                      <a:pt x="427188" y="460387"/>
                    </a:lnTo>
                    <a:cubicBezTo>
                      <a:pt x="423991" y="349596"/>
                      <a:pt x="378538" y="245907"/>
                      <a:pt x="299173" y="168317"/>
                    </a:cubicBezTo>
                    <a:cubicBezTo>
                      <a:pt x="219631" y="90728"/>
                      <a:pt x="111147" y="47939"/>
                      <a:pt x="0" y="47939"/>
                    </a:cubicBezTo>
                    <a:lnTo>
                      <a:pt x="0" y="54685"/>
                    </a:lnTo>
                    <a:cubicBezTo>
                      <a:pt x="109371" y="54685"/>
                      <a:pt x="216257" y="96765"/>
                      <a:pt x="294557" y="173111"/>
                    </a:cubicBezTo>
                    <a:cubicBezTo>
                      <a:pt x="372679" y="249458"/>
                      <a:pt x="417422" y="351549"/>
                      <a:pt x="420618" y="460564"/>
                    </a:cubicBezTo>
                    <a:lnTo>
                      <a:pt x="420618" y="462340"/>
                    </a:lnTo>
                    <a:cubicBezTo>
                      <a:pt x="407657" y="463405"/>
                      <a:pt x="394873" y="465181"/>
                      <a:pt x="382267" y="467489"/>
                    </a:cubicBezTo>
                    <a:cubicBezTo>
                      <a:pt x="379426" y="260821"/>
                      <a:pt x="206669" y="93214"/>
                      <a:pt x="178" y="93214"/>
                    </a:cubicBezTo>
                    <a:lnTo>
                      <a:pt x="178" y="99605"/>
                    </a:lnTo>
                    <a:cubicBezTo>
                      <a:pt x="203474" y="99605"/>
                      <a:pt x="373567" y="265082"/>
                      <a:pt x="375875" y="468554"/>
                    </a:cubicBezTo>
                    <a:cubicBezTo>
                      <a:pt x="364512" y="470685"/>
                      <a:pt x="353326" y="473170"/>
                      <a:pt x="342318" y="476189"/>
                    </a:cubicBezTo>
                    <a:lnTo>
                      <a:pt x="342318" y="474946"/>
                    </a:lnTo>
                    <a:cubicBezTo>
                      <a:pt x="340720" y="385638"/>
                      <a:pt x="304677" y="301835"/>
                      <a:pt x="240937" y="239160"/>
                    </a:cubicBezTo>
                    <a:cubicBezTo>
                      <a:pt x="177196" y="176485"/>
                      <a:pt x="89486" y="141862"/>
                      <a:pt x="178" y="141862"/>
                    </a:cubicBezTo>
                    <a:lnTo>
                      <a:pt x="178" y="148254"/>
                    </a:lnTo>
                    <a:cubicBezTo>
                      <a:pt x="180037" y="148254"/>
                      <a:pt x="332375" y="294910"/>
                      <a:pt x="335749" y="474946"/>
                    </a:cubicBezTo>
                    <a:lnTo>
                      <a:pt x="335749" y="477964"/>
                    </a:lnTo>
                    <a:cubicBezTo>
                      <a:pt x="323320" y="481515"/>
                      <a:pt x="311247" y="485421"/>
                      <a:pt x="299351" y="489860"/>
                    </a:cubicBezTo>
                    <a:cubicBezTo>
                      <a:pt x="299351" y="487374"/>
                      <a:pt x="299351" y="485066"/>
                      <a:pt x="299351" y="484001"/>
                    </a:cubicBezTo>
                    <a:cubicBezTo>
                      <a:pt x="296155" y="323673"/>
                      <a:pt x="160151" y="193352"/>
                      <a:pt x="178" y="193352"/>
                    </a:cubicBezTo>
                    <a:lnTo>
                      <a:pt x="178" y="199744"/>
                    </a:lnTo>
                    <a:cubicBezTo>
                      <a:pt x="156600" y="199744"/>
                      <a:pt x="289763" y="327224"/>
                      <a:pt x="292782" y="484001"/>
                    </a:cubicBezTo>
                    <a:cubicBezTo>
                      <a:pt x="292782" y="485244"/>
                      <a:pt x="292782" y="489328"/>
                      <a:pt x="292782" y="492346"/>
                    </a:cubicBezTo>
                    <a:cubicBezTo>
                      <a:pt x="152872" y="547741"/>
                      <a:pt x="46163" y="669718"/>
                      <a:pt x="12074" y="819393"/>
                    </a:cubicBezTo>
                    <a:lnTo>
                      <a:pt x="11541" y="821701"/>
                    </a:lnTo>
                    <a:cubicBezTo>
                      <a:pt x="10476" y="826317"/>
                      <a:pt x="9588" y="830933"/>
                      <a:pt x="8700" y="835550"/>
                    </a:cubicBezTo>
                    <a:lnTo>
                      <a:pt x="7812" y="840166"/>
                    </a:lnTo>
                    <a:cubicBezTo>
                      <a:pt x="6570" y="847090"/>
                      <a:pt x="5505" y="854192"/>
                      <a:pt x="4616" y="861117"/>
                    </a:cubicBezTo>
                    <a:cubicBezTo>
                      <a:pt x="4262" y="863425"/>
                      <a:pt x="3906" y="865733"/>
                      <a:pt x="3729" y="868219"/>
                    </a:cubicBezTo>
                    <a:lnTo>
                      <a:pt x="3729" y="868752"/>
                    </a:lnTo>
                    <a:cubicBezTo>
                      <a:pt x="1776" y="885264"/>
                      <a:pt x="710" y="902131"/>
                      <a:pt x="533" y="918998"/>
                    </a:cubicBezTo>
                    <a:lnTo>
                      <a:pt x="533" y="918998"/>
                    </a:lnTo>
                    <a:lnTo>
                      <a:pt x="6925" y="918998"/>
                    </a:lnTo>
                    <a:lnTo>
                      <a:pt x="6925" y="918998"/>
                    </a:lnTo>
                    <a:cubicBezTo>
                      <a:pt x="6925" y="915092"/>
                      <a:pt x="7102" y="911186"/>
                      <a:pt x="7280" y="907457"/>
                    </a:cubicBezTo>
                    <a:cubicBezTo>
                      <a:pt x="7457" y="904439"/>
                      <a:pt x="7457" y="901421"/>
                      <a:pt x="7635" y="898402"/>
                    </a:cubicBezTo>
                    <a:cubicBezTo>
                      <a:pt x="7990" y="892188"/>
                      <a:pt x="8523" y="886151"/>
                      <a:pt x="9055" y="879937"/>
                    </a:cubicBezTo>
                    <a:lnTo>
                      <a:pt x="9410" y="875854"/>
                    </a:lnTo>
                    <a:cubicBezTo>
                      <a:pt x="33025" y="646459"/>
                      <a:pt x="226733" y="467134"/>
                      <a:pt x="461455" y="467134"/>
                    </a:cubicBezTo>
                    <a:lnTo>
                      <a:pt x="466426" y="467311"/>
                    </a:lnTo>
                    <a:lnTo>
                      <a:pt x="466426" y="460209"/>
                    </a:lnTo>
                    <a:lnTo>
                      <a:pt x="464651" y="460209"/>
                    </a:lnTo>
                    <a:lnTo>
                      <a:pt x="464651" y="456836"/>
                    </a:lnTo>
                    <a:cubicBezTo>
                      <a:pt x="464828" y="446360"/>
                      <a:pt x="465361" y="436240"/>
                      <a:pt x="466249" y="425942"/>
                    </a:cubicBezTo>
                    <a:lnTo>
                      <a:pt x="466249" y="375163"/>
                    </a:lnTo>
                    <a:cubicBezTo>
                      <a:pt x="464296" y="385816"/>
                      <a:pt x="462520" y="396646"/>
                      <a:pt x="461277" y="407477"/>
                    </a:cubicBezTo>
                    <a:cubicBezTo>
                      <a:pt x="440681" y="236674"/>
                      <a:pt x="326516" y="93746"/>
                      <a:pt x="171692" y="32492"/>
                    </a:cubicBezTo>
                    <a:close/>
                  </a:path>
                </a:pathLst>
              </a:custGeom>
              <a:grpFill/>
              <a:ln w="10769"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34A35B51-D03E-4EAE-A56A-9A07DDDD20FC}"/>
                  </a:ext>
                </a:extLst>
              </p:cNvPr>
              <p:cNvSpPr/>
              <p:nvPr/>
            </p:nvSpPr>
            <p:spPr>
              <a:xfrm>
                <a:off x="7954453" y="1930854"/>
                <a:ext cx="342850" cy="318880"/>
              </a:xfrm>
              <a:custGeom>
                <a:avLst/>
                <a:gdLst>
                  <a:gd name="connsiteX0" fmla="*/ 100671 w 342850"/>
                  <a:gd name="connsiteY0" fmla="*/ 97298 h 318880"/>
                  <a:gd name="connsiteX1" fmla="*/ 0 w 342850"/>
                  <a:gd name="connsiteY1" fmla="*/ 318880 h 318880"/>
                  <a:gd name="connsiteX2" fmla="*/ 6392 w 342850"/>
                  <a:gd name="connsiteY2" fmla="*/ 318880 h 318880"/>
                  <a:gd name="connsiteX3" fmla="*/ 6392 w 342850"/>
                  <a:gd name="connsiteY3" fmla="*/ 318880 h 318880"/>
                  <a:gd name="connsiteX4" fmla="*/ 105110 w 342850"/>
                  <a:gd name="connsiteY4" fmla="*/ 101914 h 318880"/>
                  <a:gd name="connsiteX5" fmla="*/ 337879 w 342850"/>
                  <a:gd name="connsiteY5" fmla="*/ 6392 h 318880"/>
                  <a:gd name="connsiteX6" fmla="*/ 342851 w 342850"/>
                  <a:gd name="connsiteY6" fmla="*/ 6570 h 318880"/>
                  <a:gd name="connsiteX7" fmla="*/ 342851 w 342850"/>
                  <a:gd name="connsiteY7" fmla="*/ 178 h 318880"/>
                  <a:gd name="connsiteX8" fmla="*/ 337879 w 342850"/>
                  <a:gd name="connsiteY8" fmla="*/ 1 h 318880"/>
                  <a:gd name="connsiteX9" fmla="*/ 100671 w 342850"/>
                  <a:gd name="connsiteY9" fmla="*/ 97298 h 3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80">
                    <a:moveTo>
                      <a:pt x="100671" y="97298"/>
                    </a:moveTo>
                    <a:cubicBezTo>
                      <a:pt x="40482" y="156600"/>
                      <a:pt x="4971" y="234899"/>
                      <a:pt x="0" y="318880"/>
                    </a:cubicBezTo>
                    <a:lnTo>
                      <a:pt x="6392" y="318880"/>
                    </a:lnTo>
                    <a:lnTo>
                      <a:pt x="6392" y="318880"/>
                    </a:lnTo>
                    <a:cubicBezTo>
                      <a:pt x="11363" y="236675"/>
                      <a:pt x="46163" y="159973"/>
                      <a:pt x="105110" y="101914"/>
                    </a:cubicBezTo>
                    <a:cubicBezTo>
                      <a:pt x="167608" y="40304"/>
                      <a:pt x="250346" y="6392"/>
                      <a:pt x="337879" y="6392"/>
                    </a:cubicBezTo>
                    <a:lnTo>
                      <a:pt x="342851" y="6570"/>
                    </a:lnTo>
                    <a:lnTo>
                      <a:pt x="342851" y="178"/>
                    </a:lnTo>
                    <a:lnTo>
                      <a:pt x="337879" y="1"/>
                    </a:lnTo>
                    <a:cubicBezTo>
                      <a:pt x="248571" y="-177"/>
                      <a:pt x="164412" y="34445"/>
                      <a:pt x="100671" y="97298"/>
                    </a:cubicBezTo>
                    <a:close/>
                  </a:path>
                </a:pathLst>
              </a:custGeom>
              <a:grpFill/>
              <a:ln w="10769"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411E6B3C-D653-4CDC-93DD-74B87D4DB0A9}"/>
                  </a:ext>
                </a:extLst>
              </p:cNvPr>
              <p:cNvSpPr/>
              <p:nvPr/>
            </p:nvSpPr>
            <p:spPr>
              <a:xfrm>
                <a:off x="7998308" y="1982521"/>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1" y="6392"/>
                      <a:pt x="294024" y="6392"/>
                    </a:cubicBezTo>
                    <a:lnTo>
                      <a:pt x="298995" y="6569"/>
                    </a:lnTo>
                    <a:lnTo>
                      <a:pt x="298995" y="177"/>
                    </a:lnTo>
                    <a:lnTo>
                      <a:pt x="294024" y="0"/>
                    </a:lnTo>
                    <a:cubicBezTo>
                      <a:pt x="142041" y="0"/>
                      <a:pt x="14736" y="117716"/>
                      <a:pt x="0" y="267212"/>
                    </a:cubicBezTo>
                    <a:close/>
                  </a:path>
                </a:pathLst>
              </a:custGeom>
              <a:grpFill/>
              <a:ln w="10769"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A4FF9AF5-7A6F-4A28-93F3-CF60247489BD}"/>
                  </a:ext>
                </a:extLst>
              </p:cNvPr>
              <p:cNvSpPr/>
              <p:nvPr/>
            </p:nvSpPr>
            <p:spPr>
              <a:xfrm>
                <a:off x="7914149" y="2801204"/>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8"/>
                    </a:lnTo>
                    <a:lnTo>
                      <a:pt x="378361" y="0"/>
                    </a:lnTo>
                    <a:cubicBezTo>
                      <a:pt x="174000" y="-178"/>
                      <a:pt x="6392" y="163879"/>
                      <a:pt x="0" y="367528"/>
                    </a:cubicBezTo>
                    <a:close/>
                  </a:path>
                </a:pathLst>
              </a:custGeom>
              <a:grpFill/>
              <a:ln w="10769"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EBCCC3AF-2D67-47DB-B185-965888E82277}"/>
                  </a:ext>
                </a:extLst>
              </p:cNvPr>
              <p:cNvSpPr/>
              <p:nvPr/>
            </p:nvSpPr>
            <p:spPr>
              <a:xfrm>
                <a:off x="7869051" y="2756106"/>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70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6"/>
                      <a:pt x="199922" y="6392"/>
                      <a:pt x="423281" y="6392"/>
                    </a:cubicBezTo>
                    <a:lnTo>
                      <a:pt x="428252" y="6570"/>
                    </a:lnTo>
                    <a:lnTo>
                      <a:pt x="428252" y="178"/>
                    </a:lnTo>
                    <a:lnTo>
                      <a:pt x="423281" y="0"/>
                    </a:lnTo>
                    <a:cubicBezTo>
                      <a:pt x="196548" y="-177"/>
                      <a:pt x="7989" y="184474"/>
                      <a:pt x="0" y="412626"/>
                    </a:cubicBezTo>
                    <a:close/>
                  </a:path>
                </a:pathLst>
              </a:custGeom>
              <a:grpFill/>
              <a:ln w="10769"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47508CA8-6264-4A17-B5C0-1266D44D38FE}"/>
                  </a:ext>
                </a:extLst>
              </p:cNvPr>
              <p:cNvSpPr/>
              <p:nvPr/>
            </p:nvSpPr>
            <p:spPr>
              <a:xfrm>
                <a:off x="7831410" y="2249379"/>
                <a:ext cx="466426" cy="919353"/>
              </a:xfrm>
              <a:custGeom>
                <a:avLst/>
                <a:gdLst>
                  <a:gd name="connsiteX0" fmla="*/ 171692 w 466426"/>
                  <a:gd name="connsiteY0" fmla="*/ 32314 h 919353"/>
                  <a:gd name="connsiteX1" fmla="*/ 171692 w 466426"/>
                  <a:gd name="connsiteY1" fmla="*/ 23614 h 919353"/>
                  <a:gd name="connsiteX2" fmla="*/ 173112 w 466426"/>
                  <a:gd name="connsiteY2" fmla="*/ 177 h 919353"/>
                  <a:gd name="connsiteX3" fmla="*/ 166720 w 466426"/>
                  <a:gd name="connsiteY3" fmla="*/ 177 h 919353"/>
                  <a:gd name="connsiteX4" fmla="*/ 166720 w 466426"/>
                  <a:gd name="connsiteY4" fmla="*/ 177 h 919353"/>
                  <a:gd name="connsiteX5" fmla="*/ 165300 w 466426"/>
                  <a:gd name="connsiteY5" fmla="*/ 23436 h 919353"/>
                  <a:gd name="connsiteX6" fmla="*/ 165300 w 466426"/>
                  <a:gd name="connsiteY6" fmla="*/ 29828 h 919353"/>
                  <a:gd name="connsiteX7" fmla="*/ 128724 w 466426"/>
                  <a:gd name="connsiteY7" fmla="*/ 17755 h 919353"/>
                  <a:gd name="connsiteX8" fmla="*/ 128724 w 466426"/>
                  <a:gd name="connsiteY8" fmla="*/ 14204 h 919353"/>
                  <a:gd name="connsiteX9" fmla="*/ 129257 w 466426"/>
                  <a:gd name="connsiteY9" fmla="*/ 0 h 919353"/>
                  <a:gd name="connsiteX10" fmla="*/ 122865 w 466426"/>
                  <a:gd name="connsiteY10" fmla="*/ 0 h 919353"/>
                  <a:gd name="connsiteX11" fmla="*/ 122333 w 466426"/>
                  <a:gd name="connsiteY11" fmla="*/ 14026 h 919353"/>
                  <a:gd name="connsiteX12" fmla="*/ 122333 w 466426"/>
                  <a:gd name="connsiteY12" fmla="*/ 15802 h 919353"/>
                  <a:gd name="connsiteX13" fmla="*/ 88775 w 466426"/>
                  <a:gd name="connsiteY13" fmla="*/ 8167 h 919353"/>
                  <a:gd name="connsiteX14" fmla="*/ 89131 w 466426"/>
                  <a:gd name="connsiteY14" fmla="*/ 0 h 919353"/>
                  <a:gd name="connsiteX15" fmla="*/ 82739 w 466426"/>
                  <a:gd name="connsiteY15" fmla="*/ 0 h 919353"/>
                  <a:gd name="connsiteX16" fmla="*/ 82739 w 466426"/>
                  <a:gd name="connsiteY16" fmla="*/ 0 h 919353"/>
                  <a:gd name="connsiteX17" fmla="*/ 82562 w 466426"/>
                  <a:gd name="connsiteY17" fmla="*/ 7102 h 919353"/>
                  <a:gd name="connsiteX18" fmla="*/ 44211 w 466426"/>
                  <a:gd name="connsiteY18" fmla="*/ 2131 h 919353"/>
                  <a:gd name="connsiteX19" fmla="*/ 44388 w 466426"/>
                  <a:gd name="connsiteY19" fmla="*/ 177 h 919353"/>
                  <a:gd name="connsiteX20" fmla="*/ 37996 w 466426"/>
                  <a:gd name="connsiteY20" fmla="*/ 177 h 919353"/>
                  <a:gd name="connsiteX21" fmla="*/ 37996 w 466426"/>
                  <a:gd name="connsiteY21" fmla="*/ 177 h 919353"/>
                  <a:gd name="connsiteX22" fmla="*/ 37996 w 466426"/>
                  <a:gd name="connsiteY22" fmla="*/ 1775 h 919353"/>
                  <a:gd name="connsiteX23" fmla="*/ 6925 w 466426"/>
                  <a:gd name="connsiteY23" fmla="*/ 355 h 919353"/>
                  <a:gd name="connsiteX24" fmla="*/ 6925 w 466426"/>
                  <a:gd name="connsiteY24" fmla="*/ 177 h 919353"/>
                  <a:gd name="connsiteX25" fmla="*/ 533 w 466426"/>
                  <a:gd name="connsiteY25" fmla="*/ 177 h 919353"/>
                  <a:gd name="connsiteX26" fmla="*/ 533 w 466426"/>
                  <a:gd name="connsiteY26" fmla="*/ 3551 h 919353"/>
                  <a:gd name="connsiteX27" fmla="*/ 533 w 466426"/>
                  <a:gd name="connsiteY27" fmla="*/ 8522 h 919353"/>
                  <a:gd name="connsiteX28" fmla="*/ 3729 w 466426"/>
                  <a:gd name="connsiteY28" fmla="*/ 8522 h 919353"/>
                  <a:gd name="connsiteX29" fmla="*/ 458081 w 466426"/>
                  <a:gd name="connsiteY29" fmla="*/ 456836 h 919353"/>
                  <a:gd name="connsiteX30" fmla="*/ 458259 w 466426"/>
                  <a:gd name="connsiteY30" fmla="*/ 460742 h 919353"/>
                  <a:gd name="connsiteX31" fmla="*/ 427188 w 466426"/>
                  <a:gd name="connsiteY31" fmla="*/ 462162 h 919353"/>
                  <a:gd name="connsiteX32" fmla="*/ 427188 w 466426"/>
                  <a:gd name="connsiteY32" fmla="*/ 460564 h 919353"/>
                  <a:gd name="connsiteX33" fmla="*/ 299173 w 466426"/>
                  <a:gd name="connsiteY33" fmla="*/ 168495 h 919353"/>
                  <a:gd name="connsiteX34" fmla="*/ 0 w 466426"/>
                  <a:gd name="connsiteY34" fmla="*/ 48116 h 919353"/>
                  <a:gd name="connsiteX35" fmla="*/ 0 w 466426"/>
                  <a:gd name="connsiteY35" fmla="*/ 54508 h 919353"/>
                  <a:gd name="connsiteX36" fmla="*/ 294557 w 466426"/>
                  <a:gd name="connsiteY36" fmla="*/ 172933 h 919353"/>
                  <a:gd name="connsiteX37" fmla="*/ 420618 w 466426"/>
                  <a:gd name="connsiteY37" fmla="*/ 460564 h 919353"/>
                  <a:gd name="connsiteX38" fmla="*/ 420618 w 466426"/>
                  <a:gd name="connsiteY38" fmla="*/ 462340 h 919353"/>
                  <a:gd name="connsiteX39" fmla="*/ 382267 w 466426"/>
                  <a:gd name="connsiteY39" fmla="*/ 467489 h 919353"/>
                  <a:gd name="connsiteX40" fmla="*/ 178 w 466426"/>
                  <a:gd name="connsiteY40" fmla="*/ 93214 h 919353"/>
                  <a:gd name="connsiteX41" fmla="*/ 178 w 466426"/>
                  <a:gd name="connsiteY41" fmla="*/ 99605 h 919353"/>
                  <a:gd name="connsiteX42" fmla="*/ 375875 w 466426"/>
                  <a:gd name="connsiteY42" fmla="*/ 468554 h 919353"/>
                  <a:gd name="connsiteX43" fmla="*/ 342318 w 466426"/>
                  <a:gd name="connsiteY43" fmla="*/ 476189 h 919353"/>
                  <a:gd name="connsiteX44" fmla="*/ 342318 w 466426"/>
                  <a:gd name="connsiteY44" fmla="*/ 474946 h 919353"/>
                  <a:gd name="connsiteX45" fmla="*/ 240937 w 466426"/>
                  <a:gd name="connsiteY45" fmla="*/ 239160 h 919353"/>
                  <a:gd name="connsiteX46" fmla="*/ 178 w 466426"/>
                  <a:gd name="connsiteY46" fmla="*/ 141862 h 919353"/>
                  <a:gd name="connsiteX47" fmla="*/ 178 w 466426"/>
                  <a:gd name="connsiteY47" fmla="*/ 148254 h 919353"/>
                  <a:gd name="connsiteX48" fmla="*/ 335749 w 466426"/>
                  <a:gd name="connsiteY48" fmla="*/ 474946 h 919353"/>
                  <a:gd name="connsiteX49" fmla="*/ 335749 w 466426"/>
                  <a:gd name="connsiteY49" fmla="*/ 477964 h 919353"/>
                  <a:gd name="connsiteX50" fmla="*/ 299351 w 466426"/>
                  <a:gd name="connsiteY50" fmla="*/ 490037 h 919353"/>
                  <a:gd name="connsiteX51" fmla="*/ 299351 w 466426"/>
                  <a:gd name="connsiteY51" fmla="*/ 484179 h 919353"/>
                  <a:gd name="connsiteX52" fmla="*/ 178 w 466426"/>
                  <a:gd name="connsiteY52" fmla="*/ 193529 h 919353"/>
                  <a:gd name="connsiteX53" fmla="*/ 178 w 466426"/>
                  <a:gd name="connsiteY53" fmla="*/ 199921 h 919353"/>
                  <a:gd name="connsiteX54" fmla="*/ 292782 w 466426"/>
                  <a:gd name="connsiteY54" fmla="*/ 484179 h 919353"/>
                  <a:gd name="connsiteX55" fmla="*/ 292782 w 466426"/>
                  <a:gd name="connsiteY55" fmla="*/ 492523 h 919353"/>
                  <a:gd name="connsiteX56" fmla="*/ 12074 w 466426"/>
                  <a:gd name="connsiteY56" fmla="*/ 819570 h 919353"/>
                  <a:gd name="connsiteX57" fmla="*/ 11541 w 466426"/>
                  <a:gd name="connsiteY57" fmla="*/ 821878 h 919353"/>
                  <a:gd name="connsiteX58" fmla="*/ 8700 w 466426"/>
                  <a:gd name="connsiteY58" fmla="*/ 835727 h 919353"/>
                  <a:gd name="connsiteX59" fmla="*/ 7812 w 466426"/>
                  <a:gd name="connsiteY59" fmla="*/ 840344 h 919353"/>
                  <a:gd name="connsiteX60" fmla="*/ 4616 w 466426"/>
                  <a:gd name="connsiteY60" fmla="*/ 861472 h 919353"/>
                  <a:gd name="connsiteX61" fmla="*/ 3729 w 466426"/>
                  <a:gd name="connsiteY61" fmla="*/ 868574 h 919353"/>
                  <a:gd name="connsiteX62" fmla="*/ 3729 w 466426"/>
                  <a:gd name="connsiteY62" fmla="*/ 869107 h 919353"/>
                  <a:gd name="connsiteX63" fmla="*/ 533 w 466426"/>
                  <a:gd name="connsiteY63" fmla="*/ 919353 h 919353"/>
                  <a:gd name="connsiteX64" fmla="*/ 533 w 466426"/>
                  <a:gd name="connsiteY64" fmla="*/ 919353 h 919353"/>
                  <a:gd name="connsiteX65" fmla="*/ 6925 w 466426"/>
                  <a:gd name="connsiteY65" fmla="*/ 919353 h 919353"/>
                  <a:gd name="connsiteX66" fmla="*/ 6925 w 466426"/>
                  <a:gd name="connsiteY66" fmla="*/ 919353 h 919353"/>
                  <a:gd name="connsiteX67" fmla="*/ 7280 w 466426"/>
                  <a:gd name="connsiteY67" fmla="*/ 907813 h 919353"/>
                  <a:gd name="connsiteX68" fmla="*/ 7635 w 466426"/>
                  <a:gd name="connsiteY68" fmla="*/ 898757 h 919353"/>
                  <a:gd name="connsiteX69" fmla="*/ 9055 w 466426"/>
                  <a:gd name="connsiteY69" fmla="*/ 880292 h 919353"/>
                  <a:gd name="connsiteX70" fmla="*/ 9410 w 466426"/>
                  <a:gd name="connsiteY70" fmla="*/ 876208 h 919353"/>
                  <a:gd name="connsiteX71" fmla="*/ 461455 w 466426"/>
                  <a:gd name="connsiteY71" fmla="*/ 467489 h 919353"/>
                  <a:gd name="connsiteX72" fmla="*/ 466426 w 466426"/>
                  <a:gd name="connsiteY72" fmla="*/ 467666 h 919353"/>
                  <a:gd name="connsiteX73" fmla="*/ 466426 w 466426"/>
                  <a:gd name="connsiteY73" fmla="*/ 460564 h 919353"/>
                  <a:gd name="connsiteX74" fmla="*/ 464651 w 466426"/>
                  <a:gd name="connsiteY74" fmla="*/ 460564 h 919353"/>
                  <a:gd name="connsiteX75" fmla="*/ 464651 w 466426"/>
                  <a:gd name="connsiteY75" fmla="*/ 457191 h 919353"/>
                  <a:gd name="connsiteX76" fmla="*/ 466249 w 466426"/>
                  <a:gd name="connsiteY76" fmla="*/ 426297 h 919353"/>
                  <a:gd name="connsiteX77" fmla="*/ 466249 w 466426"/>
                  <a:gd name="connsiteY77" fmla="*/ 375518 h 919353"/>
                  <a:gd name="connsiteX78" fmla="*/ 461277 w 466426"/>
                  <a:gd name="connsiteY78" fmla="*/ 407832 h 919353"/>
                  <a:gd name="connsiteX79" fmla="*/ 171692 w 466426"/>
                  <a:gd name="connsiteY79" fmla="*/ 32314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353">
                    <a:moveTo>
                      <a:pt x="171692" y="32314"/>
                    </a:moveTo>
                    <a:cubicBezTo>
                      <a:pt x="171692" y="29118"/>
                      <a:pt x="171692" y="24857"/>
                      <a:pt x="171692" y="23614"/>
                    </a:cubicBezTo>
                    <a:cubicBezTo>
                      <a:pt x="171870"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3"/>
                      <a:pt x="122333" y="14026"/>
                    </a:cubicBezTo>
                    <a:lnTo>
                      <a:pt x="122333" y="15802"/>
                    </a:lnTo>
                    <a:cubicBezTo>
                      <a:pt x="111325" y="12784"/>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2131"/>
                    </a:cubicBezTo>
                    <a:lnTo>
                      <a:pt x="44388" y="177"/>
                    </a:lnTo>
                    <a:lnTo>
                      <a:pt x="37996" y="177"/>
                    </a:lnTo>
                    <a:lnTo>
                      <a:pt x="37996" y="177"/>
                    </a:lnTo>
                    <a:lnTo>
                      <a:pt x="37996" y="1775"/>
                    </a:lnTo>
                    <a:cubicBezTo>
                      <a:pt x="27698" y="1065"/>
                      <a:pt x="17400" y="533"/>
                      <a:pt x="6925" y="355"/>
                    </a:cubicBezTo>
                    <a:lnTo>
                      <a:pt x="6925" y="177"/>
                    </a:lnTo>
                    <a:lnTo>
                      <a:pt x="533" y="177"/>
                    </a:lnTo>
                    <a:lnTo>
                      <a:pt x="533" y="3551"/>
                    </a:lnTo>
                    <a:lnTo>
                      <a:pt x="533" y="8522"/>
                    </a:lnTo>
                    <a:lnTo>
                      <a:pt x="3729" y="8522"/>
                    </a:lnTo>
                    <a:cubicBezTo>
                      <a:pt x="251767" y="8522"/>
                      <a:pt x="453997" y="208976"/>
                      <a:pt x="458081" y="456836"/>
                    </a:cubicBezTo>
                    <a:lnTo>
                      <a:pt x="458259" y="460742"/>
                    </a:lnTo>
                    <a:cubicBezTo>
                      <a:pt x="447783" y="460742"/>
                      <a:pt x="437485" y="461274"/>
                      <a:pt x="427188" y="462162"/>
                    </a:cubicBezTo>
                    <a:lnTo>
                      <a:pt x="427188" y="460564"/>
                    </a:lnTo>
                    <a:cubicBezTo>
                      <a:pt x="423991" y="349773"/>
                      <a:pt x="378538" y="246084"/>
                      <a:pt x="299173" y="168495"/>
                    </a:cubicBezTo>
                    <a:cubicBezTo>
                      <a:pt x="219631" y="90905"/>
                      <a:pt x="111147" y="48116"/>
                      <a:pt x="0" y="48116"/>
                    </a:cubicBezTo>
                    <a:lnTo>
                      <a:pt x="0" y="54508"/>
                    </a:lnTo>
                    <a:cubicBezTo>
                      <a:pt x="109371" y="54508"/>
                      <a:pt x="216257" y="96587"/>
                      <a:pt x="294557" y="172933"/>
                    </a:cubicBezTo>
                    <a:cubicBezTo>
                      <a:pt x="372679" y="249280"/>
                      <a:pt x="417422" y="351371"/>
                      <a:pt x="420618" y="460564"/>
                    </a:cubicBezTo>
                    <a:lnTo>
                      <a:pt x="420618" y="462340"/>
                    </a:lnTo>
                    <a:cubicBezTo>
                      <a:pt x="407657" y="463583"/>
                      <a:pt x="394873" y="465181"/>
                      <a:pt x="382267" y="467489"/>
                    </a:cubicBezTo>
                    <a:cubicBezTo>
                      <a:pt x="379426" y="260821"/>
                      <a:pt x="206669" y="93214"/>
                      <a:pt x="178" y="93214"/>
                    </a:cubicBezTo>
                    <a:lnTo>
                      <a:pt x="178" y="99605"/>
                    </a:lnTo>
                    <a:cubicBezTo>
                      <a:pt x="203474" y="99605"/>
                      <a:pt x="373567" y="265082"/>
                      <a:pt x="375875" y="468554"/>
                    </a:cubicBezTo>
                    <a:cubicBezTo>
                      <a:pt x="364512" y="470685"/>
                      <a:pt x="353326" y="473170"/>
                      <a:pt x="342318" y="476189"/>
                    </a:cubicBezTo>
                    <a:lnTo>
                      <a:pt x="342318" y="474946"/>
                    </a:lnTo>
                    <a:cubicBezTo>
                      <a:pt x="340720" y="385638"/>
                      <a:pt x="304677" y="301835"/>
                      <a:pt x="240937" y="239160"/>
                    </a:cubicBezTo>
                    <a:cubicBezTo>
                      <a:pt x="177196" y="176307"/>
                      <a:pt x="89486" y="141862"/>
                      <a:pt x="178" y="141862"/>
                    </a:cubicBezTo>
                    <a:lnTo>
                      <a:pt x="178" y="148254"/>
                    </a:lnTo>
                    <a:cubicBezTo>
                      <a:pt x="180037" y="148254"/>
                      <a:pt x="332375" y="294910"/>
                      <a:pt x="335749" y="474946"/>
                    </a:cubicBezTo>
                    <a:lnTo>
                      <a:pt x="335749" y="477964"/>
                    </a:lnTo>
                    <a:cubicBezTo>
                      <a:pt x="323320" y="481515"/>
                      <a:pt x="311247" y="485421"/>
                      <a:pt x="299351" y="490037"/>
                    </a:cubicBezTo>
                    <a:cubicBezTo>
                      <a:pt x="299351" y="487552"/>
                      <a:pt x="299351" y="485244"/>
                      <a:pt x="299351" y="484179"/>
                    </a:cubicBezTo>
                    <a:cubicBezTo>
                      <a:pt x="296155" y="323851"/>
                      <a:pt x="160151" y="193529"/>
                      <a:pt x="178" y="193529"/>
                    </a:cubicBezTo>
                    <a:lnTo>
                      <a:pt x="178" y="199921"/>
                    </a:lnTo>
                    <a:cubicBezTo>
                      <a:pt x="156600" y="199921"/>
                      <a:pt x="289763" y="327402"/>
                      <a:pt x="292782" y="484179"/>
                    </a:cubicBezTo>
                    <a:cubicBezTo>
                      <a:pt x="292782" y="485421"/>
                      <a:pt x="292782" y="489505"/>
                      <a:pt x="292782" y="492523"/>
                    </a:cubicBezTo>
                    <a:cubicBezTo>
                      <a:pt x="152872" y="547919"/>
                      <a:pt x="46163" y="669896"/>
                      <a:pt x="12074" y="819570"/>
                    </a:cubicBezTo>
                    <a:lnTo>
                      <a:pt x="11541" y="821878"/>
                    </a:lnTo>
                    <a:cubicBezTo>
                      <a:pt x="10476" y="826495"/>
                      <a:pt x="9588" y="831111"/>
                      <a:pt x="8700" y="835727"/>
                    </a:cubicBezTo>
                    <a:lnTo>
                      <a:pt x="7812" y="840344"/>
                    </a:lnTo>
                    <a:cubicBezTo>
                      <a:pt x="6570" y="847268"/>
                      <a:pt x="5505" y="854370"/>
                      <a:pt x="4616" y="861472"/>
                    </a:cubicBezTo>
                    <a:cubicBezTo>
                      <a:pt x="4262" y="863780"/>
                      <a:pt x="3906" y="866088"/>
                      <a:pt x="3729" y="868574"/>
                    </a:cubicBezTo>
                    <a:lnTo>
                      <a:pt x="3729" y="869107"/>
                    </a:lnTo>
                    <a:cubicBezTo>
                      <a:pt x="1776" y="885619"/>
                      <a:pt x="710" y="902486"/>
                      <a:pt x="533" y="919353"/>
                    </a:cubicBezTo>
                    <a:lnTo>
                      <a:pt x="533" y="919353"/>
                    </a:lnTo>
                    <a:lnTo>
                      <a:pt x="6925" y="919353"/>
                    </a:lnTo>
                    <a:lnTo>
                      <a:pt x="6925" y="919353"/>
                    </a:lnTo>
                    <a:cubicBezTo>
                      <a:pt x="6925" y="915447"/>
                      <a:pt x="7102" y="911541"/>
                      <a:pt x="7280" y="907813"/>
                    </a:cubicBezTo>
                    <a:cubicBezTo>
                      <a:pt x="7457" y="904794"/>
                      <a:pt x="7457" y="901776"/>
                      <a:pt x="7635" y="898757"/>
                    </a:cubicBezTo>
                    <a:cubicBezTo>
                      <a:pt x="7990" y="892543"/>
                      <a:pt x="8523" y="886506"/>
                      <a:pt x="9055" y="880292"/>
                    </a:cubicBezTo>
                    <a:lnTo>
                      <a:pt x="9410" y="876208"/>
                    </a:lnTo>
                    <a:cubicBezTo>
                      <a:pt x="33025" y="646814"/>
                      <a:pt x="226733" y="467489"/>
                      <a:pt x="461455" y="467489"/>
                    </a:cubicBezTo>
                    <a:lnTo>
                      <a:pt x="466426" y="467666"/>
                    </a:lnTo>
                    <a:lnTo>
                      <a:pt x="466426" y="460564"/>
                    </a:lnTo>
                    <a:lnTo>
                      <a:pt x="464651" y="460564"/>
                    </a:lnTo>
                    <a:lnTo>
                      <a:pt x="464651" y="457191"/>
                    </a:lnTo>
                    <a:cubicBezTo>
                      <a:pt x="464828" y="446716"/>
                      <a:pt x="465361" y="436595"/>
                      <a:pt x="466249" y="426297"/>
                    </a:cubicBezTo>
                    <a:lnTo>
                      <a:pt x="466249" y="375518"/>
                    </a:lnTo>
                    <a:cubicBezTo>
                      <a:pt x="464296" y="386171"/>
                      <a:pt x="462520" y="397002"/>
                      <a:pt x="461277" y="407832"/>
                    </a:cubicBezTo>
                    <a:cubicBezTo>
                      <a:pt x="440681" y="236496"/>
                      <a:pt x="326516" y="93569"/>
                      <a:pt x="171692" y="32314"/>
                    </a:cubicBezTo>
                    <a:close/>
                  </a:path>
                </a:pathLst>
              </a:custGeom>
              <a:grpFill/>
              <a:ln w="10769"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1CF581D5-624C-4CE1-B0E7-AA0D1DE3254D}"/>
                  </a:ext>
                </a:extLst>
              </p:cNvPr>
              <p:cNvSpPr/>
              <p:nvPr/>
            </p:nvSpPr>
            <p:spPr>
              <a:xfrm>
                <a:off x="7954453" y="2849852"/>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70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lnTo>
                      <a:pt x="342851" y="6570"/>
                    </a:lnTo>
                    <a:lnTo>
                      <a:pt x="342851" y="178"/>
                    </a:lnTo>
                    <a:lnTo>
                      <a:pt x="337879" y="0"/>
                    </a:lnTo>
                    <a:cubicBezTo>
                      <a:pt x="248571" y="0"/>
                      <a:pt x="164412" y="34445"/>
                      <a:pt x="100671" y="97298"/>
                    </a:cubicBezTo>
                    <a:close/>
                  </a:path>
                </a:pathLst>
              </a:custGeom>
              <a:grpFill/>
              <a:ln w="10769"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F5C5BFA3-9881-45FB-823B-F72357654FB4}"/>
                  </a:ext>
                </a:extLst>
              </p:cNvPr>
              <p:cNvSpPr/>
              <p:nvPr/>
            </p:nvSpPr>
            <p:spPr>
              <a:xfrm>
                <a:off x="7998308" y="2901519"/>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1" y="6392"/>
                      <a:pt x="294024" y="6392"/>
                    </a:cubicBezTo>
                    <a:lnTo>
                      <a:pt x="298995" y="6569"/>
                    </a:lnTo>
                    <a:lnTo>
                      <a:pt x="298995" y="177"/>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26D941DE-4BEE-4675-A08E-797200657A50}"/>
                  </a:ext>
                </a:extLst>
              </p:cNvPr>
              <p:cNvSpPr/>
              <p:nvPr/>
            </p:nvSpPr>
            <p:spPr>
              <a:xfrm>
                <a:off x="7914149" y="372020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F2E296F-BE7B-44BD-8385-4E5B0516E52A}"/>
                  </a:ext>
                </a:extLst>
              </p:cNvPr>
              <p:cNvSpPr/>
              <p:nvPr/>
            </p:nvSpPr>
            <p:spPr>
              <a:xfrm>
                <a:off x="7869051" y="367510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8" y="-178"/>
                      <a:pt x="7989" y="184474"/>
                      <a:pt x="0" y="412626"/>
                    </a:cubicBezTo>
                    <a:close/>
                  </a:path>
                </a:pathLst>
              </a:custGeom>
              <a:grpFill/>
              <a:ln w="10769"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390AC10B-6B6A-451C-A724-B08CE88307B0}"/>
                  </a:ext>
                </a:extLst>
              </p:cNvPr>
              <p:cNvSpPr/>
              <p:nvPr/>
            </p:nvSpPr>
            <p:spPr>
              <a:xfrm>
                <a:off x="7831410" y="3168554"/>
                <a:ext cx="466426" cy="919175"/>
              </a:xfrm>
              <a:custGeom>
                <a:avLst/>
                <a:gdLst>
                  <a:gd name="connsiteX0" fmla="*/ 171692 w 466426"/>
                  <a:gd name="connsiteY0" fmla="*/ 32314 h 919175"/>
                  <a:gd name="connsiteX1" fmla="*/ 171692 w 466426"/>
                  <a:gd name="connsiteY1" fmla="*/ 23614 h 919175"/>
                  <a:gd name="connsiteX2" fmla="*/ 173112 w 466426"/>
                  <a:gd name="connsiteY2" fmla="*/ 177 h 919175"/>
                  <a:gd name="connsiteX3" fmla="*/ 166720 w 466426"/>
                  <a:gd name="connsiteY3" fmla="*/ 177 h 919175"/>
                  <a:gd name="connsiteX4" fmla="*/ 166720 w 466426"/>
                  <a:gd name="connsiteY4" fmla="*/ 177 h 919175"/>
                  <a:gd name="connsiteX5" fmla="*/ 165300 w 466426"/>
                  <a:gd name="connsiteY5" fmla="*/ 23436 h 919175"/>
                  <a:gd name="connsiteX6" fmla="*/ 165300 w 466426"/>
                  <a:gd name="connsiteY6" fmla="*/ 29828 h 919175"/>
                  <a:gd name="connsiteX7" fmla="*/ 128724 w 466426"/>
                  <a:gd name="connsiteY7" fmla="*/ 17755 h 919175"/>
                  <a:gd name="connsiteX8" fmla="*/ 128724 w 466426"/>
                  <a:gd name="connsiteY8" fmla="*/ 14204 h 919175"/>
                  <a:gd name="connsiteX9" fmla="*/ 129257 w 466426"/>
                  <a:gd name="connsiteY9" fmla="*/ 0 h 919175"/>
                  <a:gd name="connsiteX10" fmla="*/ 122865 w 466426"/>
                  <a:gd name="connsiteY10" fmla="*/ 0 h 919175"/>
                  <a:gd name="connsiteX11" fmla="*/ 122333 w 466426"/>
                  <a:gd name="connsiteY11" fmla="*/ 14026 h 919175"/>
                  <a:gd name="connsiteX12" fmla="*/ 122333 w 466426"/>
                  <a:gd name="connsiteY12" fmla="*/ 15979 h 919175"/>
                  <a:gd name="connsiteX13" fmla="*/ 88775 w 466426"/>
                  <a:gd name="connsiteY13" fmla="*/ 8345 h 919175"/>
                  <a:gd name="connsiteX14" fmla="*/ 89131 w 466426"/>
                  <a:gd name="connsiteY14" fmla="*/ 177 h 919175"/>
                  <a:gd name="connsiteX15" fmla="*/ 82739 w 466426"/>
                  <a:gd name="connsiteY15" fmla="*/ 177 h 919175"/>
                  <a:gd name="connsiteX16" fmla="*/ 82739 w 466426"/>
                  <a:gd name="connsiteY16" fmla="*/ 177 h 919175"/>
                  <a:gd name="connsiteX17" fmla="*/ 82562 w 466426"/>
                  <a:gd name="connsiteY17" fmla="*/ 7279 h 919175"/>
                  <a:gd name="connsiteX18" fmla="*/ 44211 w 466426"/>
                  <a:gd name="connsiteY18" fmla="*/ 2308 h 919175"/>
                  <a:gd name="connsiteX19" fmla="*/ 44388 w 466426"/>
                  <a:gd name="connsiteY19" fmla="*/ 355 h 919175"/>
                  <a:gd name="connsiteX20" fmla="*/ 37996 w 466426"/>
                  <a:gd name="connsiteY20" fmla="*/ 355 h 919175"/>
                  <a:gd name="connsiteX21" fmla="*/ 37996 w 466426"/>
                  <a:gd name="connsiteY21" fmla="*/ 355 h 919175"/>
                  <a:gd name="connsiteX22" fmla="*/ 37996 w 466426"/>
                  <a:gd name="connsiteY22" fmla="*/ 1953 h 919175"/>
                  <a:gd name="connsiteX23" fmla="*/ 6925 w 466426"/>
                  <a:gd name="connsiteY23" fmla="*/ 533 h 919175"/>
                  <a:gd name="connsiteX24" fmla="*/ 6925 w 466426"/>
                  <a:gd name="connsiteY24" fmla="*/ 355 h 919175"/>
                  <a:gd name="connsiteX25" fmla="*/ 533 w 466426"/>
                  <a:gd name="connsiteY25" fmla="*/ 355 h 919175"/>
                  <a:gd name="connsiteX26" fmla="*/ 533 w 466426"/>
                  <a:gd name="connsiteY26" fmla="*/ 3728 h 919175"/>
                  <a:gd name="connsiteX27" fmla="*/ 533 w 466426"/>
                  <a:gd name="connsiteY27" fmla="*/ 8700 h 919175"/>
                  <a:gd name="connsiteX28" fmla="*/ 3729 w 466426"/>
                  <a:gd name="connsiteY28" fmla="*/ 8522 h 919175"/>
                  <a:gd name="connsiteX29" fmla="*/ 458081 w 466426"/>
                  <a:gd name="connsiteY29" fmla="*/ 456836 h 919175"/>
                  <a:gd name="connsiteX30" fmla="*/ 458259 w 466426"/>
                  <a:gd name="connsiteY30" fmla="*/ 460742 h 919175"/>
                  <a:gd name="connsiteX31" fmla="*/ 427188 w 466426"/>
                  <a:gd name="connsiteY31" fmla="*/ 462162 h 919175"/>
                  <a:gd name="connsiteX32" fmla="*/ 427188 w 466426"/>
                  <a:gd name="connsiteY32" fmla="*/ 460564 h 919175"/>
                  <a:gd name="connsiteX33" fmla="*/ 299173 w 466426"/>
                  <a:gd name="connsiteY33" fmla="*/ 168495 h 919175"/>
                  <a:gd name="connsiteX34" fmla="*/ 0 w 466426"/>
                  <a:gd name="connsiteY34" fmla="*/ 48116 h 919175"/>
                  <a:gd name="connsiteX35" fmla="*/ 0 w 466426"/>
                  <a:gd name="connsiteY35" fmla="*/ 54508 h 919175"/>
                  <a:gd name="connsiteX36" fmla="*/ 294557 w 466426"/>
                  <a:gd name="connsiteY36" fmla="*/ 173111 h 919175"/>
                  <a:gd name="connsiteX37" fmla="*/ 420618 w 466426"/>
                  <a:gd name="connsiteY37" fmla="*/ 460564 h 919175"/>
                  <a:gd name="connsiteX38" fmla="*/ 420618 w 466426"/>
                  <a:gd name="connsiteY38" fmla="*/ 462340 h 919175"/>
                  <a:gd name="connsiteX39" fmla="*/ 382267 w 466426"/>
                  <a:gd name="connsiteY39" fmla="*/ 467311 h 919175"/>
                  <a:gd name="connsiteX40" fmla="*/ 178 w 466426"/>
                  <a:gd name="connsiteY40" fmla="*/ 93036 h 919175"/>
                  <a:gd name="connsiteX41" fmla="*/ 178 w 466426"/>
                  <a:gd name="connsiteY41" fmla="*/ 99428 h 919175"/>
                  <a:gd name="connsiteX42" fmla="*/ 375875 w 466426"/>
                  <a:gd name="connsiteY42" fmla="*/ 468376 h 919175"/>
                  <a:gd name="connsiteX43" fmla="*/ 342318 w 466426"/>
                  <a:gd name="connsiteY43" fmla="*/ 476011 h 919175"/>
                  <a:gd name="connsiteX44" fmla="*/ 342318 w 466426"/>
                  <a:gd name="connsiteY44" fmla="*/ 474768 h 919175"/>
                  <a:gd name="connsiteX45" fmla="*/ 240937 w 466426"/>
                  <a:gd name="connsiteY45" fmla="*/ 238982 h 919175"/>
                  <a:gd name="connsiteX46" fmla="*/ 178 w 466426"/>
                  <a:gd name="connsiteY46" fmla="*/ 141685 h 919175"/>
                  <a:gd name="connsiteX47" fmla="*/ 178 w 466426"/>
                  <a:gd name="connsiteY47" fmla="*/ 148077 h 919175"/>
                  <a:gd name="connsiteX48" fmla="*/ 335749 w 466426"/>
                  <a:gd name="connsiteY48" fmla="*/ 474768 h 919175"/>
                  <a:gd name="connsiteX49" fmla="*/ 335749 w 466426"/>
                  <a:gd name="connsiteY49" fmla="*/ 477786 h 919175"/>
                  <a:gd name="connsiteX50" fmla="*/ 299351 w 466426"/>
                  <a:gd name="connsiteY50" fmla="*/ 489860 h 919175"/>
                  <a:gd name="connsiteX51" fmla="*/ 299351 w 466426"/>
                  <a:gd name="connsiteY51" fmla="*/ 484001 h 919175"/>
                  <a:gd name="connsiteX52" fmla="*/ 178 w 466426"/>
                  <a:gd name="connsiteY52" fmla="*/ 193352 h 919175"/>
                  <a:gd name="connsiteX53" fmla="*/ 178 w 466426"/>
                  <a:gd name="connsiteY53" fmla="*/ 199744 h 919175"/>
                  <a:gd name="connsiteX54" fmla="*/ 292782 w 466426"/>
                  <a:gd name="connsiteY54" fmla="*/ 484001 h 919175"/>
                  <a:gd name="connsiteX55" fmla="*/ 292782 w 466426"/>
                  <a:gd name="connsiteY55" fmla="*/ 492346 h 919175"/>
                  <a:gd name="connsiteX56" fmla="*/ 12074 w 466426"/>
                  <a:gd name="connsiteY56" fmla="*/ 819393 h 919175"/>
                  <a:gd name="connsiteX57" fmla="*/ 11541 w 466426"/>
                  <a:gd name="connsiteY57" fmla="*/ 821701 h 919175"/>
                  <a:gd name="connsiteX58" fmla="*/ 8700 w 466426"/>
                  <a:gd name="connsiteY58" fmla="*/ 835550 h 919175"/>
                  <a:gd name="connsiteX59" fmla="*/ 7812 w 466426"/>
                  <a:gd name="connsiteY59" fmla="*/ 840166 h 919175"/>
                  <a:gd name="connsiteX60" fmla="*/ 4616 w 466426"/>
                  <a:gd name="connsiteY60" fmla="*/ 861294 h 919175"/>
                  <a:gd name="connsiteX61" fmla="*/ 3729 w 466426"/>
                  <a:gd name="connsiteY61" fmla="*/ 868396 h 919175"/>
                  <a:gd name="connsiteX62" fmla="*/ 3729 w 466426"/>
                  <a:gd name="connsiteY62" fmla="*/ 868929 h 919175"/>
                  <a:gd name="connsiteX63" fmla="*/ 533 w 466426"/>
                  <a:gd name="connsiteY63" fmla="*/ 919175 h 919175"/>
                  <a:gd name="connsiteX64" fmla="*/ 533 w 466426"/>
                  <a:gd name="connsiteY64" fmla="*/ 919175 h 919175"/>
                  <a:gd name="connsiteX65" fmla="*/ 6925 w 466426"/>
                  <a:gd name="connsiteY65" fmla="*/ 919175 h 919175"/>
                  <a:gd name="connsiteX66" fmla="*/ 6925 w 466426"/>
                  <a:gd name="connsiteY66" fmla="*/ 919175 h 919175"/>
                  <a:gd name="connsiteX67" fmla="*/ 7280 w 466426"/>
                  <a:gd name="connsiteY67" fmla="*/ 907635 h 919175"/>
                  <a:gd name="connsiteX68" fmla="*/ 7635 w 466426"/>
                  <a:gd name="connsiteY68" fmla="*/ 898580 h 919175"/>
                  <a:gd name="connsiteX69" fmla="*/ 9055 w 466426"/>
                  <a:gd name="connsiteY69" fmla="*/ 880115 h 919175"/>
                  <a:gd name="connsiteX70" fmla="*/ 9410 w 466426"/>
                  <a:gd name="connsiteY70" fmla="*/ 876031 h 919175"/>
                  <a:gd name="connsiteX71" fmla="*/ 461455 w 466426"/>
                  <a:gd name="connsiteY71" fmla="*/ 467311 h 919175"/>
                  <a:gd name="connsiteX72" fmla="*/ 466426 w 466426"/>
                  <a:gd name="connsiteY72" fmla="*/ 467489 h 919175"/>
                  <a:gd name="connsiteX73" fmla="*/ 466426 w 466426"/>
                  <a:gd name="connsiteY73" fmla="*/ 460387 h 919175"/>
                  <a:gd name="connsiteX74" fmla="*/ 464651 w 466426"/>
                  <a:gd name="connsiteY74" fmla="*/ 460387 h 919175"/>
                  <a:gd name="connsiteX75" fmla="*/ 464651 w 466426"/>
                  <a:gd name="connsiteY75" fmla="*/ 457013 h 919175"/>
                  <a:gd name="connsiteX76" fmla="*/ 466249 w 466426"/>
                  <a:gd name="connsiteY76" fmla="*/ 426120 h 919175"/>
                  <a:gd name="connsiteX77" fmla="*/ 466249 w 466426"/>
                  <a:gd name="connsiteY77" fmla="*/ 375340 h 919175"/>
                  <a:gd name="connsiteX78" fmla="*/ 461277 w 466426"/>
                  <a:gd name="connsiteY78" fmla="*/ 407654 h 919175"/>
                  <a:gd name="connsiteX79" fmla="*/ 171692 w 466426"/>
                  <a:gd name="connsiteY79" fmla="*/ 32314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175">
                    <a:moveTo>
                      <a:pt x="171692" y="32314"/>
                    </a:moveTo>
                    <a:cubicBezTo>
                      <a:pt x="171692" y="29118"/>
                      <a:pt x="171692" y="24857"/>
                      <a:pt x="171692" y="23614"/>
                    </a:cubicBezTo>
                    <a:cubicBezTo>
                      <a:pt x="171870"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6"/>
                    </a:cubicBezTo>
                    <a:lnTo>
                      <a:pt x="122333" y="15979"/>
                    </a:lnTo>
                    <a:cubicBezTo>
                      <a:pt x="111325" y="12961"/>
                      <a:pt x="100139" y="10475"/>
                      <a:pt x="88775" y="8345"/>
                    </a:cubicBezTo>
                    <a:cubicBezTo>
                      <a:pt x="88775" y="5681"/>
                      <a:pt x="88953" y="2841"/>
                      <a:pt x="89131" y="177"/>
                    </a:cubicBezTo>
                    <a:lnTo>
                      <a:pt x="82739" y="177"/>
                    </a:lnTo>
                    <a:lnTo>
                      <a:pt x="82739" y="177"/>
                    </a:lnTo>
                    <a:cubicBezTo>
                      <a:pt x="82739" y="2486"/>
                      <a:pt x="82562" y="4794"/>
                      <a:pt x="82562" y="7279"/>
                    </a:cubicBezTo>
                    <a:cubicBezTo>
                      <a:pt x="69955" y="5149"/>
                      <a:pt x="57171" y="3373"/>
                      <a:pt x="44211" y="2308"/>
                    </a:cubicBezTo>
                    <a:lnTo>
                      <a:pt x="44388" y="355"/>
                    </a:lnTo>
                    <a:lnTo>
                      <a:pt x="37996" y="355"/>
                    </a:lnTo>
                    <a:lnTo>
                      <a:pt x="37996" y="355"/>
                    </a:lnTo>
                    <a:lnTo>
                      <a:pt x="37996" y="1953"/>
                    </a:lnTo>
                    <a:cubicBezTo>
                      <a:pt x="27698" y="1243"/>
                      <a:pt x="17400" y="710"/>
                      <a:pt x="6925" y="533"/>
                    </a:cubicBezTo>
                    <a:lnTo>
                      <a:pt x="6925" y="355"/>
                    </a:lnTo>
                    <a:lnTo>
                      <a:pt x="533" y="355"/>
                    </a:lnTo>
                    <a:lnTo>
                      <a:pt x="533" y="3728"/>
                    </a:lnTo>
                    <a:lnTo>
                      <a:pt x="533" y="8700"/>
                    </a:lnTo>
                    <a:lnTo>
                      <a:pt x="3729" y="8522"/>
                    </a:lnTo>
                    <a:cubicBezTo>
                      <a:pt x="251767" y="8522"/>
                      <a:pt x="453997" y="208976"/>
                      <a:pt x="458081" y="456836"/>
                    </a:cubicBezTo>
                    <a:lnTo>
                      <a:pt x="458259" y="460742"/>
                    </a:lnTo>
                    <a:cubicBezTo>
                      <a:pt x="447783" y="460742"/>
                      <a:pt x="437485" y="461274"/>
                      <a:pt x="427188" y="462162"/>
                    </a:cubicBezTo>
                    <a:lnTo>
                      <a:pt x="427188" y="460564"/>
                    </a:lnTo>
                    <a:cubicBezTo>
                      <a:pt x="423991" y="349773"/>
                      <a:pt x="378538" y="246084"/>
                      <a:pt x="299173" y="168495"/>
                    </a:cubicBezTo>
                    <a:cubicBezTo>
                      <a:pt x="219631" y="90905"/>
                      <a:pt x="111147"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7" y="463405"/>
                      <a:pt x="394873" y="465181"/>
                      <a:pt x="382267" y="467311"/>
                    </a:cubicBezTo>
                    <a:cubicBezTo>
                      <a:pt x="379426" y="260643"/>
                      <a:pt x="206669" y="93036"/>
                      <a:pt x="178" y="93036"/>
                    </a:cubicBezTo>
                    <a:lnTo>
                      <a:pt x="178" y="99428"/>
                    </a:lnTo>
                    <a:cubicBezTo>
                      <a:pt x="203474" y="99428"/>
                      <a:pt x="373567" y="264904"/>
                      <a:pt x="375875" y="468376"/>
                    </a:cubicBezTo>
                    <a:cubicBezTo>
                      <a:pt x="364512" y="470507"/>
                      <a:pt x="353326" y="472993"/>
                      <a:pt x="342318" y="476011"/>
                    </a:cubicBezTo>
                    <a:lnTo>
                      <a:pt x="342318" y="474768"/>
                    </a:lnTo>
                    <a:cubicBezTo>
                      <a:pt x="340720" y="385461"/>
                      <a:pt x="304677" y="301657"/>
                      <a:pt x="240937" y="238982"/>
                    </a:cubicBezTo>
                    <a:cubicBezTo>
                      <a:pt x="177196" y="176129"/>
                      <a:pt x="89486" y="141685"/>
                      <a:pt x="178" y="141685"/>
                    </a:cubicBezTo>
                    <a:lnTo>
                      <a:pt x="178" y="148077"/>
                    </a:lnTo>
                    <a:cubicBezTo>
                      <a:pt x="180037" y="148077"/>
                      <a:pt x="332375" y="294733"/>
                      <a:pt x="335749" y="474768"/>
                    </a:cubicBezTo>
                    <a:lnTo>
                      <a:pt x="335749" y="477786"/>
                    </a:lnTo>
                    <a:cubicBezTo>
                      <a:pt x="323320" y="481338"/>
                      <a:pt x="311247" y="485244"/>
                      <a:pt x="299351" y="489860"/>
                    </a:cubicBezTo>
                    <a:cubicBezTo>
                      <a:pt x="299351" y="487374"/>
                      <a:pt x="299351" y="484889"/>
                      <a:pt x="299351" y="484001"/>
                    </a:cubicBezTo>
                    <a:cubicBezTo>
                      <a:pt x="296155" y="323673"/>
                      <a:pt x="160151" y="193352"/>
                      <a:pt x="178" y="193352"/>
                    </a:cubicBezTo>
                    <a:lnTo>
                      <a:pt x="178" y="199744"/>
                    </a:lnTo>
                    <a:cubicBezTo>
                      <a:pt x="156600" y="199744"/>
                      <a:pt x="289763" y="327224"/>
                      <a:pt x="292782" y="484001"/>
                    </a:cubicBezTo>
                    <a:cubicBezTo>
                      <a:pt x="292782" y="485244"/>
                      <a:pt x="292782" y="489327"/>
                      <a:pt x="292782" y="492346"/>
                    </a:cubicBezTo>
                    <a:cubicBezTo>
                      <a:pt x="152872" y="547741"/>
                      <a:pt x="46163" y="669718"/>
                      <a:pt x="12074" y="819393"/>
                    </a:cubicBezTo>
                    <a:lnTo>
                      <a:pt x="11541" y="821701"/>
                    </a:lnTo>
                    <a:cubicBezTo>
                      <a:pt x="10476" y="826317"/>
                      <a:pt x="9588" y="830933"/>
                      <a:pt x="8700" y="835550"/>
                    </a:cubicBezTo>
                    <a:lnTo>
                      <a:pt x="7812" y="840166"/>
                    </a:lnTo>
                    <a:cubicBezTo>
                      <a:pt x="6570" y="847090"/>
                      <a:pt x="5505" y="854192"/>
                      <a:pt x="4616" y="861294"/>
                    </a:cubicBezTo>
                    <a:cubicBezTo>
                      <a:pt x="4262" y="863603"/>
                      <a:pt x="3906" y="865911"/>
                      <a:pt x="3729" y="868396"/>
                    </a:cubicBezTo>
                    <a:lnTo>
                      <a:pt x="3729" y="868929"/>
                    </a:lnTo>
                    <a:cubicBezTo>
                      <a:pt x="1776" y="885441"/>
                      <a:pt x="710" y="902308"/>
                      <a:pt x="533" y="919175"/>
                    </a:cubicBezTo>
                    <a:lnTo>
                      <a:pt x="533" y="919175"/>
                    </a:lnTo>
                    <a:lnTo>
                      <a:pt x="6925" y="919175"/>
                    </a:lnTo>
                    <a:lnTo>
                      <a:pt x="6925" y="919175"/>
                    </a:lnTo>
                    <a:cubicBezTo>
                      <a:pt x="6925" y="915269"/>
                      <a:pt x="7102" y="911363"/>
                      <a:pt x="7280" y="907635"/>
                    </a:cubicBezTo>
                    <a:cubicBezTo>
                      <a:pt x="7457" y="904617"/>
                      <a:pt x="7457" y="901598"/>
                      <a:pt x="7635" y="898580"/>
                    </a:cubicBezTo>
                    <a:cubicBezTo>
                      <a:pt x="7990" y="892366"/>
                      <a:pt x="8523" y="886329"/>
                      <a:pt x="9055" y="880115"/>
                    </a:cubicBezTo>
                    <a:lnTo>
                      <a:pt x="9410" y="876031"/>
                    </a:lnTo>
                    <a:cubicBezTo>
                      <a:pt x="33025" y="646814"/>
                      <a:pt x="226733" y="467311"/>
                      <a:pt x="461455" y="467311"/>
                    </a:cubicBezTo>
                    <a:lnTo>
                      <a:pt x="466426" y="467489"/>
                    </a:lnTo>
                    <a:lnTo>
                      <a:pt x="466426" y="460387"/>
                    </a:lnTo>
                    <a:lnTo>
                      <a:pt x="464651" y="460387"/>
                    </a:lnTo>
                    <a:lnTo>
                      <a:pt x="464651" y="457013"/>
                    </a:lnTo>
                    <a:cubicBezTo>
                      <a:pt x="464828" y="446538"/>
                      <a:pt x="465361" y="436417"/>
                      <a:pt x="466249" y="426120"/>
                    </a:cubicBezTo>
                    <a:lnTo>
                      <a:pt x="466249" y="375340"/>
                    </a:lnTo>
                    <a:cubicBezTo>
                      <a:pt x="464296" y="385993"/>
                      <a:pt x="462520" y="396646"/>
                      <a:pt x="461277" y="407654"/>
                    </a:cubicBezTo>
                    <a:cubicBezTo>
                      <a:pt x="440681" y="236319"/>
                      <a:pt x="326516" y="93391"/>
                      <a:pt x="171692" y="32314"/>
                    </a:cubicBezTo>
                    <a:close/>
                  </a:path>
                </a:pathLst>
              </a:custGeom>
              <a:grpFill/>
              <a:ln w="10769"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206E14FA-8AB3-47DF-9FB9-E090AD6C75D0}"/>
                  </a:ext>
                </a:extLst>
              </p:cNvPr>
              <p:cNvSpPr/>
              <p:nvPr/>
            </p:nvSpPr>
            <p:spPr>
              <a:xfrm>
                <a:off x="7954453" y="376885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lnTo>
                      <a:pt x="342851" y="6569"/>
                    </a:lnTo>
                    <a:lnTo>
                      <a:pt x="342851" y="177"/>
                    </a:lnTo>
                    <a:lnTo>
                      <a:pt x="337879" y="0"/>
                    </a:lnTo>
                    <a:cubicBezTo>
                      <a:pt x="248571" y="0"/>
                      <a:pt x="164412" y="34445"/>
                      <a:pt x="100671" y="97297"/>
                    </a:cubicBezTo>
                    <a:close/>
                  </a:path>
                </a:pathLst>
              </a:custGeom>
              <a:grpFill/>
              <a:ln w="10769"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C6269CA2-FA5A-4DD9-96CF-89543626B483}"/>
                  </a:ext>
                </a:extLst>
              </p:cNvPr>
              <p:cNvSpPr/>
              <p:nvPr/>
            </p:nvSpPr>
            <p:spPr>
              <a:xfrm>
                <a:off x="7998308" y="3820517"/>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1" y="6392"/>
                      <a:pt x="294024" y="6392"/>
                    </a:cubicBezTo>
                    <a:lnTo>
                      <a:pt x="298995" y="6570"/>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FA10CB1D-F3B8-4FB4-874A-C2AEA54AA22A}"/>
                  </a:ext>
                </a:extLst>
              </p:cNvPr>
              <p:cNvSpPr/>
              <p:nvPr/>
            </p:nvSpPr>
            <p:spPr>
              <a:xfrm>
                <a:off x="7831943"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8 w 375342"/>
                  <a:gd name="connsiteY3" fmla="*/ 177 h 190333"/>
                  <a:gd name="connsiteX4" fmla="*/ 166188 w 375342"/>
                  <a:gd name="connsiteY4" fmla="*/ 177 h 190333"/>
                  <a:gd name="connsiteX5" fmla="*/ 164768 w 375342"/>
                  <a:gd name="connsiteY5" fmla="*/ 23436 h 190333"/>
                  <a:gd name="connsiteX6" fmla="*/ 164768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1800 w 375342"/>
                  <a:gd name="connsiteY11" fmla="*/ 14026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9 w 375342"/>
                  <a:gd name="connsiteY17" fmla="*/ 7102 h 190333"/>
                  <a:gd name="connsiteX18" fmla="*/ 43678 w 375342"/>
                  <a:gd name="connsiteY18" fmla="*/ 2131 h 190333"/>
                  <a:gd name="connsiteX19" fmla="*/ 43855 w 375342"/>
                  <a:gd name="connsiteY19" fmla="*/ 177 h 190333"/>
                  <a:gd name="connsiteX20" fmla="*/ 37463 w 375342"/>
                  <a:gd name="connsiteY20" fmla="*/ 177 h 190333"/>
                  <a:gd name="connsiteX21" fmla="*/ 37463 w 375342"/>
                  <a:gd name="connsiteY21" fmla="*/ 177 h 190333"/>
                  <a:gd name="connsiteX22" fmla="*/ 37463 w 375342"/>
                  <a:gd name="connsiteY22" fmla="*/ 1598 h 190333"/>
                  <a:gd name="connsiteX23" fmla="*/ 6392 w 375342"/>
                  <a:gd name="connsiteY23" fmla="*/ 177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3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7" y="15802"/>
                      <a:pt x="171870" y="7990"/>
                      <a:pt x="172579" y="177"/>
                    </a:cubicBezTo>
                    <a:lnTo>
                      <a:pt x="166188" y="177"/>
                    </a:lnTo>
                    <a:lnTo>
                      <a:pt x="166188" y="177"/>
                    </a:lnTo>
                    <a:cubicBezTo>
                      <a:pt x="165477" y="7812"/>
                      <a:pt x="164945" y="15624"/>
                      <a:pt x="164768" y="23436"/>
                    </a:cubicBezTo>
                    <a:cubicBezTo>
                      <a:pt x="164768" y="24502"/>
                      <a:pt x="164768" y="27165"/>
                      <a:pt x="164768" y="29828"/>
                    </a:cubicBezTo>
                    <a:cubicBezTo>
                      <a:pt x="152872" y="25390"/>
                      <a:pt x="140620" y="21306"/>
                      <a:pt x="128192" y="17755"/>
                    </a:cubicBezTo>
                    <a:lnTo>
                      <a:pt x="128192" y="14204"/>
                    </a:lnTo>
                    <a:cubicBezTo>
                      <a:pt x="128192" y="9410"/>
                      <a:pt x="128547" y="4794"/>
                      <a:pt x="128724" y="0"/>
                    </a:cubicBezTo>
                    <a:lnTo>
                      <a:pt x="122333" y="0"/>
                    </a:lnTo>
                    <a:cubicBezTo>
                      <a:pt x="121978"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9" y="4616"/>
                      <a:pt x="82029" y="7102"/>
                    </a:cubicBezTo>
                    <a:cubicBezTo>
                      <a:pt x="69422" y="4971"/>
                      <a:pt x="56639" y="3196"/>
                      <a:pt x="43678" y="2131"/>
                    </a:cubicBezTo>
                    <a:lnTo>
                      <a:pt x="43855" y="177"/>
                    </a:lnTo>
                    <a:lnTo>
                      <a:pt x="37463" y="177"/>
                    </a:lnTo>
                    <a:lnTo>
                      <a:pt x="37463" y="177"/>
                    </a:lnTo>
                    <a:lnTo>
                      <a:pt x="37463" y="1598"/>
                    </a:lnTo>
                    <a:cubicBezTo>
                      <a:pt x="27166" y="888"/>
                      <a:pt x="16868" y="355"/>
                      <a:pt x="6392" y="177"/>
                    </a:cubicBezTo>
                    <a:lnTo>
                      <a:pt x="6392" y="0"/>
                    </a:lnTo>
                    <a:lnTo>
                      <a:pt x="0" y="0"/>
                    </a:lnTo>
                    <a:lnTo>
                      <a:pt x="0" y="3373"/>
                    </a:lnTo>
                    <a:lnTo>
                      <a:pt x="0" y="8345"/>
                    </a:lnTo>
                    <a:lnTo>
                      <a:pt x="3196" y="8345"/>
                    </a:lnTo>
                    <a:cubicBezTo>
                      <a:pt x="151451" y="8345"/>
                      <a:pt x="283194" y="79897"/>
                      <a:pt x="366287" y="190333"/>
                    </a:cubicBezTo>
                    <a:lnTo>
                      <a:pt x="375343" y="190333"/>
                    </a:lnTo>
                    <a:cubicBezTo>
                      <a:pt x="323498" y="120201"/>
                      <a:pt x="253188" y="64628"/>
                      <a:pt x="171159" y="32314"/>
                    </a:cubicBezTo>
                    <a:close/>
                  </a:path>
                </a:pathLst>
              </a:custGeom>
              <a:grpFill/>
              <a:ln w="10769"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798D78E-7D34-4088-AA30-953D8FB5C066}"/>
                  </a:ext>
                </a:extLst>
              </p:cNvPr>
              <p:cNvSpPr/>
              <p:nvPr/>
            </p:nvSpPr>
            <p:spPr>
              <a:xfrm>
                <a:off x="7831055" y="4135491"/>
                <a:ext cx="319769" cy="142395"/>
              </a:xfrm>
              <a:custGeom>
                <a:avLst/>
                <a:gdLst>
                  <a:gd name="connsiteX0" fmla="*/ 0 w 319769"/>
                  <a:gd name="connsiteY0" fmla="*/ 0 h 142395"/>
                  <a:gd name="connsiteX1" fmla="*/ 0 w 319769"/>
                  <a:gd name="connsiteY1" fmla="*/ 6392 h 142395"/>
                  <a:gd name="connsiteX2" fmla="*/ 294557 w 319769"/>
                  <a:gd name="connsiteY2" fmla="*/ 124995 h 142395"/>
                  <a:gd name="connsiteX3" fmla="*/ 310892 w 319769"/>
                  <a:gd name="connsiteY3" fmla="*/ 142395 h 142395"/>
                  <a:gd name="connsiteX4" fmla="*/ 319769 w 319769"/>
                  <a:gd name="connsiteY4" fmla="*/ 142395 h 142395"/>
                  <a:gd name="connsiteX5" fmla="*/ 299173 w 319769"/>
                  <a:gd name="connsiteY5" fmla="*/ 120201 h 142395"/>
                  <a:gd name="connsiteX6" fmla="*/ 0 w 319769"/>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5">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D6165EA-1B24-49F0-8DE7-0C73438A8F2B}"/>
                  </a:ext>
                </a:extLst>
              </p:cNvPr>
              <p:cNvSpPr/>
              <p:nvPr/>
            </p:nvSpPr>
            <p:spPr>
              <a:xfrm>
                <a:off x="7831233" y="4229415"/>
                <a:ext cx="176840" cy="48648"/>
              </a:xfrm>
              <a:custGeom>
                <a:avLst/>
                <a:gdLst>
                  <a:gd name="connsiteX0" fmla="*/ 0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9"/>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4B1CEECE-D1D9-48F5-83FF-07EE3ED6559B}"/>
                  </a:ext>
                </a:extLst>
              </p:cNvPr>
              <p:cNvSpPr/>
              <p:nvPr/>
            </p:nvSpPr>
            <p:spPr>
              <a:xfrm>
                <a:off x="7831055" y="4180411"/>
                <a:ext cx="253542" cy="97474"/>
              </a:xfrm>
              <a:custGeom>
                <a:avLst/>
                <a:gdLst>
                  <a:gd name="connsiteX0" fmla="*/ 178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70"/>
                    </a:moveTo>
                    <a:cubicBezTo>
                      <a:pt x="92682" y="6570"/>
                      <a:pt x="177906" y="41014"/>
                      <a:pt x="243955" y="97475"/>
                    </a:cubicBezTo>
                    <a:lnTo>
                      <a:pt x="253542" y="97475"/>
                    </a:lnTo>
                    <a:cubicBezTo>
                      <a:pt x="185718" y="37108"/>
                      <a:pt x="96765" y="0"/>
                      <a:pt x="0" y="0"/>
                    </a:cubicBezTo>
                    <a:lnTo>
                      <a:pt x="0" y="6570"/>
                    </a:lnTo>
                    <a:close/>
                  </a:path>
                </a:pathLst>
              </a:custGeom>
              <a:grpFill/>
              <a:ln w="10769"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945A3ECA-F9C2-4544-8FC4-B9E35F331D88}"/>
                  </a:ext>
                </a:extLst>
              </p:cNvPr>
              <p:cNvSpPr/>
              <p:nvPr/>
            </p:nvSpPr>
            <p:spPr>
              <a:xfrm>
                <a:off x="7075577" y="144348"/>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4"/>
                      <a:pt x="145591" y="6392"/>
                      <a:pt x="294201" y="6392"/>
                    </a:cubicBezTo>
                    <a:cubicBezTo>
                      <a:pt x="442812" y="6392"/>
                      <a:pt x="567097" y="121444"/>
                      <a:pt x="581834" y="267213"/>
                    </a:cubicBezTo>
                    <a:lnTo>
                      <a:pt x="588048" y="267213"/>
                    </a:lnTo>
                    <a:lnTo>
                      <a:pt x="588226" y="267213"/>
                    </a:lnTo>
                    <a:cubicBezTo>
                      <a:pt x="573667" y="117893"/>
                      <a:pt x="446362" y="0"/>
                      <a:pt x="294201" y="0"/>
                    </a:cubicBezTo>
                    <a:close/>
                  </a:path>
                </a:pathLst>
              </a:custGeom>
              <a:grpFill/>
              <a:ln w="10769"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59499D5D-F99C-4E37-A595-A9C52807595E}"/>
                  </a:ext>
                </a:extLst>
              </p:cNvPr>
              <p:cNvSpPr/>
              <p:nvPr/>
            </p:nvSpPr>
            <p:spPr>
              <a:xfrm>
                <a:off x="6946497" y="0"/>
                <a:ext cx="846739" cy="411738"/>
              </a:xfrm>
              <a:custGeom>
                <a:avLst/>
                <a:gdLst>
                  <a:gd name="connsiteX0" fmla="*/ 0 w 846739"/>
                  <a:gd name="connsiteY0" fmla="*/ 411561 h 411738"/>
                  <a:gd name="connsiteX1" fmla="*/ 0 w 846739"/>
                  <a:gd name="connsiteY1" fmla="*/ 411561 h 411738"/>
                  <a:gd name="connsiteX2" fmla="*/ 6392 w 846739"/>
                  <a:gd name="connsiteY2" fmla="*/ 411561 h 411738"/>
                  <a:gd name="connsiteX3" fmla="*/ 423281 w 846739"/>
                  <a:gd name="connsiteY3" fmla="*/ 5326 h 411738"/>
                  <a:gd name="connsiteX4" fmla="*/ 714287 w 846739"/>
                  <a:gd name="connsiteY4" fmla="*/ 123930 h 411738"/>
                  <a:gd name="connsiteX5" fmla="*/ 840348 w 846739"/>
                  <a:gd name="connsiteY5" fmla="*/ 411561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1"/>
                    </a:moveTo>
                    <a:lnTo>
                      <a:pt x="0" y="411561"/>
                    </a:lnTo>
                    <a:lnTo>
                      <a:pt x="6392" y="411561"/>
                    </a:lnTo>
                    <a:cubicBezTo>
                      <a:pt x="14382" y="186960"/>
                      <a:pt x="199922" y="5326"/>
                      <a:pt x="423281" y="5326"/>
                    </a:cubicBezTo>
                    <a:cubicBezTo>
                      <a:pt x="532652" y="5326"/>
                      <a:pt x="635809" y="47406"/>
                      <a:pt x="714287" y="123930"/>
                    </a:cubicBezTo>
                    <a:cubicBezTo>
                      <a:pt x="792409" y="200276"/>
                      <a:pt x="837152" y="302367"/>
                      <a:pt x="840348" y="411561"/>
                    </a:cubicBezTo>
                    <a:lnTo>
                      <a:pt x="840348" y="411738"/>
                    </a:lnTo>
                    <a:lnTo>
                      <a:pt x="846740" y="411738"/>
                    </a:lnTo>
                    <a:lnTo>
                      <a:pt x="846740" y="411738"/>
                    </a:lnTo>
                    <a:lnTo>
                      <a:pt x="846740" y="411383"/>
                    </a:lnTo>
                    <a:cubicBezTo>
                      <a:pt x="843544" y="300592"/>
                      <a:pt x="798091" y="196903"/>
                      <a:pt x="718726" y="119314"/>
                    </a:cubicBezTo>
                    <a:cubicBezTo>
                      <a:pt x="644687" y="47051"/>
                      <a:pt x="548632" y="5504"/>
                      <a:pt x="446185" y="0"/>
                    </a:cubicBezTo>
                    <a:lnTo>
                      <a:pt x="401620" y="0"/>
                    </a:lnTo>
                    <a:cubicBezTo>
                      <a:pt x="184653" y="11363"/>
                      <a:pt x="7812" y="190866"/>
                      <a:pt x="0" y="411561"/>
                    </a:cubicBezTo>
                    <a:close/>
                  </a:path>
                </a:pathLst>
              </a:custGeom>
              <a:grpFill/>
              <a:ln w="10769"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0AB27731-E40D-406C-B5DA-441137561B83}"/>
                  </a:ext>
                </a:extLst>
              </p:cNvPr>
              <p:cNvSpPr/>
              <p:nvPr/>
            </p:nvSpPr>
            <p:spPr>
              <a:xfrm>
                <a:off x="6075966" y="44032"/>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6B178C60-DE03-4F4C-8909-1F31F8EF40C1}"/>
                  </a:ext>
                </a:extLst>
              </p:cNvPr>
              <p:cNvSpPr/>
              <p:nvPr/>
            </p:nvSpPr>
            <p:spPr>
              <a:xfrm>
                <a:off x="6991417" y="44032"/>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3FF1C799-AB15-4B55-9771-E64837F7FB70}"/>
                  </a:ext>
                </a:extLst>
              </p:cNvPr>
              <p:cNvSpPr/>
              <p:nvPr/>
            </p:nvSpPr>
            <p:spPr>
              <a:xfrm>
                <a:off x="7031722" y="92681"/>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4" y="0"/>
                      <a:pt x="338056" y="0"/>
                    </a:cubicBezTo>
                    <a:cubicBezTo>
                      <a:pt x="248748"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4"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71C839B2-18EC-458B-AE1D-6E8141AC26B0}"/>
                  </a:ext>
                </a:extLst>
              </p:cNvPr>
              <p:cNvSpPr/>
              <p:nvPr/>
            </p:nvSpPr>
            <p:spPr>
              <a:xfrm>
                <a:off x="6031045" y="0"/>
                <a:ext cx="846739" cy="411738"/>
              </a:xfrm>
              <a:custGeom>
                <a:avLst/>
                <a:gdLst>
                  <a:gd name="connsiteX0" fmla="*/ 0 w 846739"/>
                  <a:gd name="connsiteY0" fmla="*/ 411561 h 411738"/>
                  <a:gd name="connsiteX1" fmla="*/ 6392 w 846739"/>
                  <a:gd name="connsiteY1" fmla="*/ 411561 h 411738"/>
                  <a:gd name="connsiteX2" fmla="*/ 423281 w 846739"/>
                  <a:gd name="connsiteY2" fmla="*/ 5326 h 411738"/>
                  <a:gd name="connsiteX3" fmla="*/ 714287 w 846739"/>
                  <a:gd name="connsiteY3" fmla="*/ 123930 h 411738"/>
                  <a:gd name="connsiteX4" fmla="*/ 840348 w 846739"/>
                  <a:gd name="connsiteY4" fmla="*/ 411561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7 w 846739"/>
                  <a:gd name="connsiteY9" fmla="*/ 0 h 411738"/>
                  <a:gd name="connsiteX10" fmla="*/ 401443 w 846739"/>
                  <a:gd name="connsiteY10" fmla="*/ 0 h 411738"/>
                  <a:gd name="connsiteX11" fmla="*/ 0 w 846739"/>
                  <a:gd name="connsiteY11"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1"/>
                    </a:moveTo>
                    <a:lnTo>
                      <a:pt x="6392" y="411561"/>
                    </a:lnTo>
                    <a:cubicBezTo>
                      <a:pt x="14382" y="186960"/>
                      <a:pt x="199922" y="5326"/>
                      <a:pt x="423281" y="5326"/>
                    </a:cubicBezTo>
                    <a:cubicBezTo>
                      <a:pt x="532652" y="5326"/>
                      <a:pt x="635987" y="47406"/>
                      <a:pt x="714287" y="123930"/>
                    </a:cubicBezTo>
                    <a:cubicBezTo>
                      <a:pt x="792409" y="200276"/>
                      <a:pt x="837152" y="302367"/>
                      <a:pt x="840348" y="411561"/>
                    </a:cubicBezTo>
                    <a:lnTo>
                      <a:pt x="840348" y="411738"/>
                    </a:lnTo>
                    <a:lnTo>
                      <a:pt x="846740" y="411738"/>
                    </a:lnTo>
                    <a:lnTo>
                      <a:pt x="846740" y="411383"/>
                    </a:lnTo>
                    <a:cubicBezTo>
                      <a:pt x="843544" y="300592"/>
                      <a:pt x="798091" y="196903"/>
                      <a:pt x="718726" y="119314"/>
                    </a:cubicBezTo>
                    <a:cubicBezTo>
                      <a:pt x="644687" y="47051"/>
                      <a:pt x="548632" y="5504"/>
                      <a:pt x="446007" y="0"/>
                    </a:cubicBezTo>
                    <a:lnTo>
                      <a:pt x="401443"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B41F6867-FC42-4C00-8DF3-17727E9B848C}"/>
                  </a:ext>
                </a:extLst>
              </p:cNvPr>
              <p:cNvSpPr/>
              <p:nvPr/>
            </p:nvSpPr>
            <p:spPr>
              <a:xfrm>
                <a:off x="7827682"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C8242180-72C5-4743-8EA9-FBFD840B9586}"/>
                  </a:ext>
                </a:extLst>
              </p:cNvPr>
              <p:cNvSpPr/>
              <p:nvPr/>
            </p:nvSpPr>
            <p:spPr>
              <a:xfrm>
                <a:off x="7555141" y="0"/>
                <a:ext cx="275736" cy="411738"/>
              </a:xfrm>
              <a:custGeom>
                <a:avLst/>
                <a:gdLst>
                  <a:gd name="connsiteX0" fmla="*/ 266859 w 275736"/>
                  <a:gd name="connsiteY0" fmla="*/ 368594 h 411738"/>
                  <a:gd name="connsiteX1" fmla="*/ 267214 w 275736"/>
                  <a:gd name="connsiteY1" fmla="*/ 372145 h 411738"/>
                  <a:gd name="connsiteX2" fmla="*/ 268634 w 275736"/>
                  <a:gd name="connsiteY2" fmla="*/ 391142 h 411738"/>
                  <a:gd name="connsiteX3" fmla="*/ 268990 w 275736"/>
                  <a:gd name="connsiteY3" fmla="*/ 399665 h 411738"/>
                  <a:gd name="connsiteX4" fmla="*/ 269345 w 275736"/>
                  <a:gd name="connsiteY4" fmla="*/ 411738 h 411738"/>
                  <a:gd name="connsiteX5" fmla="*/ 269345 w 275736"/>
                  <a:gd name="connsiteY5" fmla="*/ 411738 h 411738"/>
                  <a:gd name="connsiteX6" fmla="*/ 275736 w 275736"/>
                  <a:gd name="connsiteY6" fmla="*/ 411738 h 411738"/>
                  <a:gd name="connsiteX7" fmla="*/ 272541 w 275736"/>
                  <a:gd name="connsiteY7" fmla="*/ 361492 h 411738"/>
                  <a:gd name="connsiteX8" fmla="*/ 272541 w 275736"/>
                  <a:gd name="connsiteY8" fmla="*/ 360959 h 411738"/>
                  <a:gd name="connsiteX9" fmla="*/ 271653 w 275736"/>
                  <a:gd name="connsiteY9" fmla="*/ 354212 h 411738"/>
                  <a:gd name="connsiteX10" fmla="*/ 268280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859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859" y="368594"/>
                    </a:moveTo>
                    <a:lnTo>
                      <a:pt x="267214" y="372145"/>
                    </a:lnTo>
                    <a:cubicBezTo>
                      <a:pt x="267747" y="378359"/>
                      <a:pt x="268280" y="384751"/>
                      <a:pt x="268634" y="391142"/>
                    </a:cubicBezTo>
                    <a:cubicBezTo>
                      <a:pt x="268812" y="393983"/>
                      <a:pt x="268812" y="396824"/>
                      <a:pt x="268990" y="399665"/>
                    </a:cubicBezTo>
                    <a:cubicBezTo>
                      <a:pt x="269167" y="403748"/>
                      <a:pt x="269167" y="407654"/>
                      <a:pt x="269345" y="411738"/>
                    </a:cubicBezTo>
                    <a:lnTo>
                      <a:pt x="269345" y="411738"/>
                    </a:lnTo>
                    <a:lnTo>
                      <a:pt x="275736" y="411738"/>
                    </a:lnTo>
                    <a:cubicBezTo>
                      <a:pt x="275559" y="394693"/>
                      <a:pt x="274494" y="378004"/>
                      <a:pt x="272541" y="361492"/>
                    </a:cubicBezTo>
                    <a:lnTo>
                      <a:pt x="272541" y="360959"/>
                    </a:lnTo>
                    <a:cubicBezTo>
                      <a:pt x="272186" y="358651"/>
                      <a:pt x="271830" y="356520"/>
                      <a:pt x="271653" y="354212"/>
                    </a:cubicBezTo>
                    <a:cubicBezTo>
                      <a:pt x="270765" y="346932"/>
                      <a:pt x="269523" y="339653"/>
                      <a:pt x="268280" y="332551"/>
                    </a:cubicBezTo>
                    <a:lnTo>
                      <a:pt x="267569" y="328467"/>
                    </a:lnTo>
                    <a:cubicBezTo>
                      <a:pt x="266682" y="323673"/>
                      <a:pt x="265616" y="319057"/>
                      <a:pt x="264551" y="314441"/>
                    </a:cubicBezTo>
                    <a:lnTo>
                      <a:pt x="264018" y="312488"/>
                    </a:lnTo>
                    <a:cubicBezTo>
                      <a:pt x="232769" y="174709"/>
                      <a:pt x="140088" y="60545"/>
                      <a:pt x="16690" y="0"/>
                    </a:cubicBezTo>
                    <a:lnTo>
                      <a:pt x="0" y="0"/>
                    </a:lnTo>
                    <a:cubicBezTo>
                      <a:pt x="144882" y="65161"/>
                      <a:pt x="249992" y="203827"/>
                      <a:pt x="266859" y="368594"/>
                    </a:cubicBezTo>
                    <a:close/>
                  </a:path>
                </a:pathLst>
              </a:custGeom>
              <a:grpFill/>
              <a:ln w="10769"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A83FF376-842C-4A3B-AE3C-FB79CE65E606}"/>
                  </a:ext>
                </a:extLst>
              </p:cNvPr>
              <p:cNvSpPr/>
              <p:nvPr/>
            </p:nvSpPr>
            <p:spPr>
              <a:xfrm>
                <a:off x="5993582" y="0"/>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8 h 411738"/>
                  <a:gd name="connsiteX4" fmla="*/ 4083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7 h 411738"/>
                  <a:gd name="connsiteX12" fmla="*/ 7102 w 275558"/>
                  <a:gd name="connsiteY12" fmla="*/ 391142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8"/>
                    </a:lnTo>
                    <a:cubicBezTo>
                      <a:pt x="6214" y="339653"/>
                      <a:pt x="5149" y="346755"/>
                      <a:pt x="4083" y="353857"/>
                    </a:cubicBezTo>
                    <a:cubicBezTo>
                      <a:pt x="3728" y="356165"/>
                      <a:pt x="3374" y="358473"/>
                      <a:pt x="3196" y="360959"/>
                    </a:cubicBezTo>
                    <a:lnTo>
                      <a:pt x="3196" y="361492"/>
                    </a:lnTo>
                    <a:cubicBezTo>
                      <a:pt x="1243" y="378004"/>
                      <a:pt x="177" y="394871"/>
                      <a:pt x="0" y="411738"/>
                    </a:cubicBezTo>
                    <a:lnTo>
                      <a:pt x="0" y="411738"/>
                    </a:lnTo>
                    <a:lnTo>
                      <a:pt x="6392" y="411738"/>
                    </a:lnTo>
                    <a:lnTo>
                      <a:pt x="6392" y="411738"/>
                    </a:lnTo>
                    <a:cubicBezTo>
                      <a:pt x="6392" y="407832"/>
                      <a:pt x="6569" y="403926"/>
                      <a:pt x="6747" y="400197"/>
                    </a:cubicBezTo>
                    <a:cubicBezTo>
                      <a:pt x="6924" y="397179"/>
                      <a:pt x="6924" y="394161"/>
                      <a:pt x="7102" y="391142"/>
                    </a:cubicBezTo>
                    <a:cubicBezTo>
                      <a:pt x="7457" y="384928"/>
                      <a:pt x="7989" y="378891"/>
                      <a:pt x="8522" y="372677"/>
                    </a:cubicBezTo>
                    <a:lnTo>
                      <a:pt x="8878" y="368594"/>
                    </a:lnTo>
                    <a:cubicBezTo>
                      <a:pt x="25745" y="203827"/>
                      <a:pt x="130855" y="65161"/>
                      <a:pt x="275559" y="0"/>
                    </a:cubicBezTo>
                    <a:lnTo>
                      <a:pt x="258869" y="0"/>
                    </a:lnTo>
                    <a:cubicBezTo>
                      <a:pt x="135471" y="60545"/>
                      <a:pt x="42790" y="174532"/>
                      <a:pt x="11541" y="311955"/>
                    </a:cubicBezTo>
                    <a:close/>
                  </a:path>
                </a:pathLst>
              </a:custGeom>
              <a:grpFill/>
              <a:ln w="10769"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CCF3DBAB-C526-4081-B26E-45E62CDC2834}"/>
                  </a:ext>
                </a:extLst>
              </p:cNvPr>
              <p:cNvSpPr/>
              <p:nvPr/>
            </p:nvSpPr>
            <p:spPr>
              <a:xfrm>
                <a:off x="6639689" y="0"/>
                <a:ext cx="545081" cy="411738"/>
              </a:xfrm>
              <a:custGeom>
                <a:avLst/>
                <a:gdLst>
                  <a:gd name="connsiteX0" fmla="*/ 266859 w 545081"/>
                  <a:gd name="connsiteY0" fmla="*/ 368594 h 411738"/>
                  <a:gd name="connsiteX1" fmla="*/ 267214 w 545081"/>
                  <a:gd name="connsiteY1" fmla="*/ 372145 h 411738"/>
                  <a:gd name="connsiteX2" fmla="*/ 268634 w 545081"/>
                  <a:gd name="connsiteY2" fmla="*/ 391142 h 411738"/>
                  <a:gd name="connsiteX3" fmla="*/ 268989 w 545081"/>
                  <a:gd name="connsiteY3" fmla="*/ 399665 h 411738"/>
                  <a:gd name="connsiteX4" fmla="*/ 269345 w 545081"/>
                  <a:gd name="connsiteY4" fmla="*/ 411738 h 411738"/>
                  <a:gd name="connsiteX5" fmla="*/ 269345 w 545081"/>
                  <a:gd name="connsiteY5" fmla="*/ 411738 h 411738"/>
                  <a:gd name="connsiteX6" fmla="*/ 275914 w 545081"/>
                  <a:gd name="connsiteY6" fmla="*/ 411738 h 411738"/>
                  <a:gd name="connsiteX7" fmla="*/ 275914 w 545081"/>
                  <a:gd name="connsiteY7" fmla="*/ 411738 h 411738"/>
                  <a:gd name="connsiteX8" fmla="*/ 276269 w 545081"/>
                  <a:gd name="connsiteY8" fmla="*/ 400197 h 411738"/>
                  <a:gd name="connsiteX9" fmla="*/ 276624 w 545081"/>
                  <a:gd name="connsiteY9" fmla="*/ 391142 h 411738"/>
                  <a:gd name="connsiteX10" fmla="*/ 278045 w 545081"/>
                  <a:gd name="connsiteY10" fmla="*/ 372677 h 411738"/>
                  <a:gd name="connsiteX11" fmla="*/ 278400 w 545081"/>
                  <a:gd name="connsiteY11" fmla="*/ 368594 h 411738"/>
                  <a:gd name="connsiteX12" fmla="*/ 545081 w 545081"/>
                  <a:gd name="connsiteY12" fmla="*/ 0 h 411738"/>
                  <a:gd name="connsiteX13" fmla="*/ 528391 w 545081"/>
                  <a:gd name="connsiteY13" fmla="*/ 0 h 411738"/>
                  <a:gd name="connsiteX14" fmla="*/ 281240 w 545081"/>
                  <a:gd name="connsiteY14" fmla="*/ 311955 h 411738"/>
                  <a:gd name="connsiteX15" fmla="*/ 280708 w 545081"/>
                  <a:gd name="connsiteY15" fmla="*/ 314263 h 411738"/>
                  <a:gd name="connsiteX16" fmla="*/ 277867 w 545081"/>
                  <a:gd name="connsiteY16" fmla="*/ 328112 h 411738"/>
                  <a:gd name="connsiteX17" fmla="*/ 276979 w 545081"/>
                  <a:gd name="connsiteY17" fmla="*/ 332728 h 411738"/>
                  <a:gd name="connsiteX18" fmla="*/ 273784 w 545081"/>
                  <a:gd name="connsiteY18" fmla="*/ 353679 h 411738"/>
                  <a:gd name="connsiteX19" fmla="*/ 272895 w 545081"/>
                  <a:gd name="connsiteY19" fmla="*/ 360781 h 411738"/>
                  <a:gd name="connsiteX20" fmla="*/ 272008 w 545081"/>
                  <a:gd name="connsiteY20" fmla="*/ 354034 h 411738"/>
                  <a:gd name="connsiteX21" fmla="*/ 268634 w 545081"/>
                  <a:gd name="connsiteY21" fmla="*/ 332373 h 411738"/>
                  <a:gd name="connsiteX22" fmla="*/ 267924 w 545081"/>
                  <a:gd name="connsiteY22" fmla="*/ 328290 h 411738"/>
                  <a:gd name="connsiteX23" fmla="*/ 264906 w 545081"/>
                  <a:gd name="connsiteY23" fmla="*/ 314263 h 411738"/>
                  <a:gd name="connsiteX24" fmla="*/ 264373 w 545081"/>
                  <a:gd name="connsiteY24" fmla="*/ 312310 h 411738"/>
                  <a:gd name="connsiteX25" fmla="*/ 16690 w 545081"/>
                  <a:gd name="connsiteY25" fmla="*/ 0 h 411738"/>
                  <a:gd name="connsiteX26" fmla="*/ 0 w 545081"/>
                  <a:gd name="connsiteY26" fmla="*/ 0 h 411738"/>
                  <a:gd name="connsiteX27" fmla="*/ 266859 w 545081"/>
                  <a:gd name="connsiteY27"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5081" h="411738">
                    <a:moveTo>
                      <a:pt x="266859" y="368594"/>
                    </a:moveTo>
                    <a:lnTo>
                      <a:pt x="267214" y="372145"/>
                    </a:lnTo>
                    <a:cubicBezTo>
                      <a:pt x="267747" y="378359"/>
                      <a:pt x="268280" y="384751"/>
                      <a:pt x="268634" y="391142"/>
                    </a:cubicBezTo>
                    <a:cubicBezTo>
                      <a:pt x="268812" y="393983"/>
                      <a:pt x="268812" y="396824"/>
                      <a:pt x="268989" y="399665"/>
                    </a:cubicBezTo>
                    <a:cubicBezTo>
                      <a:pt x="269167" y="403748"/>
                      <a:pt x="269167" y="407654"/>
                      <a:pt x="269345" y="411738"/>
                    </a:cubicBezTo>
                    <a:lnTo>
                      <a:pt x="269345" y="411738"/>
                    </a:lnTo>
                    <a:lnTo>
                      <a:pt x="275914" y="411738"/>
                    </a:lnTo>
                    <a:lnTo>
                      <a:pt x="275914" y="411738"/>
                    </a:lnTo>
                    <a:cubicBezTo>
                      <a:pt x="275914" y="407832"/>
                      <a:pt x="276092" y="403926"/>
                      <a:pt x="276269" y="400197"/>
                    </a:cubicBezTo>
                    <a:cubicBezTo>
                      <a:pt x="276269" y="397179"/>
                      <a:pt x="276447" y="394161"/>
                      <a:pt x="276624" y="391142"/>
                    </a:cubicBezTo>
                    <a:cubicBezTo>
                      <a:pt x="276979" y="384928"/>
                      <a:pt x="277512" y="378891"/>
                      <a:pt x="278045" y="372677"/>
                    </a:cubicBezTo>
                    <a:lnTo>
                      <a:pt x="278400" y="368594"/>
                    </a:lnTo>
                    <a:cubicBezTo>
                      <a:pt x="295267" y="203827"/>
                      <a:pt x="400377" y="65161"/>
                      <a:pt x="545081" y="0"/>
                    </a:cubicBezTo>
                    <a:lnTo>
                      <a:pt x="528391" y="0"/>
                    </a:lnTo>
                    <a:cubicBezTo>
                      <a:pt x="405171" y="60545"/>
                      <a:pt x="312489" y="174532"/>
                      <a:pt x="281240" y="311955"/>
                    </a:cubicBezTo>
                    <a:lnTo>
                      <a:pt x="280708" y="314263"/>
                    </a:lnTo>
                    <a:cubicBezTo>
                      <a:pt x="279642" y="318880"/>
                      <a:pt x="278755" y="323496"/>
                      <a:pt x="277867" y="328112"/>
                    </a:cubicBezTo>
                    <a:lnTo>
                      <a:pt x="276979" y="332728"/>
                    </a:lnTo>
                    <a:cubicBezTo>
                      <a:pt x="275736" y="339653"/>
                      <a:pt x="274671" y="346577"/>
                      <a:pt x="273784" y="353679"/>
                    </a:cubicBezTo>
                    <a:cubicBezTo>
                      <a:pt x="273428" y="355987"/>
                      <a:pt x="273073" y="358473"/>
                      <a:pt x="272895" y="360781"/>
                    </a:cubicBezTo>
                    <a:cubicBezTo>
                      <a:pt x="272541" y="358473"/>
                      <a:pt x="272186" y="356343"/>
                      <a:pt x="272008" y="354034"/>
                    </a:cubicBezTo>
                    <a:cubicBezTo>
                      <a:pt x="271120" y="346755"/>
                      <a:pt x="269877" y="339475"/>
                      <a:pt x="268634" y="332373"/>
                    </a:cubicBezTo>
                    <a:lnTo>
                      <a:pt x="267924" y="328290"/>
                    </a:lnTo>
                    <a:cubicBezTo>
                      <a:pt x="267037" y="323496"/>
                      <a:pt x="265971" y="318880"/>
                      <a:pt x="264906" y="314263"/>
                    </a:cubicBezTo>
                    <a:lnTo>
                      <a:pt x="264373" y="312310"/>
                    </a:lnTo>
                    <a:cubicBezTo>
                      <a:pt x="232592" y="174709"/>
                      <a:pt x="140088" y="60545"/>
                      <a:pt x="16690" y="0"/>
                    </a:cubicBezTo>
                    <a:lnTo>
                      <a:pt x="0" y="0"/>
                    </a:lnTo>
                    <a:cubicBezTo>
                      <a:pt x="144882" y="65161"/>
                      <a:pt x="249814" y="203827"/>
                      <a:pt x="266859" y="368594"/>
                    </a:cubicBezTo>
                    <a:close/>
                  </a:path>
                </a:pathLst>
              </a:custGeom>
              <a:grpFill/>
              <a:ln w="10769"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4EA0E6DD-FDC1-4F88-BDA6-0D9D2AB43BE5}"/>
                  </a:ext>
                </a:extLst>
              </p:cNvPr>
              <p:cNvSpPr/>
              <p:nvPr/>
            </p:nvSpPr>
            <p:spPr>
              <a:xfrm>
                <a:off x="6116270" y="92681"/>
                <a:ext cx="675758" cy="318879"/>
              </a:xfrm>
              <a:custGeom>
                <a:avLst/>
                <a:gdLst>
                  <a:gd name="connsiteX0" fmla="*/ 338056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8"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4" y="0"/>
                      <a:pt x="338056" y="0"/>
                    </a:cubicBezTo>
                    <a:close/>
                  </a:path>
                </a:pathLst>
              </a:custGeom>
              <a:grpFill/>
              <a:ln w="10769"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76590D96-1068-486F-BCB9-6140DBDF0712}"/>
                  </a:ext>
                </a:extLst>
              </p:cNvPr>
              <p:cNvSpPr/>
              <p:nvPr/>
            </p:nvSpPr>
            <p:spPr>
              <a:xfrm>
                <a:off x="6160125" y="144348"/>
                <a:ext cx="588048" cy="267212"/>
              </a:xfrm>
              <a:custGeom>
                <a:avLst/>
                <a:gdLst>
                  <a:gd name="connsiteX0" fmla="*/ 294201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1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1" y="0"/>
                    </a:moveTo>
                    <a:cubicBezTo>
                      <a:pt x="142218" y="0"/>
                      <a:pt x="14914" y="117893"/>
                      <a:pt x="0" y="267213"/>
                    </a:cubicBezTo>
                    <a:lnTo>
                      <a:pt x="6392" y="267213"/>
                    </a:lnTo>
                    <a:lnTo>
                      <a:pt x="6392" y="267213"/>
                    </a:lnTo>
                    <a:cubicBezTo>
                      <a:pt x="21306" y="121444"/>
                      <a:pt x="145591" y="6392"/>
                      <a:pt x="294024" y="6392"/>
                    </a:cubicBezTo>
                    <a:cubicBezTo>
                      <a:pt x="442456" y="6392"/>
                      <a:pt x="566920" y="121444"/>
                      <a:pt x="581656" y="267213"/>
                    </a:cubicBezTo>
                    <a:lnTo>
                      <a:pt x="581656" y="267213"/>
                    </a:lnTo>
                    <a:lnTo>
                      <a:pt x="588048"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8D92215D-FB96-43FE-BCCE-083128887D4F}"/>
                  </a:ext>
                </a:extLst>
              </p:cNvPr>
              <p:cNvSpPr/>
              <p:nvPr/>
            </p:nvSpPr>
            <p:spPr>
              <a:xfrm>
                <a:off x="7075577" y="1063346"/>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4"/>
                      <a:pt x="145591" y="6392"/>
                      <a:pt x="294201" y="6392"/>
                    </a:cubicBezTo>
                    <a:cubicBezTo>
                      <a:pt x="442812" y="6392"/>
                      <a:pt x="567097" y="121444"/>
                      <a:pt x="581834" y="267213"/>
                    </a:cubicBezTo>
                    <a:lnTo>
                      <a:pt x="588048" y="267213"/>
                    </a:lnTo>
                    <a:lnTo>
                      <a:pt x="588226" y="267213"/>
                    </a:lnTo>
                    <a:cubicBezTo>
                      <a:pt x="573667" y="117893"/>
                      <a:pt x="446362" y="0"/>
                      <a:pt x="294201" y="0"/>
                    </a:cubicBezTo>
                    <a:close/>
                  </a:path>
                </a:pathLst>
              </a:custGeom>
              <a:grpFill/>
              <a:ln w="10769"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14712F72-6E8C-4197-9FF3-010D997062E6}"/>
                  </a:ext>
                </a:extLst>
              </p:cNvPr>
              <p:cNvSpPr/>
              <p:nvPr/>
            </p:nvSpPr>
            <p:spPr>
              <a:xfrm>
                <a:off x="6946497" y="917755"/>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4 h 412803"/>
                  <a:gd name="connsiteX4" fmla="*/ 178 w 846917"/>
                  <a:gd name="connsiteY4" fmla="*/ 412804 h 412803"/>
                  <a:gd name="connsiteX5" fmla="*/ 6569 w 846917"/>
                  <a:gd name="connsiteY5" fmla="*/ 412804 h 412803"/>
                  <a:gd name="connsiteX6" fmla="*/ 423459 w 846917"/>
                  <a:gd name="connsiteY6" fmla="*/ 6569 h 412803"/>
                  <a:gd name="connsiteX7" fmla="*/ 714465 w 846917"/>
                  <a:gd name="connsiteY7" fmla="*/ 125173 h 412803"/>
                  <a:gd name="connsiteX8" fmla="*/ 840525 w 846917"/>
                  <a:gd name="connsiteY8" fmla="*/ 412626 h 412803"/>
                  <a:gd name="connsiteX9" fmla="*/ 840525 w 846917"/>
                  <a:gd name="connsiteY9" fmla="*/ 412804 h 412803"/>
                  <a:gd name="connsiteX10" fmla="*/ 846917 w 846917"/>
                  <a:gd name="connsiteY10" fmla="*/ 412804 h 412803"/>
                  <a:gd name="connsiteX11" fmla="*/ 846917 w 846917"/>
                  <a:gd name="connsiteY11" fmla="*/ 412804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4"/>
                    </a:cubicBezTo>
                    <a:lnTo>
                      <a:pt x="178" y="412804"/>
                    </a:lnTo>
                    <a:lnTo>
                      <a:pt x="6569" y="412804"/>
                    </a:lnTo>
                    <a:cubicBezTo>
                      <a:pt x="14559" y="188203"/>
                      <a:pt x="200100" y="6569"/>
                      <a:pt x="423459" y="6569"/>
                    </a:cubicBezTo>
                    <a:cubicBezTo>
                      <a:pt x="532830" y="6569"/>
                      <a:pt x="635987" y="48649"/>
                      <a:pt x="714465" y="125173"/>
                    </a:cubicBezTo>
                    <a:cubicBezTo>
                      <a:pt x="792587" y="201519"/>
                      <a:pt x="837330" y="303610"/>
                      <a:pt x="840525" y="412626"/>
                    </a:cubicBezTo>
                    <a:lnTo>
                      <a:pt x="840525" y="412804"/>
                    </a:lnTo>
                    <a:lnTo>
                      <a:pt x="846917" y="412804"/>
                    </a:lnTo>
                    <a:lnTo>
                      <a:pt x="846917" y="412804"/>
                    </a:lnTo>
                    <a:lnTo>
                      <a:pt x="846917" y="412448"/>
                    </a:lnTo>
                    <a:close/>
                  </a:path>
                </a:pathLst>
              </a:custGeom>
              <a:grpFill/>
              <a:ln w="10769"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A8DDBF2E-05E7-4CB5-A32D-712D5BA1342C}"/>
                  </a:ext>
                </a:extLst>
              </p:cNvPr>
              <p:cNvSpPr/>
              <p:nvPr/>
            </p:nvSpPr>
            <p:spPr>
              <a:xfrm>
                <a:off x="6075966" y="963030"/>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76C52-03A6-47F7-BC57-EAC4350FFF4B}"/>
                  </a:ext>
                </a:extLst>
              </p:cNvPr>
              <p:cNvSpPr/>
              <p:nvPr/>
            </p:nvSpPr>
            <p:spPr>
              <a:xfrm>
                <a:off x="6991417" y="963030"/>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125CAEAC-5993-441E-8346-946D1A897A68}"/>
                  </a:ext>
                </a:extLst>
              </p:cNvPr>
              <p:cNvSpPr/>
              <p:nvPr/>
            </p:nvSpPr>
            <p:spPr>
              <a:xfrm>
                <a:off x="7031722" y="1011679"/>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4" y="0"/>
                      <a:pt x="338056" y="0"/>
                    </a:cubicBezTo>
                    <a:cubicBezTo>
                      <a:pt x="248748"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4"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B6587C21-0A03-460F-BA2D-3F407C3F60CA}"/>
                  </a:ext>
                </a:extLst>
              </p:cNvPr>
              <p:cNvSpPr/>
              <p:nvPr/>
            </p:nvSpPr>
            <p:spPr>
              <a:xfrm>
                <a:off x="6031045" y="91793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06AE49B8-CBFB-4570-9A4C-7E9109AD28E3}"/>
                  </a:ext>
                </a:extLst>
              </p:cNvPr>
              <p:cNvSpPr/>
              <p:nvPr/>
            </p:nvSpPr>
            <p:spPr>
              <a:xfrm>
                <a:off x="7827682"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EDB74588-623F-4EE3-BD10-BD157358A5BF}"/>
                  </a:ext>
                </a:extLst>
              </p:cNvPr>
              <p:cNvSpPr/>
              <p:nvPr/>
            </p:nvSpPr>
            <p:spPr>
              <a:xfrm>
                <a:off x="5993937" y="411738"/>
                <a:ext cx="1838183" cy="919530"/>
              </a:xfrm>
              <a:custGeom>
                <a:avLst/>
                <a:gdLst>
                  <a:gd name="connsiteX0" fmla="*/ 1830371 w 1838183"/>
                  <a:gd name="connsiteY0" fmla="*/ 1776 h 919530"/>
                  <a:gd name="connsiteX1" fmla="*/ 1799300 w 1838183"/>
                  <a:gd name="connsiteY1" fmla="*/ 3018 h 919530"/>
                  <a:gd name="connsiteX2" fmla="*/ 1799300 w 1838183"/>
                  <a:gd name="connsiteY2" fmla="*/ 1598 h 919530"/>
                  <a:gd name="connsiteX3" fmla="*/ 1799300 w 1838183"/>
                  <a:gd name="connsiteY3" fmla="*/ 0 h 919530"/>
                  <a:gd name="connsiteX4" fmla="*/ 1792908 w 1838183"/>
                  <a:gd name="connsiteY4" fmla="*/ 0 h 919530"/>
                  <a:gd name="connsiteX5" fmla="*/ 1792730 w 1838183"/>
                  <a:gd name="connsiteY5" fmla="*/ 0 h 919530"/>
                  <a:gd name="connsiteX6" fmla="*/ 1792908 w 1838183"/>
                  <a:gd name="connsiteY6" fmla="*/ 1776 h 919530"/>
                  <a:gd name="connsiteX7" fmla="*/ 1792908 w 1838183"/>
                  <a:gd name="connsiteY7" fmla="*/ 3551 h 919530"/>
                  <a:gd name="connsiteX8" fmla="*/ 1754379 w 1838183"/>
                  <a:gd name="connsiteY8" fmla="*/ 8700 h 919530"/>
                  <a:gd name="connsiteX9" fmla="*/ 1754024 w 1838183"/>
                  <a:gd name="connsiteY9" fmla="*/ 0 h 919530"/>
                  <a:gd name="connsiteX10" fmla="*/ 1747632 w 1838183"/>
                  <a:gd name="connsiteY10" fmla="*/ 0 h 919530"/>
                  <a:gd name="connsiteX11" fmla="*/ 1747632 w 1838183"/>
                  <a:gd name="connsiteY11" fmla="*/ 0 h 919530"/>
                  <a:gd name="connsiteX12" fmla="*/ 1747988 w 1838183"/>
                  <a:gd name="connsiteY12" fmla="*/ 9943 h 919530"/>
                  <a:gd name="connsiteX13" fmla="*/ 1714430 w 1838183"/>
                  <a:gd name="connsiteY13" fmla="*/ 17577 h 919530"/>
                  <a:gd name="connsiteX14" fmla="*/ 1714430 w 1838183"/>
                  <a:gd name="connsiteY14" fmla="*/ 16335 h 919530"/>
                  <a:gd name="connsiteX15" fmla="*/ 1713720 w 1838183"/>
                  <a:gd name="connsiteY15" fmla="*/ 178 h 919530"/>
                  <a:gd name="connsiteX16" fmla="*/ 1707328 w 1838183"/>
                  <a:gd name="connsiteY16" fmla="*/ 178 h 919530"/>
                  <a:gd name="connsiteX17" fmla="*/ 1707328 w 1838183"/>
                  <a:gd name="connsiteY17" fmla="*/ 178 h 919530"/>
                  <a:gd name="connsiteX18" fmla="*/ 1708039 w 1838183"/>
                  <a:gd name="connsiteY18" fmla="*/ 16512 h 919530"/>
                  <a:gd name="connsiteX19" fmla="*/ 1708039 w 1838183"/>
                  <a:gd name="connsiteY19" fmla="*/ 19530 h 919530"/>
                  <a:gd name="connsiteX20" fmla="*/ 1671641 w 1838183"/>
                  <a:gd name="connsiteY20" fmla="*/ 31604 h 919530"/>
                  <a:gd name="connsiteX21" fmla="*/ 1671641 w 1838183"/>
                  <a:gd name="connsiteY21" fmla="*/ 25745 h 919530"/>
                  <a:gd name="connsiteX22" fmla="*/ 1670043 w 1838183"/>
                  <a:gd name="connsiteY22" fmla="*/ 355 h 919530"/>
                  <a:gd name="connsiteX23" fmla="*/ 1663828 w 1838183"/>
                  <a:gd name="connsiteY23" fmla="*/ 355 h 919530"/>
                  <a:gd name="connsiteX24" fmla="*/ 1663651 w 1838183"/>
                  <a:gd name="connsiteY24" fmla="*/ 355 h 919530"/>
                  <a:gd name="connsiteX25" fmla="*/ 1665427 w 1838183"/>
                  <a:gd name="connsiteY25" fmla="*/ 25922 h 919530"/>
                  <a:gd name="connsiteX26" fmla="*/ 1665427 w 1838183"/>
                  <a:gd name="connsiteY26" fmla="*/ 34267 h 919530"/>
                  <a:gd name="connsiteX27" fmla="*/ 1384718 w 1838183"/>
                  <a:gd name="connsiteY27" fmla="*/ 361314 h 919530"/>
                  <a:gd name="connsiteX28" fmla="*/ 1384186 w 1838183"/>
                  <a:gd name="connsiteY28" fmla="*/ 363622 h 919530"/>
                  <a:gd name="connsiteX29" fmla="*/ 1381345 w 1838183"/>
                  <a:gd name="connsiteY29" fmla="*/ 377471 h 919530"/>
                  <a:gd name="connsiteX30" fmla="*/ 1380457 w 1838183"/>
                  <a:gd name="connsiteY30" fmla="*/ 382087 h 919530"/>
                  <a:gd name="connsiteX31" fmla="*/ 1377084 w 1838183"/>
                  <a:gd name="connsiteY31" fmla="*/ 403038 h 919530"/>
                  <a:gd name="connsiteX32" fmla="*/ 1376196 w 1838183"/>
                  <a:gd name="connsiteY32" fmla="*/ 410140 h 919530"/>
                  <a:gd name="connsiteX33" fmla="*/ 1375308 w 1838183"/>
                  <a:gd name="connsiteY33" fmla="*/ 403393 h 919530"/>
                  <a:gd name="connsiteX34" fmla="*/ 1371935 w 1838183"/>
                  <a:gd name="connsiteY34" fmla="*/ 381732 h 919530"/>
                  <a:gd name="connsiteX35" fmla="*/ 1371225 w 1838183"/>
                  <a:gd name="connsiteY35" fmla="*/ 377649 h 919530"/>
                  <a:gd name="connsiteX36" fmla="*/ 1368384 w 1838183"/>
                  <a:gd name="connsiteY36" fmla="*/ 363622 h 919530"/>
                  <a:gd name="connsiteX37" fmla="*/ 1367851 w 1838183"/>
                  <a:gd name="connsiteY37" fmla="*/ 361669 h 919530"/>
                  <a:gd name="connsiteX38" fmla="*/ 1086966 w 1838183"/>
                  <a:gd name="connsiteY38" fmla="*/ 34445 h 919530"/>
                  <a:gd name="connsiteX39" fmla="*/ 1086966 w 1838183"/>
                  <a:gd name="connsiteY39" fmla="*/ 26100 h 919530"/>
                  <a:gd name="connsiteX40" fmla="*/ 1088742 w 1838183"/>
                  <a:gd name="connsiteY40" fmla="*/ 533 h 919530"/>
                  <a:gd name="connsiteX41" fmla="*/ 1088564 w 1838183"/>
                  <a:gd name="connsiteY41" fmla="*/ 533 h 919530"/>
                  <a:gd name="connsiteX42" fmla="*/ 1082349 w 1838183"/>
                  <a:gd name="connsiteY42" fmla="*/ 533 h 919530"/>
                  <a:gd name="connsiteX43" fmla="*/ 1080752 w 1838183"/>
                  <a:gd name="connsiteY43" fmla="*/ 25922 h 919530"/>
                  <a:gd name="connsiteX44" fmla="*/ 1080752 w 1838183"/>
                  <a:gd name="connsiteY44" fmla="*/ 31781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7 w 1838183"/>
                  <a:gd name="connsiteY50" fmla="*/ 16512 h 919530"/>
                  <a:gd name="connsiteX51" fmla="*/ 1037607 w 1838183"/>
                  <a:gd name="connsiteY51" fmla="*/ 17755 h 919530"/>
                  <a:gd name="connsiteX52" fmla="*/ 1004050 w 1838183"/>
                  <a:gd name="connsiteY52" fmla="*/ 10120 h 919530"/>
                  <a:gd name="connsiteX53" fmla="*/ 1004405 w 1838183"/>
                  <a:gd name="connsiteY53" fmla="*/ 178 h 919530"/>
                  <a:gd name="connsiteX54" fmla="*/ 1004405 w 1838183"/>
                  <a:gd name="connsiteY54" fmla="*/ 178 h 919530"/>
                  <a:gd name="connsiteX55" fmla="*/ 998013 w 1838183"/>
                  <a:gd name="connsiteY55" fmla="*/ 178 h 919530"/>
                  <a:gd name="connsiteX56" fmla="*/ 997658 w 1838183"/>
                  <a:gd name="connsiteY56" fmla="*/ 8877 h 919530"/>
                  <a:gd name="connsiteX57" fmla="*/ 959307 w 1838183"/>
                  <a:gd name="connsiteY57" fmla="*/ 3906 h 919530"/>
                  <a:gd name="connsiteX58" fmla="*/ 959485 w 1838183"/>
                  <a:gd name="connsiteY58" fmla="*/ 178 h 919530"/>
                  <a:gd name="connsiteX59" fmla="*/ 959307 w 1838183"/>
                  <a:gd name="connsiteY59" fmla="*/ 178 h 919530"/>
                  <a:gd name="connsiteX60" fmla="*/ 952915 w 1838183"/>
                  <a:gd name="connsiteY60" fmla="*/ 178 h 919530"/>
                  <a:gd name="connsiteX61" fmla="*/ 952738 w 1838183"/>
                  <a:gd name="connsiteY61" fmla="*/ 3373 h 919530"/>
                  <a:gd name="connsiteX62" fmla="*/ 921666 w 1838183"/>
                  <a:gd name="connsiteY62" fmla="*/ 1243 h 919530"/>
                  <a:gd name="connsiteX63" fmla="*/ 921666 w 1838183"/>
                  <a:gd name="connsiteY63" fmla="*/ 178 h 919530"/>
                  <a:gd name="connsiteX64" fmla="*/ 915097 w 1838183"/>
                  <a:gd name="connsiteY64" fmla="*/ 178 h 919530"/>
                  <a:gd name="connsiteX65" fmla="*/ 915097 w 1838183"/>
                  <a:gd name="connsiteY65" fmla="*/ 1243 h 919530"/>
                  <a:gd name="connsiteX66" fmla="*/ 884026 w 1838183"/>
                  <a:gd name="connsiteY66" fmla="*/ 1776 h 919530"/>
                  <a:gd name="connsiteX67" fmla="*/ 884026 w 1838183"/>
                  <a:gd name="connsiteY67" fmla="*/ 355 h 919530"/>
                  <a:gd name="connsiteX68" fmla="*/ 877633 w 1838183"/>
                  <a:gd name="connsiteY68" fmla="*/ 355 h 919530"/>
                  <a:gd name="connsiteX69" fmla="*/ 877633 w 1838183"/>
                  <a:gd name="connsiteY69" fmla="*/ 2308 h 919530"/>
                  <a:gd name="connsiteX70" fmla="*/ 839282 w 1838183"/>
                  <a:gd name="connsiteY70" fmla="*/ 7280 h 919530"/>
                  <a:gd name="connsiteX71" fmla="*/ 838927 w 1838183"/>
                  <a:gd name="connsiteY71" fmla="*/ 178 h 919530"/>
                  <a:gd name="connsiteX72" fmla="*/ 832536 w 1838183"/>
                  <a:gd name="connsiteY72" fmla="*/ 178 h 919530"/>
                  <a:gd name="connsiteX73" fmla="*/ 832891 w 1838183"/>
                  <a:gd name="connsiteY73" fmla="*/ 8345 h 919530"/>
                  <a:gd name="connsiteX74" fmla="*/ 799333 w 1838183"/>
                  <a:gd name="connsiteY74" fmla="*/ 16157 h 919530"/>
                  <a:gd name="connsiteX75" fmla="*/ 799333 w 1838183"/>
                  <a:gd name="connsiteY75" fmla="*/ 14382 h 919530"/>
                  <a:gd name="connsiteX76" fmla="*/ 798801 w 1838183"/>
                  <a:gd name="connsiteY76" fmla="*/ 355 h 919530"/>
                  <a:gd name="connsiteX77" fmla="*/ 798801 w 1838183"/>
                  <a:gd name="connsiteY77" fmla="*/ 355 h 919530"/>
                  <a:gd name="connsiteX78" fmla="*/ 792409 w 1838183"/>
                  <a:gd name="connsiteY78" fmla="*/ 355 h 919530"/>
                  <a:gd name="connsiteX79" fmla="*/ 793120 w 1838183"/>
                  <a:gd name="connsiteY79" fmla="*/ 14559 h 919530"/>
                  <a:gd name="connsiteX80" fmla="*/ 793120 w 1838183"/>
                  <a:gd name="connsiteY80" fmla="*/ 18110 h 919530"/>
                  <a:gd name="connsiteX81" fmla="*/ 756544 w 1838183"/>
                  <a:gd name="connsiteY81" fmla="*/ 30183 h 919530"/>
                  <a:gd name="connsiteX82" fmla="*/ 756544 w 1838183"/>
                  <a:gd name="connsiteY82" fmla="*/ 23792 h 919530"/>
                  <a:gd name="connsiteX83" fmla="*/ 755123 w 1838183"/>
                  <a:gd name="connsiteY83" fmla="*/ 533 h 919530"/>
                  <a:gd name="connsiteX84" fmla="*/ 755123 w 1838183"/>
                  <a:gd name="connsiteY84" fmla="*/ 533 h 919530"/>
                  <a:gd name="connsiteX85" fmla="*/ 748732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2 w 1838183"/>
                  <a:gd name="connsiteY89" fmla="*/ 32669 h 919530"/>
                  <a:gd name="connsiteX90" fmla="*/ 171692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3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3 w 1838183"/>
                  <a:gd name="connsiteY101" fmla="*/ 14382 h 919530"/>
                  <a:gd name="connsiteX102" fmla="*/ 122333 w 1838183"/>
                  <a:gd name="connsiteY102" fmla="*/ 16335 h 919530"/>
                  <a:gd name="connsiteX103" fmla="*/ 88775 w 1838183"/>
                  <a:gd name="connsiteY103" fmla="*/ 8522 h 919530"/>
                  <a:gd name="connsiteX104" fmla="*/ 89130 w 1838183"/>
                  <a:gd name="connsiteY104" fmla="*/ 355 h 919530"/>
                  <a:gd name="connsiteX105" fmla="*/ 82739 w 1838183"/>
                  <a:gd name="connsiteY105" fmla="*/ 355 h 919530"/>
                  <a:gd name="connsiteX106" fmla="*/ 82739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5 w 1838183"/>
                  <a:gd name="connsiteY113" fmla="*/ 533 h 919530"/>
                  <a:gd name="connsiteX114" fmla="*/ 6925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10 w 1838183"/>
                  <a:gd name="connsiteY121" fmla="*/ 462162 h 919530"/>
                  <a:gd name="connsiteX122" fmla="*/ 427010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8 w 1838183"/>
                  <a:gd name="connsiteY127" fmla="*/ 460742 h 919530"/>
                  <a:gd name="connsiteX128" fmla="*/ 420618 w 1838183"/>
                  <a:gd name="connsiteY128" fmla="*/ 462517 h 919530"/>
                  <a:gd name="connsiteX129" fmla="*/ 382267 w 1838183"/>
                  <a:gd name="connsiteY129" fmla="*/ 467666 h 919530"/>
                  <a:gd name="connsiteX130" fmla="*/ 178 w 1838183"/>
                  <a:gd name="connsiteY130" fmla="*/ 93391 h 919530"/>
                  <a:gd name="connsiteX131" fmla="*/ 178 w 1838183"/>
                  <a:gd name="connsiteY131" fmla="*/ 99783 h 919530"/>
                  <a:gd name="connsiteX132" fmla="*/ 375875 w 1838183"/>
                  <a:gd name="connsiteY132" fmla="*/ 468732 h 919530"/>
                  <a:gd name="connsiteX133" fmla="*/ 342318 w 1838183"/>
                  <a:gd name="connsiteY133" fmla="*/ 476366 h 919530"/>
                  <a:gd name="connsiteX134" fmla="*/ 342318 w 1838183"/>
                  <a:gd name="connsiteY134" fmla="*/ 475123 h 919530"/>
                  <a:gd name="connsiteX135" fmla="*/ 240937 w 1838183"/>
                  <a:gd name="connsiteY135" fmla="*/ 239337 h 919530"/>
                  <a:gd name="connsiteX136" fmla="*/ 178 w 1838183"/>
                  <a:gd name="connsiteY136" fmla="*/ 142040 h 919530"/>
                  <a:gd name="connsiteX137" fmla="*/ 178 w 1838183"/>
                  <a:gd name="connsiteY137" fmla="*/ 148432 h 919530"/>
                  <a:gd name="connsiteX138" fmla="*/ 335749 w 1838183"/>
                  <a:gd name="connsiteY138" fmla="*/ 475123 h 919530"/>
                  <a:gd name="connsiteX139" fmla="*/ 335749 w 1838183"/>
                  <a:gd name="connsiteY139" fmla="*/ 478142 h 919530"/>
                  <a:gd name="connsiteX140" fmla="*/ 299173 w 1838183"/>
                  <a:gd name="connsiteY140" fmla="*/ 490038 h 919530"/>
                  <a:gd name="connsiteX141" fmla="*/ 299173 w 1838183"/>
                  <a:gd name="connsiteY141" fmla="*/ 484178 h 919530"/>
                  <a:gd name="connsiteX142" fmla="*/ 0 w 1838183"/>
                  <a:gd name="connsiteY142" fmla="*/ 193529 h 919530"/>
                  <a:gd name="connsiteX143" fmla="*/ 0 w 1838183"/>
                  <a:gd name="connsiteY143" fmla="*/ 199921 h 919530"/>
                  <a:gd name="connsiteX144" fmla="*/ 292604 w 1838183"/>
                  <a:gd name="connsiteY144" fmla="*/ 484178 h 919530"/>
                  <a:gd name="connsiteX145" fmla="*/ 292604 w 1838183"/>
                  <a:gd name="connsiteY145" fmla="*/ 492523 h 919530"/>
                  <a:gd name="connsiteX146" fmla="*/ 11896 w 1838183"/>
                  <a:gd name="connsiteY146" fmla="*/ 819570 h 919530"/>
                  <a:gd name="connsiteX147" fmla="*/ 11364 w 1838183"/>
                  <a:gd name="connsiteY147" fmla="*/ 821878 h 919530"/>
                  <a:gd name="connsiteX148" fmla="*/ 8523 w 1838183"/>
                  <a:gd name="connsiteY148" fmla="*/ 835727 h 919530"/>
                  <a:gd name="connsiteX149" fmla="*/ 7812 w 1838183"/>
                  <a:gd name="connsiteY149" fmla="*/ 840343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2 w 1838183"/>
                  <a:gd name="connsiteY160" fmla="*/ 876031 h 919530"/>
                  <a:gd name="connsiteX161" fmla="*/ 461277 w 1838183"/>
                  <a:gd name="connsiteY161" fmla="*/ 467311 h 919530"/>
                  <a:gd name="connsiteX162" fmla="*/ 913321 w 1838183"/>
                  <a:gd name="connsiteY162" fmla="*/ 876209 h 919530"/>
                  <a:gd name="connsiteX163" fmla="*/ 913676 w 1838183"/>
                  <a:gd name="connsiteY163" fmla="*/ 879760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7 w 1838183"/>
                  <a:gd name="connsiteY168" fmla="*/ 919353 h 919530"/>
                  <a:gd name="connsiteX169" fmla="*/ 922377 w 1838183"/>
                  <a:gd name="connsiteY169" fmla="*/ 919353 h 919530"/>
                  <a:gd name="connsiteX170" fmla="*/ 922731 w 1838183"/>
                  <a:gd name="connsiteY170" fmla="*/ 907812 h 919530"/>
                  <a:gd name="connsiteX171" fmla="*/ 923086 w 1838183"/>
                  <a:gd name="connsiteY171" fmla="*/ 898757 h 919530"/>
                  <a:gd name="connsiteX172" fmla="*/ 924507 w 1838183"/>
                  <a:gd name="connsiteY172" fmla="*/ 880292 h 919530"/>
                  <a:gd name="connsiteX173" fmla="*/ 924862 w 1838183"/>
                  <a:gd name="connsiteY173" fmla="*/ 876209 h 919530"/>
                  <a:gd name="connsiteX174" fmla="*/ 1376907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3 w 1838183"/>
                  <a:gd name="connsiteY182" fmla="*/ 869284 h 919530"/>
                  <a:gd name="connsiteX183" fmla="*/ 1834633 w 1838183"/>
                  <a:gd name="connsiteY183" fmla="*/ 868752 h 919530"/>
                  <a:gd name="connsiteX184" fmla="*/ 1833744 w 1838183"/>
                  <a:gd name="connsiteY184" fmla="*/ 862005 h 919530"/>
                  <a:gd name="connsiteX185" fmla="*/ 1830371 w 1838183"/>
                  <a:gd name="connsiteY185" fmla="*/ 840343 h 919530"/>
                  <a:gd name="connsiteX186" fmla="*/ 1829661 w 1838183"/>
                  <a:gd name="connsiteY186" fmla="*/ 836260 h 919530"/>
                  <a:gd name="connsiteX187" fmla="*/ 1826643 w 1838183"/>
                  <a:gd name="connsiteY187" fmla="*/ 822233 h 919530"/>
                  <a:gd name="connsiteX188" fmla="*/ 1826110 w 1838183"/>
                  <a:gd name="connsiteY188" fmla="*/ 820280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4062 h 919530"/>
                  <a:gd name="connsiteX193" fmla="*/ 1538833 w 1838183"/>
                  <a:gd name="connsiteY193" fmla="*/ 484711 h 919530"/>
                  <a:gd name="connsiteX194" fmla="*/ 1538833 w 1838183"/>
                  <a:gd name="connsiteY194" fmla="*/ 490570 h 919530"/>
                  <a:gd name="connsiteX195" fmla="*/ 1502257 w 1838183"/>
                  <a:gd name="connsiteY195" fmla="*/ 478674 h 919530"/>
                  <a:gd name="connsiteX196" fmla="*/ 1502257 w 1838183"/>
                  <a:gd name="connsiteY196" fmla="*/ 475656 h 919530"/>
                  <a:gd name="connsiteX197" fmla="*/ 1601685 w 1838183"/>
                  <a:gd name="connsiteY197" fmla="*/ 244486 h 919530"/>
                  <a:gd name="connsiteX198" fmla="*/ 1834987 w 1838183"/>
                  <a:gd name="connsiteY198" fmla="*/ 148964 h 919530"/>
                  <a:gd name="connsiteX199" fmla="*/ 1837651 w 1838183"/>
                  <a:gd name="connsiteY199" fmla="*/ 148964 h 919530"/>
                  <a:gd name="connsiteX200" fmla="*/ 1837651 w 1838183"/>
                  <a:gd name="connsiteY200" fmla="*/ 142573 h 919530"/>
                  <a:gd name="connsiteX201" fmla="*/ 1834987 w 1838183"/>
                  <a:gd name="connsiteY201" fmla="*/ 142573 h 919530"/>
                  <a:gd name="connsiteX202" fmla="*/ 1597247 w 1838183"/>
                  <a:gd name="connsiteY202" fmla="*/ 239870 h 919530"/>
                  <a:gd name="connsiteX203" fmla="*/ 1495865 w 1838183"/>
                  <a:gd name="connsiteY203" fmla="*/ 475656 h 919530"/>
                  <a:gd name="connsiteX204" fmla="*/ 1495865 w 1838183"/>
                  <a:gd name="connsiteY204" fmla="*/ 476899 h 919530"/>
                  <a:gd name="connsiteX205" fmla="*/ 1462309 w 1838183"/>
                  <a:gd name="connsiteY205" fmla="*/ 469264 h 919530"/>
                  <a:gd name="connsiteX206" fmla="*/ 1837651 w 1838183"/>
                  <a:gd name="connsiteY206" fmla="*/ 100316 h 919530"/>
                  <a:gd name="connsiteX207" fmla="*/ 1837651 w 1838183"/>
                  <a:gd name="connsiteY207" fmla="*/ 93924 h 919530"/>
                  <a:gd name="connsiteX208" fmla="*/ 1455916 w 1838183"/>
                  <a:gd name="connsiteY208" fmla="*/ 468199 h 919530"/>
                  <a:gd name="connsiteX209" fmla="*/ 1417565 w 1838183"/>
                  <a:gd name="connsiteY209" fmla="*/ 463050 h 919530"/>
                  <a:gd name="connsiteX210" fmla="*/ 1837651 w 1838183"/>
                  <a:gd name="connsiteY210" fmla="*/ 55218 h 919530"/>
                  <a:gd name="connsiteX211" fmla="*/ 1837651 w 1838183"/>
                  <a:gd name="connsiteY211" fmla="*/ 48826 h 919530"/>
                  <a:gd name="connsiteX212" fmla="*/ 1411174 w 1838183"/>
                  <a:gd name="connsiteY212" fmla="*/ 462695 h 919530"/>
                  <a:gd name="connsiteX213" fmla="*/ 1380102 w 1838183"/>
                  <a:gd name="connsiteY213" fmla="*/ 461275 h 919530"/>
                  <a:gd name="connsiteX214" fmla="*/ 1380457 w 1838183"/>
                  <a:gd name="connsiteY214" fmla="*/ 449911 h 919530"/>
                  <a:gd name="connsiteX215" fmla="*/ 1380812 w 1838183"/>
                  <a:gd name="connsiteY215" fmla="*/ 440856 h 919530"/>
                  <a:gd name="connsiteX216" fmla="*/ 1382233 w 1838183"/>
                  <a:gd name="connsiteY216" fmla="*/ 422391 h 919530"/>
                  <a:gd name="connsiteX217" fmla="*/ 1382588 w 1838183"/>
                  <a:gd name="connsiteY217" fmla="*/ 418307 h 919530"/>
                  <a:gd name="connsiteX218" fmla="*/ 1837651 w 1838183"/>
                  <a:gd name="connsiteY218" fmla="*/ 9588 h 919530"/>
                  <a:gd name="connsiteX219" fmla="*/ 1838183 w 1838183"/>
                  <a:gd name="connsiteY219" fmla="*/ 9588 h 919530"/>
                  <a:gd name="connsiteX220" fmla="*/ 1838183 w 1838183"/>
                  <a:gd name="connsiteY220" fmla="*/ 6392 h 919530"/>
                  <a:gd name="connsiteX221" fmla="*/ 1838183 w 1838183"/>
                  <a:gd name="connsiteY221" fmla="*/ 888 h 919530"/>
                  <a:gd name="connsiteX222" fmla="*/ 1838006 w 1838183"/>
                  <a:gd name="connsiteY222" fmla="*/ 888 h 919530"/>
                  <a:gd name="connsiteX223" fmla="*/ 1831614 w 1838183"/>
                  <a:gd name="connsiteY223" fmla="*/ 888 h 919530"/>
                  <a:gd name="connsiteX224" fmla="*/ 1830371 w 1838183"/>
                  <a:gd name="connsiteY224" fmla="*/ 1776 h 919530"/>
                  <a:gd name="connsiteX225" fmla="*/ 926638 w 1838183"/>
                  <a:gd name="connsiteY225" fmla="*/ 819215 h 919530"/>
                  <a:gd name="connsiteX226" fmla="*/ 926105 w 1838183"/>
                  <a:gd name="connsiteY226" fmla="*/ 821523 h 919530"/>
                  <a:gd name="connsiteX227" fmla="*/ 923264 w 1838183"/>
                  <a:gd name="connsiteY227" fmla="*/ 835372 h 919530"/>
                  <a:gd name="connsiteX228" fmla="*/ 922377 w 1838183"/>
                  <a:gd name="connsiteY228" fmla="*/ 839988 h 919530"/>
                  <a:gd name="connsiteX229" fmla="*/ 919180 w 1838183"/>
                  <a:gd name="connsiteY229" fmla="*/ 860939 h 919530"/>
                  <a:gd name="connsiteX230" fmla="*/ 918293 w 1838183"/>
                  <a:gd name="connsiteY230" fmla="*/ 868041 h 919530"/>
                  <a:gd name="connsiteX231" fmla="*/ 917405 w 1838183"/>
                  <a:gd name="connsiteY231" fmla="*/ 861294 h 919530"/>
                  <a:gd name="connsiteX232" fmla="*/ 914032 w 1838183"/>
                  <a:gd name="connsiteY232" fmla="*/ 839633 h 919530"/>
                  <a:gd name="connsiteX233" fmla="*/ 913321 w 1838183"/>
                  <a:gd name="connsiteY233" fmla="*/ 835550 h 919530"/>
                  <a:gd name="connsiteX234" fmla="*/ 910303 w 1838183"/>
                  <a:gd name="connsiteY234" fmla="*/ 821523 h 919530"/>
                  <a:gd name="connsiteX235" fmla="*/ 909770 w 1838183"/>
                  <a:gd name="connsiteY235" fmla="*/ 819570 h 919530"/>
                  <a:gd name="connsiteX236" fmla="*/ 628885 w 1838183"/>
                  <a:gd name="connsiteY236" fmla="*/ 492346 h 919530"/>
                  <a:gd name="connsiteX237" fmla="*/ 628885 w 1838183"/>
                  <a:gd name="connsiteY237" fmla="*/ 484001 h 919530"/>
                  <a:gd name="connsiteX238" fmla="*/ 918115 w 1838183"/>
                  <a:gd name="connsiteY238" fmla="*/ 199744 h 919530"/>
                  <a:gd name="connsiteX239" fmla="*/ 1207345 w 1838183"/>
                  <a:gd name="connsiteY239" fmla="*/ 484001 h 919530"/>
                  <a:gd name="connsiteX240" fmla="*/ 1207345 w 1838183"/>
                  <a:gd name="connsiteY240" fmla="*/ 492346 h 919530"/>
                  <a:gd name="connsiteX241" fmla="*/ 926638 w 1838183"/>
                  <a:gd name="connsiteY241" fmla="*/ 819215 h 919530"/>
                  <a:gd name="connsiteX242" fmla="*/ 1213915 w 1838183"/>
                  <a:gd name="connsiteY242" fmla="*/ 489683 h 919530"/>
                  <a:gd name="connsiteX243" fmla="*/ 1213915 w 1838183"/>
                  <a:gd name="connsiteY243" fmla="*/ 483823 h 919530"/>
                  <a:gd name="connsiteX244" fmla="*/ 918293 w 1838183"/>
                  <a:gd name="connsiteY244" fmla="*/ 193174 h 919530"/>
                  <a:gd name="connsiteX245" fmla="*/ 622671 w 1838183"/>
                  <a:gd name="connsiteY245" fmla="*/ 483823 h 919530"/>
                  <a:gd name="connsiteX246" fmla="*/ 622671 w 1838183"/>
                  <a:gd name="connsiteY246" fmla="*/ 489683 h 919530"/>
                  <a:gd name="connsiteX247" fmla="*/ 586095 w 1838183"/>
                  <a:gd name="connsiteY247" fmla="*/ 477787 h 919530"/>
                  <a:gd name="connsiteX248" fmla="*/ 586095 w 1838183"/>
                  <a:gd name="connsiteY248" fmla="*/ 474768 h 919530"/>
                  <a:gd name="connsiteX249" fmla="*/ 685524 w 1838183"/>
                  <a:gd name="connsiteY249" fmla="*/ 243598 h 919530"/>
                  <a:gd name="connsiteX250" fmla="*/ 918293 w 1838183"/>
                  <a:gd name="connsiteY250" fmla="*/ 148077 h 919530"/>
                  <a:gd name="connsiteX251" fmla="*/ 1250490 w 1838183"/>
                  <a:gd name="connsiteY251" fmla="*/ 474768 h 919530"/>
                  <a:gd name="connsiteX252" fmla="*/ 1250490 w 1838183"/>
                  <a:gd name="connsiteY252" fmla="*/ 477787 h 919530"/>
                  <a:gd name="connsiteX253" fmla="*/ 1213915 w 1838183"/>
                  <a:gd name="connsiteY253" fmla="*/ 489683 h 919530"/>
                  <a:gd name="connsiteX254" fmla="*/ 1256882 w 1838183"/>
                  <a:gd name="connsiteY254" fmla="*/ 475834 h 919530"/>
                  <a:gd name="connsiteX255" fmla="*/ 1256882 w 1838183"/>
                  <a:gd name="connsiteY255" fmla="*/ 474591 h 919530"/>
                  <a:gd name="connsiteX256" fmla="*/ 1155501 w 1838183"/>
                  <a:gd name="connsiteY256" fmla="*/ 238805 h 919530"/>
                  <a:gd name="connsiteX257" fmla="*/ 918115 w 1838183"/>
                  <a:gd name="connsiteY257" fmla="*/ 141507 h 919530"/>
                  <a:gd name="connsiteX258" fmla="*/ 680730 w 1838183"/>
                  <a:gd name="connsiteY258" fmla="*/ 238805 h 919530"/>
                  <a:gd name="connsiteX259" fmla="*/ 579348 w 1838183"/>
                  <a:gd name="connsiteY259" fmla="*/ 474591 h 919530"/>
                  <a:gd name="connsiteX260" fmla="*/ 579348 w 1838183"/>
                  <a:gd name="connsiteY260" fmla="*/ 475834 h 919530"/>
                  <a:gd name="connsiteX261" fmla="*/ 545791 w 1838183"/>
                  <a:gd name="connsiteY261" fmla="*/ 468199 h 919530"/>
                  <a:gd name="connsiteX262" fmla="*/ 917938 w 1838183"/>
                  <a:gd name="connsiteY262" fmla="*/ 99250 h 919530"/>
                  <a:gd name="connsiteX263" fmla="*/ 1290084 w 1838183"/>
                  <a:gd name="connsiteY263" fmla="*/ 468199 h 919530"/>
                  <a:gd name="connsiteX264" fmla="*/ 1256882 w 1838183"/>
                  <a:gd name="connsiteY264" fmla="*/ 475834 h 919530"/>
                  <a:gd name="connsiteX265" fmla="*/ 1296831 w 1838183"/>
                  <a:gd name="connsiteY265" fmla="*/ 467134 h 919530"/>
                  <a:gd name="connsiteX266" fmla="*/ 918293 w 1838183"/>
                  <a:gd name="connsiteY266" fmla="*/ 92859 h 919530"/>
                  <a:gd name="connsiteX267" fmla="*/ 539754 w 1838183"/>
                  <a:gd name="connsiteY267" fmla="*/ 467134 h 919530"/>
                  <a:gd name="connsiteX268" fmla="*/ 501403 w 1838183"/>
                  <a:gd name="connsiteY268" fmla="*/ 461985 h 919530"/>
                  <a:gd name="connsiteX269" fmla="*/ 918293 w 1838183"/>
                  <a:gd name="connsiteY269" fmla="*/ 54153 h 919530"/>
                  <a:gd name="connsiteX270" fmla="*/ 1209299 w 1838183"/>
                  <a:gd name="connsiteY270" fmla="*/ 172756 h 919530"/>
                  <a:gd name="connsiteX271" fmla="*/ 1335359 w 1838183"/>
                  <a:gd name="connsiteY271" fmla="*/ 460209 h 919530"/>
                  <a:gd name="connsiteX272" fmla="*/ 1335359 w 1838183"/>
                  <a:gd name="connsiteY272" fmla="*/ 461985 h 919530"/>
                  <a:gd name="connsiteX273" fmla="*/ 1296831 w 1838183"/>
                  <a:gd name="connsiteY273" fmla="*/ 467134 h 919530"/>
                  <a:gd name="connsiteX274" fmla="*/ 1341574 w 1838183"/>
                  <a:gd name="connsiteY274" fmla="*/ 461452 h 919530"/>
                  <a:gd name="connsiteX275" fmla="*/ 1341574 w 1838183"/>
                  <a:gd name="connsiteY275" fmla="*/ 460032 h 919530"/>
                  <a:gd name="connsiteX276" fmla="*/ 1213560 w 1838183"/>
                  <a:gd name="connsiteY276" fmla="*/ 167962 h 919530"/>
                  <a:gd name="connsiteX277" fmla="*/ 918115 w 1838183"/>
                  <a:gd name="connsiteY277" fmla="*/ 47583 h 919530"/>
                  <a:gd name="connsiteX278" fmla="*/ 494834 w 1838183"/>
                  <a:gd name="connsiteY278" fmla="*/ 461452 h 919530"/>
                  <a:gd name="connsiteX279" fmla="*/ 463763 w 1838183"/>
                  <a:gd name="connsiteY279" fmla="*/ 460032 h 919530"/>
                  <a:gd name="connsiteX280" fmla="*/ 463763 w 1838183"/>
                  <a:gd name="connsiteY280" fmla="*/ 456658 h 919530"/>
                  <a:gd name="connsiteX281" fmla="*/ 914919 w 1838183"/>
                  <a:gd name="connsiteY281" fmla="*/ 7635 h 919530"/>
                  <a:gd name="connsiteX282" fmla="*/ 920956 w 1838183"/>
                  <a:gd name="connsiteY282" fmla="*/ 7635 h 919530"/>
                  <a:gd name="connsiteX283" fmla="*/ 1370337 w 1838183"/>
                  <a:gd name="connsiteY283" fmla="*/ 417242 h 919530"/>
                  <a:gd name="connsiteX284" fmla="*/ 1370692 w 1838183"/>
                  <a:gd name="connsiteY284" fmla="*/ 420793 h 919530"/>
                  <a:gd name="connsiteX285" fmla="*/ 1372112 w 1838183"/>
                  <a:gd name="connsiteY285" fmla="*/ 439791 h 919530"/>
                  <a:gd name="connsiteX286" fmla="*/ 1372290 w 1838183"/>
                  <a:gd name="connsiteY286" fmla="*/ 448313 h 919530"/>
                  <a:gd name="connsiteX287" fmla="*/ 1372645 w 1838183"/>
                  <a:gd name="connsiteY287" fmla="*/ 460209 h 919530"/>
                  <a:gd name="connsiteX288" fmla="*/ 1341574 w 1838183"/>
                  <a:gd name="connsiteY288" fmla="*/ 461452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371" y="1776"/>
                    </a:moveTo>
                    <a:cubicBezTo>
                      <a:pt x="1819896" y="1776"/>
                      <a:pt x="1809598" y="2308"/>
                      <a:pt x="1799300" y="3018"/>
                    </a:cubicBezTo>
                    <a:lnTo>
                      <a:pt x="1799300" y="1598"/>
                    </a:lnTo>
                    <a:lnTo>
                      <a:pt x="1799300" y="0"/>
                    </a:lnTo>
                    <a:lnTo>
                      <a:pt x="1792908" y="0"/>
                    </a:lnTo>
                    <a:lnTo>
                      <a:pt x="1792730" y="0"/>
                    </a:lnTo>
                    <a:lnTo>
                      <a:pt x="1792908" y="1776"/>
                    </a:lnTo>
                    <a:lnTo>
                      <a:pt x="1792908" y="3551"/>
                    </a:lnTo>
                    <a:cubicBezTo>
                      <a:pt x="1779947" y="4616"/>
                      <a:pt x="1767163" y="6392"/>
                      <a:pt x="1754379" y="8700"/>
                    </a:cubicBezTo>
                    <a:cubicBezTo>
                      <a:pt x="1754379" y="5859"/>
                      <a:pt x="1754202" y="2841"/>
                      <a:pt x="1754024" y="0"/>
                    </a:cubicBezTo>
                    <a:lnTo>
                      <a:pt x="1747632" y="0"/>
                    </a:lnTo>
                    <a:lnTo>
                      <a:pt x="1747632" y="0"/>
                    </a:lnTo>
                    <a:cubicBezTo>
                      <a:pt x="1747810" y="3196"/>
                      <a:pt x="1747988" y="6569"/>
                      <a:pt x="1747988" y="9943"/>
                    </a:cubicBezTo>
                    <a:cubicBezTo>
                      <a:pt x="1736624" y="12073"/>
                      <a:pt x="1725438" y="14559"/>
                      <a:pt x="1714430" y="17577"/>
                    </a:cubicBezTo>
                    <a:lnTo>
                      <a:pt x="1714430" y="16335"/>
                    </a:lnTo>
                    <a:cubicBezTo>
                      <a:pt x="1714253" y="11008"/>
                      <a:pt x="1714075" y="5504"/>
                      <a:pt x="1713720" y="178"/>
                    </a:cubicBezTo>
                    <a:lnTo>
                      <a:pt x="1707328" y="178"/>
                    </a:lnTo>
                    <a:lnTo>
                      <a:pt x="1707328" y="178"/>
                    </a:lnTo>
                    <a:cubicBezTo>
                      <a:pt x="1707683" y="5504"/>
                      <a:pt x="1707861" y="11008"/>
                      <a:pt x="1708039" y="16512"/>
                    </a:cubicBezTo>
                    <a:lnTo>
                      <a:pt x="1708039" y="19530"/>
                    </a:lnTo>
                    <a:cubicBezTo>
                      <a:pt x="1695610" y="23081"/>
                      <a:pt x="1683537" y="26988"/>
                      <a:pt x="1671641" y="31604"/>
                    </a:cubicBezTo>
                    <a:cubicBezTo>
                      <a:pt x="1671641" y="29118"/>
                      <a:pt x="1671641" y="26632"/>
                      <a:pt x="1671641" y="25745"/>
                    </a:cubicBezTo>
                    <a:cubicBezTo>
                      <a:pt x="1671463" y="17222"/>
                      <a:pt x="1670931" y="8700"/>
                      <a:pt x="1670043" y="355"/>
                    </a:cubicBezTo>
                    <a:lnTo>
                      <a:pt x="1663828" y="355"/>
                    </a:lnTo>
                    <a:lnTo>
                      <a:pt x="1663651" y="355"/>
                    </a:lnTo>
                    <a:cubicBezTo>
                      <a:pt x="1664539" y="8700"/>
                      <a:pt x="1665249" y="17222"/>
                      <a:pt x="1665427" y="25922"/>
                    </a:cubicBezTo>
                    <a:cubicBezTo>
                      <a:pt x="1665427" y="27165"/>
                      <a:pt x="1665427" y="31249"/>
                      <a:pt x="1665427" y="34267"/>
                    </a:cubicBezTo>
                    <a:cubicBezTo>
                      <a:pt x="1525517" y="89663"/>
                      <a:pt x="1418808" y="211639"/>
                      <a:pt x="1384718" y="361314"/>
                    </a:cubicBezTo>
                    <a:lnTo>
                      <a:pt x="1384186" y="363622"/>
                    </a:lnTo>
                    <a:cubicBezTo>
                      <a:pt x="1383121" y="368238"/>
                      <a:pt x="1382233" y="372855"/>
                      <a:pt x="1381345" y="377471"/>
                    </a:cubicBezTo>
                    <a:lnTo>
                      <a:pt x="1380457" y="382087"/>
                    </a:lnTo>
                    <a:cubicBezTo>
                      <a:pt x="1379214" y="389012"/>
                      <a:pt x="1378149" y="395936"/>
                      <a:pt x="1377084" y="403038"/>
                    </a:cubicBezTo>
                    <a:cubicBezTo>
                      <a:pt x="1376729" y="405346"/>
                      <a:pt x="1376373" y="407832"/>
                      <a:pt x="1376196" y="410140"/>
                    </a:cubicBezTo>
                    <a:cubicBezTo>
                      <a:pt x="1375841" y="407832"/>
                      <a:pt x="1375486" y="405701"/>
                      <a:pt x="1375308" y="403393"/>
                    </a:cubicBezTo>
                    <a:cubicBezTo>
                      <a:pt x="1374421" y="396114"/>
                      <a:pt x="1373178" y="388834"/>
                      <a:pt x="1371935" y="381732"/>
                    </a:cubicBezTo>
                    <a:lnTo>
                      <a:pt x="1371225" y="377649"/>
                    </a:lnTo>
                    <a:cubicBezTo>
                      <a:pt x="1370337" y="372855"/>
                      <a:pt x="1369272" y="368238"/>
                      <a:pt x="1368384" y="363622"/>
                    </a:cubicBezTo>
                    <a:lnTo>
                      <a:pt x="1367851" y="361669"/>
                    </a:lnTo>
                    <a:cubicBezTo>
                      <a:pt x="1333761" y="211995"/>
                      <a:pt x="1227054" y="89840"/>
                      <a:pt x="1086966" y="34445"/>
                    </a:cubicBezTo>
                    <a:cubicBezTo>
                      <a:pt x="1086966" y="31426"/>
                      <a:pt x="1086966" y="27343"/>
                      <a:pt x="1086966" y="26100"/>
                    </a:cubicBezTo>
                    <a:cubicBezTo>
                      <a:pt x="1087144" y="17577"/>
                      <a:pt x="1087676" y="9055"/>
                      <a:pt x="1088742" y="533"/>
                    </a:cubicBezTo>
                    <a:lnTo>
                      <a:pt x="1088564" y="533"/>
                    </a:lnTo>
                    <a:lnTo>
                      <a:pt x="1082349" y="533"/>
                    </a:lnTo>
                    <a:cubicBezTo>
                      <a:pt x="1081462" y="8877"/>
                      <a:pt x="1080929" y="17400"/>
                      <a:pt x="1080752" y="25922"/>
                    </a:cubicBezTo>
                    <a:cubicBezTo>
                      <a:pt x="1080752" y="26810"/>
                      <a:pt x="1080752" y="29296"/>
                      <a:pt x="1080752" y="31781"/>
                    </a:cubicBezTo>
                    <a:cubicBezTo>
                      <a:pt x="1068856" y="27343"/>
                      <a:pt x="1056605" y="23259"/>
                      <a:pt x="1044176" y="19708"/>
                    </a:cubicBezTo>
                    <a:lnTo>
                      <a:pt x="1044176" y="16690"/>
                    </a:lnTo>
                    <a:cubicBezTo>
                      <a:pt x="1044354" y="11186"/>
                      <a:pt x="1044532" y="5859"/>
                      <a:pt x="1044886" y="355"/>
                    </a:cubicBezTo>
                    <a:lnTo>
                      <a:pt x="1044709" y="355"/>
                    </a:lnTo>
                    <a:lnTo>
                      <a:pt x="1038317" y="355"/>
                    </a:lnTo>
                    <a:cubicBezTo>
                      <a:pt x="1037962" y="5682"/>
                      <a:pt x="1037785" y="11186"/>
                      <a:pt x="1037607" y="16512"/>
                    </a:cubicBezTo>
                    <a:lnTo>
                      <a:pt x="1037607" y="17755"/>
                    </a:lnTo>
                    <a:cubicBezTo>
                      <a:pt x="1026599" y="14737"/>
                      <a:pt x="1015413" y="12251"/>
                      <a:pt x="1004050" y="10120"/>
                    </a:cubicBezTo>
                    <a:cubicBezTo>
                      <a:pt x="1004050" y="6747"/>
                      <a:pt x="1004227" y="3551"/>
                      <a:pt x="1004405" y="178"/>
                    </a:cubicBezTo>
                    <a:lnTo>
                      <a:pt x="1004405" y="178"/>
                    </a:lnTo>
                    <a:lnTo>
                      <a:pt x="998013" y="178"/>
                    </a:lnTo>
                    <a:cubicBezTo>
                      <a:pt x="997836" y="3018"/>
                      <a:pt x="997658" y="6037"/>
                      <a:pt x="997658" y="8877"/>
                    </a:cubicBezTo>
                    <a:cubicBezTo>
                      <a:pt x="985052" y="6747"/>
                      <a:pt x="972268" y="4971"/>
                      <a:pt x="959307" y="3906"/>
                    </a:cubicBezTo>
                    <a:lnTo>
                      <a:pt x="959485" y="178"/>
                    </a:lnTo>
                    <a:lnTo>
                      <a:pt x="959307" y="178"/>
                    </a:lnTo>
                    <a:lnTo>
                      <a:pt x="952915" y="178"/>
                    </a:lnTo>
                    <a:lnTo>
                      <a:pt x="952738" y="3373"/>
                    </a:lnTo>
                    <a:cubicBezTo>
                      <a:pt x="942440" y="2663"/>
                      <a:pt x="932142" y="1243"/>
                      <a:pt x="921666" y="1243"/>
                    </a:cubicBezTo>
                    <a:lnTo>
                      <a:pt x="921666" y="178"/>
                    </a:lnTo>
                    <a:lnTo>
                      <a:pt x="915097" y="178"/>
                    </a:lnTo>
                    <a:lnTo>
                      <a:pt x="915097" y="1243"/>
                    </a:lnTo>
                    <a:cubicBezTo>
                      <a:pt x="904621" y="1243"/>
                      <a:pt x="894323" y="1065"/>
                      <a:pt x="884026" y="1776"/>
                    </a:cubicBezTo>
                    <a:lnTo>
                      <a:pt x="884026" y="355"/>
                    </a:lnTo>
                    <a:lnTo>
                      <a:pt x="877633" y="355"/>
                    </a:lnTo>
                    <a:lnTo>
                      <a:pt x="877633" y="2308"/>
                    </a:lnTo>
                    <a:cubicBezTo>
                      <a:pt x="864673" y="3373"/>
                      <a:pt x="851889" y="5149"/>
                      <a:pt x="839282" y="7280"/>
                    </a:cubicBezTo>
                    <a:cubicBezTo>
                      <a:pt x="839282" y="4971"/>
                      <a:pt x="839105" y="2663"/>
                      <a:pt x="838927" y="178"/>
                    </a:cubicBezTo>
                    <a:lnTo>
                      <a:pt x="832536" y="178"/>
                    </a:lnTo>
                    <a:cubicBezTo>
                      <a:pt x="832536" y="2841"/>
                      <a:pt x="832713" y="5682"/>
                      <a:pt x="832891" y="8345"/>
                    </a:cubicBezTo>
                    <a:cubicBezTo>
                      <a:pt x="821527" y="10475"/>
                      <a:pt x="810342" y="13139"/>
                      <a:pt x="799333" y="16157"/>
                    </a:cubicBezTo>
                    <a:lnTo>
                      <a:pt x="799333" y="14382"/>
                    </a:lnTo>
                    <a:cubicBezTo>
                      <a:pt x="799156" y="9765"/>
                      <a:pt x="798979" y="4971"/>
                      <a:pt x="798801" y="355"/>
                    </a:cubicBezTo>
                    <a:lnTo>
                      <a:pt x="798801" y="355"/>
                    </a:lnTo>
                    <a:lnTo>
                      <a:pt x="792409" y="355"/>
                    </a:lnTo>
                    <a:cubicBezTo>
                      <a:pt x="792764" y="4971"/>
                      <a:pt x="792942" y="9765"/>
                      <a:pt x="793120" y="14559"/>
                    </a:cubicBezTo>
                    <a:lnTo>
                      <a:pt x="793120" y="18110"/>
                    </a:lnTo>
                    <a:cubicBezTo>
                      <a:pt x="780691" y="21661"/>
                      <a:pt x="768618" y="25745"/>
                      <a:pt x="756544" y="30183"/>
                    </a:cubicBezTo>
                    <a:cubicBezTo>
                      <a:pt x="756544" y="27520"/>
                      <a:pt x="756544" y="24857"/>
                      <a:pt x="756544" y="23792"/>
                    </a:cubicBezTo>
                    <a:cubicBezTo>
                      <a:pt x="756366" y="15979"/>
                      <a:pt x="755834" y="8167"/>
                      <a:pt x="755123" y="533"/>
                    </a:cubicBezTo>
                    <a:lnTo>
                      <a:pt x="755123" y="533"/>
                    </a:lnTo>
                    <a:lnTo>
                      <a:pt x="748732" y="533"/>
                    </a:lnTo>
                    <a:cubicBezTo>
                      <a:pt x="749442" y="8167"/>
                      <a:pt x="750152" y="15979"/>
                      <a:pt x="750152" y="23969"/>
                    </a:cubicBezTo>
                    <a:cubicBezTo>
                      <a:pt x="750152" y="25390"/>
                      <a:pt x="750152" y="29651"/>
                      <a:pt x="750152" y="32669"/>
                    </a:cubicBezTo>
                    <a:cubicBezTo>
                      <a:pt x="595328" y="93924"/>
                      <a:pt x="481163"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3" y="9765"/>
                      <a:pt x="122333" y="14382"/>
                    </a:cubicBezTo>
                    <a:lnTo>
                      <a:pt x="122333" y="16335"/>
                    </a:lnTo>
                    <a:cubicBezTo>
                      <a:pt x="111324" y="13316"/>
                      <a:pt x="100139" y="10831"/>
                      <a:pt x="88775" y="8522"/>
                    </a:cubicBezTo>
                    <a:cubicBezTo>
                      <a:pt x="88775" y="5859"/>
                      <a:pt x="88953" y="3018"/>
                      <a:pt x="89130" y="355"/>
                    </a:cubicBezTo>
                    <a:lnTo>
                      <a:pt x="82739" y="355"/>
                    </a:lnTo>
                    <a:lnTo>
                      <a:pt x="82739" y="355"/>
                    </a:lnTo>
                    <a:cubicBezTo>
                      <a:pt x="82739" y="2663"/>
                      <a:pt x="82561" y="4971"/>
                      <a:pt x="82561" y="7457"/>
                    </a:cubicBezTo>
                    <a:cubicBezTo>
                      <a:pt x="69955" y="5326"/>
                      <a:pt x="57171" y="3551"/>
                      <a:pt x="44210" y="2486"/>
                    </a:cubicBezTo>
                    <a:lnTo>
                      <a:pt x="44388" y="533"/>
                    </a:lnTo>
                    <a:lnTo>
                      <a:pt x="37996" y="533"/>
                    </a:lnTo>
                    <a:lnTo>
                      <a:pt x="37996" y="533"/>
                    </a:lnTo>
                    <a:lnTo>
                      <a:pt x="37996" y="1953"/>
                    </a:lnTo>
                    <a:cubicBezTo>
                      <a:pt x="27698" y="1243"/>
                      <a:pt x="17400" y="710"/>
                      <a:pt x="6925" y="533"/>
                    </a:cubicBezTo>
                    <a:lnTo>
                      <a:pt x="6925" y="355"/>
                    </a:lnTo>
                    <a:lnTo>
                      <a:pt x="533" y="355"/>
                    </a:lnTo>
                    <a:lnTo>
                      <a:pt x="533" y="3729"/>
                    </a:lnTo>
                    <a:lnTo>
                      <a:pt x="533" y="8700"/>
                    </a:lnTo>
                    <a:lnTo>
                      <a:pt x="3728" y="8700"/>
                    </a:lnTo>
                    <a:cubicBezTo>
                      <a:pt x="251767" y="8700"/>
                      <a:pt x="453997" y="209154"/>
                      <a:pt x="458081" y="457013"/>
                    </a:cubicBezTo>
                    <a:lnTo>
                      <a:pt x="458081" y="460919"/>
                    </a:lnTo>
                    <a:cubicBezTo>
                      <a:pt x="447605" y="460919"/>
                      <a:pt x="437308" y="461452"/>
                      <a:pt x="427010" y="462162"/>
                    </a:cubicBezTo>
                    <a:lnTo>
                      <a:pt x="427010" y="460742"/>
                    </a:lnTo>
                    <a:cubicBezTo>
                      <a:pt x="423814" y="349951"/>
                      <a:pt x="378361"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7"/>
                    </a:lnTo>
                    <a:cubicBezTo>
                      <a:pt x="407656" y="463583"/>
                      <a:pt x="394873" y="465358"/>
                      <a:pt x="382267" y="467666"/>
                    </a:cubicBezTo>
                    <a:cubicBezTo>
                      <a:pt x="379426" y="260998"/>
                      <a:pt x="206669" y="93391"/>
                      <a:pt x="178" y="93391"/>
                    </a:cubicBezTo>
                    <a:lnTo>
                      <a:pt x="178" y="99783"/>
                    </a:lnTo>
                    <a:cubicBezTo>
                      <a:pt x="203296" y="99783"/>
                      <a:pt x="373567" y="265260"/>
                      <a:pt x="375875" y="468732"/>
                    </a:cubicBezTo>
                    <a:cubicBezTo>
                      <a:pt x="364512" y="470862"/>
                      <a:pt x="353326" y="473348"/>
                      <a:pt x="342318" y="476366"/>
                    </a:cubicBezTo>
                    <a:lnTo>
                      <a:pt x="342318" y="475123"/>
                    </a:lnTo>
                    <a:cubicBezTo>
                      <a:pt x="340542" y="385816"/>
                      <a:pt x="304677" y="302012"/>
                      <a:pt x="240937" y="239337"/>
                    </a:cubicBezTo>
                    <a:cubicBezTo>
                      <a:pt x="177196" y="176485"/>
                      <a:pt x="89486" y="142040"/>
                      <a:pt x="178" y="142040"/>
                    </a:cubicBezTo>
                    <a:lnTo>
                      <a:pt x="178" y="148432"/>
                    </a:lnTo>
                    <a:cubicBezTo>
                      <a:pt x="179859" y="148432"/>
                      <a:pt x="332375" y="295088"/>
                      <a:pt x="335749" y="475123"/>
                    </a:cubicBezTo>
                    <a:lnTo>
                      <a:pt x="335749" y="478142"/>
                    </a:lnTo>
                    <a:cubicBezTo>
                      <a:pt x="323320" y="481693"/>
                      <a:pt x="311247" y="485599"/>
                      <a:pt x="299173" y="490038"/>
                    </a:cubicBezTo>
                    <a:cubicBezTo>
                      <a:pt x="299173" y="487552"/>
                      <a:pt x="299173" y="485066"/>
                      <a:pt x="299173" y="484178"/>
                    </a:cubicBezTo>
                    <a:cubicBezTo>
                      <a:pt x="295977" y="324028"/>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4" y="821878"/>
                    </a:lnTo>
                    <a:cubicBezTo>
                      <a:pt x="10298" y="826495"/>
                      <a:pt x="9410" y="831111"/>
                      <a:pt x="8523" y="835727"/>
                    </a:cubicBezTo>
                    <a:lnTo>
                      <a:pt x="7812" y="840343"/>
                    </a:lnTo>
                    <a:cubicBezTo>
                      <a:pt x="6569" y="847268"/>
                      <a:pt x="5504" y="854370"/>
                      <a:pt x="4439" y="861294"/>
                    </a:cubicBezTo>
                    <a:cubicBezTo>
                      <a:pt x="4084" y="863603"/>
                      <a:pt x="3728" y="865911"/>
                      <a:pt x="3551" y="868396"/>
                    </a:cubicBezTo>
                    <a:lnTo>
                      <a:pt x="3551" y="868929"/>
                    </a:lnTo>
                    <a:cubicBezTo>
                      <a:pt x="1598" y="885441"/>
                      <a:pt x="533" y="902308"/>
                      <a:pt x="355" y="919176"/>
                    </a:cubicBezTo>
                    <a:lnTo>
                      <a:pt x="355" y="919176"/>
                    </a:lnTo>
                    <a:lnTo>
                      <a:pt x="6747" y="919176"/>
                    </a:lnTo>
                    <a:lnTo>
                      <a:pt x="6747" y="919176"/>
                    </a:lnTo>
                    <a:cubicBezTo>
                      <a:pt x="6747" y="915270"/>
                      <a:pt x="6925" y="911363"/>
                      <a:pt x="7102" y="907635"/>
                    </a:cubicBezTo>
                    <a:cubicBezTo>
                      <a:pt x="7280" y="904617"/>
                      <a:pt x="7280" y="901598"/>
                      <a:pt x="7457" y="898580"/>
                    </a:cubicBezTo>
                    <a:cubicBezTo>
                      <a:pt x="7812" y="892366"/>
                      <a:pt x="8345" y="886329"/>
                      <a:pt x="8878" y="880115"/>
                    </a:cubicBezTo>
                    <a:lnTo>
                      <a:pt x="9232" y="876031"/>
                    </a:lnTo>
                    <a:cubicBezTo>
                      <a:pt x="32847" y="646814"/>
                      <a:pt x="226555" y="467311"/>
                      <a:pt x="461277" y="467311"/>
                    </a:cubicBezTo>
                    <a:cubicBezTo>
                      <a:pt x="695999" y="467311"/>
                      <a:pt x="889884" y="646814"/>
                      <a:pt x="913321" y="876209"/>
                    </a:cubicBezTo>
                    <a:lnTo>
                      <a:pt x="913676" y="879760"/>
                    </a:lnTo>
                    <a:cubicBezTo>
                      <a:pt x="914209" y="885974"/>
                      <a:pt x="914741" y="892366"/>
                      <a:pt x="915097" y="898757"/>
                    </a:cubicBezTo>
                    <a:cubicBezTo>
                      <a:pt x="915275" y="901598"/>
                      <a:pt x="915275" y="904439"/>
                      <a:pt x="915452" y="907280"/>
                    </a:cubicBezTo>
                    <a:cubicBezTo>
                      <a:pt x="915630" y="911363"/>
                      <a:pt x="915630" y="915270"/>
                      <a:pt x="915807" y="919353"/>
                    </a:cubicBezTo>
                    <a:lnTo>
                      <a:pt x="915807" y="919353"/>
                    </a:lnTo>
                    <a:lnTo>
                      <a:pt x="922377" y="919353"/>
                    </a:lnTo>
                    <a:lnTo>
                      <a:pt x="922377" y="919353"/>
                    </a:lnTo>
                    <a:cubicBezTo>
                      <a:pt x="922377" y="915447"/>
                      <a:pt x="922554" y="911541"/>
                      <a:pt x="922731" y="907812"/>
                    </a:cubicBezTo>
                    <a:cubicBezTo>
                      <a:pt x="922731" y="904794"/>
                      <a:pt x="922909" y="901776"/>
                      <a:pt x="923086" y="898757"/>
                    </a:cubicBezTo>
                    <a:cubicBezTo>
                      <a:pt x="923442" y="892543"/>
                      <a:pt x="923974" y="886507"/>
                      <a:pt x="924507" y="880292"/>
                    </a:cubicBezTo>
                    <a:lnTo>
                      <a:pt x="924862" y="876209"/>
                    </a:lnTo>
                    <a:cubicBezTo>
                      <a:pt x="948477" y="646992"/>
                      <a:pt x="1142185" y="467489"/>
                      <a:pt x="1376907" y="467489"/>
                    </a:cubicBezTo>
                    <a:cubicBezTo>
                      <a:pt x="1611628" y="467489"/>
                      <a:pt x="1805514" y="646992"/>
                      <a:pt x="1828951" y="876386"/>
                    </a:cubicBezTo>
                    <a:lnTo>
                      <a:pt x="1829306" y="879937"/>
                    </a:lnTo>
                    <a:cubicBezTo>
                      <a:pt x="1829838" y="886151"/>
                      <a:pt x="1830371" y="892543"/>
                      <a:pt x="1830726" y="898935"/>
                    </a:cubicBezTo>
                    <a:cubicBezTo>
                      <a:pt x="1830904" y="901776"/>
                      <a:pt x="1830904" y="904617"/>
                      <a:pt x="1831081" y="907457"/>
                    </a:cubicBezTo>
                    <a:cubicBezTo>
                      <a:pt x="1831259" y="911541"/>
                      <a:pt x="1831259" y="915447"/>
                      <a:pt x="1831436" y="919531"/>
                    </a:cubicBezTo>
                    <a:lnTo>
                      <a:pt x="1831436" y="919531"/>
                    </a:lnTo>
                    <a:lnTo>
                      <a:pt x="1837828" y="919531"/>
                    </a:lnTo>
                    <a:cubicBezTo>
                      <a:pt x="1837651" y="902486"/>
                      <a:pt x="1836585" y="885796"/>
                      <a:pt x="1834633" y="869284"/>
                    </a:cubicBezTo>
                    <a:lnTo>
                      <a:pt x="1834633" y="868752"/>
                    </a:lnTo>
                    <a:cubicBezTo>
                      <a:pt x="1834277" y="866443"/>
                      <a:pt x="1833922" y="864313"/>
                      <a:pt x="1833744" y="862005"/>
                    </a:cubicBezTo>
                    <a:cubicBezTo>
                      <a:pt x="1832857" y="854725"/>
                      <a:pt x="1831614" y="847445"/>
                      <a:pt x="1830371" y="840343"/>
                    </a:cubicBezTo>
                    <a:lnTo>
                      <a:pt x="1829661" y="836260"/>
                    </a:lnTo>
                    <a:cubicBezTo>
                      <a:pt x="1828773" y="831466"/>
                      <a:pt x="1827708" y="826850"/>
                      <a:pt x="1826643" y="822233"/>
                    </a:cubicBezTo>
                    <a:lnTo>
                      <a:pt x="1826110" y="820280"/>
                    </a:lnTo>
                    <a:cubicBezTo>
                      <a:pt x="1792020" y="670606"/>
                      <a:pt x="1685312" y="548452"/>
                      <a:pt x="1545224" y="493056"/>
                    </a:cubicBezTo>
                    <a:cubicBezTo>
                      <a:pt x="1545224" y="490038"/>
                      <a:pt x="1545224" y="485954"/>
                      <a:pt x="1545224" y="484711"/>
                    </a:cubicBezTo>
                    <a:cubicBezTo>
                      <a:pt x="1548243" y="327935"/>
                      <a:pt x="1681228" y="200454"/>
                      <a:pt x="1837651" y="200454"/>
                    </a:cubicBezTo>
                    <a:lnTo>
                      <a:pt x="1837651" y="194062"/>
                    </a:lnTo>
                    <a:cubicBezTo>
                      <a:pt x="1677855" y="194062"/>
                      <a:pt x="1542029" y="324384"/>
                      <a:pt x="1538833" y="484711"/>
                    </a:cubicBezTo>
                    <a:cubicBezTo>
                      <a:pt x="1538833" y="485599"/>
                      <a:pt x="1538833" y="488085"/>
                      <a:pt x="1538833" y="490570"/>
                    </a:cubicBezTo>
                    <a:cubicBezTo>
                      <a:pt x="1526937" y="486132"/>
                      <a:pt x="1514686" y="482048"/>
                      <a:pt x="1502257" y="478674"/>
                    </a:cubicBezTo>
                    <a:lnTo>
                      <a:pt x="1502257" y="475656"/>
                    </a:lnTo>
                    <a:cubicBezTo>
                      <a:pt x="1503855" y="387946"/>
                      <a:pt x="1539188" y="305918"/>
                      <a:pt x="1601685" y="244486"/>
                    </a:cubicBezTo>
                    <a:cubicBezTo>
                      <a:pt x="1664184"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1" y="386349"/>
                      <a:pt x="1495865" y="475656"/>
                    </a:cubicBezTo>
                    <a:lnTo>
                      <a:pt x="1495865" y="476899"/>
                    </a:lnTo>
                    <a:cubicBezTo>
                      <a:pt x="1484857" y="473881"/>
                      <a:pt x="1473672" y="471395"/>
                      <a:pt x="1462309" y="469264"/>
                    </a:cubicBezTo>
                    <a:cubicBezTo>
                      <a:pt x="1464616" y="265615"/>
                      <a:pt x="1634355" y="100316"/>
                      <a:pt x="1837651" y="100316"/>
                    </a:cubicBezTo>
                    <a:lnTo>
                      <a:pt x="1837651" y="93924"/>
                    </a:lnTo>
                    <a:cubicBezTo>
                      <a:pt x="1631159" y="93924"/>
                      <a:pt x="1458757" y="261531"/>
                      <a:pt x="1455916" y="468199"/>
                    </a:cubicBezTo>
                    <a:cubicBezTo>
                      <a:pt x="1443310" y="466068"/>
                      <a:pt x="1430527" y="464293"/>
                      <a:pt x="1417565" y="463050"/>
                    </a:cubicBezTo>
                    <a:cubicBezTo>
                      <a:pt x="1424667" y="237739"/>
                      <a:pt x="1613759" y="55218"/>
                      <a:pt x="1837651" y="55218"/>
                    </a:cubicBezTo>
                    <a:lnTo>
                      <a:pt x="1837651" y="48826"/>
                    </a:lnTo>
                    <a:cubicBezTo>
                      <a:pt x="1610386" y="48826"/>
                      <a:pt x="1418453" y="234011"/>
                      <a:pt x="1411174" y="462695"/>
                    </a:cubicBezTo>
                    <a:cubicBezTo>
                      <a:pt x="1400876" y="461985"/>
                      <a:pt x="1390578" y="461452"/>
                      <a:pt x="1380102" y="461275"/>
                    </a:cubicBezTo>
                    <a:cubicBezTo>
                      <a:pt x="1380102" y="457546"/>
                      <a:pt x="1380280" y="453640"/>
                      <a:pt x="1380457" y="449911"/>
                    </a:cubicBezTo>
                    <a:cubicBezTo>
                      <a:pt x="1380635" y="446893"/>
                      <a:pt x="1380635" y="443875"/>
                      <a:pt x="1380812" y="440856"/>
                    </a:cubicBezTo>
                    <a:cubicBezTo>
                      <a:pt x="1381168" y="434642"/>
                      <a:pt x="1381700" y="428605"/>
                      <a:pt x="1382233" y="422391"/>
                    </a:cubicBezTo>
                    <a:lnTo>
                      <a:pt x="1382588" y="418307"/>
                    </a:lnTo>
                    <a:cubicBezTo>
                      <a:pt x="1406202" y="188913"/>
                      <a:pt x="1602751" y="9588"/>
                      <a:pt x="1837651" y="9588"/>
                    </a:cubicBezTo>
                    <a:lnTo>
                      <a:pt x="1838183" y="9588"/>
                    </a:lnTo>
                    <a:lnTo>
                      <a:pt x="1838183" y="6392"/>
                    </a:lnTo>
                    <a:cubicBezTo>
                      <a:pt x="1838183" y="4616"/>
                      <a:pt x="1838183" y="2663"/>
                      <a:pt x="1838183" y="888"/>
                    </a:cubicBezTo>
                    <a:lnTo>
                      <a:pt x="1838006" y="888"/>
                    </a:lnTo>
                    <a:lnTo>
                      <a:pt x="1831614" y="888"/>
                    </a:lnTo>
                    <a:lnTo>
                      <a:pt x="1830371" y="1776"/>
                    </a:lnTo>
                    <a:close/>
                    <a:moveTo>
                      <a:pt x="926638" y="819215"/>
                    </a:moveTo>
                    <a:lnTo>
                      <a:pt x="926105" y="821523"/>
                    </a:lnTo>
                    <a:cubicBezTo>
                      <a:pt x="925040" y="826140"/>
                      <a:pt x="924152" y="830756"/>
                      <a:pt x="923264" y="835372"/>
                    </a:cubicBezTo>
                    <a:lnTo>
                      <a:pt x="922377" y="839988"/>
                    </a:lnTo>
                    <a:cubicBezTo>
                      <a:pt x="921134" y="846913"/>
                      <a:pt x="920068" y="853837"/>
                      <a:pt x="919180" y="860939"/>
                    </a:cubicBezTo>
                    <a:cubicBezTo>
                      <a:pt x="918825" y="863247"/>
                      <a:pt x="918470" y="865733"/>
                      <a:pt x="918293" y="868041"/>
                    </a:cubicBezTo>
                    <a:cubicBezTo>
                      <a:pt x="917938" y="865733"/>
                      <a:pt x="917582" y="863603"/>
                      <a:pt x="917405" y="861294"/>
                    </a:cubicBezTo>
                    <a:cubicBezTo>
                      <a:pt x="916517" y="854015"/>
                      <a:pt x="915275" y="846735"/>
                      <a:pt x="914032" y="839633"/>
                    </a:cubicBezTo>
                    <a:lnTo>
                      <a:pt x="913321" y="835550"/>
                    </a:lnTo>
                    <a:cubicBezTo>
                      <a:pt x="912434" y="830756"/>
                      <a:pt x="911368" y="826140"/>
                      <a:pt x="910303" y="821523"/>
                    </a:cubicBezTo>
                    <a:lnTo>
                      <a:pt x="909770" y="819570"/>
                    </a:lnTo>
                    <a:cubicBezTo>
                      <a:pt x="875681" y="669896"/>
                      <a:pt x="768972" y="547741"/>
                      <a:pt x="628885" y="492346"/>
                    </a:cubicBezTo>
                    <a:cubicBezTo>
                      <a:pt x="628885" y="489327"/>
                      <a:pt x="628885" y="485244"/>
                      <a:pt x="628885" y="484001"/>
                    </a:cubicBezTo>
                    <a:cubicBezTo>
                      <a:pt x="631903" y="327224"/>
                      <a:pt x="761693" y="199744"/>
                      <a:pt x="918115" y="199744"/>
                    </a:cubicBezTo>
                    <a:cubicBezTo>
                      <a:pt x="1074537" y="199744"/>
                      <a:pt x="1204327" y="327224"/>
                      <a:pt x="1207345" y="484001"/>
                    </a:cubicBezTo>
                    <a:cubicBezTo>
                      <a:pt x="1207345" y="485244"/>
                      <a:pt x="1207345" y="489327"/>
                      <a:pt x="1207345" y="492346"/>
                    </a:cubicBezTo>
                    <a:cubicBezTo>
                      <a:pt x="1067435" y="547564"/>
                      <a:pt x="960728" y="669718"/>
                      <a:pt x="926638" y="819215"/>
                    </a:cubicBezTo>
                    <a:close/>
                    <a:moveTo>
                      <a:pt x="1213915" y="489683"/>
                    </a:moveTo>
                    <a:cubicBezTo>
                      <a:pt x="1213915" y="487197"/>
                      <a:pt x="1213915" y="484711"/>
                      <a:pt x="1213915" y="483823"/>
                    </a:cubicBezTo>
                    <a:cubicBezTo>
                      <a:pt x="1210719" y="323673"/>
                      <a:pt x="1078088" y="193174"/>
                      <a:pt x="918293" y="193174"/>
                    </a:cubicBezTo>
                    <a:cubicBezTo>
                      <a:pt x="758497" y="193174"/>
                      <a:pt x="625867" y="323496"/>
                      <a:pt x="622671" y="483823"/>
                    </a:cubicBezTo>
                    <a:cubicBezTo>
                      <a:pt x="622671" y="484711"/>
                      <a:pt x="622671" y="487197"/>
                      <a:pt x="622671" y="489683"/>
                    </a:cubicBezTo>
                    <a:cubicBezTo>
                      <a:pt x="610775" y="485244"/>
                      <a:pt x="598524" y="481160"/>
                      <a:pt x="586095" y="477787"/>
                    </a:cubicBezTo>
                    <a:lnTo>
                      <a:pt x="586095" y="474768"/>
                    </a:lnTo>
                    <a:cubicBezTo>
                      <a:pt x="587693" y="387059"/>
                      <a:pt x="623026" y="305031"/>
                      <a:pt x="685524" y="243598"/>
                    </a:cubicBezTo>
                    <a:cubicBezTo>
                      <a:pt x="748022" y="181989"/>
                      <a:pt x="830760" y="148077"/>
                      <a:pt x="918293" y="148077"/>
                    </a:cubicBezTo>
                    <a:cubicBezTo>
                      <a:pt x="1097974" y="148077"/>
                      <a:pt x="1247117" y="294733"/>
                      <a:pt x="1250490" y="474768"/>
                    </a:cubicBezTo>
                    <a:lnTo>
                      <a:pt x="1250490" y="477787"/>
                    </a:lnTo>
                    <a:cubicBezTo>
                      <a:pt x="1238062" y="481160"/>
                      <a:pt x="1225811" y="485244"/>
                      <a:pt x="1213915" y="489683"/>
                    </a:cubicBezTo>
                    <a:close/>
                    <a:moveTo>
                      <a:pt x="1256882" y="475834"/>
                    </a:moveTo>
                    <a:lnTo>
                      <a:pt x="1256882" y="474591"/>
                    </a:lnTo>
                    <a:cubicBezTo>
                      <a:pt x="1255107" y="385283"/>
                      <a:pt x="1219241" y="301480"/>
                      <a:pt x="1155501" y="238805"/>
                    </a:cubicBezTo>
                    <a:cubicBezTo>
                      <a:pt x="1091760" y="175952"/>
                      <a:pt x="1007601" y="141507"/>
                      <a:pt x="918115" y="141507"/>
                    </a:cubicBezTo>
                    <a:cubicBezTo>
                      <a:pt x="828807" y="141507"/>
                      <a:pt x="744470" y="176129"/>
                      <a:pt x="680730" y="238805"/>
                    </a:cubicBezTo>
                    <a:cubicBezTo>
                      <a:pt x="617167" y="301480"/>
                      <a:pt x="581124" y="385283"/>
                      <a:pt x="579348" y="474591"/>
                    </a:cubicBezTo>
                    <a:lnTo>
                      <a:pt x="579348" y="475834"/>
                    </a:lnTo>
                    <a:cubicBezTo>
                      <a:pt x="568340" y="472815"/>
                      <a:pt x="557154" y="470330"/>
                      <a:pt x="545791" y="468199"/>
                    </a:cubicBezTo>
                    <a:cubicBezTo>
                      <a:pt x="548099" y="264549"/>
                      <a:pt x="714642" y="99250"/>
                      <a:pt x="917938" y="99250"/>
                    </a:cubicBezTo>
                    <a:cubicBezTo>
                      <a:pt x="1121233" y="99250"/>
                      <a:pt x="1287776" y="264727"/>
                      <a:pt x="1290084" y="468199"/>
                    </a:cubicBezTo>
                    <a:cubicBezTo>
                      <a:pt x="1279076" y="470330"/>
                      <a:pt x="1267890" y="472815"/>
                      <a:pt x="1256882" y="475834"/>
                    </a:cubicBezTo>
                    <a:close/>
                    <a:moveTo>
                      <a:pt x="1296831" y="467134"/>
                    </a:moveTo>
                    <a:cubicBezTo>
                      <a:pt x="1293990" y="260466"/>
                      <a:pt x="1124607" y="92859"/>
                      <a:pt x="918293" y="92859"/>
                    </a:cubicBezTo>
                    <a:cubicBezTo>
                      <a:pt x="711801" y="92859"/>
                      <a:pt x="542595" y="260466"/>
                      <a:pt x="539754" y="467134"/>
                    </a:cubicBezTo>
                    <a:cubicBezTo>
                      <a:pt x="527148" y="465003"/>
                      <a:pt x="514365" y="463228"/>
                      <a:pt x="501403" y="461985"/>
                    </a:cubicBezTo>
                    <a:cubicBezTo>
                      <a:pt x="508506" y="236674"/>
                      <a:pt x="694401" y="54153"/>
                      <a:pt x="918293" y="54153"/>
                    </a:cubicBezTo>
                    <a:cubicBezTo>
                      <a:pt x="1027664" y="54153"/>
                      <a:pt x="1130999" y="96232"/>
                      <a:pt x="1209299" y="172756"/>
                    </a:cubicBezTo>
                    <a:cubicBezTo>
                      <a:pt x="1287421" y="249102"/>
                      <a:pt x="1332164" y="351194"/>
                      <a:pt x="1335359" y="460209"/>
                    </a:cubicBezTo>
                    <a:lnTo>
                      <a:pt x="1335359" y="461985"/>
                    </a:lnTo>
                    <a:cubicBezTo>
                      <a:pt x="1322221" y="463228"/>
                      <a:pt x="1309437" y="464826"/>
                      <a:pt x="1296831" y="467134"/>
                    </a:cubicBezTo>
                    <a:close/>
                    <a:moveTo>
                      <a:pt x="1341574" y="461452"/>
                    </a:moveTo>
                    <a:lnTo>
                      <a:pt x="1341574" y="460032"/>
                    </a:lnTo>
                    <a:cubicBezTo>
                      <a:pt x="1338378" y="349241"/>
                      <a:pt x="1292925" y="245551"/>
                      <a:pt x="1213560" y="167962"/>
                    </a:cubicBezTo>
                    <a:cubicBezTo>
                      <a:pt x="1134017" y="90373"/>
                      <a:pt x="1029084" y="47583"/>
                      <a:pt x="918115" y="47583"/>
                    </a:cubicBezTo>
                    <a:cubicBezTo>
                      <a:pt x="690850" y="47583"/>
                      <a:pt x="502114" y="232768"/>
                      <a:pt x="494834" y="461452"/>
                    </a:cubicBezTo>
                    <a:cubicBezTo>
                      <a:pt x="484536" y="460742"/>
                      <a:pt x="474238" y="460209"/>
                      <a:pt x="463763" y="460032"/>
                    </a:cubicBezTo>
                    <a:lnTo>
                      <a:pt x="463763" y="456658"/>
                    </a:lnTo>
                    <a:cubicBezTo>
                      <a:pt x="467492" y="209686"/>
                      <a:pt x="668124" y="9410"/>
                      <a:pt x="914919" y="7635"/>
                    </a:cubicBezTo>
                    <a:lnTo>
                      <a:pt x="920956" y="7635"/>
                    </a:lnTo>
                    <a:cubicBezTo>
                      <a:pt x="1155678" y="7635"/>
                      <a:pt x="1346723" y="187848"/>
                      <a:pt x="1370337" y="417242"/>
                    </a:cubicBezTo>
                    <a:lnTo>
                      <a:pt x="1370692" y="420793"/>
                    </a:lnTo>
                    <a:cubicBezTo>
                      <a:pt x="1371225" y="427007"/>
                      <a:pt x="1371758" y="433399"/>
                      <a:pt x="1372112" y="439791"/>
                    </a:cubicBezTo>
                    <a:cubicBezTo>
                      <a:pt x="1372290" y="442632"/>
                      <a:pt x="1372290" y="445473"/>
                      <a:pt x="1372290" y="448313"/>
                    </a:cubicBezTo>
                    <a:cubicBezTo>
                      <a:pt x="1372468" y="452220"/>
                      <a:pt x="1372645" y="456126"/>
                      <a:pt x="1372645" y="460209"/>
                    </a:cubicBezTo>
                    <a:cubicBezTo>
                      <a:pt x="1362170" y="460209"/>
                      <a:pt x="1351872" y="460742"/>
                      <a:pt x="1341574" y="461452"/>
                    </a:cubicBezTo>
                    <a:close/>
                  </a:path>
                </a:pathLst>
              </a:custGeom>
              <a:grpFill/>
              <a:ln w="10769"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599872AC-633B-4B2C-A53C-B0ED789563F5}"/>
                  </a:ext>
                </a:extLst>
              </p:cNvPr>
              <p:cNvSpPr/>
              <p:nvPr/>
            </p:nvSpPr>
            <p:spPr>
              <a:xfrm>
                <a:off x="6116270" y="1011679"/>
                <a:ext cx="675758" cy="318879"/>
              </a:xfrm>
              <a:custGeom>
                <a:avLst/>
                <a:gdLst>
                  <a:gd name="connsiteX0" fmla="*/ 338056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8"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4" y="0"/>
                      <a:pt x="338056" y="0"/>
                    </a:cubicBezTo>
                    <a:close/>
                  </a:path>
                </a:pathLst>
              </a:custGeom>
              <a:grpFill/>
              <a:ln w="10769"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EE45FBAC-1025-4411-A84B-A28D17B2F06C}"/>
                  </a:ext>
                </a:extLst>
              </p:cNvPr>
              <p:cNvSpPr/>
              <p:nvPr/>
            </p:nvSpPr>
            <p:spPr>
              <a:xfrm>
                <a:off x="6160125" y="1063346"/>
                <a:ext cx="588048" cy="267212"/>
              </a:xfrm>
              <a:custGeom>
                <a:avLst/>
                <a:gdLst>
                  <a:gd name="connsiteX0" fmla="*/ 294201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1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1" y="0"/>
                    </a:moveTo>
                    <a:cubicBezTo>
                      <a:pt x="142218" y="0"/>
                      <a:pt x="14914" y="117893"/>
                      <a:pt x="0" y="267213"/>
                    </a:cubicBezTo>
                    <a:lnTo>
                      <a:pt x="6392" y="267213"/>
                    </a:lnTo>
                    <a:lnTo>
                      <a:pt x="6392" y="267213"/>
                    </a:lnTo>
                    <a:cubicBezTo>
                      <a:pt x="21306" y="121444"/>
                      <a:pt x="145591" y="6392"/>
                      <a:pt x="294024" y="6392"/>
                    </a:cubicBezTo>
                    <a:cubicBezTo>
                      <a:pt x="442456" y="6392"/>
                      <a:pt x="566920" y="121444"/>
                      <a:pt x="581656" y="267213"/>
                    </a:cubicBezTo>
                    <a:lnTo>
                      <a:pt x="581656" y="267213"/>
                    </a:lnTo>
                    <a:lnTo>
                      <a:pt x="588048"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E6BE9CA9-03B6-4FAF-8ACE-32C5A0F0033A}"/>
                  </a:ext>
                </a:extLst>
              </p:cNvPr>
              <p:cNvSpPr/>
              <p:nvPr/>
            </p:nvSpPr>
            <p:spPr>
              <a:xfrm>
                <a:off x="7075577" y="1982521"/>
                <a:ext cx="588225" cy="267212"/>
              </a:xfrm>
              <a:custGeom>
                <a:avLst/>
                <a:gdLst>
                  <a:gd name="connsiteX0" fmla="*/ 294201 w 588225"/>
                  <a:gd name="connsiteY0" fmla="*/ 0 h 267212"/>
                  <a:gd name="connsiteX1" fmla="*/ 0 w 588225"/>
                  <a:gd name="connsiteY1" fmla="*/ 267212 h 267212"/>
                  <a:gd name="connsiteX2" fmla="*/ 177 w 588225"/>
                  <a:gd name="connsiteY2" fmla="*/ 267212 h 267212"/>
                  <a:gd name="connsiteX3" fmla="*/ 6392 w 588225"/>
                  <a:gd name="connsiteY3" fmla="*/ 267212 h 267212"/>
                  <a:gd name="connsiteX4" fmla="*/ 294201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2"/>
                    </a:cubicBezTo>
                    <a:lnTo>
                      <a:pt x="177" y="267212"/>
                    </a:lnTo>
                    <a:lnTo>
                      <a:pt x="6392" y="267212"/>
                    </a:lnTo>
                    <a:cubicBezTo>
                      <a:pt x="21306" y="121444"/>
                      <a:pt x="145591" y="6392"/>
                      <a:pt x="294201" y="6392"/>
                    </a:cubicBezTo>
                    <a:cubicBezTo>
                      <a:pt x="442812" y="6392"/>
                      <a:pt x="567097" y="121444"/>
                      <a:pt x="581834" y="267212"/>
                    </a:cubicBezTo>
                    <a:lnTo>
                      <a:pt x="588048" y="267212"/>
                    </a:lnTo>
                    <a:lnTo>
                      <a:pt x="588226" y="267212"/>
                    </a:lnTo>
                    <a:cubicBezTo>
                      <a:pt x="573667" y="117716"/>
                      <a:pt x="446362" y="0"/>
                      <a:pt x="294201" y="0"/>
                    </a:cubicBezTo>
                    <a:close/>
                  </a:path>
                </a:pathLst>
              </a:custGeom>
              <a:grpFill/>
              <a:ln w="10769"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D7B48A78-52F8-4914-B23A-D7A5A40AD9E0}"/>
                  </a:ext>
                </a:extLst>
              </p:cNvPr>
              <p:cNvSpPr/>
              <p:nvPr/>
            </p:nvSpPr>
            <p:spPr>
              <a:xfrm>
                <a:off x="6946497" y="1836753"/>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5173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9"/>
                      <a:pt x="714465" y="125173"/>
                    </a:cubicBezTo>
                    <a:cubicBezTo>
                      <a:pt x="792587" y="201519"/>
                      <a:pt x="837330"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F29CFCC-3383-4900-A12D-732F8F3ABA6D}"/>
                  </a:ext>
                </a:extLst>
              </p:cNvPr>
              <p:cNvSpPr/>
              <p:nvPr/>
            </p:nvSpPr>
            <p:spPr>
              <a:xfrm>
                <a:off x="6075966" y="1882028"/>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E0C1706B-2C72-49BC-8763-3EF88817D105}"/>
                  </a:ext>
                </a:extLst>
              </p:cNvPr>
              <p:cNvSpPr/>
              <p:nvPr/>
            </p:nvSpPr>
            <p:spPr>
              <a:xfrm>
                <a:off x="6991417" y="1882028"/>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41465329-A098-468C-B182-31839545B3DC}"/>
                  </a:ext>
                </a:extLst>
              </p:cNvPr>
              <p:cNvSpPr/>
              <p:nvPr/>
            </p:nvSpPr>
            <p:spPr>
              <a:xfrm>
                <a:off x="7031722" y="1930854"/>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4" y="0"/>
                      <a:pt x="338056" y="0"/>
                    </a:cubicBezTo>
                    <a:cubicBezTo>
                      <a:pt x="248748" y="0"/>
                      <a:pt x="164412" y="34622"/>
                      <a:pt x="100671" y="97297"/>
                    </a:cubicBezTo>
                    <a:cubicBezTo>
                      <a:pt x="40482" y="156599"/>
                      <a:pt x="4971" y="234899"/>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4" y="145236"/>
                      <a:pt x="669366" y="318880"/>
                    </a:cubicBezTo>
                    <a:lnTo>
                      <a:pt x="675758" y="318880"/>
                    </a:lnTo>
                    <a:lnTo>
                      <a:pt x="675758" y="318880"/>
                    </a:lnTo>
                    <a:cubicBezTo>
                      <a:pt x="671142" y="234899"/>
                      <a:pt x="635632" y="156599"/>
                      <a:pt x="575442" y="97297"/>
                    </a:cubicBezTo>
                    <a:close/>
                  </a:path>
                </a:pathLst>
              </a:custGeom>
              <a:grpFill/>
              <a:ln w="10769"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D22FAF3C-3D72-4769-B531-A29B5967E62A}"/>
                  </a:ext>
                </a:extLst>
              </p:cNvPr>
              <p:cNvSpPr/>
              <p:nvPr/>
            </p:nvSpPr>
            <p:spPr>
              <a:xfrm>
                <a:off x="6031045" y="183693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213CBDEB-88B3-4F9F-B7B3-D3BCB6004586}"/>
                  </a:ext>
                </a:extLst>
              </p:cNvPr>
              <p:cNvSpPr/>
              <p:nvPr/>
            </p:nvSpPr>
            <p:spPr>
              <a:xfrm>
                <a:off x="5993937" y="1330558"/>
                <a:ext cx="1837828" cy="918997"/>
              </a:xfrm>
              <a:custGeom>
                <a:avLst/>
                <a:gdLst>
                  <a:gd name="connsiteX0" fmla="*/ 1830371 w 1837828"/>
                  <a:gd name="connsiteY0" fmla="*/ 1953 h 918997"/>
                  <a:gd name="connsiteX1" fmla="*/ 1799300 w 1837828"/>
                  <a:gd name="connsiteY1" fmla="*/ 3196 h 918997"/>
                  <a:gd name="connsiteX2" fmla="*/ 1799300 w 1837828"/>
                  <a:gd name="connsiteY2" fmla="*/ 1775 h 918997"/>
                  <a:gd name="connsiteX3" fmla="*/ 1799300 w 1837828"/>
                  <a:gd name="connsiteY3" fmla="*/ 177 h 918997"/>
                  <a:gd name="connsiteX4" fmla="*/ 1792908 w 1837828"/>
                  <a:gd name="connsiteY4" fmla="*/ 177 h 918997"/>
                  <a:gd name="connsiteX5" fmla="*/ 1792730 w 1837828"/>
                  <a:gd name="connsiteY5" fmla="*/ 177 h 918997"/>
                  <a:gd name="connsiteX6" fmla="*/ 1792908 w 1837828"/>
                  <a:gd name="connsiteY6" fmla="*/ 1953 h 918997"/>
                  <a:gd name="connsiteX7" fmla="*/ 1792908 w 1837828"/>
                  <a:gd name="connsiteY7" fmla="*/ 3729 h 918997"/>
                  <a:gd name="connsiteX8" fmla="*/ 1754379 w 1837828"/>
                  <a:gd name="connsiteY8" fmla="*/ 8877 h 918997"/>
                  <a:gd name="connsiteX9" fmla="*/ 1754024 w 1837828"/>
                  <a:gd name="connsiteY9" fmla="*/ 177 h 918997"/>
                  <a:gd name="connsiteX10" fmla="*/ 1747632 w 1837828"/>
                  <a:gd name="connsiteY10" fmla="*/ 177 h 918997"/>
                  <a:gd name="connsiteX11" fmla="*/ 1747632 w 1837828"/>
                  <a:gd name="connsiteY11" fmla="*/ 177 h 918997"/>
                  <a:gd name="connsiteX12" fmla="*/ 1747988 w 1837828"/>
                  <a:gd name="connsiteY12" fmla="*/ 10120 h 918997"/>
                  <a:gd name="connsiteX13" fmla="*/ 1714430 w 1837828"/>
                  <a:gd name="connsiteY13" fmla="*/ 17755 h 918997"/>
                  <a:gd name="connsiteX14" fmla="*/ 1714430 w 1837828"/>
                  <a:gd name="connsiteY14" fmla="*/ 16512 h 918997"/>
                  <a:gd name="connsiteX15" fmla="*/ 1713720 w 1837828"/>
                  <a:gd name="connsiteY15" fmla="*/ 355 h 918997"/>
                  <a:gd name="connsiteX16" fmla="*/ 1707328 w 1837828"/>
                  <a:gd name="connsiteY16" fmla="*/ 355 h 918997"/>
                  <a:gd name="connsiteX17" fmla="*/ 1707328 w 1837828"/>
                  <a:gd name="connsiteY17" fmla="*/ 355 h 918997"/>
                  <a:gd name="connsiteX18" fmla="*/ 1708039 w 1837828"/>
                  <a:gd name="connsiteY18" fmla="*/ 16690 h 918997"/>
                  <a:gd name="connsiteX19" fmla="*/ 1708039 w 1837828"/>
                  <a:gd name="connsiteY19" fmla="*/ 19708 h 918997"/>
                  <a:gd name="connsiteX20" fmla="*/ 1671641 w 1837828"/>
                  <a:gd name="connsiteY20" fmla="*/ 31781 h 918997"/>
                  <a:gd name="connsiteX21" fmla="*/ 1671641 w 1837828"/>
                  <a:gd name="connsiteY21" fmla="*/ 25922 h 918997"/>
                  <a:gd name="connsiteX22" fmla="*/ 1670043 w 1837828"/>
                  <a:gd name="connsiteY22" fmla="*/ 533 h 918997"/>
                  <a:gd name="connsiteX23" fmla="*/ 1663828 w 1837828"/>
                  <a:gd name="connsiteY23" fmla="*/ 533 h 918997"/>
                  <a:gd name="connsiteX24" fmla="*/ 1663651 w 1837828"/>
                  <a:gd name="connsiteY24" fmla="*/ 533 h 918997"/>
                  <a:gd name="connsiteX25" fmla="*/ 1665427 w 1837828"/>
                  <a:gd name="connsiteY25" fmla="*/ 26100 h 918997"/>
                  <a:gd name="connsiteX26" fmla="*/ 1665427 w 1837828"/>
                  <a:gd name="connsiteY26" fmla="*/ 34445 h 918997"/>
                  <a:gd name="connsiteX27" fmla="*/ 1384718 w 1837828"/>
                  <a:gd name="connsiteY27" fmla="*/ 361492 h 918997"/>
                  <a:gd name="connsiteX28" fmla="*/ 1384186 w 1837828"/>
                  <a:gd name="connsiteY28" fmla="*/ 363800 h 918997"/>
                  <a:gd name="connsiteX29" fmla="*/ 1381345 w 1837828"/>
                  <a:gd name="connsiteY29" fmla="*/ 377649 h 918997"/>
                  <a:gd name="connsiteX30" fmla="*/ 1380457 w 1837828"/>
                  <a:gd name="connsiteY30" fmla="*/ 382265 h 918997"/>
                  <a:gd name="connsiteX31" fmla="*/ 1377084 w 1837828"/>
                  <a:gd name="connsiteY31" fmla="*/ 403216 h 918997"/>
                  <a:gd name="connsiteX32" fmla="*/ 1376196 w 1837828"/>
                  <a:gd name="connsiteY32" fmla="*/ 410318 h 918997"/>
                  <a:gd name="connsiteX33" fmla="*/ 1375308 w 1837828"/>
                  <a:gd name="connsiteY33" fmla="*/ 403571 h 918997"/>
                  <a:gd name="connsiteX34" fmla="*/ 1371935 w 1837828"/>
                  <a:gd name="connsiteY34" fmla="*/ 381910 h 918997"/>
                  <a:gd name="connsiteX35" fmla="*/ 1371225 w 1837828"/>
                  <a:gd name="connsiteY35" fmla="*/ 377826 h 918997"/>
                  <a:gd name="connsiteX36" fmla="*/ 1368384 w 1837828"/>
                  <a:gd name="connsiteY36" fmla="*/ 363800 h 918997"/>
                  <a:gd name="connsiteX37" fmla="*/ 1367851 w 1837828"/>
                  <a:gd name="connsiteY37" fmla="*/ 361847 h 918997"/>
                  <a:gd name="connsiteX38" fmla="*/ 1086966 w 1837828"/>
                  <a:gd name="connsiteY38" fmla="*/ 34622 h 918997"/>
                  <a:gd name="connsiteX39" fmla="*/ 1086966 w 1837828"/>
                  <a:gd name="connsiteY39" fmla="*/ 26277 h 918997"/>
                  <a:gd name="connsiteX40" fmla="*/ 1088742 w 1837828"/>
                  <a:gd name="connsiteY40" fmla="*/ 710 h 918997"/>
                  <a:gd name="connsiteX41" fmla="*/ 1088564 w 1837828"/>
                  <a:gd name="connsiteY41" fmla="*/ 710 h 918997"/>
                  <a:gd name="connsiteX42" fmla="*/ 1082349 w 1837828"/>
                  <a:gd name="connsiteY42" fmla="*/ 710 h 918997"/>
                  <a:gd name="connsiteX43" fmla="*/ 1080752 w 1837828"/>
                  <a:gd name="connsiteY43" fmla="*/ 26100 h 918997"/>
                  <a:gd name="connsiteX44" fmla="*/ 1080752 w 1837828"/>
                  <a:gd name="connsiteY44" fmla="*/ 31959 h 918997"/>
                  <a:gd name="connsiteX45" fmla="*/ 1044176 w 1837828"/>
                  <a:gd name="connsiteY45" fmla="*/ 19885 h 918997"/>
                  <a:gd name="connsiteX46" fmla="*/ 1044176 w 1837828"/>
                  <a:gd name="connsiteY46" fmla="*/ 16867 h 918997"/>
                  <a:gd name="connsiteX47" fmla="*/ 1044886 w 1837828"/>
                  <a:gd name="connsiteY47" fmla="*/ 533 h 918997"/>
                  <a:gd name="connsiteX48" fmla="*/ 1044709 w 1837828"/>
                  <a:gd name="connsiteY48" fmla="*/ 533 h 918997"/>
                  <a:gd name="connsiteX49" fmla="*/ 1038317 w 1837828"/>
                  <a:gd name="connsiteY49" fmla="*/ 533 h 918997"/>
                  <a:gd name="connsiteX50" fmla="*/ 1037607 w 1837828"/>
                  <a:gd name="connsiteY50" fmla="*/ 16690 h 918997"/>
                  <a:gd name="connsiteX51" fmla="*/ 1037607 w 1837828"/>
                  <a:gd name="connsiteY51" fmla="*/ 17932 h 918997"/>
                  <a:gd name="connsiteX52" fmla="*/ 1004050 w 1837828"/>
                  <a:gd name="connsiteY52" fmla="*/ 10298 h 918997"/>
                  <a:gd name="connsiteX53" fmla="*/ 1004405 w 1837828"/>
                  <a:gd name="connsiteY53" fmla="*/ 355 h 918997"/>
                  <a:gd name="connsiteX54" fmla="*/ 1004405 w 1837828"/>
                  <a:gd name="connsiteY54" fmla="*/ 355 h 918997"/>
                  <a:gd name="connsiteX55" fmla="*/ 998013 w 1837828"/>
                  <a:gd name="connsiteY55" fmla="*/ 355 h 918997"/>
                  <a:gd name="connsiteX56" fmla="*/ 997658 w 1837828"/>
                  <a:gd name="connsiteY56" fmla="*/ 9055 h 918997"/>
                  <a:gd name="connsiteX57" fmla="*/ 959307 w 1837828"/>
                  <a:gd name="connsiteY57" fmla="*/ 4084 h 918997"/>
                  <a:gd name="connsiteX58" fmla="*/ 959485 w 1837828"/>
                  <a:gd name="connsiteY58" fmla="*/ 355 h 918997"/>
                  <a:gd name="connsiteX59" fmla="*/ 959307 w 1837828"/>
                  <a:gd name="connsiteY59" fmla="*/ 355 h 918997"/>
                  <a:gd name="connsiteX60" fmla="*/ 952915 w 1837828"/>
                  <a:gd name="connsiteY60" fmla="*/ 355 h 918997"/>
                  <a:gd name="connsiteX61" fmla="*/ 952738 w 1837828"/>
                  <a:gd name="connsiteY61" fmla="*/ 3551 h 918997"/>
                  <a:gd name="connsiteX62" fmla="*/ 921666 w 1837828"/>
                  <a:gd name="connsiteY62" fmla="*/ 1420 h 918997"/>
                  <a:gd name="connsiteX63" fmla="*/ 921666 w 1837828"/>
                  <a:gd name="connsiteY63" fmla="*/ 355 h 918997"/>
                  <a:gd name="connsiteX64" fmla="*/ 915097 w 1837828"/>
                  <a:gd name="connsiteY64" fmla="*/ 355 h 918997"/>
                  <a:gd name="connsiteX65" fmla="*/ 915097 w 1837828"/>
                  <a:gd name="connsiteY65" fmla="*/ 1420 h 918997"/>
                  <a:gd name="connsiteX66" fmla="*/ 884026 w 1837828"/>
                  <a:gd name="connsiteY66" fmla="*/ 1953 h 918997"/>
                  <a:gd name="connsiteX67" fmla="*/ 884026 w 1837828"/>
                  <a:gd name="connsiteY67" fmla="*/ 355 h 918997"/>
                  <a:gd name="connsiteX68" fmla="*/ 877633 w 1837828"/>
                  <a:gd name="connsiteY68" fmla="*/ 355 h 918997"/>
                  <a:gd name="connsiteX69" fmla="*/ 877633 w 1837828"/>
                  <a:gd name="connsiteY69" fmla="*/ 2308 h 918997"/>
                  <a:gd name="connsiteX70" fmla="*/ 839282 w 1837828"/>
                  <a:gd name="connsiteY70" fmla="*/ 7457 h 918997"/>
                  <a:gd name="connsiteX71" fmla="*/ 838927 w 1837828"/>
                  <a:gd name="connsiteY71" fmla="*/ 355 h 918997"/>
                  <a:gd name="connsiteX72" fmla="*/ 832536 w 1837828"/>
                  <a:gd name="connsiteY72" fmla="*/ 355 h 918997"/>
                  <a:gd name="connsiteX73" fmla="*/ 832891 w 1837828"/>
                  <a:gd name="connsiteY73" fmla="*/ 8522 h 918997"/>
                  <a:gd name="connsiteX74" fmla="*/ 799333 w 1837828"/>
                  <a:gd name="connsiteY74" fmla="*/ 16335 h 918997"/>
                  <a:gd name="connsiteX75" fmla="*/ 799333 w 1837828"/>
                  <a:gd name="connsiteY75" fmla="*/ 14559 h 918997"/>
                  <a:gd name="connsiteX76" fmla="*/ 798801 w 1837828"/>
                  <a:gd name="connsiteY76" fmla="*/ 533 h 918997"/>
                  <a:gd name="connsiteX77" fmla="*/ 798801 w 1837828"/>
                  <a:gd name="connsiteY77" fmla="*/ 533 h 918997"/>
                  <a:gd name="connsiteX78" fmla="*/ 792409 w 1837828"/>
                  <a:gd name="connsiteY78" fmla="*/ 533 h 918997"/>
                  <a:gd name="connsiteX79" fmla="*/ 793120 w 1837828"/>
                  <a:gd name="connsiteY79" fmla="*/ 14737 h 918997"/>
                  <a:gd name="connsiteX80" fmla="*/ 793120 w 1837828"/>
                  <a:gd name="connsiteY80" fmla="*/ 18110 h 918997"/>
                  <a:gd name="connsiteX81" fmla="*/ 756544 w 1837828"/>
                  <a:gd name="connsiteY81" fmla="*/ 30183 h 918997"/>
                  <a:gd name="connsiteX82" fmla="*/ 756544 w 1837828"/>
                  <a:gd name="connsiteY82" fmla="*/ 23792 h 918997"/>
                  <a:gd name="connsiteX83" fmla="*/ 755123 w 1837828"/>
                  <a:gd name="connsiteY83" fmla="*/ 533 h 918997"/>
                  <a:gd name="connsiteX84" fmla="*/ 755123 w 1837828"/>
                  <a:gd name="connsiteY84" fmla="*/ 533 h 918997"/>
                  <a:gd name="connsiteX85" fmla="*/ 748732 w 1837828"/>
                  <a:gd name="connsiteY85" fmla="*/ 533 h 918997"/>
                  <a:gd name="connsiteX86" fmla="*/ 750152 w 1837828"/>
                  <a:gd name="connsiteY86" fmla="*/ 23969 h 918997"/>
                  <a:gd name="connsiteX87" fmla="*/ 750152 w 1837828"/>
                  <a:gd name="connsiteY87" fmla="*/ 32669 h 918997"/>
                  <a:gd name="connsiteX88" fmla="*/ 460922 w 1837828"/>
                  <a:gd name="connsiteY88" fmla="*/ 408187 h 918997"/>
                  <a:gd name="connsiteX89" fmla="*/ 171692 w 1837828"/>
                  <a:gd name="connsiteY89" fmla="*/ 32669 h 918997"/>
                  <a:gd name="connsiteX90" fmla="*/ 171692 w 1837828"/>
                  <a:gd name="connsiteY90" fmla="*/ 23969 h 918997"/>
                  <a:gd name="connsiteX91" fmla="*/ 173112 w 1837828"/>
                  <a:gd name="connsiteY91" fmla="*/ 533 h 918997"/>
                  <a:gd name="connsiteX92" fmla="*/ 166720 w 1837828"/>
                  <a:gd name="connsiteY92" fmla="*/ 533 h 918997"/>
                  <a:gd name="connsiteX93" fmla="*/ 166720 w 1837828"/>
                  <a:gd name="connsiteY93" fmla="*/ 533 h 918997"/>
                  <a:gd name="connsiteX94" fmla="*/ 165300 w 1837828"/>
                  <a:gd name="connsiteY94" fmla="*/ 23792 h 918997"/>
                  <a:gd name="connsiteX95" fmla="*/ 165300 w 1837828"/>
                  <a:gd name="connsiteY95" fmla="*/ 30183 h 918997"/>
                  <a:gd name="connsiteX96" fmla="*/ 128724 w 1837828"/>
                  <a:gd name="connsiteY96" fmla="*/ 18110 h 918997"/>
                  <a:gd name="connsiteX97" fmla="*/ 128724 w 1837828"/>
                  <a:gd name="connsiteY97" fmla="*/ 14559 h 918997"/>
                  <a:gd name="connsiteX98" fmla="*/ 129257 w 1837828"/>
                  <a:gd name="connsiteY98" fmla="*/ 355 h 918997"/>
                  <a:gd name="connsiteX99" fmla="*/ 122865 w 1837828"/>
                  <a:gd name="connsiteY99" fmla="*/ 355 h 918997"/>
                  <a:gd name="connsiteX100" fmla="*/ 122865 w 1837828"/>
                  <a:gd name="connsiteY100" fmla="*/ 355 h 918997"/>
                  <a:gd name="connsiteX101" fmla="*/ 122333 w 1837828"/>
                  <a:gd name="connsiteY101" fmla="*/ 14381 h 918997"/>
                  <a:gd name="connsiteX102" fmla="*/ 122333 w 1837828"/>
                  <a:gd name="connsiteY102" fmla="*/ 16157 h 918997"/>
                  <a:gd name="connsiteX103" fmla="*/ 88775 w 1837828"/>
                  <a:gd name="connsiteY103" fmla="*/ 8345 h 918997"/>
                  <a:gd name="connsiteX104" fmla="*/ 89130 w 1837828"/>
                  <a:gd name="connsiteY104" fmla="*/ 177 h 918997"/>
                  <a:gd name="connsiteX105" fmla="*/ 82739 w 1837828"/>
                  <a:gd name="connsiteY105" fmla="*/ 177 h 918997"/>
                  <a:gd name="connsiteX106" fmla="*/ 82739 w 1837828"/>
                  <a:gd name="connsiteY106" fmla="*/ 177 h 918997"/>
                  <a:gd name="connsiteX107" fmla="*/ 82561 w 1837828"/>
                  <a:gd name="connsiteY107" fmla="*/ 7279 h 918997"/>
                  <a:gd name="connsiteX108" fmla="*/ 44210 w 1837828"/>
                  <a:gd name="connsiteY108" fmla="*/ 2131 h 918997"/>
                  <a:gd name="connsiteX109" fmla="*/ 44388 w 1837828"/>
                  <a:gd name="connsiteY109" fmla="*/ 177 h 918997"/>
                  <a:gd name="connsiteX110" fmla="*/ 37996 w 1837828"/>
                  <a:gd name="connsiteY110" fmla="*/ 177 h 918997"/>
                  <a:gd name="connsiteX111" fmla="*/ 37996 w 1837828"/>
                  <a:gd name="connsiteY111" fmla="*/ 177 h 918997"/>
                  <a:gd name="connsiteX112" fmla="*/ 37996 w 1837828"/>
                  <a:gd name="connsiteY112" fmla="*/ 1775 h 918997"/>
                  <a:gd name="connsiteX113" fmla="*/ 6925 w 1837828"/>
                  <a:gd name="connsiteY113" fmla="*/ 355 h 918997"/>
                  <a:gd name="connsiteX114" fmla="*/ 6925 w 1837828"/>
                  <a:gd name="connsiteY114" fmla="*/ 177 h 918997"/>
                  <a:gd name="connsiteX115" fmla="*/ 533 w 1837828"/>
                  <a:gd name="connsiteY115" fmla="*/ 177 h 918997"/>
                  <a:gd name="connsiteX116" fmla="*/ 533 w 1837828"/>
                  <a:gd name="connsiteY116" fmla="*/ 3551 h 918997"/>
                  <a:gd name="connsiteX117" fmla="*/ 533 w 1837828"/>
                  <a:gd name="connsiteY117" fmla="*/ 8522 h 918997"/>
                  <a:gd name="connsiteX118" fmla="*/ 3728 w 1837828"/>
                  <a:gd name="connsiteY118" fmla="*/ 8522 h 918997"/>
                  <a:gd name="connsiteX119" fmla="*/ 458081 w 1837828"/>
                  <a:gd name="connsiteY119" fmla="*/ 456836 h 918997"/>
                  <a:gd name="connsiteX120" fmla="*/ 458081 w 1837828"/>
                  <a:gd name="connsiteY120" fmla="*/ 460742 h 918997"/>
                  <a:gd name="connsiteX121" fmla="*/ 427010 w 1837828"/>
                  <a:gd name="connsiteY121" fmla="*/ 461985 h 918997"/>
                  <a:gd name="connsiteX122" fmla="*/ 427010 w 1837828"/>
                  <a:gd name="connsiteY122" fmla="*/ 460564 h 918997"/>
                  <a:gd name="connsiteX123" fmla="*/ 298995 w 1837828"/>
                  <a:gd name="connsiteY123" fmla="*/ 168495 h 918997"/>
                  <a:gd name="connsiteX124" fmla="*/ 0 w 1837828"/>
                  <a:gd name="connsiteY124" fmla="*/ 48116 h 918997"/>
                  <a:gd name="connsiteX125" fmla="*/ 0 w 1837828"/>
                  <a:gd name="connsiteY125" fmla="*/ 54330 h 918997"/>
                  <a:gd name="connsiteX126" fmla="*/ 294557 w 1837828"/>
                  <a:gd name="connsiteY126" fmla="*/ 172756 h 918997"/>
                  <a:gd name="connsiteX127" fmla="*/ 420618 w 1837828"/>
                  <a:gd name="connsiteY127" fmla="*/ 460209 h 918997"/>
                  <a:gd name="connsiteX128" fmla="*/ 420618 w 1837828"/>
                  <a:gd name="connsiteY128" fmla="*/ 461985 h 918997"/>
                  <a:gd name="connsiteX129" fmla="*/ 382267 w 1837828"/>
                  <a:gd name="connsiteY129" fmla="*/ 467134 h 918997"/>
                  <a:gd name="connsiteX130" fmla="*/ 178 w 1837828"/>
                  <a:gd name="connsiteY130" fmla="*/ 92859 h 918997"/>
                  <a:gd name="connsiteX131" fmla="*/ 178 w 1837828"/>
                  <a:gd name="connsiteY131" fmla="*/ 99250 h 918997"/>
                  <a:gd name="connsiteX132" fmla="*/ 375875 w 1837828"/>
                  <a:gd name="connsiteY132" fmla="*/ 468199 h 918997"/>
                  <a:gd name="connsiteX133" fmla="*/ 342318 w 1837828"/>
                  <a:gd name="connsiteY133" fmla="*/ 475834 h 918997"/>
                  <a:gd name="connsiteX134" fmla="*/ 342318 w 1837828"/>
                  <a:gd name="connsiteY134" fmla="*/ 474591 h 918997"/>
                  <a:gd name="connsiteX135" fmla="*/ 240937 w 1837828"/>
                  <a:gd name="connsiteY135" fmla="*/ 238805 h 918997"/>
                  <a:gd name="connsiteX136" fmla="*/ 178 w 1837828"/>
                  <a:gd name="connsiteY136" fmla="*/ 141507 h 918997"/>
                  <a:gd name="connsiteX137" fmla="*/ 178 w 1837828"/>
                  <a:gd name="connsiteY137" fmla="*/ 147899 h 918997"/>
                  <a:gd name="connsiteX138" fmla="*/ 335749 w 1837828"/>
                  <a:gd name="connsiteY138" fmla="*/ 474591 h 918997"/>
                  <a:gd name="connsiteX139" fmla="*/ 335749 w 1837828"/>
                  <a:gd name="connsiteY139" fmla="*/ 477609 h 918997"/>
                  <a:gd name="connsiteX140" fmla="*/ 299173 w 1837828"/>
                  <a:gd name="connsiteY140" fmla="*/ 489505 h 918997"/>
                  <a:gd name="connsiteX141" fmla="*/ 299173 w 1837828"/>
                  <a:gd name="connsiteY141" fmla="*/ 483646 h 918997"/>
                  <a:gd name="connsiteX142" fmla="*/ 0 w 1837828"/>
                  <a:gd name="connsiteY142" fmla="*/ 192997 h 918997"/>
                  <a:gd name="connsiteX143" fmla="*/ 0 w 1837828"/>
                  <a:gd name="connsiteY143" fmla="*/ 199388 h 918997"/>
                  <a:gd name="connsiteX144" fmla="*/ 292604 w 1837828"/>
                  <a:gd name="connsiteY144" fmla="*/ 483646 h 918997"/>
                  <a:gd name="connsiteX145" fmla="*/ 292604 w 1837828"/>
                  <a:gd name="connsiteY145" fmla="*/ 491991 h 918997"/>
                  <a:gd name="connsiteX146" fmla="*/ 11896 w 1837828"/>
                  <a:gd name="connsiteY146" fmla="*/ 819037 h 918997"/>
                  <a:gd name="connsiteX147" fmla="*/ 11364 w 1837828"/>
                  <a:gd name="connsiteY147" fmla="*/ 821346 h 918997"/>
                  <a:gd name="connsiteX148" fmla="*/ 8523 w 1837828"/>
                  <a:gd name="connsiteY148" fmla="*/ 835195 h 918997"/>
                  <a:gd name="connsiteX149" fmla="*/ 7812 w 1837828"/>
                  <a:gd name="connsiteY149" fmla="*/ 839811 h 918997"/>
                  <a:gd name="connsiteX150" fmla="*/ 4439 w 1837828"/>
                  <a:gd name="connsiteY150" fmla="*/ 860762 h 918997"/>
                  <a:gd name="connsiteX151" fmla="*/ 3551 w 1837828"/>
                  <a:gd name="connsiteY151" fmla="*/ 867864 h 918997"/>
                  <a:gd name="connsiteX152" fmla="*/ 3551 w 1837828"/>
                  <a:gd name="connsiteY152" fmla="*/ 868396 h 918997"/>
                  <a:gd name="connsiteX153" fmla="*/ 355 w 1837828"/>
                  <a:gd name="connsiteY153" fmla="*/ 918643 h 918997"/>
                  <a:gd name="connsiteX154" fmla="*/ 355 w 1837828"/>
                  <a:gd name="connsiteY154" fmla="*/ 918643 h 918997"/>
                  <a:gd name="connsiteX155" fmla="*/ 6747 w 1837828"/>
                  <a:gd name="connsiteY155" fmla="*/ 918643 h 918997"/>
                  <a:gd name="connsiteX156" fmla="*/ 6747 w 1837828"/>
                  <a:gd name="connsiteY156" fmla="*/ 918643 h 918997"/>
                  <a:gd name="connsiteX157" fmla="*/ 7102 w 1837828"/>
                  <a:gd name="connsiteY157" fmla="*/ 907102 h 918997"/>
                  <a:gd name="connsiteX158" fmla="*/ 7457 w 1837828"/>
                  <a:gd name="connsiteY158" fmla="*/ 898047 h 918997"/>
                  <a:gd name="connsiteX159" fmla="*/ 8878 w 1837828"/>
                  <a:gd name="connsiteY159" fmla="*/ 879582 h 918997"/>
                  <a:gd name="connsiteX160" fmla="*/ 9232 w 1837828"/>
                  <a:gd name="connsiteY160" fmla="*/ 875498 h 918997"/>
                  <a:gd name="connsiteX161" fmla="*/ 461277 w 1837828"/>
                  <a:gd name="connsiteY161" fmla="*/ 466779 h 918997"/>
                  <a:gd name="connsiteX162" fmla="*/ 913321 w 1837828"/>
                  <a:gd name="connsiteY162" fmla="*/ 875676 h 918997"/>
                  <a:gd name="connsiteX163" fmla="*/ 913676 w 1837828"/>
                  <a:gd name="connsiteY163" fmla="*/ 879227 h 918997"/>
                  <a:gd name="connsiteX164" fmla="*/ 915097 w 1837828"/>
                  <a:gd name="connsiteY164" fmla="*/ 898225 h 918997"/>
                  <a:gd name="connsiteX165" fmla="*/ 915452 w 1837828"/>
                  <a:gd name="connsiteY165" fmla="*/ 906747 h 918997"/>
                  <a:gd name="connsiteX166" fmla="*/ 915807 w 1837828"/>
                  <a:gd name="connsiteY166" fmla="*/ 918821 h 918997"/>
                  <a:gd name="connsiteX167" fmla="*/ 915807 w 1837828"/>
                  <a:gd name="connsiteY167" fmla="*/ 918821 h 918997"/>
                  <a:gd name="connsiteX168" fmla="*/ 922377 w 1837828"/>
                  <a:gd name="connsiteY168" fmla="*/ 918821 h 918997"/>
                  <a:gd name="connsiteX169" fmla="*/ 922377 w 1837828"/>
                  <a:gd name="connsiteY169" fmla="*/ 918821 h 918997"/>
                  <a:gd name="connsiteX170" fmla="*/ 922731 w 1837828"/>
                  <a:gd name="connsiteY170" fmla="*/ 907280 h 918997"/>
                  <a:gd name="connsiteX171" fmla="*/ 923086 w 1837828"/>
                  <a:gd name="connsiteY171" fmla="*/ 898225 h 918997"/>
                  <a:gd name="connsiteX172" fmla="*/ 924507 w 1837828"/>
                  <a:gd name="connsiteY172" fmla="*/ 879760 h 918997"/>
                  <a:gd name="connsiteX173" fmla="*/ 924862 w 1837828"/>
                  <a:gd name="connsiteY173" fmla="*/ 875676 h 918997"/>
                  <a:gd name="connsiteX174" fmla="*/ 1376907 w 1837828"/>
                  <a:gd name="connsiteY174" fmla="*/ 466956 h 918997"/>
                  <a:gd name="connsiteX175" fmla="*/ 1828951 w 1837828"/>
                  <a:gd name="connsiteY175" fmla="*/ 875853 h 918997"/>
                  <a:gd name="connsiteX176" fmla="*/ 1829306 w 1837828"/>
                  <a:gd name="connsiteY176" fmla="*/ 879404 h 918997"/>
                  <a:gd name="connsiteX177" fmla="*/ 1830726 w 1837828"/>
                  <a:gd name="connsiteY177" fmla="*/ 898402 h 918997"/>
                  <a:gd name="connsiteX178" fmla="*/ 1831081 w 1837828"/>
                  <a:gd name="connsiteY178" fmla="*/ 906925 h 918997"/>
                  <a:gd name="connsiteX179" fmla="*/ 1831436 w 1837828"/>
                  <a:gd name="connsiteY179" fmla="*/ 918998 h 918997"/>
                  <a:gd name="connsiteX180" fmla="*/ 1831436 w 1837828"/>
                  <a:gd name="connsiteY180" fmla="*/ 918998 h 918997"/>
                  <a:gd name="connsiteX181" fmla="*/ 1837828 w 1837828"/>
                  <a:gd name="connsiteY181" fmla="*/ 918998 h 918997"/>
                  <a:gd name="connsiteX182" fmla="*/ 1834633 w 1837828"/>
                  <a:gd name="connsiteY182" fmla="*/ 868752 h 918997"/>
                  <a:gd name="connsiteX183" fmla="*/ 1834633 w 1837828"/>
                  <a:gd name="connsiteY183" fmla="*/ 868219 h 918997"/>
                  <a:gd name="connsiteX184" fmla="*/ 1833744 w 1837828"/>
                  <a:gd name="connsiteY184" fmla="*/ 861472 h 918997"/>
                  <a:gd name="connsiteX185" fmla="*/ 1830371 w 1837828"/>
                  <a:gd name="connsiteY185" fmla="*/ 839811 h 918997"/>
                  <a:gd name="connsiteX186" fmla="*/ 1829661 w 1837828"/>
                  <a:gd name="connsiteY186" fmla="*/ 835727 h 918997"/>
                  <a:gd name="connsiteX187" fmla="*/ 1826643 w 1837828"/>
                  <a:gd name="connsiteY187" fmla="*/ 821701 h 918997"/>
                  <a:gd name="connsiteX188" fmla="*/ 1826110 w 1837828"/>
                  <a:gd name="connsiteY188" fmla="*/ 819748 h 918997"/>
                  <a:gd name="connsiteX189" fmla="*/ 1545224 w 1837828"/>
                  <a:gd name="connsiteY189" fmla="*/ 492523 h 918997"/>
                  <a:gd name="connsiteX190" fmla="*/ 1545224 w 1837828"/>
                  <a:gd name="connsiteY190" fmla="*/ 484178 h 918997"/>
                  <a:gd name="connsiteX191" fmla="*/ 1837651 w 1837828"/>
                  <a:gd name="connsiteY191" fmla="*/ 199921 h 918997"/>
                  <a:gd name="connsiteX192" fmla="*/ 1837651 w 1837828"/>
                  <a:gd name="connsiteY192" fmla="*/ 193529 h 918997"/>
                  <a:gd name="connsiteX193" fmla="*/ 1538833 w 1837828"/>
                  <a:gd name="connsiteY193" fmla="*/ 484178 h 918997"/>
                  <a:gd name="connsiteX194" fmla="*/ 1538833 w 1837828"/>
                  <a:gd name="connsiteY194" fmla="*/ 490038 h 918997"/>
                  <a:gd name="connsiteX195" fmla="*/ 1502257 w 1837828"/>
                  <a:gd name="connsiteY195" fmla="*/ 478142 h 918997"/>
                  <a:gd name="connsiteX196" fmla="*/ 1502257 w 1837828"/>
                  <a:gd name="connsiteY196" fmla="*/ 475123 h 918997"/>
                  <a:gd name="connsiteX197" fmla="*/ 1601685 w 1837828"/>
                  <a:gd name="connsiteY197" fmla="*/ 243953 h 918997"/>
                  <a:gd name="connsiteX198" fmla="*/ 1834987 w 1837828"/>
                  <a:gd name="connsiteY198" fmla="*/ 148432 h 918997"/>
                  <a:gd name="connsiteX199" fmla="*/ 1837651 w 1837828"/>
                  <a:gd name="connsiteY199" fmla="*/ 148432 h 918997"/>
                  <a:gd name="connsiteX200" fmla="*/ 1837651 w 1837828"/>
                  <a:gd name="connsiteY200" fmla="*/ 142040 h 918997"/>
                  <a:gd name="connsiteX201" fmla="*/ 1834987 w 1837828"/>
                  <a:gd name="connsiteY201" fmla="*/ 142040 h 918997"/>
                  <a:gd name="connsiteX202" fmla="*/ 1597247 w 1837828"/>
                  <a:gd name="connsiteY202" fmla="*/ 239337 h 918997"/>
                  <a:gd name="connsiteX203" fmla="*/ 1495865 w 1837828"/>
                  <a:gd name="connsiteY203" fmla="*/ 475123 h 918997"/>
                  <a:gd name="connsiteX204" fmla="*/ 1495865 w 1837828"/>
                  <a:gd name="connsiteY204" fmla="*/ 476366 h 918997"/>
                  <a:gd name="connsiteX205" fmla="*/ 1462309 w 1837828"/>
                  <a:gd name="connsiteY205" fmla="*/ 468732 h 918997"/>
                  <a:gd name="connsiteX206" fmla="*/ 1837651 w 1837828"/>
                  <a:gd name="connsiteY206" fmla="*/ 99783 h 918997"/>
                  <a:gd name="connsiteX207" fmla="*/ 1837651 w 1837828"/>
                  <a:gd name="connsiteY207" fmla="*/ 93391 h 918997"/>
                  <a:gd name="connsiteX208" fmla="*/ 1455916 w 1837828"/>
                  <a:gd name="connsiteY208" fmla="*/ 467666 h 918997"/>
                  <a:gd name="connsiteX209" fmla="*/ 1417565 w 1837828"/>
                  <a:gd name="connsiteY209" fmla="*/ 462695 h 918997"/>
                  <a:gd name="connsiteX210" fmla="*/ 1836763 w 1837828"/>
                  <a:gd name="connsiteY210" fmla="*/ 54330 h 918997"/>
                  <a:gd name="connsiteX211" fmla="*/ 1836763 w 1837828"/>
                  <a:gd name="connsiteY211" fmla="*/ 47938 h 918997"/>
                  <a:gd name="connsiteX212" fmla="*/ 1410286 w 1837828"/>
                  <a:gd name="connsiteY212" fmla="*/ 461807 h 918997"/>
                  <a:gd name="connsiteX213" fmla="*/ 1379214 w 1837828"/>
                  <a:gd name="connsiteY213" fmla="*/ 460387 h 918997"/>
                  <a:gd name="connsiteX214" fmla="*/ 1379570 w 1837828"/>
                  <a:gd name="connsiteY214" fmla="*/ 449024 h 918997"/>
                  <a:gd name="connsiteX215" fmla="*/ 1379925 w 1837828"/>
                  <a:gd name="connsiteY215" fmla="*/ 439969 h 918997"/>
                  <a:gd name="connsiteX216" fmla="*/ 1381345 w 1837828"/>
                  <a:gd name="connsiteY216" fmla="*/ 421503 h 918997"/>
                  <a:gd name="connsiteX217" fmla="*/ 1381700 w 1837828"/>
                  <a:gd name="connsiteY217" fmla="*/ 417420 h 918997"/>
                  <a:gd name="connsiteX218" fmla="*/ 1836763 w 1837828"/>
                  <a:gd name="connsiteY218" fmla="*/ 8700 h 918997"/>
                  <a:gd name="connsiteX219" fmla="*/ 1837296 w 1837828"/>
                  <a:gd name="connsiteY219" fmla="*/ 8700 h 918997"/>
                  <a:gd name="connsiteX220" fmla="*/ 1837296 w 1837828"/>
                  <a:gd name="connsiteY220" fmla="*/ 5504 h 918997"/>
                  <a:gd name="connsiteX221" fmla="*/ 1837296 w 1837828"/>
                  <a:gd name="connsiteY221" fmla="*/ 0 h 918997"/>
                  <a:gd name="connsiteX222" fmla="*/ 1837118 w 1837828"/>
                  <a:gd name="connsiteY222" fmla="*/ 0 h 918997"/>
                  <a:gd name="connsiteX223" fmla="*/ 1830726 w 1837828"/>
                  <a:gd name="connsiteY223" fmla="*/ 0 h 918997"/>
                  <a:gd name="connsiteX224" fmla="*/ 1830371 w 1837828"/>
                  <a:gd name="connsiteY224" fmla="*/ 1953 h 918997"/>
                  <a:gd name="connsiteX225" fmla="*/ 926638 w 1837828"/>
                  <a:gd name="connsiteY225" fmla="*/ 819393 h 918997"/>
                  <a:gd name="connsiteX226" fmla="*/ 926105 w 1837828"/>
                  <a:gd name="connsiteY226" fmla="*/ 821701 h 918997"/>
                  <a:gd name="connsiteX227" fmla="*/ 923264 w 1837828"/>
                  <a:gd name="connsiteY227" fmla="*/ 835550 h 918997"/>
                  <a:gd name="connsiteX228" fmla="*/ 922377 w 1837828"/>
                  <a:gd name="connsiteY228" fmla="*/ 840166 h 918997"/>
                  <a:gd name="connsiteX229" fmla="*/ 919180 w 1837828"/>
                  <a:gd name="connsiteY229" fmla="*/ 861117 h 918997"/>
                  <a:gd name="connsiteX230" fmla="*/ 918293 w 1837828"/>
                  <a:gd name="connsiteY230" fmla="*/ 868219 h 918997"/>
                  <a:gd name="connsiteX231" fmla="*/ 917405 w 1837828"/>
                  <a:gd name="connsiteY231" fmla="*/ 861472 h 918997"/>
                  <a:gd name="connsiteX232" fmla="*/ 914032 w 1837828"/>
                  <a:gd name="connsiteY232" fmla="*/ 839811 h 918997"/>
                  <a:gd name="connsiteX233" fmla="*/ 913321 w 1837828"/>
                  <a:gd name="connsiteY233" fmla="*/ 835727 h 918997"/>
                  <a:gd name="connsiteX234" fmla="*/ 910303 w 1837828"/>
                  <a:gd name="connsiteY234" fmla="*/ 821701 h 918997"/>
                  <a:gd name="connsiteX235" fmla="*/ 909770 w 1837828"/>
                  <a:gd name="connsiteY235" fmla="*/ 819748 h 918997"/>
                  <a:gd name="connsiteX236" fmla="*/ 628885 w 1837828"/>
                  <a:gd name="connsiteY236" fmla="*/ 492523 h 918997"/>
                  <a:gd name="connsiteX237" fmla="*/ 628885 w 1837828"/>
                  <a:gd name="connsiteY237" fmla="*/ 484178 h 918997"/>
                  <a:gd name="connsiteX238" fmla="*/ 918115 w 1837828"/>
                  <a:gd name="connsiteY238" fmla="*/ 199921 h 918997"/>
                  <a:gd name="connsiteX239" fmla="*/ 1207345 w 1837828"/>
                  <a:gd name="connsiteY239" fmla="*/ 484178 h 918997"/>
                  <a:gd name="connsiteX240" fmla="*/ 1207345 w 1837828"/>
                  <a:gd name="connsiteY240" fmla="*/ 492523 h 918997"/>
                  <a:gd name="connsiteX241" fmla="*/ 926638 w 1837828"/>
                  <a:gd name="connsiteY241" fmla="*/ 819393 h 918997"/>
                  <a:gd name="connsiteX242" fmla="*/ 1213915 w 1837828"/>
                  <a:gd name="connsiteY242" fmla="*/ 489860 h 918997"/>
                  <a:gd name="connsiteX243" fmla="*/ 1213915 w 1837828"/>
                  <a:gd name="connsiteY243" fmla="*/ 484001 h 918997"/>
                  <a:gd name="connsiteX244" fmla="*/ 918293 w 1837828"/>
                  <a:gd name="connsiteY244" fmla="*/ 193352 h 918997"/>
                  <a:gd name="connsiteX245" fmla="*/ 622671 w 1837828"/>
                  <a:gd name="connsiteY245" fmla="*/ 484001 h 918997"/>
                  <a:gd name="connsiteX246" fmla="*/ 622671 w 1837828"/>
                  <a:gd name="connsiteY246" fmla="*/ 489860 h 918997"/>
                  <a:gd name="connsiteX247" fmla="*/ 586095 w 1837828"/>
                  <a:gd name="connsiteY247" fmla="*/ 477964 h 918997"/>
                  <a:gd name="connsiteX248" fmla="*/ 586095 w 1837828"/>
                  <a:gd name="connsiteY248" fmla="*/ 474946 h 918997"/>
                  <a:gd name="connsiteX249" fmla="*/ 685524 w 1837828"/>
                  <a:gd name="connsiteY249" fmla="*/ 243776 h 918997"/>
                  <a:gd name="connsiteX250" fmla="*/ 918293 w 1837828"/>
                  <a:gd name="connsiteY250" fmla="*/ 148254 h 918997"/>
                  <a:gd name="connsiteX251" fmla="*/ 1250490 w 1837828"/>
                  <a:gd name="connsiteY251" fmla="*/ 474946 h 918997"/>
                  <a:gd name="connsiteX252" fmla="*/ 1250490 w 1837828"/>
                  <a:gd name="connsiteY252" fmla="*/ 477964 h 918997"/>
                  <a:gd name="connsiteX253" fmla="*/ 1213915 w 1837828"/>
                  <a:gd name="connsiteY253" fmla="*/ 489860 h 918997"/>
                  <a:gd name="connsiteX254" fmla="*/ 1256882 w 1837828"/>
                  <a:gd name="connsiteY254" fmla="*/ 476011 h 918997"/>
                  <a:gd name="connsiteX255" fmla="*/ 1256882 w 1837828"/>
                  <a:gd name="connsiteY255" fmla="*/ 474768 h 918997"/>
                  <a:gd name="connsiteX256" fmla="*/ 1155501 w 1837828"/>
                  <a:gd name="connsiteY256" fmla="*/ 238982 h 918997"/>
                  <a:gd name="connsiteX257" fmla="*/ 918115 w 1837828"/>
                  <a:gd name="connsiteY257" fmla="*/ 141685 h 918997"/>
                  <a:gd name="connsiteX258" fmla="*/ 680730 w 1837828"/>
                  <a:gd name="connsiteY258" fmla="*/ 238982 h 918997"/>
                  <a:gd name="connsiteX259" fmla="*/ 579348 w 1837828"/>
                  <a:gd name="connsiteY259" fmla="*/ 474768 h 918997"/>
                  <a:gd name="connsiteX260" fmla="*/ 579348 w 1837828"/>
                  <a:gd name="connsiteY260" fmla="*/ 476011 h 918997"/>
                  <a:gd name="connsiteX261" fmla="*/ 545791 w 1837828"/>
                  <a:gd name="connsiteY261" fmla="*/ 468377 h 918997"/>
                  <a:gd name="connsiteX262" fmla="*/ 917938 w 1837828"/>
                  <a:gd name="connsiteY262" fmla="*/ 99428 h 918997"/>
                  <a:gd name="connsiteX263" fmla="*/ 1290084 w 1837828"/>
                  <a:gd name="connsiteY263" fmla="*/ 468377 h 918997"/>
                  <a:gd name="connsiteX264" fmla="*/ 1256882 w 1837828"/>
                  <a:gd name="connsiteY264" fmla="*/ 476011 h 918997"/>
                  <a:gd name="connsiteX265" fmla="*/ 1296831 w 1837828"/>
                  <a:gd name="connsiteY265" fmla="*/ 467311 h 918997"/>
                  <a:gd name="connsiteX266" fmla="*/ 918293 w 1837828"/>
                  <a:gd name="connsiteY266" fmla="*/ 93036 h 918997"/>
                  <a:gd name="connsiteX267" fmla="*/ 539754 w 1837828"/>
                  <a:gd name="connsiteY267" fmla="*/ 467311 h 918997"/>
                  <a:gd name="connsiteX268" fmla="*/ 501403 w 1837828"/>
                  <a:gd name="connsiteY268" fmla="*/ 462340 h 918997"/>
                  <a:gd name="connsiteX269" fmla="*/ 918115 w 1837828"/>
                  <a:gd name="connsiteY269" fmla="*/ 54330 h 918997"/>
                  <a:gd name="connsiteX270" fmla="*/ 1209121 w 1837828"/>
                  <a:gd name="connsiteY270" fmla="*/ 172756 h 918997"/>
                  <a:gd name="connsiteX271" fmla="*/ 1335182 w 1837828"/>
                  <a:gd name="connsiteY271" fmla="*/ 460209 h 918997"/>
                  <a:gd name="connsiteX272" fmla="*/ 1335182 w 1837828"/>
                  <a:gd name="connsiteY272" fmla="*/ 461985 h 918997"/>
                  <a:gd name="connsiteX273" fmla="*/ 1296831 w 1837828"/>
                  <a:gd name="connsiteY273" fmla="*/ 467311 h 918997"/>
                  <a:gd name="connsiteX274" fmla="*/ 1341574 w 1837828"/>
                  <a:gd name="connsiteY274" fmla="*/ 461807 h 918997"/>
                  <a:gd name="connsiteX275" fmla="*/ 1341574 w 1837828"/>
                  <a:gd name="connsiteY275" fmla="*/ 460387 h 918997"/>
                  <a:gd name="connsiteX276" fmla="*/ 1213560 w 1837828"/>
                  <a:gd name="connsiteY276" fmla="*/ 168317 h 918997"/>
                  <a:gd name="connsiteX277" fmla="*/ 918115 w 1837828"/>
                  <a:gd name="connsiteY277" fmla="*/ 47938 h 918997"/>
                  <a:gd name="connsiteX278" fmla="*/ 494834 w 1837828"/>
                  <a:gd name="connsiteY278" fmla="*/ 461807 h 918997"/>
                  <a:gd name="connsiteX279" fmla="*/ 463763 w 1837828"/>
                  <a:gd name="connsiteY279" fmla="*/ 460387 h 918997"/>
                  <a:gd name="connsiteX280" fmla="*/ 463763 w 1837828"/>
                  <a:gd name="connsiteY280" fmla="*/ 457013 h 918997"/>
                  <a:gd name="connsiteX281" fmla="*/ 914919 w 1837828"/>
                  <a:gd name="connsiteY281" fmla="*/ 7990 h 918997"/>
                  <a:gd name="connsiteX282" fmla="*/ 920956 w 1837828"/>
                  <a:gd name="connsiteY282" fmla="*/ 7990 h 918997"/>
                  <a:gd name="connsiteX283" fmla="*/ 1370337 w 1837828"/>
                  <a:gd name="connsiteY283" fmla="*/ 417597 h 918997"/>
                  <a:gd name="connsiteX284" fmla="*/ 1370692 w 1837828"/>
                  <a:gd name="connsiteY284" fmla="*/ 421148 h 918997"/>
                  <a:gd name="connsiteX285" fmla="*/ 1372112 w 1837828"/>
                  <a:gd name="connsiteY285" fmla="*/ 440146 h 918997"/>
                  <a:gd name="connsiteX286" fmla="*/ 1372290 w 1837828"/>
                  <a:gd name="connsiteY286" fmla="*/ 448668 h 918997"/>
                  <a:gd name="connsiteX287" fmla="*/ 1372645 w 1837828"/>
                  <a:gd name="connsiteY287" fmla="*/ 460564 h 918997"/>
                  <a:gd name="connsiteX288" fmla="*/ 1341574 w 1837828"/>
                  <a:gd name="connsiteY288" fmla="*/ 461807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7828" h="918997">
                    <a:moveTo>
                      <a:pt x="1830371" y="1953"/>
                    </a:moveTo>
                    <a:cubicBezTo>
                      <a:pt x="1819896" y="1953"/>
                      <a:pt x="1809598" y="2486"/>
                      <a:pt x="1799300" y="3196"/>
                    </a:cubicBezTo>
                    <a:lnTo>
                      <a:pt x="1799300" y="1775"/>
                    </a:lnTo>
                    <a:lnTo>
                      <a:pt x="1799300" y="177"/>
                    </a:lnTo>
                    <a:lnTo>
                      <a:pt x="1792908" y="177"/>
                    </a:lnTo>
                    <a:lnTo>
                      <a:pt x="1792730" y="177"/>
                    </a:lnTo>
                    <a:lnTo>
                      <a:pt x="1792908" y="1953"/>
                    </a:lnTo>
                    <a:lnTo>
                      <a:pt x="1792908" y="3729"/>
                    </a:lnTo>
                    <a:cubicBezTo>
                      <a:pt x="1779947" y="4794"/>
                      <a:pt x="1767163" y="6569"/>
                      <a:pt x="1754379" y="8877"/>
                    </a:cubicBezTo>
                    <a:cubicBezTo>
                      <a:pt x="1754379" y="6037"/>
                      <a:pt x="1754202" y="3018"/>
                      <a:pt x="1754024" y="177"/>
                    </a:cubicBezTo>
                    <a:lnTo>
                      <a:pt x="1747632" y="177"/>
                    </a:lnTo>
                    <a:lnTo>
                      <a:pt x="1747632" y="177"/>
                    </a:lnTo>
                    <a:cubicBezTo>
                      <a:pt x="1747810" y="3551"/>
                      <a:pt x="1747988" y="6747"/>
                      <a:pt x="1747988" y="10120"/>
                    </a:cubicBezTo>
                    <a:cubicBezTo>
                      <a:pt x="1736624" y="12251"/>
                      <a:pt x="1725438" y="14737"/>
                      <a:pt x="1714430" y="17755"/>
                    </a:cubicBezTo>
                    <a:lnTo>
                      <a:pt x="1714430" y="16512"/>
                    </a:lnTo>
                    <a:cubicBezTo>
                      <a:pt x="1714253" y="11008"/>
                      <a:pt x="1714075" y="5682"/>
                      <a:pt x="1713720" y="355"/>
                    </a:cubicBezTo>
                    <a:lnTo>
                      <a:pt x="1707328" y="355"/>
                    </a:lnTo>
                    <a:lnTo>
                      <a:pt x="1707328" y="355"/>
                    </a:lnTo>
                    <a:cubicBezTo>
                      <a:pt x="1707683" y="5682"/>
                      <a:pt x="1707861" y="11186"/>
                      <a:pt x="1708039" y="16690"/>
                    </a:cubicBezTo>
                    <a:lnTo>
                      <a:pt x="1708039" y="19708"/>
                    </a:lnTo>
                    <a:cubicBezTo>
                      <a:pt x="1695610" y="23259"/>
                      <a:pt x="1683537" y="27165"/>
                      <a:pt x="1671641" y="31781"/>
                    </a:cubicBezTo>
                    <a:cubicBezTo>
                      <a:pt x="1671641" y="29296"/>
                      <a:pt x="1671641" y="26810"/>
                      <a:pt x="1671641" y="25922"/>
                    </a:cubicBezTo>
                    <a:cubicBezTo>
                      <a:pt x="1671463" y="17400"/>
                      <a:pt x="1670931" y="8877"/>
                      <a:pt x="1670043" y="533"/>
                    </a:cubicBezTo>
                    <a:lnTo>
                      <a:pt x="1663828" y="533"/>
                    </a:lnTo>
                    <a:lnTo>
                      <a:pt x="1663651" y="533"/>
                    </a:lnTo>
                    <a:cubicBezTo>
                      <a:pt x="1664539" y="9055"/>
                      <a:pt x="1665249" y="17400"/>
                      <a:pt x="1665427" y="26100"/>
                    </a:cubicBezTo>
                    <a:cubicBezTo>
                      <a:pt x="1665427" y="27343"/>
                      <a:pt x="1665427" y="31426"/>
                      <a:pt x="1665427" y="34445"/>
                    </a:cubicBezTo>
                    <a:cubicBezTo>
                      <a:pt x="1525517" y="89840"/>
                      <a:pt x="1418808" y="211817"/>
                      <a:pt x="1384718" y="361492"/>
                    </a:cubicBezTo>
                    <a:lnTo>
                      <a:pt x="1384186" y="363800"/>
                    </a:lnTo>
                    <a:cubicBezTo>
                      <a:pt x="1383121" y="368416"/>
                      <a:pt x="1382233" y="373032"/>
                      <a:pt x="1381345" y="377649"/>
                    </a:cubicBezTo>
                    <a:lnTo>
                      <a:pt x="1380457" y="382265"/>
                    </a:lnTo>
                    <a:cubicBezTo>
                      <a:pt x="1379214" y="389189"/>
                      <a:pt x="1378149" y="396114"/>
                      <a:pt x="1377084" y="403216"/>
                    </a:cubicBezTo>
                    <a:cubicBezTo>
                      <a:pt x="1376729" y="405524"/>
                      <a:pt x="1376373" y="408010"/>
                      <a:pt x="1376196" y="410318"/>
                    </a:cubicBezTo>
                    <a:cubicBezTo>
                      <a:pt x="1375841" y="408010"/>
                      <a:pt x="1375486" y="405879"/>
                      <a:pt x="1375308" y="403571"/>
                    </a:cubicBezTo>
                    <a:cubicBezTo>
                      <a:pt x="1374421" y="396291"/>
                      <a:pt x="1373178" y="389012"/>
                      <a:pt x="1371935" y="381910"/>
                    </a:cubicBezTo>
                    <a:lnTo>
                      <a:pt x="1371225" y="377826"/>
                    </a:lnTo>
                    <a:cubicBezTo>
                      <a:pt x="1370337" y="373032"/>
                      <a:pt x="1369272" y="368416"/>
                      <a:pt x="1368384" y="363800"/>
                    </a:cubicBezTo>
                    <a:lnTo>
                      <a:pt x="1367851" y="361847"/>
                    </a:lnTo>
                    <a:cubicBezTo>
                      <a:pt x="1333761" y="212172"/>
                      <a:pt x="1227054" y="90018"/>
                      <a:pt x="1086966" y="34622"/>
                    </a:cubicBezTo>
                    <a:cubicBezTo>
                      <a:pt x="1086966" y="31604"/>
                      <a:pt x="1086966" y="27698"/>
                      <a:pt x="1086966" y="26277"/>
                    </a:cubicBezTo>
                    <a:cubicBezTo>
                      <a:pt x="1087144" y="17577"/>
                      <a:pt x="1087676" y="9233"/>
                      <a:pt x="1088742" y="710"/>
                    </a:cubicBezTo>
                    <a:lnTo>
                      <a:pt x="1088564" y="710"/>
                    </a:lnTo>
                    <a:lnTo>
                      <a:pt x="1082349" y="710"/>
                    </a:lnTo>
                    <a:cubicBezTo>
                      <a:pt x="1081462" y="9055"/>
                      <a:pt x="1080929" y="17577"/>
                      <a:pt x="1080752" y="26100"/>
                    </a:cubicBezTo>
                    <a:cubicBezTo>
                      <a:pt x="1080752" y="26988"/>
                      <a:pt x="1080752" y="29473"/>
                      <a:pt x="1080752" y="31959"/>
                    </a:cubicBezTo>
                    <a:cubicBezTo>
                      <a:pt x="1068856" y="27520"/>
                      <a:pt x="1056605" y="23437"/>
                      <a:pt x="1044176" y="19885"/>
                    </a:cubicBezTo>
                    <a:lnTo>
                      <a:pt x="1044176" y="16867"/>
                    </a:lnTo>
                    <a:cubicBezTo>
                      <a:pt x="1044354" y="11363"/>
                      <a:pt x="1044532" y="6037"/>
                      <a:pt x="1044886" y="533"/>
                    </a:cubicBezTo>
                    <a:lnTo>
                      <a:pt x="1044709" y="533"/>
                    </a:lnTo>
                    <a:lnTo>
                      <a:pt x="1038317" y="533"/>
                    </a:lnTo>
                    <a:cubicBezTo>
                      <a:pt x="1037962" y="5859"/>
                      <a:pt x="1037785" y="11363"/>
                      <a:pt x="1037607" y="16690"/>
                    </a:cubicBezTo>
                    <a:lnTo>
                      <a:pt x="1037607" y="17932"/>
                    </a:lnTo>
                    <a:cubicBezTo>
                      <a:pt x="1026599" y="14914"/>
                      <a:pt x="1015413" y="12428"/>
                      <a:pt x="1004050" y="10298"/>
                    </a:cubicBezTo>
                    <a:cubicBezTo>
                      <a:pt x="1004050" y="6924"/>
                      <a:pt x="1004227" y="3729"/>
                      <a:pt x="1004405" y="355"/>
                    </a:cubicBezTo>
                    <a:lnTo>
                      <a:pt x="1004405" y="355"/>
                    </a:lnTo>
                    <a:lnTo>
                      <a:pt x="998013" y="355"/>
                    </a:lnTo>
                    <a:cubicBezTo>
                      <a:pt x="997836" y="3196"/>
                      <a:pt x="997658" y="6214"/>
                      <a:pt x="997658" y="9055"/>
                    </a:cubicBezTo>
                    <a:cubicBezTo>
                      <a:pt x="985052" y="6924"/>
                      <a:pt x="972268" y="5149"/>
                      <a:pt x="959307" y="4084"/>
                    </a:cubicBezTo>
                    <a:lnTo>
                      <a:pt x="959485" y="355"/>
                    </a:lnTo>
                    <a:lnTo>
                      <a:pt x="959307" y="355"/>
                    </a:lnTo>
                    <a:lnTo>
                      <a:pt x="952915" y="355"/>
                    </a:lnTo>
                    <a:lnTo>
                      <a:pt x="952738" y="3551"/>
                    </a:lnTo>
                    <a:cubicBezTo>
                      <a:pt x="942440" y="2841"/>
                      <a:pt x="932142" y="1420"/>
                      <a:pt x="921666" y="1420"/>
                    </a:cubicBezTo>
                    <a:lnTo>
                      <a:pt x="921666" y="355"/>
                    </a:lnTo>
                    <a:lnTo>
                      <a:pt x="915097" y="355"/>
                    </a:lnTo>
                    <a:lnTo>
                      <a:pt x="915097" y="1420"/>
                    </a:lnTo>
                    <a:cubicBezTo>
                      <a:pt x="904621" y="1420"/>
                      <a:pt x="894323" y="1243"/>
                      <a:pt x="884026" y="1953"/>
                    </a:cubicBezTo>
                    <a:lnTo>
                      <a:pt x="884026" y="355"/>
                    </a:lnTo>
                    <a:lnTo>
                      <a:pt x="877633" y="355"/>
                    </a:lnTo>
                    <a:lnTo>
                      <a:pt x="877633" y="2308"/>
                    </a:lnTo>
                    <a:cubicBezTo>
                      <a:pt x="864673" y="3373"/>
                      <a:pt x="851889" y="5149"/>
                      <a:pt x="839282" y="7457"/>
                    </a:cubicBezTo>
                    <a:cubicBezTo>
                      <a:pt x="839282" y="5149"/>
                      <a:pt x="839105" y="2663"/>
                      <a:pt x="838927" y="355"/>
                    </a:cubicBezTo>
                    <a:lnTo>
                      <a:pt x="832536" y="355"/>
                    </a:lnTo>
                    <a:cubicBezTo>
                      <a:pt x="832536" y="3018"/>
                      <a:pt x="832713" y="5859"/>
                      <a:pt x="832891" y="8522"/>
                    </a:cubicBezTo>
                    <a:cubicBezTo>
                      <a:pt x="821527" y="10653"/>
                      <a:pt x="810342" y="13316"/>
                      <a:pt x="799333" y="16335"/>
                    </a:cubicBezTo>
                    <a:lnTo>
                      <a:pt x="799333" y="14559"/>
                    </a:lnTo>
                    <a:cubicBezTo>
                      <a:pt x="799156" y="9943"/>
                      <a:pt x="798979" y="5149"/>
                      <a:pt x="798801" y="533"/>
                    </a:cubicBezTo>
                    <a:lnTo>
                      <a:pt x="798801" y="533"/>
                    </a:lnTo>
                    <a:lnTo>
                      <a:pt x="792409" y="533"/>
                    </a:lnTo>
                    <a:cubicBezTo>
                      <a:pt x="792764" y="5149"/>
                      <a:pt x="792942" y="9943"/>
                      <a:pt x="793120" y="14737"/>
                    </a:cubicBezTo>
                    <a:lnTo>
                      <a:pt x="793120" y="18110"/>
                    </a:lnTo>
                    <a:cubicBezTo>
                      <a:pt x="780691" y="21661"/>
                      <a:pt x="768618" y="25745"/>
                      <a:pt x="756544" y="30183"/>
                    </a:cubicBezTo>
                    <a:cubicBezTo>
                      <a:pt x="756544" y="27520"/>
                      <a:pt x="756544" y="24857"/>
                      <a:pt x="756544" y="23792"/>
                    </a:cubicBezTo>
                    <a:cubicBezTo>
                      <a:pt x="756366" y="15979"/>
                      <a:pt x="755834" y="8167"/>
                      <a:pt x="755123" y="533"/>
                    </a:cubicBezTo>
                    <a:lnTo>
                      <a:pt x="755123" y="533"/>
                    </a:lnTo>
                    <a:lnTo>
                      <a:pt x="748732" y="533"/>
                    </a:lnTo>
                    <a:cubicBezTo>
                      <a:pt x="749442" y="8345"/>
                      <a:pt x="750152" y="15979"/>
                      <a:pt x="750152" y="23969"/>
                    </a:cubicBezTo>
                    <a:cubicBezTo>
                      <a:pt x="750152" y="25390"/>
                      <a:pt x="750152" y="29651"/>
                      <a:pt x="750152" y="32669"/>
                    </a:cubicBezTo>
                    <a:cubicBezTo>
                      <a:pt x="595328" y="93924"/>
                      <a:pt x="481163"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3" y="9765"/>
                      <a:pt x="122333" y="14381"/>
                    </a:cubicBezTo>
                    <a:lnTo>
                      <a:pt x="122333" y="16157"/>
                    </a:lnTo>
                    <a:cubicBezTo>
                      <a:pt x="111324" y="13139"/>
                      <a:pt x="100139" y="10653"/>
                      <a:pt x="88775" y="8345"/>
                    </a:cubicBezTo>
                    <a:cubicBezTo>
                      <a:pt x="88775" y="5682"/>
                      <a:pt x="88953" y="2841"/>
                      <a:pt x="89130" y="177"/>
                    </a:cubicBezTo>
                    <a:lnTo>
                      <a:pt x="82739" y="177"/>
                    </a:lnTo>
                    <a:lnTo>
                      <a:pt x="82739" y="177"/>
                    </a:lnTo>
                    <a:cubicBezTo>
                      <a:pt x="82739" y="2486"/>
                      <a:pt x="82561" y="4794"/>
                      <a:pt x="82561" y="7279"/>
                    </a:cubicBezTo>
                    <a:cubicBezTo>
                      <a:pt x="69955" y="5149"/>
                      <a:pt x="57171" y="3373"/>
                      <a:pt x="44210" y="2131"/>
                    </a:cubicBezTo>
                    <a:lnTo>
                      <a:pt x="44388" y="177"/>
                    </a:lnTo>
                    <a:lnTo>
                      <a:pt x="37996" y="177"/>
                    </a:lnTo>
                    <a:lnTo>
                      <a:pt x="37996" y="177"/>
                    </a:lnTo>
                    <a:lnTo>
                      <a:pt x="37996" y="1775"/>
                    </a:lnTo>
                    <a:cubicBezTo>
                      <a:pt x="27698" y="1065"/>
                      <a:pt x="17400" y="533"/>
                      <a:pt x="6925" y="355"/>
                    </a:cubicBezTo>
                    <a:lnTo>
                      <a:pt x="6925" y="177"/>
                    </a:lnTo>
                    <a:lnTo>
                      <a:pt x="533" y="177"/>
                    </a:lnTo>
                    <a:lnTo>
                      <a:pt x="533" y="3551"/>
                    </a:lnTo>
                    <a:lnTo>
                      <a:pt x="533" y="8522"/>
                    </a:lnTo>
                    <a:lnTo>
                      <a:pt x="3728" y="8522"/>
                    </a:lnTo>
                    <a:cubicBezTo>
                      <a:pt x="251767" y="8522"/>
                      <a:pt x="453997" y="208976"/>
                      <a:pt x="458081" y="456836"/>
                    </a:cubicBezTo>
                    <a:lnTo>
                      <a:pt x="458081" y="460742"/>
                    </a:lnTo>
                    <a:cubicBezTo>
                      <a:pt x="447605" y="460742"/>
                      <a:pt x="437308" y="461274"/>
                      <a:pt x="427010" y="461985"/>
                    </a:cubicBezTo>
                    <a:lnTo>
                      <a:pt x="427010" y="460564"/>
                    </a:lnTo>
                    <a:cubicBezTo>
                      <a:pt x="423814" y="349773"/>
                      <a:pt x="378361" y="246084"/>
                      <a:pt x="298995" y="168495"/>
                    </a:cubicBezTo>
                    <a:cubicBezTo>
                      <a:pt x="219453" y="90905"/>
                      <a:pt x="110969" y="48116"/>
                      <a:pt x="0" y="48116"/>
                    </a:cubicBezTo>
                    <a:lnTo>
                      <a:pt x="0" y="54330"/>
                    </a:lnTo>
                    <a:cubicBezTo>
                      <a:pt x="109371" y="54330"/>
                      <a:pt x="216257" y="96410"/>
                      <a:pt x="294557" y="172756"/>
                    </a:cubicBezTo>
                    <a:cubicBezTo>
                      <a:pt x="372679" y="249102"/>
                      <a:pt x="417422" y="351194"/>
                      <a:pt x="420618" y="460209"/>
                    </a:cubicBezTo>
                    <a:lnTo>
                      <a:pt x="420618" y="461985"/>
                    </a:lnTo>
                    <a:cubicBezTo>
                      <a:pt x="407656" y="463050"/>
                      <a:pt x="394873" y="464826"/>
                      <a:pt x="382267" y="467134"/>
                    </a:cubicBezTo>
                    <a:cubicBezTo>
                      <a:pt x="379426" y="260466"/>
                      <a:pt x="206669" y="92859"/>
                      <a:pt x="178" y="92859"/>
                    </a:cubicBezTo>
                    <a:lnTo>
                      <a:pt x="178" y="99250"/>
                    </a:lnTo>
                    <a:cubicBezTo>
                      <a:pt x="203296" y="99250"/>
                      <a:pt x="373567" y="264727"/>
                      <a:pt x="375875" y="468199"/>
                    </a:cubicBezTo>
                    <a:cubicBezTo>
                      <a:pt x="364512" y="470330"/>
                      <a:pt x="353326" y="472815"/>
                      <a:pt x="342318" y="475834"/>
                    </a:cubicBezTo>
                    <a:lnTo>
                      <a:pt x="342318" y="474591"/>
                    </a:lnTo>
                    <a:cubicBezTo>
                      <a:pt x="340542" y="385283"/>
                      <a:pt x="304677" y="301480"/>
                      <a:pt x="240937" y="238805"/>
                    </a:cubicBezTo>
                    <a:cubicBezTo>
                      <a:pt x="177196" y="176129"/>
                      <a:pt x="89486" y="141507"/>
                      <a:pt x="178" y="141507"/>
                    </a:cubicBezTo>
                    <a:lnTo>
                      <a:pt x="178" y="147899"/>
                    </a:lnTo>
                    <a:cubicBezTo>
                      <a:pt x="179859" y="147899"/>
                      <a:pt x="332375" y="294555"/>
                      <a:pt x="335749" y="474591"/>
                    </a:cubicBezTo>
                    <a:lnTo>
                      <a:pt x="335749"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4" y="483646"/>
                    </a:cubicBezTo>
                    <a:cubicBezTo>
                      <a:pt x="292604" y="484889"/>
                      <a:pt x="292604" y="488972"/>
                      <a:pt x="292604" y="491991"/>
                    </a:cubicBezTo>
                    <a:cubicBezTo>
                      <a:pt x="152516" y="547386"/>
                      <a:pt x="45986" y="669363"/>
                      <a:pt x="11896" y="819037"/>
                    </a:cubicBezTo>
                    <a:lnTo>
                      <a:pt x="11364" y="821346"/>
                    </a:lnTo>
                    <a:cubicBezTo>
                      <a:pt x="10298" y="825962"/>
                      <a:pt x="9410" y="830578"/>
                      <a:pt x="8523" y="835195"/>
                    </a:cubicBezTo>
                    <a:lnTo>
                      <a:pt x="7812" y="839811"/>
                    </a:lnTo>
                    <a:cubicBezTo>
                      <a:pt x="6569" y="846735"/>
                      <a:pt x="5504" y="853837"/>
                      <a:pt x="4439" y="860762"/>
                    </a:cubicBezTo>
                    <a:cubicBezTo>
                      <a:pt x="4084"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5" y="910831"/>
                      <a:pt x="7102" y="907102"/>
                    </a:cubicBezTo>
                    <a:cubicBezTo>
                      <a:pt x="7280" y="904084"/>
                      <a:pt x="7280" y="901066"/>
                      <a:pt x="7457" y="898047"/>
                    </a:cubicBezTo>
                    <a:cubicBezTo>
                      <a:pt x="7812" y="891833"/>
                      <a:pt x="8345" y="885796"/>
                      <a:pt x="8878" y="879582"/>
                    </a:cubicBezTo>
                    <a:lnTo>
                      <a:pt x="9232" y="875498"/>
                    </a:lnTo>
                    <a:cubicBezTo>
                      <a:pt x="32847" y="646104"/>
                      <a:pt x="226555" y="466779"/>
                      <a:pt x="461277" y="466779"/>
                    </a:cubicBezTo>
                    <a:cubicBezTo>
                      <a:pt x="695999" y="466779"/>
                      <a:pt x="889884" y="646281"/>
                      <a:pt x="913321" y="875676"/>
                    </a:cubicBezTo>
                    <a:lnTo>
                      <a:pt x="913676" y="879227"/>
                    </a:lnTo>
                    <a:cubicBezTo>
                      <a:pt x="914209" y="885441"/>
                      <a:pt x="914741" y="891833"/>
                      <a:pt x="915097" y="898225"/>
                    </a:cubicBezTo>
                    <a:cubicBezTo>
                      <a:pt x="915275" y="901066"/>
                      <a:pt x="915275" y="903906"/>
                      <a:pt x="915452" y="906747"/>
                    </a:cubicBezTo>
                    <a:cubicBezTo>
                      <a:pt x="915630" y="910831"/>
                      <a:pt x="915630" y="914737"/>
                      <a:pt x="915807" y="918821"/>
                    </a:cubicBezTo>
                    <a:lnTo>
                      <a:pt x="915807" y="918821"/>
                    </a:lnTo>
                    <a:lnTo>
                      <a:pt x="922377" y="918821"/>
                    </a:lnTo>
                    <a:lnTo>
                      <a:pt x="922377" y="918821"/>
                    </a:lnTo>
                    <a:cubicBezTo>
                      <a:pt x="922377" y="914914"/>
                      <a:pt x="922554" y="911008"/>
                      <a:pt x="922731" y="907280"/>
                    </a:cubicBezTo>
                    <a:cubicBezTo>
                      <a:pt x="922731" y="904261"/>
                      <a:pt x="922909" y="901243"/>
                      <a:pt x="923086" y="898225"/>
                    </a:cubicBezTo>
                    <a:cubicBezTo>
                      <a:pt x="923442" y="892010"/>
                      <a:pt x="923974" y="885974"/>
                      <a:pt x="924507" y="879760"/>
                    </a:cubicBezTo>
                    <a:lnTo>
                      <a:pt x="924862" y="875676"/>
                    </a:lnTo>
                    <a:cubicBezTo>
                      <a:pt x="948477" y="646281"/>
                      <a:pt x="1142185" y="466956"/>
                      <a:pt x="1376907" y="466956"/>
                    </a:cubicBezTo>
                    <a:cubicBezTo>
                      <a:pt x="1611628" y="466956"/>
                      <a:pt x="1805514" y="646459"/>
                      <a:pt x="1828951" y="875853"/>
                    </a:cubicBezTo>
                    <a:lnTo>
                      <a:pt x="1829306" y="879404"/>
                    </a:lnTo>
                    <a:cubicBezTo>
                      <a:pt x="1829838" y="885619"/>
                      <a:pt x="1830371" y="892010"/>
                      <a:pt x="1830726" y="898402"/>
                    </a:cubicBezTo>
                    <a:cubicBezTo>
                      <a:pt x="1830904" y="901243"/>
                      <a:pt x="1830904" y="904084"/>
                      <a:pt x="1831081" y="906925"/>
                    </a:cubicBezTo>
                    <a:cubicBezTo>
                      <a:pt x="1831259" y="911008"/>
                      <a:pt x="1831259" y="914914"/>
                      <a:pt x="1831436" y="918998"/>
                    </a:cubicBezTo>
                    <a:lnTo>
                      <a:pt x="1831436" y="918998"/>
                    </a:lnTo>
                    <a:lnTo>
                      <a:pt x="1837828" y="918998"/>
                    </a:lnTo>
                    <a:cubicBezTo>
                      <a:pt x="1837651" y="901953"/>
                      <a:pt x="1836585" y="885264"/>
                      <a:pt x="1834633" y="868752"/>
                    </a:cubicBezTo>
                    <a:lnTo>
                      <a:pt x="1834633" y="868219"/>
                    </a:lnTo>
                    <a:cubicBezTo>
                      <a:pt x="1834277" y="865911"/>
                      <a:pt x="1833922" y="863780"/>
                      <a:pt x="1833744" y="861472"/>
                    </a:cubicBezTo>
                    <a:cubicBezTo>
                      <a:pt x="1832857" y="854192"/>
                      <a:pt x="1831614" y="846913"/>
                      <a:pt x="1830371" y="839811"/>
                    </a:cubicBezTo>
                    <a:lnTo>
                      <a:pt x="1829661" y="835727"/>
                    </a:lnTo>
                    <a:cubicBezTo>
                      <a:pt x="1828773" y="830933"/>
                      <a:pt x="1827708" y="826317"/>
                      <a:pt x="1826643" y="821701"/>
                    </a:cubicBezTo>
                    <a:lnTo>
                      <a:pt x="1826110" y="819748"/>
                    </a:lnTo>
                    <a:cubicBezTo>
                      <a:pt x="1792020" y="670073"/>
                      <a:pt x="1685312" y="547919"/>
                      <a:pt x="1545224" y="492523"/>
                    </a:cubicBezTo>
                    <a:cubicBezTo>
                      <a:pt x="1545224" y="489505"/>
                      <a:pt x="1545224" y="485599"/>
                      <a:pt x="1545224" y="484178"/>
                    </a:cubicBezTo>
                    <a:cubicBezTo>
                      <a:pt x="1548243" y="327402"/>
                      <a:pt x="1681228" y="199921"/>
                      <a:pt x="1837651" y="199921"/>
                    </a:cubicBezTo>
                    <a:lnTo>
                      <a:pt x="1837651" y="193529"/>
                    </a:lnTo>
                    <a:cubicBezTo>
                      <a:pt x="1677855" y="193529"/>
                      <a:pt x="1542029" y="323851"/>
                      <a:pt x="1538833" y="484178"/>
                    </a:cubicBezTo>
                    <a:cubicBezTo>
                      <a:pt x="1538833" y="485066"/>
                      <a:pt x="1538833" y="487552"/>
                      <a:pt x="1538833" y="490038"/>
                    </a:cubicBezTo>
                    <a:cubicBezTo>
                      <a:pt x="1526937" y="485599"/>
                      <a:pt x="1514686" y="481515"/>
                      <a:pt x="1502257" y="478142"/>
                    </a:cubicBezTo>
                    <a:lnTo>
                      <a:pt x="1502257" y="475123"/>
                    </a:lnTo>
                    <a:cubicBezTo>
                      <a:pt x="1503855" y="387414"/>
                      <a:pt x="1539188" y="305386"/>
                      <a:pt x="1601685" y="243953"/>
                    </a:cubicBezTo>
                    <a:cubicBezTo>
                      <a:pt x="1664184" y="182344"/>
                      <a:pt x="1747455" y="148432"/>
                      <a:pt x="1834987" y="148432"/>
                    </a:cubicBezTo>
                    <a:lnTo>
                      <a:pt x="1837651" y="148432"/>
                    </a:lnTo>
                    <a:lnTo>
                      <a:pt x="1837651" y="142040"/>
                    </a:lnTo>
                    <a:lnTo>
                      <a:pt x="1834987" y="142040"/>
                    </a:lnTo>
                    <a:cubicBezTo>
                      <a:pt x="1745679" y="142040"/>
                      <a:pt x="1660810" y="176662"/>
                      <a:pt x="1597247" y="239337"/>
                    </a:cubicBezTo>
                    <a:cubicBezTo>
                      <a:pt x="1533684" y="302012"/>
                      <a:pt x="1497641" y="385816"/>
                      <a:pt x="1495865" y="475123"/>
                    </a:cubicBezTo>
                    <a:lnTo>
                      <a:pt x="1495865" y="476366"/>
                    </a:lnTo>
                    <a:cubicBezTo>
                      <a:pt x="1484857" y="473348"/>
                      <a:pt x="1473672" y="470862"/>
                      <a:pt x="1462309" y="468732"/>
                    </a:cubicBezTo>
                    <a:cubicBezTo>
                      <a:pt x="1464616" y="265082"/>
                      <a:pt x="1634355" y="99783"/>
                      <a:pt x="1837651" y="99783"/>
                    </a:cubicBezTo>
                    <a:lnTo>
                      <a:pt x="1837651" y="93391"/>
                    </a:lnTo>
                    <a:cubicBezTo>
                      <a:pt x="1631159" y="93391"/>
                      <a:pt x="1458757" y="260998"/>
                      <a:pt x="1455916" y="467666"/>
                    </a:cubicBezTo>
                    <a:cubicBezTo>
                      <a:pt x="1443310" y="465536"/>
                      <a:pt x="1430527" y="463760"/>
                      <a:pt x="1417565" y="462695"/>
                    </a:cubicBezTo>
                    <a:cubicBezTo>
                      <a:pt x="1423780" y="236851"/>
                      <a:pt x="1612871" y="54330"/>
                      <a:pt x="1836763" y="54330"/>
                    </a:cubicBezTo>
                    <a:lnTo>
                      <a:pt x="1836763" y="47938"/>
                    </a:lnTo>
                    <a:cubicBezTo>
                      <a:pt x="1609498" y="47938"/>
                      <a:pt x="1417565" y="233123"/>
                      <a:pt x="1410286" y="461807"/>
                    </a:cubicBezTo>
                    <a:cubicBezTo>
                      <a:pt x="1399988" y="461097"/>
                      <a:pt x="1389690" y="460564"/>
                      <a:pt x="1379214" y="460387"/>
                    </a:cubicBezTo>
                    <a:cubicBezTo>
                      <a:pt x="1379214" y="456658"/>
                      <a:pt x="1379392" y="452752"/>
                      <a:pt x="1379570" y="449024"/>
                    </a:cubicBezTo>
                    <a:cubicBezTo>
                      <a:pt x="1379747" y="446005"/>
                      <a:pt x="1379747" y="442987"/>
                      <a:pt x="1379925" y="439969"/>
                    </a:cubicBezTo>
                    <a:cubicBezTo>
                      <a:pt x="1380280" y="433754"/>
                      <a:pt x="1380812" y="427718"/>
                      <a:pt x="1381345" y="421503"/>
                    </a:cubicBezTo>
                    <a:lnTo>
                      <a:pt x="1381700" y="417420"/>
                    </a:lnTo>
                    <a:cubicBezTo>
                      <a:pt x="1405314" y="188025"/>
                      <a:pt x="1601863" y="8700"/>
                      <a:pt x="1836763" y="8700"/>
                    </a:cubicBezTo>
                    <a:lnTo>
                      <a:pt x="1837296" y="8700"/>
                    </a:lnTo>
                    <a:lnTo>
                      <a:pt x="1837296" y="5504"/>
                    </a:lnTo>
                    <a:cubicBezTo>
                      <a:pt x="1837296" y="3729"/>
                      <a:pt x="1837296" y="1775"/>
                      <a:pt x="1837296" y="0"/>
                    </a:cubicBezTo>
                    <a:lnTo>
                      <a:pt x="1837118" y="0"/>
                    </a:lnTo>
                    <a:lnTo>
                      <a:pt x="1830726" y="0"/>
                    </a:lnTo>
                    <a:lnTo>
                      <a:pt x="1830371" y="1953"/>
                    </a:lnTo>
                    <a:close/>
                    <a:moveTo>
                      <a:pt x="926638" y="819393"/>
                    </a:moveTo>
                    <a:lnTo>
                      <a:pt x="926105" y="821701"/>
                    </a:lnTo>
                    <a:cubicBezTo>
                      <a:pt x="925040" y="826317"/>
                      <a:pt x="924152" y="830933"/>
                      <a:pt x="923264" y="835550"/>
                    </a:cubicBezTo>
                    <a:lnTo>
                      <a:pt x="922377" y="840166"/>
                    </a:lnTo>
                    <a:cubicBezTo>
                      <a:pt x="921134" y="847090"/>
                      <a:pt x="920068" y="854015"/>
                      <a:pt x="919180" y="861117"/>
                    </a:cubicBezTo>
                    <a:cubicBezTo>
                      <a:pt x="918825" y="863425"/>
                      <a:pt x="918470" y="865733"/>
                      <a:pt x="918293" y="868219"/>
                    </a:cubicBezTo>
                    <a:cubicBezTo>
                      <a:pt x="917938" y="865911"/>
                      <a:pt x="917582" y="863780"/>
                      <a:pt x="917405" y="861472"/>
                    </a:cubicBezTo>
                    <a:cubicBezTo>
                      <a:pt x="916517" y="854192"/>
                      <a:pt x="915275" y="846913"/>
                      <a:pt x="914032" y="839811"/>
                    </a:cubicBezTo>
                    <a:lnTo>
                      <a:pt x="913321" y="835727"/>
                    </a:lnTo>
                    <a:cubicBezTo>
                      <a:pt x="912434" y="830933"/>
                      <a:pt x="911368" y="826317"/>
                      <a:pt x="910303" y="821701"/>
                    </a:cubicBezTo>
                    <a:lnTo>
                      <a:pt x="909770" y="819748"/>
                    </a:lnTo>
                    <a:cubicBezTo>
                      <a:pt x="875681" y="670073"/>
                      <a:pt x="768972" y="547919"/>
                      <a:pt x="628885" y="492523"/>
                    </a:cubicBezTo>
                    <a:cubicBezTo>
                      <a:pt x="628885" y="489505"/>
                      <a:pt x="628885" y="485599"/>
                      <a:pt x="628885" y="484178"/>
                    </a:cubicBezTo>
                    <a:cubicBezTo>
                      <a:pt x="631903" y="327402"/>
                      <a:pt x="761693" y="199921"/>
                      <a:pt x="918115" y="199921"/>
                    </a:cubicBezTo>
                    <a:cubicBezTo>
                      <a:pt x="1074537" y="199921"/>
                      <a:pt x="1204327" y="327402"/>
                      <a:pt x="1207345" y="484178"/>
                    </a:cubicBezTo>
                    <a:cubicBezTo>
                      <a:pt x="1207345" y="485421"/>
                      <a:pt x="1207345" y="489505"/>
                      <a:pt x="1207345" y="492523"/>
                    </a:cubicBezTo>
                    <a:cubicBezTo>
                      <a:pt x="1067435" y="547741"/>
                      <a:pt x="960728" y="669896"/>
                      <a:pt x="926638" y="819393"/>
                    </a:cubicBezTo>
                    <a:close/>
                    <a:moveTo>
                      <a:pt x="1213915" y="489860"/>
                    </a:moveTo>
                    <a:cubicBezTo>
                      <a:pt x="1213915" y="487374"/>
                      <a:pt x="1213915" y="485066"/>
                      <a:pt x="1213915" y="484001"/>
                    </a:cubicBezTo>
                    <a:cubicBezTo>
                      <a:pt x="1210719" y="323673"/>
                      <a:pt x="1078088" y="193352"/>
                      <a:pt x="918293" y="193352"/>
                    </a:cubicBezTo>
                    <a:cubicBezTo>
                      <a:pt x="758497" y="193352"/>
                      <a:pt x="625867" y="323673"/>
                      <a:pt x="622671" y="484001"/>
                    </a:cubicBezTo>
                    <a:cubicBezTo>
                      <a:pt x="622671" y="484889"/>
                      <a:pt x="622671" y="487374"/>
                      <a:pt x="622671" y="489860"/>
                    </a:cubicBezTo>
                    <a:cubicBezTo>
                      <a:pt x="610775" y="485421"/>
                      <a:pt x="598524" y="481338"/>
                      <a:pt x="586095" y="477964"/>
                    </a:cubicBezTo>
                    <a:lnTo>
                      <a:pt x="586095" y="474946"/>
                    </a:lnTo>
                    <a:cubicBezTo>
                      <a:pt x="587693" y="387236"/>
                      <a:pt x="623026" y="305208"/>
                      <a:pt x="685524" y="243776"/>
                    </a:cubicBezTo>
                    <a:cubicBezTo>
                      <a:pt x="748022" y="182166"/>
                      <a:pt x="830760" y="148254"/>
                      <a:pt x="918293" y="148254"/>
                    </a:cubicBezTo>
                    <a:cubicBezTo>
                      <a:pt x="1097974" y="148254"/>
                      <a:pt x="1247117" y="294910"/>
                      <a:pt x="1250490" y="474946"/>
                    </a:cubicBezTo>
                    <a:lnTo>
                      <a:pt x="1250490" y="477964"/>
                    </a:lnTo>
                    <a:cubicBezTo>
                      <a:pt x="1238062" y="481338"/>
                      <a:pt x="1225811" y="485421"/>
                      <a:pt x="1213915" y="489860"/>
                    </a:cubicBezTo>
                    <a:close/>
                    <a:moveTo>
                      <a:pt x="1256882" y="476011"/>
                    </a:moveTo>
                    <a:lnTo>
                      <a:pt x="1256882" y="474768"/>
                    </a:lnTo>
                    <a:cubicBezTo>
                      <a:pt x="1255107" y="385461"/>
                      <a:pt x="1219241" y="301657"/>
                      <a:pt x="1155501" y="238982"/>
                    </a:cubicBezTo>
                    <a:cubicBezTo>
                      <a:pt x="1091760" y="176307"/>
                      <a:pt x="1007601" y="141685"/>
                      <a:pt x="918115" y="141685"/>
                    </a:cubicBezTo>
                    <a:cubicBezTo>
                      <a:pt x="828807" y="141685"/>
                      <a:pt x="744470" y="176307"/>
                      <a:pt x="680730" y="238982"/>
                    </a:cubicBezTo>
                    <a:cubicBezTo>
                      <a:pt x="617167" y="301657"/>
                      <a:pt x="581124" y="385461"/>
                      <a:pt x="579348" y="474768"/>
                    </a:cubicBezTo>
                    <a:lnTo>
                      <a:pt x="579348" y="476011"/>
                    </a:lnTo>
                    <a:cubicBezTo>
                      <a:pt x="568340" y="472993"/>
                      <a:pt x="557154" y="470507"/>
                      <a:pt x="545791" y="468377"/>
                    </a:cubicBezTo>
                    <a:cubicBezTo>
                      <a:pt x="548099" y="264727"/>
                      <a:pt x="714642" y="99428"/>
                      <a:pt x="917938" y="99428"/>
                    </a:cubicBezTo>
                    <a:cubicBezTo>
                      <a:pt x="1121233" y="99428"/>
                      <a:pt x="1287776" y="264904"/>
                      <a:pt x="1290084" y="468377"/>
                    </a:cubicBezTo>
                    <a:cubicBezTo>
                      <a:pt x="1279076" y="470507"/>
                      <a:pt x="1267890" y="473170"/>
                      <a:pt x="1256882" y="476011"/>
                    </a:cubicBezTo>
                    <a:close/>
                    <a:moveTo>
                      <a:pt x="1296831" y="467311"/>
                    </a:moveTo>
                    <a:cubicBezTo>
                      <a:pt x="1293990" y="260643"/>
                      <a:pt x="1124607" y="93036"/>
                      <a:pt x="918293" y="93036"/>
                    </a:cubicBezTo>
                    <a:cubicBezTo>
                      <a:pt x="711801" y="93036"/>
                      <a:pt x="542595" y="260643"/>
                      <a:pt x="539754" y="467311"/>
                    </a:cubicBezTo>
                    <a:cubicBezTo>
                      <a:pt x="527148" y="465181"/>
                      <a:pt x="514365" y="463405"/>
                      <a:pt x="501403" y="462340"/>
                    </a:cubicBezTo>
                    <a:cubicBezTo>
                      <a:pt x="508328" y="236851"/>
                      <a:pt x="694224" y="54330"/>
                      <a:pt x="918115" y="54330"/>
                    </a:cubicBezTo>
                    <a:cubicBezTo>
                      <a:pt x="1027486" y="54330"/>
                      <a:pt x="1130821" y="96410"/>
                      <a:pt x="1209121" y="172756"/>
                    </a:cubicBezTo>
                    <a:cubicBezTo>
                      <a:pt x="1287243" y="249102"/>
                      <a:pt x="1331986" y="351194"/>
                      <a:pt x="1335182" y="460209"/>
                    </a:cubicBezTo>
                    <a:lnTo>
                      <a:pt x="1335182" y="461985"/>
                    </a:lnTo>
                    <a:cubicBezTo>
                      <a:pt x="1322221" y="463405"/>
                      <a:pt x="1309437" y="465003"/>
                      <a:pt x="1296831" y="467311"/>
                    </a:cubicBezTo>
                    <a:close/>
                    <a:moveTo>
                      <a:pt x="1341574" y="461807"/>
                    </a:moveTo>
                    <a:lnTo>
                      <a:pt x="1341574" y="460387"/>
                    </a:lnTo>
                    <a:cubicBezTo>
                      <a:pt x="1338378" y="349596"/>
                      <a:pt x="1292925" y="245907"/>
                      <a:pt x="1213560" y="168317"/>
                    </a:cubicBezTo>
                    <a:cubicBezTo>
                      <a:pt x="1134017" y="90728"/>
                      <a:pt x="1029084" y="47938"/>
                      <a:pt x="918115" y="47938"/>
                    </a:cubicBezTo>
                    <a:cubicBezTo>
                      <a:pt x="690850" y="47938"/>
                      <a:pt x="502114" y="233123"/>
                      <a:pt x="494834" y="461807"/>
                    </a:cubicBezTo>
                    <a:cubicBezTo>
                      <a:pt x="484536" y="461097"/>
                      <a:pt x="474238" y="460564"/>
                      <a:pt x="463763" y="460387"/>
                    </a:cubicBezTo>
                    <a:lnTo>
                      <a:pt x="463763" y="457013"/>
                    </a:lnTo>
                    <a:cubicBezTo>
                      <a:pt x="467492" y="210041"/>
                      <a:pt x="668124" y="9765"/>
                      <a:pt x="914919" y="7990"/>
                    </a:cubicBezTo>
                    <a:lnTo>
                      <a:pt x="920956" y="7990"/>
                    </a:lnTo>
                    <a:cubicBezTo>
                      <a:pt x="1155678" y="7990"/>
                      <a:pt x="1346723" y="188203"/>
                      <a:pt x="1370337" y="417597"/>
                    </a:cubicBezTo>
                    <a:lnTo>
                      <a:pt x="1370692" y="421148"/>
                    </a:lnTo>
                    <a:cubicBezTo>
                      <a:pt x="1371225" y="427363"/>
                      <a:pt x="1371758" y="433754"/>
                      <a:pt x="1372112" y="440146"/>
                    </a:cubicBezTo>
                    <a:cubicBezTo>
                      <a:pt x="1372290" y="442987"/>
                      <a:pt x="1372290" y="445828"/>
                      <a:pt x="1372290" y="448668"/>
                    </a:cubicBezTo>
                    <a:cubicBezTo>
                      <a:pt x="1372468" y="452575"/>
                      <a:pt x="1372645" y="456658"/>
                      <a:pt x="1372645" y="460564"/>
                    </a:cubicBezTo>
                    <a:cubicBezTo>
                      <a:pt x="1362170" y="460564"/>
                      <a:pt x="1351872" y="460919"/>
                      <a:pt x="1341574" y="461807"/>
                    </a:cubicBezTo>
                    <a:close/>
                  </a:path>
                </a:pathLst>
              </a:custGeom>
              <a:grpFill/>
              <a:ln w="10769"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3DCDBA9-4E4E-4E3B-910C-5D4B03809E4F}"/>
                  </a:ext>
                </a:extLst>
              </p:cNvPr>
              <p:cNvSpPr/>
              <p:nvPr/>
            </p:nvSpPr>
            <p:spPr>
              <a:xfrm>
                <a:off x="6116270" y="1930677"/>
                <a:ext cx="675758" cy="318879"/>
              </a:xfrm>
              <a:custGeom>
                <a:avLst/>
                <a:gdLst>
                  <a:gd name="connsiteX0" fmla="*/ 338056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8" y="0"/>
                      <a:pt x="164412" y="34622"/>
                      <a:pt x="100671" y="97297"/>
                    </a:cubicBezTo>
                    <a:cubicBezTo>
                      <a:pt x="40482" y="156599"/>
                      <a:pt x="4971" y="234899"/>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9"/>
                      <a:pt x="635277" y="156599"/>
                      <a:pt x="575087" y="97297"/>
                    </a:cubicBezTo>
                    <a:cubicBezTo>
                      <a:pt x="511701" y="34622"/>
                      <a:pt x="427364" y="0"/>
                      <a:pt x="338056" y="0"/>
                    </a:cubicBezTo>
                    <a:close/>
                  </a:path>
                </a:pathLst>
              </a:custGeom>
              <a:grpFill/>
              <a:ln w="10769"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8AFD10BE-8687-48C8-B92B-094389AF3794}"/>
                  </a:ext>
                </a:extLst>
              </p:cNvPr>
              <p:cNvSpPr/>
              <p:nvPr/>
            </p:nvSpPr>
            <p:spPr>
              <a:xfrm>
                <a:off x="6160125" y="1982521"/>
                <a:ext cx="588048" cy="267212"/>
              </a:xfrm>
              <a:custGeom>
                <a:avLst/>
                <a:gdLst>
                  <a:gd name="connsiteX0" fmla="*/ 294201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1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1" y="0"/>
                    </a:moveTo>
                    <a:cubicBezTo>
                      <a:pt x="142218" y="0"/>
                      <a:pt x="14914" y="117893"/>
                      <a:pt x="0" y="267212"/>
                    </a:cubicBezTo>
                    <a:lnTo>
                      <a:pt x="6392" y="267212"/>
                    </a:lnTo>
                    <a:lnTo>
                      <a:pt x="6392" y="267212"/>
                    </a:lnTo>
                    <a:cubicBezTo>
                      <a:pt x="21306" y="121444"/>
                      <a:pt x="145591" y="6392"/>
                      <a:pt x="294024" y="6392"/>
                    </a:cubicBezTo>
                    <a:cubicBezTo>
                      <a:pt x="442456" y="6392"/>
                      <a:pt x="566920" y="121444"/>
                      <a:pt x="581656" y="267212"/>
                    </a:cubicBezTo>
                    <a:lnTo>
                      <a:pt x="581656" y="267212"/>
                    </a:lnTo>
                    <a:lnTo>
                      <a:pt x="588048" y="267212"/>
                    </a:lnTo>
                    <a:cubicBezTo>
                      <a:pt x="573489" y="117716"/>
                      <a:pt x="446185" y="0"/>
                      <a:pt x="294201" y="0"/>
                    </a:cubicBezTo>
                    <a:close/>
                  </a:path>
                </a:pathLst>
              </a:custGeom>
              <a:grpFill/>
              <a:ln w="10769"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7611758B-1815-4F1D-9E69-4659431955B9}"/>
                  </a:ext>
                </a:extLst>
              </p:cNvPr>
              <p:cNvSpPr/>
              <p:nvPr/>
            </p:nvSpPr>
            <p:spPr>
              <a:xfrm>
                <a:off x="7075577" y="2901519"/>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4"/>
                      <a:pt x="145591" y="6392"/>
                      <a:pt x="294201" y="6392"/>
                    </a:cubicBezTo>
                    <a:cubicBezTo>
                      <a:pt x="442812" y="6392"/>
                      <a:pt x="567097" y="121444"/>
                      <a:pt x="581834" y="267213"/>
                    </a:cubicBezTo>
                    <a:lnTo>
                      <a:pt x="588048" y="267213"/>
                    </a:lnTo>
                    <a:lnTo>
                      <a:pt x="588226" y="267213"/>
                    </a:lnTo>
                    <a:cubicBezTo>
                      <a:pt x="573667" y="117893"/>
                      <a:pt x="446362" y="0"/>
                      <a:pt x="294201" y="0"/>
                    </a:cubicBezTo>
                    <a:close/>
                  </a:path>
                </a:pathLst>
              </a:custGeom>
              <a:grpFill/>
              <a:ln w="10769"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2C67DCB-057E-4620-A832-14A854C96D45}"/>
                  </a:ext>
                </a:extLst>
              </p:cNvPr>
              <p:cNvSpPr/>
              <p:nvPr/>
            </p:nvSpPr>
            <p:spPr>
              <a:xfrm>
                <a:off x="6946497" y="2755928"/>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4995 h 412803"/>
                  <a:gd name="connsiteX8" fmla="*/ 840525 w 846917"/>
                  <a:gd name="connsiteY8" fmla="*/ 412448 h 412803"/>
                  <a:gd name="connsiteX9" fmla="*/ 840525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9"/>
                      <a:pt x="714465" y="124995"/>
                    </a:cubicBezTo>
                    <a:cubicBezTo>
                      <a:pt x="792587" y="201341"/>
                      <a:pt x="837330" y="303433"/>
                      <a:pt x="840525" y="412448"/>
                    </a:cubicBezTo>
                    <a:lnTo>
                      <a:pt x="840525" y="412626"/>
                    </a:lnTo>
                    <a:lnTo>
                      <a:pt x="846917" y="412626"/>
                    </a:lnTo>
                    <a:lnTo>
                      <a:pt x="846917" y="412626"/>
                    </a:lnTo>
                    <a:lnTo>
                      <a:pt x="846917" y="412448"/>
                    </a:lnTo>
                    <a:close/>
                  </a:path>
                </a:pathLst>
              </a:custGeom>
              <a:grpFill/>
              <a:ln w="10769"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EEB0287-C89D-421A-A992-D6EDE047D3BD}"/>
                  </a:ext>
                </a:extLst>
              </p:cNvPr>
              <p:cNvSpPr/>
              <p:nvPr/>
            </p:nvSpPr>
            <p:spPr>
              <a:xfrm>
                <a:off x="6075966" y="2801026"/>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70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70"/>
                      <a:pt x="378361" y="6570"/>
                    </a:cubicBezTo>
                    <a:cubicBezTo>
                      <a:pt x="578993" y="6570"/>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91A21C2B-293E-4BC8-ACB8-C6C135E0A790}"/>
                  </a:ext>
                </a:extLst>
              </p:cNvPr>
              <p:cNvSpPr/>
              <p:nvPr/>
            </p:nvSpPr>
            <p:spPr>
              <a:xfrm>
                <a:off x="6991417" y="2801026"/>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70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70"/>
                      <a:pt x="378361" y="6570"/>
                    </a:cubicBezTo>
                    <a:cubicBezTo>
                      <a:pt x="578993" y="6570"/>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EA496C6C-7245-4AA3-8CFE-64E32A70D59F}"/>
                  </a:ext>
                </a:extLst>
              </p:cNvPr>
              <p:cNvSpPr/>
              <p:nvPr/>
            </p:nvSpPr>
            <p:spPr>
              <a:xfrm>
                <a:off x="7031722" y="2849852"/>
                <a:ext cx="675758" cy="318879"/>
              </a:xfrm>
              <a:custGeom>
                <a:avLst/>
                <a:gdLst>
                  <a:gd name="connsiteX0" fmla="*/ 575442 w 675758"/>
                  <a:gd name="connsiteY0" fmla="*/ 97298 h 318879"/>
                  <a:gd name="connsiteX1" fmla="*/ 338056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4" y="0"/>
                      <a:pt x="338056" y="0"/>
                    </a:cubicBezTo>
                    <a:cubicBezTo>
                      <a:pt x="248748" y="0"/>
                      <a:pt x="164412" y="34622"/>
                      <a:pt x="100671" y="97298"/>
                    </a:cubicBezTo>
                    <a:cubicBezTo>
                      <a:pt x="40482" y="156599"/>
                      <a:pt x="4971" y="234899"/>
                      <a:pt x="0" y="318880"/>
                    </a:cubicBezTo>
                    <a:lnTo>
                      <a:pt x="0" y="318880"/>
                    </a:lnTo>
                    <a:lnTo>
                      <a:pt x="6392" y="318880"/>
                    </a:lnTo>
                    <a:cubicBezTo>
                      <a:pt x="11363" y="236674"/>
                      <a:pt x="46163" y="159973"/>
                      <a:pt x="105110" y="101914"/>
                    </a:cubicBezTo>
                    <a:cubicBezTo>
                      <a:pt x="167608" y="40304"/>
                      <a:pt x="250347" y="6392"/>
                      <a:pt x="337879" y="6392"/>
                    </a:cubicBezTo>
                    <a:cubicBezTo>
                      <a:pt x="512767" y="6392"/>
                      <a:pt x="658714" y="145236"/>
                      <a:pt x="669366" y="318880"/>
                    </a:cubicBezTo>
                    <a:lnTo>
                      <a:pt x="675758" y="318880"/>
                    </a:lnTo>
                    <a:lnTo>
                      <a:pt x="675758" y="318880"/>
                    </a:lnTo>
                    <a:cubicBezTo>
                      <a:pt x="671142" y="234899"/>
                      <a:pt x="635632" y="156599"/>
                      <a:pt x="575442" y="97298"/>
                    </a:cubicBezTo>
                    <a:close/>
                  </a:path>
                </a:pathLst>
              </a:custGeom>
              <a:grpFill/>
              <a:ln w="10769"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FE94F546-4F8A-485C-94E8-2D072F348747}"/>
                  </a:ext>
                </a:extLst>
              </p:cNvPr>
              <p:cNvSpPr/>
              <p:nvPr/>
            </p:nvSpPr>
            <p:spPr>
              <a:xfrm>
                <a:off x="6031045" y="275592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8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8"/>
                    </a:cubicBezTo>
                    <a:lnTo>
                      <a:pt x="840348" y="412626"/>
                    </a:lnTo>
                    <a:lnTo>
                      <a:pt x="846740" y="412626"/>
                    </a:lnTo>
                    <a:lnTo>
                      <a:pt x="846740" y="412271"/>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62D0E471-F239-4BA9-9FBB-E3ECA79D866E}"/>
                  </a:ext>
                </a:extLst>
              </p:cNvPr>
              <p:cNvSpPr/>
              <p:nvPr/>
            </p:nvSpPr>
            <p:spPr>
              <a:xfrm>
                <a:off x="7827682"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93B5603F-4AFD-4F38-AA8D-C6ACDE91100D}"/>
                  </a:ext>
                </a:extLst>
              </p:cNvPr>
              <p:cNvSpPr/>
              <p:nvPr/>
            </p:nvSpPr>
            <p:spPr>
              <a:xfrm>
                <a:off x="5993937" y="2249734"/>
                <a:ext cx="1838183" cy="919708"/>
              </a:xfrm>
              <a:custGeom>
                <a:avLst/>
                <a:gdLst>
                  <a:gd name="connsiteX0" fmla="*/ 1830371 w 1838183"/>
                  <a:gd name="connsiteY0" fmla="*/ 1775 h 919708"/>
                  <a:gd name="connsiteX1" fmla="*/ 1799300 w 1838183"/>
                  <a:gd name="connsiteY1" fmla="*/ 3196 h 919708"/>
                  <a:gd name="connsiteX2" fmla="*/ 1799300 w 1838183"/>
                  <a:gd name="connsiteY2" fmla="*/ 1598 h 919708"/>
                  <a:gd name="connsiteX3" fmla="*/ 1799300 w 1838183"/>
                  <a:gd name="connsiteY3" fmla="*/ 0 h 919708"/>
                  <a:gd name="connsiteX4" fmla="*/ 1792908 w 1838183"/>
                  <a:gd name="connsiteY4" fmla="*/ 0 h 919708"/>
                  <a:gd name="connsiteX5" fmla="*/ 1792730 w 1838183"/>
                  <a:gd name="connsiteY5" fmla="*/ 0 h 919708"/>
                  <a:gd name="connsiteX6" fmla="*/ 1792908 w 1838183"/>
                  <a:gd name="connsiteY6" fmla="*/ 1775 h 919708"/>
                  <a:gd name="connsiteX7" fmla="*/ 1792908 w 1838183"/>
                  <a:gd name="connsiteY7" fmla="*/ 3551 h 919708"/>
                  <a:gd name="connsiteX8" fmla="*/ 1754379 w 1838183"/>
                  <a:gd name="connsiteY8" fmla="*/ 8700 h 919708"/>
                  <a:gd name="connsiteX9" fmla="*/ 1754024 w 1838183"/>
                  <a:gd name="connsiteY9" fmla="*/ 0 h 919708"/>
                  <a:gd name="connsiteX10" fmla="*/ 1747632 w 1838183"/>
                  <a:gd name="connsiteY10" fmla="*/ 0 h 919708"/>
                  <a:gd name="connsiteX11" fmla="*/ 1747632 w 1838183"/>
                  <a:gd name="connsiteY11" fmla="*/ 0 h 919708"/>
                  <a:gd name="connsiteX12" fmla="*/ 1747988 w 1838183"/>
                  <a:gd name="connsiteY12" fmla="*/ 9765 h 919708"/>
                  <a:gd name="connsiteX13" fmla="*/ 1714430 w 1838183"/>
                  <a:gd name="connsiteY13" fmla="*/ 17400 h 919708"/>
                  <a:gd name="connsiteX14" fmla="*/ 1714430 w 1838183"/>
                  <a:gd name="connsiteY14" fmla="*/ 16157 h 919708"/>
                  <a:gd name="connsiteX15" fmla="*/ 1713720 w 1838183"/>
                  <a:gd name="connsiteY15" fmla="*/ 0 h 919708"/>
                  <a:gd name="connsiteX16" fmla="*/ 1707328 w 1838183"/>
                  <a:gd name="connsiteY16" fmla="*/ 0 h 919708"/>
                  <a:gd name="connsiteX17" fmla="*/ 1707328 w 1838183"/>
                  <a:gd name="connsiteY17" fmla="*/ 0 h 919708"/>
                  <a:gd name="connsiteX18" fmla="*/ 1708039 w 1838183"/>
                  <a:gd name="connsiteY18" fmla="*/ 16335 h 919708"/>
                  <a:gd name="connsiteX19" fmla="*/ 1708039 w 1838183"/>
                  <a:gd name="connsiteY19" fmla="*/ 19353 h 919708"/>
                  <a:gd name="connsiteX20" fmla="*/ 1671641 w 1838183"/>
                  <a:gd name="connsiteY20" fmla="*/ 31249 h 919708"/>
                  <a:gd name="connsiteX21" fmla="*/ 1671641 w 1838183"/>
                  <a:gd name="connsiteY21" fmla="*/ 25390 h 919708"/>
                  <a:gd name="connsiteX22" fmla="*/ 1670043 w 1838183"/>
                  <a:gd name="connsiteY22" fmla="*/ 0 h 919708"/>
                  <a:gd name="connsiteX23" fmla="*/ 1663828 w 1838183"/>
                  <a:gd name="connsiteY23" fmla="*/ 0 h 919708"/>
                  <a:gd name="connsiteX24" fmla="*/ 1663651 w 1838183"/>
                  <a:gd name="connsiteY24" fmla="*/ 0 h 919708"/>
                  <a:gd name="connsiteX25" fmla="*/ 1665427 w 1838183"/>
                  <a:gd name="connsiteY25" fmla="*/ 25567 h 919708"/>
                  <a:gd name="connsiteX26" fmla="*/ 1665427 w 1838183"/>
                  <a:gd name="connsiteY26" fmla="*/ 33912 h 919708"/>
                  <a:gd name="connsiteX27" fmla="*/ 1384718 w 1838183"/>
                  <a:gd name="connsiteY27" fmla="*/ 360959 h 919708"/>
                  <a:gd name="connsiteX28" fmla="*/ 1384186 w 1838183"/>
                  <a:gd name="connsiteY28" fmla="*/ 363267 h 919708"/>
                  <a:gd name="connsiteX29" fmla="*/ 1381345 w 1838183"/>
                  <a:gd name="connsiteY29" fmla="*/ 377116 h 919708"/>
                  <a:gd name="connsiteX30" fmla="*/ 1380457 w 1838183"/>
                  <a:gd name="connsiteY30" fmla="*/ 381732 h 919708"/>
                  <a:gd name="connsiteX31" fmla="*/ 1377084 w 1838183"/>
                  <a:gd name="connsiteY31" fmla="*/ 402683 h 919708"/>
                  <a:gd name="connsiteX32" fmla="*/ 1376196 w 1838183"/>
                  <a:gd name="connsiteY32" fmla="*/ 409785 h 919708"/>
                  <a:gd name="connsiteX33" fmla="*/ 1375308 w 1838183"/>
                  <a:gd name="connsiteY33" fmla="*/ 403038 h 919708"/>
                  <a:gd name="connsiteX34" fmla="*/ 1371935 w 1838183"/>
                  <a:gd name="connsiteY34" fmla="*/ 381377 h 919708"/>
                  <a:gd name="connsiteX35" fmla="*/ 1371225 w 1838183"/>
                  <a:gd name="connsiteY35" fmla="*/ 377294 h 919708"/>
                  <a:gd name="connsiteX36" fmla="*/ 1368384 w 1838183"/>
                  <a:gd name="connsiteY36" fmla="*/ 363267 h 919708"/>
                  <a:gd name="connsiteX37" fmla="*/ 1367851 w 1838183"/>
                  <a:gd name="connsiteY37" fmla="*/ 361314 h 919708"/>
                  <a:gd name="connsiteX38" fmla="*/ 1086966 w 1838183"/>
                  <a:gd name="connsiteY38" fmla="*/ 34090 h 919708"/>
                  <a:gd name="connsiteX39" fmla="*/ 1086966 w 1838183"/>
                  <a:gd name="connsiteY39" fmla="*/ 25745 h 919708"/>
                  <a:gd name="connsiteX40" fmla="*/ 1088742 w 1838183"/>
                  <a:gd name="connsiteY40" fmla="*/ 178 h 919708"/>
                  <a:gd name="connsiteX41" fmla="*/ 1088564 w 1838183"/>
                  <a:gd name="connsiteY41" fmla="*/ 178 h 919708"/>
                  <a:gd name="connsiteX42" fmla="*/ 1082349 w 1838183"/>
                  <a:gd name="connsiteY42" fmla="*/ 178 h 919708"/>
                  <a:gd name="connsiteX43" fmla="*/ 1080752 w 1838183"/>
                  <a:gd name="connsiteY43" fmla="*/ 25567 h 919708"/>
                  <a:gd name="connsiteX44" fmla="*/ 1080752 w 1838183"/>
                  <a:gd name="connsiteY44" fmla="*/ 31426 h 919708"/>
                  <a:gd name="connsiteX45" fmla="*/ 1044176 w 1838183"/>
                  <a:gd name="connsiteY45" fmla="*/ 19353 h 919708"/>
                  <a:gd name="connsiteX46" fmla="*/ 1044176 w 1838183"/>
                  <a:gd name="connsiteY46" fmla="*/ 16335 h 919708"/>
                  <a:gd name="connsiteX47" fmla="*/ 1044886 w 1838183"/>
                  <a:gd name="connsiteY47" fmla="*/ 0 h 919708"/>
                  <a:gd name="connsiteX48" fmla="*/ 1044709 w 1838183"/>
                  <a:gd name="connsiteY48" fmla="*/ 0 h 919708"/>
                  <a:gd name="connsiteX49" fmla="*/ 1038317 w 1838183"/>
                  <a:gd name="connsiteY49" fmla="*/ 0 h 919708"/>
                  <a:gd name="connsiteX50" fmla="*/ 1037607 w 1838183"/>
                  <a:gd name="connsiteY50" fmla="*/ 16157 h 919708"/>
                  <a:gd name="connsiteX51" fmla="*/ 1037607 w 1838183"/>
                  <a:gd name="connsiteY51" fmla="*/ 17400 h 919708"/>
                  <a:gd name="connsiteX52" fmla="*/ 1004050 w 1838183"/>
                  <a:gd name="connsiteY52" fmla="*/ 9765 h 919708"/>
                  <a:gd name="connsiteX53" fmla="*/ 1004405 w 1838183"/>
                  <a:gd name="connsiteY53" fmla="*/ 0 h 919708"/>
                  <a:gd name="connsiteX54" fmla="*/ 1004405 w 1838183"/>
                  <a:gd name="connsiteY54" fmla="*/ 0 h 919708"/>
                  <a:gd name="connsiteX55" fmla="*/ 998013 w 1838183"/>
                  <a:gd name="connsiteY55" fmla="*/ 0 h 919708"/>
                  <a:gd name="connsiteX56" fmla="*/ 997658 w 1838183"/>
                  <a:gd name="connsiteY56" fmla="*/ 8700 h 919708"/>
                  <a:gd name="connsiteX57" fmla="*/ 959307 w 1838183"/>
                  <a:gd name="connsiteY57" fmla="*/ 3729 h 919708"/>
                  <a:gd name="connsiteX58" fmla="*/ 959485 w 1838183"/>
                  <a:gd name="connsiteY58" fmla="*/ 0 h 919708"/>
                  <a:gd name="connsiteX59" fmla="*/ 959307 w 1838183"/>
                  <a:gd name="connsiteY59" fmla="*/ 0 h 919708"/>
                  <a:gd name="connsiteX60" fmla="*/ 952915 w 1838183"/>
                  <a:gd name="connsiteY60" fmla="*/ 0 h 919708"/>
                  <a:gd name="connsiteX61" fmla="*/ 952738 w 1838183"/>
                  <a:gd name="connsiteY61" fmla="*/ 3196 h 919708"/>
                  <a:gd name="connsiteX62" fmla="*/ 921666 w 1838183"/>
                  <a:gd name="connsiteY62" fmla="*/ 1065 h 919708"/>
                  <a:gd name="connsiteX63" fmla="*/ 921666 w 1838183"/>
                  <a:gd name="connsiteY63" fmla="*/ 178 h 919708"/>
                  <a:gd name="connsiteX64" fmla="*/ 915097 w 1838183"/>
                  <a:gd name="connsiteY64" fmla="*/ 178 h 919708"/>
                  <a:gd name="connsiteX65" fmla="*/ 915097 w 1838183"/>
                  <a:gd name="connsiteY65" fmla="*/ 1065 h 919708"/>
                  <a:gd name="connsiteX66" fmla="*/ 884026 w 1838183"/>
                  <a:gd name="connsiteY66" fmla="*/ 1598 h 919708"/>
                  <a:gd name="connsiteX67" fmla="*/ 884026 w 1838183"/>
                  <a:gd name="connsiteY67" fmla="*/ 178 h 919708"/>
                  <a:gd name="connsiteX68" fmla="*/ 877633 w 1838183"/>
                  <a:gd name="connsiteY68" fmla="*/ 178 h 919708"/>
                  <a:gd name="connsiteX69" fmla="*/ 877633 w 1838183"/>
                  <a:gd name="connsiteY69" fmla="*/ 2131 h 919708"/>
                  <a:gd name="connsiteX70" fmla="*/ 839282 w 1838183"/>
                  <a:gd name="connsiteY70" fmla="*/ 7280 h 919708"/>
                  <a:gd name="connsiteX71" fmla="*/ 838927 w 1838183"/>
                  <a:gd name="connsiteY71" fmla="*/ 178 h 919708"/>
                  <a:gd name="connsiteX72" fmla="*/ 832536 w 1838183"/>
                  <a:gd name="connsiteY72" fmla="*/ 178 h 919708"/>
                  <a:gd name="connsiteX73" fmla="*/ 832891 w 1838183"/>
                  <a:gd name="connsiteY73" fmla="*/ 8345 h 919708"/>
                  <a:gd name="connsiteX74" fmla="*/ 799333 w 1838183"/>
                  <a:gd name="connsiteY74" fmla="*/ 15980 h 919708"/>
                  <a:gd name="connsiteX75" fmla="*/ 799333 w 1838183"/>
                  <a:gd name="connsiteY75" fmla="*/ 14204 h 919708"/>
                  <a:gd name="connsiteX76" fmla="*/ 798801 w 1838183"/>
                  <a:gd name="connsiteY76" fmla="*/ 178 h 919708"/>
                  <a:gd name="connsiteX77" fmla="*/ 798801 w 1838183"/>
                  <a:gd name="connsiteY77" fmla="*/ 178 h 919708"/>
                  <a:gd name="connsiteX78" fmla="*/ 792409 w 1838183"/>
                  <a:gd name="connsiteY78" fmla="*/ 178 h 919708"/>
                  <a:gd name="connsiteX79" fmla="*/ 793120 w 1838183"/>
                  <a:gd name="connsiteY79" fmla="*/ 14381 h 919708"/>
                  <a:gd name="connsiteX80" fmla="*/ 793120 w 1838183"/>
                  <a:gd name="connsiteY80" fmla="*/ 17755 h 919708"/>
                  <a:gd name="connsiteX81" fmla="*/ 756544 w 1838183"/>
                  <a:gd name="connsiteY81" fmla="*/ 29828 h 919708"/>
                  <a:gd name="connsiteX82" fmla="*/ 756544 w 1838183"/>
                  <a:gd name="connsiteY82" fmla="*/ 23437 h 919708"/>
                  <a:gd name="connsiteX83" fmla="*/ 755123 w 1838183"/>
                  <a:gd name="connsiteY83" fmla="*/ 178 h 919708"/>
                  <a:gd name="connsiteX84" fmla="*/ 755123 w 1838183"/>
                  <a:gd name="connsiteY84" fmla="*/ 178 h 919708"/>
                  <a:gd name="connsiteX85" fmla="*/ 748732 w 1838183"/>
                  <a:gd name="connsiteY85" fmla="*/ 178 h 919708"/>
                  <a:gd name="connsiteX86" fmla="*/ 750152 w 1838183"/>
                  <a:gd name="connsiteY86" fmla="*/ 23614 h 919708"/>
                  <a:gd name="connsiteX87" fmla="*/ 750152 w 1838183"/>
                  <a:gd name="connsiteY87" fmla="*/ 32314 h 919708"/>
                  <a:gd name="connsiteX88" fmla="*/ 460922 w 1838183"/>
                  <a:gd name="connsiteY88" fmla="*/ 407832 h 919708"/>
                  <a:gd name="connsiteX89" fmla="*/ 171692 w 1838183"/>
                  <a:gd name="connsiteY89" fmla="*/ 32314 h 919708"/>
                  <a:gd name="connsiteX90" fmla="*/ 171692 w 1838183"/>
                  <a:gd name="connsiteY90" fmla="*/ 23614 h 919708"/>
                  <a:gd name="connsiteX91" fmla="*/ 173112 w 1838183"/>
                  <a:gd name="connsiteY91" fmla="*/ 178 h 919708"/>
                  <a:gd name="connsiteX92" fmla="*/ 166720 w 1838183"/>
                  <a:gd name="connsiteY92" fmla="*/ 178 h 919708"/>
                  <a:gd name="connsiteX93" fmla="*/ 166720 w 1838183"/>
                  <a:gd name="connsiteY93" fmla="*/ 178 h 919708"/>
                  <a:gd name="connsiteX94" fmla="*/ 165300 w 1838183"/>
                  <a:gd name="connsiteY94" fmla="*/ 23437 h 919708"/>
                  <a:gd name="connsiteX95" fmla="*/ 165300 w 1838183"/>
                  <a:gd name="connsiteY95" fmla="*/ 29828 h 919708"/>
                  <a:gd name="connsiteX96" fmla="*/ 128724 w 1838183"/>
                  <a:gd name="connsiteY96" fmla="*/ 17755 h 919708"/>
                  <a:gd name="connsiteX97" fmla="*/ 128724 w 1838183"/>
                  <a:gd name="connsiteY97" fmla="*/ 14204 h 919708"/>
                  <a:gd name="connsiteX98" fmla="*/ 129257 w 1838183"/>
                  <a:gd name="connsiteY98" fmla="*/ 0 h 919708"/>
                  <a:gd name="connsiteX99" fmla="*/ 122865 w 1838183"/>
                  <a:gd name="connsiteY99" fmla="*/ 0 h 919708"/>
                  <a:gd name="connsiteX100" fmla="*/ 122865 w 1838183"/>
                  <a:gd name="connsiteY100" fmla="*/ 0 h 919708"/>
                  <a:gd name="connsiteX101" fmla="*/ 122333 w 1838183"/>
                  <a:gd name="connsiteY101" fmla="*/ 14026 h 919708"/>
                  <a:gd name="connsiteX102" fmla="*/ 122333 w 1838183"/>
                  <a:gd name="connsiteY102" fmla="*/ 15802 h 919708"/>
                  <a:gd name="connsiteX103" fmla="*/ 88775 w 1838183"/>
                  <a:gd name="connsiteY103" fmla="*/ 8167 h 919708"/>
                  <a:gd name="connsiteX104" fmla="*/ 89130 w 1838183"/>
                  <a:gd name="connsiteY104" fmla="*/ 0 h 919708"/>
                  <a:gd name="connsiteX105" fmla="*/ 82739 w 1838183"/>
                  <a:gd name="connsiteY105" fmla="*/ 0 h 919708"/>
                  <a:gd name="connsiteX106" fmla="*/ 82739 w 1838183"/>
                  <a:gd name="connsiteY106" fmla="*/ 0 h 919708"/>
                  <a:gd name="connsiteX107" fmla="*/ 82561 w 1838183"/>
                  <a:gd name="connsiteY107" fmla="*/ 7102 h 919708"/>
                  <a:gd name="connsiteX108" fmla="*/ 44210 w 1838183"/>
                  <a:gd name="connsiteY108" fmla="*/ 2131 h 919708"/>
                  <a:gd name="connsiteX109" fmla="*/ 44388 w 1838183"/>
                  <a:gd name="connsiteY109" fmla="*/ 178 h 919708"/>
                  <a:gd name="connsiteX110" fmla="*/ 37996 w 1838183"/>
                  <a:gd name="connsiteY110" fmla="*/ 178 h 919708"/>
                  <a:gd name="connsiteX111" fmla="*/ 37996 w 1838183"/>
                  <a:gd name="connsiteY111" fmla="*/ 178 h 919708"/>
                  <a:gd name="connsiteX112" fmla="*/ 37996 w 1838183"/>
                  <a:gd name="connsiteY112" fmla="*/ 1775 h 919708"/>
                  <a:gd name="connsiteX113" fmla="*/ 6925 w 1838183"/>
                  <a:gd name="connsiteY113" fmla="*/ 355 h 919708"/>
                  <a:gd name="connsiteX114" fmla="*/ 6925 w 1838183"/>
                  <a:gd name="connsiteY114" fmla="*/ 178 h 919708"/>
                  <a:gd name="connsiteX115" fmla="*/ 533 w 1838183"/>
                  <a:gd name="connsiteY115" fmla="*/ 178 h 919708"/>
                  <a:gd name="connsiteX116" fmla="*/ 533 w 1838183"/>
                  <a:gd name="connsiteY116" fmla="*/ 3551 h 919708"/>
                  <a:gd name="connsiteX117" fmla="*/ 533 w 1838183"/>
                  <a:gd name="connsiteY117" fmla="*/ 8522 h 919708"/>
                  <a:gd name="connsiteX118" fmla="*/ 3728 w 1838183"/>
                  <a:gd name="connsiteY118" fmla="*/ 8522 h 919708"/>
                  <a:gd name="connsiteX119" fmla="*/ 458081 w 1838183"/>
                  <a:gd name="connsiteY119" fmla="*/ 456836 h 919708"/>
                  <a:gd name="connsiteX120" fmla="*/ 458081 w 1838183"/>
                  <a:gd name="connsiteY120" fmla="*/ 460742 h 919708"/>
                  <a:gd name="connsiteX121" fmla="*/ 427010 w 1838183"/>
                  <a:gd name="connsiteY121" fmla="*/ 462162 h 919708"/>
                  <a:gd name="connsiteX122" fmla="*/ 427010 w 1838183"/>
                  <a:gd name="connsiteY122" fmla="*/ 460564 h 919708"/>
                  <a:gd name="connsiteX123" fmla="*/ 298995 w 1838183"/>
                  <a:gd name="connsiteY123" fmla="*/ 168495 h 919708"/>
                  <a:gd name="connsiteX124" fmla="*/ 0 w 1838183"/>
                  <a:gd name="connsiteY124" fmla="*/ 48116 h 919708"/>
                  <a:gd name="connsiteX125" fmla="*/ 0 w 1838183"/>
                  <a:gd name="connsiteY125" fmla="*/ 54508 h 919708"/>
                  <a:gd name="connsiteX126" fmla="*/ 294557 w 1838183"/>
                  <a:gd name="connsiteY126" fmla="*/ 172934 h 919708"/>
                  <a:gd name="connsiteX127" fmla="*/ 420618 w 1838183"/>
                  <a:gd name="connsiteY127" fmla="*/ 460564 h 919708"/>
                  <a:gd name="connsiteX128" fmla="*/ 420618 w 1838183"/>
                  <a:gd name="connsiteY128" fmla="*/ 462340 h 919708"/>
                  <a:gd name="connsiteX129" fmla="*/ 382267 w 1838183"/>
                  <a:gd name="connsiteY129" fmla="*/ 467489 h 919708"/>
                  <a:gd name="connsiteX130" fmla="*/ 178 w 1838183"/>
                  <a:gd name="connsiteY130" fmla="*/ 93214 h 919708"/>
                  <a:gd name="connsiteX131" fmla="*/ 178 w 1838183"/>
                  <a:gd name="connsiteY131" fmla="*/ 99606 h 919708"/>
                  <a:gd name="connsiteX132" fmla="*/ 375875 w 1838183"/>
                  <a:gd name="connsiteY132" fmla="*/ 468554 h 919708"/>
                  <a:gd name="connsiteX133" fmla="*/ 342318 w 1838183"/>
                  <a:gd name="connsiteY133" fmla="*/ 476189 h 919708"/>
                  <a:gd name="connsiteX134" fmla="*/ 342318 w 1838183"/>
                  <a:gd name="connsiteY134" fmla="*/ 474946 h 919708"/>
                  <a:gd name="connsiteX135" fmla="*/ 240937 w 1838183"/>
                  <a:gd name="connsiteY135" fmla="*/ 239160 h 919708"/>
                  <a:gd name="connsiteX136" fmla="*/ 178 w 1838183"/>
                  <a:gd name="connsiteY136" fmla="*/ 141862 h 919708"/>
                  <a:gd name="connsiteX137" fmla="*/ 178 w 1838183"/>
                  <a:gd name="connsiteY137" fmla="*/ 148254 h 919708"/>
                  <a:gd name="connsiteX138" fmla="*/ 335749 w 1838183"/>
                  <a:gd name="connsiteY138" fmla="*/ 474946 h 919708"/>
                  <a:gd name="connsiteX139" fmla="*/ 335749 w 1838183"/>
                  <a:gd name="connsiteY139" fmla="*/ 477964 h 919708"/>
                  <a:gd name="connsiteX140" fmla="*/ 299173 w 1838183"/>
                  <a:gd name="connsiteY140" fmla="*/ 490038 h 919708"/>
                  <a:gd name="connsiteX141" fmla="*/ 299173 w 1838183"/>
                  <a:gd name="connsiteY141" fmla="*/ 484178 h 919708"/>
                  <a:gd name="connsiteX142" fmla="*/ 0 w 1838183"/>
                  <a:gd name="connsiteY142" fmla="*/ 193529 h 919708"/>
                  <a:gd name="connsiteX143" fmla="*/ 0 w 1838183"/>
                  <a:gd name="connsiteY143" fmla="*/ 199921 h 919708"/>
                  <a:gd name="connsiteX144" fmla="*/ 292604 w 1838183"/>
                  <a:gd name="connsiteY144" fmla="*/ 484178 h 919708"/>
                  <a:gd name="connsiteX145" fmla="*/ 292604 w 1838183"/>
                  <a:gd name="connsiteY145" fmla="*/ 492523 h 919708"/>
                  <a:gd name="connsiteX146" fmla="*/ 11896 w 1838183"/>
                  <a:gd name="connsiteY146" fmla="*/ 819570 h 919708"/>
                  <a:gd name="connsiteX147" fmla="*/ 11364 w 1838183"/>
                  <a:gd name="connsiteY147" fmla="*/ 821878 h 919708"/>
                  <a:gd name="connsiteX148" fmla="*/ 8523 w 1838183"/>
                  <a:gd name="connsiteY148" fmla="*/ 835727 h 919708"/>
                  <a:gd name="connsiteX149" fmla="*/ 7812 w 1838183"/>
                  <a:gd name="connsiteY149" fmla="*/ 840343 h 919708"/>
                  <a:gd name="connsiteX150" fmla="*/ 4439 w 1838183"/>
                  <a:gd name="connsiteY150" fmla="*/ 861472 h 919708"/>
                  <a:gd name="connsiteX151" fmla="*/ 3551 w 1838183"/>
                  <a:gd name="connsiteY151" fmla="*/ 868574 h 919708"/>
                  <a:gd name="connsiteX152" fmla="*/ 3551 w 1838183"/>
                  <a:gd name="connsiteY152" fmla="*/ 869107 h 919708"/>
                  <a:gd name="connsiteX153" fmla="*/ 355 w 1838183"/>
                  <a:gd name="connsiteY153" fmla="*/ 919353 h 919708"/>
                  <a:gd name="connsiteX154" fmla="*/ 355 w 1838183"/>
                  <a:gd name="connsiteY154" fmla="*/ 919353 h 919708"/>
                  <a:gd name="connsiteX155" fmla="*/ 6747 w 1838183"/>
                  <a:gd name="connsiteY155" fmla="*/ 919353 h 919708"/>
                  <a:gd name="connsiteX156" fmla="*/ 6747 w 1838183"/>
                  <a:gd name="connsiteY156" fmla="*/ 919353 h 919708"/>
                  <a:gd name="connsiteX157" fmla="*/ 7102 w 1838183"/>
                  <a:gd name="connsiteY157" fmla="*/ 907812 h 919708"/>
                  <a:gd name="connsiteX158" fmla="*/ 7457 w 1838183"/>
                  <a:gd name="connsiteY158" fmla="*/ 898757 h 919708"/>
                  <a:gd name="connsiteX159" fmla="*/ 8878 w 1838183"/>
                  <a:gd name="connsiteY159" fmla="*/ 880292 h 919708"/>
                  <a:gd name="connsiteX160" fmla="*/ 9232 w 1838183"/>
                  <a:gd name="connsiteY160" fmla="*/ 876209 h 919708"/>
                  <a:gd name="connsiteX161" fmla="*/ 461277 w 1838183"/>
                  <a:gd name="connsiteY161" fmla="*/ 467489 h 919708"/>
                  <a:gd name="connsiteX162" fmla="*/ 913321 w 1838183"/>
                  <a:gd name="connsiteY162" fmla="*/ 876386 h 919708"/>
                  <a:gd name="connsiteX163" fmla="*/ 913676 w 1838183"/>
                  <a:gd name="connsiteY163" fmla="*/ 879937 h 919708"/>
                  <a:gd name="connsiteX164" fmla="*/ 915097 w 1838183"/>
                  <a:gd name="connsiteY164" fmla="*/ 898935 h 919708"/>
                  <a:gd name="connsiteX165" fmla="*/ 915452 w 1838183"/>
                  <a:gd name="connsiteY165" fmla="*/ 907458 h 919708"/>
                  <a:gd name="connsiteX166" fmla="*/ 915807 w 1838183"/>
                  <a:gd name="connsiteY166" fmla="*/ 919531 h 919708"/>
                  <a:gd name="connsiteX167" fmla="*/ 915807 w 1838183"/>
                  <a:gd name="connsiteY167" fmla="*/ 919531 h 919708"/>
                  <a:gd name="connsiteX168" fmla="*/ 922377 w 1838183"/>
                  <a:gd name="connsiteY168" fmla="*/ 919531 h 919708"/>
                  <a:gd name="connsiteX169" fmla="*/ 922377 w 1838183"/>
                  <a:gd name="connsiteY169" fmla="*/ 919531 h 919708"/>
                  <a:gd name="connsiteX170" fmla="*/ 922731 w 1838183"/>
                  <a:gd name="connsiteY170" fmla="*/ 907990 h 919708"/>
                  <a:gd name="connsiteX171" fmla="*/ 923086 w 1838183"/>
                  <a:gd name="connsiteY171" fmla="*/ 898935 h 919708"/>
                  <a:gd name="connsiteX172" fmla="*/ 924507 w 1838183"/>
                  <a:gd name="connsiteY172" fmla="*/ 880470 h 919708"/>
                  <a:gd name="connsiteX173" fmla="*/ 924862 w 1838183"/>
                  <a:gd name="connsiteY173" fmla="*/ 876386 h 919708"/>
                  <a:gd name="connsiteX174" fmla="*/ 1376907 w 1838183"/>
                  <a:gd name="connsiteY174" fmla="*/ 467666 h 919708"/>
                  <a:gd name="connsiteX175" fmla="*/ 1828951 w 1838183"/>
                  <a:gd name="connsiteY175" fmla="*/ 876564 h 919708"/>
                  <a:gd name="connsiteX176" fmla="*/ 1829306 w 1838183"/>
                  <a:gd name="connsiteY176" fmla="*/ 880115 h 919708"/>
                  <a:gd name="connsiteX177" fmla="*/ 1830726 w 1838183"/>
                  <a:gd name="connsiteY177" fmla="*/ 899113 h 919708"/>
                  <a:gd name="connsiteX178" fmla="*/ 1831081 w 1838183"/>
                  <a:gd name="connsiteY178" fmla="*/ 907635 h 919708"/>
                  <a:gd name="connsiteX179" fmla="*/ 1831436 w 1838183"/>
                  <a:gd name="connsiteY179" fmla="*/ 919708 h 919708"/>
                  <a:gd name="connsiteX180" fmla="*/ 1831436 w 1838183"/>
                  <a:gd name="connsiteY180" fmla="*/ 919708 h 919708"/>
                  <a:gd name="connsiteX181" fmla="*/ 1837828 w 1838183"/>
                  <a:gd name="connsiteY181" fmla="*/ 919708 h 919708"/>
                  <a:gd name="connsiteX182" fmla="*/ 1834633 w 1838183"/>
                  <a:gd name="connsiteY182" fmla="*/ 869462 h 919708"/>
                  <a:gd name="connsiteX183" fmla="*/ 1834633 w 1838183"/>
                  <a:gd name="connsiteY183" fmla="*/ 868929 h 919708"/>
                  <a:gd name="connsiteX184" fmla="*/ 1833744 w 1838183"/>
                  <a:gd name="connsiteY184" fmla="*/ 862182 h 919708"/>
                  <a:gd name="connsiteX185" fmla="*/ 1830371 w 1838183"/>
                  <a:gd name="connsiteY185" fmla="*/ 840521 h 919708"/>
                  <a:gd name="connsiteX186" fmla="*/ 1829661 w 1838183"/>
                  <a:gd name="connsiteY186" fmla="*/ 836438 h 919708"/>
                  <a:gd name="connsiteX187" fmla="*/ 1826643 w 1838183"/>
                  <a:gd name="connsiteY187" fmla="*/ 822411 h 919708"/>
                  <a:gd name="connsiteX188" fmla="*/ 1826110 w 1838183"/>
                  <a:gd name="connsiteY188" fmla="*/ 820458 h 919708"/>
                  <a:gd name="connsiteX189" fmla="*/ 1545224 w 1838183"/>
                  <a:gd name="connsiteY189" fmla="*/ 493234 h 919708"/>
                  <a:gd name="connsiteX190" fmla="*/ 1545224 w 1838183"/>
                  <a:gd name="connsiteY190" fmla="*/ 484889 h 919708"/>
                  <a:gd name="connsiteX191" fmla="*/ 1837651 w 1838183"/>
                  <a:gd name="connsiteY191" fmla="*/ 200631 h 919708"/>
                  <a:gd name="connsiteX192" fmla="*/ 1837651 w 1838183"/>
                  <a:gd name="connsiteY192" fmla="*/ 194239 h 919708"/>
                  <a:gd name="connsiteX193" fmla="*/ 1538833 w 1838183"/>
                  <a:gd name="connsiteY193" fmla="*/ 484889 h 919708"/>
                  <a:gd name="connsiteX194" fmla="*/ 1538833 w 1838183"/>
                  <a:gd name="connsiteY194" fmla="*/ 490748 h 919708"/>
                  <a:gd name="connsiteX195" fmla="*/ 1502257 w 1838183"/>
                  <a:gd name="connsiteY195" fmla="*/ 478674 h 919708"/>
                  <a:gd name="connsiteX196" fmla="*/ 1502257 w 1838183"/>
                  <a:gd name="connsiteY196" fmla="*/ 475656 h 919708"/>
                  <a:gd name="connsiteX197" fmla="*/ 1601685 w 1838183"/>
                  <a:gd name="connsiteY197" fmla="*/ 244486 h 919708"/>
                  <a:gd name="connsiteX198" fmla="*/ 1834987 w 1838183"/>
                  <a:gd name="connsiteY198" fmla="*/ 148964 h 919708"/>
                  <a:gd name="connsiteX199" fmla="*/ 1837651 w 1838183"/>
                  <a:gd name="connsiteY199" fmla="*/ 148964 h 919708"/>
                  <a:gd name="connsiteX200" fmla="*/ 1837651 w 1838183"/>
                  <a:gd name="connsiteY200" fmla="*/ 142573 h 919708"/>
                  <a:gd name="connsiteX201" fmla="*/ 1834987 w 1838183"/>
                  <a:gd name="connsiteY201" fmla="*/ 142573 h 919708"/>
                  <a:gd name="connsiteX202" fmla="*/ 1597247 w 1838183"/>
                  <a:gd name="connsiteY202" fmla="*/ 239870 h 919708"/>
                  <a:gd name="connsiteX203" fmla="*/ 1495865 w 1838183"/>
                  <a:gd name="connsiteY203" fmla="*/ 475656 h 919708"/>
                  <a:gd name="connsiteX204" fmla="*/ 1495865 w 1838183"/>
                  <a:gd name="connsiteY204" fmla="*/ 476899 h 919708"/>
                  <a:gd name="connsiteX205" fmla="*/ 1462309 w 1838183"/>
                  <a:gd name="connsiteY205" fmla="*/ 469264 h 919708"/>
                  <a:gd name="connsiteX206" fmla="*/ 1837651 w 1838183"/>
                  <a:gd name="connsiteY206" fmla="*/ 100316 h 919708"/>
                  <a:gd name="connsiteX207" fmla="*/ 1837651 w 1838183"/>
                  <a:gd name="connsiteY207" fmla="*/ 93924 h 919708"/>
                  <a:gd name="connsiteX208" fmla="*/ 1455916 w 1838183"/>
                  <a:gd name="connsiteY208" fmla="*/ 468199 h 919708"/>
                  <a:gd name="connsiteX209" fmla="*/ 1417565 w 1838183"/>
                  <a:gd name="connsiteY209" fmla="*/ 463228 h 919708"/>
                  <a:gd name="connsiteX210" fmla="*/ 1837651 w 1838183"/>
                  <a:gd name="connsiteY210" fmla="*/ 55396 h 919708"/>
                  <a:gd name="connsiteX211" fmla="*/ 1837651 w 1838183"/>
                  <a:gd name="connsiteY211" fmla="*/ 49004 h 919708"/>
                  <a:gd name="connsiteX212" fmla="*/ 1411174 w 1838183"/>
                  <a:gd name="connsiteY212" fmla="*/ 462872 h 919708"/>
                  <a:gd name="connsiteX213" fmla="*/ 1380102 w 1838183"/>
                  <a:gd name="connsiteY213" fmla="*/ 461452 h 919708"/>
                  <a:gd name="connsiteX214" fmla="*/ 1380457 w 1838183"/>
                  <a:gd name="connsiteY214" fmla="*/ 450089 h 919708"/>
                  <a:gd name="connsiteX215" fmla="*/ 1380812 w 1838183"/>
                  <a:gd name="connsiteY215" fmla="*/ 441034 h 919708"/>
                  <a:gd name="connsiteX216" fmla="*/ 1382233 w 1838183"/>
                  <a:gd name="connsiteY216" fmla="*/ 422569 h 919708"/>
                  <a:gd name="connsiteX217" fmla="*/ 1382588 w 1838183"/>
                  <a:gd name="connsiteY217" fmla="*/ 418485 h 919708"/>
                  <a:gd name="connsiteX218" fmla="*/ 1837651 w 1838183"/>
                  <a:gd name="connsiteY218" fmla="*/ 9765 h 919708"/>
                  <a:gd name="connsiteX219" fmla="*/ 1838183 w 1838183"/>
                  <a:gd name="connsiteY219" fmla="*/ 9765 h 919708"/>
                  <a:gd name="connsiteX220" fmla="*/ 1838183 w 1838183"/>
                  <a:gd name="connsiteY220" fmla="*/ 6569 h 919708"/>
                  <a:gd name="connsiteX221" fmla="*/ 1838183 w 1838183"/>
                  <a:gd name="connsiteY221" fmla="*/ 1065 h 919708"/>
                  <a:gd name="connsiteX222" fmla="*/ 1838006 w 1838183"/>
                  <a:gd name="connsiteY222" fmla="*/ 1065 h 919708"/>
                  <a:gd name="connsiteX223" fmla="*/ 1831614 w 1838183"/>
                  <a:gd name="connsiteY223" fmla="*/ 1065 h 919708"/>
                  <a:gd name="connsiteX224" fmla="*/ 1830371 w 1838183"/>
                  <a:gd name="connsiteY224" fmla="*/ 1775 h 919708"/>
                  <a:gd name="connsiteX225" fmla="*/ 926638 w 1838183"/>
                  <a:gd name="connsiteY225" fmla="*/ 819215 h 919708"/>
                  <a:gd name="connsiteX226" fmla="*/ 926105 w 1838183"/>
                  <a:gd name="connsiteY226" fmla="*/ 821523 h 919708"/>
                  <a:gd name="connsiteX227" fmla="*/ 923264 w 1838183"/>
                  <a:gd name="connsiteY227" fmla="*/ 835372 h 919708"/>
                  <a:gd name="connsiteX228" fmla="*/ 922377 w 1838183"/>
                  <a:gd name="connsiteY228" fmla="*/ 839989 h 919708"/>
                  <a:gd name="connsiteX229" fmla="*/ 919180 w 1838183"/>
                  <a:gd name="connsiteY229" fmla="*/ 860939 h 919708"/>
                  <a:gd name="connsiteX230" fmla="*/ 918293 w 1838183"/>
                  <a:gd name="connsiteY230" fmla="*/ 868041 h 919708"/>
                  <a:gd name="connsiteX231" fmla="*/ 917405 w 1838183"/>
                  <a:gd name="connsiteY231" fmla="*/ 861294 h 919708"/>
                  <a:gd name="connsiteX232" fmla="*/ 914032 w 1838183"/>
                  <a:gd name="connsiteY232" fmla="*/ 839633 h 919708"/>
                  <a:gd name="connsiteX233" fmla="*/ 913321 w 1838183"/>
                  <a:gd name="connsiteY233" fmla="*/ 835550 h 919708"/>
                  <a:gd name="connsiteX234" fmla="*/ 910303 w 1838183"/>
                  <a:gd name="connsiteY234" fmla="*/ 821523 h 919708"/>
                  <a:gd name="connsiteX235" fmla="*/ 909770 w 1838183"/>
                  <a:gd name="connsiteY235" fmla="*/ 819570 h 919708"/>
                  <a:gd name="connsiteX236" fmla="*/ 628885 w 1838183"/>
                  <a:gd name="connsiteY236" fmla="*/ 492346 h 919708"/>
                  <a:gd name="connsiteX237" fmla="*/ 628885 w 1838183"/>
                  <a:gd name="connsiteY237" fmla="*/ 484001 h 919708"/>
                  <a:gd name="connsiteX238" fmla="*/ 918115 w 1838183"/>
                  <a:gd name="connsiteY238" fmla="*/ 199744 h 919708"/>
                  <a:gd name="connsiteX239" fmla="*/ 1207345 w 1838183"/>
                  <a:gd name="connsiteY239" fmla="*/ 484001 h 919708"/>
                  <a:gd name="connsiteX240" fmla="*/ 1207345 w 1838183"/>
                  <a:gd name="connsiteY240" fmla="*/ 492346 h 919708"/>
                  <a:gd name="connsiteX241" fmla="*/ 926638 w 1838183"/>
                  <a:gd name="connsiteY241" fmla="*/ 819215 h 919708"/>
                  <a:gd name="connsiteX242" fmla="*/ 1213915 w 1838183"/>
                  <a:gd name="connsiteY242" fmla="*/ 489682 h 919708"/>
                  <a:gd name="connsiteX243" fmla="*/ 1213915 w 1838183"/>
                  <a:gd name="connsiteY243" fmla="*/ 483824 h 919708"/>
                  <a:gd name="connsiteX244" fmla="*/ 918293 w 1838183"/>
                  <a:gd name="connsiteY244" fmla="*/ 193174 h 919708"/>
                  <a:gd name="connsiteX245" fmla="*/ 622671 w 1838183"/>
                  <a:gd name="connsiteY245" fmla="*/ 483824 h 919708"/>
                  <a:gd name="connsiteX246" fmla="*/ 622671 w 1838183"/>
                  <a:gd name="connsiteY246" fmla="*/ 489682 h 919708"/>
                  <a:gd name="connsiteX247" fmla="*/ 586095 w 1838183"/>
                  <a:gd name="connsiteY247" fmla="*/ 477609 h 919708"/>
                  <a:gd name="connsiteX248" fmla="*/ 586095 w 1838183"/>
                  <a:gd name="connsiteY248" fmla="*/ 474591 h 919708"/>
                  <a:gd name="connsiteX249" fmla="*/ 685524 w 1838183"/>
                  <a:gd name="connsiteY249" fmla="*/ 243421 h 919708"/>
                  <a:gd name="connsiteX250" fmla="*/ 918293 w 1838183"/>
                  <a:gd name="connsiteY250" fmla="*/ 147899 h 919708"/>
                  <a:gd name="connsiteX251" fmla="*/ 1250490 w 1838183"/>
                  <a:gd name="connsiteY251" fmla="*/ 474591 h 919708"/>
                  <a:gd name="connsiteX252" fmla="*/ 1250490 w 1838183"/>
                  <a:gd name="connsiteY252" fmla="*/ 477609 h 919708"/>
                  <a:gd name="connsiteX253" fmla="*/ 1213915 w 1838183"/>
                  <a:gd name="connsiteY253" fmla="*/ 489682 h 919708"/>
                  <a:gd name="connsiteX254" fmla="*/ 1256882 w 1838183"/>
                  <a:gd name="connsiteY254" fmla="*/ 475834 h 919708"/>
                  <a:gd name="connsiteX255" fmla="*/ 1256882 w 1838183"/>
                  <a:gd name="connsiteY255" fmla="*/ 474591 h 919708"/>
                  <a:gd name="connsiteX256" fmla="*/ 1155501 w 1838183"/>
                  <a:gd name="connsiteY256" fmla="*/ 238805 h 919708"/>
                  <a:gd name="connsiteX257" fmla="*/ 918115 w 1838183"/>
                  <a:gd name="connsiteY257" fmla="*/ 141507 h 919708"/>
                  <a:gd name="connsiteX258" fmla="*/ 680730 w 1838183"/>
                  <a:gd name="connsiteY258" fmla="*/ 238805 h 919708"/>
                  <a:gd name="connsiteX259" fmla="*/ 579348 w 1838183"/>
                  <a:gd name="connsiteY259" fmla="*/ 474591 h 919708"/>
                  <a:gd name="connsiteX260" fmla="*/ 579348 w 1838183"/>
                  <a:gd name="connsiteY260" fmla="*/ 475834 h 919708"/>
                  <a:gd name="connsiteX261" fmla="*/ 545791 w 1838183"/>
                  <a:gd name="connsiteY261" fmla="*/ 468199 h 919708"/>
                  <a:gd name="connsiteX262" fmla="*/ 917938 w 1838183"/>
                  <a:gd name="connsiteY262" fmla="*/ 99250 h 919708"/>
                  <a:gd name="connsiteX263" fmla="*/ 1290084 w 1838183"/>
                  <a:gd name="connsiteY263" fmla="*/ 468199 h 919708"/>
                  <a:gd name="connsiteX264" fmla="*/ 1256882 w 1838183"/>
                  <a:gd name="connsiteY264" fmla="*/ 475834 h 919708"/>
                  <a:gd name="connsiteX265" fmla="*/ 1296831 w 1838183"/>
                  <a:gd name="connsiteY265" fmla="*/ 467134 h 919708"/>
                  <a:gd name="connsiteX266" fmla="*/ 918293 w 1838183"/>
                  <a:gd name="connsiteY266" fmla="*/ 92859 h 919708"/>
                  <a:gd name="connsiteX267" fmla="*/ 539754 w 1838183"/>
                  <a:gd name="connsiteY267" fmla="*/ 467134 h 919708"/>
                  <a:gd name="connsiteX268" fmla="*/ 501403 w 1838183"/>
                  <a:gd name="connsiteY268" fmla="*/ 462162 h 919708"/>
                  <a:gd name="connsiteX269" fmla="*/ 918293 w 1838183"/>
                  <a:gd name="connsiteY269" fmla="*/ 54330 h 919708"/>
                  <a:gd name="connsiteX270" fmla="*/ 1209299 w 1838183"/>
                  <a:gd name="connsiteY270" fmla="*/ 172756 h 919708"/>
                  <a:gd name="connsiteX271" fmla="*/ 1335359 w 1838183"/>
                  <a:gd name="connsiteY271" fmla="*/ 460387 h 919708"/>
                  <a:gd name="connsiteX272" fmla="*/ 1335359 w 1838183"/>
                  <a:gd name="connsiteY272" fmla="*/ 462162 h 919708"/>
                  <a:gd name="connsiteX273" fmla="*/ 1296831 w 1838183"/>
                  <a:gd name="connsiteY273" fmla="*/ 467134 h 919708"/>
                  <a:gd name="connsiteX274" fmla="*/ 1341574 w 1838183"/>
                  <a:gd name="connsiteY274" fmla="*/ 461630 h 919708"/>
                  <a:gd name="connsiteX275" fmla="*/ 1341574 w 1838183"/>
                  <a:gd name="connsiteY275" fmla="*/ 460032 h 919708"/>
                  <a:gd name="connsiteX276" fmla="*/ 1213560 w 1838183"/>
                  <a:gd name="connsiteY276" fmla="*/ 167962 h 919708"/>
                  <a:gd name="connsiteX277" fmla="*/ 918115 w 1838183"/>
                  <a:gd name="connsiteY277" fmla="*/ 47583 h 919708"/>
                  <a:gd name="connsiteX278" fmla="*/ 494834 w 1838183"/>
                  <a:gd name="connsiteY278" fmla="*/ 461452 h 919708"/>
                  <a:gd name="connsiteX279" fmla="*/ 463763 w 1838183"/>
                  <a:gd name="connsiteY279" fmla="*/ 460032 h 919708"/>
                  <a:gd name="connsiteX280" fmla="*/ 463763 w 1838183"/>
                  <a:gd name="connsiteY280" fmla="*/ 456658 h 919708"/>
                  <a:gd name="connsiteX281" fmla="*/ 914919 w 1838183"/>
                  <a:gd name="connsiteY281" fmla="*/ 7635 h 919708"/>
                  <a:gd name="connsiteX282" fmla="*/ 920956 w 1838183"/>
                  <a:gd name="connsiteY282" fmla="*/ 7635 h 919708"/>
                  <a:gd name="connsiteX283" fmla="*/ 1370337 w 1838183"/>
                  <a:gd name="connsiteY283" fmla="*/ 417242 h 919708"/>
                  <a:gd name="connsiteX284" fmla="*/ 1370692 w 1838183"/>
                  <a:gd name="connsiteY284" fmla="*/ 420793 h 919708"/>
                  <a:gd name="connsiteX285" fmla="*/ 1372112 w 1838183"/>
                  <a:gd name="connsiteY285" fmla="*/ 439791 h 919708"/>
                  <a:gd name="connsiteX286" fmla="*/ 1372290 w 1838183"/>
                  <a:gd name="connsiteY286" fmla="*/ 448314 h 919708"/>
                  <a:gd name="connsiteX287" fmla="*/ 1372645 w 1838183"/>
                  <a:gd name="connsiteY287" fmla="*/ 460209 h 919708"/>
                  <a:gd name="connsiteX288" fmla="*/ 1341574 w 1838183"/>
                  <a:gd name="connsiteY288" fmla="*/ 461630 h 91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708">
                    <a:moveTo>
                      <a:pt x="1830371" y="1775"/>
                    </a:moveTo>
                    <a:cubicBezTo>
                      <a:pt x="1819896" y="1775"/>
                      <a:pt x="1809598" y="2308"/>
                      <a:pt x="1799300" y="3196"/>
                    </a:cubicBezTo>
                    <a:lnTo>
                      <a:pt x="1799300" y="1598"/>
                    </a:lnTo>
                    <a:lnTo>
                      <a:pt x="1799300" y="0"/>
                    </a:lnTo>
                    <a:lnTo>
                      <a:pt x="1792908" y="0"/>
                    </a:lnTo>
                    <a:lnTo>
                      <a:pt x="1792730" y="0"/>
                    </a:lnTo>
                    <a:lnTo>
                      <a:pt x="1792908" y="1775"/>
                    </a:lnTo>
                    <a:lnTo>
                      <a:pt x="1792908" y="3551"/>
                    </a:lnTo>
                    <a:cubicBezTo>
                      <a:pt x="1779947" y="4794"/>
                      <a:pt x="1767163" y="6392"/>
                      <a:pt x="1754379" y="8700"/>
                    </a:cubicBezTo>
                    <a:cubicBezTo>
                      <a:pt x="1754379" y="5859"/>
                      <a:pt x="1754202" y="2841"/>
                      <a:pt x="1754024" y="0"/>
                    </a:cubicBezTo>
                    <a:lnTo>
                      <a:pt x="1747632" y="0"/>
                    </a:lnTo>
                    <a:lnTo>
                      <a:pt x="1747632" y="0"/>
                    </a:lnTo>
                    <a:cubicBezTo>
                      <a:pt x="1747810" y="3373"/>
                      <a:pt x="1747988" y="6569"/>
                      <a:pt x="1747988" y="9765"/>
                    </a:cubicBezTo>
                    <a:cubicBezTo>
                      <a:pt x="1736624" y="11896"/>
                      <a:pt x="1725438" y="14381"/>
                      <a:pt x="1714430" y="17400"/>
                    </a:cubicBezTo>
                    <a:lnTo>
                      <a:pt x="1714430" y="16157"/>
                    </a:lnTo>
                    <a:cubicBezTo>
                      <a:pt x="1714253" y="10653"/>
                      <a:pt x="1714075" y="5327"/>
                      <a:pt x="1713720" y="0"/>
                    </a:cubicBezTo>
                    <a:lnTo>
                      <a:pt x="1707328" y="0"/>
                    </a:lnTo>
                    <a:lnTo>
                      <a:pt x="1707328" y="0"/>
                    </a:lnTo>
                    <a:cubicBezTo>
                      <a:pt x="1707683" y="5327"/>
                      <a:pt x="1707861" y="10831"/>
                      <a:pt x="1708039" y="16335"/>
                    </a:cubicBezTo>
                    <a:lnTo>
                      <a:pt x="1708039" y="19353"/>
                    </a:lnTo>
                    <a:cubicBezTo>
                      <a:pt x="1695610" y="22904"/>
                      <a:pt x="1683537" y="26810"/>
                      <a:pt x="1671641" y="31249"/>
                    </a:cubicBezTo>
                    <a:cubicBezTo>
                      <a:pt x="1671641" y="28763"/>
                      <a:pt x="1671641" y="26455"/>
                      <a:pt x="1671641" y="25390"/>
                    </a:cubicBezTo>
                    <a:cubicBezTo>
                      <a:pt x="1671463" y="16867"/>
                      <a:pt x="1670931" y="8345"/>
                      <a:pt x="1670043" y="0"/>
                    </a:cubicBezTo>
                    <a:lnTo>
                      <a:pt x="1663828" y="0"/>
                    </a:lnTo>
                    <a:lnTo>
                      <a:pt x="1663651" y="0"/>
                    </a:lnTo>
                    <a:cubicBezTo>
                      <a:pt x="1664539" y="8345"/>
                      <a:pt x="1665249" y="16867"/>
                      <a:pt x="1665427" y="25567"/>
                    </a:cubicBezTo>
                    <a:cubicBezTo>
                      <a:pt x="1665427" y="26810"/>
                      <a:pt x="1665427" y="30894"/>
                      <a:pt x="1665427" y="33912"/>
                    </a:cubicBezTo>
                    <a:cubicBezTo>
                      <a:pt x="1525517" y="89308"/>
                      <a:pt x="1418808" y="211284"/>
                      <a:pt x="1384718" y="360959"/>
                    </a:cubicBezTo>
                    <a:lnTo>
                      <a:pt x="1384186" y="363267"/>
                    </a:lnTo>
                    <a:cubicBezTo>
                      <a:pt x="1383121" y="367883"/>
                      <a:pt x="1382233" y="372500"/>
                      <a:pt x="1381345" y="377116"/>
                    </a:cubicBezTo>
                    <a:lnTo>
                      <a:pt x="1380457" y="381732"/>
                    </a:lnTo>
                    <a:cubicBezTo>
                      <a:pt x="1379214" y="388657"/>
                      <a:pt x="1378149" y="395581"/>
                      <a:pt x="1377084" y="402683"/>
                    </a:cubicBezTo>
                    <a:cubicBezTo>
                      <a:pt x="1376729" y="404991"/>
                      <a:pt x="1376373" y="407477"/>
                      <a:pt x="1376196" y="409785"/>
                    </a:cubicBezTo>
                    <a:cubicBezTo>
                      <a:pt x="1375841" y="407477"/>
                      <a:pt x="1375486" y="405346"/>
                      <a:pt x="1375308" y="403038"/>
                    </a:cubicBezTo>
                    <a:cubicBezTo>
                      <a:pt x="1374421" y="395759"/>
                      <a:pt x="1373178" y="388479"/>
                      <a:pt x="1371935" y="381377"/>
                    </a:cubicBezTo>
                    <a:lnTo>
                      <a:pt x="1371225" y="377294"/>
                    </a:lnTo>
                    <a:cubicBezTo>
                      <a:pt x="1370337" y="372500"/>
                      <a:pt x="1369272" y="367883"/>
                      <a:pt x="1368384" y="363267"/>
                    </a:cubicBezTo>
                    <a:lnTo>
                      <a:pt x="1367851" y="361314"/>
                    </a:lnTo>
                    <a:cubicBezTo>
                      <a:pt x="1333761" y="211640"/>
                      <a:pt x="1227054" y="89485"/>
                      <a:pt x="1086966" y="34090"/>
                    </a:cubicBezTo>
                    <a:cubicBezTo>
                      <a:pt x="1086966" y="30894"/>
                      <a:pt x="1086966" y="26988"/>
                      <a:pt x="1086966" y="25745"/>
                    </a:cubicBezTo>
                    <a:cubicBezTo>
                      <a:pt x="1087144" y="17045"/>
                      <a:pt x="1087676" y="8700"/>
                      <a:pt x="1088742" y="178"/>
                    </a:cubicBezTo>
                    <a:lnTo>
                      <a:pt x="1088564" y="178"/>
                    </a:lnTo>
                    <a:lnTo>
                      <a:pt x="1082349" y="178"/>
                    </a:lnTo>
                    <a:cubicBezTo>
                      <a:pt x="1081462" y="8522"/>
                      <a:pt x="1080929" y="17045"/>
                      <a:pt x="1080752" y="25567"/>
                    </a:cubicBezTo>
                    <a:cubicBezTo>
                      <a:pt x="1080752" y="26455"/>
                      <a:pt x="1080752" y="28941"/>
                      <a:pt x="1080752" y="31426"/>
                    </a:cubicBezTo>
                    <a:cubicBezTo>
                      <a:pt x="1068856" y="26988"/>
                      <a:pt x="1056605" y="22904"/>
                      <a:pt x="1044176" y="19353"/>
                    </a:cubicBezTo>
                    <a:lnTo>
                      <a:pt x="1044176" y="16335"/>
                    </a:lnTo>
                    <a:cubicBezTo>
                      <a:pt x="1044354" y="10831"/>
                      <a:pt x="1044532" y="5504"/>
                      <a:pt x="1044886" y="0"/>
                    </a:cubicBezTo>
                    <a:lnTo>
                      <a:pt x="1044709" y="0"/>
                    </a:lnTo>
                    <a:lnTo>
                      <a:pt x="1038317" y="0"/>
                    </a:lnTo>
                    <a:cubicBezTo>
                      <a:pt x="1037962" y="5327"/>
                      <a:pt x="1037785" y="10831"/>
                      <a:pt x="1037607" y="16157"/>
                    </a:cubicBezTo>
                    <a:lnTo>
                      <a:pt x="1037607" y="17400"/>
                    </a:lnTo>
                    <a:cubicBezTo>
                      <a:pt x="1026599" y="14381"/>
                      <a:pt x="1015413" y="11896"/>
                      <a:pt x="1004050" y="9765"/>
                    </a:cubicBezTo>
                    <a:cubicBezTo>
                      <a:pt x="1004050" y="6392"/>
                      <a:pt x="1004227" y="3196"/>
                      <a:pt x="1004405" y="0"/>
                    </a:cubicBezTo>
                    <a:lnTo>
                      <a:pt x="1004405" y="0"/>
                    </a:lnTo>
                    <a:lnTo>
                      <a:pt x="998013" y="0"/>
                    </a:lnTo>
                    <a:cubicBezTo>
                      <a:pt x="997836" y="2841"/>
                      <a:pt x="997658" y="5859"/>
                      <a:pt x="997658" y="8700"/>
                    </a:cubicBezTo>
                    <a:cubicBezTo>
                      <a:pt x="985052" y="6569"/>
                      <a:pt x="972268" y="4794"/>
                      <a:pt x="959307" y="3729"/>
                    </a:cubicBezTo>
                    <a:lnTo>
                      <a:pt x="959485" y="0"/>
                    </a:lnTo>
                    <a:lnTo>
                      <a:pt x="959307" y="0"/>
                    </a:lnTo>
                    <a:lnTo>
                      <a:pt x="952915" y="0"/>
                    </a:lnTo>
                    <a:lnTo>
                      <a:pt x="952738" y="3196"/>
                    </a:lnTo>
                    <a:cubicBezTo>
                      <a:pt x="942440" y="2486"/>
                      <a:pt x="932142" y="1065"/>
                      <a:pt x="921666" y="1065"/>
                    </a:cubicBezTo>
                    <a:lnTo>
                      <a:pt x="921666" y="178"/>
                    </a:lnTo>
                    <a:lnTo>
                      <a:pt x="915097" y="178"/>
                    </a:lnTo>
                    <a:lnTo>
                      <a:pt x="915097" y="1065"/>
                    </a:lnTo>
                    <a:cubicBezTo>
                      <a:pt x="904621" y="1065"/>
                      <a:pt x="894323" y="888"/>
                      <a:pt x="884026" y="1598"/>
                    </a:cubicBezTo>
                    <a:lnTo>
                      <a:pt x="884026" y="178"/>
                    </a:lnTo>
                    <a:lnTo>
                      <a:pt x="877633" y="178"/>
                    </a:lnTo>
                    <a:lnTo>
                      <a:pt x="877633" y="2131"/>
                    </a:lnTo>
                    <a:cubicBezTo>
                      <a:pt x="864673" y="3196"/>
                      <a:pt x="851889" y="4971"/>
                      <a:pt x="839282" y="7280"/>
                    </a:cubicBezTo>
                    <a:cubicBezTo>
                      <a:pt x="839282" y="4971"/>
                      <a:pt x="839105" y="2663"/>
                      <a:pt x="838927" y="178"/>
                    </a:cubicBezTo>
                    <a:lnTo>
                      <a:pt x="832536" y="178"/>
                    </a:lnTo>
                    <a:cubicBezTo>
                      <a:pt x="832536" y="2841"/>
                      <a:pt x="832713" y="5682"/>
                      <a:pt x="832891" y="8345"/>
                    </a:cubicBezTo>
                    <a:cubicBezTo>
                      <a:pt x="821527" y="10476"/>
                      <a:pt x="810342" y="13139"/>
                      <a:pt x="799333" y="15980"/>
                    </a:cubicBezTo>
                    <a:lnTo>
                      <a:pt x="799333" y="14204"/>
                    </a:lnTo>
                    <a:cubicBezTo>
                      <a:pt x="799156" y="9588"/>
                      <a:pt x="798979" y="4794"/>
                      <a:pt x="798801" y="178"/>
                    </a:cubicBezTo>
                    <a:lnTo>
                      <a:pt x="798801" y="178"/>
                    </a:lnTo>
                    <a:lnTo>
                      <a:pt x="792409" y="178"/>
                    </a:lnTo>
                    <a:cubicBezTo>
                      <a:pt x="792764" y="4794"/>
                      <a:pt x="792942" y="9588"/>
                      <a:pt x="793120" y="14381"/>
                    </a:cubicBezTo>
                    <a:lnTo>
                      <a:pt x="793120" y="17755"/>
                    </a:lnTo>
                    <a:cubicBezTo>
                      <a:pt x="780691" y="21306"/>
                      <a:pt x="768618" y="25390"/>
                      <a:pt x="756544" y="29828"/>
                    </a:cubicBezTo>
                    <a:cubicBezTo>
                      <a:pt x="756544" y="27165"/>
                      <a:pt x="756544" y="24502"/>
                      <a:pt x="756544" y="23437"/>
                    </a:cubicBezTo>
                    <a:cubicBezTo>
                      <a:pt x="756366" y="15624"/>
                      <a:pt x="755834" y="7812"/>
                      <a:pt x="755123" y="178"/>
                    </a:cubicBezTo>
                    <a:lnTo>
                      <a:pt x="755123" y="178"/>
                    </a:lnTo>
                    <a:lnTo>
                      <a:pt x="748732" y="178"/>
                    </a:lnTo>
                    <a:cubicBezTo>
                      <a:pt x="749442" y="7812"/>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3" y="9233"/>
                      <a:pt x="122333" y="14026"/>
                    </a:cubicBezTo>
                    <a:lnTo>
                      <a:pt x="122333" y="15802"/>
                    </a:lnTo>
                    <a:cubicBezTo>
                      <a:pt x="111324" y="12784"/>
                      <a:pt x="100139"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5"/>
                    </a:lnTo>
                    <a:cubicBezTo>
                      <a:pt x="27698" y="1065"/>
                      <a:pt x="17400" y="533"/>
                      <a:pt x="6925" y="355"/>
                    </a:cubicBezTo>
                    <a:lnTo>
                      <a:pt x="6925" y="178"/>
                    </a:lnTo>
                    <a:lnTo>
                      <a:pt x="533" y="178"/>
                    </a:lnTo>
                    <a:lnTo>
                      <a:pt x="533" y="3551"/>
                    </a:lnTo>
                    <a:lnTo>
                      <a:pt x="533" y="8522"/>
                    </a:lnTo>
                    <a:lnTo>
                      <a:pt x="3728" y="8522"/>
                    </a:lnTo>
                    <a:cubicBezTo>
                      <a:pt x="251767" y="8522"/>
                      <a:pt x="453997" y="208976"/>
                      <a:pt x="458081" y="456836"/>
                    </a:cubicBezTo>
                    <a:lnTo>
                      <a:pt x="458081" y="460742"/>
                    </a:lnTo>
                    <a:cubicBezTo>
                      <a:pt x="447605" y="460742"/>
                      <a:pt x="437308" y="461275"/>
                      <a:pt x="427010" y="462162"/>
                    </a:cubicBezTo>
                    <a:lnTo>
                      <a:pt x="427010" y="460564"/>
                    </a:lnTo>
                    <a:cubicBezTo>
                      <a:pt x="423814" y="349773"/>
                      <a:pt x="378361" y="246084"/>
                      <a:pt x="298995" y="168495"/>
                    </a:cubicBezTo>
                    <a:cubicBezTo>
                      <a:pt x="219453" y="90906"/>
                      <a:pt x="110969" y="48116"/>
                      <a:pt x="0" y="48116"/>
                    </a:cubicBezTo>
                    <a:lnTo>
                      <a:pt x="0" y="54508"/>
                    </a:lnTo>
                    <a:cubicBezTo>
                      <a:pt x="109371" y="54508"/>
                      <a:pt x="216257" y="96587"/>
                      <a:pt x="294557" y="172934"/>
                    </a:cubicBezTo>
                    <a:cubicBezTo>
                      <a:pt x="372679" y="249280"/>
                      <a:pt x="417422" y="351371"/>
                      <a:pt x="420618" y="460564"/>
                    </a:cubicBezTo>
                    <a:lnTo>
                      <a:pt x="420618" y="462340"/>
                    </a:lnTo>
                    <a:cubicBezTo>
                      <a:pt x="407656" y="463583"/>
                      <a:pt x="394873" y="465181"/>
                      <a:pt x="382267" y="467489"/>
                    </a:cubicBezTo>
                    <a:cubicBezTo>
                      <a:pt x="379426" y="260821"/>
                      <a:pt x="206669" y="93214"/>
                      <a:pt x="178" y="93214"/>
                    </a:cubicBezTo>
                    <a:lnTo>
                      <a:pt x="178" y="99606"/>
                    </a:lnTo>
                    <a:cubicBezTo>
                      <a:pt x="203296" y="99606"/>
                      <a:pt x="373567" y="265082"/>
                      <a:pt x="375875" y="468554"/>
                    </a:cubicBezTo>
                    <a:cubicBezTo>
                      <a:pt x="364512" y="470685"/>
                      <a:pt x="353326" y="473170"/>
                      <a:pt x="342318" y="476189"/>
                    </a:cubicBezTo>
                    <a:lnTo>
                      <a:pt x="342318" y="474946"/>
                    </a:lnTo>
                    <a:cubicBezTo>
                      <a:pt x="340542" y="385638"/>
                      <a:pt x="304677" y="301835"/>
                      <a:pt x="240937" y="239160"/>
                    </a:cubicBezTo>
                    <a:cubicBezTo>
                      <a:pt x="177196" y="176307"/>
                      <a:pt x="89486" y="141862"/>
                      <a:pt x="178" y="141862"/>
                    </a:cubicBezTo>
                    <a:lnTo>
                      <a:pt x="178" y="148254"/>
                    </a:lnTo>
                    <a:cubicBezTo>
                      <a:pt x="179859" y="148254"/>
                      <a:pt x="332375" y="294910"/>
                      <a:pt x="335749" y="474946"/>
                    </a:cubicBezTo>
                    <a:lnTo>
                      <a:pt x="335749" y="477964"/>
                    </a:lnTo>
                    <a:cubicBezTo>
                      <a:pt x="323320" y="481515"/>
                      <a:pt x="311247" y="485421"/>
                      <a:pt x="299173" y="490038"/>
                    </a:cubicBezTo>
                    <a:cubicBezTo>
                      <a:pt x="299173" y="487552"/>
                      <a:pt x="299173" y="485244"/>
                      <a:pt x="299173" y="484178"/>
                    </a:cubicBezTo>
                    <a:cubicBezTo>
                      <a:pt x="295977" y="323851"/>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4" y="821878"/>
                    </a:lnTo>
                    <a:cubicBezTo>
                      <a:pt x="10298" y="826495"/>
                      <a:pt x="9410" y="831111"/>
                      <a:pt x="8523" y="835727"/>
                    </a:cubicBezTo>
                    <a:lnTo>
                      <a:pt x="7812" y="840343"/>
                    </a:lnTo>
                    <a:cubicBezTo>
                      <a:pt x="6569" y="847268"/>
                      <a:pt x="5504" y="854370"/>
                      <a:pt x="4439" y="861472"/>
                    </a:cubicBezTo>
                    <a:cubicBezTo>
                      <a:pt x="4084" y="863780"/>
                      <a:pt x="3728" y="866088"/>
                      <a:pt x="3551" y="868574"/>
                    </a:cubicBezTo>
                    <a:lnTo>
                      <a:pt x="3551" y="869107"/>
                    </a:lnTo>
                    <a:cubicBezTo>
                      <a:pt x="1598" y="885619"/>
                      <a:pt x="533" y="902486"/>
                      <a:pt x="355" y="919353"/>
                    </a:cubicBezTo>
                    <a:lnTo>
                      <a:pt x="355" y="919353"/>
                    </a:lnTo>
                    <a:lnTo>
                      <a:pt x="6747" y="919353"/>
                    </a:lnTo>
                    <a:lnTo>
                      <a:pt x="6747" y="919353"/>
                    </a:lnTo>
                    <a:cubicBezTo>
                      <a:pt x="6747" y="915447"/>
                      <a:pt x="6925" y="911541"/>
                      <a:pt x="7102" y="907812"/>
                    </a:cubicBezTo>
                    <a:cubicBezTo>
                      <a:pt x="7280" y="904794"/>
                      <a:pt x="7280" y="901776"/>
                      <a:pt x="7457" y="898757"/>
                    </a:cubicBezTo>
                    <a:cubicBezTo>
                      <a:pt x="7812" y="892543"/>
                      <a:pt x="8345" y="886506"/>
                      <a:pt x="8878" y="880292"/>
                    </a:cubicBezTo>
                    <a:lnTo>
                      <a:pt x="9232" y="876209"/>
                    </a:lnTo>
                    <a:cubicBezTo>
                      <a:pt x="32847" y="646814"/>
                      <a:pt x="226555" y="467489"/>
                      <a:pt x="461277" y="467489"/>
                    </a:cubicBezTo>
                    <a:cubicBezTo>
                      <a:pt x="695999" y="467489"/>
                      <a:pt x="889884" y="646992"/>
                      <a:pt x="913321" y="876386"/>
                    </a:cubicBezTo>
                    <a:lnTo>
                      <a:pt x="913676" y="879937"/>
                    </a:lnTo>
                    <a:cubicBezTo>
                      <a:pt x="914209" y="886151"/>
                      <a:pt x="914741" y="892543"/>
                      <a:pt x="915097" y="898935"/>
                    </a:cubicBezTo>
                    <a:cubicBezTo>
                      <a:pt x="915275" y="901776"/>
                      <a:pt x="915275" y="904617"/>
                      <a:pt x="915452" y="907458"/>
                    </a:cubicBezTo>
                    <a:cubicBezTo>
                      <a:pt x="915630" y="911541"/>
                      <a:pt x="915630" y="915447"/>
                      <a:pt x="915807" y="919531"/>
                    </a:cubicBezTo>
                    <a:lnTo>
                      <a:pt x="915807" y="919531"/>
                    </a:lnTo>
                    <a:lnTo>
                      <a:pt x="922377" y="919531"/>
                    </a:lnTo>
                    <a:lnTo>
                      <a:pt x="922377" y="919531"/>
                    </a:lnTo>
                    <a:cubicBezTo>
                      <a:pt x="922377" y="915625"/>
                      <a:pt x="922554" y="911719"/>
                      <a:pt x="922731" y="907990"/>
                    </a:cubicBezTo>
                    <a:cubicBezTo>
                      <a:pt x="922731" y="904972"/>
                      <a:pt x="922909" y="901953"/>
                      <a:pt x="923086" y="898935"/>
                    </a:cubicBezTo>
                    <a:cubicBezTo>
                      <a:pt x="923442" y="892721"/>
                      <a:pt x="923974" y="886684"/>
                      <a:pt x="924507" y="880470"/>
                    </a:cubicBezTo>
                    <a:lnTo>
                      <a:pt x="924862" y="876386"/>
                    </a:lnTo>
                    <a:cubicBezTo>
                      <a:pt x="948477" y="646992"/>
                      <a:pt x="1142185" y="467666"/>
                      <a:pt x="1376907" y="467666"/>
                    </a:cubicBezTo>
                    <a:cubicBezTo>
                      <a:pt x="1611628" y="467666"/>
                      <a:pt x="1805514" y="647169"/>
                      <a:pt x="1828951" y="876564"/>
                    </a:cubicBezTo>
                    <a:lnTo>
                      <a:pt x="1829306" y="880115"/>
                    </a:lnTo>
                    <a:cubicBezTo>
                      <a:pt x="1829838" y="886329"/>
                      <a:pt x="1830371" y="892721"/>
                      <a:pt x="1830726" y="899113"/>
                    </a:cubicBezTo>
                    <a:cubicBezTo>
                      <a:pt x="1830904" y="901953"/>
                      <a:pt x="1830904" y="904794"/>
                      <a:pt x="1831081" y="907635"/>
                    </a:cubicBezTo>
                    <a:cubicBezTo>
                      <a:pt x="1831259" y="911719"/>
                      <a:pt x="1831259" y="915625"/>
                      <a:pt x="1831436" y="919708"/>
                    </a:cubicBezTo>
                    <a:lnTo>
                      <a:pt x="1831436" y="919708"/>
                    </a:lnTo>
                    <a:lnTo>
                      <a:pt x="1837828" y="919708"/>
                    </a:lnTo>
                    <a:cubicBezTo>
                      <a:pt x="1837651" y="902664"/>
                      <a:pt x="1836585" y="885974"/>
                      <a:pt x="1834633" y="869462"/>
                    </a:cubicBezTo>
                    <a:lnTo>
                      <a:pt x="1834633" y="868929"/>
                    </a:lnTo>
                    <a:cubicBezTo>
                      <a:pt x="1834277" y="866621"/>
                      <a:pt x="1833922" y="864490"/>
                      <a:pt x="1833744" y="862182"/>
                    </a:cubicBezTo>
                    <a:cubicBezTo>
                      <a:pt x="1832857" y="854903"/>
                      <a:pt x="1831614" y="847623"/>
                      <a:pt x="1830371" y="840521"/>
                    </a:cubicBezTo>
                    <a:lnTo>
                      <a:pt x="1829661" y="836438"/>
                    </a:lnTo>
                    <a:cubicBezTo>
                      <a:pt x="1828773" y="831644"/>
                      <a:pt x="1827708" y="827027"/>
                      <a:pt x="1826643" y="822411"/>
                    </a:cubicBezTo>
                    <a:lnTo>
                      <a:pt x="1826110" y="820458"/>
                    </a:lnTo>
                    <a:cubicBezTo>
                      <a:pt x="1792020" y="670784"/>
                      <a:pt x="1685312" y="548629"/>
                      <a:pt x="1545224" y="493234"/>
                    </a:cubicBezTo>
                    <a:cubicBezTo>
                      <a:pt x="1545224" y="490215"/>
                      <a:pt x="1545224" y="486309"/>
                      <a:pt x="1545224" y="484889"/>
                    </a:cubicBezTo>
                    <a:cubicBezTo>
                      <a:pt x="1548243" y="328112"/>
                      <a:pt x="1681228" y="200631"/>
                      <a:pt x="1837651" y="200631"/>
                    </a:cubicBezTo>
                    <a:lnTo>
                      <a:pt x="1837651" y="194239"/>
                    </a:lnTo>
                    <a:cubicBezTo>
                      <a:pt x="1677855" y="194239"/>
                      <a:pt x="1542029" y="324561"/>
                      <a:pt x="1538833" y="484889"/>
                    </a:cubicBezTo>
                    <a:cubicBezTo>
                      <a:pt x="1538833" y="485777"/>
                      <a:pt x="1538833" y="488262"/>
                      <a:pt x="1538833" y="490748"/>
                    </a:cubicBezTo>
                    <a:cubicBezTo>
                      <a:pt x="1526937" y="486309"/>
                      <a:pt x="1514686" y="482225"/>
                      <a:pt x="1502257" y="478674"/>
                    </a:cubicBezTo>
                    <a:lnTo>
                      <a:pt x="1502257" y="475656"/>
                    </a:lnTo>
                    <a:cubicBezTo>
                      <a:pt x="1503855" y="387946"/>
                      <a:pt x="1539188" y="305918"/>
                      <a:pt x="1601685" y="244486"/>
                    </a:cubicBezTo>
                    <a:cubicBezTo>
                      <a:pt x="1664184"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1" y="386349"/>
                      <a:pt x="1495865" y="475656"/>
                    </a:cubicBezTo>
                    <a:lnTo>
                      <a:pt x="1495865" y="476899"/>
                    </a:lnTo>
                    <a:cubicBezTo>
                      <a:pt x="1484857" y="473881"/>
                      <a:pt x="1473672" y="471395"/>
                      <a:pt x="1462309" y="469264"/>
                    </a:cubicBezTo>
                    <a:cubicBezTo>
                      <a:pt x="1464616" y="265615"/>
                      <a:pt x="1634355" y="100316"/>
                      <a:pt x="1837651" y="100316"/>
                    </a:cubicBezTo>
                    <a:lnTo>
                      <a:pt x="1837651" y="93924"/>
                    </a:lnTo>
                    <a:cubicBezTo>
                      <a:pt x="1631159" y="93924"/>
                      <a:pt x="1458757" y="261531"/>
                      <a:pt x="1455916" y="468199"/>
                    </a:cubicBezTo>
                    <a:cubicBezTo>
                      <a:pt x="1443310" y="466069"/>
                      <a:pt x="1430527" y="464293"/>
                      <a:pt x="1417565" y="463228"/>
                    </a:cubicBezTo>
                    <a:cubicBezTo>
                      <a:pt x="1424667" y="237917"/>
                      <a:pt x="1613759" y="55396"/>
                      <a:pt x="1837651" y="55396"/>
                    </a:cubicBezTo>
                    <a:lnTo>
                      <a:pt x="1837651" y="49004"/>
                    </a:lnTo>
                    <a:cubicBezTo>
                      <a:pt x="1610386" y="49004"/>
                      <a:pt x="1418453" y="234188"/>
                      <a:pt x="1411174" y="462872"/>
                    </a:cubicBezTo>
                    <a:cubicBezTo>
                      <a:pt x="1400876" y="462162"/>
                      <a:pt x="1390578" y="461630"/>
                      <a:pt x="1380102" y="461452"/>
                    </a:cubicBezTo>
                    <a:cubicBezTo>
                      <a:pt x="1380102" y="457724"/>
                      <a:pt x="1380280" y="453818"/>
                      <a:pt x="1380457" y="450089"/>
                    </a:cubicBezTo>
                    <a:cubicBezTo>
                      <a:pt x="1380635" y="447071"/>
                      <a:pt x="1380635" y="444052"/>
                      <a:pt x="1380812" y="441034"/>
                    </a:cubicBezTo>
                    <a:cubicBezTo>
                      <a:pt x="1381168" y="434820"/>
                      <a:pt x="1381700" y="428783"/>
                      <a:pt x="1382233" y="422569"/>
                    </a:cubicBezTo>
                    <a:lnTo>
                      <a:pt x="1382588" y="418485"/>
                    </a:lnTo>
                    <a:cubicBezTo>
                      <a:pt x="1406202" y="189091"/>
                      <a:pt x="1602751" y="9765"/>
                      <a:pt x="1837651" y="9765"/>
                    </a:cubicBezTo>
                    <a:lnTo>
                      <a:pt x="1838183" y="9765"/>
                    </a:lnTo>
                    <a:lnTo>
                      <a:pt x="1838183" y="6569"/>
                    </a:lnTo>
                    <a:cubicBezTo>
                      <a:pt x="1838183" y="4794"/>
                      <a:pt x="1838183" y="2841"/>
                      <a:pt x="1838183" y="1065"/>
                    </a:cubicBezTo>
                    <a:lnTo>
                      <a:pt x="1838006" y="1065"/>
                    </a:lnTo>
                    <a:lnTo>
                      <a:pt x="1831614" y="1065"/>
                    </a:lnTo>
                    <a:lnTo>
                      <a:pt x="1830371" y="1775"/>
                    </a:lnTo>
                    <a:close/>
                    <a:moveTo>
                      <a:pt x="926638" y="819215"/>
                    </a:moveTo>
                    <a:lnTo>
                      <a:pt x="926105" y="821523"/>
                    </a:lnTo>
                    <a:cubicBezTo>
                      <a:pt x="925040" y="826140"/>
                      <a:pt x="924152" y="830756"/>
                      <a:pt x="923264" y="835372"/>
                    </a:cubicBezTo>
                    <a:lnTo>
                      <a:pt x="922377" y="839989"/>
                    </a:lnTo>
                    <a:cubicBezTo>
                      <a:pt x="921134" y="846913"/>
                      <a:pt x="920068" y="853837"/>
                      <a:pt x="919180" y="860939"/>
                    </a:cubicBezTo>
                    <a:cubicBezTo>
                      <a:pt x="918825" y="863248"/>
                      <a:pt x="918470" y="865733"/>
                      <a:pt x="918293" y="868041"/>
                    </a:cubicBezTo>
                    <a:cubicBezTo>
                      <a:pt x="917938" y="865733"/>
                      <a:pt x="917582" y="863603"/>
                      <a:pt x="917405" y="861294"/>
                    </a:cubicBezTo>
                    <a:cubicBezTo>
                      <a:pt x="916517" y="854015"/>
                      <a:pt x="915275" y="846735"/>
                      <a:pt x="914032" y="839633"/>
                    </a:cubicBezTo>
                    <a:lnTo>
                      <a:pt x="913321" y="835550"/>
                    </a:lnTo>
                    <a:cubicBezTo>
                      <a:pt x="912434" y="830756"/>
                      <a:pt x="911368" y="826140"/>
                      <a:pt x="910303" y="821523"/>
                    </a:cubicBezTo>
                    <a:lnTo>
                      <a:pt x="909770" y="819570"/>
                    </a:lnTo>
                    <a:cubicBezTo>
                      <a:pt x="875681" y="669896"/>
                      <a:pt x="768972" y="547741"/>
                      <a:pt x="628885" y="492346"/>
                    </a:cubicBezTo>
                    <a:cubicBezTo>
                      <a:pt x="628885" y="489328"/>
                      <a:pt x="628885" y="485421"/>
                      <a:pt x="628885" y="484001"/>
                    </a:cubicBezTo>
                    <a:cubicBezTo>
                      <a:pt x="631903" y="327224"/>
                      <a:pt x="761693" y="199744"/>
                      <a:pt x="918115" y="199744"/>
                    </a:cubicBezTo>
                    <a:cubicBezTo>
                      <a:pt x="1074537" y="199744"/>
                      <a:pt x="1204327" y="327224"/>
                      <a:pt x="1207345" y="484001"/>
                    </a:cubicBezTo>
                    <a:cubicBezTo>
                      <a:pt x="1207345" y="485244"/>
                      <a:pt x="1207345" y="489328"/>
                      <a:pt x="1207345" y="492346"/>
                    </a:cubicBezTo>
                    <a:cubicBezTo>
                      <a:pt x="1067435" y="547564"/>
                      <a:pt x="960728" y="669718"/>
                      <a:pt x="926638" y="819215"/>
                    </a:cubicBezTo>
                    <a:close/>
                    <a:moveTo>
                      <a:pt x="1213915" y="489682"/>
                    </a:moveTo>
                    <a:cubicBezTo>
                      <a:pt x="1213915" y="487197"/>
                      <a:pt x="1213915" y="484889"/>
                      <a:pt x="1213915" y="483824"/>
                    </a:cubicBezTo>
                    <a:cubicBezTo>
                      <a:pt x="1210719" y="323496"/>
                      <a:pt x="1078088" y="193174"/>
                      <a:pt x="918293" y="193174"/>
                    </a:cubicBezTo>
                    <a:cubicBezTo>
                      <a:pt x="758497" y="193174"/>
                      <a:pt x="625867" y="323496"/>
                      <a:pt x="622671" y="483824"/>
                    </a:cubicBezTo>
                    <a:cubicBezTo>
                      <a:pt x="622671" y="484711"/>
                      <a:pt x="622671" y="487197"/>
                      <a:pt x="622671" y="489682"/>
                    </a:cubicBezTo>
                    <a:cubicBezTo>
                      <a:pt x="610775" y="485244"/>
                      <a:pt x="598524" y="481160"/>
                      <a:pt x="586095" y="477609"/>
                    </a:cubicBezTo>
                    <a:lnTo>
                      <a:pt x="586095" y="474591"/>
                    </a:lnTo>
                    <a:cubicBezTo>
                      <a:pt x="587693" y="386881"/>
                      <a:pt x="623026" y="304853"/>
                      <a:pt x="685524" y="243421"/>
                    </a:cubicBezTo>
                    <a:cubicBezTo>
                      <a:pt x="748022" y="181811"/>
                      <a:pt x="830760" y="147899"/>
                      <a:pt x="918293" y="147899"/>
                    </a:cubicBezTo>
                    <a:cubicBezTo>
                      <a:pt x="1097974" y="147899"/>
                      <a:pt x="1247117" y="294555"/>
                      <a:pt x="1250490" y="474591"/>
                    </a:cubicBezTo>
                    <a:lnTo>
                      <a:pt x="1250490" y="477609"/>
                    </a:lnTo>
                    <a:cubicBezTo>
                      <a:pt x="1238062" y="481338"/>
                      <a:pt x="1225811" y="485244"/>
                      <a:pt x="1213915" y="489682"/>
                    </a:cubicBezTo>
                    <a:close/>
                    <a:moveTo>
                      <a:pt x="1256882" y="475834"/>
                    </a:moveTo>
                    <a:lnTo>
                      <a:pt x="1256882" y="474591"/>
                    </a:lnTo>
                    <a:cubicBezTo>
                      <a:pt x="1255107" y="385283"/>
                      <a:pt x="1219241" y="301480"/>
                      <a:pt x="1155501" y="238805"/>
                    </a:cubicBezTo>
                    <a:cubicBezTo>
                      <a:pt x="1091760" y="175952"/>
                      <a:pt x="1007601" y="141507"/>
                      <a:pt x="918115" y="141507"/>
                    </a:cubicBezTo>
                    <a:cubicBezTo>
                      <a:pt x="828807" y="141507"/>
                      <a:pt x="744470" y="176130"/>
                      <a:pt x="680730" y="238805"/>
                    </a:cubicBezTo>
                    <a:cubicBezTo>
                      <a:pt x="617167" y="301480"/>
                      <a:pt x="581124" y="385283"/>
                      <a:pt x="579348" y="474591"/>
                    </a:cubicBezTo>
                    <a:lnTo>
                      <a:pt x="579348" y="475834"/>
                    </a:lnTo>
                    <a:cubicBezTo>
                      <a:pt x="568340" y="472815"/>
                      <a:pt x="557154" y="470330"/>
                      <a:pt x="545791" y="468199"/>
                    </a:cubicBezTo>
                    <a:cubicBezTo>
                      <a:pt x="548099" y="264549"/>
                      <a:pt x="714642" y="99250"/>
                      <a:pt x="917938" y="99250"/>
                    </a:cubicBezTo>
                    <a:cubicBezTo>
                      <a:pt x="1121233" y="99250"/>
                      <a:pt x="1287776" y="264727"/>
                      <a:pt x="1290084" y="468199"/>
                    </a:cubicBezTo>
                    <a:cubicBezTo>
                      <a:pt x="1279076" y="470507"/>
                      <a:pt x="1267890" y="472993"/>
                      <a:pt x="1256882" y="475834"/>
                    </a:cubicBezTo>
                    <a:close/>
                    <a:moveTo>
                      <a:pt x="1296831" y="467134"/>
                    </a:moveTo>
                    <a:cubicBezTo>
                      <a:pt x="1293990" y="260466"/>
                      <a:pt x="1124607" y="92859"/>
                      <a:pt x="918293" y="92859"/>
                    </a:cubicBezTo>
                    <a:cubicBezTo>
                      <a:pt x="711801" y="92859"/>
                      <a:pt x="542595" y="260466"/>
                      <a:pt x="539754" y="467134"/>
                    </a:cubicBezTo>
                    <a:cubicBezTo>
                      <a:pt x="527148" y="465003"/>
                      <a:pt x="514365" y="463228"/>
                      <a:pt x="501403" y="462162"/>
                    </a:cubicBezTo>
                    <a:cubicBezTo>
                      <a:pt x="508506" y="236852"/>
                      <a:pt x="694401" y="54330"/>
                      <a:pt x="918293" y="54330"/>
                    </a:cubicBezTo>
                    <a:cubicBezTo>
                      <a:pt x="1027664" y="54330"/>
                      <a:pt x="1130999" y="96410"/>
                      <a:pt x="1209299" y="172756"/>
                    </a:cubicBezTo>
                    <a:cubicBezTo>
                      <a:pt x="1287421" y="249103"/>
                      <a:pt x="1332164" y="351194"/>
                      <a:pt x="1335359" y="460387"/>
                    </a:cubicBezTo>
                    <a:lnTo>
                      <a:pt x="1335359" y="462162"/>
                    </a:lnTo>
                    <a:cubicBezTo>
                      <a:pt x="1322221" y="463228"/>
                      <a:pt x="1309437" y="465003"/>
                      <a:pt x="1296831" y="467134"/>
                    </a:cubicBezTo>
                    <a:close/>
                    <a:moveTo>
                      <a:pt x="1341574" y="461630"/>
                    </a:moveTo>
                    <a:lnTo>
                      <a:pt x="1341574" y="460032"/>
                    </a:lnTo>
                    <a:cubicBezTo>
                      <a:pt x="1338378" y="349241"/>
                      <a:pt x="1292925" y="245551"/>
                      <a:pt x="1213560" y="167962"/>
                    </a:cubicBezTo>
                    <a:cubicBezTo>
                      <a:pt x="1134017" y="90373"/>
                      <a:pt x="1029084" y="47583"/>
                      <a:pt x="918115" y="47583"/>
                    </a:cubicBezTo>
                    <a:cubicBezTo>
                      <a:pt x="690850" y="47583"/>
                      <a:pt x="502114" y="232768"/>
                      <a:pt x="494834" y="461452"/>
                    </a:cubicBezTo>
                    <a:cubicBezTo>
                      <a:pt x="484536" y="460742"/>
                      <a:pt x="474238" y="460209"/>
                      <a:pt x="463763" y="460032"/>
                    </a:cubicBezTo>
                    <a:lnTo>
                      <a:pt x="463763" y="456658"/>
                    </a:lnTo>
                    <a:cubicBezTo>
                      <a:pt x="467492" y="209686"/>
                      <a:pt x="668124" y="9410"/>
                      <a:pt x="914919" y="7635"/>
                    </a:cubicBezTo>
                    <a:lnTo>
                      <a:pt x="920956" y="7635"/>
                    </a:lnTo>
                    <a:cubicBezTo>
                      <a:pt x="1155678" y="7635"/>
                      <a:pt x="1346723" y="187848"/>
                      <a:pt x="1370337" y="417242"/>
                    </a:cubicBezTo>
                    <a:lnTo>
                      <a:pt x="1370692" y="420793"/>
                    </a:lnTo>
                    <a:cubicBezTo>
                      <a:pt x="1371225" y="427007"/>
                      <a:pt x="1371758" y="433399"/>
                      <a:pt x="1372112" y="439791"/>
                    </a:cubicBezTo>
                    <a:cubicBezTo>
                      <a:pt x="1372290" y="442632"/>
                      <a:pt x="1372290" y="445473"/>
                      <a:pt x="1372290" y="448314"/>
                    </a:cubicBezTo>
                    <a:cubicBezTo>
                      <a:pt x="1372468" y="452219"/>
                      <a:pt x="1372645" y="456126"/>
                      <a:pt x="1372645" y="460209"/>
                    </a:cubicBezTo>
                    <a:cubicBezTo>
                      <a:pt x="1362170" y="460387"/>
                      <a:pt x="1351872" y="460742"/>
                      <a:pt x="1341574" y="461630"/>
                    </a:cubicBezTo>
                    <a:close/>
                  </a:path>
                </a:pathLst>
              </a:custGeom>
              <a:grpFill/>
              <a:ln w="10769"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09002959-0D6F-4A4F-9078-7034350FCE86}"/>
                  </a:ext>
                </a:extLst>
              </p:cNvPr>
              <p:cNvSpPr/>
              <p:nvPr/>
            </p:nvSpPr>
            <p:spPr>
              <a:xfrm>
                <a:off x="6116270" y="2849852"/>
                <a:ext cx="675758" cy="318879"/>
              </a:xfrm>
              <a:custGeom>
                <a:avLst/>
                <a:gdLst>
                  <a:gd name="connsiteX0" fmla="*/ 338056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8"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9"/>
                      <a:pt x="635277" y="156599"/>
                      <a:pt x="575087" y="97298"/>
                    </a:cubicBezTo>
                    <a:cubicBezTo>
                      <a:pt x="511701" y="34445"/>
                      <a:pt x="427364" y="0"/>
                      <a:pt x="338056" y="0"/>
                    </a:cubicBezTo>
                    <a:close/>
                  </a:path>
                </a:pathLst>
              </a:custGeom>
              <a:grpFill/>
              <a:ln w="10769"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68F0B0AD-8CE4-43EA-AFF2-035C2AF9666E}"/>
                  </a:ext>
                </a:extLst>
              </p:cNvPr>
              <p:cNvSpPr/>
              <p:nvPr/>
            </p:nvSpPr>
            <p:spPr>
              <a:xfrm>
                <a:off x="6160125" y="2901519"/>
                <a:ext cx="588048" cy="267212"/>
              </a:xfrm>
              <a:custGeom>
                <a:avLst/>
                <a:gdLst>
                  <a:gd name="connsiteX0" fmla="*/ 294201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1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1" y="0"/>
                    </a:moveTo>
                    <a:cubicBezTo>
                      <a:pt x="142218" y="0"/>
                      <a:pt x="14914" y="117893"/>
                      <a:pt x="0" y="267213"/>
                    </a:cubicBezTo>
                    <a:lnTo>
                      <a:pt x="6392" y="267213"/>
                    </a:lnTo>
                    <a:lnTo>
                      <a:pt x="6392" y="267213"/>
                    </a:lnTo>
                    <a:cubicBezTo>
                      <a:pt x="21306" y="121444"/>
                      <a:pt x="145591" y="6392"/>
                      <a:pt x="294024" y="6392"/>
                    </a:cubicBezTo>
                    <a:cubicBezTo>
                      <a:pt x="442456" y="6392"/>
                      <a:pt x="566920" y="121444"/>
                      <a:pt x="581656" y="267213"/>
                    </a:cubicBezTo>
                    <a:lnTo>
                      <a:pt x="581656" y="267213"/>
                    </a:lnTo>
                    <a:lnTo>
                      <a:pt x="588048"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7DFE7DF-1CEB-487A-82F6-29A11D5D6C40}"/>
                  </a:ext>
                </a:extLst>
              </p:cNvPr>
              <p:cNvSpPr/>
              <p:nvPr/>
            </p:nvSpPr>
            <p:spPr>
              <a:xfrm>
                <a:off x="7075577" y="3820517"/>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4"/>
                      <a:pt x="145591" y="6392"/>
                      <a:pt x="294201" y="6392"/>
                    </a:cubicBezTo>
                    <a:cubicBezTo>
                      <a:pt x="442812" y="6392"/>
                      <a:pt x="567097" y="121444"/>
                      <a:pt x="581834" y="267213"/>
                    </a:cubicBezTo>
                    <a:lnTo>
                      <a:pt x="588048" y="267213"/>
                    </a:lnTo>
                    <a:lnTo>
                      <a:pt x="588226" y="267213"/>
                    </a:lnTo>
                    <a:cubicBezTo>
                      <a:pt x="573667" y="117893"/>
                      <a:pt x="446362" y="0"/>
                      <a:pt x="294201" y="0"/>
                    </a:cubicBezTo>
                    <a:close/>
                  </a:path>
                </a:pathLst>
              </a:custGeom>
              <a:grpFill/>
              <a:ln w="10769"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DDE1AFF6-4BDA-480D-97E0-31CCB28F63D4}"/>
                  </a:ext>
                </a:extLst>
              </p:cNvPr>
              <p:cNvSpPr/>
              <p:nvPr/>
            </p:nvSpPr>
            <p:spPr>
              <a:xfrm>
                <a:off x="6946497" y="3674926"/>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70 h 412803"/>
                  <a:gd name="connsiteX7" fmla="*/ 714465 w 846917"/>
                  <a:gd name="connsiteY7" fmla="*/ 125173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70"/>
                      <a:pt x="423459" y="6570"/>
                    </a:cubicBezTo>
                    <a:cubicBezTo>
                      <a:pt x="532830" y="6570"/>
                      <a:pt x="635987" y="48649"/>
                      <a:pt x="714465" y="125173"/>
                    </a:cubicBezTo>
                    <a:cubicBezTo>
                      <a:pt x="792587" y="201519"/>
                      <a:pt x="837330" y="303610"/>
                      <a:pt x="840525" y="412626"/>
                    </a:cubicBezTo>
                    <a:lnTo>
                      <a:pt x="840525"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2DB85F34-EC0B-4F63-AB34-DFB2A26D03B3}"/>
                  </a:ext>
                </a:extLst>
              </p:cNvPr>
              <p:cNvSpPr/>
              <p:nvPr/>
            </p:nvSpPr>
            <p:spPr>
              <a:xfrm>
                <a:off x="6075966" y="372002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A564844-3FD4-44C5-9DC1-63E9A7A27F7F}"/>
                  </a:ext>
                </a:extLst>
              </p:cNvPr>
              <p:cNvSpPr/>
              <p:nvPr/>
            </p:nvSpPr>
            <p:spPr>
              <a:xfrm>
                <a:off x="6991417" y="372002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082BD560-87B7-4A32-A1F3-40A94509F3C2}"/>
                  </a:ext>
                </a:extLst>
              </p:cNvPr>
              <p:cNvSpPr/>
              <p:nvPr/>
            </p:nvSpPr>
            <p:spPr>
              <a:xfrm>
                <a:off x="7031722" y="3768850"/>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4" y="0"/>
                      <a:pt x="338056" y="0"/>
                    </a:cubicBezTo>
                    <a:cubicBezTo>
                      <a:pt x="248748"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6" y="318879"/>
                    </a:cubicBezTo>
                    <a:lnTo>
                      <a:pt x="675758" y="318879"/>
                    </a:lnTo>
                    <a:lnTo>
                      <a:pt x="675758" y="318879"/>
                    </a:lnTo>
                    <a:cubicBezTo>
                      <a:pt x="671142" y="234898"/>
                      <a:pt x="635632" y="156599"/>
                      <a:pt x="575442" y="97297"/>
                    </a:cubicBezTo>
                    <a:close/>
                  </a:path>
                </a:pathLst>
              </a:custGeom>
              <a:grpFill/>
              <a:ln w="10769"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936E6E75-D64A-4268-BD8A-8AAF99A3615A}"/>
                  </a:ext>
                </a:extLst>
              </p:cNvPr>
              <p:cNvSpPr/>
              <p:nvPr/>
            </p:nvSpPr>
            <p:spPr>
              <a:xfrm>
                <a:off x="6031045" y="367492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70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70"/>
                      <a:pt x="423281" y="6570"/>
                    </a:cubicBezTo>
                    <a:cubicBezTo>
                      <a:pt x="532652" y="6570"/>
                      <a:pt x="635987" y="48649"/>
                      <a:pt x="714287" y="125173"/>
                    </a:cubicBezTo>
                    <a:cubicBezTo>
                      <a:pt x="792409" y="201519"/>
                      <a:pt x="837152" y="303610"/>
                      <a:pt x="840348" y="412626"/>
                    </a:cubicBezTo>
                    <a:lnTo>
                      <a:pt x="840348" y="412803"/>
                    </a:lnTo>
                    <a:lnTo>
                      <a:pt x="846740" y="412803"/>
                    </a:lnTo>
                    <a:lnTo>
                      <a:pt x="846740" y="412449"/>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AFD4B41A-3339-430B-B5D4-704862C1064C}"/>
                  </a:ext>
                </a:extLst>
              </p:cNvPr>
              <p:cNvSpPr/>
              <p:nvPr/>
            </p:nvSpPr>
            <p:spPr>
              <a:xfrm>
                <a:off x="7827682"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1CC1E66C-6BCF-4E78-BC23-F31A050C378C}"/>
                  </a:ext>
                </a:extLst>
              </p:cNvPr>
              <p:cNvSpPr/>
              <p:nvPr/>
            </p:nvSpPr>
            <p:spPr>
              <a:xfrm>
                <a:off x="5993937" y="3168554"/>
                <a:ext cx="1838183" cy="919530"/>
              </a:xfrm>
              <a:custGeom>
                <a:avLst/>
                <a:gdLst>
                  <a:gd name="connsiteX0" fmla="*/ 1830371 w 1838183"/>
                  <a:gd name="connsiteY0" fmla="*/ 1953 h 919530"/>
                  <a:gd name="connsiteX1" fmla="*/ 1799300 w 1838183"/>
                  <a:gd name="connsiteY1" fmla="*/ 3196 h 919530"/>
                  <a:gd name="connsiteX2" fmla="*/ 1799300 w 1838183"/>
                  <a:gd name="connsiteY2" fmla="*/ 1598 h 919530"/>
                  <a:gd name="connsiteX3" fmla="*/ 1799300 w 1838183"/>
                  <a:gd name="connsiteY3" fmla="*/ 0 h 919530"/>
                  <a:gd name="connsiteX4" fmla="*/ 1792908 w 1838183"/>
                  <a:gd name="connsiteY4" fmla="*/ 0 h 919530"/>
                  <a:gd name="connsiteX5" fmla="*/ 1792730 w 1838183"/>
                  <a:gd name="connsiteY5" fmla="*/ 0 h 919530"/>
                  <a:gd name="connsiteX6" fmla="*/ 1792908 w 1838183"/>
                  <a:gd name="connsiteY6" fmla="*/ 1775 h 919530"/>
                  <a:gd name="connsiteX7" fmla="*/ 1792908 w 1838183"/>
                  <a:gd name="connsiteY7" fmla="*/ 3551 h 919530"/>
                  <a:gd name="connsiteX8" fmla="*/ 1754379 w 1838183"/>
                  <a:gd name="connsiteY8" fmla="*/ 8700 h 919530"/>
                  <a:gd name="connsiteX9" fmla="*/ 1754024 w 1838183"/>
                  <a:gd name="connsiteY9" fmla="*/ 0 h 919530"/>
                  <a:gd name="connsiteX10" fmla="*/ 1747632 w 1838183"/>
                  <a:gd name="connsiteY10" fmla="*/ 0 h 919530"/>
                  <a:gd name="connsiteX11" fmla="*/ 1747632 w 1838183"/>
                  <a:gd name="connsiteY11" fmla="*/ 0 h 919530"/>
                  <a:gd name="connsiteX12" fmla="*/ 1747988 w 1838183"/>
                  <a:gd name="connsiteY12" fmla="*/ 9765 h 919530"/>
                  <a:gd name="connsiteX13" fmla="*/ 1714430 w 1838183"/>
                  <a:gd name="connsiteY13" fmla="*/ 17400 h 919530"/>
                  <a:gd name="connsiteX14" fmla="*/ 1714430 w 1838183"/>
                  <a:gd name="connsiteY14" fmla="*/ 16157 h 919530"/>
                  <a:gd name="connsiteX15" fmla="*/ 1713720 w 1838183"/>
                  <a:gd name="connsiteY15" fmla="*/ 0 h 919530"/>
                  <a:gd name="connsiteX16" fmla="*/ 1707328 w 1838183"/>
                  <a:gd name="connsiteY16" fmla="*/ 0 h 919530"/>
                  <a:gd name="connsiteX17" fmla="*/ 1707328 w 1838183"/>
                  <a:gd name="connsiteY17" fmla="*/ 0 h 919530"/>
                  <a:gd name="connsiteX18" fmla="*/ 1708039 w 1838183"/>
                  <a:gd name="connsiteY18" fmla="*/ 16335 h 919530"/>
                  <a:gd name="connsiteX19" fmla="*/ 1708039 w 1838183"/>
                  <a:gd name="connsiteY19" fmla="*/ 19353 h 919530"/>
                  <a:gd name="connsiteX20" fmla="*/ 1671641 w 1838183"/>
                  <a:gd name="connsiteY20" fmla="*/ 31426 h 919530"/>
                  <a:gd name="connsiteX21" fmla="*/ 1671641 w 1838183"/>
                  <a:gd name="connsiteY21" fmla="*/ 25567 h 919530"/>
                  <a:gd name="connsiteX22" fmla="*/ 1670043 w 1838183"/>
                  <a:gd name="connsiteY22" fmla="*/ 177 h 919530"/>
                  <a:gd name="connsiteX23" fmla="*/ 1663828 w 1838183"/>
                  <a:gd name="connsiteY23" fmla="*/ 177 h 919530"/>
                  <a:gd name="connsiteX24" fmla="*/ 1663651 w 1838183"/>
                  <a:gd name="connsiteY24" fmla="*/ 177 h 919530"/>
                  <a:gd name="connsiteX25" fmla="*/ 1665427 w 1838183"/>
                  <a:gd name="connsiteY25" fmla="*/ 25745 h 919530"/>
                  <a:gd name="connsiteX26" fmla="*/ 1665427 w 1838183"/>
                  <a:gd name="connsiteY26" fmla="*/ 34090 h 919530"/>
                  <a:gd name="connsiteX27" fmla="*/ 1384718 w 1838183"/>
                  <a:gd name="connsiteY27" fmla="*/ 361136 h 919530"/>
                  <a:gd name="connsiteX28" fmla="*/ 1384186 w 1838183"/>
                  <a:gd name="connsiteY28" fmla="*/ 363444 h 919530"/>
                  <a:gd name="connsiteX29" fmla="*/ 1381345 w 1838183"/>
                  <a:gd name="connsiteY29" fmla="*/ 377293 h 919530"/>
                  <a:gd name="connsiteX30" fmla="*/ 1380457 w 1838183"/>
                  <a:gd name="connsiteY30" fmla="*/ 381910 h 919530"/>
                  <a:gd name="connsiteX31" fmla="*/ 1377084 w 1838183"/>
                  <a:gd name="connsiteY31" fmla="*/ 402860 h 919530"/>
                  <a:gd name="connsiteX32" fmla="*/ 1376196 w 1838183"/>
                  <a:gd name="connsiteY32" fmla="*/ 409963 h 919530"/>
                  <a:gd name="connsiteX33" fmla="*/ 1375308 w 1838183"/>
                  <a:gd name="connsiteY33" fmla="*/ 403216 h 919530"/>
                  <a:gd name="connsiteX34" fmla="*/ 1371935 w 1838183"/>
                  <a:gd name="connsiteY34" fmla="*/ 381554 h 919530"/>
                  <a:gd name="connsiteX35" fmla="*/ 1371225 w 1838183"/>
                  <a:gd name="connsiteY35" fmla="*/ 377471 h 919530"/>
                  <a:gd name="connsiteX36" fmla="*/ 1368384 w 1838183"/>
                  <a:gd name="connsiteY36" fmla="*/ 363444 h 919530"/>
                  <a:gd name="connsiteX37" fmla="*/ 1367851 w 1838183"/>
                  <a:gd name="connsiteY37" fmla="*/ 361492 h 919530"/>
                  <a:gd name="connsiteX38" fmla="*/ 1086966 w 1838183"/>
                  <a:gd name="connsiteY38" fmla="*/ 34267 h 919530"/>
                  <a:gd name="connsiteX39" fmla="*/ 1086966 w 1838183"/>
                  <a:gd name="connsiteY39" fmla="*/ 25922 h 919530"/>
                  <a:gd name="connsiteX40" fmla="*/ 1088742 w 1838183"/>
                  <a:gd name="connsiteY40" fmla="*/ 355 h 919530"/>
                  <a:gd name="connsiteX41" fmla="*/ 1088564 w 1838183"/>
                  <a:gd name="connsiteY41" fmla="*/ 355 h 919530"/>
                  <a:gd name="connsiteX42" fmla="*/ 1082349 w 1838183"/>
                  <a:gd name="connsiteY42" fmla="*/ 355 h 919530"/>
                  <a:gd name="connsiteX43" fmla="*/ 1080752 w 1838183"/>
                  <a:gd name="connsiteY43" fmla="*/ 25745 h 919530"/>
                  <a:gd name="connsiteX44" fmla="*/ 1080752 w 1838183"/>
                  <a:gd name="connsiteY44" fmla="*/ 31604 h 919530"/>
                  <a:gd name="connsiteX45" fmla="*/ 1044176 w 1838183"/>
                  <a:gd name="connsiteY45" fmla="*/ 19530 h 919530"/>
                  <a:gd name="connsiteX46" fmla="*/ 1044176 w 1838183"/>
                  <a:gd name="connsiteY46" fmla="*/ 16512 h 919530"/>
                  <a:gd name="connsiteX47" fmla="*/ 1044886 w 1838183"/>
                  <a:gd name="connsiteY47" fmla="*/ 177 h 919530"/>
                  <a:gd name="connsiteX48" fmla="*/ 1044709 w 1838183"/>
                  <a:gd name="connsiteY48" fmla="*/ 177 h 919530"/>
                  <a:gd name="connsiteX49" fmla="*/ 1038317 w 1838183"/>
                  <a:gd name="connsiteY49" fmla="*/ 177 h 919530"/>
                  <a:gd name="connsiteX50" fmla="*/ 1037607 w 1838183"/>
                  <a:gd name="connsiteY50" fmla="*/ 16335 h 919530"/>
                  <a:gd name="connsiteX51" fmla="*/ 1037607 w 1838183"/>
                  <a:gd name="connsiteY51" fmla="*/ 17577 h 919530"/>
                  <a:gd name="connsiteX52" fmla="*/ 1004050 w 1838183"/>
                  <a:gd name="connsiteY52" fmla="*/ 9943 h 919530"/>
                  <a:gd name="connsiteX53" fmla="*/ 1004405 w 1838183"/>
                  <a:gd name="connsiteY53" fmla="*/ 177 h 919530"/>
                  <a:gd name="connsiteX54" fmla="*/ 1004405 w 1838183"/>
                  <a:gd name="connsiteY54" fmla="*/ 177 h 919530"/>
                  <a:gd name="connsiteX55" fmla="*/ 998013 w 1838183"/>
                  <a:gd name="connsiteY55" fmla="*/ 177 h 919530"/>
                  <a:gd name="connsiteX56" fmla="*/ 997658 w 1838183"/>
                  <a:gd name="connsiteY56" fmla="*/ 8877 h 919530"/>
                  <a:gd name="connsiteX57" fmla="*/ 959307 w 1838183"/>
                  <a:gd name="connsiteY57" fmla="*/ 3906 h 919530"/>
                  <a:gd name="connsiteX58" fmla="*/ 959485 w 1838183"/>
                  <a:gd name="connsiteY58" fmla="*/ 177 h 919530"/>
                  <a:gd name="connsiteX59" fmla="*/ 959307 w 1838183"/>
                  <a:gd name="connsiteY59" fmla="*/ 177 h 919530"/>
                  <a:gd name="connsiteX60" fmla="*/ 952915 w 1838183"/>
                  <a:gd name="connsiteY60" fmla="*/ 177 h 919530"/>
                  <a:gd name="connsiteX61" fmla="*/ 952738 w 1838183"/>
                  <a:gd name="connsiteY61" fmla="*/ 3373 h 919530"/>
                  <a:gd name="connsiteX62" fmla="*/ 921666 w 1838183"/>
                  <a:gd name="connsiteY62" fmla="*/ 1243 h 919530"/>
                  <a:gd name="connsiteX63" fmla="*/ 921666 w 1838183"/>
                  <a:gd name="connsiteY63" fmla="*/ 355 h 919530"/>
                  <a:gd name="connsiteX64" fmla="*/ 915097 w 1838183"/>
                  <a:gd name="connsiteY64" fmla="*/ 355 h 919530"/>
                  <a:gd name="connsiteX65" fmla="*/ 915097 w 1838183"/>
                  <a:gd name="connsiteY65" fmla="*/ 1243 h 919530"/>
                  <a:gd name="connsiteX66" fmla="*/ 884026 w 1838183"/>
                  <a:gd name="connsiteY66" fmla="*/ 1775 h 919530"/>
                  <a:gd name="connsiteX67" fmla="*/ 884026 w 1838183"/>
                  <a:gd name="connsiteY67" fmla="*/ 177 h 919530"/>
                  <a:gd name="connsiteX68" fmla="*/ 877633 w 1838183"/>
                  <a:gd name="connsiteY68" fmla="*/ 177 h 919530"/>
                  <a:gd name="connsiteX69" fmla="*/ 877633 w 1838183"/>
                  <a:gd name="connsiteY69" fmla="*/ 2131 h 919530"/>
                  <a:gd name="connsiteX70" fmla="*/ 839282 w 1838183"/>
                  <a:gd name="connsiteY70" fmla="*/ 7102 h 919530"/>
                  <a:gd name="connsiteX71" fmla="*/ 838927 w 1838183"/>
                  <a:gd name="connsiteY71" fmla="*/ 0 h 919530"/>
                  <a:gd name="connsiteX72" fmla="*/ 832536 w 1838183"/>
                  <a:gd name="connsiteY72" fmla="*/ 0 h 919530"/>
                  <a:gd name="connsiteX73" fmla="*/ 832891 w 1838183"/>
                  <a:gd name="connsiteY73" fmla="*/ 8167 h 919530"/>
                  <a:gd name="connsiteX74" fmla="*/ 799333 w 1838183"/>
                  <a:gd name="connsiteY74" fmla="*/ 15802 h 919530"/>
                  <a:gd name="connsiteX75" fmla="*/ 799333 w 1838183"/>
                  <a:gd name="connsiteY75" fmla="*/ 14026 h 919530"/>
                  <a:gd name="connsiteX76" fmla="*/ 798801 w 1838183"/>
                  <a:gd name="connsiteY76" fmla="*/ 0 h 919530"/>
                  <a:gd name="connsiteX77" fmla="*/ 798801 w 1838183"/>
                  <a:gd name="connsiteY77" fmla="*/ 0 h 919530"/>
                  <a:gd name="connsiteX78" fmla="*/ 792409 w 1838183"/>
                  <a:gd name="connsiteY78" fmla="*/ 0 h 919530"/>
                  <a:gd name="connsiteX79" fmla="*/ 793120 w 1838183"/>
                  <a:gd name="connsiteY79" fmla="*/ 14204 h 919530"/>
                  <a:gd name="connsiteX80" fmla="*/ 793120 w 1838183"/>
                  <a:gd name="connsiteY80" fmla="*/ 17755 h 919530"/>
                  <a:gd name="connsiteX81" fmla="*/ 756544 w 1838183"/>
                  <a:gd name="connsiteY81" fmla="*/ 29828 h 919530"/>
                  <a:gd name="connsiteX82" fmla="*/ 756544 w 1838183"/>
                  <a:gd name="connsiteY82" fmla="*/ 23436 h 919530"/>
                  <a:gd name="connsiteX83" fmla="*/ 755123 w 1838183"/>
                  <a:gd name="connsiteY83" fmla="*/ 177 h 919530"/>
                  <a:gd name="connsiteX84" fmla="*/ 755123 w 1838183"/>
                  <a:gd name="connsiteY84" fmla="*/ 177 h 919530"/>
                  <a:gd name="connsiteX85" fmla="*/ 748732 w 1838183"/>
                  <a:gd name="connsiteY85" fmla="*/ 177 h 919530"/>
                  <a:gd name="connsiteX86" fmla="*/ 750152 w 1838183"/>
                  <a:gd name="connsiteY86" fmla="*/ 23614 h 919530"/>
                  <a:gd name="connsiteX87" fmla="*/ 750152 w 1838183"/>
                  <a:gd name="connsiteY87" fmla="*/ 32314 h 919530"/>
                  <a:gd name="connsiteX88" fmla="*/ 460922 w 1838183"/>
                  <a:gd name="connsiteY88" fmla="*/ 407832 h 919530"/>
                  <a:gd name="connsiteX89" fmla="*/ 171692 w 1838183"/>
                  <a:gd name="connsiteY89" fmla="*/ 32314 h 919530"/>
                  <a:gd name="connsiteX90" fmla="*/ 171692 w 1838183"/>
                  <a:gd name="connsiteY90" fmla="*/ 23614 h 919530"/>
                  <a:gd name="connsiteX91" fmla="*/ 173112 w 1838183"/>
                  <a:gd name="connsiteY91" fmla="*/ 177 h 919530"/>
                  <a:gd name="connsiteX92" fmla="*/ 166720 w 1838183"/>
                  <a:gd name="connsiteY92" fmla="*/ 177 h 919530"/>
                  <a:gd name="connsiteX93" fmla="*/ 166720 w 1838183"/>
                  <a:gd name="connsiteY93" fmla="*/ 177 h 919530"/>
                  <a:gd name="connsiteX94" fmla="*/ 165300 w 1838183"/>
                  <a:gd name="connsiteY94" fmla="*/ 23436 h 919530"/>
                  <a:gd name="connsiteX95" fmla="*/ 165300 w 1838183"/>
                  <a:gd name="connsiteY95" fmla="*/ 29828 h 919530"/>
                  <a:gd name="connsiteX96" fmla="*/ 128724 w 1838183"/>
                  <a:gd name="connsiteY96" fmla="*/ 17755 h 919530"/>
                  <a:gd name="connsiteX97" fmla="*/ 128724 w 1838183"/>
                  <a:gd name="connsiteY97" fmla="*/ 14204 h 919530"/>
                  <a:gd name="connsiteX98" fmla="*/ 129257 w 1838183"/>
                  <a:gd name="connsiteY98" fmla="*/ 0 h 919530"/>
                  <a:gd name="connsiteX99" fmla="*/ 122865 w 1838183"/>
                  <a:gd name="connsiteY99" fmla="*/ 0 h 919530"/>
                  <a:gd name="connsiteX100" fmla="*/ 122865 w 1838183"/>
                  <a:gd name="connsiteY100" fmla="*/ 0 h 919530"/>
                  <a:gd name="connsiteX101" fmla="*/ 122333 w 1838183"/>
                  <a:gd name="connsiteY101" fmla="*/ 14026 h 919530"/>
                  <a:gd name="connsiteX102" fmla="*/ 122333 w 1838183"/>
                  <a:gd name="connsiteY102" fmla="*/ 15979 h 919530"/>
                  <a:gd name="connsiteX103" fmla="*/ 88775 w 1838183"/>
                  <a:gd name="connsiteY103" fmla="*/ 8345 h 919530"/>
                  <a:gd name="connsiteX104" fmla="*/ 89130 w 1838183"/>
                  <a:gd name="connsiteY104" fmla="*/ 177 h 919530"/>
                  <a:gd name="connsiteX105" fmla="*/ 82739 w 1838183"/>
                  <a:gd name="connsiteY105" fmla="*/ 177 h 919530"/>
                  <a:gd name="connsiteX106" fmla="*/ 82739 w 1838183"/>
                  <a:gd name="connsiteY106" fmla="*/ 177 h 919530"/>
                  <a:gd name="connsiteX107" fmla="*/ 82561 w 1838183"/>
                  <a:gd name="connsiteY107" fmla="*/ 7279 h 919530"/>
                  <a:gd name="connsiteX108" fmla="*/ 44210 w 1838183"/>
                  <a:gd name="connsiteY108" fmla="*/ 2308 h 919530"/>
                  <a:gd name="connsiteX109" fmla="*/ 44388 w 1838183"/>
                  <a:gd name="connsiteY109" fmla="*/ 355 h 919530"/>
                  <a:gd name="connsiteX110" fmla="*/ 37996 w 1838183"/>
                  <a:gd name="connsiteY110" fmla="*/ 355 h 919530"/>
                  <a:gd name="connsiteX111" fmla="*/ 37996 w 1838183"/>
                  <a:gd name="connsiteY111" fmla="*/ 355 h 919530"/>
                  <a:gd name="connsiteX112" fmla="*/ 37996 w 1838183"/>
                  <a:gd name="connsiteY112" fmla="*/ 1953 h 919530"/>
                  <a:gd name="connsiteX113" fmla="*/ 6925 w 1838183"/>
                  <a:gd name="connsiteY113" fmla="*/ 533 h 919530"/>
                  <a:gd name="connsiteX114" fmla="*/ 6925 w 1838183"/>
                  <a:gd name="connsiteY114" fmla="*/ 355 h 919530"/>
                  <a:gd name="connsiteX115" fmla="*/ 533 w 1838183"/>
                  <a:gd name="connsiteY115" fmla="*/ 355 h 919530"/>
                  <a:gd name="connsiteX116" fmla="*/ 533 w 1838183"/>
                  <a:gd name="connsiteY116" fmla="*/ 3728 h 919530"/>
                  <a:gd name="connsiteX117" fmla="*/ 533 w 1838183"/>
                  <a:gd name="connsiteY117" fmla="*/ 8700 h 919530"/>
                  <a:gd name="connsiteX118" fmla="*/ 3728 w 1838183"/>
                  <a:gd name="connsiteY118" fmla="*/ 8522 h 919530"/>
                  <a:gd name="connsiteX119" fmla="*/ 458081 w 1838183"/>
                  <a:gd name="connsiteY119" fmla="*/ 456836 h 919530"/>
                  <a:gd name="connsiteX120" fmla="*/ 458081 w 1838183"/>
                  <a:gd name="connsiteY120" fmla="*/ 460742 h 919530"/>
                  <a:gd name="connsiteX121" fmla="*/ 427010 w 1838183"/>
                  <a:gd name="connsiteY121" fmla="*/ 462162 h 919530"/>
                  <a:gd name="connsiteX122" fmla="*/ 427010 w 1838183"/>
                  <a:gd name="connsiteY122" fmla="*/ 460564 h 919530"/>
                  <a:gd name="connsiteX123" fmla="*/ 298995 w 1838183"/>
                  <a:gd name="connsiteY123" fmla="*/ 168495 h 919530"/>
                  <a:gd name="connsiteX124" fmla="*/ 0 w 1838183"/>
                  <a:gd name="connsiteY124" fmla="*/ 48116 h 919530"/>
                  <a:gd name="connsiteX125" fmla="*/ 0 w 1838183"/>
                  <a:gd name="connsiteY125" fmla="*/ 54508 h 919530"/>
                  <a:gd name="connsiteX126" fmla="*/ 294557 w 1838183"/>
                  <a:gd name="connsiteY126" fmla="*/ 173111 h 919530"/>
                  <a:gd name="connsiteX127" fmla="*/ 420618 w 1838183"/>
                  <a:gd name="connsiteY127" fmla="*/ 460564 h 919530"/>
                  <a:gd name="connsiteX128" fmla="*/ 420618 w 1838183"/>
                  <a:gd name="connsiteY128" fmla="*/ 462340 h 919530"/>
                  <a:gd name="connsiteX129" fmla="*/ 382267 w 1838183"/>
                  <a:gd name="connsiteY129" fmla="*/ 467311 h 919530"/>
                  <a:gd name="connsiteX130" fmla="*/ 178 w 1838183"/>
                  <a:gd name="connsiteY130" fmla="*/ 93036 h 919530"/>
                  <a:gd name="connsiteX131" fmla="*/ 178 w 1838183"/>
                  <a:gd name="connsiteY131" fmla="*/ 99428 h 919530"/>
                  <a:gd name="connsiteX132" fmla="*/ 375875 w 1838183"/>
                  <a:gd name="connsiteY132" fmla="*/ 468376 h 919530"/>
                  <a:gd name="connsiteX133" fmla="*/ 342318 w 1838183"/>
                  <a:gd name="connsiteY133" fmla="*/ 476011 h 919530"/>
                  <a:gd name="connsiteX134" fmla="*/ 342318 w 1838183"/>
                  <a:gd name="connsiteY134" fmla="*/ 474768 h 919530"/>
                  <a:gd name="connsiteX135" fmla="*/ 240937 w 1838183"/>
                  <a:gd name="connsiteY135" fmla="*/ 238982 h 919530"/>
                  <a:gd name="connsiteX136" fmla="*/ 178 w 1838183"/>
                  <a:gd name="connsiteY136" fmla="*/ 141685 h 919530"/>
                  <a:gd name="connsiteX137" fmla="*/ 178 w 1838183"/>
                  <a:gd name="connsiteY137" fmla="*/ 148077 h 919530"/>
                  <a:gd name="connsiteX138" fmla="*/ 335749 w 1838183"/>
                  <a:gd name="connsiteY138" fmla="*/ 474768 h 919530"/>
                  <a:gd name="connsiteX139" fmla="*/ 335749 w 1838183"/>
                  <a:gd name="connsiteY139" fmla="*/ 477786 h 919530"/>
                  <a:gd name="connsiteX140" fmla="*/ 299173 w 1838183"/>
                  <a:gd name="connsiteY140" fmla="*/ 489860 h 919530"/>
                  <a:gd name="connsiteX141" fmla="*/ 299173 w 1838183"/>
                  <a:gd name="connsiteY141" fmla="*/ 484001 h 919530"/>
                  <a:gd name="connsiteX142" fmla="*/ 0 w 1838183"/>
                  <a:gd name="connsiteY142" fmla="*/ 193352 h 919530"/>
                  <a:gd name="connsiteX143" fmla="*/ 0 w 1838183"/>
                  <a:gd name="connsiteY143" fmla="*/ 199744 h 919530"/>
                  <a:gd name="connsiteX144" fmla="*/ 292604 w 1838183"/>
                  <a:gd name="connsiteY144" fmla="*/ 484001 h 919530"/>
                  <a:gd name="connsiteX145" fmla="*/ 292604 w 1838183"/>
                  <a:gd name="connsiteY145" fmla="*/ 492346 h 919530"/>
                  <a:gd name="connsiteX146" fmla="*/ 11896 w 1838183"/>
                  <a:gd name="connsiteY146" fmla="*/ 819393 h 919530"/>
                  <a:gd name="connsiteX147" fmla="*/ 11364 w 1838183"/>
                  <a:gd name="connsiteY147" fmla="*/ 821701 h 919530"/>
                  <a:gd name="connsiteX148" fmla="*/ 8523 w 1838183"/>
                  <a:gd name="connsiteY148" fmla="*/ 835550 h 919530"/>
                  <a:gd name="connsiteX149" fmla="*/ 7812 w 1838183"/>
                  <a:gd name="connsiteY149" fmla="*/ 840166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5 h 919530"/>
                  <a:gd name="connsiteX154" fmla="*/ 355 w 1838183"/>
                  <a:gd name="connsiteY154" fmla="*/ 919175 h 919530"/>
                  <a:gd name="connsiteX155" fmla="*/ 6747 w 1838183"/>
                  <a:gd name="connsiteY155" fmla="*/ 919175 h 919530"/>
                  <a:gd name="connsiteX156" fmla="*/ 6747 w 1838183"/>
                  <a:gd name="connsiteY156" fmla="*/ 919175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2 w 1838183"/>
                  <a:gd name="connsiteY160" fmla="*/ 876031 h 919530"/>
                  <a:gd name="connsiteX161" fmla="*/ 461277 w 1838183"/>
                  <a:gd name="connsiteY161" fmla="*/ 467311 h 919530"/>
                  <a:gd name="connsiteX162" fmla="*/ 913321 w 1838183"/>
                  <a:gd name="connsiteY162" fmla="*/ 876208 h 919530"/>
                  <a:gd name="connsiteX163" fmla="*/ 913676 w 1838183"/>
                  <a:gd name="connsiteY163" fmla="*/ 879759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7 w 1838183"/>
                  <a:gd name="connsiteY168" fmla="*/ 919353 h 919530"/>
                  <a:gd name="connsiteX169" fmla="*/ 922377 w 1838183"/>
                  <a:gd name="connsiteY169" fmla="*/ 919353 h 919530"/>
                  <a:gd name="connsiteX170" fmla="*/ 922731 w 1838183"/>
                  <a:gd name="connsiteY170" fmla="*/ 907812 h 919530"/>
                  <a:gd name="connsiteX171" fmla="*/ 923086 w 1838183"/>
                  <a:gd name="connsiteY171" fmla="*/ 898757 h 919530"/>
                  <a:gd name="connsiteX172" fmla="*/ 924507 w 1838183"/>
                  <a:gd name="connsiteY172" fmla="*/ 880292 h 919530"/>
                  <a:gd name="connsiteX173" fmla="*/ 924862 w 1838183"/>
                  <a:gd name="connsiteY173" fmla="*/ 876208 h 919530"/>
                  <a:gd name="connsiteX174" fmla="*/ 1376907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3 w 1838183"/>
                  <a:gd name="connsiteY182" fmla="*/ 869284 h 919530"/>
                  <a:gd name="connsiteX183" fmla="*/ 1834633 w 1838183"/>
                  <a:gd name="connsiteY183" fmla="*/ 868751 h 919530"/>
                  <a:gd name="connsiteX184" fmla="*/ 1833744 w 1838183"/>
                  <a:gd name="connsiteY184" fmla="*/ 862004 h 919530"/>
                  <a:gd name="connsiteX185" fmla="*/ 1830371 w 1838183"/>
                  <a:gd name="connsiteY185" fmla="*/ 840343 h 919530"/>
                  <a:gd name="connsiteX186" fmla="*/ 1829661 w 1838183"/>
                  <a:gd name="connsiteY186" fmla="*/ 836260 h 919530"/>
                  <a:gd name="connsiteX187" fmla="*/ 1826643 w 1838183"/>
                  <a:gd name="connsiteY187" fmla="*/ 822233 h 919530"/>
                  <a:gd name="connsiteX188" fmla="*/ 1826110 w 1838183"/>
                  <a:gd name="connsiteY188" fmla="*/ 820280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4062 h 919530"/>
                  <a:gd name="connsiteX193" fmla="*/ 1538833 w 1838183"/>
                  <a:gd name="connsiteY193" fmla="*/ 484711 h 919530"/>
                  <a:gd name="connsiteX194" fmla="*/ 1538833 w 1838183"/>
                  <a:gd name="connsiteY194" fmla="*/ 490570 h 919530"/>
                  <a:gd name="connsiteX195" fmla="*/ 1502257 w 1838183"/>
                  <a:gd name="connsiteY195" fmla="*/ 478497 h 919530"/>
                  <a:gd name="connsiteX196" fmla="*/ 1502257 w 1838183"/>
                  <a:gd name="connsiteY196" fmla="*/ 475479 h 919530"/>
                  <a:gd name="connsiteX197" fmla="*/ 1601685 w 1838183"/>
                  <a:gd name="connsiteY197" fmla="*/ 244309 h 919530"/>
                  <a:gd name="connsiteX198" fmla="*/ 1834987 w 1838183"/>
                  <a:gd name="connsiteY198" fmla="*/ 148787 h 919530"/>
                  <a:gd name="connsiteX199" fmla="*/ 1837651 w 1838183"/>
                  <a:gd name="connsiteY199" fmla="*/ 148787 h 919530"/>
                  <a:gd name="connsiteX200" fmla="*/ 1837651 w 1838183"/>
                  <a:gd name="connsiteY200" fmla="*/ 142395 h 919530"/>
                  <a:gd name="connsiteX201" fmla="*/ 1834987 w 1838183"/>
                  <a:gd name="connsiteY201" fmla="*/ 142395 h 919530"/>
                  <a:gd name="connsiteX202" fmla="*/ 1597247 w 1838183"/>
                  <a:gd name="connsiteY202" fmla="*/ 239692 h 919530"/>
                  <a:gd name="connsiteX203" fmla="*/ 1495865 w 1838183"/>
                  <a:gd name="connsiteY203" fmla="*/ 475479 h 919530"/>
                  <a:gd name="connsiteX204" fmla="*/ 1495865 w 1838183"/>
                  <a:gd name="connsiteY204" fmla="*/ 476721 h 919530"/>
                  <a:gd name="connsiteX205" fmla="*/ 1462309 w 1838183"/>
                  <a:gd name="connsiteY205" fmla="*/ 469087 h 919530"/>
                  <a:gd name="connsiteX206" fmla="*/ 1837651 w 1838183"/>
                  <a:gd name="connsiteY206" fmla="*/ 100138 h 919530"/>
                  <a:gd name="connsiteX207" fmla="*/ 1837651 w 1838183"/>
                  <a:gd name="connsiteY207" fmla="*/ 93746 h 919530"/>
                  <a:gd name="connsiteX208" fmla="*/ 1455916 w 1838183"/>
                  <a:gd name="connsiteY208" fmla="*/ 468021 h 919530"/>
                  <a:gd name="connsiteX209" fmla="*/ 1417565 w 1838183"/>
                  <a:gd name="connsiteY209" fmla="*/ 463050 h 919530"/>
                  <a:gd name="connsiteX210" fmla="*/ 1837651 w 1838183"/>
                  <a:gd name="connsiteY210" fmla="*/ 55218 h 919530"/>
                  <a:gd name="connsiteX211" fmla="*/ 1837651 w 1838183"/>
                  <a:gd name="connsiteY211" fmla="*/ 48826 h 919530"/>
                  <a:gd name="connsiteX212" fmla="*/ 1411174 w 1838183"/>
                  <a:gd name="connsiteY212" fmla="*/ 462695 h 919530"/>
                  <a:gd name="connsiteX213" fmla="*/ 1380102 w 1838183"/>
                  <a:gd name="connsiteY213" fmla="*/ 461274 h 919530"/>
                  <a:gd name="connsiteX214" fmla="*/ 1380457 w 1838183"/>
                  <a:gd name="connsiteY214" fmla="*/ 449911 h 919530"/>
                  <a:gd name="connsiteX215" fmla="*/ 1380812 w 1838183"/>
                  <a:gd name="connsiteY215" fmla="*/ 440856 h 919530"/>
                  <a:gd name="connsiteX216" fmla="*/ 1382233 w 1838183"/>
                  <a:gd name="connsiteY216" fmla="*/ 422391 h 919530"/>
                  <a:gd name="connsiteX217" fmla="*/ 1382588 w 1838183"/>
                  <a:gd name="connsiteY217" fmla="*/ 418307 h 919530"/>
                  <a:gd name="connsiteX218" fmla="*/ 1837651 w 1838183"/>
                  <a:gd name="connsiteY218" fmla="*/ 9588 h 919530"/>
                  <a:gd name="connsiteX219" fmla="*/ 1838183 w 1838183"/>
                  <a:gd name="connsiteY219" fmla="*/ 9588 h 919530"/>
                  <a:gd name="connsiteX220" fmla="*/ 1838183 w 1838183"/>
                  <a:gd name="connsiteY220" fmla="*/ 6392 h 919530"/>
                  <a:gd name="connsiteX221" fmla="*/ 1838183 w 1838183"/>
                  <a:gd name="connsiteY221" fmla="*/ 888 h 919530"/>
                  <a:gd name="connsiteX222" fmla="*/ 1838006 w 1838183"/>
                  <a:gd name="connsiteY222" fmla="*/ 888 h 919530"/>
                  <a:gd name="connsiteX223" fmla="*/ 1831614 w 1838183"/>
                  <a:gd name="connsiteY223" fmla="*/ 888 h 919530"/>
                  <a:gd name="connsiteX224" fmla="*/ 1830371 w 1838183"/>
                  <a:gd name="connsiteY224" fmla="*/ 1953 h 919530"/>
                  <a:gd name="connsiteX225" fmla="*/ 926638 w 1838183"/>
                  <a:gd name="connsiteY225" fmla="*/ 819570 h 919530"/>
                  <a:gd name="connsiteX226" fmla="*/ 926105 w 1838183"/>
                  <a:gd name="connsiteY226" fmla="*/ 821878 h 919530"/>
                  <a:gd name="connsiteX227" fmla="*/ 923264 w 1838183"/>
                  <a:gd name="connsiteY227" fmla="*/ 835727 h 919530"/>
                  <a:gd name="connsiteX228" fmla="*/ 922377 w 1838183"/>
                  <a:gd name="connsiteY228" fmla="*/ 840343 h 919530"/>
                  <a:gd name="connsiteX229" fmla="*/ 919180 w 1838183"/>
                  <a:gd name="connsiteY229" fmla="*/ 861294 h 919530"/>
                  <a:gd name="connsiteX230" fmla="*/ 918293 w 1838183"/>
                  <a:gd name="connsiteY230" fmla="*/ 868396 h 919530"/>
                  <a:gd name="connsiteX231" fmla="*/ 917405 w 1838183"/>
                  <a:gd name="connsiteY231" fmla="*/ 861649 h 919530"/>
                  <a:gd name="connsiteX232" fmla="*/ 914032 w 1838183"/>
                  <a:gd name="connsiteY232" fmla="*/ 839988 h 919530"/>
                  <a:gd name="connsiteX233" fmla="*/ 913321 w 1838183"/>
                  <a:gd name="connsiteY233" fmla="*/ 835905 h 919530"/>
                  <a:gd name="connsiteX234" fmla="*/ 910303 w 1838183"/>
                  <a:gd name="connsiteY234" fmla="*/ 821878 h 919530"/>
                  <a:gd name="connsiteX235" fmla="*/ 909770 w 1838183"/>
                  <a:gd name="connsiteY235" fmla="*/ 819925 h 919530"/>
                  <a:gd name="connsiteX236" fmla="*/ 628885 w 1838183"/>
                  <a:gd name="connsiteY236" fmla="*/ 492701 h 919530"/>
                  <a:gd name="connsiteX237" fmla="*/ 628885 w 1838183"/>
                  <a:gd name="connsiteY237" fmla="*/ 484356 h 919530"/>
                  <a:gd name="connsiteX238" fmla="*/ 918115 w 1838183"/>
                  <a:gd name="connsiteY238" fmla="*/ 200099 h 919530"/>
                  <a:gd name="connsiteX239" fmla="*/ 1207345 w 1838183"/>
                  <a:gd name="connsiteY239" fmla="*/ 484356 h 919530"/>
                  <a:gd name="connsiteX240" fmla="*/ 1207345 w 1838183"/>
                  <a:gd name="connsiteY240" fmla="*/ 492701 h 919530"/>
                  <a:gd name="connsiteX241" fmla="*/ 926638 w 1838183"/>
                  <a:gd name="connsiteY241" fmla="*/ 819570 h 919530"/>
                  <a:gd name="connsiteX242" fmla="*/ 1213915 w 1838183"/>
                  <a:gd name="connsiteY242" fmla="*/ 489860 h 919530"/>
                  <a:gd name="connsiteX243" fmla="*/ 1213915 w 1838183"/>
                  <a:gd name="connsiteY243" fmla="*/ 484001 h 919530"/>
                  <a:gd name="connsiteX244" fmla="*/ 918293 w 1838183"/>
                  <a:gd name="connsiteY244" fmla="*/ 193352 h 919530"/>
                  <a:gd name="connsiteX245" fmla="*/ 622671 w 1838183"/>
                  <a:gd name="connsiteY245" fmla="*/ 484001 h 919530"/>
                  <a:gd name="connsiteX246" fmla="*/ 622671 w 1838183"/>
                  <a:gd name="connsiteY246" fmla="*/ 489860 h 919530"/>
                  <a:gd name="connsiteX247" fmla="*/ 586095 w 1838183"/>
                  <a:gd name="connsiteY247" fmla="*/ 477786 h 919530"/>
                  <a:gd name="connsiteX248" fmla="*/ 586095 w 1838183"/>
                  <a:gd name="connsiteY248" fmla="*/ 474768 h 919530"/>
                  <a:gd name="connsiteX249" fmla="*/ 685524 w 1838183"/>
                  <a:gd name="connsiteY249" fmla="*/ 243598 h 919530"/>
                  <a:gd name="connsiteX250" fmla="*/ 918293 w 1838183"/>
                  <a:gd name="connsiteY250" fmla="*/ 148077 h 919530"/>
                  <a:gd name="connsiteX251" fmla="*/ 1250490 w 1838183"/>
                  <a:gd name="connsiteY251" fmla="*/ 474768 h 919530"/>
                  <a:gd name="connsiteX252" fmla="*/ 1250490 w 1838183"/>
                  <a:gd name="connsiteY252" fmla="*/ 477786 h 919530"/>
                  <a:gd name="connsiteX253" fmla="*/ 1213915 w 1838183"/>
                  <a:gd name="connsiteY253" fmla="*/ 489860 h 919530"/>
                  <a:gd name="connsiteX254" fmla="*/ 1256882 w 1838183"/>
                  <a:gd name="connsiteY254" fmla="*/ 476189 h 919530"/>
                  <a:gd name="connsiteX255" fmla="*/ 1256882 w 1838183"/>
                  <a:gd name="connsiteY255" fmla="*/ 474946 h 919530"/>
                  <a:gd name="connsiteX256" fmla="*/ 1155501 w 1838183"/>
                  <a:gd name="connsiteY256" fmla="*/ 239159 h 919530"/>
                  <a:gd name="connsiteX257" fmla="*/ 918115 w 1838183"/>
                  <a:gd name="connsiteY257" fmla="*/ 141862 h 919530"/>
                  <a:gd name="connsiteX258" fmla="*/ 680730 w 1838183"/>
                  <a:gd name="connsiteY258" fmla="*/ 239159 h 919530"/>
                  <a:gd name="connsiteX259" fmla="*/ 579348 w 1838183"/>
                  <a:gd name="connsiteY259" fmla="*/ 474946 h 919530"/>
                  <a:gd name="connsiteX260" fmla="*/ 579348 w 1838183"/>
                  <a:gd name="connsiteY260" fmla="*/ 476189 h 919530"/>
                  <a:gd name="connsiteX261" fmla="*/ 545791 w 1838183"/>
                  <a:gd name="connsiteY261" fmla="*/ 468554 h 919530"/>
                  <a:gd name="connsiteX262" fmla="*/ 917938 w 1838183"/>
                  <a:gd name="connsiteY262" fmla="*/ 99605 h 919530"/>
                  <a:gd name="connsiteX263" fmla="*/ 1290084 w 1838183"/>
                  <a:gd name="connsiteY263" fmla="*/ 468554 h 919530"/>
                  <a:gd name="connsiteX264" fmla="*/ 1256882 w 1838183"/>
                  <a:gd name="connsiteY264" fmla="*/ 476189 h 919530"/>
                  <a:gd name="connsiteX265" fmla="*/ 1296831 w 1838183"/>
                  <a:gd name="connsiteY265" fmla="*/ 467311 h 919530"/>
                  <a:gd name="connsiteX266" fmla="*/ 918293 w 1838183"/>
                  <a:gd name="connsiteY266" fmla="*/ 93036 h 919530"/>
                  <a:gd name="connsiteX267" fmla="*/ 539754 w 1838183"/>
                  <a:gd name="connsiteY267" fmla="*/ 467311 h 919530"/>
                  <a:gd name="connsiteX268" fmla="*/ 501403 w 1838183"/>
                  <a:gd name="connsiteY268" fmla="*/ 462340 h 919530"/>
                  <a:gd name="connsiteX269" fmla="*/ 918293 w 1838183"/>
                  <a:gd name="connsiteY269" fmla="*/ 54508 h 919530"/>
                  <a:gd name="connsiteX270" fmla="*/ 1209299 w 1838183"/>
                  <a:gd name="connsiteY270" fmla="*/ 173111 h 919530"/>
                  <a:gd name="connsiteX271" fmla="*/ 1335359 w 1838183"/>
                  <a:gd name="connsiteY271" fmla="*/ 460564 h 919530"/>
                  <a:gd name="connsiteX272" fmla="*/ 1335359 w 1838183"/>
                  <a:gd name="connsiteY272" fmla="*/ 462340 h 919530"/>
                  <a:gd name="connsiteX273" fmla="*/ 1296831 w 1838183"/>
                  <a:gd name="connsiteY273" fmla="*/ 467311 h 919530"/>
                  <a:gd name="connsiteX274" fmla="*/ 1341574 w 1838183"/>
                  <a:gd name="connsiteY274" fmla="*/ 461807 h 919530"/>
                  <a:gd name="connsiteX275" fmla="*/ 1341574 w 1838183"/>
                  <a:gd name="connsiteY275" fmla="*/ 460209 h 919530"/>
                  <a:gd name="connsiteX276" fmla="*/ 1213560 w 1838183"/>
                  <a:gd name="connsiteY276" fmla="*/ 168139 h 919530"/>
                  <a:gd name="connsiteX277" fmla="*/ 918115 w 1838183"/>
                  <a:gd name="connsiteY277" fmla="*/ 47761 h 919530"/>
                  <a:gd name="connsiteX278" fmla="*/ 494834 w 1838183"/>
                  <a:gd name="connsiteY278" fmla="*/ 461630 h 919530"/>
                  <a:gd name="connsiteX279" fmla="*/ 463763 w 1838183"/>
                  <a:gd name="connsiteY279" fmla="*/ 460209 h 919530"/>
                  <a:gd name="connsiteX280" fmla="*/ 463763 w 1838183"/>
                  <a:gd name="connsiteY280" fmla="*/ 456836 h 919530"/>
                  <a:gd name="connsiteX281" fmla="*/ 914919 w 1838183"/>
                  <a:gd name="connsiteY281" fmla="*/ 7990 h 919530"/>
                  <a:gd name="connsiteX282" fmla="*/ 920956 w 1838183"/>
                  <a:gd name="connsiteY282" fmla="*/ 7990 h 919530"/>
                  <a:gd name="connsiteX283" fmla="*/ 1370337 w 1838183"/>
                  <a:gd name="connsiteY283" fmla="*/ 417597 h 919530"/>
                  <a:gd name="connsiteX284" fmla="*/ 1370692 w 1838183"/>
                  <a:gd name="connsiteY284" fmla="*/ 421148 h 919530"/>
                  <a:gd name="connsiteX285" fmla="*/ 1372112 w 1838183"/>
                  <a:gd name="connsiteY285" fmla="*/ 440146 h 919530"/>
                  <a:gd name="connsiteX286" fmla="*/ 1372290 w 1838183"/>
                  <a:gd name="connsiteY286" fmla="*/ 448668 h 919530"/>
                  <a:gd name="connsiteX287" fmla="*/ 1372645 w 1838183"/>
                  <a:gd name="connsiteY287" fmla="*/ 460564 h 919530"/>
                  <a:gd name="connsiteX288" fmla="*/ 1341574 w 1838183"/>
                  <a:gd name="connsiteY288" fmla="*/ 461807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371" y="1953"/>
                    </a:moveTo>
                    <a:cubicBezTo>
                      <a:pt x="1819896" y="1953"/>
                      <a:pt x="1809598" y="2486"/>
                      <a:pt x="1799300" y="3196"/>
                    </a:cubicBezTo>
                    <a:lnTo>
                      <a:pt x="1799300" y="1598"/>
                    </a:lnTo>
                    <a:lnTo>
                      <a:pt x="1799300" y="0"/>
                    </a:lnTo>
                    <a:lnTo>
                      <a:pt x="1792908" y="0"/>
                    </a:lnTo>
                    <a:lnTo>
                      <a:pt x="1792730" y="0"/>
                    </a:lnTo>
                    <a:lnTo>
                      <a:pt x="1792908" y="1775"/>
                    </a:lnTo>
                    <a:lnTo>
                      <a:pt x="1792908" y="3551"/>
                    </a:lnTo>
                    <a:cubicBezTo>
                      <a:pt x="1779947" y="4794"/>
                      <a:pt x="1767163" y="6392"/>
                      <a:pt x="1754379" y="8700"/>
                    </a:cubicBezTo>
                    <a:cubicBezTo>
                      <a:pt x="1754379" y="5859"/>
                      <a:pt x="1754202" y="2841"/>
                      <a:pt x="1754024" y="0"/>
                    </a:cubicBezTo>
                    <a:lnTo>
                      <a:pt x="1747632" y="0"/>
                    </a:lnTo>
                    <a:lnTo>
                      <a:pt x="1747632" y="0"/>
                    </a:lnTo>
                    <a:cubicBezTo>
                      <a:pt x="1747810" y="3373"/>
                      <a:pt x="1747988" y="6569"/>
                      <a:pt x="1747988" y="9765"/>
                    </a:cubicBezTo>
                    <a:cubicBezTo>
                      <a:pt x="1736624" y="11896"/>
                      <a:pt x="1725438" y="14381"/>
                      <a:pt x="1714430" y="17400"/>
                    </a:cubicBezTo>
                    <a:lnTo>
                      <a:pt x="1714430" y="16157"/>
                    </a:lnTo>
                    <a:cubicBezTo>
                      <a:pt x="1714253" y="10653"/>
                      <a:pt x="1714075" y="5326"/>
                      <a:pt x="1713720" y="0"/>
                    </a:cubicBezTo>
                    <a:lnTo>
                      <a:pt x="1707328" y="0"/>
                    </a:lnTo>
                    <a:lnTo>
                      <a:pt x="1707328" y="0"/>
                    </a:lnTo>
                    <a:cubicBezTo>
                      <a:pt x="1707683" y="5326"/>
                      <a:pt x="1707861" y="10831"/>
                      <a:pt x="1708039" y="16335"/>
                    </a:cubicBezTo>
                    <a:lnTo>
                      <a:pt x="1708039" y="19353"/>
                    </a:lnTo>
                    <a:cubicBezTo>
                      <a:pt x="1695610" y="22904"/>
                      <a:pt x="1683537" y="26810"/>
                      <a:pt x="1671641" y="31426"/>
                    </a:cubicBezTo>
                    <a:cubicBezTo>
                      <a:pt x="1671641" y="28940"/>
                      <a:pt x="1671641" y="26455"/>
                      <a:pt x="1671641" y="25567"/>
                    </a:cubicBezTo>
                    <a:cubicBezTo>
                      <a:pt x="1671463" y="17045"/>
                      <a:pt x="1670931" y="8522"/>
                      <a:pt x="1670043" y="177"/>
                    </a:cubicBezTo>
                    <a:lnTo>
                      <a:pt x="1663828" y="177"/>
                    </a:lnTo>
                    <a:lnTo>
                      <a:pt x="1663651" y="177"/>
                    </a:lnTo>
                    <a:cubicBezTo>
                      <a:pt x="1664539" y="8522"/>
                      <a:pt x="1665249" y="17045"/>
                      <a:pt x="1665427" y="25745"/>
                    </a:cubicBezTo>
                    <a:cubicBezTo>
                      <a:pt x="1665427" y="26987"/>
                      <a:pt x="1665427" y="31071"/>
                      <a:pt x="1665427" y="34090"/>
                    </a:cubicBezTo>
                    <a:cubicBezTo>
                      <a:pt x="1525517" y="89485"/>
                      <a:pt x="1418808" y="211462"/>
                      <a:pt x="1384718" y="361136"/>
                    </a:cubicBezTo>
                    <a:lnTo>
                      <a:pt x="1384186" y="363444"/>
                    </a:lnTo>
                    <a:cubicBezTo>
                      <a:pt x="1383121" y="368061"/>
                      <a:pt x="1382233" y="372677"/>
                      <a:pt x="1381345" y="377293"/>
                    </a:cubicBezTo>
                    <a:lnTo>
                      <a:pt x="1380457" y="381910"/>
                    </a:lnTo>
                    <a:cubicBezTo>
                      <a:pt x="1379214" y="388834"/>
                      <a:pt x="1378149" y="395759"/>
                      <a:pt x="1377084" y="402860"/>
                    </a:cubicBezTo>
                    <a:cubicBezTo>
                      <a:pt x="1376729" y="405169"/>
                      <a:pt x="1376373" y="407654"/>
                      <a:pt x="1376196" y="409963"/>
                    </a:cubicBezTo>
                    <a:cubicBezTo>
                      <a:pt x="1375841" y="407654"/>
                      <a:pt x="1375486" y="405524"/>
                      <a:pt x="1375308" y="403216"/>
                    </a:cubicBezTo>
                    <a:cubicBezTo>
                      <a:pt x="1374421" y="395936"/>
                      <a:pt x="1373178" y="388657"/>
                      <a:pt x="1371935" y="381554"/>
                    </a:cubicBezTo>
                    <a:lnTo>
                      <a:pt x="1371225" y="377471"/>
                    </a:lnTo>
                    <a:cubicBezTo>
                      <a:pt x="1370337" y="372677"/>
                      <a:pt x="1369272" y="368061"/>
                      <a:pt x="1368384" y="363444"/>
                    </a:cubicBezTo>
                    <a:lnTo>
                      <a:pt x="1367851" y="361492"/>
                    </a:lnTo>
                    <a:cubicBezTo>
                      <a:pt x="1333761" y="211817"/>
                      <a:pt x="1227054" y="89662"/>
                      <a:pt x="1086966" y="34267"/>
                    </a:cubicBezTo>
                    <a:cubicBezTo>
                      <a:pt x="1086966" y="31071"/>
                      <a:pt x="1086966" y="27165"/>
                      <a:pt x="1086966" y="25922"/>
                    </a:cubicBezTo>
                    <a:cubicBezTo>
                      <a:pt x="1087144" y="17400"/>
                      <a:pt x="1087676" y="8877"/>
                      <a:pt x="1088742" y="355"/>
                    </a:cubicBezTo>
                    <a:lnTo>
                      <a:pt x="1088564" y="355"/>
                    </a:lnTo>
                    <a:lnTo>
                      <a:pt x="1082349" y="355"/>
                    </a:lnTo>
                    <a:cubicBezTo>
                      <a:pt x="1081462" y="8700"/>
                      <a:pt x="1080929" y="17222"/>
                      <a:pt x="1080752" y="25745"/>
                    </a:cubicBezTo>
                    <a:cubicBezTo>
                      <a:pt x="1080752" y="26632"/>
                      <a:pt x="1080752" y="29118"/>
                      <a:pt x="1080752" y="31604"/>
                    </a:cubicBezTo>
                    <a:cubicBezTo>
                      <a:pt x="1068856" y="27165"/>
                      <a:pt x="1056605" y="23081"/>
                      <a:pt x="1044176" y="19530"/>
                    </a:cubicBezTo>
                    <a:lnTo>
                      <a:pt x="1044176" y="16512"/>
                    </a:lnTo>
                    <a:cubicBezTo>
                      <a:pt x="1044354" y="11008"/>
                      <a:pt x="1044532" y="5681"/>
                      <a:pt x="1044886" y="177"/>
                    </a:cubicBezTo>
                    <a:lnTo>
                      <a:pt x="1044709" y="177"/>
                    </a:lnTo>
                    <a:lnTo>
                      <a:pt x="1038317" y="177"/>
                    </a:lnTo>
                    <a:cubicBezTo>
                      <a:pt x="1037962" y="5504"/>
                      <a:pt x="1037785" y="11008"/>
                      <a:pt x="1037607" y="16335"/>
                    </a:cubicBezTo>
                    <a:lnTo>
                      <a:pt x="1037607" y="17577"/>
                    </a:lnTo>
                    <a:cubicBezTo>
                      <a:pt x="1026599" y="14559"/>
                      <a:pt x="1015413" y="12073"/>
                      <a:pt x="1004050" y="9943"/>
                    </a:cubicBezTo>
                    <a:cubicBezTo>
                      <a:pt x="1004050" y="6569"/>
                      <a:pt x="1004227" y="3373"/>
                      <a:pt x="1004405" y="177"/>
                    </a:cubicBezTo>
                    <a:lnTo>
                      <a:pt x="1004405" y="177"/>
                    </a:lnTo>
                    <a:lnTo>
                      <a:pt x="998013" y="177"/>
                    </a:lnTo>
                    <a:cubicBezTo>
                      <a:pt x="997836" y="3018"/>
                      <a:pt x="997658" y="6037"/>
                      <a:pt x="997658" y="8877"/>
                    </a:cubicBezTo>
                    <a:cubicBezTo>
                      <a:pt x="985052" y="6747"/>
                      <a:pt x="972268" y="4971"/>
                      <a:pt x="959307" y="3906"/>
                    </a:cubicBezTo>
                    <a:lnTo>
                      <a:pt x="959485" y="177"/>
                    </a:lnTo>
                    <a:lnTo>
                      <a:pt x="959307" y="177"/>
                    </a:lnTo>
                    <a:lnTo>
                      <a:pt x="952915" y="177"/>
                    </a:lnTo>
                    <a:lnTo>
                      <a:pt x="952738" y="3373"/>
                    </a:lnTo>
                    <a:cubicBezTo>
                      <a:pt x="942440" y="2663"/>
                      <a:pt x="932142" y="1243"/>
                      <a:pt x="921666" y="1243"/>
                    </a:cubicBezTo>
                    <a:lnTo>
                      <a:pt x="921666" y="355"/>
                    </a:lnTo>
                    <a:lnTo>
                      <a:pt x="915097" y="355"/>
                    </a:lnTo>
                    <a:lnTo>
                      <a:pt x="915097" y="1243"/>
                    </a:lnTo>
                    <a:cubicBezTo>
                      <a:pt x="904621" y="1243"/>
                      <a:pt x="894323" y="1065"/>
                      <a:pt x="884026" y="1775"/>
                    </a:cubicBezTo>
                    <a:lnTo>
                      <a:pt x="884026" y="177"/>
                    </a:lnTo>
                    <a:lnTo>
                      <a:pt x="877633" y="177"/>
                    </a:lnTo>
                    <a:lnTo>
                      <a:pt x="877633" y="2131"/>
                    </a:lnTo>
                    <a:cubicBezTo>
                      <a:pt x="864673" y="3196"/>
                      <a:pt x="851889" y="4971"/>
                      <a:pt x="839282" y="7102"/>
                    </a:cubicBezTo>
                    <a:cubicBezTo>
                      <a:pt x="839282" y="4794"/>
                      <a:pt x="839105" y="2486"/>
                      <a:pt x="838927" y="0"/>
                    </a:cubicBezTo>
                    <a:lnTo>
                      <a:pt x="832536" y="0"/>
                    </a:lnTo>
                    <a:cubicBezTo>
                      <a:pt x="832536" y="2663"/>
                      <a:pt x="832713" y="5504"/>
                      <a:pt x="832891" y="8167"/>
                    </a:cubicBezTo>
                    <a:cubicBezTo>
                      <a:pt x="821527" y="10298"/>
                      <a:pt x="810342" y="12961"/>
                      <a:pt x="799333" y="15802"/>
                    </a:cubicBezTo>
                    <a:lnTo>
                      <a:pt x="799333" y="14026"/>
                    </a:lnTo>
                    <a:cubicBezTo>
                      <a:pt x="799156" y="9410"/>
                      <a:pt x="798979" y="4616"/>
                      <a:pt x="798801" y="0"/>
                    </a:cubicBezTo>
                    <a:lnTo>
                      <a:pt x="798801" y="0"/>
                    </a:lnTo>
                    <a:lnTo>
                      <a:pt x="792409" y="0"/>
                    </a:lnTo>
                    <a:cubicBezTo>
                      <a:pt x="792764" y="4616"/>
                      <a:pt x="792942" y="9410"/>
                      <a:pt x="793120" y="14204"/>
                    </a:cubicBezTo>
                    <a:lnTo>
                      <a:pt x="793120" y="17755"/>
                    </a:lnTo>
                    <a:cubicBezTo>
                      <a:pt x="780691" y="21306"/>
                      <a:pt x="768618" y="25390"/>
                      <a:pt x="756544" y="29828"/>
                    </a:cubicBezTo>
                    <a:cubicBezTo>
                      <a:pt x="756544" y="27165"/>
                      <a:pt x="756544" y="24502"/>
                      <a:pt x="756544" y="23436"/>
                    </a:cubicBezTo>
                    <a:cubicBezTo>
                      <a:pt x="756366" y="15624"/>
                      <a:pt x="755834" y="7812"/>
                      <a:pt x="755123" y="177"/>
                    </a:cubicBezTo>
                    <a:lnTo>
                      <a:pt x="755123" y="177"/>
                    </a:lnTo>
                    <a:lnTo>
                      <a:pt x="748732" y="177"/>
                    </a:lnTo>
                    <a:cubicBezTo>
                      <a:pt x="749442" y="7990"/>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3" y="9232"/>
                      <a:pt x="122333" y="14026"/>
                    </a:cubicBezTo>
                    <a:lnTo>
                      <a:pt x="122333" y="15979"/>
                    </a:lnTo>
                    <a:cubicBezTo>
                      <a:pt x="111324" y="12961"/>
                      <a:pt x="100139" y="10475"/>
                      <a:pt x="88775" y="8345"/>
                    </a:cubicBezTo>
                    <a:cubicBezTo>
                      <a:pt x="88775" y="5681"/>
                      <a:pt x="88953" y="2841"/>
                      <a:pt x="89130" y="177"/>
                    </a:cubicBezTo>
                    <a:lnTo>
                      <a:pt x="82739" y="177"/>
                    </a:lnTo>
                    <a:lnTo>
                      <a:pt x="82739" y="177"/>
                    </a:lnTo>
                    <a:cubicBezTo>
                      <a:pt x="82739"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5" y="533"/>
                    </a:cubicBezTo>
                    <a:lnTo>
                      <a:pt x="6925" y="355"/>
                    </a:lnTo>
                    <a:lnTo>
                      <a:pt x="533" y="355"/>
                    </a:lnTo>
                    <a:lnTo>
                      <a:pt x="533" y="3728"/>
                    </a:lnTo>
                    <a:lnTo>
                      <a:pt x="533" y="8700"/>
                    </a:lnTo>
                    <a:lnTo>
                      <a:pt x="3728" y="8522"/>
                    </a:lnTo>
                    <a:cubicBezTo>
                      <a:pt x="251767" y="8522"/>
                      <a:pt x="453997" y="208976"/>
                      <a:pt x="458081" y="456836"/>
                    </a:cubicBezTo>
                    <a:lnTo>
                      <a:pt x="458081" y="460742"/>
                    </a:lnTo>
                    <a:cubicBezTo>
                      <a:pt x="447605" y="460742"/>
                      <a:pt x="437308" y="461274"/>
                      <a:pt x="427010" y="462162"/>
                    </a:cubicBezTo>
                    <a:lnTo>
                      <a:pt x="427010" y="460564"/>
                    </a:lnTo>
                    <a:cubicBezTo>
                      <a:pt x="423814" y="349773"/>
                      <a:pt x="378361" y="246084"/>
                      <a:pt x="298995" y="168495"/>
                    </a:cubicBezTo>
                    <a:cubicBezTo>
                      <a:pt x="219453" y="90905"/>
                      <a:pt x="110969"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6" y="463405"/>
                      <a:pt x="394873" y="465181"/>
                      <a:pt x="382267" y="467311"/>
                    </a:cubicBezTo>
                    <a:cubicBezTo>
                      <a:pt x="379426" y="260643"/>
                      <a:pt x="206669" y="93036"/>
                      <a:pt x="178" y="93036"/>
                    </a:cubicBezTo>
                    <a:lnTo>
                      <a:pt x="178" y="99428"/>
                    </a:lnTo>
                    <a:cubicBezTo>
                      <a:pt x="203296" y="99428"/>
                      <a:pt x="373567" y="264904"/>
                      <a:pt x="375875" y="468376"/>
                    </a:cubicBezTo>
                    <a:cubicBezTo>
                      <a:pt x="364512" y="470507"/>
                      <a:pt x="353326" y="472993"/>
                      <a:pt x="342318" y="476011"/>
                    </a:cubicBezTo>
                    <a:lnTo>
                      <a:pt x="342318" y="474768"/>
                    </a:lnTo>
                    <a:cubicBezTo>
                      <a:pt x="340542" y="385461"/>
                      <a:pt x="304677" y="301657"/>
                      <a:pt x="240937" y="238982"/>
                    </a:cubicBezTo>
                    <a:cubicBezTo>
                      <a:pt x="177196" y="176129"/>
                      <a:pt x="89486" y="141685"/>
                      <a:pt x="178" y="141685"/>
                    </a:cubicBezTo>
                    <a:lnTo>
                      <a:pt x="178" y="148077"/>
                    </a:lnTo>
                    <a:cubicBezTo>
                      <a:pt x="179859" y="148077"/>
                      <a:pt x="332375" y="294733"/>
                      <a:pt x="335749" y="474768"/>
                    </a:cubicBezTo>
                    <a:lnTo>
                      <a:pt x="335749" y="477786"/>
                    </a:lnTo>
                    <a:cubicBezTo>
                      <a:pt x="323320" y="481338"/>
                      <a:pt x="311247" y="485244"/>
                      <a:pt x="299173" y="489860"/>
                    </a:cubicBezTo>
                    <a:cubicBezTo>
                      <a:pt x="299173" y="487374"/>
                      <a:pt x="299173" y="484889"/>
                      <a:pt x="299173" y="484001"/>
                    </a:cubicBezTo>
                    <a:cubicBezTo>
                      <a:pt x="295977" y="323673"/>
                      <a:pt x="159973" y="193352"/>
                      <a:pt x="0" y="193352"/>
                    </a:cubicBezTo>
                    <a:lnTo>
                      <a:pt x="0" y="199744"/>
                    </a:lnTo>
                    <a:cubicBezTo>
                      <a:pt x="156422" y="199744"/>
                      <a:pt x="289585" y="327224"/>
                      <a:pt x="292604" y="484001"/>
                    </a:cubicBezTo>
                    <a:cubicBezTo>
                      <a:pt x="292604" y="485244"/>
                      <a:pt x="292604" y="489327"/>
                      <a:pt x="292604" y="492346"/>
                    </a:cubicBezTo>
                    <a:cubicBezTo>
                      <a:pt x="152516" y="547741"/>
                      <a:pt x="45986" y="669718"/>
                      <a:pt x="11896" y="819393"/>
                    </a:cubicBezTo>
                    <a:lnTo>
                      <a:pt x="11364" y="821701"/>
                    </a:lnTo>
                    <a:cubicBezTo>
                      <a:pt x="10298" y="826317"/>
                      <a:pt x="9410" y="830933"/>
                      <a:pt x="8523" y="835550"/>
                    </a:cubicBezTo>
                    <a:lnTo>
                      <a:pt x="7812" y="840166"/>
                    </a:lnTo>
                    <a:cubicBezTo>
                      <a:pt x="6569" y="847090"/>
                      <a:pt x="5504" y="854192"/>
                      <a:pt x="4439" y="861294"/>
                    </a:cubicBezTo>
                    <a:cubicBezTo>
                      <a:pt x="4084" y="863603"/>
                      <a:pt x="3728" y="865911"/>
                      <a:pt x="3551" y="868396"/>
                    </a:cubicBezTo>
                    <a:lnTo>
                      <a:pt x="3551" y="868929"/>
                    </a:lnTo>
                    <a:cubicBezTo>
                      <a:pt x="1598" y="885441"/>
                      <a:pt x="533" y="902308"/>
                      <a:pt x="355" y="919175"/>
                    </a:cubicBezTo>
                    <a:lnTo>
                      <a:pt x="355" y="919175"/>
                    </a:lnTo>
                    <a:lnTo>
                      <a:pt x="6747" y="919175"/>
                    </a:lnTo>
                    <a:lnTo>
                      <a:pt x="6747" y="919175"/>
                    </a:lnTo>
                    <a:cubicBezTo>
                      <a:pt x="6747" y="915269"/>
                      <a:pt x="6925" y="911363"/>
                      <a:pt x="7102" y="907635"/>
                    </a:cubicBezTo>
                    <a:cubicBezTo>
                      <a:pt x="7280" y="904617"/>
                      <a:pt x="7280" y="901598"/>
                      <a:pt x="7457" y="898580"/>
                    </a:cubicBezTo>
                    <a:cubicBezTo>
                      <a:pt x="7812" y="892366"/>
                      <a:pt x="8345" y="886329"/>
                      <a:pt x="8878" y="880115"/>
                    </a:cubicBezTo>
                    <a:lnTo>
                      <a:pt x="9232" y="876031"/>
                    </a:lnTo>
                    <a:cubicBezTo>
                      <a:pt x="32847" y="646814"/>
                      <a:pt x="226555" y="467311"/>
                      <a:pt x="461277" y="467311"/>
                    </a:cubicBezTo>
                    <a:cubicBezTo>
                      <a:pt x="695999" y="467311"/>
                      <a:pt x="889884" y="646814"/>
                      <a:pt x="913321" y="876208"/>
                    </a:cubicBezTo>
                    <a:lnTo>
                      <a:pt x="913676" y="879759"/>
                    </a:lnTo>
                    <a:cubicBezTo>
                      <a:pt x="914209" y="885974"/>
                      <a:pt x="914741" y="892366"/>
                      <a:pt x="915097" y="898757"/>
                    </a:cubicBezTo>
                    <a:cubicBezTo>
                      <a:pt x="915275" y="901598"/>
                      <a:pt x="915275" y="904439"/>
                      <a:pt x="915452" y="907280"/>
                    </a:cubicBezTo>
                    <a:cubicBezTo>
                      <a:pt x="915630" y="911363"/>
                      <a:pt x="915630" y="915269"/>
                      <a:pt x="915807" y="919353"/>
                    </a:cubicBezTo>
                    <a:lnTo>
                      <a:pt x="915807" y="919353"/>
                    </a:lnTo>
                    <a:lnTo>
                      <a:pt x="922377" y="919353"/>
                    </a:lnTo>
                    <a:lnTo>
                      <a:pt x="922377" y="919353"/>
                    </a:lnTo>
                    <a:cubicBezTo>
                      <a:pt x="922377" y="915447"/>
                      <a:pt x="922554" y="911541"/>
                      <a:pt x="922731" y="907812"/>
                    </a:cubicBezTo>
                    <a:cubicBezTo>
                      <a:pt x="922731" y="904794"/>
                      <a:pt x="922909" y="901776"/>
                      <a:pt x="923086" y="898757"/>
                    </a:cubicBezTo>
                    <a:cubicBezTo>
                      <a:pt x="923442" y="892543"/>
                      <a:pt x="923974" y="886506"/>
                      <a:pt x="924507" y="880292"/>
                    </a:cubicBezTo>
                    <a:lnTo>
                      <a:pt x="924862" y="876208"/>
                    </a:lnTo>
                    <a:cubicBezTo>
                      <a:pt x="948477" y="646991"/>
                      <a:pt x="1142185" y="467489"/>
                      <a:pt x="1376907" y="467489"/>
                    </a:cubicBezTo>
                    <a:cubicBezTo>
                      <a:pt x="1611628" y="467489"/>
                      <a:pt x="1805514" y="646991"/>
                      <a:pt x="1828951" y="876386"/>
                    </a:cubicBezTo>
                    <a:lnTo>
                      <a:pt x="1829306" y="879937"/>
                    </a:lnTo>
                    <a:cubicBezTo>
                      <a:pt x="1829838" y="886151"/>
                      <a:pt x="1830371" y="892543"/>
                      <a:pt x="1830726" y="898935"/>
                    </a:cubicBezTo>
                    <a:cubicBezTo>
                      <a:pt x="1830904" y="901776"/>
                      <a:pt x="1830904" y="904617"/>
                      <a:pt x="1831081" y="907457"/>
                    </a:cubicBezTo>
                    <a:cubicBezTo>
                      <a:pt x="1831259" y="911541"/>
                      <a:pt x="1831259" y="915447"/>
                      <a:pt x="1831436" y="919531"/>
                    </a:cubicBezTo>
                    <a:lnTo>
                      <a:pt x="1831436" y="919531"/>
                    </a:lnTo>
                    <a:lnTo>
                      <a:pt x="1837828" y="919531"/>
                    </a:lnTo>
                    <a:cubicBezTo>
                      <a:pt x="1837651" y="902486"/>
                      <a:pt x="1836585" y="885796"/>
                      <a:pt x="1834633" y="869284"/>
                    </a:cubicBezTo>
                    <a:lnTo>
                      <a:pt x="1834633" y="868751"/>
                    </a:lnTo>
                    <a:cubicBezTo>
                      <a:pt x="1834277" y="866443"/>
                      <a:pt x="1833922" y="864313"/>
                      <a:pt x="1833744" y="862004"/>
                    </a:cubicBezTo>
                    <a:cubicBezTo>
                      <a:pt x="1832857" y="854725"/>
                      <a:pt x="1831614" y="847445"/>
                      <a:pt x="1830371" y="840343"/>
                    </a:cubicBezTo>
                    <a:lnTo>
                      <a:pt x="1829661" y="836260"/>
                    </a:lnTo>
                    <a:cubicBezTo>
                      <a:pt x="1828773" y="831466"/>
                      <a:pt x="1827708" y="826850"/>
                      <a:pt x="1826643" y="822233"/>
                    </a:cubicBezTo>
                    <a:lnTo>
                      <a:pt x="1826110" y="820280"/>
                    </a:lnTo>
                    <a:cubicBezTo>
                      <a:pt x="1792020" y="670606"/>
                      <a:pt x="1685312" y="548452"/>
                      <a:pt x="1545224" y="493056"/>
                    </a:cubicBezTo>
                    <a:cubicBezTo>
                      <a:pt x="1545224" y="490037"/>
                      <a:pt x="1545224" y="486131"/>
                      <a:pt x="1545224" y="484711"/>
                    </a:cubicBezTo>
                    <a:cubicBezTo>
                      <a:pt x="1548243" y="327934"/>
                      <a:pt x="1681228" y="200454"/>
                      <a:pt x="1837651" y="200454"/>
                    </a:cubicBezTo>
                    <a:lnTo>
                      <a:pt x="1837651" y="194062"/>
                    </a:lnTo>
                    <a:cubicBezTo>
                      <a:pt x="1677855" y="194062"/>
                      <a:pt x="1542029" y="324383"/>
                      <a:pt x="1538833" y="484711"/>
                    </a:cubicBezTo>
                    <a:cubicBezTo>
                      <a:pt x="1538833" y="485776"/>
                      <a:pt x="1538833" y="488084"/>
                      <a:pt x="1538833" y="490570"/>
                    </a:cubicBezTo>
                    <a:cubicBezTo>
                      <a:pt x="1526937" y="486131"/>
                      <a:pt x="1514686" y="482048"/>
                      <a:pt x="1502257" y="478497"/>
                    </a:cubicBezTo>
                    <a:lnTo>
                      <a:pt x="1502257" y="475479"/>
                    </a:lnTo>
                    <a:cubicBezTo>
                      <a:pt x="1503855" y="387769"/>
                      <a:pt x="1539188" y="305741"/>
                      <a:pt x="1601685" y="244309"/>
                    </a:cubicBezTo>
                    <a:cubicBezTo>
                      <a:pt x="1664184" y="182699"/>
                      <a:pt x="1747455" y="148787"/>
                      <a:pt x="1834987" y="148787"/>
                    </a:cubicBezTo>
                    <a:lnTo>
                      <a:pt x="1837651" y="148787"/>
                    </a:lnTo>
                    <a:lnTo>
                      <a:pt x="1837651" y="142395"/>
                    </a:lnTo>
                    <a:lnTo>
                      <a:pt x="1834987" y="142395"/>
                    </a:lnTo>
                    <a:cubicBezTo>
                      <a:pt x="1745679" y="142395"/>
                      <a:pt x="1660810" y="177017"/>
                      <a:pt x="1597247" y="239692"/>
                    </a:cubicBezTo>
                    <a:cubicBezTo>
                      <a:pt x="1533684" y="302367"/>
                      <a:pt x="1497641" y="386171"/>
                      <a:pt x="1495865" y="475479"/>
                    </a:cubicBezTo>
                    <a:lnTo>
                      <a:pt x="1495865" y="476721"/>
                    </a:lnTo>
                    <a:cubicBezTo>
                      <a:pt x="1484857" y="473703"/>
                      <a:pt x="1473672" y="471217"/>
                      <a:pt x="1462309" y="469087"/>
                    </a:cubicBezTo>
                    <a:cubicBezTo>
                      <a:pt x="1464616" y="265437"/>
                      <a:pt x="1634355" y="100138"/>
                      <a:pt x="1837651" y="100138"/>
                    </a:cubicBezTo>
                    <a:lnTo>
                      <a:pt x="1837651" y="93746"/>
                    </a:lnTo>
                    <a:cubicBezTo>
                      <a:pt x="1631159" y="93746"/>
                      <a:pt x="1458757" y="261353"/>
                      <a:pt x="1455916" y="468021"/>
                    </a:cubicBezTo>
                    <a:cubicBezTo>
                      <a:pt x="1443310" y="465891"/>
                      <a:pt x="1430527" y="464115"/>
                      <a:pt x="1417565" y="463050"/>
                    </a:cubicBezTo>
                    <a:cubicBezTo>
                      <a:pt x="1424667" y="237739"/>
                      <a:pt x="1613759" y="55218"/>
                      <a:pt x="1837651" y="55218"/>
                    </a:cubicBezTo>
                    <a:lnTo>
                      <a:pt x="1837651" y="48826"/>
                    </a:lnTo>
                    <a:cubicBezTo>
                      <a:pt x="1610386" y="48826"/>
                      <a:pt x="1418453" y="234011"/>
                      <a:pt x="1411174" y="462695"/>
                    </a:cubicBezTo>
                    <a:cubicBezTo>
                      <a:pt x="1400876" y="461985"/>
                      <a:pt x="1390578" y="461452"/>
                      <a:pt x="1380102" y="461274"/>
                    </a:cubicBezTo>
                    <a:cubicBezTo>
                      <a:pt x="1380102" y="457546"/>
                      <a:pt x="1380280" y="453640"/>
                      <a:pt x="1380457" y="449911"/>
                    </a:cubicBezTo>
                    <a:cubicBezTo>
                      <a:pt x="1380635" y="446893"/>
                      <a:pt x="1380635" y="443875"/>
                      <a:pt x="1380812" y="440856"/>
                    </a:cubicBezTo>
                    <a:cubicBezTo>
                      <a:pt x="1381168" y="434642"/>
                      <a:pt x="1381700" y="428605"/>
                      <a:pt x="1382233" y="422391"/>
                    </a:cubicBezTo>
                    <a:lnTo>
                      <a:pt x="1382588" y="418307"/>
                    </a:lnTo>
                    <a:cubicBezTo>
                      <a:pt x="1406202" y="189091"/>
                      <a:pt x="1602751" y="9588"/>
                      <a:pt x="1837651" y="9588"/>
                    </a:cubicBezTo>
                    <a:lnTo>
                      <a:pt x="1838183" y="9588"/>
                    </a:lnTo>
                    <a:lnTo>
                      <a:pt x="1838183" y="6392"/>
                    </a:lnTo>
                    <a:cubicBezTo>
                      <a:pt x="1838183" y="4616"/>
                      <a:pt x="1838183" y="2663"/>
                      <a:pt x="1838183" y="888"/>
                    </a:cubicBezTo>
                    <a:lnTo>
                      <a:pt x="1838006" y="888"/>
                    </a:lnTo>
                    <a:lnTo>
                      <a:pt x="1831614" y="888"/>
                    </a:lnTo>
                    <a:lnTo>
                      <a:pt x="1830371" y="1953"/>
                    </a:lnTo>
                    <a:close/>
                    <a:moveTo>
                      <a:pt x="926638" y="819570"/>
                    </a:moveTo>
                    <a:lnTo>
                      <a:pt x="926105" y="821878"/>
                    </a:lnTo>
                    <a:cubicBezTo>
                      <a:pt x="925040" y="826494"/>
                      <a:pt x="924152" y="831111"/>
                      <a:pt x="923264" y="835727"/>
                    </a:cubicBezTo>
                    <a:lnTo>
                      <a:pt x="922377" y="840343"/>
                    </a:lnTo>
                    <a:cubicBezTo>
                      <a:pt x="921134" y="847268"/>
                      <a:pt x="920068" y="854192"/>
                      <a:pt x="919180" y="861294"/>
                    </a:cubicBezTo>
                    <a:cubicBezTo>
                      <a:pt x="918825" y="863603"/>
                      <a:pt x="918470" y="866088"/>
                      <a:pt x="918293" y="868396"/>
                    </a:cubicBezTo>
                    <a:cubicBezTo>
                      <a:pt x="917938" y="866088"/>
                      <a:pt x="917582" y="863957"/>
                      <a:pt x="917405" y="861649"/>
                    </a:cubicBezTo>
                    <a:cubicBezTo>
                      <a:pt x="916517" y="854370"/>
                      <a:pt x="915275" y="847090"/>
                      <a:pt x="914032" y="839988"/>
                    </a:cubicBezTo>
                    <a:lnTo>
                      <a:pt x="913321" y="835905"/>
                    </a:lnTo>
                    <a:cubicBezTo>
                      <a:pt x="912434" y="831111"/>
                      <a:pt x="911368" y="826494"/>
                      <a:pt x="910303" y="821878"/>
                    </a:cubicBezTo>
                    <a:lnTo>
                      <a:pt x="909770" y="819925"/>
                    </a:lnTo>
                    <a:cubicBezTo>
                      <a:pt x="875681" y="670251"/>
                      <a:pt x="768972" y="548096"/>
                      <a:pt x="628885" y="492701"/>
                    </a:cubicBezTo>
                    <a:cubicBezTo>
                      <a:pt x="628885" y="489682"/>
                      <a:pt x="628885" y="485776"/>
                      <a:pt x="628885" y="484356"/>
                    </a:cubicBezTo>
                    <a:cubicBezTo>
                      <a:pt x="631903" y="327579"/>
                      <a:pt x="761693" y="200099"/>
                      <a:pt x="918115" y="200099"/>
                    </a:cubicBezTo>
                    <a:cubicBezTo>
                      <a:pt x="1074537" y="200099"/>
                      <a:pt x="1204327" y="327579"/>
                      <a:pt x="1207345" y="484356"/>
                    </a:cubicBezTo>
                    <a:cubicBezTo>
                      <a:pt x="1207345" y="485599"/>
                      <a:pt x="1207345" y="489682"/>
                      <a:pt x="1207345" y="492701"/>
                    </a:cubicBezTo>
                    <a:cubicBezTo>
                      <a:pt x="1067435" y="547919"/>
                      <a:pt x="960728" y="669896"/>
                      <a:pt x="926638" y="819570"/>
                    </a:cubicBezTo>
                    <a:close/>
                    <a:moveTo>
                      <a:pt x="1213915" y="489860"/>
                    </a:moveTo>
                    <a:cubicBezTo>
                      <a:pt x="1213915" y="487374"/>
                      <a:pt x="1213915" y="484889"/>
                      <a:pt x="1213915" y="484001"/>
                    </a:cubicBezTo>
                    <a:cubicBezTo>
                      <a:pt x="1210719" y="323673"/>
                      <a:pt x="1078088" y="193352"/>
                      <a:pt x="918293" y="193352"/>
                    </a:cubicBezTo>
                    <a:cubicBezTo>
                      <a:pt x="758497" y="193352"/>
                      <a:pt x="625867" y="323673"/>
                      <a:pt x="622671" y="484001"/>
                    </a:cubicBezTo>
                    <a:cubicBezTo>
                      <a:pt x="622671" y="485066"/>
                      <a:pt x="622671" y="487374"/>
                      <a:pt x="622671" y="489860"/>
                    </a:cubicBezTo>
                    <a:cubicBezTo>
                      <a:pt x="610775" y="485421"/>
                      <a:pt x="598524" y="481338"/>
                      <a:pt x="586095" y="477786"/>
                    </a:cubicBezTo>
                    <a:lnTo>
                      <a:pt x="586095" y="474768"/>
                    </a:lnTo>
                    <a:cubicBezTo>
                      <a:pt x="587693" y="387058"/>
                      <a:pt x="623026" y="305031"/>
                      <a:pt x="685524" y="243598"/>
                    </a:cubicBezTo>
                    <a:cubicBezTo>
                      <a:pt x="748022" y="181989"/>
                      <a:pt x="830760" y="148077"/>
                      <a:pt x="918293" y="148077"/>
                    </a:cubicBezTo>
                    <a:cubicBezTo>
                      <a:pt x="1097974" y="148077"/>
                      <a:pt x="1247117" y="294733"/>
                      <a:pt x="1250490" y="474768"/>
                    </a:cubicBezTo>
                    <a:lnTo>
                      <a:pt x="1250490" y="477786"/>
                    </a:lnTo>
                    <a:cubicBezTo>
                      <a:pt x="1238062" y="481515"/>
                      <a:pt x="1225811" y="485421"/>
                      <a:pt x="1213915" y="489860"/>
                    </a:cubicBezTo>
                    <a:close/>
                    <a:moveTo>
                      <a:pt x="1256882" y="476189"/>
                    </a:moveTo>
                    <a:lnTo>
                      <a:pt x="1256882" y="474946"/>
                    </a:lnTo>
                    <a:cubicBezTo>
                      <a:pt x="1255107" y="385638"/>
                      <a:pt x="1219241" y="301835"/>
                      <a:pt x="1155501" y="239159"/>
                    </a:cubicBezTo>
                    <a:cubicBezTo>
                      <a:pt x="1091760" y="176307"/>
                      <a:pt x="1007601" y="141862"/>
                      <a:pt x="918115" y="141862"/>
                    </a:cubicBezTo>
                    <a:cubicBezTo>
                      <a:pt x="828807" y="141862"/>
                      <a:pt x="744470" y="176484"/>
                      <a:pt x="680730" y="239159"/>
                    </a:cubicBezTo>
                    <a:cubicBezTo>
                      <a:pt x="617167" y="301835"/>
                      <a:pt x="581124" y="385638"/>
                      <a:pt x="579348" y="474946"/>
                    </a:cubicBezTo>
                    <a:lnTo>
                      <a:pt x="579348" y="476189"/>
                    </a:lnTo>
                    <a:cubicBezTo>
                      <a:pt x="568340" y="473170"/>
                      <a:pt x="557154" y="470685"/>
                      <a:pt x="545791" y="468554"/>
                    </a:cubicBezTo>
                    <a:cubicBezTo>
                      <a:pt x="548099" y="264904"/>
                      <a:pt x="714642" y="99605"/>
                      <a:pt x="917938" y="99605"/>
                    </a:cubicBezTo>
                    <a:cubicBezTo>
                      <a:pt x="1121233" y="99605"/>
                      <a:pt x="1287776" y="265082"/>
                      <a:pt x="1290084" y="468554"/>
                    </a:cubicBezTo>
                    <a:cubicBezTo>
                      <a:pt x="1279076" y="470685"/>
                      <a:pt x="1267890" y="473170"/>
                      <a:pt x="1256882" y="476189"/>
                    </a:cubicBezTo>
                    <a:close/>
                    <a:moveTo>
                      <a:pt x="1296831" y="467311"/>
                    </a:moveTo>
                    <a:cubicBezTo>
                      <a:pt x="1293990" y="260643"/>
                      <a:pt x="1124607" y="93036"/>
                      <a:pt x="918293" y="93036"/>
                    </a:cubicBezTo>
                    <a:cubicBezTo>
                      <a:pt x="711801" y="93036"/>
                      <a:pt x="542595" y="260643"/>
                      <a:pt x="539754" y="467311"/>
                    </a:cubicBezTo>
                    <a:cubicBezTo>
                      <a:pt x="527148" y="465181"/>
                      <a:pt x="514365" y="463405"/>
                      <a:pt x="501403" y="462340"/>
                    </a:cubicBezTo>
                    <a:cubicBezTo>
                      <a:pt x="508506" y="237029"/>
                      <a:pt x="694401" y="54508"/>
                      <a:pt x="918293" y="54508"/>
                    </a:cubicBezTo>
                    <a:cubicBezTo>
                      <a:pt x="1027664" y="54508"/>
                      <a:pt x="1130999" y="96587"/>
                      <a:pt x="1209299" y="173111"/>
                    </a:cubicBezTo>
                    <a:cubicBezTo>
                      <a:pt x="1287421" y="249457"/>
                      <a:pt x="1332164" y="351549"/>
                      <a:pt x="1335359" y="460564"/>
                    </a:cubicBezTo>
                    <a:lnTo>
                      <a:pt x="1335359" y="462340"/>
                    </a:lnTo>
                    <a:cubicBezTo>
                      <a:pt x="1322221" y="463405"/>
                      <a:pt x="1309437" y="465181"/>
                      <a:pt x="1296831" y="467311"/>
                    </a:cubicBezTo>
                    <a:close/>
                    <a:moveTo>
                      <a:pt x="1341574" y="461807"/>
                    </a:moveTo>
                    <a:lnTo>
                      <a:pt x="1341574" y="460209"/>
                    </a:lnTo>
                    <a:cubicBezTo>
                      <a:pt x="1338378" y="349418"/>
                      <a:pt x="1292925" y="245729"/>
                      <a:pt x="1213560" y="168139"/>
                    </a:cubicBezTo>
                    <a:cubicBezTo>
                      <a:pt x="1134017" y="90550"/>
                      <a:pt x="1029084" y="47761"/>
                      <a:pt x="918115" y="47761"/>
                    </a:cubicBezTo>
                    <a:cubicBezTo>
                      <a:pt x="690850" y="47761"/>
                      <a:pt x="502114" y="232945"/>
                      <a:pt x="494834" y="461630"/>
                    </a:cubicBezTo>
                    <a:cubicBezTo>
                      <a:pt x="484536" y="460919"/>
                      <a:pt x="474238" y="460387"/>
                      <a:pt x="463763" y="460209"/>
                    </a:cubicBezTo>
                    <a:lnTo>
                      <a:pt x="463763" y="456836"/>
                    </a:lnTo>
                    <a:cubicBezTo>
                      <a:pt x="467492" y="209864"/>
                      <a:pt x="668124" y="9588"/>
                      <a:pt x="914919" y="7990"/>
                    </a:cubicBezTo>
                    <a:lnTo>
                      <a:pt x="920956" y="7990"/>
                    </a:lnTo>
                    <a:cubicBezTo>
                      <a:pt x="1155678" y="7990"/>
                      <a:pt x="1346723" y="188203"/>
                      <a:pt x="1370337" y="417597"/>
                    </a:cubicBezTo>
                    <a:lnTo>
                      <a:pt x="1370692" y="421148"/>
                    </a:lnTo>
                    <a:cubicBezTo>
                      <a:pt x="1371225" y="427362"/>
                      <a:pt x="1371758" y="433754"/>
                      <a:pt x="1372112" y="440146"/>
                    </a:cubicBezTo>
                    <a:cubicBezTo>
                      <a:pt x="1372290" y="442987"/>
                      <a:pt x="1372290" y="445828"/>
                      <a:pt x="1372290" y="448668"/>
                    </a:cubicBezTo>
                    <a:cubicBezTo>
                      <a:pt x="1372468" y="452574"/>
                      <a:pt x="1372645" y="456481"/>
                      <a:pt x="1372645" y="460564"/>
                    </a:cubicBezTo>
                    <a:cubicBezTo>
                      <a:pt x="1362170" y="460564"/>
                      <a:pt x="1351872" y="461097"/>
                      <a:pt x="1341574" y="461807"/>
                    </a:cubicBezTo>
                    <a:close/>
                  </a:path>
                </a:pathLst>
              </a:custGeom>
              <a:grpFill/>
              <a:ln w="10769"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CE71E657-2422-49CF-A8AB-C4E3BE52E0AD}"/>
                  </a:ext>
                </a:extLst>
              </p:cNvPr>
              <p:cNvSpPr/>
              <p:nvPr/>
            </p:nvSpPr>
            <p:spPr>
              <a:xfrm>
                <a:off x="6116270" y="3768850"/>
                <a:ext cx="675758" cy="318879"/>
              </a:xfrm>
              <a:custGeom>
                <a:avLst/>
                <a:gdLst>
                  <a:gd name="connsiteX0" fmla="*/ 338056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8"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cubicBezTo>
                      <a:pt x="512944" y="6392"/>
                      <a:pt x="658713" y="145236"/>
                      <a:pt x="669366" y="318879"/>
                    </a:cubicBezTo>
                    <a:lnTo>
                      <a:pt x="669366" y="318879"/>
                    </a:lnTo>
                    <a:lnTo>
                      <a:pt x="675758" y="318879"/>
                    </a:lnTo>
                    <a:cubicBezTo>
                      <a:pt x="670787" y="234898"/>
                      <a:pt x="635277" y="156599"/>
                      <a:pt x="575087" y="97297"/>
                    </a:cubicBezTo>
                    <a:cubicBezTo>
                      <a:pt x="511701" y="34445"/>
                      <a:pt x="427364" y="0"/>
                      <a:pt x="338056" y="0"/>
                    </a:cubicBezTo>
                    <a:close/>
                  </a:path>
                </a:pathLst>
              </a:custGeom>
              <a:grpFill/>
              <a:ln w="10769"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01B25F9A-E389-43DF-8144-F4D42942B719}"/>
                  </a:ext>
                </a:extLst>
              </p:cNvPr>
              <p:cNvSpPr/>
              <p:nvPr/>
            </p:nvSpPr>
            <p:spPr>
              <a:xfrm>
                <a:off x="6160125" y="3820517"/>
                <a:ext cx="588048" cy="267212"/>
              </a:xfrm>
              <a:custGeom>
                <a:avLst/>
                <a:gdLst>
                  <a:gd name="connsiteX0" fmla="*/ 294201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1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1" y="0"/>
                    </a:moveTo>
                    <a:cubicBezTo>
                      <a:pt x="142218" y="0"/>
                      <a:pt x="14914" y="117893"/>
                      <a:pt x="0" y="267213"/>
                    </a:cubicBezTo>
                    <a:lnTo>
                      <a:pt x="6392" y="267213"/>
                    </a:lnTo>
                    <a:lnTo>
                      <a:pt x="6392" y="267213"/>
                    </a:lnTo>
                    <a:cubicBezTo>
                      <a:pt x="21306" y="121444"/>
                      <a:pt x="145591" y="6392"/>
                      <a:pt x="294024" y="6392"/>
                    </a:cubicBezTo>
                    <a:cubicBezTo>
                      <a:pt x="442456" y="6392"/>
                      <a:pt x="566920" y="121444"/>
                      <a:pt x="581656" y="267213"/>
                    </a:cubicBezTo>
                    <a:lnTo>
                      <a:pt x="581656" y="267213"/>
                    </a:lnTo>
                    <a:lnTo>
                      <a:pt x="588048"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B316CE04-B145-4384-A9A1-F86D9DEE9C4C}"/>
                  </a:ext>
                </a:extLst>
              </p:cNvPr>
              <p:cNvSpPr/>
              <p:nvPr/>
            </p:nvSpPr>
            <p:spPr>
              <a:xfrm>
                <a:off x="6540084" y="4087552"/>
                <a:ext cx="742872" cy="190688"/>
              </a:xfrm>
              <a:custGeom>
                <a:avLst/>
                <a:gdLst>
                  <a:gd name="connsiteX0" fmla="*/ 540465 w 742872"/>
                  <a:gd name="connsiteY0" fmla="*/ 34090 h 190688"/>
                  <a:gd name="connsiteX1" fmla="*/ 540465 w 742872"/>
                  <a:gd name="connsiteY1" fmla="*/ 25745 h 190688"/>
                  <a:gd name="connsiteX2" fmla="*/ 542240 w 742872"/>
                  <a:gd name="connsiteY2" fmla="*/ 177 h 190688"/>
                  <a:gd name="connsiteX3" fmla="*/ 542063 w 742872"/>
                  <a:gd name="connsiteY3" fmla="*/ 177 h 190688"/>
                  <a:gd name="connsiteX4" fmla="*/ 535848 w 742872"/>
                  <a:gd name="connsiteY4" fmla="*/ 177 h 190688"/>
                  <a:gd name="connsiteX5" fmla="*/ 534250 w 742872"/>
                  <a:gd name="connsiteY5" fmla="*/ 25567 h 190688"/>
                  <a:gd name="connsiteX6" fmla="*/ 534250 w 742872"/>
                  <a:gd name="connsiteY6" fmla="*/ 31426 h 190688"/>
                  <a:gd name="connsiteX7" fmla="*/ 497675 w 742872"/>
                  <a:gd name="connsiteY7" fmla="*/ 19353 h 190688"/>
                  <a:gd name="connsiteX8" fmla="*/ 497675 w 742872"/>
                  <a:gd name="connsiteY8" fmla="*/ 16335 h 190688"/>
                  <a:gd name="connsiteX9" fmla="*/ 498385 w 742872"/>
                  <a:gd name="connsiteY9" fmla="*/ 0 h 190688"/>
                  <a:gd name="connsiteX10" fmla="*/ 498207 w 742872"/>
                  <a:gd name="connsiteY10" fmla="*/ 0 h 190688"/>
                  <a:gd name="connsiteX11" fmla="*/ 491815 w 742872"/>
                  <a:gd name="connsiteY11" fmla="*/ 0 h 190688"/>
                  <a:gd name="connsiteX12" fmla="*/ 491106 w 742872"/>
                  <a:gd name="connsiteY12" fmla="*/ 16157 h 190688"/>
                  <a:gd name="connsiteX13" fmla="*/ 491106 w 742872"/>
                  <a:gd name="connsiteY13" fmla="*/ 17400 h 190688"/>
                  <a:gd name="connsiteX14" fmla="*/ 457548 w 742872"/>
                  <a:gd name="connsiteY14" fmla="*/ 9765 h 190688"/>
                  <a:gd name="connsiteX15" fmla="*/ 457904 w 742872"/>
                  <a:gd name="connsiteY15" fmla="*/ 0 h 190688"/>
                  <a:gd name="connsiteX16" fmla="*/ 457904 w 742872"/>
                  <a:gd name="connsiteY16" fmla="*/ 0 h 190688"/>
                  <a:gd name="connsiteX17" fmla="*/ 451512 w 742872"/>
                  <a:gd name="connsiteY17" fmla="*/ 0 h 190688"/>
                  <a:gd name="connsiteX18" fmla="*/ 451157 w 742872"/>
                  <a:gd name="connsiteY18" fmla="*/ 8700 h 190688"/>
                  <a:gd name="connsiteX19" fmla="*/ 412806 w 742872"/>
                  <a:gd name="connsiteY19" fmla="*/ 3728 h 190688"/>
                  <a:gd name="connsiteX20" fmla="*/ 412983 w 742872"/>
                  <a:gd name="connsiteY20" fmla="*/ 177 h 190688"/>
                  <a:gd name="connsiteX21" fmla="*/ 412806 w 742872"/>
                  <a:gd name="connsiteY21" fmla="*/ 177 h 190688"/>
                  <a:gd name="connsiteX22" fmla="*/ 406413 w 742872"/>
                  <a:gd name="connsiteY22" fmla="*/ 177 h 190688"/>
                  <a:gd name="connsiteX23" fmla="*/ 406236 w 742872"/>
                  <a:gd name="connsiteY23" fmla="*/ 3373 h 190688"/>
                  <a:gd name="connsiteX24" fmla="*/ 375165 w 742872"/>
                  <a:gd name="connsiteY24" fmla="*/ 1243 h 190688"/>
                  <a:gd name="connsiteX25" fmla="*/ 375165 w 742872"/>
                  <a:gd name="connsiteY25" fmla="*/ 355 h 190688"/>
                  <a:gd name="connsiteX26" fmla="*/ 368595 w 742872"/>
                  <a:gd name="connsiteY26" fmla="*/ 355 h 190688"/>
                  <a:gd name="connsiteX27" fmla="*/ 368595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7 h 190688"/>
                  <a:gd name="connsiteX34" fmla="*/ 286034 w 742872"/>
                  <a:gd name="connsiteY34" fmla="*/ 177 h 190688"/>
                  <a:gd name="connsiteX35" fmla="*/ 286390 w 742872"/>
                  <a:gd name="connsiteY35" fmla="*/ 8345 h 190688"/>
                  <a:gd name="connsiteX36" fmla="*/ 252832 w 742872"/>
                  <a:gd name="connsiteY36" fmla="*/ 15979 h 190688"/>
                  <a:gd name="connsiteX37" fmla="*/ 252832 w 742872"/>
                  <a:gd name="connsiteY37" fmla="*/ 14204 h 190688"/>
                  <a:gd name="connsiteX38" fmla="*/ 252300 w 742872"/>
                  <a:gd name="connsiteY38" fmla="*/ 177 h 190688"/>
                  <a:gd name="connsiteX39" fmla="*/ 252300 w 742872"/>
                  <a:gd name="connsiteY39" fmla="*/ 177 h 190688"/>
                  <a:gd name="connsiteX40" fmla="*/ 245908 w 742872"/>
                  <a:gd name="connsiteY40" fmla="*/ 177 h 190688"/>
                  <a:gd name="connsiteX41" fmla="*/ 246618 w 742872"/>
                  <a:gd name="connsiteY41" fmla="*/ 14381 h 190688"/>
                  <a:gd name="connsiteX42" fmla="*/ 246618 w 742872"/>
                  <a:gd name="connsiteY42" fmla="*/ 17932 h 190688"/>
                  <a:gd name="connsiteX43" fmla="*/ 210042 w 742872"/>
                  <a:gd name="connsiteY43" fmla="*/ 30006 h 190688"/>
                  <a:gd name="connsiteX44" fmla="*/ 210042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09 w 742872"/>
                  <a:gd name="connsiteY53" fmla="*/ 8345 h 190688"/>
                  <a:gd name="connsiteX54" fmla="*/ 735593 w 742872"/>
                  <a:gd name="connsiteY54" fmla="*/ 190689 h 190688"/>
                  <a:gd name="connsiteX55" fmla="*/ 742872 w 742872"/>
                  <a:gd name="connsiteY55" fmla="*/ 190689 h 190688"/>
                  <a:gd name="connsiteX56" fmla="*/ 540465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465" y="34090"/>
                    </a:moveTo>
                    <a:cubicBezTo>
                      <a:pt x="540465" y="30894"/>
                      <a:pt x="540465" y="26988"/>
                      <a:pt x="540465" y="25745"/>
                    </a:cubicBezTo>
                    <a:cubicBezTo>
                      <a:pt x="540642" y="17222"/>
                      <a:pt x="541174" y="8700"/>
                      <a:pt x="542240" y="177"/>
                    </a:cubicBezTo>
                    <a:lnTo>
                      <a:pt x="542063" y="177"/>
                    </a:lnTo>
                    <a:lnTo>
                      <a:pt x="535848" y="177"/>
                    </a:lnTo>
                    <a:cubicBezTo>
                      <a:pt x="534961" y="8522"/>
                      <a:pt x="534428" y="17045"/>
                      <a:pt x="534250" y="25567"/>
                    </a:cubicBezTo>
                    <a:cubicBezTo>
                      <a:pt x="534250" y="26455"/>
                      <a:pt x="534250" y="28941"/>
                      <a:pt x="534250" y="31426"/>
                    </a:cubicBezTo>
                    <a:cubicBezTo>
                      <a:pt x="522354" y="26988"/>
                      <a:pt x="510103" y="22904"/>
                      <a:pt x="497675" y="19353"/>
                    </a:cubicBezTo>
                    <a:lnTo>
                      <a:pt x="497675" y="16335"/>
                    </a:lnTo>
                    <a:cubicBezTo>
                      <a:pt x="497853" y="10831"/>
                      <a:pt x="498030" y="5504"/>
                      <a:pt x="498385" y="0"/>
                    </a:cubicBezTo>
                    <a:lnTo>
                      <a:pt x="498207" y="0"/>
                    </a:lnTo>
                    <a:lnTo>
                      <a:pt x="491815" y="0"/>
                    </a:lnTo>
                    <a:cubicBezTo>
                      <a:pt x="491460" y="5327"/>
                      <a:pt x="491283" y="10831"/>
                      <a:pt x="491106" y="16157"/>
                    </a:cubicBezTo>
                    <a:lnTo>
                      <a:pt x="491106" y="17400"/>
                    </a:lnTo>
                    <a:cubicBezTo>
                      <a:pt x="480097" y="14381"/>
                      <a:pt x="468912" y="11896"/>
                      <a:pt x="457548" y="9765"/>
                    </a:cubicBezTo>
                    <a:cubicBezTo>
                      <a:pt x="457548" y="6392"/>
                      <a:pt x="457726" y="3196"/>
                      <a:pt x="457904" y="0"/>
                    </a:cubicBezTo>
                    <a:lnTo>
                      <a:pt x="457904" y="0"/>
                    </a:lnTo>
                    <a:lnTo>
                      <a:pt x="451512" y="0"/>
                    </a:lnTo>
                    <a:cubicBezTo>
                      <a:pt x="451334" y="2841"/>
                      <a:pt x="451157" y="5681"/>
                      <a:pt x="451157" y="8700"/>
                    </a:cubicBezTo>
                    <a:cubicBezTo>
                      <a:pt x="438550" y="6569"/>
                      <a:pt x="425766" y="4794"/>
                      <a:pt x="412806" y="3728"/>
                    </a:cubicBezTo>
                    <a:lnTo>
                      <a:pt x="412983" y="177"/>
                    </a:lnTo>
                    <a:lnTo>
                      <a:pt x="412806" y="177"/>
                    </a:lnTo>
                    <a:lnTo>
                      <a:pt x="406413" y="177"/>
                    </a:lnTo>
                    <a:lnTo>
                      <a:pt x="406236" y="3373"/>
                    </a:lnTo>
                    <a:cubicBezTo>
                      <a:pt x="395938" y="2663"/>
                      <a:pt x="385640" y="1243"/>
                      <a:pt x="375165" y="1243"/>
                    </a:cubicBezTo>
                    <a:lnTo>
                      <a:pt x="375165" y="355"/>
                    </a:lnTo>
                    <a:lnTo>
                      <a:pt x="368595" y="355"/>
                    </a:lnTo>
                    <a:lnTo>
                      <a:pt x="368595" y="1243"/>
                    </a:lnTo>
                    <a:cubicBezTo>
                      <a:pt x="358120" y="1243"/>
                      <a:pt x="347822" y="1065"/>
                      <a:pt x="337524" y="1776"/>
                    </a:cubicBezTo>
                    <a:lnTo>
                      <a:pt x="337524" y="355"/>
                    </a:lnTo>
                    <a:lnTo>
                      <a:pt x="331132" y="355"/>
                    </a:lnTo>
                    <a:lnTo>
                      <a:pt x="331132" y="2308"/>
                    </a:lnTo>
                    <a:cubicBezTo>
                      <a:pt x="318171" y="3373"/>
                      <a:pt x="305387" y="5149"/>
                      <a:pt x="292781" y="7280"/>
                    </a:cubicBezTo>
                    <a:cubicBezTo>
                      <a:pt x="292781" y="4971"/>
                      <a:pt x="292603" y="2663"/>
                      <a:pt x="292426" y="177"/>
                    </a:cubicBezTo>
                    <a:lnTo>
                      <a:pt x="286034" y="177"/>
                    </a:lnTo>
                    <a:cubicBezTo>
                      <a:pt x="286034" y="2841"/>
                      <a:pt x="286212" y="5681"/>
                      <a:pt x="286390" y="8345"/>
                    </a:cubicBezTo>
                    <a:cubicBezTo>
                      <a:pt x="275026" y="10475"/>
                      <a:pt x="263840" y="13139"/>
                      <a:pt x="252832" y="15979"/>
                    </a:cubicBezTo>
                    <a:lnTo>
                      <a:pt x="252832" y="14204"/>
                    </a:lnTo>
                    <a:cubicBezTo>
                      <a:pt x="252654" y="9588"/>
                      <a:pt x="252477" y="4794"/>
                      <a:pt x="252300" y="177"/>
                    </a:cubicBezTo>
                    <a:lnTo>
                      <a:pt x="252300" y="177"/>
                    </a:lnTo>
                    <a:lnTo>
                      <a:pt x="245908" y="177"/>
                    </a:lnTo>
                    <a:cubicBezTo>
                      <a:pt x="246263" y="4794"/>
                      <a:pt x="246441" y="9588"/>
                      <a:pt x="246618" y="14381"/>
                    </a:cubicBezTo>
                    <a:lnTo>
                      <a:pt x="246618" y="17932"/>
                    </a:lnTo>
                    <a:cubicBezTo>
                      <a:pt x="234190" y="21483"/>
                      <a:pt x="222116" y="25567"/>
                      <a:pt x="210042" y="30006"/>
                    </a:cubicBezTo>
                    <a:cubicBezTo>
                      <a:pt x="210042" y="27343"/>
                      <a:pt x="210042" y="24679"/>
                      <a:pt x="210042" y="23614"/>
                    </a:cubicBezTo>
                    <a:cubicBezTo>
                      <a:pt x="209865" y="15802"/>
                      <a:pt x="209333" y="7990"/>
                      <a:pt x="208622" y="355"/>
                    </a:cubicBezTo>
                    <a:lnTo>
                      <a:pt x="208622" y="355"/>
                    </a:lnTo>
                    <a:lnTo>
                      <a:pt x="202230" y="355"/>
                    </a:lnTo>
                    <a:cubicBezTo>
                      <a:pt x="202940"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8" y="9410"/>
                      <a:pt x="368773" y="8345"/>
                    </a:cubicBezTo>
                    <a:lnTo>
                      <a:pt x="374809" y="8345"/>
                    </a:lnTo>
                    <a:cubicBezTo>
                      <a:pt x="522887" y="8345"/>
                      <a:pt x="653387" y="80075"/>
                      <a:pt x="735593" y="190689"/>
                    </a:cubicBezTo>
                    <a:lnTo>
                      <a:pt x="742872" y="190689"/>
                    </a:lnTo>
                    <a:cubicBezTo>
                      <a:pt x="691738" y="120911"/>
                      <a:pt x="621783" y="66226"/>
                      <a:pt x="540465" y="34090"/>
                    </a:cubicBezTo>
                    <a:close/>
                  </a:path>
                </a:pathLst>
              </a:custGeom>
              <a:grpFill/>
              <a:ln w="10769"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4E4E6E8E-3382-402A-B0BD-4F7A59C2B989}"/>
                  </a:ext>
                </a:extLst>
              </p:cNvPr>
              <p:cNvSpPr/>
              <p:nvPr/>
            </p:nvSpPr>
            <p:spPr>
              <a:xfrm>
                <a:off x="5993050" y="4180411"/>
                <a:ext cx="253542" cy="97474"/>
              </a:xfrm>
              <a:custGeom>
                <a:avLst/>
                <a:gdLst>
                  <a:gd name="connsiteX0" fmla="*/ 177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7" y="6570"/>
                    </a:moveTo>
                    <a:cubicBezTo>
                      <a:pt x="92682" y="6570"/>
                      <a:pt x="177906" y="41014"/>
                      <a:pt x="243955" y="97475"/>
                    </a:cubicBezTo>
                    <a:lnTo>
                      <a:pt x="253542" y="97475"/>
                    </a:lnTo>
                    <a:cubicBezTo>
                      <a:pt x="185718" y="37108"/>
                      <a:pt x="96588" y="0"/>
                      <a:pt x="0" y="0"/>
                    </a:cubicBezTo>
                    <a:lnTo>
                      <a:pt x="0" y="6570"/>
                    </a:lnTo>
                    <a:close/>
                  </a:path>
                </a:pathLst>
              </a:custGeom>
              <a:grpFill/>
              <a:ln w="10769"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030DEF14-5231-463F-B6C9-0D9CF76861B8}"/>
                  </a:ext>
                </a:extLst>
              </p:cNvPr>
              <p:cNvSpPr/>
              <p:nvPr/>
            </p:nvSpPr>
            <p:spPr>
              <a:xfrm>
                <a:off x="5993937"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8 w 375342"/>
                  <a:gd name="connsiteY3" fmla="*/ 177 h 190333"/>
                  <a:gd name="connsiteX4" fmla="*/ 166188 w 375342"/>
                  <a:gd name="connsiteY4" fmla="*/ 177 h 190333"/>
                  <a:gd name="connsiteX5" fmla="*/ 164767 w 375342"/>
                  <a:gd name="connsiteY5" fmla="*/ 23436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2333 w 375342"/>
                  <a:gd name="connsiteY11" fmla="*/ 0 h 190333"/>
                  <a:gd name="connsiteX12" fmla="*/ 121800 w 375342"/>
                  <a:gd name="connsiteY12" fmla="*/ 14026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7 h 190333"/>
                  <a:gd name="connsiteX21" fmla="*/ 37463 w 375342"/>
                  <a:gd name="connsiteY21" fmla="*/ 177 h 190333"/>
                  <a:gd name="connsiteX22" fmla="*/ 37463 w 375342"/>
                  <a:gd name="connsiteY22" fmla="*/ 177 h 190333"/>
                  <a:gd name="connsiteX23" fmla="*/ 37463 w 375342"/>
                  <a:gd name="connsiteY23" fmla="*/ 1598 h 190333"/>
                  <a:gd name="connsiteX24" fmla="*/ 6392 w 375342"/>
                  <a:gd name="connsiteY24" fmla="*/ 177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3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6" y="15802"/>
                      <a:pt x="171869" y="7990"/>
                      <a:pt x="172579" y="177"/>
                    </a:cubicBezTo>
                    <a:lnTo>
                      <a:pt x="166188" y="177"/>
                    </a:lnTo>
                    <a:lnTo>
                      <a:pt x="166188" y="177"/>
                    </a:lnTo>
                    <a:cubicBezTo>
                      <a:pt x="165477" y="7812"/>
                      <a:pt x="164945" y="15624"/>
                      <a:pt x="164767" y="23436"/>
                    </a:cubicBezTo>
                    <a:cubicBezTo>
                      <a:pt x="164767" y="24502"/>
                      <a:pt x="164767" y="27165"/>
                      <a:pt x="164767" y="29828"/>
                    </a:cubicBezTo>
                    <a:cubicBezTo>
                      <a:pt x="152872" y="25390"/>
                      <a:pt x="140620" y="21306"/>
                      <a:pt x="128192" y="17755"/>
                    </a:cubicBezTo>
                    <a:lnTo>
                      <a:pt x="128192" y="14204"/>
                    </a:lnTo>
                    <a:cubicBezTo>
                      <a:pt x="128192" y="9410"/>
                      <a:pt x="128547" y="4794"/>
                      <a:pt x="128724" y="0"/>
                    </a:cubicBezTo>
                    <a:lnTo>
                      <a:pt x="122333" y="0"/>
                    </a:lnTo>
                    <a:lnTo>
                      <a:pt x="122333" y="0"/>
                    </a:lnTo>
                    <a:cubicBezTo>
                      <a:pt x="122155"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8" y="355"/>
                      <a:pt x="6392" y="177"/>
                    </a:cubicBezTo>
                    <a:lnTo>
                      <a:pt x="6392" y="0"/>
                    </a:lnTo>
                    <a:lnTo>
                      <a:pt x="0" y="0"/>
                    </a:lnTo>
                    <a:lnTo>
                      <a:pt x="0" y="3373"/>
                    </a:lnTo>
                    <a:lnTo>
                      <a:pt x="0" y="8345"/>
                    </a:lnTo>
                    <a:lnTo>
                      <a:pt x="3196" y="8345"/>
                    </a:lnTo>
                    <a:cubicBezTo>
                      <a:pt x="151451" y="8345"/>
                      <a:pt x="283194" y="79897"/>
                      <a:pt x="366287" y="190333"/>
                    </a:cubicBezTo>
                    <a:lnTo>
                      <a:pt x="375343" y="190333"/>
                    </a:lnTo>
                    <a:cubicBezTo>
                      <a:pt x="323498" y="120201"/>
                      <a:pt x="253188" y="64628"/>
                      <a:pt x="171159" y="32314"/>
                    </a:cubicBezTo>
                    <a:close/>
                  </a:path>
                </a:pathLst>
              </a:custGeom>
              <a:grpFill/>
              <a:ln w="10769"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A7180AC6-2015-45C2-A121-D0293776BE8E}"/>
                  </a:ext>
                </a:extLst>
              </p:cNvPr>
              <p:cNvSpPr/>
              <p:nvPr/>
            </p:nvSpPr>
            <p:spPr>
              <a:xfrm>
                <a:off x="5993050" y="4135491"/>
                <a:ext cx="319768" cy="142395"/>
              </a:xfrm>
              <a:custGeom>
                <a:avLst/>
                <a:gdLst>
                  <a:gd name="connsiteX0" fmla="*/ 0 w 319768"/>
                  <a:gd name="connsiteY0" fmla="*/ 0 h 142395"/>
                  <a:gd name="connsiteX1" fmla="*/ 0 w 319768"/>
                  <a:gd name="connsiteY1" fmla="*/ 6392 h 142395"/>
                  <a:gd name="connsiteX2" fmla="*/ 294557 w 319768"/>
                  <a:gd name="connsiteY2" fmla="*/ 124995 h 142395"/>
                  <a:gd name="connsiteX3" fmla="*/ 310891 w 319768"/>
                  <a:gd name="connsiteY3" fmla="*/ 142395 h 142395"/>
                  <a:gd name="connsiteX4" fmla="*/ 319769 w 319768"/>
                  <a:gd name="connsiteY4" fmla="*/ 142395 h 142395"/>
                  <a:gd name="connsiteX5" fmla="*/ 299173 w 319768"/>
                  <a:gd name="connsiteY5" fmla="*/ 120201 h 142395"/>
                  <a:gd name="connsiteX6" fmla="*/ 0 w 319768"/>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5">
                    <a:moveTo>
                      <a:pt x="0" y="0"/>
                    </a:moveTo>
                    <a:lnTo>
                      <a:pt x="0" y="6392"/>
                    </a:lnTo>
                    <a:cubicBezTo>
                      <a:pt x="109371" y="6392"/>
                      <a:pt x="216257" y="48471"/>
                      <a:pt x="294557" y="124995"/>
                    </a:cubicBezTo>
                    <a:cubicBezTo>
                      <a:pt x="300238" y="130499"/>
                      <a:pt x="305387" y="136536"/>
                      <a:pt x="310891" y="142395"/>
                    </a:cubicBezTo>
                    <a:lnTo>
                      <a:pt x="319769" y="142395"/>
                    </a:lnTo>
                    <a:cubicBezTo>
                      <a:pt x="313022" y="134938"/>
                      <a:pt x="306452"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56E408F5-9A6D-4C1B-A1F5-C817ECB1CA5F}"/>
                  </a:ext>
                </a:extLst>
              </p:cNvPr>
              <p:cNvSpPr/>
              <p:nvPr/>
            </p:nvSpPr>
            <p:spPr>
              <a:xfrm>
                <a:off x="5993050" y="4229415"/>
                <a:ext cx="176840" cy="48648"/>
              </a:xfrm>
              <a:custGeom>
                <a:avLst/>
                <a:gdLst>
                  <a:gd name="connsiteX0" fmla="*/ 177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7" y="6392"/>
                    </a:moveTo>
                    <a:cubicBezTo>
                      <a:pt x="58237" y="6392"/>
                      <a:pt x="113277" y="21839"/>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03E59192-1C4C-4D7E-82F7-EF39A927E96D}"/>
                  </a:ext>
                </a:extLst>
              </p:cNvPr>
              <p:cNvSpPr/>
              <p:nvPr/>
            </p:nvSpPr>
            <p:spPr>
              <a:xfrm>
                <a:off x="7653504" y="4229415"/>
                <a:ext cx="177195" cy="48648"/>
              </a:xfrm>
              <a:custGeom>
                <a:avLst/>
                <a:gdLst>
                  <a:gd name="connsiteX0" fmla="*/ 177196 w 177195"/>
                  <a:gd name="connsiteY0" fmla="*/ 6392 h 48648"/>
                  <a:gd name="connsiteX1" fmla="*/ 177196 w 177195"/>
                  <a:gd name="connsiteY1" fmla="*/ 0 h 48648"/>
                  <a:gd name="connsiteX2" fmla="*/ 174533 w 177195"/>
                  <a:gd name="connsiteY2" fmla="*/ 0 h 48648"/>
                  <a:gd name="connsiteX3" fmla="*/ 0 w 177195"/>
                  <a:gd name="connsiteY3" fmla="*/ 48648 h 48648"/>
                  <a:gd name="connsiteX4" fmla="*/ 12606 w 177195"/>
                  <a:gd name="connsiteY4" fmla="*/ 48648 h 48648"/>
                  <a:gd name="connsiteX5" fmla="*/ 174533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3" y="0"/>
                    </a:lnTo>
                    <a:cubicBezTo>
                      <a:pt x="112212" y="0"/>
                      <a:pt x="52378" y="17222"/>
                      <a:pt x="0" y="48648"/>
                    </a:cubicBezTo>
                    <a:lnTo>
                      <a:pt x="12606" y="48648"/>
                    </a:lnTo>
                    <a:cubicBezTo>
                      <a:pt x="61610" y="21306"/>
                      <a:pt x="117006" y="6392"/>
                      <a:pt x="174533" y="6392"/>
                    </a:cubicBezTo>
                    <a:lnTo>
                      <a:pt x="177196" y="6392"/>
                    </a:lnTo>
                    <a:close/>
                  </a:path>
                </a:pathLst>
              </a:custGeom>
              <a:grpFill/>
              <a:ln w="10769"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CEE4B04B-2E78-4B60-8CD0-282B78888728}"/>
                  </a:ext>
                </a:extLst>
              </p:cNvPr>
              <p:cNvSpPr/>
              <p:nvPr/>
            </p:nvSpPr>
            <p:spPr>
              <a:xfrm>
                <a:off x="7457133" y="4087552"/>
                <a:ext cx="373921" cy="190510"/>
              </a:xfrm>
              <a:custGeom>
                <a:avLst/>
                <a:gdLst>
                  <a:gd name="connsiteX0" fmla="*/ 373389 w 373921"/>
                  <a:gd name="connsiteY0" fmla="*/ 8877 h 190510"/>
                  <a:gd name="connsiteX1" fmla="*/ 373922 w 373921"/>
                  <a:gd name="connsiteY1" fmla="*/ 8877 h 190510"/>
                  <a:gd name="connsiteX2" fmla="*/ 373922 w 373921"/>
                  <a:gd name="connsiteY2" fmla="*/ 5681 h 190510"/>
                  <a:gd name="connsiteX3" fmla="*/ 373922 w 373921"/>
                  <a:gd name="connsiteY3" fmla="*/ 177 h 190510"/>
                  <a:gd name="connsiteX4" fmla="*/ 373744 w 373921"/>
                  <a:gd name="connsiteY4" fmla="*/ 177 h 190510"/>
                  <a:gd name="connsiteX5" fmla="*/ 367353 w 373921"/>
                  <a:gd name="connsiteY5" fmla="*/ 177 h 190510"/>
                  <a:gd name="connsiteX6" fmla="*/ 367353 w 373921"/>
                  <a:gd name="connsiteY6" fmla="*/ 1953 h 190510"/>
                  <a:gd name="connsiteX7" fmla="*/ 336281 w 373921"/>
                  <a:gd name="connsiteY7" fmla="*/ 3196 h 190510"/>
                  <a:gd name="connsiteX8" fmla="*/ 336281 w 373921"/>
                  <a:gd name="connsiteY8" fmla="*/ 1776 h 190510"/>
                  <a:gd name="connsiteX9" fmla="*/ 336281 w 373921"/>
                  <a:gd name="connsiteY9" fmla="*/ 177 h 190510"/>
                  <a:gd name="connsiteX10" fmla="*/ 329889 w 373921"/>
                  <a:gd name="connsiteY10" fmla="*/ 177 h 190510"/>
                  <a:gd name="connsiteX11" fmla="*/ 329712 w 373921"/>
                  <a:gd name="connsiteY11" fmla="*/ 177 h 190510"/>
                  <a:gd name="connsiteX12" fmla="*/ 329889 w 373921"/>
                  <a:gd name="connsiteY12" fmla="*/ 1953 h 190510"/>
                  <a:gd name="connsiteX13" fmla="*/ 329889 w 373921"/>
                  <a:gd name="connsiteY13" fmla="*/ 3728 h 190510"/>
                  <a:gd name="connsiteX14" fmla="*/ 291361 w 373921"/>
                  <a:gd name="connsiteY14" fmla="*/ 8700 h 190510"/>
                  <a:gd name="connsiteX15" fmla="*/ 291006 w 373921"/>
                  <a:gd name="connsiteY15" fmla="*/ 0 h 190510"/>
                  <a:gd name="connsiteX16" fmla="*/ 284614 w 373921"/>
                  <a:gd name="connsiteY16" fmla="*/ 0 h 190510"/>
                  <a:gd name="connsiteX17" fmla="*/ 284614 w 373921"/>
                  <a:gd name="connsiteY17" fmla="*/ 0 h 190510"/>
                  <a:gd name="connsiteX18" fmla="*/ 284969 w 373921"/>
                  <a:gd name="connsiteY18" fmla="*/ 9765 h 190510"/>
                  <a:gd name="connsiteX19" fmla="*/ 251412 w 373921"/>
                  <a:gd name="connsiteY19" fmla="*/ 17400 h 190510"/>
                  <a:gd name="connsiteX20" fmla="*/ 251412 w 373921"/>
                  <a:gd name="connsiteY20" fmla="*/ 16157 h 190510"/>
                  <a:gd name="connsiteX21" fmla="*/ 250702 w 373921"/>
                  <a:gd name="connsiteY21" fmla="*/ 0 h 190510"/>
                  <a:gd name="connsiteX22" fmla="*/ 244310 w 373921"/>
                  <a:gd name="connsiteY22" fmla="*/ 0 h 190510"/>
                  <a:gd name="connsiteX23" fmla="*/ 244310 w 373921"/>
                  <a:gd name="connsiteY23" fmla="*/ 0 h 190510"/>
                  <a:gd name="connsiteX24" fmla="*/ 245020 w 373921"/>
                  <a:gd name="connsiteY24" fmla="*/ 16335 h 190510"/>
                  <a:gd name="connsiteX25" fmla="*/ 245020 w 373921"/>
                  <a:gd name="connsiteY25" fmla="*/ 19353 h 190510"/>
                  <a:gd name="connsiteX26" fmla="*/ 208622 w 373921"/>
                  <a:gd name="connsiteY26" fmla="*/ 31426 h 190510"/>
                  <a:gd name="connsiteX27" fmla="*/ 208622 w 373921"/>
                  <a:gd name="connsiteY27" fmla="*/ 25567 h 190510"/>
                  <a:gd name="connsiteX28" fmla="*/ 207024 w 373921"/>
                  <a:gd name="connsiteY28" fmla="*/ 177 h 190510"/>
                  <a:gd name="connsiteX29" fmla="*/ 200810 w 373921"/>
                  <a:gd name="connsiteY29" fmla="*/ 177 h 190510"/>
                  <a:gd name="connsiteX30" fmla="*/ 200632 w 373921"/>
                  <a:gd name="connsiteY30" fmla="*/ 177 h 190510"/>
                  <a:gd name="connsiteX31" fmla="*/ 202408 w 373921"/>
                  <a:gd name="connsiteY31" fmla="*/ 25745 h 190510"/>
                  <a:gd name="connsiteX32" fmla="*/ 202408 w 373921"/>
                  <a:gd name="connsiteY32" fmla="*/ 34090 h 190510"/>
                  <a:gd name="connsiteX33" fmla="*/ 0 w 373921"/>
                  <a:gd name="connsiteY33" fmla="*/ 190511 h 190510"/>
                  <a:gd name="connsiteX34" fmla="*/ 9232 w 373921"/>
                  <a:gd name="connsiteY34" fmla="*/ 190511 h 190510"/>
                  <a:gd name="connsiteX35" fmla="*/ 373389 w 373921"/>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0">
                    <a:moveTo>
                      <a:pt x="373389" y="8877"/>
                    </a:moveTo>
                    <a:lnTo>
                      <a:pt x="373922" y="8877"/>
                    </a:lnTo>
                    <a:lnTo>
                      <a:pt x="373922" y="5681"/>
                    </a:lnTo>
                    <a:cubicBezTo>
                      <a:pt x="373922" y="3906"/>
                      <a:pt x="373922" y="1953"/>
                      <a:pt x="373922" y="177"/>
                    </a:cubicBezTo>
                    <a:lnTo>
                      <a:pt x="373744" y="177"/>
                    </a:lnTo>
                    <a:lnTo>
                      <a:pt x="367353" y="177"/>
                    </a:lnTo>
                    <a:lnTo>
                      <a:pt x="367353" y="1953"/>
                    </a:lnTo>
                    <a:cubicBezTo>
                      <a:pt x="356877" y="1953"/>
                      <a:pt x="346579" y="2486"/>
                      <a:pt x="336281" y="3196"/>
                    </a:cubicBezTo>
                    <a:lnTo>
                      <a:pt x="336281" y="1776"/>
                    </a:lnTo>
                    <a:lnTo>
                      <a:pt x="336281" y="177"/>
                    </a:lnTo>
                    <a:lnTo>
                      <a:pt x="329889" y="177"/>
                    </a:lnTo>
                    <a:lnTo>
                      <a:pt x="329712" y="177"/>
                    </a:lnTo>
                    <a:lnTo>
                      <a:pt x="329889" y="1953"/>
                    </a:lnTo>
                    <a:lnTo>
                      <a:pt x="329889" y="3728"/>
                    </a:lnTo>
                    <a:cubicBezTo>
                      <a:pt x="316928" y="4971"/>
                      <a:pt x="304145" y="6569"/>
                      <a:pt x="291361" y="8700"/>
                    </a:cubicBezTo>
                    <a:cubicBezTo>
                      <a:pt x="291361" y="5859"/>
                      <a:pt x="291183" y="2841"/>
                      <a:pt x="291006" y="0"/>
                    </a:cubicBezTo>
                    <a:lnTo>
                      <a:pt x="284614" y="0"/>
                    </a:lnTo>
                    <a:lnTo>
                      <a:pt x="284614" y="0"/>
                    </a:lnTo>
                    <a:cubicBezTo>
                      <a:pt x="284792" y="3196"/>
                      <a:pt x="284969" y="6569"/>
                      <a:pt x="284969" y="9765"/>
                    </a:cubicBezTo>
                    <a:cubicBezTo>
                      <a:pt x="273606" y="11896"/>
                      <a:pt x="262420" y="14381"/>
                      <a:pt x="251412" y="17400"/>
                    </a:cubicBezTo>
                    <a:lnTo>
                      <a:pt x="251412" y="16157"/>
                    </a:lnTo>
                    <a:cubicBezTo>
                      <a:pt x="251234" y="10831"/>
                      <a:pt x="251057" y="5327"/>
                      <a:pt x="250702" y="0"/>
                    </a:cubicBezTo>
                    <a:lnTo>
                      <a:pt x="244310" y="0"/>
                    </a:lnTo>
                    <a:lnTo>
                      <a:pt x="244310" y="0"/>
                    </a:lnTo>
                    <a:cubicBezTo>
                      <a:pt x="244665" y="5327"/>
                      <a:pt x="244843" y="10831"/>
                      <a:pt x="245020" y="16335"/>
                    </a:cubicBezTo>
                    <a:lnTo>
                      <a:pt x="245020" y="19353"/>
                    </a:lnTo>
                    <a:cubicBezTo>
                      <a:pt x="232592" y="22904"/>
                      <a:pt x="220518" y="26810"/>
                      <a:pt x="208622" y="31426"/>
                    </a:cubicBezTo>
                    <a:cubicBezTo>
                      <a:pt x="208622" y="28941"/>
                      <a:pt x="208622" y="26455"/>
                      <a:pt x="208622" y="25567"/>
                    </a:cubicBezTo>
                    <a:cubicBezTo>
                      <a:pt x="208444" y="17045"/>
                      <a:pt x="207912" y="8522"/>
                      <a:pt x="207024" y="177"/>
                    </a:cubicBezTo>
                    <a:lnTo>
                      <a:pt x="200810" y="177"/>
                    </a:lnTo>
                    <a:lnTo>
                      <a:pt x="200632" y="177"/>
                    </a:lnTo>
                    <a:cubicBezTo>
                      <a:pt x="201520" y="8522"/>
                      <a:pt x="202231" y="17045"/>
                      <a:pt x="202408" y="25745"/>
                    </a:cubicBezTo>
                    <a:cubicBezTo>
                      <a:pt x="202408" y="27165"/>
                      <a:pt x="202408" y="31071"/>
                      <a:pt x="202408" y="34090"/>
                    </a:cubicBezTo>
                    <a:cubicBezTo>
                      <a:pt x="121090" y="66226"/>
                      <a:pt x="51135" y="121089"/>
                      <a:pt x="0" y="190511"/>
                    </a:cubicBezTo>
                    <a:lnTo>
                      <a:pt x="9232" y="190511"/>
                    </a:lnTo>
                    <a:cubicBezTo>
                      <a:pt x="92682" y="80253"/>
                      <a:pt x="225312" y="8877"/>
                      <a:pt x="373389" y="8877"/>
                    </a:cubicBezTo>
                    <a:close/>
                  </a:path>
                </a:pathLst>
              </a:custGeom>
              <a:grpFill/>
              <a:ln w="10769"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70CF6E33-A731-420A-B1E7-908BBC33BCAA}"/>
                  </a:ext>
                </a:extLst>
              </p:cNvPr>
              <p:cNvSpPr/>
              <p:nvPr/>
            </p:nvSpPr>
            <p:spPr>
              <a:xfrm>
                <a:off x="6660107" y="4180411"/>
                <a:ext cx="503889" cy="97474"/>
              </a:xfrm>
              <a:custGeom>
                <a:avLst/>
                <a:gdLst>
                  <a:gd name="connsiteX0" fmla="*/ 0 w 503889"/>
                  <a:gd name="connsiteY0" fmla="*/ 97475 h 97474"/>
                  <a:gd name="connsiteX1" fmla="*/ 9588 w 503889"/>
                  <a:gd name="connsiteY1" fmla="*/ 97475 h 97474"/>
                  <a:gd name="connsiteX2" fmla="*/ 251945 w 503889"/>
                  <a:gd name="connsiteY2" fmla="*/ 6570 h 97474"/>
                  <a:gd name="connsiteX3" fmla="*/ 494302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8" y="97475"/>
                    </a:lnTo>
                    <a:cubicBezTo>
                      <a:pt x="74749" y="41014"/>
                      <a:pt x="159441" y="6570"/>
                      <a:pt x="251945" y="6570"/>
                    </a:cubicBezTo>
                    <a:cubicBezTo>
                      <a:pt x="344449" y="6570"/>
                      <a:pt x="428963" y="41014"/>
                      <a:pt x="494302" y="97475"/>
                    </a:cubicBezTo>
                    <a:lnTo>
                      <a:pt x="503889" y="97475"/>
                    </a:lnTo>
                    <a:cubicBezTo>
                      <a:pt x="436775" y="37108"/>
                      <a:pt x="348532" y="0"/>
                      <a:pt x="251945" y="0"/>
                    </a:cubicBezTo>
                    <a:cubicBezTo>
                      <a:pt x="155357" y="178"/>
                      <a:pt x="67115" y="37286"/>
                      <a:pt x="0" y="97475"/>
                    </a:cubicBezTo>
                    <a:close/>
                  </a:path>
                </a:pathLst>
              </a:custGeom>
              <a:grpFill/>
              <a:ln w="10769"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140B5961-FA8C-4047-95F6-05A58C5C8480}"/>
                  </a:ext>
                </a:extLst>
              </p:cNvPr>
              <p:cNvSpPr/>
              <p:nvPr/>
            </p:nvSpPr>
            <p:spPr>
              <a:xfrm>
                <a:off x="6598142" y="4135491"/>
                <a:ext cx="630305" cy="142395"/>
              </a:xfrm>
              <a:custGeom>
                <a:avLst/>
                <a:gdLst>
                  <a:gd name="connsiteX0" fmla="*/ 313910 w 630305"/>
                  <a:gd name="connsiteY0" fmla="*/ 0 h 142395"/>
                  <a:gd name="connsiteX1" fmla="*/ 0 w 630305"/>
                  <a:gd name="connsiteY1" fmla="*/ 142395 h 142395"/>
                  <a:gd name="connsiteX2" fmla="*/ 8878 w 630305"/>
                  <a:gd name="connsiteY2" fmla="*/ 142395 h 142395"/>
                  <a:gd name="connsiteX3" fmla="*/ 314087 w 630305"/>
                  <a:gd name="connsiteY3" fmla="*/ 6392 h 142395"/>
                  <a:gd name="connsiteX4" fmla="*/ 605093 w 630305"/>
                  <a:gd name="connsiteY4" fmla="*/ 124995 h 142395"/>
                  <a:gd name="connsiteX5" fmla="*/ 621428 w 630305"/>
                  <a:gd name="connsiteY5" fmla="*/ 142395 h 142395"/>
                  <a:gd name="connsiteX6" fmla="*/ 630305 w 630305"/>
                  <a:gd name="connsiteY6" fmla="*/ 142395 h 142395"/>
                  <a:gd name="connsiteX7" fmla="*/ 609709 w 630305"/>
                  <a:gd name="connsiteY7" fmla="*/ 120201 h 142395"/>
                  <a:gd name="connsiteX8" fmla="*/ 313910 w 630305"/>
                  <a:gd name="connsiteY8"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5">
                    <a:moveTo>
                      <a:pt x="313910" y="0"/>
                    </a:moveTo>
                    <a:cubicBezTo>
                      <a:pt x="189980" y="0"/>
                      <a:pt x="77767" y="55395"/>
                      <a:pt x="0" y="142395"/>
                    </a:cubicBezTo>
                    <a:lnTo>
                      <a:pt x="8878" y="142395"/>
                    </a:lnTo>
                    <a:cubicBezTo>
                      <a:pt x="85402" y="59124"/>
                      <a:pt x="194063" y="6392"/>
                      <a:pt x="314087" y="6392"/>
                    </a:cubicBezTo>
                    <a:cubicBezTo>
                      <a:pt x="423459" y="6392"/>
                      <a:pt x="526793" y="48471"/>
                      <a:pt x="605093" y="124995"/>
                    </a:cubicBezTo>
                    <a:cubicBezTo>
                      <a:pt x="610775" y="130499"/>
                      <a:pt x="615924" y="136536"/>
                      <a:pt x="621428" y="142395"/>
                    </a:cubicBezTo>
                    <a:lnTo>
                      <a:pt x="630305" y="142395"/>
                    </a:lnTo>
                    <a:cubicBezTo>
                      <a:pt x="623558" y="134938"/>
                      <a:pt x="616989" y="127303"/>
                      <a:pt x="609709" y="120201"/>
                    </a:cubicBezTo>
                    <a:cubicBezTo>
                      <a:pt x="529811" y="42790"/>
                      <a:pt x="424879" y="0"/>
                      <a:pt x="313910" y="0"/>
                    </a:cubicBezTo>
                    <a:close/>
                  </a:path>
                </a:pathLst>
              </a:custGeom>
              <a:grpFill/>
              <a:ln w="10769"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08689DCE-F1CC-4F04-BC28-FD8B570E77AC}"/>
                  </a:ext>
                </a:extLst>
              </p:cNvPr>
              <p:cNvSpPr/>
              <p:nvPr/>
            </p:nvSpPr>
            <p:spPr>
              <a:xfrm>
                <a:off x="6738053" y="4229237"/>
                <a:ext cx="348176" cy="48648"/>
              </a:xfrm>
              <a:custGeom>
                <a:avLst/>
                <a:gdLst>
                  <a:gd name="connsiteX0" fmla="*/ 0 w 348176"/>
                  <a:gd name="connsiteY0" fmla="*/ 48649 h 48648"/>
                  <a:gd name="connsiteX1" fmla="*/ 12606 w 348176"/>
                  <a:gd name="connsiteY1" fmla="*/ 48649 h 48648"/>
                  <a:gd name="connsiteX2" fmla="*/ 174000 w 348176"/>
                  <a:gd name="connsiteY2" fmla="*/ 6392 h 48648"/>
                  <a:gd name="connsiteX3" fmla="*/ 334506 w 348176"/>
                  <a:gd name="connsiteY3" fmla="*/ 48649 h 48648"/>
                  <a:gd name="connsiteX4" fmla="*/ 348177 w 348176"/>
                  <a:gd name="connsiteY4" fmla="*/ 48649 h 48648"/>
                  <a:gd name="connsiteX5" fmla="*/ 174000 w 348176"/>
                  <a:gd name="connsiteY5" fmla="*/ 0 h 48648"/>
                  <a:gd name="connsiteX6" fmla="*/ 0 w 348176"/>
                  <a:gd name="connsiteY6" fmla="*/ 48649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6" h="48648">
                    <a:moveTo>
                      <a:pt x="0" y="48649"/>
                    </a:moveTo>
                    <a:lnTo>
                      <a:pt x="12606" y="48649"/>
                    </a:lnTo>
                    <a:cubicBezTo>
                      <a:pt x="61432" y="21306"/>
                      <a:pt x="116651" y="6392"/>
                      <a:pt x="174000" y="6392"/>
                    </a:cubicBezTo>
                    <a:cubicBezTo>
                      <a:pt x="232059" y="6392"/>
                      <a:pt x="286744" y="21839"/>
                      <a:pt x="334506" y="48649"/>
                    </a:cubicBezTo>
                    <a:lnTo>
                      <a:pt x="348177" y="48649"/>
                    </a:lnTo>
                    <a:cubicBezTo>
                      <a:pt x="295977" y="17222"/>
                      <a:pt x="236320" y="0"/>
                      <a:pt x="174000" y="0"/>
                    </a:cubicBezTo>
                    <a:cubicBezTo>
                      <a:pt x="111680" y="0"/>
                      <a:pt x="52022" y="17222"/>
                      <a:pt x="0" y="48649"/>
                    </a:cubicBezTo>
                    <a:close/>
                  </a:path>
                </a:pathLst>
              </a:custGeom>
              <a:grpFill/>
              <a:ln w="10769"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90560E0D-15EB-44AC-BD53-B91D650A2D2F}"/>
                  </a:ext>
                </a:extLst>
              </p:cNvPr>
              <p:cNvSpPr/>
              <p:nvPr/>
            </p:nvSpPr>
            <p:spPr>
              <a:xfrm>
                <a:off x="7515015"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E42BD2AF-017F-4D9C-A91E-51F99700476B}"/>
                  </a:ext>
                </a:extLst>
              </p:cNvPr>
              <p:cNvSpPr/>
              <p:nvPr/>
            </p:nvSpPr>
            <p:spPr>
              <a:xfrm>
                <a:off x="7577158" y="4180589"/>
                <a:ext cx="253542" cy="97474"/>
              </a:xfrm>
              <a:custGeom>
                <a:avLst/>
                <a:gdLst>
                  <a:gd name="connsiteX0" fmla="*/ 253542 w 253542"/>
                  <a:gd name="connsiteY0" fmla="*/ 0 h 97474"/>
                  <a:gd name="connsiteX1" fmla="*/ 0 w 253542"/>
                  <a:gd name="connsiteY1" fmla="*/ 97475 h 97474"/>
                  <a:gd name="connsiteX2" fmla="*/ 9587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4" y="37108"/>
                      <a:pt x="0" y="97475"/>
                    </a:cubicBezTo>
                    <a:lnTo>
                      <a:pt x="9587" y="97475"/>
                    </a:lnTo>
                    <a:cubicBezTo>
                      <a:pt x="75636"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43036287-1FDC-41E1-BA2E-428E5977102F}"/>
                  </a:ext>
                </a:extLst>
              </p:cNvPr>
              <p:cNvSpPr/>
              <p:nvPr/>
            </p:nvSpPr>
            <p:spPr>
              <a:xfrm>
                <a:off x="5529287" y="144348"/>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69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69"/>
                    </a:lnTo>
                    <a:lnTo>
                      <a:pt x="2485" y="6392"/>
                    </a:lnTo>
                    <a:cubicBezTo>
                      <a:pt x="150918" y="6569"/>
                      <a:pt x="275381" y="121444"/>
                      <a:pt x="290295" y="267213"/>
                    </a:cubicBezTo>
                    <a:close/>
                  </a:path>
                </a:pathLst>
              </a:custGeom>
              <a:grpFill/>
              <a:ln w="10769"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7C4B4494-AB91-45AD-9C88-5B099748E3D9}"/>
                  </a:ext>
                </a:extLst>
              </p:cNvPr>
              <p:cNvSpPr/>
              <p:nvPr/>
            </p:nvSpPr>
            <p:spPr>
              <a:xfrm>
                <a:off x="5529464" y="0"/>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3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6 w 425766"/>
                  <a:gd name="connsiteY10" fmla="*/ 5326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6"/>
                      <a:pt x="416179" y="302367"/>
                      <a:pt x="419375" y="411561"/>
                    </a:cubicBezTo>
                    <a:lnTo>
                      <a:pt x="419375" y="411738"/>
                    </a:lnTo>
                    <a:lnTo>
                      <a:pt x="425767" y="411738"/>
                    </a:lnTo>
                    <a:lnTo>
                      <a:pt x="425767" y="411738"/>
                    </a:lnTo>
                    <a:lnTo>
                      <a:pt x="425767" y="411383"/>
                    </a:lnTo>
                    <a:cubicBezTo>
                      <a:pt x="422571" y="300592"/>
                      <a:pt x="377118" y="196903"/>
                      <a:pt x="297753" y="119314"/>
                    </a:cubicBezTo>
                    <a:cubicBezTo>
                      <a:pt x="223714" y="47051"/>
                      <a:pt x="127659" y="5504"/>
                      <a:pt x="25212" y="0"/>
                    </a:cubicBezTo>
                    <a:lnTo>
                      <a:pt x="0" y="0"/>
                    </a:lnTo>
                    <a:lnTo>
                      <a:pt x="0" y="5504"/>
                    </a:lnTo>
                    <a:lnTo>
                      <a:pt x="2486" y="5326"/>
                    </a:lnTo>
                    <a:cubicBezTo>
                      <a:pt x="111680" y="5326"/>
                      <a:pt x="215014" y="47406"/>
                      <a:pt x="293314" y="123930"/>
                    </a:cubicBezTo>
                    <a:close/>
                  </a:path>
                </a:pathLst>
              </a:custGeom>
              <a:grpFill/>
              <a:ln w="10769"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C20793FE-F409-4852-BD55-A90B09441A88}"/>
                  </a:ext>
                </a:extLst>
              </p:cNvPr>
              <p:cNvSpPr/>
              <p:nvPr/>
            </p:nvSpPr>
            <p:spPr>
              <a:xfrm>
                <a:off x="5529287" y="4385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569"/>
                    </a:lnTo>
                    <a:lnTo>
                      <a:pt x="2485" y="6392"/>
                    </a:lnTo>
                    <a:cubicBezTo>
                      <a:pt x="203118" y="6569"/>
                      <a:pt x="368062" y="167785"/>
                      <a:pt x="374455" y="367706"/>
                    </a:cubicBezTo>
                    <a:close/>
                  </a:path>
                </a:pathLst>
              </a:custGeom>
              <a:grpFill/>
              <a:ln w="10769"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4E77C855-D8B9-4D8E-AAB4-5414D6B410B0}"/>
                  </a:ext>
                </a:extLst>
              </p:cNvPr>
              <p:cNvSpPr/>
              <p:nvPr/>
            </p:nvSpPr>
            <p:spPr>
              <a:xfrm>
                <a:off x="5529109" y="92681"/>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8"/>
                      <a:pt x="300061" y="156599"/>
                      <a:pt x="239871" y="97297"/>
                    </a:cubicBezTo>
                    <a:cubicBezTo>
                      <a:pt x="176130" y="34445"/>
                      <a:pt x="91793" y="0"/>
                      <a:pt x="2485" y="0"/>
                    </a:cubicBezTo>
                    <a:lnTo>
                      <a:pt x="0" y="178"/>
                    </a:lnTo>
                    <a:lnTo>
                      <a:pt x="0" y="6569"/>
                    </a:lnTo>
                    <a:lnTo>
                      <a:pt x="2485" y="6392"/>
                    </a:lnTo>
                    <a:cubicBezTo>
                      <a:pt x="177729" y="6569"/>
                      <a:pt x="323498" y="145413"/>
                      <a:pt x="334151" y="318880"/>
                    </a:cubicBezTo>
                    <a:close/>
                  </a:path>
                </a:pathLst>
              </a:custGeom>
              <a:grpFill/>
              <a:ln w="10769"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40E7B75A-3EAA-4B03-B24A-EA6AD5046745}"/>
                  </a:ext>
                </a:extLst>
              </p:cNvPr>
              <p:cNvSpPr/>
              <p:nvPr/>
            </p:nvSpPr>
            <p:spPr>
              <a:xfrm>
                <a:off x="5989498"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E2D86BCE-0B88-4646-B6AE-F6E1594DE891}"/>
                  </a:ext>
                </a:extLst>
              </p:cNvPr>
              <p:cNvSpPr/>
              <p:nvPr/>
            </p:nvSpPr>
            <p:spPr>
              <a:xfrm>
                <a:off x="5717136" y="0"/>
                <a:ext cx="275736" cy="411738"/>
              </a:xfrm>
              <a:custGeom>
                <a:avLst/>
                <a:gdLst>
                  <a:gd name="connsiteX0" fmla="*/ 266681 w 275736"/>
                  <a:gd name="connsiteY0" fmla="*/ 368594 h 411738"/>
                  <a:gd name="connsiteX1" fmla="*/ 267037 w 275736"/>
                  <a:gd name="connsiteY1" fmla="*/ 372145 h 411738"/>
                  <a:gd name="connsiteX2" fmla="*/ 268457 w 275736"/>
                  <a:gd name="connsiteY2" fmla="*/ 391142 h 411738"/>
                  <a:gd name="connsiteX3" fmla="*/ 268812 w 275736"/>
                  <a:gd name="connsiteY3" fmla="*/ 399665 h 411738"/>
                  <a:gd name="connsiteX4" fmla="*/ 269167 w 275736"/>
                  <a:gd name="connsiteY4" fmla="*/ 411738 h 411738"/>
                  <a:gd name="connsiteX5" fmla="*/ 269167 w 275736"/>
                  <a:gd name="connsiteY5" fmla="*/ 411738 h 411738"/>
                  <a:gd name="connsiteX6" fmla="*/ 275736 w 275736"/>
                  <a:gd name="connsiteY6" fmla="*/ 411738 h 411738"/>
                  <a:gd name="connsiteX7" fmla="*/ 272541 w 275736"/>
                  <a:gd name="connsiteY7" fmla="*/ 361492 h 411738"/>
                  <a:gd name="connsiteX8" fmla="*/ 272541 w 275736"/>
                  <a:gd name="connsiteY8" fmla="*/ 360959 h 411738"/>
                  <a:gd name="connsiteX9" fmla="*/ 271652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681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681" y="368594"/>
                    </a:moveTo>
                    <a:lnTo>
                      <a:pt x="267037" y="372145"/>
                    </a:lnTo>
                    <a:cubicBezTo>
                      <a:pt x="267569" y="378359"/>
                      <a:pt x="268102" y="384751"/>
                      <a:pt x="268457" y="391142"/>
                    </a:cubicBezTo>
                    <a:cubicBezTo>
                      <a:pt x="268634" y="393983"/>
                      <a:pt x="268634" y="396824"/>
                      <a:pt x="268812" y="399665"/>
                    </a:cubicBezTo>
                    <a:cubicBezTo>
                      <a:pt x="268989" y="403748"/>
                      <a:pt x="268989" y="407654"/>
                      <a:pt x="269167" y="411738"/>
                    </a:cubicBezTo>
                    <a:lnTo>
                      <a:pt x="269167" y="411738"/>
                    </a:lnTo>
                    <a:lnTo>
                      <a:pt x="275736" y="411738"/>
                    </a:lnTo>
                    <a:cubicBezTo>
                      <a:pt x="275559" y="394693"/>
                      <a:pt x="274493" y="378004"/>
                      <a:pt x="272541" y="361492"/>
                    </a:cubicBezTo>
                    <a:lnTo>
                      <a:pt x="272541" y="360959"/>
                    </a:lnTo>
                    <a:cubicBezTo>
                      <a:pt x="272363" y="358651"/>
                      <a:pt x="271830" y="356520"/>
                      <a:pt x="271652" y="354212"/>
                    </a:cubicBezTo>
                    <a:cubicBezTo>
                      <a:pt x="270765" y="346932"/>
                      <a:pt x="269522" y="339653"/>
                      <a:pt x="268279" y="332551"/>
                    </a:cubicBezTo>
                    <a:lnTo>
                      <a:pt x="267569" y="328467"/>
                    </a:lnTo>
                    <a:cubicBezTo>
                      <a:pt x="266681" y="323673"/>
                      <a:pt x="265616" y="319057"/>
                      <a:pt x="264551" y="314441"/>
                    </a:cubicBezTo>
                    <a:lnTo>
                      <a:pt x="264018" y="312488"/>
                    </a:lnTo>
                    <a:cubicBezTo>
                      <a:pt x="232592" y="174709"/>
                      <a:pt x="140088" y="60545"/>
                      <a:pt x="16690" y="0"/>
                    </a:cubicBezTo>
                    <a:lnTo>
                      <a:pt x="0" y="0"/>
                    </a:lnTo>
                    <a:cubicBezTo>
                      <a:pt x="144882" y="65161"/>
                      <a:pt x="249814" y="203827"/>
                      <a:pt x="266681" y="368594"/>
                    </a:cubicBezTo>
                    <a:close/>
                  </a:path>
                </a:pathLst>
              </a:custGeom>
              <a:grpFill/>
              <a:ln w="10769"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7EF1933-8C41-4AAC-A6E7-CA9AD8D51D39}"/>
                  </a:ext>
                </a:extLst>
              </p:cNvPr>
              <p:cNvSpPr/>
              <p:nvPr/>
            </p:nvSpPr>
            <p:spPr>
              <a:xfrm>
                <a:off x="5529287" y="1063346"/>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69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69"/>
                    </a:lnTo>
                    <a:lnTo>
                      <a:pt x="2485" y="6392"/>
                    </a:lnTo>
                    <a:cubicBezTo>
                      <a:pt x="150918" y="6569"/>
                      <a:pt x="275381" y="121444"/>
                      <a:pt x="290295" y="267213"/>
                    </a:cubicBezTo>
                    <a:close/>
                  </a:path>
                </a:pathLst>
              </a:custGeom>
              <a:grpFill/>
              <a:ln w="10769"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42052571-A996-46A7-AFB7-46AB7FF74A8E}"/>
                  </a:ext>
                </a:extLst>
              </p:cNvPr>
              <p:cNvSpPr/>
              <p:nvPr/>
            </p:nvSpPr>
            <p:spPr>
              <a:xfrm>
                <a:off x="5529287" y="917755"/>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4 h 412803"/>
                  <a:gd name="connsiteX3" fmla="*/ 425944 w 425944"/>
                  <a:gd name="connsiteY3" fmla="*/ 412804 h 412803"/>
                  <a:gd name="connsiteX4" fmla="*/ 425944 w 425944"/>
                  <a:gd name="connsiteY4" fmla="*/ 412804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6" y="303610"/>
                      <a:pt x="419552" y="412626"/>
                    </a:cubicBezTo>
                    <a:lnTo>
                      <a:pt x="419552" y="412804"/>
                    </a:lnTo>
                    <a:lnTo>
                      <a:pt x="425944" y="412804"/>
                    </a:lnTo>
                    <a:lnTo>
                      <a:pt x="425944" y="412804"/>
                    </a:lnTo>
                    <a:lnTo>
                      <a:pt x="425944" y="412448"/>
                    </a:lnTo>
                    <a:cubicBezTo>
                      <a:pt x="422748" y="301657"/>
                      <a:pt x="377295" y="197968"/>
                      <a:pt x="297930" y="120379"/>
                    </a:cubicBezTo>
                    <a:cubicBezTo>
                      <a:pt x="218387" y="42790"/>
                      <a:pt x="113455" y="0"/>
                      <a:pt x="2485" y="0"/>
                    </a:cubicBezTo>
                    <a:lnTo>
                      <a:pt x="0" y="178"/>
                    </a:lnTo>
                    <a:lnTo>
                      <a:pt x="0" y="6569"/>
                    </a:lnTo>
                    <a:lnTo>
                      <a:pt x="2485" y="6392"/>
                    </a:lnTo>
                    <a:cubicBezTo>
                      <a:pt x="111857" y="6569"/>
                      <a:pt x="215191" y="48649"/>
                      <a:pt x="293491" y="125173"/>
                    </a:cubicBezTo>
                    <a:close/>
                  </a:path>
                </a:pathLst>
              </a:custGeom>
              <a:grpFill/>
              <a:ln w="10769"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15BD221D-7A21-415E-89B3-5A68D0071053}"/>
                  </a:ext>
                </a:extLst>
              </p:cNvPr>
              <p:cNvSpPr/>
              <p:nvPr/>
            </p:nvSpPr>
            <p:spPr>
              <a:xfrm>
                <a:off x="5529287" y="962852"/>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569"/>
                    </a:lnTo>
                    <a:lnTo>
                      <a:pt x="2485" y="6392"/>
                    </a:lnTo>
                    <a:cubicBezTo>
                      <a:pt x="203118" y="6569"/>
                      <a:pt x="368062" y="167785"/>
                      <a:pt x="374455" y="367706"/>
                    </a:cubicBezTo>
                    <a:close/>
                  </a:path>
                </a:pathLst>
              </a:custGeom>
              <a:grpFill/>
              <a:ln w="10769"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B011656C-0FA0-4522-94F6-5938A29B846D}"/>
                  </a:ext>
                </a:extLst>
              </p:cNvPr>
              <p:cNvSpPr/>
              <p:nvPr/>
            </p:nvSpPr>
            <p:spPr>
              <a:xfrm>
                <a:off x="5529109" y="1011679"/>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8"/>
                      <a:pt x="300061" y="156599"/>
                      <a:pt x="239871" y="97297"/>
                    </a:cubicBezTo>
                    <a:cubicBezTo>
                      <a:pt x="176130" y="34445"/>
                      <a:pt x="91793" y="0"/>
                      <a:pt x="2485" y="0"/>
                    </a:cubicBezTo>
                    <a:lnTo>
                      <a:pt x="0" y="178"/>
                    </a:lnTo>
                    <a:lnTo>
                      <a:pt x="0" y="6569"/>
                    </a:lnTo>
                    <a:lnTo>
                      <a:pt x="2485" y="6392"/>
                    </a:lnTo>
                    <a:cubicBezTo>
                      <a:pt x="177729" y="6569"/>
                      <a:pt x="323498" y="145413"/>
                      <a:pt x="334151" y="318880"/>
                    </a:cubicBezTo>
                    <a:close/>
                  </a:path>
                </a:pathLst>
              </a:custGeom>
              <a:grpFill/>
              <a:ln w="10769"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D85E7A11-20DD-48A5-9A73-E0ED218697A0}"/>
                  </a:ext>
                </a:extLst>
              </p:cNvPr>
              <p:cNvSpPr/>
              <p:nvPr/>
            </p:nvSpPr>
            <p:spPr>
              <a:xfrm>
                <a:off x="5989498"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186D0265-36A7-487F-AED2-F05486490C29}"/>
                  </a:ext>
                </a:extLst>
              </p:cNvPr>
              <p:cNvSpPr/>
              <p:nvPr/>
            </p:nvSpPr>
            <p:spPr>
              <a:xfrm>
                <a:off x="5529464" y="412093"/>
                <a:ext cx="463762" cy="918642"/>
              </a:xfrm>
              <a:custGeom>
                <a:avLst/>
                <a:gdLst>
                  <a:gd name="connsiteX0" fmla="*/ 454352 w 463762"/>
                  <a:gd name="connsiteY0" fmla="*/ 875498 h 918642"/>
                  <a:gd name="connsiteX1" fmla="*/ 454708 w 463762"/>
                  <a:gd name="connsiteY1" fmla="*/ 879049 h 918642"/>
                  <a:gd name="connsiteX2" fmla="*/ 456128 w 463762"/>
                  <a:gd name="connsiteY2" fmla="*/ 898047 h 918642"/>
                  <a:gd name="connsiteX3" fmla="*/ 456483 w 463762"/>
                  <a:gd name="connsiteY3" fmla="*/ 906570 h 918642"/>
                  <a:gd name="connsiteX4" fmla="*/ 456838 w 463762"/>
                  <a:gd name="connsiteY4" fmla="*/ 918643 h 918642"/>
                  <a:gd name="connsiteX5" fmla="*/ 456838 w 463762"/>
                  <a:gd name="connsiteY5" fmla="*/ 918643 h 918642"/>
                  <a:gd name="connsiteX6" fmla="*/ 463408 w 463762"/>
                  <a:gd name="connsiteY6" fmla="*/ 918643 h 918642"/>
                  <a:gd name="connsiteX7" fmla="*/ 460212 w 463762"/>
                  <a:gd name="connsiteY7" fmla="*/ 868396 h 918642"/>
                  <a:gd name="connsiteX8" fmla="*/ 460212 w 463762"/>
                  <a:gd name="connsiteY8" fmla="*/ 867864 h 918642"/>
                  <a:gd name="connsiteX9" fmla="*/ 459324 w 463762"/>
                  <a:gd name="connsiteY9" fmla="*/ 861117 h 918642"/>
                  <a:gd name="connsiteX10" fmla="*/ 455950 w 463762"/>
                  <a:gd name="connsiteY10" fmla="*/ 839456 h 918642"/>
                  <a:gd name="connsiteX11" fmla="*/ 455240 w 463762"/>
                  <a:gd name="connsiteY11" fmla="*/ 835372 h 918642"/>
                  <a:gd name="connsiteX12" fmla="*/ 452222 w 463762"/>
                  <a:gd name="connsiteY12" fmla="*/ 821346 h 918642"/>
                  <a:gd name="connsiteX13" fmla="*/ 451689 w 463762"/>
                  <a:gd name="connsiteY13" fmla="*/ 819393 h 918642"/>
                  <a:gd name="connsiteX14" fmla="*/ 170804 w 463762"/>
                  <a:gd name="connsiteY14" fmla="*/ 492168 h 918642"/>
                  <a:gd name="connsiteX15" fmla="*/ 170804 w 463762"/>
                  <a:gd name="connsiteY15" fmla="*/ 483823 h 918642"/>
                  <a:gd name="connsiteX16" fmla="*/ 463230 w 463762"/>
                  <a:gd name="connsiteY16" fmla="*/ 199566 h 918642"/>
                  <a:gd name="connsiteX17" fmla="*/ 463230 w 463762"/>
                  <a:gd name="connsiteY17" fmla="*/ 193174 h 918642"/>
                  <a:gd name="connsiteX18" fmla="*/ 164412 w 463762"/>
                  <a:gd name="connsiteY18" fmla="*/ 483823 h 918642"/>
                  <a:gd name="connsiteX19" fmla="*/ 164412 w 463762"/>
                  <a:gd name="connsiteY19" fmla="*/ 489683 h 918642"/>
                  <a:gd name="connsiteX20" fmla="*/ 127837 w 463762"/>
                  <a:gd name="connsiteY20" fmla="*/ 477787 h 918642"/>
                  <a:gd name="connsiteX21" fmla="*/ 127837 w 463762"/>
                  <a:gd name="connsiteY21" fmla="*/ 474768 h 918642"/>
                  <a:gd name="connsiteX22" fmla="*/ 227265 w 463762"/>
                  <a:gd name="connsiteY22" fmla="*/ 243598 h 918642"/>
                  <a:gd name="connsiteX23" fmla="*/ 460567 w 463762"/>
                  <a:gd name="connsiteY23" fmla="*/ 148077 h 918642"/>
                  <a:gd name="connsiteX24" fmla="*/ 463230 w 463762"/>
                  <a:gd name="connsiteY24" fmla="*/ 148077 h 918642"/>
                  <a:gd name="connsiteX25" fmla="*/ 463230 w 463762"/>
                  <a:gd name="connsiteY25" fmla="*/ 141685 h 918642"/>
                  <a:gd name="connsiteX26" fmla="*/ 460567 w 463762"/>
                  <a:gd name="connsiteY26" fmla="*/ 141685 h 918642"/>
                  <a:gd name="connsiteX27" fmla="*/ 222827 w 463762"/>
                  <a:gd name="connsiteY27" fmla="*/ 238982 h 918642"/>
                  <a:gd name="connsiteX28" fmla="*/ 121445 w 463762"/>
                  <a:gd name="connsiteY28" fmla="*/ 474768 h 918642"/>
                  <a:gd name="connsiteX29" fmla="*/ 121445 w 463762"/>
                  <a:gd name="connsiteY29" fmla="*/ 476011 h 918642"/>
                  <a:gd name="connsiteX30" fmla="*/ 87888 w 463762"/>
                  <a:gd name="connsiteY30" fmla="*/ 468377 h 918642"/>
                  <a:gd name="connsiteX31" fmla="*/ 463230 w 463762"/>
                  <a:gd name="connsiteY31" fmla="*/ 99428 h 918642"/>
                  <a:gd name="connsiteX32" fmla="*/ 463230 w 463762"/>
                  <a:gd name="connsiteY32" fmla="*/ 93036 h 918642"/>
                  <a:gd name="connsiteX33" fmla="*/ 81496 w 463762"/>
                  <a:gd name="connsiteY33" fmla="*/ 467311 h 918642"/>
                  <a:gd name="connsiteX34" fmla="*/ 43145 w 463762"/>
                  <a:gd name="connsiteY34" fmla="*/ 462162 h 918642"/>
                  <a:gd name="connsiteX35" fmla="*/ 463230 w 463762"/>
                  <a:gd name="connsiteY35" fmla="*/ 54330 h 918642"/>
                  <a:gd name="connsiteX36" fmla="*/ 463230 w 463762"/>
                  <a:gd name="connsiteY36" fmla="*/ 47938 h 918642"/>
                  <a:gd name="connsiteX37" fmla="*/ 36753 w 463762"/>
                  <a:gd name="connsiteY37" fmla="*/ 461807 h 918642"/>
                  <a:gd name="connsiteX38" fmla="*/ 5682 w 463762"/>
                  <a:gd name="connsiteY38" fmla="*/ 460387 h 918642"/>
                  <a:gd name="connsiteX39" fmla="*/ 6037 w 463762"/>
                  <a:gd name="connsiteY39" fmla="*/ 449024 h 918642"/>
                  <a:gd name="connsiteX40" fmla="*/ 6392 w 463762"/>
                  <a:gd name="connsiteY40" fmla="*/ 439969 h 918642"/>
                  <a:gd name="connsiteX41" fmla="*/ 7812 w 463762"/>
                  <a:gd name="connsiteY41" fmla="*/ 421503 h 918642"/>
                  <a:gd name="connsiteX42" fmla="*/ 8168 w 463762"/>
                  <a:gd name="connsiteY42" fmla="*/ 417420 h 918642"/>
                  <a:gd name="connsiteX43" fmla="*/ 463230 w 463762"/>
                  <a:gd name="connsiteY43" fmla="*/ 8700 h 918642"/>
                  <a:gd name="connsiteX44" fmla="*/ 463763 w 463762"/>
                  <a:gd name="connsiteY44" fmla="*/ 8700 h 918642"/>
                  <a:gd name="connsiteX45" fmla="*/ 463763 w 463762"/>
                  <a:gd name="connsiteY45" fmla="*/ 5504 h 918642"/>
                  <a:gd name="connsiteX46" fmla="*/ 463763 w 463762"/>
                  <a:gd name="connsiteY46" fmla="*/ 0 h 918642"/>
                  <a:gd name="connsiteX47" fmla="*/ 463585 w 463762"/>
                  <a:gd name="connsiteY47" fmla="*/ 0 h 918642"/>
                  <a:gd name="connsiteX48" fmla="*/ 457016 w 463762"/>
                  <a:gd name="connsiteY48" fmla="*/ 0 h 918642"/>
                  <a:gd name="connsiteX49" fmla="*/ 457016 w 463762"/>
                  <a:gd name="connsiteY49" fmla="*/ 1776 h 918642"/>
                  <a:gd name="connsiteX50" fmla="*/ 425945 w 463762"/>
                  <a:gd name="connsiteY50" fmla="*/ 3018 h 918642"/>
                  <a:gd name="connsiteX51" fmla="*/ 425945 w 463762"/>
                  <a:gd name="connsiteY51" fmla="*/ 1598 h 918642"/>
                  <a:gd name="connsiteX52" fmla="*/ 425945 w 463762"/>
                  <a:gd name="connsiteY52" fmla="*/ 0 h 918642"/>
                  <a:gd name="connsiteX53" fmla="*/ 419553 w 463762"/>
                  <a:gd name="connsiteY53" fmla="*/ 0 h 918642"/>
                  <a:gd name="connsiteX54" fmla="*/ 419375 w 463762"/>
                  <a:gd name="connsiteY54" fmla="*/ 0 h 918642"/>
                  <a:gd name="connsiteX55" fmla="*/ 419553 w 463762"/>
                  <a:gd name="connsiteY55" fmla="*/ 1776 h 918642"/>
                  <a:gd name="connsiteX56" fmla="*/ 419553 w 463762"/>
                  <a:gd name="connsiteY56" fmla="*/ 3551 h 918642"/>
                  <a:gd name="connsiteX57" fmla="*/ 381024 w 463762"/>
                  <a:gd name="connsiteY57" fmla="*/ 8700 h 918642"/>
                  <a:gd name="connsiteX58" fmla="*/ 380669 w 463762"/>
                  <a:gd name="connsiteY58" fmla="*/ 0 h 918642"/>
                  <a:gd name="connsiteX59" fmla="*/ 374277 w 463762"/>
                  <a:gd name="connsiteY59" fmla="*/ 0 h 918642"/>
                  <a:gd name="connsiteX60" fmla="*/ 374277 w 463762"/>
                  <a:gd name="connsiteY60" fmla="*/ 0 h 918642"/>
                  <a:gd name="connsiteX61" fmla="*/ 374632 w 463762"/>
                  <a:gd name="connsiteY61" fmla="*/ 9943 h 918642"/>
                  <a:gd name="connsiteX62" fmla="*/ 341075 w 463762"/>
                  <a:gd name="connsiteY62" fmla="*/ 17577 h 918642"/>
                  <a:gd name="connsiteX63" fmla="*/ 341075 w 463762"/>
                  <a:gd name="connsiteY63" fmla="*/ 16335 h 918642"/>
                  <a:gd name="connsiteX64" fmla="*/ 340365 w 463762"/>
                  <a:gd name="connsiteY64" fmla="*/ 178 h 918642"/>
                  <a:gd name="connsiteX65" fmla="*/ 333973 w 463762"/>
                  <a:gd name="connsiteY65" fmla="*/ 178 h 918642"/>
                  <a:gd name="connsiteX66" fmla="*/ 333973 w 463762"/>
                  <a:gd name="connsiteY66" fmla="*/ 178 h 918642"/>
                  <a:gd name="connsiteX67" fmla="*/ 334683 w 463762"/>
                  <a:gd name="connsiteY67" fmla="*/ 16512 h 918642"/>
                  <a:gd name="connsiteX68" fmla="*/ 334683 w 463762"/>
                  <a:gd name="connsiteY68" fmla="*/ 19530 h 918642"/>
                  <a:gd name="connsiteX69" fmla="*/ 298108 w 463762"/>
                  <a:gd name="connsiteY69" fmla="*/ 31604 h 918642"/>
                  <a:gd name="connsiteX70" fmla="*/ 298108 w 463762"/>
                  <a:gd name="connsiteY70" fmla="*/ 25745 h 918642"/>
                  <a:gd name="connsiteX71" fmla="*/ 296510 w 463762"/>
                  <a:gd name="connsiteY71" fmla="*/ 355 h 918642"/>
                  <a:gd name="connsiteX72" fmla="*/ 290296 w 463762"/>
                  <a:gd name="connsiteY72" fmla="*/ 355 h 918642"/>
                  <a:gd name="connsiteX73" fmla="*/ 290118 w 463762"/>
                  <a:gd name="connsiteY73" fmla="*/ 355 h 918642"/>
                  <a:gd name="connsiteX74" fmla="*/ 291716 w 463762"/>
                  <a:gd name="connsiteY74" fmla="*/ 25922 h 918642"/>
                  <a:gd name="connsiteX75" fmla="*/ 291716 w 463762"/>
                  <a:gd name="connsiteY75" fmla="*/ 34267 h 918642"/>
                  <a:gd name="connsiteX76" fmla="*/ 11008 w 463762"/>
                  <a:gd name="connsiteY76" fmla="*/ 361314 h 918642"/>
                  <a:gd name="connsiteX77" fmla="*/ 10475 w 463762"/>
                  <a:gd name="connsiteY77" fmla="*/ 363622 h 918642"/>
                  <a:gd name="connsiteX78" fmla="*/ 7635 w 463762"/>
                  <a:gd name="connsiteY78" fmla="*/ 377471 h 918642"/>
                  <a:gd name="connsiteX79" fmla="*/ 6747 w 463762"/>
                  <a:gd name="connsiteY79" fmla="*/ 382087 h 918642"/>
                  <a:gd name="connsiteX80" fmla="*/ 3374 w 463762"/>
                  <a:gd name="connsiteY80" fmla="*/ 403038 h 918642"/>
                  <a:gd name="connsiteX81" fmla="*/ 2486 w 463762"/>
                  <a:gd name="connsiteY81" fmla="*/ 410140 h 918642"/>
                  <a:gd name="connsiteX82" fmla="*/ 1598 w 463762"/>
                  <a:gd name="connsiteY82" fmla="*/ 403393 h 918642"/>
                  <a:gd name="connsiteX83" fmla="*/ 0 w 463762"/>
                  <a:gd name="connsiteY83" fmla="*/ 393451 h 918642"/>
                  <a:gd name="connsiteX84" fmla="*/ 0 w 463762"/>
                  <a:gd name="connsiteY84" fmla="*/ 467844 h 918642"/>
                  <a:gd name="connsiteX85" fmla="*/ 2486 w 463762"/>
                  <a:gd name="connsiteY85" fmla="*/ 467666 h 918642"/>
                  <a:gd name="connsiteX86" fmla="*/ 454352 w 463762"/>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642">
                    <a:moveTo>
                      <a:pt x="454352" y="875498"/>
                    </a:moveTo>
                    <a:lnTo>
                      <a:pt x="454708" y="879049"/>
                    </a:lnTo>
                    <a:cubicBezTo>
                      <a:pt x="455240" y="885264"/>
                      <a:pt x="455773" y="891655"/>
                      <a:pt x="456128" y="898047"/>
                    </a:cubicBezTo>
                    <a:cubicBezTo>
                      <a:pt x="456306" y="900888"/>
                      <a:pt x="456306" y="903729"/>
                      <a:pt x="456483" y="906570"/>
                    </a:cubicBezTo>
                    <a:cubicBezTo>
                      <a:pt x="456661" y="910653"/>
                      <a:pt x="456661" y="914559"/>
                      <a:pt x="456838" y="918643"/>
                    </a:cubicBezTo>
                    <a:lnTo>
                      <a:pt x="456838" y="918643"/>
                    </a:lnTo>
                    <a:lnTo>
                      <a:pt x="463408" y="918643"/>
                    </a:lnTo>
                    <a:cubicBezTo>
                      <a:pt x="463230" y="901598"/>
                      <a:pt x="462165" y="884909"/>
                      <a:pt x="460212" y="868396"/>
                    </a:cubicBezTo>
                    <a:lnTo>
                      <a:pt x="460212" y="867864"/>
                    </a:lnTo>
                    <a:cubicBezTo>
                      <a:pt x="460034" y="865556"/>
                      <a:pt x="459502" y="863425"/>
                      <a:pt x="459324" y="861117"/>
                    </a:cubicBezTo>
                    <a:cubicBezTo>
                      <a:pt x="458436" y="853837"/>
                      <a:pt x="457193" y="846558"/>
                      <a:pt x="455950" y="839456"/>
                    </a:cubicBezTo>
                    <a:lnTo>
                      <a:pt x="455240" y="835372"/>
                    </a:lnTo>
                    <a:cubicBezTo>
                      <a:pt x="454352" y="830578"/>
                      <a:pt x="453287" y="825962"/>
                      <a:pt x="452222" y="821346"/>
                    </a:cubicBezTo>
                    <a:lnTo>
                      <a:pt x="451689" y="819393"/>
                    </a:lnTo>
                    <a:cubicBezTo>
                      <a:pt x="417600" y="669718"/>
                      <a:pt x="310892" y="547564"/>
                      <a:pt x="170804" y="492168"/>
                    </a:cubicBezTo>
                    <a:cubicBezTo>
                      <a:pt x="170804" y="489150"/>
                      <a:pt x="170804" y="485066"/>
                      <a:pt x="170804" y="483823"/>
                    </a:cubicBezTo>
                    <a:cubicBezTo>
                      <a:pt x="173822" y="327047"/>
                      <a:pt x="306808" y="199566"/>
                      <a:pt x="463230" y="199566"/>
                    </a:cubicBezTo>
                    <a:lnTo>
                      <a:pt x="463230" y="193174"/>
                    </a:lnTo>
                    <a:cubicBezTo>
                      <a:pt x="303434" y="193174"/>
                      <a:pt x="167430" y="323496"/>
                      <a:pt x="164412" y="483823"/>
                    </a:cubicBezTo>
                    <a:cubicBezTo>
                      <a:pt x="164412" y="484711"/>
                      <a:pt x="164412" y="487197"/>
                      <a:pt x="164412" y="489683"/>
                    </a:cubicBezTo>
                    <a:cubicBezTo>
                      <a:pt x="152516" y="485244"/>
                      <a:pt x="140265" y="481160"/>
                      <a:pt x="127837" y="477787"/>
                    </a:cubicBezTo>
                    <a:lnTo>
                      <a:pt x="127837" y="474768"/>
                    </a:lnTo>
                    <a:cubicBezTo>
                      <a:pt x="129435" y="387059"/>
                      <a:pt x="164767" y="305031"/>
                      <a:pt x="227265" y="243598"/>
                    </a:cubicBezTo>
                    <a:cubicBezTo>
                      <a:pt x="289763" y="181989"/>
                      <a:pt x="372857" y="148077"/>
                      <a:pt x="460567" y="148077"/>
                    </a:cubicBezTo>
                    <a:lnTo>
                      <a:pt x="463230" y="148077"/>
                    </a:lnTo>
                    <a:lnTo>
                      <a:pt x="463230" y="141685"/>
                    </a:lnTo>
                    <a:lnTo>
                      <a:pt x="460567" y="141685"/>
                    </a:lnTo>
                    <a:cubicBezTo>
                      <a:pt x="371259" y="141685"/>
                      <a:pt x="286390" y="176307"/>
                      <a:pt x="222827" y="238982"/>
                    </a:cubicBezTo>
                    <a:cubicBezTo>
                      <a:pt x="159263" y="301657"/>
                      <a:pt x="123220" y="385461"/>
                      <a:pt x="121445" y="474768"/>
                    </a:cubicBezTo>
                    <a:lnTo>
                      <a:pt x="121445" y="476011"/>
                    </a:lnTo>
                    <a:cubicBezTo>
                      <a:pt x="110437" y="472993"/>
                      <a:pt x="99251" y="470507"/>
                      <a:pt x="87888" y="468377"/>
                    </a:cubicBezTo>
                    <a:cubicBezTo>
                      <a:pt x="90196" y="264727"/>
                      <a:pt x="259935" y="99428"/>
                      <a:pt x="463230" y="99428"/>
                    </a:cubicBezTo>
                    <a:lnTo>
                      <a:pt x="463230" y="93036"/>
                    </a:lnTo>
                    <a:cubicBezTo>
                      <a:pt x="256739" y="93036"/>
                      <a:pt x="84337" y="260643"/>
                      <a:pt x="81496" y="467311"/>
                    </a:cubicBezTo>
                    <a:cubicBezTo>
                      <a:pt x="68890" y="465181"/>
                      <a:pt x="56106" y="463405"/>
                      <a:pt x="43145" y="462162"/>
                    </a:cubicBezTo>
                    <a:cubicBezTo>
                      <a:pt x="50247" y="236852"/>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8" y="417420"/>
                    </a:lnTo>
                    <a:cubicBezTo>
                      <a:pt x="31782" y="188025"/>
                      <a:pt x="228331" y="8700"/>
                      <a:pt x="463230" y="8700"/>
                    </a:cubicBezTo>
                    <a:lnTo>
                      <a:pt x="463763" y="8700"/>
                    </a:lnTo>
                    <a:lnTo>
                      <a:pt x="463763" y="5504"/>
                    </a:lnTo>
                    <a:cubicBezTo>
                      <a:pt x="463763" y="3729"/>
                      <a:pt x="463763" y="1776"/>
                      <a:pt x="463763" y="0"/>
                    </a:cubicBezTo>
                    <a:lnTo>
                      <a:pt x="463585" y="0"/>
                    </a:lnTo>
                    <a:lnTo>
                      <a:pt x="457016" y="0"/>
                    </a:lnTo>
                    <a:lnTo>
                      <a:pt x="457016" y="1776"/>
                    </a:lnTo>
                    <a:cubicBezTo>
                      <a:pt x="446540" y="1776"/>
                      <a:pt x="436242" y="2308"/>
                      <a:pt x="425945" y="3018"/>
                    </a:cubicBezTo>
                    <a:lnTo>
                      <a:pt x="425945" y="1598"/>
                    </a:lnTo>
                    <a:lnTo>
                      <a:pt x="425945" y="0"/>
                    </a:lnTo>
                    <a:lnTo>
                      <a:pt x="419553" y="0"/>
                    </a:lnTo>
                    <a:lnTo>
                      <a:pt x="419375" y="0"/>
                    </a:lnTo>
                    <a:lnTo>
                      <a:pt x="419553" y="1776"/>
                    </a:lnTo>
                    <a:lnTo>
                      <a:pt x="419553" y="3551"/>
                    </a:lnTo>
                    <a:cubicBezTo>
                      <a:pt x="406591" y="4616"/>
                      <a:pt x="393808" y="6392"/>
                      <a:pt x="381024" y="8700"/>
                    </a:cubicBezTo>
                    <a:cubicBezTo>
                      <a:pt x="381024" y="5859"/>
                      <a:pt x="380847" y="2841"/>
                      <a:pt x="380669" y="0"/>
                    </a:cubicBezTo>
                    <a:lnTo>
                      <a:pt x="374277" y="0"/>
                    </a:lnTo>
                    <a:lnTo>
                      <a:pt x="374277" y="0"/>
                    </a:lnTo>
                    <a:cubicBezTo>
                      <a:pt x="374455" y="3196"/>
                      <a:pt x="374632" y="6569"/>
                      <a:pt x="374632" y="9943"/>
                    </a:cubicBezTo>
                    <a:cubicBezTo>
                      <a:pt x="363269" y="12073"/>
                      <a:pt x="352084" y="14559"/>
                      <a:pt x="341075" y="17577"/>
                    </a:cubicBezTo>
                    <a:lnTo>
                      <a:pt x="341075" y="16335"/>
                    </a:lnTo>
                    <a:cubicBezTo>
                      <a:pt x="340898" y="11008"/>
                      <a:pt x="340720" y="5504"/>
                      <a:pt x="340365" y="178"/>
                    </a:cubicBezTo>
                    <a:lnTo>
                      <a:pt x="333973" y="178"/>
                    </a:lnTo>
                    <a:lnTo>
                      <a:pt x="333973" y="178"/>
                    </a:lnTo>
                    <a:cubicBezTo>
                      <a:pt x="334328" y="5504"/>
                      <a:pt x="334506" y="11008"/>
                      <a:pt x="334683" y="16512"/>
                    </a:cubicBezTo>
                    <a:lnTo>
                      <a:pt x="334683" y="19530"/>
                    </a:lnTo>
                    <a:cubicBezTo>
                      <a:pt x="322255" y="23082"/>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700"/>
                      <a:pt x="291716" y="17222"/>
                      <a:pt x="291716" y="25922"/>
                    </a:cubicBezTo>
                    <a:cubicBezTo>
                      <a:pt x="291716" y="27165"/>
                      <a:pt x="291716" y="31249"/>
                      <a:pt x="291716" y="34267"/>
                    </a:cubicBezTo>
                    <a:cubicBezTo>
                      <a:pt x="151629" y="89663"/>
                      <a:pt x="45098" y="211639"/>
                      <a:pt x="11008" y="361314"/>
                    </a:cubicBezTo>
                    <a:lnTo>
                      <a:pt x="10475" y="363622"/>
                    </a:lnTo>
                    <a:cubicBezTo>
                      <a:pt x="9410" y="368238"/>
                      <a:pt x="8523" y="372855"/>
                      <a:pt x="7635" y="377471"/>
                    </a:cubicBezTo>
                    <a:lnTo>
                      <a:pt x="6747" y="382087"/>
                    </a:lnTo>
                    <a:cubicBezTo>
                      <a:pt x="5504" y="389012"/>
                      <a:pt x="4439" y="395936"/>
                      <a:pt x="3374" y="403038"/>
                    </a:cubicBezTo>
                    <a:cubicBezTo>
                      <a:pt x="3019" y="405346"/>
                      <a:pt x="2663" y="407832"/>
                      <a:pt x="2486" y="410140"/>
                    </a:cubicBezTo>
                    <a:cubicBezTo>
                      <a:pt x="2308" y="407832"/>
                      <a:pt x="1776" y="405701"/>
                      <a:pt x="1598" y="403393"/>
                    </a:cubicBezTo>
                    <a:cubicBezTo>
                      <a:pt x="1243" y="400020"/>
                      <a:pt x="533" y="396646"/>
                      <a:pt x="0" y="393451"/>
                    </a:cubicBezTo>
                    <a:lnTo>
                      <a:pt x="0" y="467844"/>
                    </a:lnTo>
                    <a:lnTo>
                      <a:pt x="2486" y="467666"/>
                    </a:lnTo>
                    <a:cubicBezTo>
                      <a:pt x="237208" y="466779"/>
                      <a:pt x="430916" y="646282"/>
                      <a:pt x="454352" y="875498"/>
                    </a:cubicBezTo>
                    <a:close/>
                  </a:path>
                </a:pathLst>
              </a:custGeom>
              <a:grpFill/>
              <a:ln w="10769"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DCD1448C-8354-457A-9FC0-F93AAD19E62E}"/>
                  </a:ext>
                </a:extLst>
              </p:cNvPr>
              <p:cNvSpPr/>
              <p:nvPr/>
            </p:nvSpPr>
            <p:spPr>
              <a:xfrm>
                <a:off x="5529287" y="1982521"/>
                <a:ext cx="296687" cy="267212"/>
              </a:xfrm>
              <a:custGeom>
                <a:avLst/>
                <a:gdLst>
                  <a:gd name="connsiteX0" fmla="*/ 290295 w 296687"/>
                  <a:gd name="connsiteY0" fmla="*/ 267212 h 267212"/>
                  <a:gd name="connsiteX1" fmla="*/ 296509 w 296687"/>
                  <a:gd name="connsiteY1" fmla="*/ 267212 h 267212"/>
                  <a:gd name="connsiteX2" fmla="*/ 296687 w 296687"/>
                  <a:gd name="connsiteY2" fmla="*/ 267212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5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2"/>
                    </a:moveTo>
                    <a:lnTo>
                      <a:pt x="296509" y="267212"/>
                    </a:lnTo>
                    <a:lnTo>
                      <a:pt x="296687" y="267212"/>
                    </a:lnTo>
                    <a:cubicBezTo>
                      <a:pt x="281773" y="117893"/>
                      <a:pt x="154469" y="0"/>
                      <a:pt x="2485" y="0"/>
                    </a:cubicBezTo>
                    <a:lnTo>
                      <a:pt x="0" y="177"/>
                    </a:lnTo>
                    <a:lnTo>
                      <a:pt x="0" y="6569"/>
                    </a:lnTo>
                    <a:lnTo>
                      <a:pt x="2485" y="6392"/>
                    </a:lnTo>
                    <a:cubicBezTo>
                      <a:pt x="150918" y="6392"/>
                      <a:pt x="275381" y="121444"/>
                      <a:pt x="290295" y="267212"/>
                    </a:cubicBezTo>
                    <a:close/>
                  </a:path>
                </a:pathLst>
              </a:custGeom>
              <a:grpFill/>
              <a:ln w="10769"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DF6D51F6-F95E-43FF-A9A6-2DE4480ACC30}"/>
                  </a:ext>
                </a:extLst>
              </p:cNvPr>
              <p:cNvSpPr/>
              <p:nvPr/>
            </p:nvSpPr>
            <p:spPr>
              <a:xfrm>
                <a:off x="5529287" y="1836753"/>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6"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5" y="0"/>
                    </a:cubicBezTo>
                    <a:lnTo>
                      <a:pt x="0" y="178"/>
                    </a:lnTo>
                    <a:lnTo>
                      <a:pt x="0" y="6569"/>
                    </a:lnTo>
                    <a:lnTo>
                      <a:pt x="2485" y="6392"/>
                    </a:lnTo>
                    <a:cubicBezTo>
                      <a:pt x="111857" y="6569"/>
                      <a:pt x="215191" y="48826"/>
                      <a:pt x="293491" y="125173"/>
                    </a:cubicBezTo>
                    <a:close/>
                  </a:path>
                </a:pathLst>
              </a:custGeom>
              <a:grpFill/>
              <a:ln w="10769"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3D4AA4B2-3A90-4728-A17D-CFBDE56BA861}"/>
                  </a:ext>
                </a:extLst>
              </p:cNvPr>
              <p:cNvSpPr/>
              <p:nvPr/>
            </p:nvSpPr>
            <p:spPr>
              <a:xfrm>
                <a:off x="5529287" y="1882028"/>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747 h 367705"/>
                  <a:gd name="connsiteX6" fmla="*/ 2485 w 380846"/>
                  <a:gd name="connsiteY6" fmla="*/ 6569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747"/>
                    </a:lnTo>
                    <a:lnTo>
                      <a:pt x="2485" y="6569"/>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F23E09F7-6404-40FD-A308-47586D6FB7CA}"/>
                  </a:ext>
                </a:extLst>
              </p:cNvPr>
              <p:cNvSpPr/>
              <p:nvPr/>
            </p:nvSpPr>
            <p:spPr>
              <a:xfrm>
                <a:off x="5529109" y="1930854"/>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9"/>
                      <a:pt x="300061" y="156599"/>
                      <a:pt x="239871" y="97297"/>
                    </a:cubicBezTo>
                    <a:cubicBezTo>
                      <a:pt x="176130" y="34445"/>
                      <a:pt x="91793" y="0"/>
                      <a:pt x="2485" y="0"/>
                    </a:cubicBezTo>
                    <a:lnTo>
                      <a:pt x="0" y="178"/>
                    </a:lnTo>
                    <a:lnTo>
                      <a:pt x="0" y="6569"/>
                    </a:lnTo>
                    <a:lnTo>
                      <a:pt x="2485" y="6392"/>
                    </a:lnTo>
                    <a:cubicBezTo>
                      <a:pt x="177729" y="6392"/>
                      <a:pt x="323498" y="145236"/>
                      <a:pt x="334151" y="318880"/>
                    </a:cubicBezTo>
                    <a:close/>
                  </a:path>
                </a:pathLst>
              </a:custGeom>
              <a:grpFill/>
              <a:ln w="10769"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2479AA6A-F0A2-4E41-B7C3-5C093DBFA576}"/>
                  </a:ext>
                </a:extLst>
              </p:cNvPr>
              <p:cNvSpPr/>
              <p:nvPr/>
            </p:nvSpPr>
            <p:spPr>
              <a:xfrm>
                <a:off x="5529464" y="1330558"/>
                <a:ext cx="463762" cy="919353"/>
              </a:xfrm>
              <a:custGeom>
                <a:avLst/>
                <a:gdLst>
                  <a:gd name="connsiteX0" fmla="*/ 454352 w 463762"/>
                  <a:gd name="connsiteY0" fmla="*/ 876209 h 919353"/>
                  <a:gd name="connsiteX1" fmla="*/ 454708 w 463762"/>
                  <a:gd name="connsiteY1" fmla="*/ 879760 h 919353"/>
                  <a:gd name="connsiteX2" fmla="*/ 456128 w 463762"/>
                  <a:gd name="connsiteY2" fmla="*/ 898757 h 919353"/>
                  <a:gd name="connsiteX3" fmla="*/ 456483 w 463762"/>
                  <a:gd name="connsiteY3" fmla="*/ 907280 h 919353"/>
                  <a:gd name="connsiteX4" fmla="*/ 456838 w 463762"/>
                  <a:gd name="connsiteY4" fmla="*/ 919353 h 919353"/>
                  <a:gd name="connsiteX5" fmla="*/ 456838 w 463762"/>
                  <a:gd name="connsiteY5" fmla="*/ 919353 h 919353"/>
                  <a:gd name="connsiteX6" fmla="*/ 463408 w 463762"/>
                  <a:gd name="connsiteY6" fmla="*/ 919353 h 919353"/>
                  <a:gd name="connsiteX7" fmla="*/ 460212 w 463762"/>
                  <a:gd name="connsiteY7" fmla="*/ 869107 h 919353"/>
                  <a:gd name="connsiteX8" fmla="*/ 460212 w 463762"/>
                  <a:gd name="connsiteY8" fmla="*/ 868574 h 919353"/>
                  <a:gd name="connsiteX9" fmla="*/ 459324 w 463762"/>
                  <a:gd name="connsiteY9" fmla="*/ 861827 h 919353"/>
                  <a:gd name="connsiteX10" fmla="*/ 455950 w 463762"/>
                  <a:gd name="connsiteY10" fmla="*/ 840166 h 919353"/>
                  <a:gd name="connsiteX11" fmla="*/ 455240 w 463762"/>
                  <a:gd name="connsiteY11" fmla="*/ 836082 h 919353"/>
                  <a:gd name="connsiteX12" fmla="*/ 452222 w 463762"/>
                  <a:gd name="connsiteY12" fmla="*/ 822056 h 919353"/>
                  <a:gd name="connsiteX13" fmla="*/ 451689 w 463762"/>
                  <a:gd name="connsiteY13" fmla="*/ 820103 h 919353"/>
                  <a:gd name="connsiteX14" fmla="*/ 170804 w 463762"/>
                  <a:gd name="connsiteY14" fmla="*/ 492878 h 919353"/>
                  <a:gd name="connsiteX15" fmla="*/ 170804 w 463762"/>
                  <a:gd name="connsiteY15" fmla="*/ 484534 h 919353"/>
                  <a:gd name="connsiteX16" fmla="*/ 463230 w 463762"/>
                  <a:gd name="connsiteY16" fmla="*/ 200276 h 919353"/>
                  <a:gd name="connsiteX17" fmla="*/ 463230 w 463762"/>
                  <a:gd name="connsiteY17" fmla="*/ 193884 h 919353"/>
                  <a:gd name="connsiteX18" fmla="*/ 164412 w 463762"/>
                  <a:gd name="connsiteY18" fmla="*/ 484534 h 919353"/>
                  <a:gd name="connsiteX19" fmla="*/ 164412 w 463762"/>
                  <a:gd name="connsiteY19" fmla="*/ 490393 h 919353"/>
                  <a:gd name="connsiteX20" fmla="*/ 127837 w 463762"/>
                  <a:gd name="connsiteY20" fmla="*/ 478497 h 919353"/>
                  <a:gd name="connsiteX21" fmla="*/ 127837 w 463762"/>
                  <a:gd name="connsiteY21" fmla="*/ 475479 h 919353"/>
                  <a:gd name="connsiteX22" fmla="*/ 227265 w 463762"/>
                  <a:gd name="connsiteY22" fmla="*/ 244309 h 919353"/>
                  <a:gd name="connsiteX23" fmla="*/ 460567 w 463762"/>
                  <a:gd name="connsiteY23" fmla="*/ 148787 h 919353"/>
                  <a:gd name="connsiteX24" fmla="*/ 463230 w 463762"/>
                  <a:gd name="connsiteY24" fmla="*/ 148787 h 919353"/>
                  <a:gd name="connsiteX25" fmla="*/ 463230 w 463762"/>
                  <a:gd name="connsiteY25" fmla="*/ 142395 h 919353"/>
                  <a:gd name="connsiteX26" fmla="*/ 460567 w 463762"/>
                  <a:gd name="connsiteY26" fmla="*/ 142395 h 919353"/>
                  <a:gd name="connsiteX27" fmla="*/ 222827 w 463762"/>
                  <a:gd name="connsiteY27" fmla="*/ 239692 h 919353"/>
                  <a:gd name="connsiteX28" fmla="*/ 121445 w 463762"/>
                  <a:gd name="connsiteY28" fmla="*/ 475479 h 919353"/>
                  <a:gd name="connsiteX29" fmla="*/ 121445 w 463762"/>
                  <a:gd name="connsiteY29" fmla="*/ 476721 h 919353"/>
                  <a:gd name="connsiteX30" fmla="*/ 87888 w 463762"/>
                  <a:gd name="connsiteY30" fmla="*/ 469087 h 919353"/>
                  <a:gd name="connsiteX31" fmla="*/ 463230 w 463762"/>
                  <a:gd name="connsiteY31" fmla="*/ 100138 h 919353"/>
                  <a:gd name="connsiteX32" fmla="*/ 463230 w 463762"/>
                  <a:gd name="connsiteY32" fmla="*/ 93746 h 919353"/>
                  <a:gd name="connsiteX33" fmla="*/ 81496 w 463762"/>
                  <a:gd name="connsiteY33" fmla="*/ 468021 h 919353"/>
                  <a:gd name="connsiteX34" fmla="*/ 43145 w 463762"/>
                  <a:gd name="connsiteY34" fmla="*/ 463050 h 919353"/>
                  <a:gd name="connsiteX35" fmla="*/ 463230 w 463762"/>
                  <a:gd name="connsiteY35" fmla="*/ 54330 h 919353"/>
                  <a:gd name="connsiteX36" fmla="*/ 463230 w 463762"/>
                  <a:gd name="connsiteY36" fmla="*/ 47938 h 919353"/>
                  <a:gd name="connsiteX37" fmla="*/ 36753 w 463762"/>
                  <a:gd name="connsiteY37" fmla="*/ 461807 h 919353"/>
                  <a:gd name="connsiteX38" fmla="*/ 5682 w 463762"/>
                  <a:gd name="connsiteY38" fmla="*/ 460387 h 919353"/>
                  <a:gd name="connsiteX39" fmla="*/ 6037 w 463762"/>
                  <a:gd name="connsiteY39" fmla="*/ 449024 h 919353"/>
                  <a:gd name="connsiteX40" fmla="*/ 6392 w 463762"/>
                  <a:gd name="connsiteY40" fmla="*/ 439969 h 919353"/>
                  <a:gd name="connsiteX41" fmla="*/ 7812 w 463762"/>
                  <a:gd name="connsiteY41" fmla="*/ 421503 h 919353"/>
                  <a:gd name="connsiteX42" fmla="*/ 8168 w 463762"/>
                  <a:gd name="connsiteY42" fmla="*/ 417420 h 919353"/>
                  <a:gd name="connsiteX43" fmla="*/ 463230 w 463762"/>
                  <a:gd name="connsiteY43" fmla="*/ 8700 h 919353"/>
                  <a:gd name="connsiteX44" fmla="*/ 463763 w 463762"/>
                  <a:gd name="connsiteY44" fmla="*/ 8700 h 919353"/>
                  <a:gd name="connsiteX45" fmla="*/ 463763 w 463762"/>
                  <a:gd name="connsiteY45" fmla="*/ 5504 h 919353"/>
                  <a:gd name="connsiteX46" fmla="*/ 463763 w 463762"/>
                  <a:gd name="connsiteY46" fmla="*/ 0 h 919353"/>
                  <a:gd name="connsiteX47" fmla="*/ 463585 w 463762"/>
                  <a:gd name="connsiteY47" fmla="*/ 0 h 919353"/>
                  <a:gd name="connsiteX48" fmla="*/ 457016 w 463762"/>
                  <a:gd name="connsiteY48" fmla="*/ 0 h 919353"/>
                  <a:gd name="connsiteX49" fmla="*/ 457016 w 463762"/>
                  <a:gd name="connsiteY49" fmla="*/ 1775 h 919353"/>
                  <a:gd name="connsiteX50" fmla="*/ 425945 w 463762"/>
                  <a:gd name="connsiteY50" fmla="*/ 3018 h 919353"/>
                  <a:gd name="connsiteX51" fmla="*/ 425945 w 463762"/>
                  <a:gd name="connsiteY51" fmla="*/ 1598 h 919353"/>
                  <a:gd name="connsiteX52" fmla="*/ 425945 w 463762"/>
                  <a:gd name="connsiteY52" fmla="*/ 0 h 919353"/>
                  <a:gd name="connsiteX53" fmla="*/ 419553 w 463762"/>
                  <a:gd name="connsiteY53" fmla="*/ 0 h 919353"/>
                  <a:gd name="connsiteX54" fmla="*/ 419375 w 463762"/>
                  <a:gd name="connsiteY54" fmla="*/ 0 h 919353"/>
                  <a:gd name="connsiteX55" fmla="*/ 419553 w 463762"/>
                  <a:gd name="connsiteY55" fmla="*/ 1775 h 919353"/>
                  <a:gd name="connsiteX56" fmla="*/ 419553 w 463762"/>
                  <a:gd name="connsiteY56" fmla="*/ 3551 h 919353"/>
                  <a:gd name="connsiteX57" fmla="*/ 381024 w 463762"/>
                  <a:gd name="connsiteY57" fmla="*/ 8700 h 919353"/>
                  <a:gd name="connsiteX58" fmla="*/ 380669 w 463762"/>
                  <a:gd name="connsiteY58" fmla="*/ 0 h 919353"/>
                  <a:gd name="connsiteX59" fmla="*/ 374277 w 463762"/>
                  <a:gd name="connsiteY59" fmla="*/ 0 h 919353"/>
                  <a:gd name="connsiteX60" fmla="*/ 374277 w 463762"/>
                  <a:gd name="connsiteY60" fmla="*/ 0 h 919353"/>
                  <a:gd name="connsiteX61" fmla="*/ 374632 w 463762"/>
                  <a:gd name="connsiteY61" fmla="*/ 9943 h 919353"/>
                  <a:gd name="connsiteX62" fmla="*/ 341075 w 463762"/>
                  <a:gd name="connsiteY62" fmla="*/ 17577 h 919353"/>
                  <a:gd name="connsiteX63" fmla="*/ 341075 w 463762"/>
                  <a:gd name="connsiteY63" fmla="*/ 16335 h 919353"/>
                  <a:gd name="connsiteX64" fmla="*/ 340365 w 463762"/>
                  <a:gd name="connsiteY64" fmla="*/ 177 h 919353"/>
                  <a:gd name="connsiteX65" fmla="*/ 333973 w 463762"/>
                  <a:gd name="connsiteY65" fmla="*/ 177 h 919353"/>
                  <a:gd name="connsiteX66" fmla="*/ 333973 w 463762"/>
                  <a:gd name="connsiteY66" fmla="*/ 177 h 919353"/>
                  <a:gd name="connsiteX67" fmla="*/ 334683 w 463762"/>
                  <a:gd name="connsiteY67" fmla="*/ 16512 h 919353"/>
                  <a:gd name="connsiteX68" fmla="*/ 334683 w 463762"/>
                  <a:gd name="connsiteY68" fmla="*/ 19530 h 919353"/>
                  <a:gd name="connsiteX69" fmla="*/ 298108 w 463762"/>
                  <a:gd name="connsiteY69" fmla="*/ 31604 h 919353"/>
                  <a:gd name="connsiteX70" fmla="*/ 298108 w 463762"/>
                  <a:gd name="connsiteY70" fmla="*/ 25745 h 919353"/>
                  <a:gd name="connsiteX71" fmla="*/ 296510 w 463762"/>
                  <a:gd name="connsiteY71" fmla="*/ 355 h 919353"/>
                  <a:gd name="connsiteX72" fmla="*/ 290296 w 463762"/>
                  <a:gd name="connsiteY72" fmla="*/ 355 h 919353"/>
                  <a:gd name="connsiteX73" fmla="*/ 290118 w 463762"/>
                  <a:gd name="connsiteY73" fmla="*/ 355 h 919353"/>
                  <a:gd name="connsiteX74" fmla="*/ 291716 w 463762"/>
                  <a:gd name="connsiteY74" fmla="*/ 25922 h 919353"/>
                  <a:gd name="connsiteX75" fmla="*/ 291716 w 463762"/>
                  <a:gd name="connsiteY75" fmla="*/ 34267 h 919353"/>
                  <a:gd name="connsiteX76" fmla="*/ 11008 w 463762"/>
                  <a:gd name="connsiteY76" fmla="*/ 361314 h 919353"/>
                  <a:gd name="connsiteX77" fmla="*/ 10475 w 463762"/>
                  <a:gd name="connsiteY77" fmla="*/ 363622 h 919353"/>
                  <a:gd name="connsiteX78" fmla="*/ 7635 w 463762"/>
                  <a:gd name="connsiteY78" fmla="*/ 377471 h 919353"/>
                  <a:gd name="connsiteX79" fmla="*/ 6747 w 463762"/>
                  <a:gd name="connsiteY79" fmla="*/ 382087 h 919353"/>
                  <a:gd name="connsiteX80" fmla="*/ 3374 w 463762"/>
                  <a:gd name="connsiteY80" fmla="*/ 403038 h 919353"/>
                  <a:gd name="connsiteX81" fmla="*/ 2486 w 463762"/>
                  <a:gd name="connsiteY81" fmla="*/ 410140 h 919353"/>
                  <a:gd name="connsiteX82" fmla="*/ 1598 w 463762"/>
                  <a:gd name="connsiteY82" fmla="*/ 403393 h 919353"/>
                  <a:gd name="connsiteX83" fmla="*/ 0 w 463762"/>
                  <a:gd name="connsiteY83" fmla="*/ 393450 h 919353"/>
                  <a:gd name="connsiteX84" fmla="*/ 0 w 463762"/>
                  <a:gd name="connsiteY84" fmla="*/ 467844 h 919353"/>
                  <a:gd name="connsiteX85" fmla="*/ 2486 w 463762"/>
                  <a:gd name="connsiteY85" fmla="*/ 467666 h 919353"/>
                  <a:gd name="connsiteX86" fmla="*/ 454352 w 463762"/>
                  <a:gd name="connsiteY86" fmla="*/ 876209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9353">
                    <a:moveTo>
                      <a:pt x="454352" y="876209"/>
                    </a:moveTo>
                    <a:lnTo>
                      <a:pt x="454708" y="879760"/>
                    </a:lnTo>
                    <a:cubicBezTo>
                      <a:pt x="455240" y="885974"/>
                      <a:pt x="455773" y="892366"/>
                      <a:pt x="456128" y="898757"/>
                    </a:cubicBezTo>
                    <a:cubicBezTo>
                      <a:pt x="456306" y="901598"/>
                      <a:pt x="456306" y="904439"/>
                      <a:pt x="456483" y="907280"/>
                    </a:cubicBezTo>
                    <a:cubicBezTo>
                      <a:pt x="456661" y="911363"/>
                      <a:pt x="456661" y="915269"/>
                      <a:pt x="456838" y="919353"/>
                    </a:cubicBezTo>
                    <a:lnTo>
                      <a:pt x="456838" y="919353"/>
                    </a:lnTo>
                    <a:lnTo>
                      <a:pt x="463408" y="919353"/>
                    </a:lnTo>
                    <a:cubicBezTo>
                      <a:pt x="463230" y="902308"/>
                      <a:pt x="462165" y="885619"/>
                      <a:pt x="460212" y="869107"/>
                    </a:cubicBezTo>
                    <a:lnTo>
                      <a:pt x="460212" y="868574"/>
                    </a:lnTo>
                    <a:cubicBezTo>
                      <a:pt x="460034" y="866266"/>
                      <a:pt x="459502" y="864135"/>
                      <a:pt x="459324" y="861827"/>
                    </a:cubicBezTo>
                    <a:cubicBezTo>
                      <a:pt x="458436" y="854547"/>
                      <a:pt x="457193" y="847268"/>
                      <a:pt x="455950" y="840166"/>
                    </a:cubicBezTo>
                    <a:lnTo>
                      <a:pt x="455240" y="836082"/>
                    </a:lnTo>
                    <a:cubicBezTo>
                      <a:pt x="454352" y="831288"/>
                      <a:pt x="453287" y="826672"/>
                      <a:pt x="452222" y="822056"/>
                    </a:cubicBezTo>
                    <a:lnTo>
                      <a:pt x="451689" y="820103"/>
                    </a:lnTo>
                    <a:cubicBezTo>
                      <a:pt x="417600" y="670428"/>
                      <a:pt x="310892" y="548274"/>
                      <a:pt x="170804" y="492878"/>
                    </a:cubicBezTo>
                    <a:cubicBezTo>
                      <a:pt x="170804" y="489860"/>
                      <a:pt x="170804" y="485954"/>
                      <a:pt x="170804" y="484534"/>
                    </a:cubicBezTo>
                    <a:cubicBezTo>
                      <a:pt x="173822" y="327757"/>
                      <a:pt x="306808" y="200276"/>
                      <a:pt x="463230" y="200276"/>
                    </a:cubicBezTo>
                    <a:lnTo>
                      <a:pt x="463230" y="193884"/>
                    </a:lnTo>
                    <a:cubicBezTo>
                      <a:pt x="303434" y="193884"/>
                      <a:pt x="167430" y="324206"/>
                      <a:pt x="164412" y="484534"/>
                    </a:cubicBezTo>
                    <a:cubicBezTo>
                      <a:pt x="164412" y="485421"/>
                      <a:pt x="164412" y="487907"/>
                      <a:pt x="164412" y="490393"/>
                    </a:cubicBezTo>
                    <a:cubicBezTo>
                      <a:pt x="152516" y="485954"/>
                      <a:pt x="140265" y="481870"/>
                      <a:pt x="127837" y="478497"/>
                    </a:cubicBezTo>
                    <a:lnTo>
                      <a:pt x="127837" y="475479"/>
                    </a:lnTo>
                    <a:cubicBezTo>
                      <a:pt x="129435" y="387769"/>
                      <a:pt x="164767" y="305741"/>
                      <a:pt x="227265" y="244309"/>
                    </a:cubicBezTo>
                    <a:cubicBezTo>
                      <a:pt x="289763" y="182699"/>
                      <a:pt x="372857" y="148787"/>
                      <a:pt x="460567" y="148787"/>
                    </a:cubicBezTo>
                    <a:lnTo>
                      <a:pt x="463230" y="148787"/>
                    </a:lnTo>
                    <a:lnTo>
                      <a:pt x="463230" y="142395"/>
                    </a:lnTo>
                    <a:lnTo>
                      <a:pt x="460567" y="142395"/>
                    </a:lnTo>
                    <a:cubicBezTo>
                      <a:pt x="371259" y="142395"/>
                      <a:pt x="286390" y="177017"/>
                      <a:pt x="222827" y="239692"/>
                    </a:cubicBezTo>
                    <a:cubicBezTo>
                      <a:pt x="159263" y="302367"/>
                      <a:pt x="123220" y="386171"/>
                      <a:pt x="121445" y="475479"/>
                    </a:cubicBezTo>
                    <a:lnTo>
                      <a:pt x="121445" y="476721"/>
                    </a:lnTo>
                    <a:cubicBezTo>
                      <a:pt x="110437" y="473703"/>
                      <a:pt x="99251" y="471217"/>
                      <a:pt x="87888" y="469087"/>
                    </a:cubicBezTo>
                    <a:cubicBezTo>
                      <a:pt x="90196" y="265437"/>
                      <a:pt x="259935" y="100138"/>
                      <a:pt x="463230" y="100138"/>
                    </a:cubicBezTo>
                    <a:lnTo>
                      <a:pt x="463230" y="93746"/>
                    </a:lnTo>
                    <a:cubicBezTo>
                      <a:pt x="256739" y="93746"/>
                      <a:pt x="84337" y="261353"/>
                      <a:pt x="81496" y="468021"/>
                    </a:cubicBezTo>
                    <a:cubicBezTo>
                      <a:pt x="68890" y="465891"/>
                      <a:pt x="56106" y="464115"/>
                      <a:pt x="43145" y="463050"/>
                    </a:cubicBezTo>
                    <a:cubicBezTo>
                      <a:pt x="50247" y="236851"/>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8" y="417420"/>
                    </a:lnTo>
                    <a:cubicBezTo>
                      <a:pt x="31782" y="188025"/>
                      <a:pt x="228331" y="8700"/>
                      <a:pt x="463230" y="8700"/>
                    </a:cubicBezTo>
                    <a:lnTo>
                      <a:pt x="463763" y="8700"/>
                    </a:lnTo>
                    <a:lnTo>
                      <a:pt x="463763" y="5504"/>
                    </a:lnTo>
                    <a:cubicBezTo>
                      <a:pt x="463763" y="3729"/>
                      <a:pt x="463763" y="1775"/>
                      <a:pt x="463763" y="0"/>
                    </a:cubicBezTo>
                    <a:lnTo>
                      <a:pt x="463585" y="0"/>
                    </a:lnTo>
                    <a:lnTo>
                      <a:pt x="457016" y="0"/>
                    </a:lnTo>
                    <a:lnTo>
                      <a:pt x="457016" y="1775"/>
                    </a:lnTo>
                    <a:cubicBezTo>
                      <a:pt x="446540" y="1775"/>
                      <a:pt x="436242" y="2308"/>
                      <a:pt x="425945" y="3018"/>
                    </a:cubicBezTo>
                    <a:lnTo>
                      <a:pt x="425945" y="1598"/>
                    </a:lnTo>
                    <a:lnTo>
                      <a:pt x="425945" y="0"/>
                    </a:lnTo>
                    <a:lnTo>
                      <a:pt x="419553" y="0"/>
                    </a:lnTo>
                    <a:lnTo>
                      <a:pt x="419375" y="0"/>
                    </a:lnTo>
                    <a:lnTo>
                      <a:pt x="419553" y="1775"/>
                    </a:lnTo>
                    <a:lnTo>
                      <a:pt x="419553" y="3551"/>
                    </a:lnTo>
                    <a:cubicBezTo>
                      <a:pt x="406591" y="4616"/>
                      <a:pt x="393808" y="6392"/>
                      <a:pt x="381024" y="8700"/>
                    </a:cubicBezTo>
                    <a:cubicBezTo>
                      <a:pt x="381024" y="5859"/>
                      <a:pt x="380847" y="2841"/>
                      <a:pt x="380669" y="0"/>
                    </a:cubicBezTo>
                    <a:lnTo>
                      <a:pt x="374277" y="0"/>
                    </a:lnTo>
                    <a:lnTo>
                      <a:pt x="374277" y="0"/>
                    </a:lnTo>
                    <a:cubicBezTo>
                      <a:pt x="374455" y="3373"/>
                      <a:pt x="374632" y="6569"/>
                      <a:pt x="374632" y="9943"/>
                    </a:cubicBezTo>
                    <a:cubicBezTo>
                      <a:pt x="363269" y="12073"/>
                      <a:pt x="352084" y="14559"/>
                      <a:pt x="341075" y="17577"/>
                    </a:cubicBezTo>
                    <a:lnTo>
                      <a:pt x="341075" y="16335"/>
                    </a:lnTo>
                    <a:cubicBezTo>
                      <a:pt x="340898" y="10831"/>
                      <a:pt x="340720" y="5504"/>
                      <a:pt x="340365" y="177"/>
                    </a:cubicBezTo>
                    <a:lnTo>
                      <a:pt x="333973" y="177"/>
                    </a:lnTo>
                    <a:lnTo>
                      <a:pt x="333973" y="177"/>
                    </a:lnTo>
                    <a:cubicBezTo>
                      <a:pt x="334328" y="5504"/>
                      <a:pt x="334506" y="11008"/>
                      <a:pt x="334683" y="16512"/>
                    </a:cubicBezTo>
                    <a:lnTo>
                      <a:pt x="334683" y="19530"/>
                    </a:lnTo>
                    <a:cubicBezTo>
                      <a:pt x="322255" y="23081"/>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877"/>
                      <a:pt x="291716" y="17222"/>
                      <a:pt x="291716" y="25922"/>
                    </a:cubicBezTo>
                    <a:cubicBezTo>
                      <a:pt x="291716" y="27165"/>
                      <a:pt x="291716" y="31249"/>
                      <a:pt x="291716" y="34267"/>
                    </a:cubicBezTo>
                    <a:cubicBezTo>
                      <a:pt x="151629" y="89663"/>
                      <a:pt x="45098" y="211639"/>
                      <a:pt x="11008" y="361314"/>
                    </a:cubicBezTo>
                    <a:lnTo>
                      <a:pt x="10475" y="363622"/>
                    </a:lnTo>
                    <a:cubicBezTo>
                      <a:pt x="9410" y="368238"/>
                      <a:pt x="8523" y="372855"/>
                      <a:pt x="7635" y="377471"/>
                    </a:cubicBezTo>
                    <a:lnTo>
                      <a:pt x="6747" y="382087"/>
                    </a:lnTo>
                    <a:cubicBezTo>
                      <a:pt x="5504" y="389012"/>
                      <a:pt x="4439" y="395936"/>
                      <a:pt x="3374" y="403038"/>
                    </a:cubicBezTo>
                    <a:cubicBezTo>
                      <a:pt x="3019" y="405346"/>
                      <a:pt x="2663" y="407832"/>
                      <a:pt x="2486" y="410140"/>
                    </a:cubicBezTo>
                    <a:cubicBezTo>
                      <a:pt x="2308" y="407832"/>
                      <a:pt x="1776" y="405701"/>
                      <a:pt x="1598" y="403393"/>
                    </a:cubicBezTo>
                    <a:cubicBezTo>
                      <a:pt x="1243" y="400020"/>
                      <a:pt x="533" y="396646"/>
                      <a:pt x="0" y="393450"/>
                    </a:cubicBezTo>
                    <a:lnTo>
                      <a:pt x="0" y="467844"/>
                    </a:lnTo>
                    <a:lnTo>
                      <a:pt x="2486" y="467666"/>
                    </a:lnTo>
                    <a:cubicBezTo>
                      <a:pt x="237208" y="467311"/>
                      <a:pt x="430916" y="646814"/>
                      <a:pt x="454352" y="876209"/>
                    </a:cubicBezTo>
                    <a:close/>
                  </a:path>
                </a:pathLst>
              </a:custGeom>
              <a:grpFill/>
              <a:ln w="10769"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C757497D-C191-465B-8ED2-617ADC1D7FDD}"/>
                  </a:ext>
                </a:extLst>
              </p:cNvPr>
              <p:cNvSpPr/>
              <p:nvPr/>
            </p:nvSpPr>
            <p:spPr>
              <a:xfrm>
                <a:off x="5529287" y="2901519"/>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7"/>
                    </a:lnTo>
                    <a:lnTo>
                      <a:pt x="0" y="6569"/>
                    </a:lnTo>
                    <a:lnTo>
                      <a:pt x="2485" y="6392"/>
                    </a:lnTo>
                    <a:cubicBezTo>
                      <a:pt x="150918" y="6392"/>
                      <a:pt x="275381" y="121444"/>
                      <a:pt x="290295" y="267213"/>
                    </a:cubicBezTo>
                    <a:close/>
                  </a:path>
                </a:pathLst>
              </a:custGeom>
              <a:grpFill/>
              <a:ln w="10769"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94FA45E-761C-4271-A9FF-3E7560672F06}"/>
                  </a:ext>
                </a:extLst>
              </p:cNvPr>
              <p:cNvSpPr/>
              <p:nvPr/>
            </p:nvSpPr>
            <p:spPr>
              <a:xfrm>
                <a:off x="5529287" y="2755751"/>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7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89"/>
                      <a:pt x="113455" y="0"/>
                      <a:pt x="2485" y="0"/>
                    </a:cubicBezTo>
                    <a:lnTo>
                      <a:pt x="0" y="177"/>
                    </a:lnTo>
                    <a:lnTo>
                      <a:pt x="0" y="6569"/>
                    </a:lnTo>
                    <a:lnTo>
                      <a:pt x="2485" y="6392"/>
                    </a:lnTo>
                    <a:cubicBezTo>
                      <a:pt x="111857" y="6747"/>
                      <a:pt x="215191" y="48826"/>
                      <a:pt x="293491" y="125172"/>
                    </a:cubicBezTo>
                    <a:close/>
                  </a:path>
                </a:pathLst>
              </a:custGeom>
              <a:grpFill/>
              <a:ln w="10769"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3019D9AD-1D83-4268-B3A0-55CD75D1A5A0}"/>
                  </a:ext>
                </a:extLst>
              </p:cNvPr>
              <p:cNvSpPr/>
              <p:nvPr/>
            </p:nvSpPr>
            <p:spPr>
              <a:xfrm>
                <a:off x="5529287" y="2801026"/>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570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570"/>
                    </a:lnTo>
                    <a:lnTo>
                      <a:pt x="2485" y="6392"/>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2895C6A-1E5B-45A0-BDFC-C77EE6421AA2}"/>
                  </a:ext>
                </a:extLst>
              </p:cNvPr>
              <p:cNvSpPr/>
              <p:nvPr/>
            </p:nvSpPr>
            <p:spPr>
              <a:xfrm>
                <a:off x="5529109" y="2849852"/>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70 h 318879"/>
                  <a:gd name="connsiteX7" fmla="*/ 2485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9"/>
                      <a:pt x="300061" y="156599"/>
                      <a:pt x="239871" y="97298"/>
                    </a:cubicBezTo>
                    <a:cubicBezTo>
                      <a:pt x="176130" y="34622"/>
                      <a:pt x="91793" y="0"/>
                      <a:pt x="2485" y="0"/>
                    </a:cubicBezTo>
                    <a:lnTo>
                      <a:pt x="0" y="178"/>
                    </a:lnTo>
                    <a:lnTo>
                      <a:pt x="0" y="6570"/>
                    </a:lnTo>
                    <a:lnTo>
                      <a:pt x="2485" y="6392"/>
                    </a:lnTo>
                    <a:cubicBezTo>
                      <a:pt x="177729" y="6392"/>
                      <a:pt x="323498" y="145236"/>
                      <a:pt x="334151" y="318880"/>
                    </a:cubicBezTo>
                    <a:close/>
                  </a:path>
                </a:pathLst>
              </a:custGeom>
              <a:grpFill/>
              <a:ln w="10769"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26791455-DBD9-44F6-8C26-86B20FFEC3F0}"/>
                  </a:ext>
                </a:extLst>
              </p:cNvPr>
              <p:cNvSpPr/>
              <p:nvPr/>
            </p:nvSpPr>
            <p:spPr>
              <a:xfrm>
                <a:off x="5989498"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F929AACF-3BBD-4DE1-AE1B-0D2415715DFE}"/>
                  </a:ext>
                </a:extLst>
              </p:cNvPr>
              <p:cNvSpPr/>
              <p:nvPr/>
            </p:nvSpPr>
            <p:spPr>
              <a:xfrm>
                <a:off x="5529464" y="2250266"/>
                <a:ext cx="463762" cy="918642"/>
              </a:xfrm>
              <a:custGeom>
                <a:avLst/>
                <a:gdLst>
                  <a:gd name="connsiteX0" fmla="*/ 454352 w 463762"/>
                  <a:gd name="connsiteY0" fmla="*/ 875498 h 918642"/>
                  <a:gd name="connsiteX1" fmla="*/ 454708 w 463762"/>
                  <a:gd name="connsiteY1" fmla="*/ 879049 h 918642"/>
                  <a:gd name="connsiteX2" fmla="*/ 456128 w 463762"/>
                  <a:gd name="connsiteY2" fmla="*/ 898047 h 918642"/>
                  <a:gd name="connsiteX3" fmla="*/ 456483 w 463762"/>
                  <a:gd name="connsiteY3" fmla="*/ 906570 h 918642"/>
                  <a:gd name="connsiteX4" fmla="*/ 456838 w 463762"/>
                  <a:gd name="connsiteY4" fmla="*/ 918643 h 918642"/>
                  <a:gd name="connsiteX5" fmla="*/ 456838 w 463762"/>
                  <a:gd name="connsiteY5" fmla="*/ 918643 h 918642"/>
                  <a:gd name="connsiteX6" fmla="*/ 463408 w 463762"/>
                  <a:gd name="connsiteY6" fmla="*/ 918643 h 918642"/>
                  <a:gd name="connsiteX7" fmla="*/ 460212 w 463762"/>
                  <a:gd name="connsiteY7" fmla="*/ 868396 h 918642"/>
                  <a:gd name="connsiteX8" fmla="*/ 460212 w 463762"/>
                  <a:gd name="connsiteY8" fmla="*/ 867864 h 918642"/>
                  <a:gd name="connsiteX9" fmla="*/ 459324 w 463762"/>
                  <a:gd name="connsiteY9" fmla="*/ 861117 h 918642"/>
                  <a:gd name="connsiteX10" fmla="*/ 455950 w 463762"/>
                  <a:gd name="connsiteY10" fmla="*/ 839456 h 918642"/>
                  <a:gd name="connsiteX11" fmla="*/ 455240 w 463762"/>
                  <a:gd name="connsiteY11" fmla="*/ 835372 h 918642"/>
                  <a:gd name="connsiteX12" fmla="*/ 452222 w 463762"/>
                  <a:gd name="connsiteY12" fmla="*/ 821346 h 918642"/>
                  <a:gd name="connsiteX13" fmla="*/ 451689 w 463762"/>
                  <a:gd name="connsiteY13" fmla="*/ 819393 h 918642"/>
                  <a:gd name="connsiteX14" fmla="*/ 170804 w 463762"/>
                  <a:gd name="connsiteY14" fmla="*/ 492168 h 918642"/>
                  <a:gd name="connsiteX15" fmla="*/ 170804 w 463762"/>
                  <a:gd name="connsiteY15" fmla="*/ 483824 h 918642"/>
                  <a:gd name="connsiteX16" fmla="*/ 463230 w 463762"/>
                  <a:gd name="connsiteY16" fmla="*/ 199566 h 918642"/>
                  <a:gd name="connsiteX17" fmla="*/ 463230 w 463762"/>
                  <a:gd name="connsiteY17" fmla="*/ 193174 h 918642"/>
                  <a:gd name="connsiteX18" fmla="*/ 164412 w 463762"/>
                  <a:gd name="connsiteY18" fmla="*/ 483824 h 918642"/>
                  <a:gd name="connsiteX19" fmla="*/ 164412 w 463762"/>
                  <a:gd name="connsiteY19" fmla="*/ 489683 h 918642"/>
                  <a:gd name="connsiteX20" fmla="*/ 127837 w 463762"/>
                  <a:gd name="connsiteY20" fmla="*/ 477609 h 918642"/>
                  <a:gd name="connsiteX21" fmla="*/ 127837 w 463762"/>
                  <a:gd name="connsiteY21" fmla="*/ 474591 h 918642"/>
                  <a:gd name="connsiteX22" fmla="*/ 227265 w 463762"/>
                  <a:gd name="connsiteY22" fmla="*/ 243421 h 918642"/>
                  <a:gd name="connsiteX23" fmla="*/ 460567 w 463762"/>
                  <a:gd name="connsiteY23" fmla="*/ 147899 h 918642"/>
                  <a:gd name="connsiteX24" fmla="*/ 463230 w 463762"/>
                  <a:gd name="connsiteY24" fmla="*/ 147899 h 918642"/>
                  <a:gd name="connsiteX25" fmla="*/ 463230 w 463762"/>
                  <a:gd name="connsiteY25" fmla="*/ 141507 h 918642"/>
                  <a:gd name="connsiteX26" fmla="*/ 460567 w 463762"/>
                  <a:gd name="connsiteY26" fmla="*/ 141507 h 918642"/>
                  <a:gd name="connsiteX27" fmla="*/ 222827 w 463762"/>
                  <a:gd name="connsiteY27" fmla="*/ 238805 h 918642"/>
                  <a:gd name="connsiteX28" fmla="*/ 121445 w 463762"/>
                  <a:gd name="connsiteY28" fmla="*/ 474591 h 918642"/>
                  <a:gd name="connsiteX29" fmla="*/ 121445 w 463762"/>
                  <a:gd name="connsiteY29" fmla="*/ 475834 h 918642"/>
                  <a:gd name="connsiteX30" fmla="*/ 87888 w 463762"/>
                  <a:gd name="connsiteY30" fmla="*/ 468199 h 918642"/>
                  <a:gd name="connsiteX31" fmla="*/ 463230 w 463762"/>
                  <a:gd name="connsiteY31" fmla="*/ 99250 h 918642"/>
                  <a:gd name="connsiteX32" fmla="*/ 463230 w 463762"/>
                  <a:gd name="connsiteY32" fmla="*/ 92859 h 918642"/>
                  <a:gd name="connsiteX33" fmla="*/ 81496 w 463762"/>
                  <a:gd name="connsiteY33" fmla="*/ 467134 h 918642"/>
                  <a:gd name="connsiteX34" fmla="*/ 43145 w 463762"/>
                  <a:gd name="connsiteY34" fmla="*/ 462162 h 918642"/>
                  <a:gd name="connsiteX35" fmla="*/ 463230 w 463762"/>
                  <a:gd name="connsiteY35" fmla="*/ 54330 h 918642"/>
                  <a:gd name="connsiteX36" fmla="*/ 463230 w 463762"/>
                  <a:gd name="connsiteY36" fmla="*/ 47939 h 918642"/>
                  <a:gd name="connsiteX37" fmla="*/ 36753 w 463762"/>
                  <a:gd name="connsiteY37" fmla="*/ 461807 h 918642"/>
                  <a:gd name="connsiteX38" fmla="*/ 5682 w 463762"/>
                  <a:gd name="connsiteY38" fmla="*/ 460387 h 918642"/>
                  <a:gd name="connsiteX39" fmla="*/ 6037 w 463762"/>
                  <a:gd name="connsiteY39" fmla="*/ 449024 h 918642"/>
                  <a:gd name="connsiteX40" fmla="*/ 6392 w 463762"/>
                  <a:gd name="connsiteY40" fmla="*/ 439969 h 918642"/>
                  <a:gd name="connsiteX41" fmla="*/ 7812 w 463762"/>
                  <a:gd name="connsiteY41" fmla="*/ 421503 h 918642"/>
                  <a:gd name="connsiteX42" fmla="*/ 8168 w 463762"/>
                  <a:gd name="connsiteY42" fmla="*/ 417420 h 918642"/>
                  <a:gd name="connsiteX43" fmla="*/ 463230 w 463762"/>
                  <a:gd name="connsiteY43" fmla="*/ 8700 h 918642"/>
                  <a:gd name="connsiteX44" fmla="*/ 463763 w 463762"/>
                  <a:gd name="connsiteY44" fmla="*/ 8700 h 918642"/>
                  <a:gd name="connsiteX45" fmla="*/ 463763 w 463762"/>
                  <a:gd name="connsiteY45" fmla="*/ 5504 h 918642"/>
                  <a:gd name="connsiteX46" fmla="*/ 463763 w 463762"/>
                  <a:gd name="connsiteY46" fmla="*/ 0 h 918642"/>
                  <a:gd name="connsiteX47" fmla="*/ 463585 w 463762"/>
                  <a:gd name="connsiteY47" fmla="*/ 0 h 918642"/>
                  <a:gd name="connsiteX48" fmla="*/ 457016 w 463762"/>
                  <a:gd name="connsiteY48" fmla="*/ 0 h 918642"/>
                  <a:gd name="connsiteX49" fmla="*/ 457016 w 463762"/>
                  <a:gd name="connsiteY49" fmla="*/ 1775 h 918642"/>
                  <a:gd name="connsiteX50" fmla="*/ 425945 w 463762"/>
                  <a:gd name="connsiteY50" fmla="*/ 3196 h 918642"/>
                  <a:gd name="connsiteX51" fmla="*/ 425945 w 463762"/>
                  <a:gd name="connsiteY51" fmla="*/ 1598 h 918642"/>
                  <a:gd name="connsiteX52" fmla="*/ 425945 w 463762"/>
                  <a:gd name="connsiteY52" fmla="*/ 0 h 918642"/>
                  <a:gd name="connsiteX53" fmla="*/ 419553 w 463762"/>
                  <a:gd name="connsiteY53" fmla="*/ 0 h 918642"/>
                  <a:gd name="connsiteX54" fmla="*/ 419375 w 463762"/>
                  <a:gd name="connsiteY54" fmla="*/ 0 h 918642"/>
                  <a:gd name="connsiteX55" fmla="*/ 419553 w 463762"/>
                  <a:gd name="connsiteY55" fmla="*/ 1775 h 918642"/>
                  <a:gd name="connsiteX56" fmla="*/ 419553 w 463762"/>
                  <a:gd name="connsiteY56" fmla="*/ 3551 h 918642"/>
                  <a:gd name="connsiteX57" fmla="*/ 381024 w 463762"/>
                  <a:gd name="connsiteY57" fmla="*/ 8700 h 918642"/>
                  <a:gd name="connsiteX58" fmla="*/ 380669 w 463762"/>
                  <a:gd name="connsiteY58" fmla="*/ 0 h 918642"/>
                  <a:gd name="connsiteX59" fmla="*/ 374277 w 463762"/>
                  <a:gd name="connsiteY59" fmla="*/ 0 h 918642"/>
                  <a:gd name="connsiteX60" fmla="*/ 374277 w 463762"/>
                  <a:gd name="connsiteY60" fmla="*/ 0 h 918642"/>
                  <a:gd name="connsiteX61" fmla="*/ 374632 w 463762"/>
                  <a:gd name="connsiteY61" fmla="*/ 9765 h 918642"/>
                  <a:gd name="connsiteX62" fmla="*/ 341075 w 463762"/>
                  <a:gd name="connsiteY62" fmla="*/ 17400 h 918642"/>
                  <a:gd name="connsiteX63" fmla="*/ 341075 w 463762"/>
                  <a:gd name="connsiteY63" fmla="*/ 16157 h 918642"/>
                  <a:gd name="connsiteX64" fmla="*/ 340365 w 463762"/>
                  <a:gd name="connsiteY64" fmla="*/ 0 h 918642"/>
                  <a:gd name="connsiteX65" fmla="*/ 333973 w 463762"/>
                  <a:gd name="connsiteY65" fmla="*/ 0 h 918642"/>
                  <a:gd name="connsiteX66" fmla="*/ 333973 w 463762"/>
                  <a:gd name="connsiteY66" fmla="*/ 0 h 918642"/>
                  <a:gd name="connsiteX67" fmla="*/ 334683 w 463762"/>
                  <a:gd name="connsiteY67" fmla="*/ 16335 h 918642"/>
                  <a:gd name="connsiteX68" fmla="*/ 334683 w 463762"/>
                  <a:gd name="connsiteY68" fmla="*/ 19353 h 918642"/>
                  <a:gd name="connsiteX69" fmla="*/ 298108 w 463762"/>
                  <a:gd name="connsiteY69" fmla="*/ 31249 h 918642"/>
                  <a:gd name="connsiteX70" fmla="*/ 298108 w 463762"/>
                  <a:gd name="connsiteY70" fmla="*/ 25390 h 918642"/>
                  <a:gd name="connsiteX71" fmla="*/ 296510 w 463762"/>
                  <a:gd name="connsiteY71" fmla="*/ 0 h 918642"/>
                  <a:gd name="connsiteX72" fmla="*/ 290296 w 463762"/>
                  <a:gd name="connsiteY72" fmla="*/ 0 h 918642"/>
                  <a:gd name="connsiteX73" fmla="*/ 290118 w 463762"/>
                  <a:gd name="connsiteY73" fmla="*/ 0 h 918642"/>
                  <a:gd name="connsiteX74" fmla="*/ 291716 w 463762"/>
                  <a:gd name="connsiteY74" fmla="*/ 25567 h 918642"/>
                  <a:gd name="connsiteX75" fmla="*/ 291716 w 463762"/>
                  <a:gd name="connsiteY75" fmla="*/ 33912 h 918642"/>
                  <a:gd name="connsiteX76" fmla="*/ 11008 w 463762"/>
                  <a:gd name="connsiteY76" fmla="*/ 360959 h 918642"/>
                  <a:gd name="connsiteX77" fmla="*/ 10475 w 463762"/>
                  <a:gd name="connsiteY77" fmla="*/ 363267 h 918642"/>
                  <a:gd name="connsiteX78" fmla="*/ 7635 w 463762"/>
                  <a:gd name="connsiteY78" fmla="*/ 377116 h 918642"/>
                  <a:gd name="connsiteX79" fmla="*/ 6747 w 463762"/>
                  <a:gd name="connsiteY79" fmla="*/ 381732 h 918642"/>
                  <a:gd name="connsiteX80" fmla="*/ 3374 w 463762"/>
                  <a:gd name="connsiteY80" fmla="*/ 402683 h 918642"/>
                  <a:gd name="connsiteX81" fmla="*/ 2486 w 463762"/>
                  <a:gd name="connsiteY81" fmla="*/ 409785 h 918642"/>
                  <a:gd name="connsiteX82" fmla="*/ 1598 w 463762"/>
                  <a:gd name="connsiteY82" fmla="*/ 403038 h 918642"/>
                  <a:gd name="connsiteX83" fmla="*/ 0 w 463762"/>
                  <a:gd name="connsiteY83" fmla="*/ 393096 h 918642"/>
                  <a:gd name="connsiteX84" fmla="*/ 0 w 463762"/>
                  <a:gd name="connsiteY84" fmla="*/ 467489 h 918642"/>
                  <a:gd name="connsiteX85" fmla="*/ 2486 w 463762"/>
                  <a:gd name="connsiteY85" fmla="*/ 467311 h 918642"/>
                  <a:gd name="connsiteX86" fmla="*/ 454352 w 463762"/>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642">
                    <a:moveTo>
                      <a:pt x="454352" y="875498"/>
                    </a:moveTo>
                    <a:lnTo>
                      <a:pt x="454708" y="879049"/>
                    </a:lnTo>
                    <a:cubicBezTo>
                      <a:pt x="455240" y="885264"/>
                      <a:pt x="455773" y="891656"/>
                      <a:pt x="456128" y="898047"/>
                    </a:cubicBezTo>
                    <a:cubicBezTo>
                      <a:pt x="456306" y="900888"/>
                      <a:pt x="456306" y="903729"/>
                      <a:pt x="456483" y="906570"/>
                    </a:cubicBezTo>
                    <a:cubicBezTo>
                      <a:pt x="456661" y="910653"/>
                      <a:pt x="456661" y="914559"/>
                      <a:pt x="456838" y="918643"/>
                    </a:cubicBezTo>
                    <a:lnTo>
                      <a:pt x="456838" y="918643"/>
                    </a:lnTo>
                    <a:lnTo>
                      <a:pt x="463408" y="918643"/>
                    </a:lnTo>
                    <a:cubicBezTo>
                      <a:pt x="463230" y="901598"/>
                      <a:pt x="462165" y="884909"/>
                      <a:pt x="460212" y="868396"/>
                    </a:cubicBezTo>
                    <a:lnTo>
                      <a:pt x="460212" y="867864"/>
                    </a:lnTo>
                    <a:cubicBezTo>
                      <a:pt x="460034" y="865556"/>
                      <a:pt x="459502" y="863425"/>
                      <a:pt x="459324" y="861117"/>
                    </a:cubicBezTo>
                    <a:cubicBezTo>
                      <a:pt x="458436" y="853837"/>
                      <a:pt x="457193" y="846558"/>
                      <a:pt x="455950" y="839456"/>
                    </a:cubicBezTo>
                    <a:lnTo>
                      <a:pt x="455240" y="835372"/>
                    </a:lnTo>
                    <a:cubicBezTo>
                      <a:pt x="454352" y="830578"/>
                      <a:pt x="453287" y="825962"/>
                      <a:pt x="452222" y="821346"/>
                    </a:cubicBezTo>
                    <a:lnTo>
                      <a:pt x="451689" y="819393"/>
                    </a:lnTo>
                    <a:cubicBezTo>
                      <a:pt x="417600" y="669718"/>
                      <a:pt x="310892" y="547564"/>
                      <a:pt x="170804" y="492168"/>
                    </a:cubicBezTo>
                    <a:cubicBezTo>
                      <a:pt x="170804" y="489150"/>
                      <a:pt x="170804" y="485244"/>
                      <a:pt x="170804" y="483824"/>
                    </a:cubicBezTo>
                    <a:cubicBezTo>
                      <a:pt x="173822" y="327047"/>
                      <a:pt x="306808" y="199566"/>
                      <a:pt x="463230" y="199566"/>
                    </a:cubicBezTo>
                    <a:lnTo>
                      <a:pt x="463230" y="193174"/>
                    </a:lnTo>
                    <a:cubicBezTo>
                      <a:pt x="303434" y="193174"/>
                      <a:pt x="167430" y="323496"/>
                      <a:pt x="164412" y="483824"/>
                    </a:cubicBezTo>
                    <a:cubicBezTo>
                      <a:pt x="164412" y="484711"/>
                      <a:pt x="164412" y="487197"/>
                      <a:pt x="164412" y="489683"/>
                    </a:cubicBezTo>
                    <a:cubicBezTo>
                      <a:pt x="152516" y="485244"/>
                      <a:pt x="140265" y="481160"/>
                      <a:pt x="127837" y="477609"/>
                    </a:cubicBezTo>
                    <a:lnTo>
                      <a:pt x="127837" y="474591"/>
                    </a:lnTo>
                    <a:cubicBezTo>
                      <a:pt x="129435" y="386881"/>
                      <a:pt x="164767" y="304853"/>
                      <a:pt x="227265" y="243421"/>
                    </a:cubicBezTo>
                    <a:cubicBezTo>
                      <a:pt x="289763" y="181811"/>
                      <a:pt x="372857" y="147899"/>
                      <a:pt x="460567" y="147899"/>
                    </a:cubicBezTo>
                    <a:lnTo>
                      <a:pt x="463230" y="147899"/>
                    </a:lnTo>
                    <a:lnTo>
                      <a:pt x="463230" y="141507"/>
                    </a:lnTo>
                    <a:lnTo>
                      <a:pt x="460567" y="141507"/>
                    </a:lnTo>
                    <a:cubicBezTo>
                      <a:pt x="371259" y="141507"/>
                      <a:pt x="286390" y="176130"/>
                      <a:pt x="222827" y="238805"/>
                    </a:cubicBezTo>
                    <a:cubicBezTo>
                      <a:pt x="159263" y="301480"/>
                      <a:pt x="123220" y="385283"/>
                      <a:pt x="121445" y="474591"/>
                    </a:cubicBezTo>
                    <a:lnTo>
                      <a:pt x="121445" y="475834"/>
                    </a:lnTo>
                    <a:cubicBezTo>
                      <a:pt x="110437" y="472815"/>
                      <a:pt x="99251" y="470330"/>
                      <a:pt x="87888" y="468199"/>
                    </a:cubicBezTo>
                    <a:cubicBezTo>
                      <a:pt x="90196" y="264549"/>
                      <a:pt x="259935" y="99250"/>
                      <a:pt x="463230" y="99250"/>
                    </a:cubicBezTo>
                    <a:lnTo>
                      <a:pt x="463230" y="92859"/>
                    </a:lnTo>
                    <a:cubicBezTo>
                      <a:pt x="256739" y="92859"/>
                      <a:pt x="84337" y="260466"/>
                      <a:pt x="81496" y="467134"/>
                    </a:cubicBezTo>
                    <a:cubicBezTo>
                      <a:pt x="68890" y="465003"/>
                      <a:pt x="56106" y="463228"/>
                      <a:pt x="43145" y="462162"/>
                    </a:cubicBezTo>
                    <a:cubicBezTo>
                      <a:pt x="50247" y="236852"/>
                      <a:pt x="239339" y="54330"/>
                      <a:pt x="463230" y="54330"/>
                    </a:cubicBezTo>
                    <a:lnTo>
                      <a:pt x="463230" y="47939"/>
                    </a:lnTo>
                    <a:cubicBezTo>
                      <a:pt x="235965" y="47939"/>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8" y="417420"/>
                    </a:lnTo>
                    <a:cubicBezTo>
                      <a:pt x="31782" y="188025"/>
                      <a:pt x="228331" y="8700"/>
                      <a:pt x="463230" y="8700"/>
                    </a:cubicBezTo>
                    <a:lnTo>
                      <a:pt x="463763" y="8700"/>
                    </a:lnTo>
                    <a:lnTo>
                      <a:pt x="463763" y="5504"/>
                    </a:lnTo>
                    <a:cubicBezTo>
                      <a:pt x="463763" y="3729"/>
                      <a:pt x="463763" y="1775"/>
                      <a:pt x="463763" y="0"/>
                    </a:cubicBezTo>
                    <a:lnTo>
                      <a:pt x="463585" y="0"/>
                    </a:lnTo>
                    <a:lnTo>
                      <a:pt x="457016" y="0"/>
                    </a:lnTo>
                    <a:lnTo>
                      <a:pt x="457016" y="1775"/>
                    </a:lnTo>
                    <a:cubicBezTo>
                      <a:pt x="446540" y="1775"/>
                      <a:pt x="436242" y="2308"/>
                      <a:pt x="425945" y="3196"/>
                    </a:cubicBezTo>
                    <a:lnTo>
                      <a:pt x="425945" y="1598"/>
                    </a:lnTo>
                    <a:lnTo>
                      <a:pt x="425945" y="0"/>
                    </a:lnTo>
                    <a:lnTo>
                      <a:pt x="419553" y="0"/>
                    </a:lnTo>
                    <a:lnTo>
                      <a:pt x="419375" y="0"/>
                    </a:lnTo>
                    <a:lnTo>
                      <a:pt x="419553" y="1775"/>
                    </a:lnTo>
                    <a:lnTo>
                      <a:pt x="419553" y="3551"/>
                    </a:lnTo>
                    <a:cubicBezTo>
                      <a:pt x="406591" y="4794"/>
                      <a:pt x="393808" y="6392"/>
                      <a:pt x="381024" y="8700"/>
                    </a:cubicBezTo>
                    <a:cubicBezTo>
                      <a:pt x="381024" y="5859"/>
                      <a:pt x="380847" y="2841"/>
                      <a:pt x="380669" y="0"/>
                    </a:cubicBezTo>
                    <a:lnTo>
                      <a:pt x="374277" y="0"/>
                    </a:lnTo>
                    <a:lnTo>
                      <a:pt x="374277" y="0"/>
                    </a:lnTo>
                    <a:cubicBezTo>
                      <a:pt x="374455" y="3373"/>
                      <a:pt x="374632" y="6569"/>
                      <a:pt x="374632" y="9765"/>
                    </a:cubicBezTo>
                    <a:cubicBezTo>
                      <a:pt x="363269" y="11896"/>
                      <a:pt x="352084" y="14382"/>
                      <a:pt x="341075" y="17400"/>
                    </a:cubicBezTo>
                    <a:lnTo>
                      <a:pt x="341075" y="16157"/>
                    </a:lnTo>
                    <a:cubicBezTo>
                      <a:pt x="340898" y="10653"/>
                      <a:pt x="340720" y="5327"/>
                      <a:pt x="340365" y="0"/>
                    </a:cubicBezTo>
                    <a:lnTo>
                      <a:pt x="333973" y="0"/>
                    </a:lnTo>
                    <a:lnTo>
                      <a:pt x="333973" y="0"/>
                    </a:lnTo>
                    <a:cubicBezTo>
                      <a:pt x="334328" y="5327"/>
                      <a:pt x="334506" y="10831"/>
                      <a:pt x="334683" y="16335"/>
                    </a:cubicBezTo>
                    <a:lnTo>
                      <a:pt x="334683" y="19353"/>
                    </a:lnTo>
                    <a:cubicBezTo>
                      <a:pt x="322255" y="22904"/>
                      <a:pt x="310181" y="26810"/>
                      <a:pt x="298108" y="31249"/>
                    </a:cubicBezTo>
                    <a:cubicBezTo>
                      <a:pt x="298108" y="28763"/>
                      <a:pt x="298108" y="26455"/>
                      <a:pt x="298108" y="25390"/>
                    </a:cubicBezTo>
                    <a:cubicBezTo>
                      <a:pt x="297930" y="16867"/>
                      <a:pt x="297220" y="8345"/>
                      <a:pt x="296510" y="0"/>
                    </a:cubicBezTo>
                    <a:lnTo>
                      <a:pt x="290296" y="0"/>
                    </a:lnTo>
                    <a:lnTo>
                      <a:pt x="290118" y="0"/>
                    </a:lnTo>
                    <a:cubicBezTo>
                      <a:pt x="291006" y="8345"/>
                      <a:pt x="291716" y="16867"/>
                      <a:pt x="291716" y="25567"/>
                    </a:cubicBezTo>
                    <a:cubicBezTo>
                      <a:pt x="291716" y="26810"/>
                      <a:pt x="291716" y="30894"/>
                      <a:pt x="291716" y="33912"/>
                    </a:cubicBezTo>
                    <a:cubicBezTo>
                      <a:pt x="151629" y="89308"/>
                      <a:pt x="45098" y="211284"/>
                      <a:pt x="11008" y="360959"/>
                    </a:cubicBezTo>
                    <a:lnTo>
                      <a:pt x="10475" y="363267"/>
                    </a:lnTo>
                    <a:cubicBezTo>
                      <a:pt x="9410" y="367883"/>
                      <a:pt x="8523" y="372500"/>
                      <a:pt x="7635" y="377116"/>
                    </a:cubicBezTo>
                    <a:lnTo>
                      <a:pt x="6747" y="381732"/>
                    </a:lnTo>
                    <a:cubicBezTo>
                      <a:pt x="5504" y="388657"/>
                      <a:pt x="4439" y="395581"/>
                      <a:pt x="3374" y="402683"/>
                    </a:cubicBezTo>
                    <a:cubicBezTo>
                      <a:pt x="3019" y="404991"/>
                      <a:pt x="2663" y="407477"/>
                      <a:pt x="2486" y="409785"/>
                    </a:cubicBezTo>
                    <a:cubicBezTo>
                      <a:pt x="2308" y="407477"/>
                      <a:pt x="1776" y="405347"/>
                      <a:pt x="1598" y="403038"/>
                    </a:cubicBezTo>
                    <a:cubicBezTo>
                      <a:pt x="1243" y="399665"/>
                      <a:pt x="533" y="396291"/>
                      <a:pt x="0" y="393096"/>
                    </a:cubicBezTo>
                    <a:lnTo>
                      <a:pt x="0" y="467489"/>
                    </a:lnTo>
                    <a:lnTo>
                      <a:pt x="2486" y="467311"/>
                    </a:lnTo>
                    <a:cubicBezTo>
                      <a:pt x="237208" y="466601"/>
                      <a:pt x="430916" y="646104"/>
                      <a:pt x="454352" y="875498"/>
                    </a:cubicBezTo>
                    <a:close/>
                  </a:path>
                </a:pathLst>
              </a:custGeom>
              <a:grpFill/>
              <a:ln w="10769"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FCCD51E-7E46-4383-9D06-BA28F1053492}"/>
                  </a:ext>
                </a:extLst>
              </p:cNvPr>
              <p:cNvSpPr/>
              <p:nvPr/>
            </p:nvSpPr>
            <p:spPr>
              <a:xfrm>
                <a:off x="5529287" y="3820517"/>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70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70"/>
                    </a:lnTo>
                    <a:lnTo>
                      <a:pt x="2485" y="6392"/>
                    </a:lnTo>
                    <a:cubicBezTo>
                      <a:pt x="150918" y="6392"/>
                      <a:pt x="275381" y="121444"/>
                      <a:pt x="290295" y="267213"/>
                    </a:cubicBezTo>
                    <a:close/>
                  </a:path>
                </a:pathLst>
              </a:custGeom>
              <a:grpFill/>
              <a:ln w="10769"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D6DD959B-7B64-4972-AFDF-BD8925F56D81}"/>
                  </a:ext>
                </a:extLst>
              </p:cNvPr>
              <p:cNvSpPr/>
              <p:nvPr/>
            </p:nvSpPr>
            <p:spPr>
              <a:xfrm>
                <a:off x="5529287" y="3674749"/>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7 h 412803"/>
                  <a:gd name="connsiteX9" fmla="*/ 0 w 425944"/>
                  <a:gd name="connsiteY9" fmla="*/ 6569 h 412803"/>
                  <a:gd name="connsiteX10" fmla="*/ 2485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6"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5" y="0"/>
                    </a:cubicBezTo>
                    <a:lnTo>
                      <a:pt x="0" y="177"/>
                    </a:lnTo>
                    <a:lnTo>
                      <a:pt x="0" y="6569"/>
                    </a:lnTo>
                    <a:lnTo>
                      <a:pt x="2485" y="6392"/>
                    </a:lnTo>
                    <a:cubicBezTo>
                      <a:pt x="111857" y="6747"/>
                      <a:pt x="215191" y="48826"/>
                      <a:pt x="293491" y="125173"/>
                    </a:cubicBezTo>
                    <a:close/>
                  </a:path>
                </a:pathLst>
              </a:custGeom>
              <a:grpFill/>
              <a:ln w="10769"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F584313F-7DC2-429A-9850-EFE9462E7482}"/>
                  </a:ext>
                </a:extLst>
              </p:cNvPr>
              <p:cNvSpPr/>
              <p:nvPr/>
            </p:nvSpPr>
            <p:spPr>
              <a:xfrm>
                <a:off x="5529287" y="372002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569"/>
                      <a:pt x="368062" y="167785"/>
                      <a:pt x="374455" y="367706"/>
                    </a:cubicBezTo>
                    <a:close/>
                  </a:path>
                </a:pathLst>
              </a:custGeom>
              <a:grpFill/>
              <a:ln w="10769"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A1A38B9B-87B4-4452-AD86-7996140A977D}"/>
                  </a:ext>
                </a:extLst>
              </p:cNvPr>
              <p:cNvSpPr/>
              <p:nvPr/>
            </p:nvSpPr>
            <p:spPr>
              <a:xfrm>
                <a:off x="5529109" y="3768850"/>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729" y="6392"/>
                      <a:pt x="323498" y="145236"/>
                      <a:pt x="334151" y="318879"/>
                    </a:cubicBezTo>
                    <a:close/>
                  </a:path>
                </a:pathLst>
              </a:custGeom>
              <a:grpFill/>
              <a:ln w="10769"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2F010ECE-1A3E-4995-8767-284091122A70}"/>
                  </a:ext>
                </a:extLst>
              </p:cNvPr>
              <p:cNvSpPr/>
              <p:nvPr/>
            </p:nvSpPr>
            <p:spPr>
              <a:xfrm>
                <a:off x="5989498"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19098C94-A70A-4466-AF1E-080F20237E62}"/>
                  </a:ext>
                </a:extLst>
              </p:cNvPr>
              <p:cNvSpPr/>
              <p:nvPr/>
            </p:nvSpPr>
            <p:spPr>
              <a:xfrm>
                <a:off x="5529464" y="3169087"/>
                <a:ext cx="463762" cy="918820"/>
              </a:xfrm>
              <a:custGeom>
                <a:avLst/>
                <a:gdLst>
                  <a:gd name="connsiteX0" fmla="*/ 454352 w 463762"/>
                  <a:gd name="connsiteY0" fmla="*/ 875676 h 918820"/>
                  <a:gd name="connsiteX1" fmla="*/ 454708 w 463762"/>
                  <a:gd name="connsiteY1" fmla="*/ 879227 h 918820"/>
                  <a:gd name="connsiteX2" fmla="*/ 456128 w 463762"/>
                  <a:gd name="connsiteY2" fmla="*/ 898225 h 918820"/>
                  <a:gd name="connsiteX3" fmla="*/ 456483 w 463762"/>
                  <a:gd name="connsiteY3" fmla="*/ 906747 h 918820"/>
                  <a:gd name="connsiteX4" fmla="*/ 456838 w 463762"/>
                  <a:gd name="connsiteY4" fmla="*/ 918821 h 918820"/>
                  <a:gd name="connsiteX5" fmla="*/ 456838 w 463762"/>
                  <a:gd name="connsiteY5" fmla="*/ 918821 h 918820"/>
                  <a:gd name="connsiteX6" fmla="*/ 463408 w 463762"/>
                  <a:gd name="connsiteY6" fmla="*/ 918821 h 918820"/>
                  <a:gd name="connsiteX7" fmla="*/ 460212 w 463762"/>
                  <a:gd name="connsiteY7" fmla="*/ 868574 h 918820"/>
                  <a:gd name="connsiteX8" fmla="*/ 460212 w 463762"/>
                  <a:gd name="connsiteY8" fmla="*/ 868041 h 918820"/>
                  <a:gd name="connsiteX9" fmla="*/ 459324 w 463762"/>
                  <a:gd name="connsiteY9" fmla="*/ 861294 h 918820"/>
                  <a:gd name="connsiteX10" fmla="*/ 455950 w 463762"/>
                  <a:gd name="connsiteY10" fmla="*/ 839633 h 918820"/>
                  <a:gd name="connsiteX11" fmla="*/ 455240 w 463762"/>
                  <a:gd name="connsiteY11" fmla="*/ 835550 h 918820"/>
                  <a:gd name="connsiteX12" fmla="*/ 452222 w 463762"/>
                  <a:gd name="connsiteY12" fmla="*/ 821523 h 918820"/>
                  <a:gd name="connsiteX13" fmla="*/ 451689 w 463762"/>
                  <a:gd name="connsiteY13" fmla="*/ 819570 h 918820"/>
                  <a:gd name="connsiteX14" fmla="*/ 170804 w 463762"/>
                  <a:gd name="connsiteY14" fmla="*/ 492346 h 918820"/>
                  <a:gd name="connsiteX15" fmla="*/ 170804 w 463762"/>
                  <a:gd name="connsiteY15" fmla="*/ 484001 h 918820"/>
                  <a:gd name="connsiteX16" fmla="*/ 463230 w 463762"/>
                  <a:gd name="connsiteY16" fmla="*/ 199744 h 918820"/>
                  <a:gd name="connsiteX17" fmla="*/ 463230 w 463762"/>
                  <a:gd name="connsiteY17" fmla="*/ 193352 h 918820"/>
                  <a:gd name="connsiteX18" fmla="*/ 164412 w 463762"/>
                  <a:gd name="connsiteY18" fmla="*/ 484001 h 918820"/>
                  <a:gd name="connsiteX19" fmla="*/ 164412 w 463762"/>
                  <a:gd name="connsiteY19" fmla="*/ 489860 h 918820"/>
                  <a:gd name="connsiteX20" fmla="*/ 127837 w 463762"/>
                  <a:gd name="connsiteY20" fmla="*/ 477786 h 918820"/>
                  <a:gd name="connsiteX21" fmla="*/ 127837 w 463762"/>
                  <a:gd name="connsiteY21" fmla="*/ 474768 h 918820"/>
                  <a:gd name="connsiteX22" fmla="*/ 227265 w 463762"/>
                  <a:gd name="connsiteY22" fmla="*/ 243598 h 918820"/>
                  <a:gd name="connsiteX23" fmla="*/ 460567 w 463762"/>
                  <a:gd name="connsiteY23" fmla="*/ 148077 h 918820"/>
                  <a:gd name="connsiteX24" fmla="*/ 463230 w 463762"/>
                  <a:gd name="connsiteY24" fmla="*/ 148077 h 918820"/>
                  <a:gd name="connsiteX25" fmla="*/ 463230 w 463762"/>
                  <a:gd name="connsiteY25" fmla="*/ 141685 h 918820"/>
                  <a:gd name="connsiteX26" fmla="*/ 460567 w 463762"/>
                  <a:gd name="connsiteY26" fmla="*/ 141685 h 918820"/>
                  <a:gd name="connsiteX27" fmla="*/ 222827 w 463762"/>
                  <a:gd name="connsiteY27" fmla="*/ 238982 h 918820"/>
                  <a:gd name="connsiteX28" fmla="*/ 121445 w 463762"/>
                  <a:gd name="connsiteY28" fmla="*/ 474768 h 918820"/>
                  <a:gd name="connsiteX29" fmla="*/ 121445 w 463762"/>
                  <a:gd name="connsiteY29" fmla="*/ 476011 h 918820"/>
                  <a:gd name="connsiteX30" fmla="*/ 87888 w 463762"/>
                  <a:gd name="connsiteY30" fmla="*/ 468376 h 918820"/>
                  <a:gd name="connsiteX31" fmla="*/ 463230 w 463762"/>
                  <a:gd name="connsiteY31" fmla="*/ 99428 h 918820"/>
                  <a:gd name="connsiteX32" fmla="*/ 463230 w 463762"/>
                  <a:gd name="connsiteY32" fmla="*/ 93036 h 918820"/>
                  <a:gd name="connsiteX33" fmla="*/ 81496 w 463762"/>
                  <a:gd name="connsiteY33" fmla="*/ 467311 h 918820"/>
                  <a:gd name="connsiteX34" fmla="*/ 43145 w 463762"/>
                  <a:gd name="connsiteY34" fmla="*/ 462340 h 918820"/>
                  <a:gd name="connsiteX35" fmla="*/ 463230 w 463762"/>
                  <a:gd name="connsiteY35" fmla="*/ 54508 h 918820"/>
                  <a:gd name="connsiteX36" fmla="*/ 463230 w 463762"/>
                  <a:gd name="connsiteY36" fmla="*/ 48116 h 918820"/>
                  <a:gd name="connsiteX37" fmla="*/ 36753 w 463762"/>
                  <a:gd name="connsiteY37" fmla="*/ 461985 h 918820"/>
                  <a:gd name="connsiteX38" fmla="*/ 5682 w 463762"/>
                  <a:gd name="connsiteY38" fmla="*/ 460564 h 918820"/>
                  <a:gd name="connsiteX39" fmla="*/ 6037 w 463762"/>
                  <a:gd name="connsiteY39" fmla="*/ 449201 h 918820"/>
                  <a:gd name="connsiteX40" fmla="*/ 6392 w 463762"/>
                  <a:gd name="connsiteY40" fmla="*/ 440146 h 918820"/>
                  <a:gd name="connsiteX41" fmla="*/ 7812 w 463762"/>
                  <a:gd name="connsiteY41" fmla="*/ 421681 h 918820"/>
                  <a:gd name="connsiteX42" fmla="*/ 8168 w 463762"/>
                  <a:gd name="connsiteY42" fmla="*/ 417597 h 918820"/>
                  <a:gd name="connsiteX43" fmla="*/ 463230 w 463762"/>
                  <a:gd name="connsiteY43" fmla="*/ 8877 h 918820"/>
                  <a:gd name="connsiteX44" fmla="*/ 463763 w 463762"/>
                  <a:gd name="connsiteY44" fmla="*/ 8877 h 918820"/>
                  <a:gd name="connsiteX45" fmla="*/ 463763 w 463762"/>
                  <a:gd name="connsiteY45" fmla="*/ 5681 h 918820"/>
                  <a:gd name="connsiteX46" fmla="*/ 463763 w 463762"/>
                  <a:gd name="connsiteY46" fmla="*/ 177 h 918820"/>
                  <a:gd name="connsiteX47" fmla="*/ 463585 w 463762"/>
                  <a:gd name="connsiteY47" fmla="*/ 177 h 918820"/>
                  <a:gd name="connsiteX48" fmla="*/ 457016 w 463762"/>
                  <a:gd name="connsiteY48" fmla="*/ 177 h 918820"/>
                  <a:gd name="connsiteX49" fmla="*/ 457016 w 463762"/>
                  <a:gd name="connsiteY49" fmla="*/ 1953 h 918820"/>
                  <a:gd name="connsiteX50" fmla="*/ 425945 w 463762"/>
                  <a:gd name="connsiteY50" fmla="*/ 3196 h 918820"/>
                  <a:gd name="connsiteX51" fmla="*/ 425945 w 463762"/>
                  <a:gd name="connsiteY51" fmla="*/ 1598 h 918820"/>
                  <a:gd name="connsiteX52" fmla="*/ 425945 w 463762"/>
                  <a:gd name="connsiteY52" fmla="*/ 0 h 918820"/>
                  <a:gd name="connsiteX53" fmla="*/ 419553 w 463762"/>
                  <a:gd name="connsiteY53" fmla="*/ 0 h 918820"/>
                  <a:gd name="connsiteX54" fmla="*/ 419375 w 463762"/>
                  <a:gd name="connsiteY54" fmla="*/ 0 h 918820"/>
                  <a:gd name="connsiteX55" fmla="*/ 419553 w 463762"/>
                  <a:gd name="connsiteY55" fmla="*/ 1775 h 918820"/>
                  <a:gd name="connsiteX56" fmla="*/ 419553 w 463762"/>
                  <a:gd name="connsiteY56" fmla="*/ 3551 h 918820"/>
                  <a:gd name="connsiteX57" fmla="*/ 381024 w 463762"/>
                  <a:gd name="connsiteY57" fmla="*/ 8700 h 918820"/>
                  <a:gd name="connsiteX58" fmla="*/ 380669 w 463762"/>
                  <a:gd name="connsiteY58" fmla="*/ 0 h 918820"/>
                  <a:gd name="connsiteX59" fmla="*/ 374277 w 463762"/>
                  <a:gd name="connsiteY59" fmla="*/ 0 h 918820"/>
                  <a:gd name="connsiteX60" fmla="*/ 374277 w 463762"/>
                  <a:gd name="connsiteY60" fmla="*/ 0 h 918820"/>
                  <a:gd name="connsiteX61" fmla="*/ 374632 w 463762"/>
                  <a:gd name="connsiteY61" fmla="*/ 9765 h 918820"/>
                  <a:gd name="connsiteX62" fmla="*/ 341075 w 463762"/>
                  <a:gd name="connsiteY62" fmla="*/ 17400 h 918820"/>
                  <a:gd name="connsiteX63" fmla="*/ 341075 w 463762"/>
                  <a:gd name="connsiteY63" fmla="*/ 16157 h 918820"/>
                  <a:gd name="connsiteX64" fmla="*/ 340365 w 463762"/>
                  <a:gd name="connsiteY64" fmla="*/ 0 h 918820"/>
                  <a:gd name="connsiteX65" fmla="*/ 333973 w 463762"/>
                  <a:gd name="connsiteY65" fmla="*/ 0 h 918820"/>
                  <a:gd name="connsiteX66" fmla="*/ 333973 w 463762"/>
                  <a:gd name="connsiteY66" fmla="*/ 0 h 918820"/>
                  <a:gd name="connsiteX67" fmla="*/ 334683 w 463762"/>
                  <a:gd name="connsiteY67" fmla="*/ 16335 h 918820"/>
                  <a:gd name="connsiteX68" fmla="*/ 334683 w 463762"/>
                  <a:gd name="connsiteY68" fmla="*/ 19353 h 918820"/>
                  <a:gd name="connsiteX69" fmla="*/ 298108 w 463762"/>
                  <a:gd name="connsiteY69" fmla="*/ 31426 h 918820"/>
                  <a:gd name="connsiteX70" fmla="*/ 298108 w 463762"/>
                  <a:gd name="connsiteY70" fmla="*/ 25567 h 918820"/>
                  <a:gd name="connsiteX71" fmla="*/ 296510 w 463762"/>
                  <a:gd name="connsiteY71" fmla="*/ 177 h 918820"/>
                  <a:gd name="connsiteX72" fmla="*/ 290296 w 463762"/>
                  <a:gd name="connsiteY72" fmla="*/ 177 h 918820"/>
                  <a:gd name="connsiteX73" fmla="*/ 290118 w 463762"/>
                  <a:gd name="connsiteY73" fmla="*/ 177 h 918820"/>
                  <a:gd name="connsiteX74" fmla="*/ 291716 w 463762"/>
                  <a:gd name="connsiteY74" fmla="*/ 25745 h 918820"/>
                  <a:gd name="connsiteX75" fmla="*/ 291716 w 463762"/>
                  <a:gd name="connsiteY75" fmla="*/ 34090 h 918820"/>
                  <a:gd name="connsiteX76" fmla="*/ 11008 w 463762"/>
                  <a:gd name="connsiteY76" fmla="*/ 361136 h 918820"/>
                  <a:gd name="connsiteX77" fmla="*/ 10475 w 463762"/>
                  <a:gd name="connsiteY77" fmla="*/ 363445 h 918820"/>
                  <a:gd name="connsiteX78" fmla="*/ 7635 w 463762"/>
                  <a:gd name="connsiteY78" fmla="*/ 377293 h 918820"/>
                  <a:gd name="connsiteX79" fmla="*/ 6747 w 463762"/>
                  <a:gd name="connsiteY79" fmla="*/ 381910 h 918820"/>
                  <a:gd name="connsiteX80" fmla="*/ 3374 w 463762"/>
                  <a:gd name="connsiteY80" fmla="*/ 402860 h 918820"/>
                  <a:gd name="connsiteX81" fmla="*/ 2486 w 463762"/>
                  <a:gd name="connsiteY81" fmla="*/ 409963 h 918820"/>
                  <a:gd name="connsiteX82" fmla="*/ 1598 w 463762"/>
                  <a:gd name="connsiteY82" fmla="*/ 403216 h 918820"/>
                  <a:gd name="connsiteX83" fmla="*/ 0 w 463762"/>
                  <a:gd name="connsiteY83" fmla="*/ 393273 h 918820"/>
                  <a:gd name="connsiteX84" fmla="*/ 0 w 463762"/>
                  <a:gd name="connsiteY84" fmla="*/ 467666 h 918820"/>
                  <a:gd name="connsiteX85" fmla="*/ 2486 w 463762"/>
                  <a:gd name="connsiteY85" fmla="*/ 467489 h 918820"/>
                  <a:gd name="connsiteX86" fmla="*/ 454352 w 463762"/>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820">
                    <a:moveTo>
                      <a:pt x="454352" y="875676"/>
                    </a:moveTo>
                    <a:lnTo>
                      <a:pt x="454708" y="879227"/>
                    </a:lnTo>
                    <a:cubicBezTo>
                      <a:pt x="455240" y="885441"/>
                      <a:pt x="455773" y="891833"/>
                      <a:pt x="456128" y="898225"/>
                    </a:cubicBezTo>
                    <a:cubicBezTo>
                      <a:pt x="456306" y="901066"/>
                      <a:pt x="456306" y="903906"/>
                      <a:pt x="456483" y="906747"/>
                    </a:cubicBezTo>
                    <a:cubicBezTo>
                      <a:pt x="456661" y="910831"/>
                      <a:pt x="456661" y="914737"/>
                      <a:pt x="456838" y="918821"/>
                    </a:cubicBezTo>
                    <a:lnTo>
                      <a:pt x="456838" y="918821"/>
                    </a:lnTo>
                    <a:lnTo>
                      <a:pt x="463408" y="918821"/>
                    </a:lnTo>
                    <a:cubicBezTo>
                      <a:pt x="463230" y="901776"/>
                      <a:pt x="462165" y="885086"/>
                      <a:pt x="460212" y="868574"/>
                    </a:cubicBezTo>
                    <a:lnTo>
                      <a:pt x="460212" y="868041"/>
                    </a:lnTo>
                    <a:cubicBezTo>
                      <a:pt x="460034" y="865733"/>
                      <a:pt x="459502" y="863603"/>
                      <a:pt x="459324" y="861294"/>
                    </a:cubicBezTo>
                    <a:cubicBezTo>
                      <a:pt x="458436" y="854015"/>
                      <a:pt x="457193" y="846735"/>
                      <a:pt x="455950" y="839633"/>
                    </a:cubicBezTo>
                    <a:lnTo>
                      <a:pt x="455240" y="835550"/>
                    </a:lnTo>
                    <a:cubicBezTo>
                      <a:pt x="454352" y="830756"/>
                      <a:pt x="453287" y="826140"/>
                      <a:pt x="452222" y="821523"/>
                    </a:cubicBezTo>
                    <a:lnTo>
                      <a:pt x="451689" y="819570"/>
                    </a:lnTo>
                    <a:cubicBezTo>
                      <a:pt x="417600" y="669896"/>
                      <a:pt x="310892" y="547741"/>
                      <a:pt x="170804" y="492346"/>
                    </a:cubicBezTo>
                    <a:cubicBezTo>
                      <a:pt x="170804" y="489327"/>
                      <a:pt x="170804" y="485421"/>
                      <a:pt x="170804" y="484001"/>
                    </a:cubicBezTo>
                    <a:cubicBezTo>
                      <a:pt x="173822" y="327224"/>
                      <a:pt x="306808" y="199744"/>
                      <a:pt x="463230" y="199744"/>
                    </a:cubicBezTo>
                    <a:lnTo>
                      <a:pt x="463230" y="193352"/>
                    </a:lnTo>
                    <a:cubicBezTo>
                      <a:pt x="303434" y="193352"/>
                      <a:pt x="167430" y="323673"/>
                      <a:pt x="164412" y="484001"/>
                    </a:cubicBezTo>
                    <a:cubicBezTo>
                      <a:pt x="164412" y="485066"/>
                      <a:pt x="164412" y="487374"/>
                      <a:pt x="164412" y="489860"/>
                    </a:cubicBezTo>
                    <a:cubicBezTo>
                      <a:pt x="152516" y="485421"/>
                      <a:pt x="140265" y="481338"/>
                      <a:pt x="127837" y="477786"/>
                    </a:cubicBezTo>
                    <a:lnTo>
                      <a:pt x="127837" y="474768"/>
                    </a:lnTo>
                    <a:cubicBezTo>
                      <a:pt x="129435" y="387058"/>
                      <a:pt x="164767" y="305031"/>
                      <a:pt x="227265" y="243598"/>
                    </a:cubicBezTo>
                    <a:cubicBezTo>
                      <a:pt x="289763" y="181989"/>
                      <a:pt x="372857" y="148077"/>
                      <a:pt x="460567" y="148077"/>
                    </a:cubicBezTo>
                    <a:lnTo>
                      <a:pt x="463230" y="148077"/>
                    </a:lnTo>
                    <a:lnTo>
                      <a:pt x="463230" y="141685"/>
                    </a:lnTo>
                    <a:lnTo>
                      <a:pt x="460567" y="141685"/>
                    </a:lnTo>
                    <a:cubicBezTo>
                      <a:pt x="371259" y="141685"/>
                      <a:pt x="286390" y="176307"/>
                      <a:pt x="222827" y="238982"/>
                    </a:cubicBezTo>
                    <a:cubicBezTo>
                      <a:pt x="159263" y="301657"/>
                      <a:pt x="123220" y="385461"/>
                      <a:pt x="121445" y="474768"/>
                    </a:cubicBezTo>
                    <a:lnTo>
                      <a:pt x="121445" y="476011"/>
                    </a:lnTo>
                    <a:cubicBezTo>
                      <a:pt x="110437" y="472993"/>
                      <a:pt x="99251" y="470507"/>
                      <a:pt x="87888" y="468376"/>
                    </a:cubicBezTo>
                    <a:cubicBezTo>
                      <a:pt x="90196" y="264727"/>
                      <a:pt x="259935" y="99428"/>
                      <a:pt x="463230" y="99428"/>
                    </a:cubicBezTo>
                    <a:lnTo>
                      <a:pt x="463230" y="93036"/>
                    </a:lnTo>
                    <a:cubicBezTo>
                      <a:pt x="256739" y="93036"/>
                      <a:pt x="84337" y="260643"/>
                      <a:pt x="81496" y="467311"/>
                    </a:cubicBezTo>
                    <a:cubicBezTo>
                      <a:pt x="68890" y="465181"/>
                      <a:pt x="56106" y="463405"/>
                      <a:pt x="43145" y="462340"/>
                    </a:cubicBezTo>
                    <a:cubicBezTo>
                      <a:pt x="50247" y="237029"/>
                      <a:pt x="239339" y="54508"/>
                      <a:pt x="463230" y="54508"/>
                    </a:cubicBezTo>
                    <a:lnTo>
                      <a:pt x="463230" y="48116"/>
                    </a:lnTo>
                    <a:cubicBezTo>
                      <a:pt x="235965" y="48116"/>
                      <a:pt x="44033" y="233301"/>
                      <a:pt x="36753" y="461985"/>
                    </a:cubicBezTo>
                    <a:cubicBezTo>
                      <a:pt x="26455" y="461274"/>
                      <a:pt x="16157" y="460742"/>
                      <a:pt x="5682" y="460564"/>
                    </a:cubicBezTo>
                    <a:cubicBezTo>
                      <a:pt x="5682" y="456836"/>
                      <a:pt x="5859" y="452930"/>
                      <a:pt x="6037" y="449201"/>
                    </a:cubicBezTo>
                    <a:cubicBezTo>
                      <a:pt x="6037" y="446183"/>
                      <a:pt x="6214" y="443164"/>
                      <a:pt x="6392" y="440146"/>
                    </a:cubicBezTo>
                    <a:cubicBezTo>
                      <a:pt x="6747" y="433932"/>
                      <a:pt x="7280" y="427895"/>
                      <a:pt x="7812" y="421681"/>
                    </a:cubicBezTo>
                    <a:lnTo>
                      <a:pt x="8168" y="417597"/>
                    </a:lnTo>
                    <a:cubicBezTo>
                      <a:pt x="31782" y="188380"/>
                      <a:pt x="228331" y="8877"/>
                      <a:pt x="463230" y="8877"/>
                    </a:cubicBezTo>
                    <a:lnTo>
                      <a:pt x="463763" y="8877"/>
                    </a:lnTo>
                    <a:lnTo>
                      <a:pt x="463763" y="5681"/>
                    </a:lnTo>
                    <a:cubicBezTo>
                      <a:pt x="463763" y="3906"/>
                      <a:pt x="463763" y="1953"/>
                      <a:pt x="463763" y="177"/>
                    </a:cubicBezTo>
                    <a:lnTo>
                      <a:pt x="463585" y="177"/>
                    </a:lnTo>
                    <a:lnTo>
                      <a:pt x="457016" y="177"/>
                    </a:lnTo>
                    <a:lnTo>
                      <a:pt x="457016" y="1953"/>
                    </a:lnTo>
                    <a:cubicBezTo>
                      <a:pt x="446540" y="1953"/>
                      <a:pt x="436242" y="2486"/>
                      <a:pt x="425945" y="3196"/>
                    </a:cubicBezTo>
                    <a:lnTo>
                      <a:pt x="425945" y="1598"/>
                    </a:lnTo>
                    <a:lnTo>
                      <a:pt x="425945" y="0"/>
                    </a:lnTo>
                    <a:lnTo>
                      <a:pt x="419553" y="0"/>
                    </a:lnTo>
                    <a:lnTo>
                      <a:pt x="419375" y="0"/>
                    </a:lnTo>
                    <a:lnTo>
                      <a:pt x="419553" y="1775"/>
                    </a:lnTo>
                    <a:lnTo>
                      <a:pt x="419553" y="3551"/>
                    </a:lnTo>
                    <a:cubicBezTo>
                      <a:pt x="406591" y="4794"/>
                      <a:pt x="393808" y="6392"/>
                      <a:pt x="381024" y="8700"/>
                    </a:cubicBezTo>
                    <a:cubicBezTo>
                      <a:pt x="381024" y="5859"/>
                      <a:pt x="380847" y="2841"/>
                      <a:pt x="380669" y="0"/>
                    </a:cubicBezTo>
                    <a:lnTo>
                      <a:pt x="374277" y="0"/>
                    </a:lnTo>
                    <a:lnTo>
                      <a:pt x="374277" y="0"/>
                    </a:lnTo>
                    <a:cubicBezTo>
                      <a:pt x="374455" y="3373"/>
                      <a:pt x="374632" y="6569"/>
                      <a:pt x="374632" y="9765"/>
                    </a:cubicBezTo>
                    <a:cubicBezTo>
                      <a:pt x="363269" y="11896"/>
                      <a:pt x="352084" y="14381"/>
                      <a:pt x="341075" y="17400"/>
                    </a:cubicBezTo>
                    <a:lnTo>
                      <a:pt x="341075" y="16157"/>
                    </a:lnTo>
                    <a:cubicBezTo>
                      <a:pt x="340898" y="10653"/>
                      <a:pt x="340720" y="5326"/>
                      <a:pt x="340365" y="0"/>
                    </a:cubicBezTo>
                    <a:lnTo>
                      <a:pt x="333973" y="0"/>
                    </a:lnTo>
                    <a:lnTo>
                      <a:pt x="333973" y="0"/>
                    </a:lnTo>
                    <a:cubicBezTo>
                      <a:pt x="334328" y="5326"/>
                      <a:pt x="334506" y="10831"/>
                      <a:pt x="334683" y="16335"/>
                    </a:cubicBezTo>
                    <a:lnTo>
                      <a:pt x="334683" y="19353"/>
                    </a:lnTo>
                    <a:cubicBezTo>
                      <a:pt x="322255" y="22904"/>
                      <a:pt x="310181" y="26810"/>
                      <a:pt x="298108" y="31426"/>
                    </a:cubicBezTo>
                    <a:cubicBezTo>
                      <a:pt x="298108" y="28940"/>
                      <a:pt x="298108" y="26455"/>
                      <a:pt x="298108" y="25567"/>
                    </a:cubicBezTo>
                    <a:cubicBezTo>
                      <a:pt x="297930" y="17045"/>
                      <a:pt x="297220" y="8522"/>
                      <a:pt x="296510" y="177"/>
                    </a:cubicBezTo>
                    <a:lnTo>
                      <a:pt x="290296" y="177"/>
                    </a:lnTo>
                    <a:lnTo>
                      <a:pt x="290118" y="177"/>
                    </a:lnTo>
                    <a:cubicBezTo>
                      <a:pt x="291006" y="8522"/>
                      <a:pt x="291716" y="17045"/>
                      <a:pt x="291716" y="25745"/>
                    </a:cubicBezTo>
                    <a:cubicBezTo>
                      <a:pt x="291716" y="26987"/>
                      <a:pt x="291716" y="31071"/>
                      <a:pt x="291716" y="34090"/>
                    </a:cubicBezTo>
                    <a:cubicBezTo>
                      <a:pt x="151629" y="89485"/>
                      <a:pt x="45098" y="211462"/>
                      <a:pt x="11008" y="361136"/>
                    </a:cubicBezTo>
                    <a:lnTo>
                      <a:pt x="10475" y="363445"/>
                    </a:lnTo>
                    <a:cubicBezTo>
                      <a:pt x="9410" y="368061"/>
                      <a:pt x="8523" y="372677"/>
                      <a:pt x="7635" y="377293"/>
                    </a:cubicBezTo>
                    <a:lnTo>
                      <a:pt x="6747" y="381910"/>
                    </a:lnTo>
                    <a:cubicBezTo>
                      <a:pt x="5504" y="388834"/>
                      <a:pt x="4439" y="395759"/>
                      <a:pt x="3374" y="402860"/>
                    </a:cubicBezTo>
                    <a:cubicBezTo>
                      <a:pt x="3019" y="405169"/>
                      <a:pt x="2663" y="407654"/>
                      <a:pt x="2486" y="409963"/>
                    </a:cubicBezTo>
                    <a:cubicBezTo>
                      <a:pt x="2308" y="407654"/>
                      <a:pt x="1776" y="405524"/>
                      <a:pt x="1598" y="403216"/>
                    </a:cubicBezTo>
                    <a:cubicBezTo>
                      <a:pt x="1243" y="399842"/>
                      <a:pt x="533" y="396646"/>
                      <a:pt x="0" y="393273"/>
                    </a:cubicBezTo>
                    <a:lnTo>
                      <a:pt x="0" y="467666"/>
                    </a:lnTo>
                    <a:lnTo>
                      <a:pt x="2486" y="467489"/>
                    </a:lnTo>
                    <a:cubicBezTo>
                      <a:pt x="237208" y="466778"/>
                      <a:pt x="430916" y="646281"/>
                      <a:pt x="454352" y="875676"/>
                    </a:cubicBezTo>
                    <a:close/>
                  </a:path>
                </a:pathLst>
              </a:custGeom>
              <a:grpFill/>
              <a:ln w="10769"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8B9ACC7A-9151-4B12-BFA8-BE1F88F333A5}"/>
                  </a:ext>
                </a:extLst>
              </p:cNvPr>
              <p:cNvSpPr/>
              <p:nvPr/>
            </p:nvSpPr>
            <p:spPr>
              <a:xfrm>
                <a:off x="5739152" y="4180589"/>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8"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86C6F4DF-151F-4E3F-9D79-C2FDD28E0C5A}"/>
                  </a:ext>
                </a:extLst>
              </p:cNvPr>
              <p:cNvSpPr/>
              <p:nvPr/>
            </p:nvSpPr>
            <p:spPr>
              <a:xfrm>
                <a:off x="5618595" y="4087552"/>
                <a:ext cx="374454" cy="190510"/>
              </a:xfrm>
              <a:custGeom>
                <a:avLst/>
                <a:gdLst>
                  <a:gd name="connsiteX0" fmla="*/ 373922 w 374454"/>
                  <a:gd name="connsiteY0" fmla="*/ 8877 h 190510"/>
                  <a:gd name="connsiteX1" fmla="*/ 374455 w 374454"/>
                  <a:gd name="connsiteY1" fmla="*/ 8877 h 190510"/>
                  <a:gd name="connsiteX2" fmla="*/ 374455 w 374454"/>
                  <a:gd name="connsiteY2" fmla="*/ 5681 h 190510"/>
                  <a:gd name="connsiteX3" fmla="*/ 374455 w 374454"/>
                  <a:gd name="connsiteY3" fmla="*/ 177 h 190510"/>
                  <a:gd name="connsiteX4" fmla="*/ 374277 w 374454"/>
                  <a:gd name="connsiteY4" fmla="*/ 177 h 190510"/>
                  <a:gd name="connsiteX5" fmla="*/ 367708 w 374454"/>
                  <a:gd name="connsiteY5" fmla="*/ 177 h 190510"/>
                  <a:gd name="connsiteX6" fmla="*/ 367708 w 374454"/>
                  <a:gd name="connsiteY6" fmla="*/ 1953 h 190510"/>
                  <a:gd name="connsiteX7" fmla="*/ 336636 w 374454"/>
                  <a:gd name="connsiteY7" fmla="*/ 3196 h 190510"/>
                  <a:gd name="connsiteX8" fmla="*/ 336636 w 374454"/>
                  <a:gd name="connsiteY8" fmla="*/ 1776 h 190510"/>
                  <a:gd name="connsiteX9" fmla="*/ 336636 w 374454"/>
                  <a:gd name="connsiteY9" fmla="*/ 177 h 190510"/>
                  <a:gd name="connsiteX10" fmla="*/ 330244 w 374454"/>
                  <a:gd name="connsiteY10" fmla="*/ 177 h 190510"/>
                  <a:gd name="connsiteX11" fmla="*/ 330067 w 374454"/>
                  <a:gd name="connsiteY11" fmla="*/ 177 h 190510"/>
                  <a:gd name="connsiteX12" fmla="*/ 330244 w 374454"/>
                  <a:gd name="connsiteY12" fmla="*/ 1953 h 190510"/>
                  <a:gd name="connsiteX13" fmla="*/ 330244 w 374454"/>
                  <a:gd name="connsiteY13" fmla="*/ 3728 h 190510"/>
                  <a:gd name="connsiteX14" fmla="*/ 291716 w 374454"/>
                  <a:gd name="connsiteY14" fmla="*/ 8700 h 190510"/>
                  <a:gd name="connsiteX15" fmla="*/ 291360 w 374454"/>
                  <a:gd name="connsiteY15" fmla="*/ 0 h 190510"/>
                  <a:gd name="connsiteX16" fmla="*/ 284969 w 374454"/>
                  <a:gd name="connsiteY16" fmla="*/ 0 h 190510"/>
                  <a:gd name="connsiteX17" fmla="*/ 284969 w 374454"/>
                  <a:gd name="connsiteY17" fmla="*/ 0 h 190510"/>
                  <a:gd name="connsiteX18" fmla="*/ 285324 w 374454"/>
                  <a:gd name="connsiteY18" fmla="*/ 9765 h 190510"/>
                  <a:gd name="connsiteX19" fmla="*/ 251767 w 374454"/>
                  <a:gd name="connsiteY19" fmla="*/ 17400 h 190510"/>
                  <a:gd name="connsiteX20" fmla="*/ 251767 w 374454"/>
                  <a:gd name="connsiteY20" fmla="*/ 16157 h 190510"/>
                  <a:gd name="connsiteX21" fmla="*/ 251057 w 374454"/>
                  <a:gd name="connsiteY21" fmla="*/ 0 h 190510"/>
                  <a:gd name="connsiteX22" fmla="*/ 244665 w 374454"/>
                  <a:gd name="connsiteY22" fmla="*/ 0 h 190510"/>
                  <a:gd name="connsiteX23" fmla="*/ 244665 w 374454"/>
                  <a:gd name="connsiteY23" fmla="*/ 0 h 190510"/>
                  <a:gd name="connsiteX24" fmla="*/ 245375 w 374454"/>
                  <a:gd name="connsiteY24" fmla="*/ 16335 h 190510"/>
                  <a:gd name="connsiteX25" fmla="*/ 245375 w 374454"/>
                  <a:gd name="connsiteY25" fmla="*/ 19353 h 190510"/>
                  <a:gd name="connsiteX26" fmla="*/ 208799 w 374454"/>
                  <a:gd name="connsiteY26" fmla="*/ 31426 h 190510"/>
                  <a:gd name="connsiteX27" fmla="*/ 208799 w 374454"/>
                  <a:gd name="connsiteY27" fmla="*/ 25567 h 190510"/>
                  <a:gd name="connsiteX28" fmla="*/ 207201 w 374454"/>
                  <a:gd name="connsiteY28" fmla="*/ 177 h 190510"/>
                  <a:gd name="connsiteX29" fmla="*/ 200987 w 374454"/>
                  <a:gd name="connsiteY29" fmla="*/ 177 h 190510"/>
                  <a:gd name="connsiteX30" fmla="*/ 200810 w 374454"/>
                  <a:gd name="connsiteY30" fmla="*/ 177 h 190510"/>
                  <a:gd name="connsiteX31" fmla="*/ 202408 w 374454"/>
                  <a:gd name="connsiteY31" fmla="*/ 25745 h 190510"/>
                  <a:gd name="connsiteX32" fmla="*/ 202408 w 374454"/>
                  <a:gd name="connsiteY32" fmla="*/ 34090 h 190510"/>
                  <a:gd name="connsiteX33" fmla="*/ 0 w 374454"/>
                  <a:gd name="connsiteY33" fmla="*/ 190511 h 190510"/>
                  <a:gd name="connsiteX34" fmla="*/ 9232 w 374454"/>
                  <a:gd name="connsiteY34" fmla="*/ 190511 h 190510"/>
                  <a:gd name="connsiteX35" fmla="*/ 373922 w 374454"/>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454" h="190510">
                    <a:moveTo>
                      <a:pt x="373922" y="8877"/>
                    </a:moveTo>
                    <a:lnTo>
                      <a:pt x="374455" y="8877"/>
                    </a:lnTo>
                    <a:lnTo>
                      <a:pt x="374455" y="5681"/>
                    </a:lnTo>
                    <a:cubicBezTo>
                      <a:pt x="374455" y="3906"/>
                      <a:pt x="374455" y="1953"/>
                      <a:pt x="374455" y="177"/>
                    </a:cubicBezTo>
                    <a:lnTo>
                      <a:pt x="374277" y="177"/>
                    </a:lnTo>
                    <a:lnTo>
                      <a:pt x="367708" y="177"/>
                    </a:lnTo>
                    <a:lnTo>
                      <a:pt x="367708" y="1953"/>
                    </a:lnTo>
                    <a:cubicBezTo>
                      <a:pt x="357232" y="1953"/>
                      <a:pt x="346934" y="2486"/>
                      <a:pt x="336636" y="3196"/>
                    </a:cubicBezTo>
                    <a:lnTo>
                      <a:pt x="336636" y="1776"/>
                    </a:lnTo>
                    <a:lnTo>
                      <a:pt x="336636" y="177"/>
                    </a:lnTo>
                    <a:lnTo>
                      <a:pt x="330244" y="177"/>
                    </a:lnTo>
                    <a:lnTo>
                      <a:pt x="330067" y="177"/>
                    </a:lnTo>
                    <a:lnTo>
                      <a:pt x="330244" y="1953"/>
                    </a:lnTo>
                    <a:lnTo>
                      <a:pt x="330244" y="3728"/>
                    </a:lnTo>
                    <a:cubicBezTo>
                      <a:pt x="317283" y="4971"/>
                      <a:pt x="304499" y="6569"/>
                      <a:pt x="291716" y="8700"/>
                    </a:cubicBezTo>
                    <a:cubicBezTo>
                      <a:pt x="291716" y="5859"/>
                      <a:pt x="291538" y="2841"/>
                      <a:pt x="291360" y="0"/>
                    </a:cubicBezTo>
                    <a:lnTo>
                      <a:pt x="284969" y="0"/>
                    </a:lnTo>
                    <a:lnTo>
                      <a:pt x="284969" y="0"/>
                    </a:lnTo>
                    <a:cubicBezTo>
                      <a:pt x="285147" y="3196"/>
                      <a:pt x="285324" y="6569"/>
                      <a:pt x="285324" y="9765"/>
                    </a:cubicBezTo>
                    <a:cubicBezTo>
                      <a:pt x="273961" y="11896"/>
                      <a:pt x="262775" y="14381"/>
                      <a:pt x="251767" y="17400"/>
                    </a:cubicBezTo>
                    <a:lnTo>
                      <a:pt x="251767" y="16157"/>
                    </a:lnTo>
                    <a:cubicBezTo>
                      <a:pt x="251589" y="10831"/>
                      <a:pt x="251411" y="5327"/>
                      <a:pt x="251057" y="0"/>
                    </a:cubicBezTo>
                    <a:lnTo>
                      <a:pt x="244665" y="0"/>
                    </a:lnTo>
                    <a:lnTo>
                      <a:pt x="244665" y="0"/>
                    </a:lnTo>
                    <a:cubicBezTo>
                      <a:pt x="245020" y="5327"/>
                      <a:pt x="245198" y="10831"/>
                      <a:pt x="245375" y="16335"/>
                    </a:cubicBezTo>
                    <a:lnTo>
                      <a:pt x="245375" y="19353"/>
                    </a:lnTo>
                    <a:cubicBezTo>
                      <a:pt x="232947" y="22904"/>
                      <a:pt x="220873" y="26810"/>
                      <a:pt x="208799" y="31426"/>
                    </a:cubicBezTo>
                    <a:cubicBezTo>
                      <a:pt x="208799" y="28941"/>
                      <a:pt x="208799" y="26455"/>
                      <a:pt x="208799" y="25567"/>
                    </a:cubicBezTo>
                    <a:cubicBezTo>
                      <a:pt x="208622" y="17045"/>
                      <a:pt x="207912" y="8522"/>
                      <a:pt x="207201" y="177"/>
                    </a:cubicBezTo>
                    <a:lnTo>
                      <a:pt x="200987" y="177"/>
                    </a:lnTo>
                    <a:lnTo>
                      <a:pt x="200810" y="177"/>
                    </a:lnTo>
                    <a:cubicBezTo>
                      <a:pt x="201697" y="8522"/>
                      <a:pt x="202408" y="17045"/>
                      <a:pt x="202408" y="25745"/>
                    </a:cubicBezTo>
                    <a:cubicBezTo>
                      <a:pt x="202408" y="27165"/>
                      <a:pt x="202408" y="31071"/>
                      <a:pt x="202408" y="34090"/>
                    </a:cubicBezTo>
                    <a:cubicBezTo>
                      <a:pt x="121089" y="66226"/>
                      <a:pt x="51134" y="121089"/>
                      <a:pt x="0" y="190511"/>
                    </a:cubicBezTo>
                    <a:lnTo>
                      <a:pt x="9232" y="190511"/>
                    </a:lnTo>
                    <a:cubicBezTo>
                      <a:pt x="93214" y="80253"/>
                      <a:pt x="225845" y="8877"/>
                      <a:pt x="373922" y="8877"/>
                    </a:cubicBezTo>
                    <a:close/>
                  </a:path>
                </a:pathLst>
              </a:custGeom>
              <a:grpFill/>
              <a:ln w="10769"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C90D91EC-6782-4D5C-84BF-4874D3D40B5A}"/>
                  </a:ext>
                </a:extLst>
              </p:cNvPr>
              <p:cNvSpPr/>
              <p:nvPr/>
            </p:nvSpPr>
            <p:spPr>
              <a:xfrm>
                <a:off x="5677009"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EFC655A-FC7E-45E0-B44B-5660257C8E52}"/>
                  </a:ext>
                </a:extLst>
              </p:cNvPr>
              <p:cNvSpPr/>
              <p:nvPr/>
            </p:nvSpPr>
            <p:spPr>
              <a:xfrm>
                <a:off x="5815499" y="4229415"/>
                <a:ext cx="177195" cy="48648"/>
              </a:xfrm>
              <a:custGeom>
                <a:avLst/>
                <a:gdLst>
                  <a:gd name="connsiteX0" fmla="*/ 177195 w 177195"/>
                  <a:gd name="connsiteY0" fmla="*/ 6392 h 48648"/>
                  <a:gd name="connsiteX1" fmla="*/ 177195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4 w 177195"/>
                  <a:gd name="connsiteY5" fmla="*/ 6392 h 48648"/>
                  <a:gd name="connsiteX6" fmla="*/ 177195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5" y="6392"/>
                    </a:moveTo>
                    <a:lnTo>
                      <a:pt x="177195" y="0"/>
                    </a:lnTo>
                    <a:lnTo>
                      <a:pt x="174532" y="0"/>
                    </a:lnTo>
                    <a:cubicBezTo>
                      <a:pt x="112212" y="0"/>
                      <a:pt x="52377" y="17222"/>
                      <a:pt x="0" y="48648"/>
                    </a:cubicBezTo>
                    <a:lnTo>
                      <a:pt x="12606" y="48648"/>
                    </a:lnTo>
                    <a:cubicBezTo>
                      <a:pt x="61610" y="21306"/>
                      <a:pt x="117006" y="6392"/>
                      <a:pt x="174354" y="6392"/>
                    </a:cubicBezTo>
                    <a:lnTo>
                      <a:pt x="177195" y="6392"/>
                    </a:lnTo>
                    <a:close/>
                  </a:path>
                </a:pathLst>
              </a:custGeom>
              <a:grpFill/>
              <a:ln w="10769" cap="flat">
                <a:noFill/>
                <a:prstDash val="solid"/>
                <a:miter/>
              </a:ln>
            </p:spPr>
            <p:txBody>
              <a:bodyPr rtlCol="0" anchor="ctr"/>
              <a:lstStyle/>
              <a:p>
                <a:endParaRPr lang="en-US" dirty="0"/>
              </a:p>
            </p:txBody>
          </p:sp>
        </p:grpSp>
        <p:sp>
          <p:nvSpPr>
            <p:cNvPr id="646" name="Freeform: Shape 645">
              <a:extLst>
                <a:ext uri="{FF2B5EF4-FFF2-40B4-BE49-F238E27FC236}">
                  <a16:creationId xmlns:a16="http://schemas.microsoft.com/office/drawing/2014/main" id="{BDA33E90-BB95-415D-A215-E8C88FC8BAC6}"/>
                </a:ext>
              </a:extLst>
            </p:cNvPr>
            <p:cNvSpPr/>
            <p:nvPr userDrawn="1"/>
          </p:nvSpPr>
          <p:spPr>
            <a:xfrm>
              <a:off x="8290912" y="0"/>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50" name="Group 1549">
              <a:extLst>
                <a:ext uri="{FF2B5EF4-FFF2-40B4-BE49-F238E27FC236}">
                  <a16:creationId xmlns:a16="http://schemas.microsoft.com/office/drawing/2014/main" id="{7E4E8177-8062-4F9A-B153-C8B412EFB308}"/>
                </a:ext>
              </a:extLst>
            </p:cNvPr>
            <p:cNvGrpSpPr/>
            <p:nvPr userDrawn="1"/>
          </p:nvGrpSpPr>
          <p:grpSpPr>
            <a:xfrm>
              <a:off x="8290734" y="0"/>
              <a:ext cx="2768727" cy="4278240"/>
              <a:chOff x="8290734" y="0"/>
              <a:chExt cx="2768727" cy="4278240"/>
            </a:xfrm>
            <a:solidFill>
              <a:schemeClr val="accent1"/>
            </a:solidFill>
          </p:grpSpPr>
          <p:sp>
            <p:nvSpPr>
              <p:cNvPr id="647" name="Freeform: Shape 646">
                <a:extLst>
                  <a:ext uri="{FF2B5EF4-FFF2-40B4-BE49-F238E27FC236}">
                    <a16:creationId xmlns:a16="http://schemas.microsoft.com/office/drawing/2014/main" id="{3044C5A5-E1FF-4C09-9873-40D6255435C2}"/>
                  </a:ext>
                </a:extLst>
              </p:cNvPr>
              <p:cNvSpPr/>
              <p:nvPr/>
            </p:nvSpPr>
            <p:spPr>
              <a:xfrm>
                <a:off x="10675774" y="44032"/>
                <a:ext cx="383331" cy="367528"/>
              </a:xfrm>
              <a:custGeom>
                <a:avLst/>
                <a:gdLst>
                  <a:gd name="connsiteX0" fmla="*/ 0 w 383331"/>
                  <a:gd name="connsiteY0" fmla="*/ 367528 h 367528"/>
                  <a:gd name="connsiteX1" fmla="*/ 6392 w 383331"/>
                  <a:gd name="connsiteY1" fmla="*/ 367528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8"/>
                    </a:moveTo>
                    <a:lnTo>
                      <a:pt x="6392" y="367528"/>
                    </a:lnTo>
                    <a:cubicBezTo>
                      <a:pt x="12783" y="167430"/>
                      <a:pt x="177551" y="6392"/>
                      <a:pt x="378361" y="6392"/>
                    </a:cubicBezTo>
                    <a:lnTo>
                      <a:pt x="383332" y="6569"/>
                    </a:lnTo>
                    <a:lnTo>
                      <a:pt x="383332" y="178"/>
                    </a:lnTo>
                    <a:lnTo>
                      <a:pt x="378361" y="0"/>
                    </a:lnTo>
                    <a:cubicBezTo>
                      <a:pt x="174000" y="0"/>
                      <a:pt x="6392" y="163879"/>
                      <a:pt x="0" y="367528"/>
                    </a:cubicBezTo>
                    <a:close/>
                  </a:path>
                </a:pathLst>
              </a:custGeom>
              <a:grpFill/>
              <a:ln w="10769"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0102D3A4-73FA-4C87-98F4-45807FA8AAF7}"/>
                  </a:ext>
                </a:extLst>
              </p:cNvPr>
              <p:cNvSpPr/>
              <p:nvPr/>
            </p:nvSpPr>
            <p:spPr>
              <a:xfrm>
                <a:off x="10630676" y="0"/>
                <a:ext cx="428252" cy="411560"/>
              </a:xfrm>
              <a:custGeom>
                <a:avLst/>
                <a:gdLst>
                  <a:gd name="connsiteX0" fmla="*/ 0 w 428252"/>
                  <a:gd name="connsiteY0" fmla="*/ 411561 h 411560"/>
                  <a:gd name="connsiteX1" fmla="*/ 6392 w 428252"/>
                  <a:gd name="connsiteY1" fmla="*/ 411561 h 411560"/>
                  <a:gd name="connsiteX2" fmla="*/ 423282 w 428252"/>
                  <a:gd name="connsiteY2" fmla="*/ 5326 h 411560"/>
                  <a:gd name="connsiteX3" fmla="*/ 428252 w 428252"/>
                  <a:gd name="connsiteY3" fmla="*/ 5504 h 411560"/>
                  <a:gd name="connsiteX4" fmla="*/ 428252 w 428252"/>
                  <a:gd name="connsiteY4" fmla="*/ 0 h 411560"/>
                  <a:gd name="connsiteX5" fmla="*/ 401620 w 428252"/>
                  <a:gd name="connsiteY5" fmla="*/ 0 h 411560"/>
                  <a:gd name="connsiteX6" fmla="*/ 0 w 428252"/>
                  <a:gd name="connsiteY6" fmla="*/ 411561 h 41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560">
                    <a:moveTo>
                      <a:pt x="0" y="411561"/>
                    </a:moveTo>
                    <a:lnTo>
                      <a:pt x="6392" y="411561"/>
                    </a:lnTo>
                    <a:cubicBezTo>
                      <a:pt x="14382" y="186960"/>
                      <a:pt x="199922" y="5326"/>
                      <a:pt x="423282" y="5326"/>
                    </a:cubicBezTo>
                    <a:lnTo>
                      <a:pt x="428252" y="5504"/>
                    </a:lnTo>
                    <a:lnTo>
                      <a:pt x="428252" y="0"/>
                    </a:lnTo>
                    <a:lnTo>
                      <a:pt x="401620" y="0"/>
                    </a:lnTo>
                    <a:cubicBezTo>
                      <a:pt x="184653" y="11363"/>
                      <a:pt x="7812" y="190866"/>
                      <a:pt x="0" y="411561"/>
                    </a:cubicBezTo>
                    <a:close/>
                  </a:path>
                </a:pathLst>
              </a:custGeom>
              <a:grpFill/>
              <a:ln w="10769"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425FE636-6BA0-4B75-BB81-9A4A6268CDDE}"/>
                  </a:ext>
                </a:extLst>
              </p:cNvPr>
              <p:cNvSpPr/>
              <p:nvPr/>
            </p:nvSpPr>
            <p:spPr>
              <a:xfrm>
                <a:off x="10593213" y="0"/>
                <a:ext cx="275559" cy="411738"/>
              </a:xfrm>
              <a:custGeom>
                <a:avLst/>
                <a:gdLst>
                  <a:gd name="connsiteX0" fmla="*/ 11541 w 275559"/>
                  <a:gd name="connsiteY0" fmla="*/ 311955 h 411738"/>
                  <a:gd name="connsiteX1" fmla="*/ 11008 w 275559"/>
                  <a:gd name="connsiteY1" fmla="*/ 314263 h 411738"/>
                  <a:gd name="connsiteX2" fmla="*/ 8168 w 275559"/>
                  <a:gd name="connsiteY2" fmla="*/ 328112 h 411738"/>
                  <a:gd name="connsiteX3" fmla="*/ 7279 w 275559"/>
                  <a:gd name="connsiteY3" fmla="*/ 332728 h 411738"/>
                  <a:gd name="connsiteX4" fmla="*/ 4083 w 275559"/>
                  <a:gd name="connsiteY4" fmla="*/ 353857 h 411738"/>
                  <a:gd name="connsiteX5" fmla="*/ 3196 w 275559"/>
                  <a:gd name="connsiteY5" fmla="*/ 360959 h 411738"/>
                  <a:gd name="connsiteX6" fmla="*/ 3196 w 275559"/>
                  <a:gd name="connsiteY6" fmla="*/ 361492 h 411738"/>
                  <a:gd name="connsiteX7" fmla="*/ 0 w 275559"/>
                  <a:gd name="connsiteY7" fmla="*/ 411738 h 411738"/>
                  <a:gd name="connsiteX8" fmla="*/ 0 w 275559"/>
                  <a:gd name="connsiteY8" fmla="*/ 411738 h 411738"/>
                  <a:gd name="connsiteX9" fmla="*/ 6392 w 275559"/>
                  <a:gd name="connsiteY9" fmla="*/ 411738 h 411738"/>
                  <a:gd name="connsiteX10" fmla="*/ 6392 w 275559"/>
                  <a:gd name="connsiteY10" fmla="*/ 411738 h 411738"/>
                  <a:gd name="connsiteX11" fmla="*/ 6747 w 275559"/>
                  <a:gd name="connsiteY11" fmla="*/ 400197 h 411738"/>
                  <a:gd name="connsiteX12" fmla="*/ 7102 w 275559"/>
                  <a:gd name="connsiteY12" fmla="*/ 391142 h 411738"/>
                  <a:gd name="connsiteX13" fmla="*/ 8522 w 275559"/>
                  <a:gd name="connsiteY13" fmla="*/ 372677 h 411738"/>
                  <a:gd name="connsiteX14" fmla="*/ 8878 w 275559"/>
                  <a:gd name="connsiteY14" fmla="*/ 368594 h 411738"/>
                  <a:gd name="connsiteX15" fmla="*/ 275559 w 275559"/>
                  <a:gd name="connsiteY15" fmla="*/ 0 h 411738"/>
                  <a:gd name="connsiteX16" fmla="*/ 258869 w 275559"/>
                  <a:gd name="connsiteY16" fmla="*/ 0 h 411738"/>
                  <a:gd name="connsiteX17" fmla="*/ 11541 w 275559"/>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9" h="411738">
                    <a:moveTo>
                      <a:pt x="11541" y="311955"/>
                    </a:moveTo>
                    <a:lnTo>
                      <a:pt x="11008" y="314263"/>
                    </a:lnTo>
                    <a:cubicBezTo>
                      <a:pt x="9943" y="318880"/>
                      <a:pt x="9055" y="323496"/>
                      <a:pt x="8168" y="328112"/>
                    </a:cubicBezTo>
                    <a:lnTo>
                      <a:pt x="7279" y="332728"/>
                    </a:lnTo>
                    <a:cubicBezTo>
                      <a:pt x="6036" y="339653"/>
                      <a:pt x="4971" y="346755"/>
                      <a:pt x="4083" y="353857"/>
                    </a:cubicBezTo>
                    <a:cubicBezTo>
                      <a:pt x="3729"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7"/>
                    </a:cubicBezTo>
                    <a:cubicBezTo>
                      <a:pt x="6925" y="397179"/>
                      <a:pt x="6925" y="394161"/>
                      <a:pt x="7102" y="391142"/>
                    </a:cubicBezTo>
                    <a:cubicBezTo>
                      <a:pt x="7457" y="384928"/>
                      <a:pt x="7990" y="378891"/>
                      <a:pt x="8522" y="372677"/>
                    </a:cubicBezTo>
                    <a:lnTo>
                      <a:pt x="8878" y="368594"/>
                    </a:lnTo>
                    <a:cubicBezTo>
                      <a:pt x="25745" y="203827"/>
                      <a:pt x="130855" y="65161"/>
                      <a:pt x="275559" y="0"/>
                    </a:cubicBezTo>
                    <a:lnTo>
                      <a:pt x="258869" y="0"/>
                    </a:lnTo>
                    <a:cubicBezTo>
                      <a:pt x="135471" y="60545"/>
                      <a:pt x="42967" y="174532"/>
                      <a:pt x="11541" y="311955"/>
                    </a:cubicBezTo>
                    <a:close/>
                  </a:path>
                </a:pathLst>
              </a:custGeom>
              <a:grpFill/>
              <a:ln w="10769"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980541D3-F39E-4E6E-A578-A3346F0CA7F9}"/>
                  </a:ext>
                </a:extLst>
              </p:cNvPr>
              <p:cNvSpPr/>
              <p:nvPr/>
            </p:nvSpPr>
            <p:spPr>
              <a:xfrm>
                <a:off x="10716077" y="92681"/>
                <a:ext cx="342850" cy="318879"/>
              </a:xfrm>
              <a:custGeom>
                <a:avLst/>
                <a:gdLst>
                  <a:gd name="connsiteX0" fmla="*/ 100671 w 342850"/>
                  <a:gd name="connsiteY0" fmla="*/ 97297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80 w 342850"/>
                  <a:gd name="connsiteY5" fmla="*/ 6392 h 318879"/>
                  <a:gd name="connsiteX6" fmla="*/ 342851 w 342850"/>
                  <a:gd name="connsiteY6" fmla="*/ 6569 h 318879"/>
                  <a:gd name="connsiteX7" fmla="*/ 342851 w 342850"/>
                  <a:gd name="connsiteY7" fmla="*/ 178 h 318879"/>
                  <a:gd name="connsiteX8" fmla="*/ 337880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2" y="234898"/>
                      <a:pt x="0" y="318880"/>
                    </a:cubicBezTo>
                    <a:lnTo>
                      <a:pt x="6392" y="318880"/>
                    </a:lnTo>
                    <a:lnTo>
                      <a:pt x="6392" y="318880"/>
                    </a:lnTo>
                    <a:cubicBezTo>
                      <a:pt x="11364" y="236674"/>
                      <a:pt x="46164" y="159972"/>
                      <a:pt x="105110" y="101914"/>
                    </a:cubicBezTo>
                    <a:cubicBezTo>
                      <a:pt x="167608" y="40304"/>
                      <a:pt x="250347" y="6392"/>
                      <a:pt x="337880" y="6392"/>
                    </a:cubicBezTo>
                    <a:lnTo>
                      <a:pt x="342851" y="6569"/>
                    </a:lnTo>
                    <a:lnTo>
                      <a:pt x="342851" y="178"/>
                    </a:lnTo>
                    <a:lnTo>
                      <a:pt x="337880" y="0"/>
                    </a:lnTo>
                    <a:cubicBezTo>
                      <a:pt x="248571" y="0"/>
                      <a:pt x="164412" y="34622"/>
                      <a:pt x="100671" y="97297"/>
                    </a:cubicBezTo>
                    <a:close/>
                  </a:path>
                </a:pathLst>
              </a:custGeom>
              <a:grpFill/>
              <a:ln w="10769"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4B077C28-AB75-4AF3-A274-D7F6B679935F}"/>
                  </a:ext>
                </a:extLst>
              </p:cNvPr>
              <p:cNvSpPr/>
              <p:nvPr/>
            </p:nvSpPr>
            <p:spPr>
              <a:xfrm>
                <a:off x="10759933" y="144525"/>
                <a:ext cx="298994" cy="267035"/>
              </a:xfrm>
              <a:custGeom>
                <a:avLst/>
                <a:gdLst>
                  <a:gd name="connsiteX0" fmla="*/ 0 w 298994"/>
                  <a:gd name="connsiteY0" fmla="*/ 267035 h 267035"/>
                  <a:gd name="connsiteX1" fmla="*/ 6392 w 298994"/>
                  <a:gd name="connsiteY1" fmla="*/ 267035 h 267035"/>
                  <a:gd name="connsiteX2" fmla="*/ 6392 w 298994"/>
                  <a:gd name="connsiteY2" fmla="*/ 267035 h 267035"/>
                  <a:gd name="connsiteX3" fmla="*/ 294024 w 298994"/>
                  <a:gd name="connsiteY3" fmla="*/ 6214 h 267035"/>
                  <a:gd name="connsiteX4" fmla="*/ 298995 w 298994"/>
                  <a:gd name="connsiteY4" fmla="*/ 6392 h 267035"/>
                  <a:gd name="connsiteX5" fmla="*/ 298995 w 298994"/>
                  <a:gd name="connsiteY5" fmla="*/ 178 h 267035"/>
                  <a:gd name="connsiteX6" fmla="*/ 294024 w 298994"/>
                  <a:gd name="connsiteY6" fmla="*/ 0 h 267035"/>
                  <a:gd name="connsiteX7" fmla="*/ 0 w 298994"/>
                  <a:gd name="connsiteY7" fmla="*/ 267035 h 26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035">
                    <a:moveTo>
                      <a:pt x="0" y="267035"/>
                    </a:moveTo>
                    <a:lnTo>
                      <a:pt x="6392" y="267035"/>
                    </a:lnTo>
                    <a:lnTo>
                      <a:pt x="6392" y="267035"/>
                    </a:lnTo>
                    <a:cubicBezTo>
                      <a:pt x="21305" y="121267"/>
                      <a:pt x="145591" y="6214"/>
                      <a:pt x="294024" y="6214"/>
                    </a:cubicBezTo>
                    <a:lnTo>
                      <a:pt x="298995" y="6392"/>
                    </a:lnTo>
                    <a:lnTo>
                      <a:pt x="298995" y="178"/>
                    </a:lnTo>
                    <a:lnTo>
                      <a:pt x="294024" y="0"/>
                    </a:lnTo>
                    <a:cubicBezTo>
                      <a:pt x="142041" y="-177"/>
                      <a:pt x="14736" y="117716"/>
                      <a:pt x="0" y="267035"/>
                    </a:cubicBezTo>
                    <a:close/>
                  </a:path>
                </a:pathLst>
              </a:custGeom>
              <a:grpFill/>
              <a:ln w="10769"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CA5A9E17-EA15-421B-BA62-6A993D88A558}"/>
                  </a:ext>
                </a:extLst>
              </p:cNvPr>
              <p:cNvSpPr/>
              <p:nvPr/>
            </p:nvSpPr>
            <p:spPr>
              <a:xfrm>
                <a:off x="10675774" y="962852"/>
                <a:ext cx="383331" cy="367705"/>
              </a:xfrm>
              <a:custGeom>
                <a:avLst/>
                <a:gdLst>
                  <a:gd name="connsiteX0" fmla="*/ 0 w 383331"/>
                  <a:gd name="connsiteY0" fmla="*/ 367706 h 367705"/>
                  <a:gd name="connsiteX1" fmla="*/ 6392 w 383331"/>
                  <a:gd name="connsiteY1" fmla="*/ 367706 h 367705"/>
                  <a:gd name="connsiteX2" fmla="*/ 378361 w 383331"/>
                  <a:gd name="connsiteY2" fmla="*/ 6569 h 367705"/>
                  <a:gd name="connsiteX3" fmla="*/ 383332 w 383331"/>
                  <a:gd name="connsiteY3" fmla="*/ 6747 h 367705"/>
                  <a:gd name="connsiteX4" fmla="*/ 383332 w 383331"/>
                  <a:gd name="connsiteY4" fmla="*/ 355 h 367705"/>
                  <a:gd name="connsiteX5" fmla="*/ 378361 w 383331"/>
                  <a:gd name="connsiteY5" fmla="*/ 0 h 367705"/>
                  <a:gd name="connsiteX6" fmla="*/ 0 w 383331"/>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705">
                    <a:moveTo>
                      <a:pt x="0" y="367706"/>
                    </a:moveTo>
                    <a:lnTo>
                      <a:pt x="6392" y="367706"/>
                    </a:lnTo>
                    <a:cubicBezTo>
                      <a:pt x="12783" y="167607"/>
                      <a:pt x="177551" y="6569"/>
                      <a:pt x="378361" y="6569"/>
                    </a:cubicBezTo>
                    <a:lnTo>
                      <a:pt x="383332" y="6747"/>
                    </a:lnTo>
                    <a:lnTo>
                      <a:pt x="383332" y="355"/>
                    </a:lnTo>
                    <a:lnTo>
                      <a:pt x="378361" y="0"/>
                    </a:lnTo>
                    <a:cubicBezTo>
                      <a:pt x="174000" y="178"/>
                      <a:pt x="6392" y="164234"/>
                      <a:pt x="0" y="367706"/>
                    </a:cubicBezTo>
                    <a:close/>
                  </a:path>
                </a:pathLst>
              </a:custGeom>
              <a:grpFill/>
              <a:ln w="10769"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F027515D-B75E-4C9B-891D-91523EAF26FB}"/>
                  </a:ext>
                </a:extLst>
              </p:cNvPr>
              <p:cNvSpPr/>
              <p:nvPr/>
            </p:nvSpPr>
            <p:spPr>
              <a:xfrm>
                <a:off x="10630676" y="917932"/>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8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8"/>
                    </a:lnTo>
                    <a:lnTo>
                      <a:pt x="423282" y="0"/>
                    </a:lnTo>
                    <a:cubicBezTo>
                      <a:pt x="196549" y="0"/>
                      <a:pt x="7990" y="184652"/>
                      <a:pt x="0" y="412626"/>
                    </a:cubicBezTo>
                    <a:close/>
                  </a:path>
                </a:pathLst>
              </a:custGeom>
              <a:grpFill/>
              <a:ln w="10769"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B741285-73D6-483A-B094-65E43C8C3CF0}"/>
                  </a:ext>
                </a:extLst>
              </p:cNvPr>
              <p:cNvSpPr/>
              <p:nvPr/>
            </p:nvSpPr>
            <p:spPr>
              <a:xfrm>
                <a:off x="10593035" y="411383"/>
                <a:ext cx="466426" cy="918820"/>
              </a:xfrm>
              <a:custGeom>
                <a:avLst/>
                <a:gdLst>
                  <a:gd name="connsiteX0" fmla="*/ 171691 w 466426"/>
                  <a:gd name="connsiteY0" fmla="*/ 32314 h 918820"/>
                  <a:gd name="connsiteX1" fmla="*/ 171691 w 466426"/>
                  <a:gd name="connsiteY1" fmla="*/ 23614 h 918820"/>
                  <a:gd name="connsiteX2" fmla="*/ 173112 w 466426"/>
                  <a:gd name="connsiteY2" fmla="*/ 178 h 918820"/>
                  <a:gd name="connsiteX3" fmla="*/ 166720 w 466426"/>
                  <a:gd name="connsiteY3" fmla="*/ 178 h 918820"/>
                  <a:gd name="connsiteX4" fmla="*/ 166720 w 466426"/>
                  <a:gd name="connsiteY4" fmla="*/ 178 h 918820"/>
                  <a:gd name="connsiteX5" fmla="*/ 165300 w 466426"/>
                  <a:gd name="connsiteY5" fmla="*/ 23437 h 918820"/>
                  <a:gd name="connsiteX6" fmla="*/ 165300 w 466426"/>
                  <a:gd name="connsiteY6" fmla="*/ 29828 h 918820"/>
                  <a:gd name="connsiteX7" fmla="*/ 128724 w 466426"/>
                  <a:gd name="connsiteY7" fmla="*/ 17755 h 918820"/>
                  <a:gd name="connsiteX8" fmla="*/ 128724 w 466426"/>
                  <a:gd name="connsiteY8" fmla="*/ 14204 h 918820"/>
                  <a:gd name="connsiteX9" fmla="*/ 129257 w 466426"/>
                  <a:gd name="connsiteY9" fmla="*/ 0 h 918820"/>
                  <a:gd name="connsiteX10" fmla="*/ 122865 w 466426"/>
                  <a:gd name="connsiteY10" fmla="*/ 0 h 918820"/>
                  <a:gd name="connsiteX11" fmla="*/ 122333 w 466426"/>
                  <a:gd name="connsiteY11" fmla="*/ 14026 h 918820"/>
                  <a:gd name="connsiteX12" fmla="*/ 122333 w 466426"/>
                  <a:gd name="connsiteY12" fmla="*/ 15979 h 918820"/>
                  <a:gd name="connsiteX13" fmla="*/ 88775 w 466426"/>
                  <a:gd name="connsiteY13" fmla="*/ 8167 h 918820"/>
                  <a:gd name="connsiteX14" fmla="*/ 89131 w 466426"/>
                  <a:gd name="connsiteY14" fmla="*/ 0 h 918820"/>
                  <a:gd name="connsiteX15" fmla="*/ 82739 w 466426"/>
                  <a:gd name="connsiteY15" fmla="*/ 0 h 918820"/>
                  <a:gd name="connsiteX16" fmla="*/ 82739 w 466426"/>
                  <a:gd name="connsiteY16" fmla="*/ 0 h 918820"/>
                  <a:gd name="connsiteX17" fmla="*/ 82562 w 466426"/>
                  <a:gd name="connsiteY17" fmla="*/ 7102 h 918820"/>
                  <a:gd name="connsiteX18" fmla="*/ 44210 w 466426"/>
                  <a:gd name="connsiteY18" fmla="*/ 2131 h 918820"/>
                  <a:gd name="connsiteX19" fmla="*/ 44388 w 466426"/>
                  <a:gd name="connsiteY19" fmla="*/ 178 h 918820"/>
                  <a:gd name="connsiteX20" fmla="*/ 37996 w 466426"/>
                  <a:gd name="connsiteY20" fmla="*/ 178 h 918820"/>
                  <a:gd name="connsiteX21" fmla="*/ 37996 w 466426"/>
                  <a:gd name="connsiteY21" fmla="*/ 178 h 918820"/>
                  <a:gd name="connsiteX22" fmla="*/ 37996 w 466426"/>
                  <a:gd name="connsiteY22" fmla="*/ 1598 h 918820"/>
                  <a:gd name="connsiteX23" fmla="*/ 6925 w 466426"/>
                  <a:gd name="connsiteY23" fmla="*/ 178 h 918820"/>
                  <a:gd name="connsiteX24" fmla="*/ 6925 w 466426"/>
                  <a:gd name="connsiteY24" fmla="*/ 0 h 918820"/>
                  <a:gd name="connsiteX25" fmla="*/ 533 w 466426"/>
                  <a:gd name="connsiteY25" fmla="*/ 0 h 918820"/>
                  <a:gd name="connsiteX26" fmla="*/ 533 w 466426"/>
                  <a:gd name="connsiteY26" fmla="*/ 3373 h 918820"/>
                  <a:gd name="connsiteX27" fmla="*/ 533 w 466426"/>
                  <a:gd name="connsiteY27" fmla="*/ 8345 h 918820"/>
                  <a:gd name="connsiteX28" fmla="*/ 3729 w 466426"/>
                  <a:gd name="connsiteY28" fmla="*/ 8345 h 918820"/>
                  <a:gd name="connsiteX29" fmla="*/ 458081 w 466426"/>
                  <a:gd name="connsiteY29" fmla="*/ 456658 h 918820"/>
                  <a:gd name="connsiteX30" fmla="*/ 458259 w 466426"/>
                  <a:gd name="connsiteY30" fmla="*/ 460564 h 918820"/>
                  <a:gd name="connsiteX31" fmla="*/ 427187 w 466426"/>
                  <a:gd name="connsiteY31" fmla="*/ 461807 h 918820"/>
                  <a:gd name="connsiteX32" fmla="*/ 427187 w 466426"/>
                  <a:gd name="connsiteY32" fmla="*/ 460387 h 918820"/>
                  <a:gd name="connsiteX33" fmla="*/ 299173 w 466426"/>
                  <a:gd name="connsiteY33" fmla="*/ 168317 h 918820"/>
                  <a:gd name="connsiteX34" fmla="*/ 0 w 466426"/>
                  <a:gd name="connsiteY34" fmla="*/ 47938 h 918820"/>
                  <a:gd name="connsiteX35" fmla="*/ 0 w 466426"/>
                  <a:gd name="connsiteY35" fmla="*/ 54330 h 918820"/>
                  <a:gd name="connsiteX36" fmla="*/ 294557 w 466426"/>
                  <a:gd name="connsiteY36" fmla="*/ 172934 h 918820"/>
                  <a:gd name="connsiteX37" fmla="*/ 420618 w 466426"/>
                  <a:gd name="connsiteY37" fmla="*/ 460387 h 918820"/>
                  <a:gd name="connsiteX38" fmla="*/ 420618 w 466426"/>
                  <a:gd name="connsiteY38" fmla="*/ 462162 h 918820"/>
                  <a:gd name="connsiteX39" fmla="*/ 382267 w 466426"/>
                  <a:gd name="connsiteY39" fmla="*/ 467311 h 918820"/>
                  <a:gd name="connsiteX40" fmla="*/ 178 w 466426"/>
                  <a:gd name="connsiteY40" fmla="*/ 93036 h 918820"/>
                  <a:gd name="connsiteX41" fmla="*/ 178 w 466426"/>
                  <a:gd name="connsiteY41" fmla="*/ 99428 h 918820"/>
                  <a:gd name="connsiteX42" fmla="*/ 375875 w 466426"/>
                  <a:gd name="connsiteY42" fmla="*/ 468377 h 918820"/>
                  <a:gd name="connsiteX43" fmla="*/ 342318 w 466426"/>
                  <a:gd name="connsiteY43" fmla="*/ 476011 h 918820"/>
                  <a:gd name="connsiteX44" fmla="*/ 342318 w 466426"/>
                  <a:gd name="connsiteY44" fmla="*/ 474768 h 918820"/>
                  <a:gd name="connsiteX45" fmla="*/ 240937 w 466426"/>
                  <a:gd name="connsiteY45" fmla="*/ 238982 h 918820"/>
                  <a:gd name="connsiteX46" fmla="*/ 178 w 466426"/>
                  <a:gd name="connsiteY46" fmla="*/ 141685 h 918820"/>
                  <a:gd name="connsiteX47" fmla="*/ 178 w 466426"/>
                  <a:gd name="connsiteY47" fmla="*/ 148077 h 918820"/>
                  <a:gd name="connsiteX48" fmla="*/ 335749 w 466426"/>
                  <a:gd name="connsiteY48" fmla="*/ 474768 h 918820"/>
                  <a:gd name="connsiteX49" fmla="*/ 335749 w 466426"/>
                  <a:gd name="connsiteY49" fmla="*/ 477787 h 918820"/>
                  <a:gd name="connsiteX50" fmla="*/ 299350 w 466426"/>
                  <a:gd name="connsiteY50" fmla="*/ 489683 h 918820"/>
                  <a:gd name="connsiteX51" fmla="*/ 299350 w 466426"/>
                  <a:gd name="connsiteY51" fmla="*/ 483823 h 918820"/>
                  <a:gd name="connsiteX52" fmla="*/ 178 w 466426"/>
                  <a:gd name="connsiteY52" fmla="*/ 193174 h 918820"/>
                  <a:gd name="connsiteX53" fmla="*/ 178 w 466426"/>
                  <a:gd name="connsiteY53" fmla="*/ 199566 h 918820"/>
                  <a:gd name="connsiteX54" fmla="*/ 292781 w 466426"/>
                  <a:gd name="connsiteY54" fmla="*/ 483823 h 918820"/>
                  <a:gd name="connsiteX55" fmla="*/ 292781 w 466426"/>
                  <a:gd name="connsiteY55" fmla="*/ 492168 h 918820"/>
                  <a:gd name="connsiteX56" fmla="*/ 12073 w 466426"/>
                  <a:gd name="connsiteY56" fmla="*/ 819215 h 918820"/>
                  <a:gd name="connsiteX57" fmla="*/ 11541 w 466426"/>
                  <a:gd name="connsiteY57" fmla="*/ 821523 h 918820"/>
                  <a:gd name="connsiteX58" fmla="*/ 8700 w 466426"/>
                  <a:gd name="connsiteY58" fmla="*/ 835372 h 918820"/>
                  <a:gd name="connsiteX59" fmla="*/ 7812 w 466426"/>
                  <a:gd name="connsiteY59" fmla="*/ 839988 h 918820"/>
                  <a:gd name="connsiteX60" fmla="*/ 4616 w 466426"/>
                  <a:gd name="connsiteY60" fmla="*/ 860939 h 918820"/>
                  <a:gd name="connsiteX61" fmla="*/ 3729 w 466426"/>
                  <a:gd name="connsiteY61" fmla="*/ 868041 h 918820"/>
                  <a:gd name="connsiteX62" fmla="*/ 3729 w 466426"/>
                  <a:gd name="connsiteY62" fmla="*/ 868574 h 918820"/>
                  <a:gd name="connsiteX63" fmla="*/ 533 w 466426"/>
                  <a:gd name="connsiteY63" fmla="*/ 918821 h 918820"/>
                  <a:gd name="connsiteX64" fmla="*/ 533 w 466426"/>
                  <a:gd name="connsiteY64" fmla="*/ 918821 h 918820"/>
                  <a:gd name="connsiteX65" fmla="*/ 6925 w 466426"/>
                  <a:gd name="connsiteY65" fmla="*/ 918821 h 918820"/>
                  <a:gd name="connsiteX66" fmla="*/ 6925 w 466426"/>
                  <a:gd name="connsiteY66" fmla="*/ 918821 h 918820"/>
                  <a:gd name="connsiteX67" fmla="*/ 7280 w 466426"/>
                  <a:gd name="connsiteY67" fmla="*/ 907280 h 918820"/>
                  <a:gd name="connsiteX68" fmla="*/ 7635 w 466426"/>
                  <a:gd name="connsiteY68" fmla="*/ 898225 h 918820"/>
                  <a:gd name="connsiteX69" fmla="*/ 9055 w 466426"/>
                  <a:gd name="connsiteY69" fmla="*/ 879760 h 918820"/>
                  <a:gd name="connsiteX70" fmla="*/ 9411 w 466426"/>
                  <a:gd name="connsiteY70" fmla="*/ 875676 h 918820"/>
                  <a:gd name="connsiteX71" fmla="*/ 461454 w 466426"/>
                  <a:gd name="connsiteY71" fmla="*/ 466956 h 918820"/>
                  <a:gd name="connsiteX72" fmla="*/ 466426 w 466426"/>
                  <a:gd name="connsiteY72" fmla="*/ 467134 h 918820"/>
                  <a:gd name="connsiteX73" fmla="*/ 466426 w 466426"/>
                  <a:gd name="connsiteY73" fmla="*/ 460032 h 918820"/>
                  <a:gd name="connsiteX74" fmla="*/ 464650 w 466426"/>
                  <a:gd name="connsiteY74" fmla="*/ 460032 h 918820"/>
                  <a:gd name="connsiteX75" fmla="*/ 464650 w 466426"/>
                  <a:gd name="connsiteY75" fmla="*/ 456658 h 918820"/>
                  <a:gd name="connsiteX76" fmla="*/ 466249 w 466426"/>
                  <a:gd name="connsiteY76" fmla="*/ 425765 h 918820"/>
                  <a:gd name="connsiteX77" fmla="*/ 466249 w 466426"/>
                  <a:gd name="connsiteY77" fmla="*/ 374985 h 918820"/>
                  <a:gd name="connsiteX78" fmla="*/ 461277 w 466426"/>
                  <a:gd name="connsiteY78" fmla="*/ 407299 h 918820"/>
                  <a:gd name="connsiteX79" fmla="*/ 171691 w 466426"/>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820">
                    <a:moveTo>
                      <a:pt x="171691" y="32314"/>
                    </a:moveTo>
                    <a:cubicBezTo>
                      <a:pt x="171691" y="29118"/>
                      <a:pt x="171691" y="24857"/>
                      <a:pt x="171691"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410"/>
                      <a:pt x="122333" y="14026"/>
                    </a:cubicBezTo>
                    <a:lnTo>
                      <a:pt x="122333" y="15979"/>
                    </a:lnTo>
                    <a:cubicBezTo>
                      <a:pt x="111325" y="12961"/>
                      <a:pt x="100139" y="10475"/>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2131"/>
                    </a:cubicBezTo>
                    <a:lnTo>
                      <a:pt x="44388" y="178"/>
                    </a:lnTo>
                    <a:lnTo>
                      <a:pt x="37996" y="178"/>
                    </a:lnTo>
                    <a:lnTo>
                      <a:pt x="37996" y="178"/>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4" y="460564"/>
                      <a:pt x="437485" y="461097"/>
                      <a:pt x="427187" y="461807"/>
                    </a:cubicBezTo>
                    <a:lnTo>
                      <a:pt x="427187" y="460387"/>
                    </a:lnTo>
                    <a:cubicBezTo>
                      <a:pt x="423991" y="349596"/>
                      <a:pt x="378538" y="245907"/>
                      <a:pt x="299173" y="168317"/>
                    </a:cubicBezTo>
                    <a:cubicBezTo>
                      <a:pt x="219630" y="90728"/>
                      <a:pt x="111147" y="47938"/>
                      <a:pt x="0" y="47938"/>
                    </a:cubicBezTo>
                    <a:lnTo>
                      <a:pt x="0" y="54330"/>
                    </a:lnTo>
                    <a:cubicBezTo>
                      <a:pt x="109372" y="54330"/>
                      <a:pt x="216257" y="96410"/>
                      <a:pt x="294557" y="172934"/>
                    </a:cubicBezTo>
                    <a:cubicBezTo>
                      <a:pt x="372679" y="249280"/>
                      <a:pt x="417422" y="351371"/>
                      <a:pt x="420618" y="460387"/>
                    </a:cubicBezTo>
                    <a:lnTo>
                      <a:pt x="420618" y="462162"/>
                    </a:lnTo>
                    <a:cubicBezTo>
                      <a:pt x="407657" y="463228"/>
                      <a:pt x="394873" y="465003"/>
                      <a:pt x="382267" y="467311"/>
                    </a:cubicBezTo>
                    <a:cubicBezTo>
                      <a:pt x="379426" y="260643"/>
                      <a:pt x="206669" y="93036"/>
                      <a:pt x="178" y="93036"/>
                    </a:cubicBezTo>
                    <a:lnTo>
                      <a:pt x="178" y="99428"/>
                    </a:lnTo>
                    <a:cubicBezTo>
                      <a:pt x="203474" y="99428"/>
                      <a:pt x="373566" y="264904"/>
                      <a:pt x="375875" y="468377"/>
                    </a:cubicBezTo>
                    <a:cubicBezTo>
                      <a:pt x="364512" y="470507"/>
                      <a:pt x="353326" y="472993"/>
                      <a:pt x="342318" y="476011"/>
                    </a:cubicBezTo>
                    <a:lnTo>
                      <a:pt x="342318" y="474768"/>
                    </a:lnTo>
                    <a:cubicBezTo>
                      <a:pt x="340720" y="385461"/>
                      <a:pt x="304678" y="301657"/>
                      <a:pt x="240937" y="238982"/>
                    </a:cubicBezTo>
                    <a:cubicBezTo>
                      <a:pt x="177195" y="176129"/>
                      <a:pt x="89485" y="141685"/>
                      <a:pt x="178" y="141685"/>
                    </a:cubicBezTo>
                    <a:lnTo>
                      <a:pt x="178" y="148077"/>
                    </a:lnTo>
                    <a:cubicBezTo>
                      <a:pt x="180037" y="148077"/>
                      <a:pt x="332376" y="294733"/>
                      <a:pt x="335749" y="474768"/>
                    </a:cubicBezTo>
                    <a:lnTo>
                      <a:pt x="335749" y="477787"/>
                    </a:lnTo>
                    <a:cubicBezTo>
                      <a:pt x="323320" y="481338"/>
                      <a:pt x="311247" y="485244"/>
                      <a:pt x="299350" y="489683"/>
                    </a:cubicBezTo>
                    <a:cubicBezTo>
                      <a:pt x="299350" y="487197"/>
                      <a:pt x="299350" y="484711"/>
                      <a:pt x="299350" y="483823"/>
                    </a:cubicBezTo>
                    <a:cubicBezTo>
                      <a:pt x="296155" y="323673"/>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3" y="669541"/>
                      <a:pt x="12073" y="819215"/>
                    </a:cubicBezTo>
                    <a:lnTo>
                      <a:pt x="11541" y="821523"/>
                    </a:lnTo>
                    <a:cubicBezTo>
                      <a:pt x="10476" y="826139"/>
                      <a:pt x="9587" y="830756"/>
                      <a:pt x="8700" y="835372"/>
                    </a:cubicBezTo>
                    <a:lnTo>
                      <a:pt x="7812" y="839988"/>
                    </a:lnTo>
                    <a:cubicBezTo>
                      <a:pt x="6569" y="846913"/>
                      <a:pt x="5504" y="854015"/>
                      <a:pt x="4616" y="860939"/>
                    </a:cubicBezTo>
                    <a:cubicBezTo>
                      <a:pt x="4261" y="863247"/>
                      <a:pt x="3907" y="865556"/>
                      <a:pt x="3729" y="868041"/>
                    </a:cubicBezTo>
                    <a:lnTo>
                      <a:pt x="3729" y="868574"/>
                    </a:lnTo>
                    <a:cubicBezTo>
                      <a:pt x="1775" y="885086"/>
                      <a:pt x="710" y="901953"/>
                      <a:pt x="533" y="918821"/>
                    </a:cubicBezTo>
                    <a:lnTo>
                      <a:pt x="533" y="918821"/>
                    </a:lnTo>
                    <a:lnTo>
                      <a:pt x="6925" y="918821"/>
                    </a:lnTo>
                    <a:lnTo>
                      <a:pt x="6925" y="918821"/>
                    </a:lnTo>
                    <a:cubicBezTo>
                      <a:pt x="6925" y="914914"/>
                      <a:pt x="7102" y="911008"/>
                      <a:pt x="7280" y="907280"/>
                    </a:cubicBezTo>
                    <a:cubicBezTo>
                      <a:pt x="7457" y="904261"/>
                      <a:pt x="7457" y="901243"/>
                      <a:pt x="7635" y="898225"/>
                    </a:cubicBezTo>
                    <a:cubicBezTo>
                      <a:pt x="7990" y="892011"/>
                      <a:pt x="8522" y="885974"/>
                      <a:pt x="9055" y="879760"/>
                    </a:cubicBezTo>
                    <a:lnTo>
                      <a:pt x="9411" y="875676"/>
                    </a:lnTo>
                    <a:cubicBezTo>
                      <a:pt x="33024" y="646459"/>
                      <a:pt x="226733" y="466956"/>
                      <a:pt x="461454" y="466956"/>
                    </a:cubicBezTo>
                    <a:lnTo>
                      <a:pt x="466426" y="467134"/>
                    </a:lnTo>
                    <a:lnTo>
                      <a:pt x="466426" y="460032"/>
                    </a:lnTo>
                    <a:lnTo>
                      <a:pt x="464650" y="460032"/>
                    </a:lnTo>
                    <a:lnTo>
                      <a:pt x="464650" y="456658"/>
                    </a:lnTo>
                    <a:cubicBezTo>
                      <a:pt x="464828" y="446183"/>
                      <a:pt x="465361" y="436062"/>
                      <a:pt x="466249" y="425765"/>
                    </a:cubicBezTo>
                    <a:lnTo>
                      <a:pt x="466249" y="374985"/>
                    </a:lnTo>
                    <a:cubicBezTo>
                      <a:pt x="464296" y="385638"/>
                      <a:pt x="462520" y="396469"/>
                      <a:pt x="461277" y="407299"/>
                    </a:cubicBezTo>
                    <a:cubicBezTo>
                      <a:pt x="440681" y="236496"/>
                      <a:pt x="326516" y="93569"/>
                      <a:pt x="171691" y="32314"/>
                    </a:cubicBezTo>
                    <a:close/>
                  </a:path>
                </a:pathLst>
              </a:custGeom>
              <a:grpFill/>
              <a:ln w="10769"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AB88468F-1767-4633-87A6-6C99ACB22A33}"/>
                  </a:ext>
                </a:extLst>
              </p:cNvPr>
              <p:cNvSpPr/>
              <p:nvPr/>
            </p:nvSpPr>
            <p:spPr>
              <a:xfrm>
                <a:off x="10716077" y="1011856"/>
                <a:ext cx="342850" cy="318702"/>
              </a:xfrm>
              <a:custGeom>
                <a:avLst/>
                <a:gdLst>
                  <a:gd name="connsiteX0" fmla="*/ 100671 w 342850"/>
                  <a:gd name="connsiteY0" fmla="*/ 97120 h 318702"/>
                  <a:gd name="connsiteX1" fmla="*/ 0 w 342850"/>
                  <a:gd name="connsiteY1" fmla="*/ 318703 h 318702"/>
                  <a:gd name="connsiteX2" fmla="*/ 6392 w 342850"/>
                  <a:gd name="connsiteY2" fmla="*/ 318703 h 318702"/>
                  <a:gd name="connsiteX3" fmla="*/ 6392 w 342850"/>
                  <a:gd name="connsiteY3" fmla="*/ 318703 h 318702"/>
                  <a:gd name="connsiteX4" fmla="*/ 105110 w 342850"/>
                  <a:gd name="connsiteY4" fmla="*/ 101737 h 318702"/>
                  <a:gd name="connsiteX5" fmla="*/ 337880 w 342850"/>
                  <a:gd name="connsiteY5" fmla="*/ 6215 h 318702"/>
                  <a:gd name="connsiteX6" fmla="*/ 342851 w 342850"/>
                  <a:gd name="connsiteY6" fmla="*/ 6392 h 318702"/>
                  <a:gd name="connsiteX7" fmla="*/ 342851 w 342850"/>
                  <a:gd name="connsiteY7" fmla="*/ 178 h 318702"/>
                  <a:gd name="connsiteX8" fmla="*/ 337880 w 342850"/>
                  <a:gd name="connsiteY8" fmla="*/ 1 h 318702"/>
                  <a:gd name="connsiteX9" fmla="*/ 100671 w 342850"/>
                  <a:gd name="connsiteY9" fmla="*/ 97120 h 3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702">
                    <a:moveTo>
                      <a:pt x="100671" y="97120"/>
                    </a:moveTo>
                    <a:cubicBezTo>
                      <a:pt x="40482" y="156422"/>
                      <a:pt x="4972" y="234722"/>
                      <a:pt x="0" y="318703"/>
                    </a:cubicBezTo>
                    <a:lnTo>
                      <a:pt x="6392" y="318703"/>
                    </a:lnTo>
                    <a:lnTo>
                      <a:pt x="6392" y="318703"/>
                    </a:lnTo>
                    <a:cubicBezTo>
                      <a:pt x="11364" y="236497"/>
                      <a:pt x="46164" y="159795"/>
                      <a:pt x="105110" y="101737"/>
                    </a:cubicBezTo>
                    <a:cubicBezTo>
                      <a:pt x="167608" y="40127"/>
                      <a:pt x="250347" y="6215"/>
                      <a:pt x="337880" y="6215"/>
                    </a:cubicBezTo>
                    <a:lnTo>
                      <a:pt x="342851" y="6392"/>
                    </a:lnTo>
                    <a:lnTo>
                      <a:pt x="342851" y="178"/>
                    </a:lnTo>
                    <a:lnTo>
                      <a:pt x="337880" y="1"/>
                    </a:lnTo>
                    <a:cubicBezTo>
                      <a:pt x="248571" y="-177"/>
                      <a:pt x="164412" y="34445"/>
                      <a:pt x="100671" y="97120"/>
                    </a:cubicBezTo>
                    <a:close/>
                  </a:path>
                </a:pathLst>
              </a:custGeom>
              <a:grpFill/>
              <a:ln w="10769"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4EAB2F65-3876-4990-849D-6DB86DC1ABD4}"/>
                  </a:ext>
                </a:extLst>
              </p:cNvPr>
              <p:cNvSpPr/>
              <p:nvPr/>
            </p:nvSpPr>
            <p:spPr>
              <a:xfrm>
                <a:off x="10759933" y="1063346"/>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69 h 267212"/>
                  <a:gd name="connsiteX5" fmla="*/ 298995 w 298994"/>
                  <a:gd name="connsiteY5" fmla="*/ 178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5" y="121444"/>
                      <a:pt x="145591" y="6392"/>
                      <a:pt x="294024" y="6392"/>
                    </a:cubicBezTo>
                    <a:lnTo>
                      <a:pt x="298995" y="6569"/>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15CC799-5FD2-47C5-AA27-C1C04B41C489}"/>
                  </a:ext>
                </a:extLst>
              </p:cNvPr>
              <p:cNvSpPr/>
              <p:nvPr/>
            </p:nvSpPr>
            <p:spPr>
              <a:xfrm>
                <a:off x="10675774" y="1882205"/>
                <a:ext cx="383331" cy="367528"/>
              </a:xfrm>
              <a:custGeom>
                <a:avLst/>
                <a:gdLst>
                  <a:gd name="connsiteX0" fmla="*/ 0 w 383331"/>
                  <a:gd name="connsiteY0" fmla="*/ 367528 h 367528"/>
                  <a:gd name="connsiteX1" fmla="*/ 6392 w 383331"/>
                  <a:gd name="connsiteY1" fmla="*/ 367528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8"/>
                    </a:moveTo>
                    <a:lnTo>
                      <a:pt x="6392" y="367528"/>
                    </a:lnTo>
                    <a:cubicBezTo>
                      <a:pt x="12783"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D661B78E-0EA7-4D1B-89E2-D1AA002889D6}"/>
                  </a:ext>
                </a:extLst>
              </p:cNvPr>
              <p:cNvSpPr/>
              <p:nvPr/>
            </p:nvSpPr>
            <p:spPr>
              <a:xfrm>
                <a:off x="10630676" y="1837108"/>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8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8"/>
                    </a:lnTo>
                    <a:lnTo>
                      <a:pt x="423282" y="0"/>
                    </a:lnTo>
                    <a:cubicBezTo>
                      <a:pt x="196549" y="-177"/>
                      <a:pt x="7990" y="184474"/>
                      <a:pt x="0" y="412626"/>
                    </a:cubicBezTo>
                    <a:close/>
                  </a:path>
                </a:pathLst>
              </a:custGeom>
              <a:grpFill/>
              <a:ln w="10769"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BD4FB84-D9C0-41F2-B121-491E57DDF910}"/>
                  </a:ext>
                </a:extLst>
              </p:cNvPr>
              <p:cNvSpPr/>
              <p:nvPr/>
            </p:nvSpPr>
            <p:spPr>
              <a:xfrm>
                <a:off x="10593035" y="1330203"/>
                <a:ext cx="466426" cy="918998"/>
              </a:xfrm>
              <a:custGeom>
                <a:avLst/>
                <a:gdLst>
                  <a:gd name="connsiteX0" fmla="*/ 171691 w 466426"/>
                  <a:gd name="connsiteY0" fmla="*/ 32492 h 918998"/>
                  <a:gd name="connsiteX1" fmla="*/ 171691 w 466426"/>
                  <a:gd name="connsiteY1" fmla="*/ 23792 h 918998"/>
                  <a:gd name="connsiteX2" fmla="*/ 173112 w 466426"/>
                  <a:gd name="connsiteY2" fmla="*/ 355 h 918998"/>
                  <a:gd name="connsiteX3" fmla="*/ 166720 w 466426"/>
                  <a:gd name="connsiteY3" fmla="*/ 355 h 918998"/>
                  <a:gd name="connsiteX4" fmla="*/ 166720 w 466426"/>
                  <a:gd name="connsiteY4" fmla="*/ 355 h 918998"/>
                  <a:gd name="connsiteX5" fmla="*/ 165300 w 466426"/>
                  <a:gd name="connsiteY5" fmla="*/ 23614 h 918998"/>
                  <a:gd name="connsiteX6" fmla="*/ 165300 w 466426"/>
                  <a:gd name="connsiteY6" fmla="*/ 30006 h 918998"/>
                  <a:gd name="connsiteX7" fmla="*/ 128724 w 466426"/>
                  <a:gd name="connsiteY7" fmla="*/ 17933 h 918998"/>
                  <a:gd name="connsiteX8" fmla="*/ 128724 w 466426"/>
                  <a:gd name="connsiteY8" fmla="*/ 14382 h 918998"/>
                  <a:gd name="connsiteX9" fmla="*/ 129257 w 466426"/>
                  <a:gd name="connsiteY9" fmla="*/ 178 h 918998"/>
                  <a:gd name="connsiteX10" fmla="*/ 122865 w 466426"/>
                  <a:gd name="connsiteY10" fmla="*/ 178 h 918998"/>
                  <a:gd name="connsiteX11" fmla="*/ 122333 w 466426"/>
                  <a:gd name="connsiteY11" fmla="*/ 14204 h 918998"/>
                  <a:gd name="connsiteX12" fmla="*/ 122333 w 466426"/>
                  <a:gd name="connsiteY12" fmla="*/ 15980 h 918998"/>
                  <a:gd name="connsiteX13" fmla="*/ 88775 w 466426"/>
                  <a:gd name="connsiteY13" fmla="*/ 8167 h 918998"/>
                  <a:gd name="connsiteX14" fmla="*/ 89131 w 466426"/>
                  <a:gd name="connsiteY14" fmla="*/ 0 h 918998"/>
                  <a:gd name="connsiteX15" fmla="*/ 82739 w 466426"/>
                  <a:gd name="connsiteY15" fmla="*/ 0 h 918998"/>
                  <a:gd name="connsiteX16" fmla="*/ 82739 w 466426"/>
                  <a:gd name="connsiteY16" fmla="*/ 0 h 918998"/>
                  <a:gd name="connsiteX17" fmla="*/ 82562 w 466426"/>
                  <a:gd name="connsiteY17" fmla="*/ 7102 h 918998"/>
                  <a:gd name="connsiteX18" fmla="*/ 44210 w 466426"/>
                  <a:gd name="connsiteY18" fmla="*/ 1953 h 918998"/>
                  <a:gd name="connsiteX19" fmla="*/ 44388 w 466426"/>
                  <a:gd name="connsiteY19" fmla="*/ 0 h 918998"/>
                  <a:gd name="connsiteX20" fmla="*/ 37996 w 466426"/>
                  <a:gd name="connsiteY20" fmla="*/ 0 h 918998"/>
                  <a:gd name="connsiteX21" fmla="*/ 37996 w 466426"/>
                  <a:gd name="connsiteY21" fmla="*/ 0 h 918998"/>
                  <a:gd name="connsiteX22" fmla="*/ 37996 w 466426"/>
                  <a:gd name="connsiteY22" fmla="*/ 1598 h 918998"/>
                  <a:gd name="connsiteX23" fmla="*/ 6925 w 466426"/>
                  <a:gd name="connsiteY23" fmla="*/ 178 h 918998"/>
                  <a:gd name="connsiteX24" fmla="*/ 6925 w 466426"/>
                  <a:gd name="connsiteY24" fmla="*/ 0 h 918998"/>
                  <a:gd name="connsiteX25" fmla="*/ 533 w 466426"/>
                  <a:gd name="connsiteY25" fmla="*/ 0 h 918998"/>
                  <a:gd name="connsiteX26" fmla="*/ 533 w 466426"/>
                  <a:gd name="connsiteY26" fmla="*/ 3373 h 918998"/>
                  <a:gd name="connsiteX27" fmla="*/ 533 w 466426"/>
                  <a:gd name="connsiteY27" fmla="*/ 8345 h 918998"/>
                  <a:gd name="connsiteX28" fmla="*/ 3729 w 466426"/>
                  <a:gd name="connsiteY28" fmla="*/ 8345 h 918998"/>
                  <a:gd name="connsiteX29" fmla="*/ 458081 w 466426"/>
                  <a:gd name="connsiteY29" fmla="*/ 456658 h 918998"/>
                  <a:gd name="connsiteX30" fmla="*/ 458259 w 466426"/>
                  <a:gd name="connsiteY30" fmla="*/ 460564 h 918998"/>
                  <a:gd name="connsiteX31" fmla="*/ 427187 w 466426"/>
                  <a:gd name="connsiteY31" fmla="*/ 461807 h 918998"/>
                  <a:gd name="connsiteX32" fmla="*/ 427187 w 466426"/>
                  <a:gd name="connsiteY32" fmla="*/ 460387 h 918998"/>
                  <a:gd name="connsiteX33" fmla="*/ 299173 w 466426"/>
                  <a:gd name="connsiteY33" fmla="*/ 168317 h 918998"/>
                  <a:gd name="connsiteX34" fmla="*/ 0 w 466426"/>
                  <a:gd name="connsiteY34" fmla="*/ 47939 h 918998"/>
                  <a:gd name="connsiteX35" fmla="*/ 0 w 466426"/>
                  <a:gd name="connsiteY35" fmla="*/ 54685 h 918998"/>
                  <a:gd name="connsiteX36" fmla="*/ 294557 w 466426"/>
                  <a:gd name="connsiteY36" fmla="*/ 173111 h 918998"/>
                  <a:gd name="connsiteX37" fmla="*/ 420618 w 466426"/>
                  <a:gd name="connsiteY37" fmla="*/ 460564 h 918998"/>
                  <a:gd name="connsiteX38" fmla="*/ 420618 w 466426"/>
                  <a:gd name="connsiteY38" fmla="*/ 462340 h 918998"/>
                  <a:gd name="connsiteX39" fmla="*/ 382267 w 466426"/>
                  <a:gd name="connsiteY39" fmla="*/ 467489 h 918998"/>
                  <a:gd name="connsiteX40" fmla="*/ 178 w 466426"/>
                  <a:gd name="connsiteY40" fmla="*/ 93214 h 918998"/>
                  <a:gd name="connsiteX41" fmla="*/ 178 w 466426"/>
                  <a:gd name="connsiteY41" fmla="*/ 99605 h 918998"/>
                  <a:gd name="connsiteX42" fmla="*/ 375875 w 466426"/>
                  <a:gd name="connsiteY42" fmla="*/ 468554 h 918998"/>
                  <a:gd name="connsiteX43" fmla="*/ 342318 w 466426"/>
                  <a:gd name="connsiteY43" fmla="*/ 476189 h 918998"/>
                  <a:gd name="connsiteX44" fmla="*/ 342318 w 466426"/>
                  <a:gd name="connsiteY44" fmla="*/ 474946 h 918998"/>
                  <a:gd name="connsiteX45" fmla="*/ 240937 w 466426"/>
                  <a:gd name="connsiteY45" fmla="*/ 239160 h 918998"/>
                  <a:gd name="connsiteX46" fmla="*/ 178 w 466426"/>
                  <a:gd name="connsiteY46" fmla="*/ 141862 h 918998"/>
                  <a:gd name="connsiteX47" fmla="*/ 178 w 466426"/>
                  <a:gd name="connsiteY47" fmla="*/ 148254 h 918998"/>
                  <a:gd name="connsiteX48" fmla="*/ 335749 w 466426"/>
                  <a:gd name="connsiteY48" fmla="*/ 474946 h 918998"/>
                  <a:gd name="connsiteX49" fmla="*/ 335749 w 466426"/>
                  <a:gd name="connsiteY49" fmla="*/ 477964 h 918998"/>
                  <a:gd name="connsiteX50" fmla="*/ 299350 w 466426"/>
                  <a:gd name="connsiteY50" fmla="*/ 489860 h 918998"/>
                  <a:gd name="connsiteX51" fmla="*/ 299350 w 466426"/>
                  <a:gd name="connsiteY51" fmla="*/ 484001 h 918998"/>
                  <a:gd name="connsiteX52" fmla="*/ 178 w 466426"/>
                  <a:gd name="connsiteY52" fmla="*/ 193352 h 918998"/>
                  <a:gd name="connsiteX53" fmla="*/ 178 w 466426"/>
                  <a:gd name="connsiteY53" fmla="*/ 199744 h 918998"/>
                  <a:gd name="connsiteX54" fmla="*/ 292781 w 466426"/>
                  <a:gd name="connsiteY54" fmla="*/ 484001 h 918998"/>
                  <a:gd name="connsiteX55" fmla="*/ 292781 w 466426"/>
                  <a:gd name="connsiteY55" fmla="*/ 492346 h 918998"/>
                  <a:gd name="connsiteX56" fmla="*/ 12073 w 466426"/>
                  <a:gd name="connsiteY56" fmla="*/ 819393 h 918998"/>
                  <a:gd name="connsiteX57" fmla="*/ 11541 w 466426"/>
                  <a:gd name="connsiteY57" fmla="*/ 821701 h 918998"/>
                  <a:gd name="connsiteX58" fmla="*/ 8700 w 466426"/>
                  <a:gd name="connsiteY58" fmla="*/ 835550 h 918998"/>
                  <a:gd name="connsiteX59" fmla="*/ 7812 w 466426"/>
                  <a:gd name="connsiteY59" fmla="*/ 840166 h 918998"/>
                  <a:gd name="connsiteX60" fmla="*/ 4616 w 466426"/>
                  <a:gd name="connsiteY60" fmla="*/ 861117 h 918998"/>
                  <a:gd name="connsiteX61" fmla="*/ 3729 w 466426"/>
                  <a:gd name="connsiteY61" fmla="*/ 868219 h 918998"/>
                  <a:gd name="connsiteX62" fmla="*/ 3729 w 466426"/>
                  <a:gd name="connsiteY62" fmla="*/ 868752 h 918998"/>
                  <a:gd name="connsiteX63" fmla="*/ 533 w 466426"/>
                  <a:gd name="connsiteY63" fmla="*/ 918998 h 918998"/>
                  <a:gd name="connsiteX64" fmla="*/ 533 w 466426"/>
                  <a:gd name="connsiteY64" fmla="*/ 918998 h 918998"/>
                  <a:gd name="connsiteX65" fmla="*/ 6925 w 466426"/>
                  <a:gd name="connsiteY65" fmla="*/ 918998 h 918998"/>
                  <a:gd name="connsiteX66" fmla="*/ 6925 w 466426"/>
                  <a:gd name="connsiteY66" fmla="*/ 918998 h 918998"/>
                  <a:gd name="connsiteX67" fmla="*/ 7280 w 466426"/>
                  <a:gd name="connsiteY67" fmla="*/ 907457 h 918998"/>
                  <a:gd name="connsiteX68" fmla="*/ 7635 w 466426"/>
                  <a:gd name="connsiteY68" fmla="*/ 898402 h 918998"/>
                  <a:gd name="connsiteX69" fmla="*/ 9055 w 466426"/>
                  <a:gd name="connsiteY69" fmla="*/ 879937 h 918998"/>
                  <a:gd name="connsiteX70" fmla="*/ 9411 w 466426"/>
                  <a:gd name="connsiteY70" fmla="*/ 875854 h 918998"/>
                  <a:gd name="connsiteX71" fmla="*/ 461454 w 466426"/>
                  <a:gd name="connsiteY71" fmla="*/ 467134 h 918998"/>
                  <a:gd name="connsiteX72" fmla="*/ 466426 w 466426"/>
                  <a:gd name="connsiteY72" fmla="*/ 467311 h 918998"/>
                  <a:gd name="connsiteX73" fmla="*/ 466426 w 466426"/>
                  <a:gd name="connsiteY73" fmla="*/ 460209 h 918998"/>
                  <a:gd name="connsiteX74" fmla="*/ 464650 w 466426"/>
                  <a:gd name="connsiteY74" fmla="*/ 460209 h 918998"/>
                  <a:gd name="connsiteX75" fmla="*/ 464650 w 466426"/>
                  <a:gd name="connsiteY75" fmla="*/ 456836 h 918998"/>
                  <a:gd name="connsiteX76" fmla="*/ 466249 w 466426"/>
                  <a:gd name="connsiteY76" fmla="*/ 425942 h 918998"/>
                  <a:gd name="connsiteX77" fmla="*/ 466249 w 466426"/>
                  <a:gd name="connsiteY77" fmla="*/ 375163 h 918998"/>
                  <a:gd name="connsiteX78" fmla="*/ 461277 w 466426"/>
                  <a:gd name="connsiteY78" fmla="*/ 407477 h 918998"/>
                  <a:gd name="connsiteX79" fmla="*/ 171691 w 466426"/>
                  <a:gd name="connsiteY79" fmla="*/ 32492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998">
                    <a:moveTo>
                      <a:pt x="171691" y="32492"/>
                    </a:moveTo>
                    <a:cubicBezTo>
                      <a:pt x="171691" y="29296"/>
                      <a:pt x="171691" y="25035"/>
                      <a:pt x="171691" y="23792"/>
                    </a:cubicBezTo>
                    <a:cubicBezTo>
                      <a:pt x="171869" y="15980"/>
                      <a:pt x="172402" y="8167"/>
                      <a:pt x="173112" y="355"/>
                    </a:cubicBezTo>
                    <a:lnTo>
                      <a:pt x="166720" y="355"/>
                    </a:lnTo>
                    <a:lnTo>
                      <a:pt x="166720" y="355"/>
                    </a:lnTo>
                    <a:cubicBezTo>
                      <a:pt x="166010" y="7990"/>
                      <a:pt x="165477" y="15802"/>
                      <a:pt x="165300" y="23614"/>
                    </a:cubicBezTo>
                    <a:cubicBezTo>
                      <a:pt x="165300" y="24679"/>
                      <a:pt x="165300" y="27343"/>
                      <a:pt x="165300" y="30006"/>
                    </a:cubicBezTo>
                    <a:cubicBezTo>
                      <a:pt x="153404" y="25567"/>
                      <a:pt x="141153" y="21484"/>
                      <a:pt x="128724" y="17933"/>
                    </a:cubicBezTo>
                    <a:lnTo>
                      <a:pt x="128724" y="14382"/>
                    </a:lnTo>
                    <a:cubicBezTo>
                      <a:pt x="128724" y="9588"/>
                      <a:pt x="129080" y="4971"/>
                      <a:pt x="129257" y="178"/>
                    </a:cubicBezTo>
                    <a:lnTo>
                      <a:pt x="122865" y="178"/>
                    </a:lnTo>
                    <a:cubicBezTo>
                      <a:pt x="122510" y="4794"/>
                      <a:pt x="122333" y="9588"/>
                      <a:pt x="122333" y="14204"/>
                    </a:cubicBezTo>
                    <a:lnTo>
                      <a:pt x="122333" y="15980"/>
                    </a:lnTo>
                    <a:cubicBezTo>
                      <a:pt x="111325" y="12961"/>
                      <a:pt x="100139" y="10476"/>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1953"/>
                    </a:cubicBezTo>
                    <a:lnTo>
                      <a:pt x="44388" y="0"/>
                    </a:lnTo>
                    <a:lnTo>
                      <a:pt x="37996" y="0"/>
                    </a:lnTo>
                    <a:lnTo>
                      <a:pt x="37996" y="0"/>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4" y="460564"/>
                      <a:pt x="437485" y="461097"/>
                      <a:pt x="427187" y="461807"/>
                    </a:cubicBezTo>
                    <a:lnTo>
                      <a:pt x="427187" y="460387"/>
                    </a:lnTo>
                    <a:cubicBezTo>
                      <a:pt x="423991" y="349596"/>
                      <a:pt x="378538" y="245907"/>
                      <a:pt x="299173" y="168317"/>
                    </a:cubicBezTo>
                    <a:cubicBezTo>
                      <a:pt x="219630" y="90728"/>
                      <a:pt x="111147" y="47939"/>
                      <a:pt x="0" y="47939"/>
                    </a:cubicBezTo>
                    <a:lnTo>
                      <a:pt x="0" y="54685"/>
                    </a:lnTo>
                    <a:cubicBezTo>
                      <a:pt x="109372" y="54685"/>
                      <a:pt x="216257" y="96765"/>
                      <a:pt x="294557" y="173111"/>
                    </a:cubicBezTo>
                    <a:cubicBezTo>
                      <a:pt x="372679" y="249458"/>
                      <a:pt x="417422" y="351549"/>
                      <a:pt x="420618" y="460564"/>
                    </a:cubicBezTo>
                    <a:lnTo>
                      <a:pt x="420618" y="462340"/>
                    </a:lnTo>
                    <a:cubicBezTo>
                      <a:pt x="407657" y="463405"/>
                      <a:pt x="394873" y="465181"/>
                      <a:pt x="382267" y="467489"/>
                    </a:cubicBezTo>
                    <a:cubicBezTo>
                      <a:pt x="379426" y="260821"/>
                      <a:pt x="206669" y="93214"/>
                      <a:pt x="178" y="93214"/>
                    </a:cubicBezTo>
                    <a:lnTo>
                      <a:pt x="178" y="99605"/>
                    </a:lnTo>
                    <a:cubicBezTo>
                      <a:pt x="203474" y="99605"/>
                      <a:pt x="373566" y="265082"/>
                      <a:pt x="375875" y="468554"/>
                    </a:cubicBezTo>
                    <a:cubicBezTo>
                      <a:pt x="364512" y="470685"/>
                      <a:pt x="353326" y="473170"/>
                      <a:pt x="342318" y="476189"/>
                    </a:cubicBezTo>
                    <a:lnTo>
                      <a:pt x="342318" y="474946"/>
                    </a:lnTo>
                    <a:cubicBezTo>
                      <a:pt x="340720" y="385638"/>
                      <a:pt x="304678" y="301835"/>
                      <a:pt x="240937" y="239160"/>
                    </a:cubicBezTo>
                    <a:cubicBezTo>
                      <a:pt x="177195" y="176485"/>
                      <a:pt x="89485" y="141862"/>
                      <a:pt x="178" y="141862"/>
                    </a:cubicBezTo>
                    <a:lnTo>
                      <a:pt x="178" y="148254"/>
                    </a:lnTo>
                    <a:cubicBezTo>
                      <a:pt x="180037" y="148254"/>
                      <a:pt x="332376" y="294910"/>
                      <a:pt x="335749" y="474946"/>
                    </a:cubicBezTo>
                    <a:lnTo>
                      <a:pt x="335749" y="477964"/>
                    </a:lnTo>
                    <a:cubicBezTo>
                      <a:pt x="323320" y="481515"/>
                      <a:pt x="311247" y="485421"/>
                      <a:pt x="299350" y="489860"/>
                    </a:cubicBezTo>
                    <a:cubicBezTo>
                      <a:pt x="299350" y="487374"/>
                      <a:pt x="299350" y="485066"/>
                      <a:pt x="299350" y="484001"/>
                    </a:cubicBezTo>
                    <a:cubicBezTo>
                      <a:pt x="296155" y="323673"/>
                      <a:pt x="160151" y="193352"/>
                      <a:pt x="178" y="193352"/>
                    </a:cubicBezTo>
                    <a:lnTo>
                      <a:pt x="178" y="199744"/>
                    </a:lnTo>
                    <a:cubicBezTo>
                      <a:pt x="156600" y="199744"/>
                      <a:pt x="289763" y="327224"/>
                      <a:pt x="292781" y="484001"/>
                    </a:cubicBezTo>
                    <a:cubicBezTo>
                      <a:pt x="292781" y="485244"/>
                      <a:pt x="292781" y="489328"/>
                      <a:pt x="292781" y="492346"/>
                    </a:cubicBezTo>
                    <a:cubicBezTo>
                      <a:pt x="152871" y="547741"/>
                      <a:pt x="46163" y="669718"/>
                      <a:pt x="12073" y="819393"/>
                    </a:cubicBezTo>
                    <a:lnTo>
                      <a:pt x="11541" y="821701"/>
                    </a:lnTo>
                    <a:cubicBezTo>
                      <a:pt x="10476" y="826317"/>
                      <a:pt x="9587" y="830933"/>
                      <a:pt x="8700" y="835550"/>
                    </a:cubicBezTo>
                    <a:lnTo>
                      <a:pt x="7812" y="840166"/>
                    </a:lnTo>
                    <a:cubicBezTo>
                      <a:pt x="6569" y="847090"/>
                      <a:pt x="5504" y="854192"/>
                      <a:pt x="4616" y="861117"/>
                    </a:cubicBezTo>
                    <a:cubicBezTo>
                      <a:pt x="4261" y="863425"/>
                      <a:pt x="3907" y="865733"/>
                      <a:pt x="3729" y="868219"/>
                    </a:cubicBezTo>
                    <a:lnTo>
                      <a:pt x="3729" y="868752"/>
                    </a:lnTo>
                    <a:cubicBezTo>
                      <a:pt x="1775" y="885264"/>
                      <a:pt x="710" y="902131"/>
                      <a:pt x="533" y="918998"/>
                    </a:cubicBezTo>
                    <a:lnTo>
                      <a:pt x="533" y="918998"/>
                    </a:lnTo>
                    <a:lnTo>
                      <a:pt x="6925" y="918998"/>
                    </a:lnTo>
                    <a:lnTo>
                      <a:pt x="6925" y="918998"/>
                    </a:lnTo>
                    <a:cubicBezTo>
                      <a:pt x="6925" y="915092"/>
                      <a:pt x="7102" y="911186"/>
                      <a:pt x="7280" y="907457"/>
                    </a:cubicBezTo>
                    <a:cubicBezTo>
                      <a:pt x="7457" y="904439"/>
                      <a:pt x="7457" y="901421"/>
                      <a:pt x="7635" y="898402"/>
                    </a:cubicBezTo>
                    <a:cubicBezTo>
                      <a:pt x="7990" y="892188"/>
                      <a:pt x="8522" y="886151"/>
                      <a:pt x="9055" y="879937"/>
                    </a:cubicBezTo>
                    <a:lnTo>
                      <a:pt x="9411" y="875854"/>
                    </a:lnTo>
                    <a:cubicBezTo>
                      <a:pt x="33024" y="646459"/>
                      <a:pt x="226733" y="467134"/>
                      <a:pt x="461454" y="467134"/>
                    </a:cubicBezTo>
                    <a:lnTo>
                      <a:pt x="466426" y="467311"/>
                    </a:lnTo>
                    <a:lnTo>
                      <a:pt x="466426" y="460209"/>
                    </a:lnTo>
                    <a:lnTo>
                      <a:pt x="464650" y="460209"/>
                    </a:lnTo>
                    <a:lnTo>
                      <a:pt x="464650" y="456836"/>
                    </a:lnTo>
                    <a:cubicBezTo>
                      <a:pt x="464828" y="446360"/>
                      <a:pt x="465361" y="436240"/>
                      <a:pt x="466249" y="425942"/>
                    </a:cubicBezTo>
                    <a:lnTo>
                      <a:pt x="466249" y="375163"/>
                    </a:lnTo>
                    <a:cubicBezTo>
                      <a:pt x="464296" y="385816"/>
                      <a:pt x="462520" y="396646"/>
                      <a:pt x="461277" y="407477"/>
                    </a:cubicBezTo>
                    <a:cubicBezTo>
                      <a:pt x="440681" y="236674"/>
                      <a:pt x="326516" y="93746"/>
                      <a:pt x="171691" y="32492"/>
                    </a:cubicBezTo>
                    <a:close/>
                  </a:path>
                </a:pathLst>
              </a:custGeom>
              <a:grpFill/>
              <a:ln w="10769"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D7AB3233-7EB2-447B-8923-84B7363F529C}"/>
                  </a:ext>
                </a:extLst>
              </p:cNvPr>
              <p:cNvSpPr/>
              <p:nvPr/>
            </p:nvSpPr>
            <p:spPr>
              <a:xfrm>
                <a:off x="10716077" y="1930854"/>
                <a:ext cx="342850" cy="318880"/>
              </a:xfrm>
              <a:custGeom>
                <a:avLst/>
                <a:gdLst>
                  <a:gd name="connsiteX0" fmla="*/ 100671 w 342850"/>
                  <a:gd name="connsiteY0" fmla="*/ 97298 h 318880"/>
                  <a:gd name="connsiteX1" fmla="*/ 0 w 342850"/>
                  <a:gd name="connsiteY1" fmla="*/ 318880 h 318880"/>
                  <a:gd name="connsiteX2" fmla="*/ 6392 w 342850"/>
                  <a:gd name="connsiteY2" fmla="*/ 318880 h 318880"/>
                  <a:gd name="connsiteX3" fmla="*/ 6392 w 342850"/>
                  <a:gd name="connsiteY3" fmla="*/ 318880 h 318880"/>
                  <a:gd name="connsiteX4" fmla="*/ 105110 w 342850"/>
                  <a:gd name="connsiteY4" fmla="*/ 101914 h 318880"/>
                  <a:gd name="connsiteX5" fmla="*/ 337880 w 342850"/>
                  <a:gd name="connsiteY5" fmla="*/ 6392 h 318880"/>
                  <a:gd name="connsiteX6" fmla="*/ 342851 w 342850"/>
                  <a:gd name="connsiteY6" fmla="*/ 6570 h 318880"/>
                  <a:gd name="connsiteX7" fmla="*/ 342851 w 342850"/>
                  <a:gd name="connsiteY7" fmla="*/ 178 h 318880"/>
                  <a:gd name="connsiteX8" fmla="*/ 337880 w 342850"/>
                  <a:gd name="connsiteY8" fmla="*/ 1 h 318880"/>
                  <a:gd name="connsiteX9" fmla="*/ 100671 w 342850"/>
                  <a:gd name="connsiteY9" fmla="*/ 97298 h 3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80">
                    <a:moveTo>
                      <a:pt x="100671" y="97298"/>
                    </a:moveTo>
                    <a:cubicBezTo>
                      <a:pt x="40482" y="156600"/>
                      <a:pt x="4972" y="234899"/>
                      <a:pt x="0" y="318880"/>
                    </a:cubicBezTo>
                    <a:lnTo>
                      <a:pt x="6392" y="318880"/>
                    </a:lnTo>
                    <a:lnTo>
                      <a:pt x="6392" y="318880"/>
                    </a:lnTo>
                    <a:cubicBezTo>
                      <a:pt x="11364" y="236675"/>
                      <a:pt x="46164" y="159973"/>
                      <a:pt x="105110" y="101914"/>
                    </a:cubicBezTo>
                    <a:cubicBezTo>
                      <a:pt x="167608" y="40304"/>
                      <a:pt x="250347" y="6392"/>
                      <a:pt x="337880" y="6392"/>
                    </a:cubicBezTo>
                    <a:lnTo>
                      <a:pt x="342851" y="6570"/>
                    </a:lnTo>
                    <a:lnTo>
                      <a:pt x="342851" y="178"/>
                    </a:lnTo>
                    <a:lnTo>
                      <a:pt x="337880" y="1"/>
                    </a:lnTo>
                    <a:cubicBezTo>
                      <a:pt x="248571" y="-177"/>
                      <a:pt x="164412" y="34445"/>
                      <a:pt x="100671" y="97298"/>
                    </a:cubicBezTo>
                    <a:close/>
                  </a:path>
                </a:pathLst>
              </a:custGeom>
              <a:grpFill/>
              <a:ln w="10769"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664B34AF-DA64-4403-9495-2F8CAA895A4C}"/>
                  </a:ext>
                </a:extLst>
              </p:cNvPr>
              <p:cNvSpPr/>
              <p:nvPr/>
            </p:nvSpPr>
            <p:spPr>
              <a:xfrm>
                <a:off x="10759933" y="1982521"/>
                <a:ext cx="298994" cy="267212"/>
              </a:xfrm>
              <a:custGeom>
                <a:avLst/>
                <a:gdLst>
                  <a:gd name="connsiteX0" fmla="*/ 0 w 298994"/>
                  <a:gd name="connsiteY0" fmla="*/ 267212 h 267212"/>
                  <a:gd name="connsiteX1" fmla="*/ 6392 w 298994"/>
                  <a:gd name="connsiteY1" fmla="*/ 267212 h 267212"/>
                  <a:gd name="connsiteX2" fmla="*/ 6392 w 298994"/>
                  <a:gd name="connsiteY2" fmla="*/ 267212 h 267212"/>
                  <a:gd name="connsiteX3" fmla="*/ 294024 w 298994"/>
                  <a:gd name="connsiteY3" fmla="*/ 6392 h 267212"/>
                  <a:gd name="connsiteX4" fmla="*/ 298995 w 298994"/>
                  <a:gd name="connsiteY4" fmla="*/ 6569 h 267212"/>
                  <a:gd name="connsiteX5" fmla="*/ 298995 w 298994"/>
                  <a:gd name="connsiteY5" fmla="*/ 177 h 267212"/>
                  <a:gd name="connsiteX6" fmla="*/ 294024 w 298994"/>
                  <a:gd name="connsiteY6" fmla="*/ 0 h 267212"/>
                  <a:gd name="connsiteX7" fmla="*/ 0 w 298994"/>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2"/>
                    </a:moveTo>
                    <a:lnTo>
                      <a:pt x="6392" y="267212"/>
                    </a:lnTo>
                    <a:lnTo>
                      <a:pt x="6392" y="267212"/>
                    </a:lnTo>
                    <a:cubicBezTo>
                      <a:pt x="21305" y="121444"/>
                      <a:pt x="145591" y="6392"/>
                      <a:pt x="294024" y="6392"/>
                    </a:cubicBezTo>
                    <a:lnTo>
                      <a:pt x="298995" y="6569"/>
                    </a:lnTo>
                    <a:lnTo>
                      <a:pt x="298995" y="177"/>
                    </a:lnTo>
                    <a:lnTo>
                      <a:pt x="294024" y="0"/>
                    </a:lnTo>
                    <a:cubicBezTo>
                      <a:pt x="142041" y="0"/>
                      <a:pt x="14736" y="117716"/>
                      <a:pt x="0" y="267212"/>
                    </a:cubicBezTo>
                    <a:close/>
                  </a:path>
                </a:pathLst>
              </a:custGeom>
              <a:grpFill/>
              <a:ln w="10769"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3E719CEE-B086-4328-841A-76F9BDA5C776}"/>
                  </a:ext>
                </a:extLst>
              </p:cNvPr>
              <p:cNvSpPr/>
              <p:nvPr/>
            </p:nvSpPr>
            <p:spPr>
              <a:xfrm>
                <a:off x="10675774" y="2801204"/>
                <a:ext cx="383331" cy="367528"/>
              </a:xfrm>
              <a:custGeom>
                <a:avLst/>
                <a:gdLst>
                  <a:gd name="connsiteX0" fmla="*/ 0 w 383331"/>
                  <a:gd name="connsiteY0" fmla="*/ 367528 h 367528"/>
                  <a:gd name="connsiteX1" fmla="*/ 6392 w 383331"/>
                  <a:gd name="connsiteY1" fmla="*/ 367528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8"/>
                    </a:moveTo>
                    <a:lnTo>
                      <a:pt x="6392" y="367528"/>
                    </a:lnTo>
                    <a:cubicBezTo>
                      <a:pt x="12783" y="167430"/>
                      <a:pt x="177551" y="6392"/>
                      <a:pt x="378361" y="6392"/>
                    </a:cubicBezTo>
                    <a:lnTo>
                      <a:pt x="383332" y="6569"/>
                    </a:lnTo>
                    <a:lnTo>
                      <a:pt x="383332" y="178"/>
                    </a:lnTo>
                    <a:lnTo>
                      <a:pt x="378361" y="0"/>
                    </a:lnTo>
                    <a:cubicBezTo>
                      <a:pt x="174000" y="-178"/>
                      <a:pt x="6392" y="163879"/>
                      <a:pt x="0" y="367528"/>
                    </a:cubicBezTo>
                    <a:close/>
                  </a:path>
                </a:pathLst>
              </a:custGeom>
              <a:grpFill/>
              <a:ln w="10769"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8ABF7417-8EDA-4D85-84CE-A115264C1FB0}"/>
                  </a:ext>
                </a:extLst>
              </p:cNvPr>
              <p:cNvSpPr/>
              <p:nvPr/>
            </p:nvSpPr>
            <p:spPr>
              <a:xfrm>
                <a:off x="10630676" y="2756106"/>
                <a:ext cx="428252" cy="412626"/>
              </a:xfrm>
              <a:custGeom>
                <a:avLst/>
                <a:gdLst>
                  <a:gd name="connsiteX0" fmla="*/ 0 w 428252"/>
                  <a:gd name="connsiteY0" fmla="*/ 412626 h 412626"/>
                  <a:gd name="connsiteX1" fmla="*/ 6392 w 428252"/>
                  <a:gd name="connsiteY1" fmla="*/ 412626 h 412626"/>
                  <a:gd name="connsiteX2" fmla="*/ 423282 w 428252"/>
                  <a:gd name="connsiteY2" fmla="*/ 6392 h 412626"/>
                  <a:gd name="connsiteX3" fmla="*/ 428252 w 428252"/>
                  <a:gd name="connsiteY3" fmla="*/ 6570 h 412626"/>
                  <a:gd name="connsiteX4" fmla="*/ 428252 w 428252"/>
                  <a:gd name="connsiteY4" fmla="*/ 178 h 412626"/>
                  <a:gd name="connsiteX5" fmla="*/ 423282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6"/>
                      <a:pt x="199922" y="6392"/>
                      <a:pt x="423282" y="6392"/>
                    </a:cubicBezTo>
                    <a:lnTo>
                      <a:pt x="428252" y="6570"/>
                    </a:lnTo>
                    <a:lnTo>
                      <a:pt x="428252" y="178"/>
                    </a:lnTo>
                    <a:lnTo>
                      <a:pt x="423282" y="0"/>
                    </a:lnTo>
                    <a:cubicBezTo>
                      <a:pt x="196549" y="-177"/>
                      <a:pt x="7990" y="184474"/>
                      <a:pt x="0" y="412626"/>
                    </a:cubicBezTo>
                    <a:close/>
                  </a:path>
                </a:pathLst>
              </a:custGeom>
              <a:grpFill/>
              <a:ln w="10769"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D665106F-AC8F-436A-BCBF-813D1183BCB5}"/>
                  </a:ext>
                </a:extLst>
              </p:cNvPr>
              <p:cNvSpPr/>
              <p:nvPr/>
            </p:nvSpPr>
            <p:spPr>
              <a:xfrm>
                <a:off x="10593035" y="2249379"/>
                <a:ext cx="466426" cy="919353"/>
              </a:xfrm>
              <a:custGeom>
                <a:avLst/>
                <a:gdLst>
                  <a:gd name="connsiteX0" fmla="*/ 171691 w 466426"/>
                  <a:gd name="connsiteY0" fmla="*/ 32314 h 919353"/>
                  <a:gd name="connsiteX1" fmla="*/ 171691 w 466426"/>
                  <a:gd name="connsiteY1" fmla="*/ 23614 h 919353"/>
                  <a:gd name="connsiteX2" fmla="*/ 173112 w 466426"/>
                  <a:gd name="connsiteY2" fmla="*/ 177 h 919353"/>
                  <a:gd name="connsiteX3" fmla="*/ 166720 w 466426"/>
                  <a:gd name="connsiteY3" fmla="*/ 177 h 919353"/>
                  <a:gd name="connsiteX4" fmla="*/ 166720 w 466426"/>
                  <a:gd name="connsiteY4" fmla="*/ 177 h 919353"/>
                  <a:gd name="connsiteX5" fmla="*/ 165300 w 466426"/>
                  <a:gd name="connsiteY5" fmla="*/ 23436 h 919353"/>
                  <a:gd name="connsiteX6" fmla="*/ 165300 w 466426"/>
                  <a:gd name="connsiteY6" fmla="*/ 29828 h 919353"/>
                  <a:gd name="connsiteX7" fmla="*/ 128724 w 466426"/>
                  <a:gd name="connsiteY7" fmla="*/ 17755 h 919353"/>
                  <a:gd name="connsiteX8" fmla="*/ 128724 w 466426"/>
                  <a:gd name="connsiteY8" fmla="*/ 14204 h 919353"/>
                  <a:gd name="connsiteX9" fmla="*/ 129257 w 466426"/>
                  <a:gd name="connsiteY9" fmla="*/ 0 h 919353"/>
                  <a:gd name="connsiteX10" fmla="*/ 122865 w 466426"/>
                  <a:gd name="connsiteY10" fmla="*/ 0 h 919353"/>
                  <a:gd name="connsiteX11" fmla="*/ 122333 w 466426"/>
                  <a:gd name="connsiteY11" fmla="*/ 14026 h 919353"/>
                  <a:gd name="connsiteX12" fmla="*/ 122333 w 466426"/>
                  <a:gd name="connsiteY12" fmla="*/ 15802 h 919353"/>
                  <a:gd name="connsiteX13" fmla="*/ 88775 w 466426"/>
                  <a:gd name="connsiteY13" fmla="*/ 8167 h 919353"/>
                  <a:gd name="connsiteX14" fmla="*/ 89131 w 466426"/>
                  <a:gd name="connsiteY14" fmla="*/ 0 h 919353"/>
                  <a:gd name="connsiteX15" fmla="*/ 82739 w 466426"/>
                  <a:gd name="connsiteY15" fmla="*/ 0 h 919353"/>
                  <a:gd name="connsiteX16" fmla="*/ 82739 w 466426"/>
                  <a:gd name="connsiteY16" fmla="*/ 0 h 919353"/>
                  <a:gd name="connsiteX17" fmla="*/ 82562 w 466426"/>
                  <a:gd name="connsiteY17" fmla="*/ 7102 h 919353"/>
                  <a:gd name="connsiteX18" fmla="*/ 44210 w 466426"/>
                  <a:gd name="connsiteY18" fmla="*/ 2131 h 919353"/>
                  <a:gd name="connsiteX19" fmla="*/ 44388 w 466426"/>
                  <a:gd name="connsiteY19" fmla="*/ 177 h 919353"/>
                  <a:gd name="connsiteX20" fmla="*/ 37996 w 466426"/>
                  <a:gd name="connsiteY20" fmla="*/ 177 h 919353"/>
                  <a:gd name="connsiteX21" fmla="*/ 37996 w 466426"/>
                  <a:gd name="connsiteY21" fmla="*/ 177 h 919353"/>
                  <a:gd name="connsiteX22" fmla="*/ 37996 w 466426"/>
                  <a:gd name="connsiteY22" fmla="*/ 1775 h 919353"/>
                  <a:gd name="connsiteX23" fmla="*/ 6925 w 466426"/>
                  <a:gd name="connsiteY23" fmla="*/ 355 h 919353"/>
                  <a:gd name="connsiteX24" fmla="*/ 6925 w 466426"/>
                  <a:gd name="connsiteY24" fmla="*/ 177 h 919353"/>
                  <a:gd name="connsiteX25" fmla="*/ 533 w 466426"/>
                  <a:gd name="connsiteY25" fmla="*/ 177 h 919353"/>
                  <a:gd name="connsiteX26" fmla="*/ 533 w 466426"/>
                  <a:gd name="connsiteY26" fmla="*/ 3551 h 919353"/>
                  <a:gd name="connsiteX27" fmla="*/ 533 w 466426"/>
                  <a:gd name="connsiteY27" fmla="*/ 8522 h 919353"/>
                  <a:gd name="connsiteX28" fmla="*/ 3729 w 466426"/>
                  <a:gd name="connsiteY28" fmla="*/ 8522 h 919353"/>
                  <a:gd name="connsiteX29" fmla="*/ 458081 w 466426"/>
                  <a:gd name="connsiteY29" fmla="*/ 456836 h 919353"/>
                  <a:gd name="connsiteX30" fmla="*/ 458259 w 466426"/>
                  <a:gd name="connsiteY30" fmla="*/ 460742 h 919353"/>
                  <a:gd name="connsiteX31" fmla="*/ 427187 w 466426"/>
                  <a:gd name="connsiteY31" fmla="*/ 462162 h 919353"/>
                  <a:gd name="connsiteX32" fmla="*/ 427187 w 466426"/>
                  <a:gd name="connsiteY32" fmla="*/ 460564 h 919353"/>
                  <a:gd name="connsiteX33" fmla="*/ 299173 w 466426"/>
                  <a:gd name="connsiteY33" fmla="*/ 168495 h 919353"/>
                  <a:gd name="connsiteX34" fmla="*/ 0 w 466426"/>
                  <a:gd name="connsiteY34" fmla="*/ 48116 h 919353"/>
                  <a:gd name="connsiteX35" fmla="*/ 0 w 466426"/>
                  <a:gd name="connsiteY35" fmla="*/ 54508 h 919353"/>
                  <a:gd name="connsiteX36" fmla="*/ 294557 w 466426"/>
                  <a:gd name="connsiteY36" fmla="*/ 172933 h 919353"/>
                  <a:gd name="connsiteX37" fmla="*/ 420618 w 466426"/>
                  <a:gd name="connsiteY37" fmla="*/ 460564 h 919353"/>
                  <a:gd name="connsiteX38" fmla="*/ 420618 w 466426"/>
                  <a:gd name="connsiteY38" fmla="*/ 462340 h 919353"/>
                  <a:gd name="connsiteX39" fmla="*/ 382267 w 466426"/>
                  <a:gd name="connsiteY39" fmla="*/ 467489 h 919353"/>
                  <a:gd name="connsiteX40" fmla="*/ 178 w 466426"/>
                  <a:gd name="connsiteY40" fmla="*/ 93214 h 919353"/>
                  <a:gd name="connsiteX41" fmla="*/ 178 w 466426"/>
                  <a:gd name="connsiteY41" fmla="*/ 99605 h 919353"/>
                  <a:gd name="connsiteX42" fmla="*/ 375875 w 466426"/>
                  <a:gd name="connsiteY42" fmla="*/ 468554 h 919353"/>
                  <a:gd name="connsiteX43" fmla="*/ 342318 w 466426"/>
                  <a:gd name="connsiteY43" fmla="*/ 476189 h 919353"/>
                  <a:gd name="connsiteX44" fmla="*/ 342318 w 466426"/>
                  <a:gd name="connsiteY44" fmla="*/ 474946 h 919353"/>
                  <a:gd name="connsiteX45" fmla="*/ 240937 w 466426"/>
                  <a:gd name="connsiteY45" fmla="*/ 239160 h 919353"/>
                  <a:gd name="connsiteX46" fmla="*/ 178 w 466426"/>
                  <a:gd name="connsiteY46" fmla="*/ 141862 h 919353"/>
                  <a:gd name="connsiteX47" fmla="*/ 178 w 466426"/>
                  <a:gd name="connsiteY47" fmla="*/ 148254 h 919353"/>
                  <a:gd name="connsiteX48" fmla="*/ 335749 w 466426"/>
                  <a:gd name="connsiteY48" fmla="*/ 474946 h 919353"/>
                  <a:gd name="connsiteX49" fmla="*/ 335749 w 466426"/>
                  <a:gd name="connsiteY49" fmla="*/ 477964 h 919353"/>
                  <a:gd name="connsiteX50" fmla="*/ 299350 w 466426"/>
                  <a:gd name="connsiteY50" fmla="*/ 490037 h 919353"/>
                  <a:gd name="connsiteX51" fmla="*/ 299350 w 466426"/>
                  <a:gd name="connsiteY51" fmla="*/ 484179 h 919353"/>
                  <a:gd name="connsiteX52" fmla="*/ 178 w 466426"/>
                  <a:gd name="connsiteY52" fmla="*/ 193529 h 919353"/>
                  <a:gd name="connsiteX53" fmla="*/ 178 w 466426"/>
                  <a:gd name="connsiteY53" fmla="*/ 199921 h 919353"/>
                  <a:gd name="connsiteX54" fmla="*/ 292781 w 466426"/>
                  <a:gd name="connsiteY54" fmla="*/ 484179 h 919353"/>
                  <a:gd name="connsiteX55" fmla="*/ 292781 w 466426"/>
                  <a:gd name="connsiteY55" fmla="*/ 492523 h 919353"/>
                  <a:gd name="connsiteX56" fmla="*/ 12073 w 466426"/>
                  <a:gd name="connsiteY56" fmla="*/ 819570 h 919353"/>
                  <a:gd name="connsiteX57" fmla="*/ 11541 w 466426"/>
                  <a:gd name="connsiteY57" fmla="*/ 821878 h 919353"/>
                  <a:gd name="connsiteX58" fmla="*/ 8700 w 466426"/>
                  <a:gd name="connsiteY58" fmla="*/ 835727 h 919353"/>
                  <a:gd name="connsiteX59" fmla="*/ 7812 w 466426"/>
                  <a:gd name="connsiteY59" fmla="*/ 840344 h 919353"/>
                  <a:gd name="connsiteX60" fmla="*/ 4616 w 466426"/>
                  <a:gd name="connsiteY60" fmla="*/ 861472 h 919353"/>
                  <a:gd name="connsiteX61" fmla="*/ 3729 w 466426"/>
                  <a:gd name="connsiteY61" fmla="*/ 868574 h 919353"/>
                  <a:gd name="connsiteX62" fmla="*/ 3729 w 466426"/>
                  <a:gd name="connsiteY62" fmla="*/ 869107 h 919353"/>
                  <a:gd name="connsiteX63" fmla="*/ 533 w 466426"/>
                  <a:gd name="connsiteY63" fmla="*/ 919353 h 919353"/>
                  <a:gd name="connsiteX64" fmla="*/ 533 w 466426"/>
                  <a:gd name="connsiteY64" fmla="*/ 919353 h 919353"/>
                  <a:gd name="connsiteX65" fmla="*/ 6925 w 466426"/>
                  <a:gd name="connsiteY65" fmla="*/ 919353 h 919353"/>
                  <a:gd name="connsiteX66" fmla="*/ 6925 w 466426"/>
                  <a:gd name="connsiteY66" fmla="*/ 919353 h 919353"/>
                  <a:gd name="connsiteX67" fmla="*/ 7280 w 466426"/>
                  <a:gd name="connsiteY67" fmla="*/ 907813 h 919353"/>
                  <a:gd name="connsiteX68" fmla="*/ 7635 w 466426"/>
                  <a:gd name="connsiteY68" fmla="*/ 898757 h 919353"/>
                  <a:gd name="connsiteX69" fmla="*/ 9055 w 466426"/>
                  <a:gd name="connsiteY69" fmla="*/ 880292 h 919353"/>
                  <a:gd name="connsiteX70" fmla="*/ 9411 w 466426"/>
                  <a:gd name="connsiteY70" fmla="*/ 876208 h 919353"/>
                  <a:gd name="connsiteX71" fmla="*/ 461454 w 466426"/>
                  <a:gd name="connsiteY71" fmla="*/ 467489 h 919353"/>
                  <a:gd name="connsiteX72" fmla="*/ 466426 w 466426"/>
                  <a:gd name="connsiteY72" fmla="*/ 467666 h 919353"/>
                  <a:gd name="connsiteX73" fmla="*/ 466426 w 466426"/>
                  <a:gd name="connsiteY73" fmla="*/ 460564 h 919353"/>
                  <a:gd name="connsiteX74" fmla="*/ 464650 w 466426"/>
                  <a:gd name="connsiteY74" fmla="*/ 460564 h 919353"/>
                  <a:gd name="connsiteX75" fmla="*/ 464650 w 466426"/>
                  <a:gd name="connsiteY75" fmla="*/ 457191 h 919353"/>
                  <a:gd name="connsiteX76" fmla="*/ 466249 w 466426"/>
                  <a:gd name="connsiteY76" fmla="*/ 426297 h 919353"/>
                  <a:gd name="connsiteX77" fmla="*/ 466249 w 466426"/>
                  <a:gd name="connsiteY77" fmla="*/ 375518 h 919353"/>
                  <a:gd name="connsiteX78" fmla="*/ 461277 w 466426"/>
                  <a:gd name="connsiteY78" fmla="*/ 407832 h 919353"/>
                  <a:gd name="connsiteX79" fmla="*/ 171691 w 466426"/>
                  <a:gd name="connsiteY79" fmla="*/ 32314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353">
                    <a:moveTo>
                      <a:pt x="171691" y="32314"/>
                    </a:moveTo>
                    <a:cubicBezTo>
                      <a:pt x="171691" y="29118"/>
                      <a:pt x="171691" y="24857"/>
                      <a:pt x="171691"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3"/>
                      <a:pt x="122333" y="14026"/>
                    </a:cubicBezTo>
                    <a:lnTo>
                      <a:pt x="122333" y="15802"/>
                    </a:lnTo>
                    <a:cubicBezTo>
                      <a:pt x="111325" y="12784"/>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2131"/>
                    </a:cubicBezTo>
                    <a:lnTo>
                      <a:pt x="44388" y="177"/>
                    </a:lnTo>
                    <a:lnTo>
                      <a:pt x="37996" y="177"/>
                    </a:lnTo>
                    <a:lnTo>
                      <a:pt x="37996" y="177"/>
                    </a:lnTo>
                    <a:lnTo>
                      <a:pt x="37996" y="1775"/>
                    </a:lnTo>
                    <a:cubicBezTo>
                      <a:pt x="27698" y="1065"/>
                      <a:pt x="17400" y="533"/>
                      <a:pt x="6925" y="355"/>
                    </a:cubicBezTo>
                    <a:lnTo>
                      <a:pt x="6925" y="177"/>
                    </a:lnTo>
                    <a:lnTo>
                      <a:pt x="533" y="177"/>
                    </a:lnTo>
                    <a:lnTo>
                      <a:pt x="533" y="3551"/>
                    </a:lnTo>
                    <a:lnTo>
                      <a:pt x="533" y="8522"/>
                    </a:lnTo>
                    <a:lnTo>
                      <a:pt x="3729" y="8522"/>
                    </a:lnTo>
                    <a:cubicBezTo>
                      <a:pt x="251767" y="8522"/>
                      <a:pt x="453997" y="208976"/>
                      <a:pt x="458081" y="456836"/>
                    </a:cubicBezTo>
                    <a:lnTo>
                      <a:pt x="458259" y="460742"/>
                    </a:lnTo>
                    <a:cubicBezTo>
                      <a:pt x="447784" y="460742"/>
                      <a:pt x="437485" y="461274"/>
                      <a:pt x="427187" y="462162"/>
                    </a:cubicBezTo>
                    <a:lnTo>
                      <a:pt x="427187" y="460564"/>
                    </a:lnTo>
                    <a:cubicBezTo>
                      <a:pt x="423991" y="349773"/>
                      <a:pt x="378538" y="246084"/>
                      <a:pt x="299173" y="168495"/>
                    </a:cubicBezTo>
                    <a:cubicBezTo>
                      <a:pt x="219630" y="90905"/>
                      <a:pt x="111147" y="48116"/>
                      <a:pt x="0" y="48116"/>
                    </a:cubicBezTo>
                    <a:lnTo>
                      <a:pt x="0" y="54508"/>
                    </a:lnTo>
                    <a:cubicBezTo>
                      <a:pt x="109372" y="54508"/>
                      <a:pt x="216257" y="96587"/>
                      <a:pt x="294557" y="172933"/>
                    </a:cubicBezTo>
                    <a:cubicBezTo>
                      <a:pt x="372679" y="249280"/>
                      <a:pt x="417422" y="351371"/>
                      <a:pt x="420618" y="460564"/>
                    </a:cubicBezTo>
                    <a:lnTo>
                      <a:pt x="420618" y="462340"/>
                    </a:lnTo>
                    <a:cubicBezTo>
                      <a:pt x="407657" y="463583"/>
                      <a:pt x="394873" y="465181"/>
                      <a:pt x="382267" y="467489"/>
                    </a:cubicBezTo>
                    <a:cubicBezTo>
                      <a:pt x="379426" y="260821"/>
                      <a:pt x="206669" y="93214"/>
                      <a:pt x="178" y="93214"/>
                    </a:cubicBezTo>
                    <a:lnTo>
                      <a:pt x="178" y="99605"/>
                    </a:lnTo>
                    <a:cubicBezTo>
                      <a:pt x="203474" y="99605"/>
                      <a:pt x="373566" y="265082"/>
                      <a:pt x="375875" y="468554"/>
                    </a:cubicBezTo>
                    <a:cubicBezTo>
                      <a:pt x="364512" y="470685"/>
                      <a:pt x="353326" y="473170"/>
                      <a:pt x="342318" y="476189"/>
                    </a:cubicBezTo>
                    <a:lnTo>
                      <a:pt x="342318" y="474946"/>
                    </a:lnTo>
                    <a:cubicBezTo>
                      <a:pt x="340720" y="385638"/>
                      <a:pt x="304678" y="301835"/>
                      <a:pt x="240937" y="239160"/>
                    </a:cubicBezTo>
                    <a:cubicBezTo>
                      <a:pt x="177195" y="176307"/>
                      <a:pt x="89485" y="141862"/>
                      <a:pt x="178" y="141862"/>
                    </a:cubicBezTo>
                    <a:lnTo>
                      <a:pt x="178" y="148254"/>
                    </a:lnTo>
                    <a:cubicBezTo>
                      <a:pt x="180037" y="148254"/>
                      <a:pt x="332376" y="294910"/>
                      <a:pt x="335749" y="474946"/>
                    </a:cubicBezTo>
                    <a:lnTo>
                      <a:pt x="335749" y="477964"/>
                    </a:lnTo>
                    <a:cubicBezTo>
                      <a:pt x="323320" y="481515"/>
                      <a:pt x="311247" y="485421"/>
                      <a:pt x="299350" y="490037"/>
                    </a:cubicBezTo>
                    <a:cubicBezTo>
                      <a:pt x="299350" y="487552"/>
                      <a:pt x="299350" y="485244"/>
                      <a:pt x="299350" y="484179"/>
                    </a:cubicBezTo>
                    <a:cubicBezTo>
                      <a:pt x="296155" y="323851"/>
                      <a:pt x="160151" y="193529"/>
                      <a:pt x="178" y="193529"/>
                    </a:cubicBezTo>
                    <a:lnTo>
                      <a:pt x="178" y="199921"/>
                    </a:lnTo>
                    <a:cubicBezTo>
                      <a:pt x="156600" y="199921"/>
                      <a:pt x="289763" y="327402"/>
                      <a:pt x="292781" y="484179"/>
                    </a:cubicBezTo>
                    <a:cubicBezTo>
                      <a:pt x="292781" y="485421"/>
                      <a:pt x="292781" y="489505"/>
                      <a:pt x="292781" y="492523"/>
                    </a:cubicBezTo>
                    <a:cubicBezTo>
                      <a:pt x="152871" y="547919"/>
                      <a:pt x="46163" y="669896"/>
                      <a:pt x="12073" y="819570"/>
                    </a:cubicBezTo>
                    <a:lnTo>
                      <a:pt x="11541" y="821878"/>
                    </a:lnTo>
                    <a:cubicBezTo>
                      <a:pt x="10476" y="826495"/>
                      <a:pt x="9587" y="831111"/>
                      <a:pt x="8700" y="835727"/>
                    </a:cubicBezTo>
                    <a:lnTo>
                      <a:pt x="7812" y="840344"/>
                    </a:lnTo>
                    <a:cubicBezTo>
                      <a:pt x="6569" y="847268"/>
                      <a:pt x="5504" y="854370"/>
                      <a:pt x="4616" y="861472"/>
                    </a:cubicBezTo>
                    <a:cubicBezTo>
                      <a:pt x="4261" y="863780"/>
                      <a:pt x="3907" y="866088"/>
                      <a:pt x="3729" y="868574"/>
                    </a:cubicBezTo>
                    <a:lnTo>
                      <a:pt x="3729" y="869107"/>
                    </a:lnTo>
                    <a:cubicBezTo>
                      <a:pt x="1775" y="885619"/>
                      <a:pt x="710" y="902486"/>
                      <a:pt x="533" y="919353"/>
                    </a:cubicBezTo>
                    <a:lnTo>
                      <a:pt x="533" y="919353"/>
                    </a:lnTo>
                    <a:lnTo>
                      <a:pt x="6925" y="919353"/>
                    </a:lnTo>
                    <a:lnTo>
                      <a:pt x="6925" y="919353"/>
                    </a:lnTo>
                    <a:cubicBezTo>
                      <a:pt x="6925" y="915447"/>
                      <a:pt x="7102" y="911541"/>
                      <a:pt x="7280" y="907813"/>
                    </a:cubicBezTo>
                    <a:cubicBezTo>
                      <a:pt x="7457" y="904794"/>
                      <a:pt x="7457" y="901776"/>
                      <a:pt x="7635" y="898757"/>
                    </a:cubicBezTo>
                    <a:cubicBezTo>
                      <a:pt x="7990" y="892543"/>
                      <a:pt x="8522" y="886506"/>
                      <a:pt x="9055" y="880292"/>
                    </a:cubicBezTo>
                    <a:lnTo>
                      <a:pt x="9411" y="876208"/>
                    </a:lnTo>
                    <a:cubicBezTo>
                      <a:pt x="33024" y="646814"/>
                      <a:pt x="226733" y="467489"/>
                      <a:pt x="461454" y="467489"/>
                    </a:cubicBezTo>
                    <a:lnTo>
                      <a:pt x="466426" y="467666"/>
                    </a:lnTo>
                    <a:lnTo>
                      <a:pt x="466426" y="460564"/>
                    </a:lnTo>
                    <a:lnTo>
                      <a:pt x="464650" y="460564"/>
                    </a:lnTo>
                    <a:lnTo>
                      <a:pt x="464650" y="457191"/>
                    </a:lnTo>
                    <a:cubicBezTo>
                      <a:pt x="464828" y="446716"/>
                      <a:pt x="465361" y="436595"/>
                      <a:pt x="466249" y="426297"/>
                    </a:cubicBezTo>
                    <a:lnTo>
                      <a:pt x="466249" y="375518"/>
                    </a:lnTo>
                    <a:cubicBezTo>
                      <a:pt x="464296" y="386171"/>
                      <a:pt x="462520" y="397002"/>
                      <a:pt x="461277" y="407832"/>
                    </a:cubicBezTo>
                    <a:cubicBezTo>
                      <a:pt x="440681" y="236496"/>
                      <a:pt x="326516" y="93569"/>
                      <a:pt x="171691" y="32314"/>
                    </a:cubicBezTo>
                    <a:close/>
                  </a:path>
                </a:pathLst>
              </a:custGeom>
              <a:grpFill/>
              <a:ln w="10769"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05D675E0-6179-4641-9BF2-47FE18CE8B42}"/>
                  </a:ext>
                </a:extLst>
              </p:cNvPr>
              <p:cNvSpPr/>
              <p:nvPr/>
            </p:nvSpPr>
            <p:spPr>
              <a:xfrm>
                <a:off x="10716077" y="2849852"/>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80 w 342850"/>
                  <a:gd name="connsiteY5" fmla="*/ 6392 h 318879"/>
                  <a:gd name="connsiteX6" fmla="*/ 342851 w 342850"/>
                  <a:gd name="connsiteY6" fmla="*/ 6570 h 318879"/>
                  <a:gd name="connsiteX7" fmla="*/ 342851 w 342850"/>
                  <a:gd name="connsiteY7" fmla="*/ 178 h 318879"/>
                  <a:gd name="connsiteX8" fmla="*/ 337880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2" y="234899"/>
                      <a:pt x="0" y="318880"/>
                    </a:cubicBezTo>
                    <a:lnTo>
                      <a:pt x="6392" y="318880"/>
                    </a:lnTo>
                    <a:lnTo>
                      <a:pt x="6392" y="318880"/>
                    </a:lnTo>
                    <a:cubicBezTo>
                      <a:pt x="11364" y="236674"/>
                      <a:pt x="46164" y="159973"/>
                      <a:pt x="105110" y="101914"/>
                    </a:cubicBezTo>
                    <a:cubicBezTo>
                      <a:pt x="167608" y="40304"/>
                      <a:pt x="250347" y="6392"/>
                      <a:pt x="337880" y="6392"/>
                    </a:cubicBezTo>
                    <a:lnTo>
                      <a:pt x="342851" y="6570"/>
                    </a:lnTo>
                    <a:lnTo>
                      <a:pt x="342851" y="178"/>
                    </a:lnTo>
                    <a:lnTo>
                      <a:pt x="337880" y="0"/>
                    </a:lnTo>
                    <a:cubicBezTo>
                      <a:pt x="248571" y="0"/>
                      <a:pt x="164412" y="34445"/>
                      <a:pt x="100671" y="97298"/>
                    </a:cubicBezTo>
                    <a:close/>
                  </a:path>
                </a:pathLst>
              </a:custGeom>
              <a:grpFill/>
              <a:ln w="10769"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54944216-F4F7-423E-9238-C4A77EA4380A}"/>
                  </a:ext>
                </a:extLst>
              </p:cNvPr>
              <p:cNvSpPr/>
              <p:nvPr/>
            </p:nvSpPr>
            <p:spPr>
              <a:xfrm>
                <a:off x="10759933" y="2901519"/>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69 h 267212"/>
                  <a:gd name="connsiteX5" fmla="*/ 298995 w 298994"/>
                  <a:gd name="connsiteY5" fmla="*/ 177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5" y="121444"/>
                      <a:pt x="145591" y="6392"/>
                      <a:pt x="294024" y="6392"/>
                    </a:cubicBezTo>
                    <a:lnTo>
                      <a:pt x="298995" y="6569"/>
                    </a:lnTo>
                    <a:lnTo>
                      <a:pt x="298995" y="177"/>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75369B3-B515-4C94-BBE1-11E112AA2B37}"/>
                  </a:ext>
                </a:extLst>
              </p:cNvPr>
              <p:cNvSpPr/>
              <p:nvPr/>
            </p:nvSpPr>
            <p:spPr>
              <a:xfrm>
                <a:off x="10675774" y="3720202"/>
                <a:ext cx="383331" cy="367528"/>
              </a:xfrm>
              <a:custGeom>
                <a:avLst/>
                <a:gdLst>
                  <a:gd name="connsiteX0" fmla="*/ 0 w 383331"/>
                  <a:gd name="connsiteY0" fmla="*/ 367528 h 367528"/>
                  <a:gd name="connsiteX1" fmla="*/ 6392 w 383331"/>
                  <a:gd name="connsiteY1" fmla="*/ 367528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8"/>
                    </a:moveTo>
                    <a:lnTo>
                      <a:pt x="6392" y="367528"/>
                    </a:lnTo>
                    <a:cubicBezTo>
                      <a:pt x="12783"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D15DA877-F28D-477C-ADC6-017ED2E01654}"/>
                  </a:ext>
                </a:extLst>
              </p:cNvPr>
              <p:cNvSpPr/>
              <p:nvPr/>
            </p:nvSpPr>
            <p:spPr>
              <a:xfrm>
                <a:off x="10630676" y="3675104"/>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8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8"/>
                    </a:lnTo>
                    <a:lnTo>
                      <a:pt x="423282" y="0"/>
                    </a:lnTo>
                    <a:cubicBezTo>
                      <a:pt x="196549" y="-178"/>
                      <a:pt x="7990" y="184474"/>
                      <a:pt x="0" y="412626"/>
                    </a:cubicBezTo>
                    <a:close/>
                  </a:path>
                </a:pathLst>
              </a:custGeom>
              <a:grpFill/>
              <a:ln w="10769"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DF437C01-26BA-4A1C-AC0A-2005DAE2692F}"/>
                  </a:ext>
                </a:extLst>
              </p:cNvPr>
              <p:cNvSpPr/>
              <p:nvPr/>
            </p:nvSpPr>
            <p:spPr>
              <a:xfrm>
                <a:off x="10593035" y="3168554"/>
                <a:ext cx="466426" cy="919175"/>
              </a:xfrm>
              <a:custGeom>
                <a:avLst/>
                <a:gdLst>
                  <a:gd name="connsiteX0" fmla="*/ 171691 w 466426"/>
                  <a:gd name="connsiteY0" fmla="*/ 32314 h 919175"/>
                  <a:gd name="connsiteX1" fmla="*/ 171691 w 466426"/>
                  <a:gd name="connsiteY1" fmla="*/ 23614 h 919175"/>
                  <a:gd name="connsiteX2" fmla="*/ 173112 w 466426"/>
                  <a:gd name="connsiteY2" fmla="*/ 177 h 919175"/>
                  <a:gd name="connsiteX3" fmla="*/ 166720 w 466426"/>
                  <a:gd name="connsiteY3" fmla="*/ 177 h 919175"/>
                  <a:gd name="connsiteX4" fmla="*/ 166720 w 466426"/>
                  <a:gd name="connsiteY4" fmla="*/ 177 h 919175"/>
                  <a:gd name="connsiteX5" fmla="*/ 165300 w 466426"/>
                  <a:gd name="connsiteY5" fmla="*/ 23436 h 919175"/>
                  <a:gd name="connsiteX6" fmla="*/ 165300 w 466426"/>
                  <a:gd name="connsiteY6" fmla="*/ 29828 h 919175"/>
                  <a:gd name="connsiteX7" fmla="*/ 128724 w 466426"/>
                  <a:gd name="connsiteY7" fmla="*/ 17755 h 919175"/>
                  <a:gd name="connsiteX8" fmla="*/ 128724 w 466426"/>
                  <a:gd name="connsiteY8" fmla="*/ 14204 h 919175"/>
                  <a:gd name="connsiteX9" fmla="*/ 129257 w 466426"/>
                  <a:gd name="connsiteY9" fmla="*/ 0 h 919175"/>
                  <a:gd name="connsiteX10" fmla="*/ 122865 w 466426"/>
                  <a:gd name="connsiteY10" fmla="*/ 0 h 919175"/>
                  <a:gd name="connsiteX11" fmla="*/ 122333 w 466426"/>
                  <a:gd name="connsiteY11" fmla="*/ 14026 h 919175"/>
                  <a:gd name="connsiteX12" fmla="*/ 122333 w 466426"/>
                  <a:gd name="connsiteY12" fmla="*/ 15979 h 919175"/>
                  <a:gd name="connsiteX13" fmla="*/ 88775 w 466426"/>
                  <a:gd name="connsiteY13" fmla="*/ 8345 h 919175"/>
                  <a:gd name="connsiteX14" fmla="*/ 89131 w 466426"/>
                  <a:gd name="connsiteY14" fmla="*/ 177 h 919175"/>
                  <a:gd name="connsiteX15" fmla="*/ 82739 w 466426"/>
                  <a:gd name="connsiteY15" fmla="*/ 177 h 919175"/>
                  <a:gd name="connsiteX16" fmla="*/ 82739 w 466426"/>
                  <a:gd name="connsiteY16" fmla="*/ 177 h 919175"/>
                  <a:gd name="connsiteX17" fmla="*/ 82562 w 466426"/>
                  <a:gd name="connsiteY17" fmla="*/ 7279 h 919175"/>
                  <a:gd name="connsiteX18" fmla="*/ 44210 w 466426"/>
                  <a:gd name="connsiteY18" fmla="*/ 2308 h 919175"/>
                  <a:gd name="connsiteX19" fmla="*/ 44388 w 466426"/>
                  <a:gd name="connsiteY19" fmla="*/ 355 h 919175"/>
                  <a:gd name="connsiteX20" fmla="*/ 37996 w 466426"/>
                  <a:gd name="connsiteY20" fmla="*/ 355 h 919175"/>
                  <a:gd name="connsiteX21" fmla="*/ 37996 w 466426"/>
                  <a:gd name="connsiteY21" fmla="*/ 355 h 919175"/>
                  <a:gd name="connsiteX22" fmla="*/ 37996 w 466426"/>
                  <a:gd name="connsiteY22" fmla="*/ 1953 h 919175"/>
                  <a:gd name="connsiteX23" fmla="*/ 6925 w 466426"/>
                  <a:gd name="connsiteY23" fmla="*/ 533 h 919175"/>
                  <a:gd name="connsiteX24" fmla="*/ 6925 w 466426"/>
                  <a:gd name="connsiteY24" fmla="*/ 355 h 919175"/>
                  <a:gd name="connsiteX25" fmla="*/ 533 w 466426"/>
                  <a:gd name="connsiteY25" fmla="*/ 355 h 919175"/>
                  <a:gd name="connsiteX26" fmla="*/ 533 w 466426"/>
                  <a:gd name="connsiteY26" fmla="*/ 3728 h 919175"/>
                  <a:gd name="connsiteX27" fmla="*/ 533 w 466426"/>
                  <a:gd name="connsiteY27" fmla="*/ 8700 h 919175"/>
                  <a:gd name="connsiteX28" fmla="*/ 3729 w 466426"/>
                  <a:gd name="connsiteY28" fmla="*/ 8522 h 919175"/>
                  <a:gd name="connsiteX29" fmla="*/ 458081 w 466426"/>
                  <a:gd name="connsiteY29" fmla="*/ 456836 h 919175"/>
                  <a:gd name="connsiteX30" fmla="*/ 458259 w 466426"/>
                  <a:gd name="connsiteY30" fmla="*/ 460742 h 919175"/>
                  <a:gd name="connsiteX31" fmla="*/ 427187 w 466426"/>
                  <a:gd name="connsiteY31" fmla="*/ 462162 h 919175"/>
                  <a:gd name="connsiteX32" fmla="*/ 427187 w 466426"/>
                  <a:gd name="connsiteY32" fmla="*/ 460564 h 919175"/>
                  <a:gd name="connsiteX33" fmla="*/ 299173 w 466426"/>
                  <a:gd name="connsiteY33" fmla="*/ 168495 h 919175"/>
                  <a:gd name="connsiteX34" fmla="*/ 0 w 466426"/>
                  <a:gd name="connsiteY34" fmla="*/ 48116 h 919175"/>
                  <a:gd name="connsiteX35" fmla="*/ 0 w 466426"/>
                  <a:gd name="connsiteY35" fmla="*/ 54508 h 919175"/>
                  <a:gd name="connsiteX36" fmla="*/ 294557 w 466426"/>
                  <a:gd name="connsiteY36" fmla="*/ 173111 h 919175"/>
                  <a:gd name="connsiteX37" fmla="*/ 420618 w 466426"/>
                  <a:gd name="connsiteY37" fmla="*/ 460564 h 919175"/>
                  <a:gd name="connsiteX38" fmla="*/ 420618 w 466426"/>
                  <a:gd name="connsiteY38" fmla="*/ 462340 h 919175"/>
                  <a:gd name="connsiteX39" fmla="*/ 382267 w 466426"/>
                  <a:gd name="connsiteY39" fmla="*/ 467311 h 919175"/>
                  <a:gd name="connsiteX40" fmla="*/ 178 w 466426"/>
                  <a:gd name="connsiteY40" fmla="*/ 93036 h 919175"/>
                  <a:gd name="connsiteX41" fmla="*/ 178 w 466426"/>
                  <a:gd name="connsiteY41" fmla="*/ 99428 h 919175"/>
                  <a:gd name="connsiteX42" fmla="*/ 375875 w 466426"/>
                  <a:gd name="connsiteY42" fmla="*/ 468376 h 919175"/>
                  <a:gd name="connsiteX43" fmla="*/ 342318 w 466426"/>
                  <a:gd name="connsiteY43" fmla="*/ 476011 h 919175"/>
                  <a:gd name="connsiteX44" fmla="*/ 342318 w 466426"/>
                  <a:gd name="connsiteY44" fmla="*/ 474768 h 919175"/>
                  <a:gd name="connsiteX45" fmla="*/ 240937 w 466426"/>
                  <a:gd name="connsiteY45" fmla="*/ 238982 h 919175"/>
                  <a:gd name="connsiteX46" fmla="*/ 178 w 466426"/>
                  <a:gd name="connsiteY46" fmla="*/ 141685 h 919175"/>
                  <a:gd name="connsiteX47" fmla="*/ 178 w 466426"/>
                  <a:gd name="connsiteY47" fmla="*/ 148077 h 919175"/>
                  <a:gd name="connsiteX48" fmla="*/ 335749 w 466426"/>
                  <a:gd name="connsiteY48" fmla="*/ 474768 h 919175"/>
                  <a:gd name="connsiteX49" fmla="*/ 335749 w 466426"/>
                  <a:gd name="connsiteY49" fmla="*/ 477786 h 919175"/>
                  <a:gd name="connsiteX50" fmla="*/ 299350 w 466426"/>
                  <a:gd name="connsiteY50" fmla="*/ 489860 h 919175"/>
                  <a:gd name="connsiteX51" fmla="*/ 299350 w 466426"/>
                  <a:gd name="connsiteY51" fmla="*/ 484001 h 919175"/>
                  <a:gd name="connsiteX52" fmla="*/ 178 w 466426"/>
                  <a:gd name="connsiteY52" fmla="*/ 193352 h 919175"/>
                  <a:gd name="connsiteX53" fmla="*/ 178 w 466426"/>
                  <a:gd name="connsiteY53" fmla="*/ 199744 h 919175"/>
                  <a:gd name="connsiteX54" fmla="*/ 292781 w 466426"/>
                  <a:gd name="connsiteY54" fmla="*/ 484001 h 919175"/>
                  <a:gd name="connsiteX55" fmla="*/ 292781 w 466426"/>
                  <a:gd name="connsiteY55" fmla="*/ 492346 h 919175"/>
                  <a:gd name="connsiteX56" fmla="*/ 12073 w 466426"/>
                  <a:gd name="connsiteY56" fmla="*/ 819393 h 919175"/>
                  <a:gd name="connsiteX57" fmla="*/ 11541 w 466426"/>
                  <a:gd name="connsiteY57" fmla="*/ 821701 h 919175"/>
                  <a:gd name="connsiteX58" fmla="*/ 8700 w 466426"/>
                  <a:gd name="connsiteY58" fmla="*/ 835550 h 919175"/>
                  <a:gd name="connsiteX59" fmla="*/ 7812 w 466426"/>
                  <a:gd name="connsiteY59" fmla="*/ 840166 h 919175"/>
                  <a:gd name="connsiteX60" fmla="*/ 4616 w 466426"/>
                  <a:gd name="connsiteY60" fmla="*/ 861294 h 919175"/>
                  <a:gd name="connsiteX61" fmla="*/ 3729 w 466426"/>
                  <a:gd name="connsiteY61" fmla="*/ 868396 h 919175"/>
                  <a:gd name="connsiteX62" fmla="*/ 3729 w 466426"/>
                  <a:gd name="connsiteY62" fmla="*/ 868929 h 919175"/>
                  <a:gd name="connsiteX63" fmla="*/ 533 w 466426"/>
                  <a:gd name="connsiteY63" fmla="*/ 919175 h 919175"/>
                  <a:gd name="connsiteX64" fmla="*/ 533 w 466426"/>
                  <a:gd name="connsiteY64" fmla="*/ 919175 h 919175"/>
                  <a:gd name="connsiteX65" fmla="*/ 6925 w 466426"/>
                  <a:gd name="connsiteY65" fmla="*/ 919175 h 919175"/>
                  <a:gd name="connsiteX66" fmla="*/ 6925 w 466426"/>
                  <a:gd name="connsiteY66" fmla="*/ 919175 h 919175"/>
                  <a:gd name="connsiteX67" fmla="*/ 7280 w 466426"/>
                  <a:gd name="connsiteY67" fmla="*/ 907635 h 919175"/>
                  <a:gd name="connsiteX68" fmla="*/ 7635 w 466426"/>
                  <a:gd name="connsiteY68" fmla="*/ 898580 h 919175"/>
                  <a:gd name="connsiteX69" fmla="*/ 9055 w 466426"/>
                  <a:gd name="connsiteY69" fmla="*/ 880115 h 919175"/>
                  <a:gd name="connsiteX70" fmla="*/ 9411 w 466426"/>
                  <a:gd name="connsiteY70" fmla="*/ 876031 h 919175"/>
                  <a:gd name="connsiteX71" fmla="*/ 461454 w 466426"/>
                  <a:gd name="connsiteY71" fmla="*/ 467311 h 919175"/>
                  <a:gd name="connsiteX72" fmla="*/ 466426 w 466426"/>
                  <a:gd name="connsiteY72" fmla="*/ 467489 h 919175"/>
                  <a:gd name="connsiteX73" fmla="*/ 466426 w 466426"/>
                  <a:gd name="connsiteY73" fmla="*/ 460387 h 919175"/>
                  <a:gd name="connsiteX74" fmla="*/ 464650 w 466426"/>
                  <a:gd name="connsiteY74" fmla="*/ 460387 h 919175"/>
                  <a:gd name="connsiteX75" fmla="*/ 464650 w 466426"/>
                  <a:gd name="connsiteY75" fmla="*/ 457013 h 919175"/>
                  <a:gd name="connsiteX76" fmla="*/ 466249 w 466426"/>
                  <a:gd name="connsiteY76" fmla="*/ 426120 h 919175"/>
                  <a:gd name="connsiteX77" fmla="*/ 466249 w 466426"/>
                  <a:gd name="connsiteY77" fmla="*/ 375340 h 919175"/>
                  <a:gd name="connsiteX78" fmla="*/ 461277 w 466426"/>
                  <a:gd name="connsiteY78" fmla="*/ 407654 h 919175"/>
                  <a:gd name="connsiteX79" fmla="*/ 171691 w 466426"/>
                  <a:gd name="connsiteY79" fmla="*/ 32314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175">
                    <a:moveTo>
                      <a:pt x="171691" y="32314"/>
                    </a:moveTo>
                    <a:cubicBezTo>
                      <a:pt x="171691" y="29118"/>
                      <a:pt x="171691" y="24857"/>
                      <a:pt x="171691"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6"/>
                    </a:cubicBezTo>
                    <a:lnTo>
                      <a:pt x="122333" y="15979"/>
                    </a:lnTo>
                    <a:cubicBezTo>
                      <a:pt x="111325" y="12961"/>
                      <a:pt x="100139" y="10475"/>
                      <a:pt x="88775" y="8345"/>
                    </a:cubicBezTo>
                    <a:cubicBezTo>
                      <a:pt x="88775" y="5681"/>
                      <a:pt x="88953" y="2841"/>
                      <a:pt x="89131" y="177"/>
                    </a:cubicBezTo>
                    <a:lnTo>
                      <a:pt x="82739" y="177"/>
                    </a:lnTo>
                    <a:lnTo>
                      <a:pt x="82739" y="177"/>
                    </a:lnTo>
                    <a:cubicBezTo>
                      <a:pt x="82739" y="2486"/>
                      <a:pt x="82562" y="4794"/>
                      <a:pt x="82562" y="7279"/>
                    </a:cubicBezTo>
                    <a:cubicBezTo>
                      <a:pt x="69955" y="5149"/>
                      <a:pt x="57172" y="3373"/>
                      <a:pt x="44210" y="2308"/>
                    </a:cubicBezTo>
                    <a:lnTo>
                      <a:pt x="44388" y="355"/>
                    </a:lnTo>
                    <a:lnTo>
                      <a:pt x="37996" y="355"/>
                    </a:lnTo>
                    <a:lnTo>
                      <a:pt x="37996" y="355"/>
                    </a:lnTo>
                    <a:lnTo>
                      <a:pt x="37996" y="1953"/>
                    </a:lnTo>
                    <a:cubicBezTo>
                      <a:pt x="27698" y="1243"/>
                      <a:pt x="17400" y="710"/>
                      <a:pt x="6925" y="533"/>
                    </a:cubicBezTo>
                    <a:lnTo>
                      <a:pt x="6925" y="355"/>
                    </a:lnTo>
                    <a:lnTo>
                      <a:pt x="533" y="355"/>
                    </a:lnTo>
                    <a:lnTo>
                      <a:pt x="533" y="3728"/>
                    </a:lnTo>
                    <a:lnTo>
                      <a:pt x="533" y="8700"/>
                    </a:lnTo>
                    <a:lnTo>
                      <a:pt x="3729" y="8522"/>
                    </a:lnTo>
                    <a:cubicBezTo>
                      <a:pt x="251767" y="8522"/>
                      <a:pt x="453997" y="208976"/>
                      <a:pt x="458081" y="456836"/>
                    </a:cubicBezTo>
                    <a:lnTo>
                      <a:pt x="458259" y="460742"/>
                    </a:lnTo>
                    <a:cubicBezTo>
                      <a:pt x="447784" y="460742"/>
                      <a:pt x="437485" y="461274"/>
                      <a:pt x="427187" y="462162"/>
                    </a:cubicBezTo>
                    <a:lnTo>
                      <a:pt x="427187" y="460564"/>
                    </a:lnTo>
                    <a:cubicBezTo>
                      <a:pt x="423991" y="349773"/>
                      <a:pt x="378538" y="246084"/>
                      <a:pt x="299173" y="168495"/>
                    </a:cubicBezTo>
                    <a:cubicBezTo>
                      <a:pt x="219630" y="90905"/>
                      <a:pt x="111147" y="48116"/>
                      <a:pt x="0" y="48116"/>
                    </a:cubicBezTo>
                    <a:lnTo>
                      <a:pt x="0" y="54508"/>
                    </a:lnTo>
                    <a:cubicBezTo>
                      <a:pt x="109372" y="54508"/>
                      <a:pt x="216257" y="96587"/>
                      <a:pt x="294557" y="173111"/>
                    </a:cubicBezTo>
                    <a:cubicBezTo>
                      <a:pt x="372679" y="249457"/>
                      <a:pt x="417422" y="351549"/>
                      <a:pt x="420618" y="460564"/>
                    </a:cubicBezTo>
                    <a:lnTo>
                      <a:pt x="420618" y="462340"/>
                    </a:lnTo>
                    <a:cubicBezTo>
                      <a:pt x="407657" y="463405"/>
                      <a:pt x="394873" y="465181"/>
                      <a:pt x="382267" y="467311"/>
                    </a:cubicBezTo>
                    <a:cubicBezTo>
                      <a:pt x="379426" y="260643"/>
                      <a:pt x="206669" y="93036"/>
                      <a:pt x="178" y="93036"/>
                    </a:cubicBezTo>
                    <a:lnTo>
                      <a:pt x="178" y="99428"/>
                    </a:lnTo>
                    <a:cubicBezTo>
                      <a:pt x="203474" y="99428"/>
                      <a:pt x="373566" y="264904"/>
                      <a:pt x="375875" y="468376"/>
                    </a:cubicBezTo>
                    <a:cubicBezTo>
                      <a:pt x="364512" y="470507"/>
                      <a:pt x="353326" y="472993"/>
                      <a:pt x="342318" y="476011"/>
                    </a:cubicBezTo>
                    <a:lnTo>
                      <a:pt x="342318" y="474768"/>
                    </a:lnTo>
                    <a:cubicBezTo>
                      <a:pt x="340720" y="385461"/>
                      <a:pt x="304678" y="301657"/>
                      <a:pt x="240937" y="238982"/>
                    </a:cubicBezTo>
                    <a:cubicBezTo>
                      <a:pt x="177195" y="176129"/>
                      <a:pt x="89485" y="141685"/>
                      <a:pt x="178" y="141685"/>
                    </a:cubicBezTo>
                    <a:lnTo>
                      <a:pt x="178" y="148077"/>
                    </a:lnTo>
                    <a:cubicBezTo>
                      <a:pt x="180037" y="148077"/>
                      <a:pt x="332376" y="294733"/>
                      <a:pt x="335749" y="474768"/>
                    </a:cubicBezTo>
                    <a:lnTo>
                      <a:pt x="335749" y="477786"/>
                    </a:lnTo>
                    <a:cubicBezTo>
                      <a:pt x="323320" y="481338"/>
                      <a:pt x="311247" y="485244"/>
                      <a:pt x="299350" y="489860"/>
                    </a:cubicBezTo>
                    <a:cubicBezTo>
                      <a:pt x="299350" y="487374"/>
                      <a:pt x="299350" y="484889"/>
                      <a:pt x="299350" y="484001"/>
                    </a:cubicBezTo>
                    <a:cubicBezTo>
                      <a:pt x="296155" y="323673"/>
                      <a:pt x="160151" y="193352"/>
                      <a:pt x="178" y="193352"/>
                    </a:cubicBezTo>
                    <a:lnTo>
                      <a:pt x="178" y="199744"/>
                    </a:lnTo>
                    <a:cubicBezTo>
                      <a:pt x="156600" y="199744"/>
                      <a:pt x="289763" y="327224"/>
                      <a:pt x="292781" y="484001"/>
                    </a:cubicBezTo>
                    <a:cubicBezTo>
                      <a:pt x="292781" y="485244"/>
                      <a:pt x="292781" y="489327"/>
                      <a:pt x="292781" y="492346"/>
                    </a:cubicBezTo>
                    <a:cubicBezTo>
                      <a:pt x="152871" y="547741"/>
                      <a:pt x="46163" y="669718"/>
                      <a:pt x="12073" y="819393"/>
                    </a:cubicBezTo>
                    <a:lnTo>
                      <a:pt x="11541" y="821701"/>
                    </a:lnTo>
                    <a:cubicBezTo>
                      <a:pt x="10476" y="826317"/>
                      <a:pt x="9587" y="830933"/>
                      <a:pt x="8700" y="835550"/>
                    </a:cubicBezTo>
                    <a:lnTo>
                      <a:pt x="7812" y="840166"/>
                    </a:lnTo>
                    <a:cubicBezTo>
                      <a:pt x="6569" y="847090"/>
                      <a:pt x="5504" y="854192"/>
                      <a:pt x="4616" y="861294"/>
                    </a:cubicBezTo>
                    <a:cubicBezTo>
                      <a:pt x="4261" y="863603"/>
                      <a:pt x="3907" y="865911"/>
                      <a:pt x="3729" y="868396"/>
                    </a:cubicBezTo>
                    <a:lnTo>
                      <a:pt x="3729" y="868929"/>
                    </a:lnTo>
                    <a:cubicBezTo>
                      <a:pt x="1775" y="885441"/>
                      <a:pt x="710" y="902308"/>
                      <a:pt x="533" y="919175"/>
                    </a:cubicBezTo>
                    <a:lnTo>
                      <a:pt x="533" y="919175"/>
                    </a:lnTo>
                    <a:lnTo>
                      <a:pt x="6925" y="919175"/>
                    </a:lnTo>
                    <a:lnTo>
                      <a:pt x="6925" y="919175"/>
                    </a:lnTo>
                    <a:cubicBezTo>
                      <a:pt x="6925" y="915269"/>
                      <a:pt x="7102" y="911363"/>
                      <a:pt x="7280" y="907635"/>
                    </a:cubicBezTo>
                    <a:cubicBezTo>
                      <a:pt x="7457" y="904617"/>
                      <a:pt x="7457" y="901598"/>
                      <a:pt x="7635" y="898580"/>
                    </a:cubicBezTo>
                    <a:cubicBezTo>
                      <a:pt x="7990" y="892366"/>
                      <a:pt x="8522" y="886329"/>
                      <a:pt x="9055" y="880115"/>
                    </a:cubicBezTo>
                    <a:lnTo>
                      <a:pt x="9411" y="876031"/>
                    </a:lnTo>
                    <a:cubicBezTo>
                      <a:pt x="33024" y="646814"/>
                      <a:pt x="226733" y="467311"/>
                      <a:pt x="461454" y="467311"/>
                    </a:cubicBezTo>
                    <a:lnTo>
                      <a:pt x="466426" y="467489"/>
                    </a:lnTo>
                    <a:lnTo>
                      <a:pt x="466426" y="460387"/>
                    </a:lnTo>
                    <a:lnTo>
                      <a:pt x="464650" y="460387"/>
                    </a:lnTo>
                    <a:lnTo>
                      <a:pt x="464650" y="457013"/>
                    </a:lnTo>
                    <a:cubicBezTo>
                      <a:pt x="464828" y="446538"/>
                      <a:pt x="465361" y="436417"/>
                      <a:pt x="466249" y="426120"/>
                    </a:cubicBezTo>
                    <a:lnTo>
                      <a:pt x="466249" y="375340"/>
                    </a:lnTo>
                    <a:cubicBezTo>
                      <a:pt x="464296" y="385993"/>
                      <a:pt x="462520" y="396646"/>
                      <a:pt x="461277" y="407654"/>
                    </a:cubicBezTo>
                    <a:cubicBezTo>
                      <a:pt x="440681" y="236319"/>
                      <a:pt x="326516" y="93391"/>
                      <a:pt x="171691" y="32314"/>
                    </a:cubicBezTo>
                    <a:close/>
                  </a:path>
                </a:pathLst>
              </a:custGeom>
              <a:grpFill/>
              <a:ln w="10769"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D8708511-2F83-43D2-875A-1ACA1905BB17}"/>
                  </a:ext>
                </a:extLst>
              </p:cNvPr>
              <p:cNvSpPr/>
              <p:nvPr/>
            </p:nvSpPr>
            <p:spPr>
              <a:xfrm>
                <a:off x="10716077" y="376885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80 w 342850"/>
                  <a:gd name="connsiteY5" fmla="*/ 6392 h 318879"/>
                  <a:gd name="connsiteX6" fmla="*/ 342851 w 342850"/>
                  <a:gd name="connsiteY6" fmla="*/ 6569 h 318879"/>
                  <a:gd name="connsiteX7" fmla="*/ 342851 w 342850"/>
                  <a:gd name="connsiteY7" fmla="*/ 177 h 318879"/>
                  <a:gd name="connsiteX8" fmla="*/ 337880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2" y="234898"/>
                      <a:pt x="0" y="318879"/>
                    </a:cubicBezTo>
                    <a:lnTo>
                      <a:pt x="6392" y="318879"/>
                    </a:lnTo>
                    <a:lnTo>
                      <a:pt x="6392" y="318879"/>
                    </a:lnTo>
                    <a:cubicBezTo>
                      <a:pt x="11364" y="236674"/>
                      <a:pt x="46164" y="159972"/>
                      <a:pt x="105110" y="101913"/>
                    </a:cubicBezTo>
                    <a:cubicBezTo>
                      <a:pt x="167608" y="40304"/>
                      <a:pt x="250347" y="6392"/>
                      <a:pt x="337880" y="6392"/>
                    </a:cubicBezTo>
                    <a:lnTo>
                      <a:pt x="342851" y="6569"/>
                    </a:lnTo>
                    <a:lnTo>
                      <a:pt x="342851" y="177"/>
                    </a:lnTo>
                    <a:lnTo>
                      <a:pt x="337880" y="0"/>
                    </a:lnTo>
                    <a:cubicBezTo>
                      <a:pt x="248571" y="0"/>
                      <a:pt x="164412" y="34445"/>
                      <a:pt x="100671" y="97297"/>
                    </a:cubicBezTo>
                    <a:close/>
                  </a:path>
                </a:pathLst>
              </a:custGeom>
              <a:grpFill/>
              <a:ln w="10769"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7B7282EC-3259-4D71-AFAF-201F348060B6}"/>
                  </a:ext>
                </a:extLst>
              </p:cNvPr>
              <p:cNvSpPr/>
              <p:nvPr/>
            </p:nvSpPr>
            <p:spPr>
              <a:xfrm>
                <a:off x="10759933" y="3820517"/>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70 h 267212"/>
                  <a:gd name="connsiteX5" fmla="*/ 298995 w 298994"/>
                  <a:gd name="connsiteY5" fmla="*/ 178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5" y="121444"/>
                      <a:pt x="145591" y="6392"/>
                      <a:pt x="294024" y="6392"/>
                    </a:cubicBezTo>
                    <a:lnTo>
                      <a:pt x="298995" y="6570"/>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7C29A100-98EB-480F-98CE-1ED58C86F2C5}"/>
                  </a:ext>
                </a:extLst>
              </p:cNvPr>
              <p:cNvSpPr/>
              <p:nvPr/>
            </p:nvSpPr>
            <p:spPr>
              <a:xfrm>
                <a:off x="10593568" y="4087552"/>
                <a:ext cx="375341" cy="190333"/>
              </a:xfrm>
              <a:custGeom>
                <a:avLst/>
                <a:gdLst>
                  <a:gd name="connsiteX0" fmla="*/ 171158 w 375341"/>
                  <a:gd name="connsiteY0" fmla="*/ 32314 h 190333"/>
                  <a:gd name="connsiteX1" fmla="*/ 171158 w 375341"/>
                  <a:gd name="connsiteY1" fmla="*/ 23614 h 190333"/>
                  <a:gd name="connsiteX2" fmla="*/ 172579 w 375341"/>
                  <a:gd name="connsiteY2" fmla="*/ 177 h 190333"/>
                  <a:gd name="connsiteX3" fmla="*/ 166187 w 375341"/>
                  <a:gd name="connsiteY3" fmla="*/ 177 h 190333"/>
                  <a:gd name="connsiteX4" fmla="*/ 166187 w 375341"/>
                  <a:gd name="connsiteY4" fmla="*/ 177 h 190333"/>
                  <a:gd name="connsiteX5" fmla="*/ 164767 w 375341"/>
                  <a:gd name="connsiteY5" fmla="*/ 23436 h 190333"/>
                  <a:gd name="connsiteX6" fmla="*/ 164767 w 375341"/>
                  <a:gd name="connsiteY6" fmla="*/ 29828 h 190333"/>
                  <a:gd name="connsiteX7" fmla="*/ 128191 w 375341"/>
                  <a:gd name="connsiteY7" fmla="*/ 17755 h 190333"/>
                  <a:gd name="connsiteX8" fmla="*/ 128191 w 375341"/>
                  <a:gd name="connsiteY8" fmla="*/ 14204 h 190333"/>
                  <a:gd name="connsiteX9" fmla="*/ 128724 w 375341"/>
                  <a:gd name="connsiteY9" fmla="*/ 0 h 190333"/>
                  <a:gd name="connsiteX10" fmla="*/ 122332 w 375341"/>
                  <a:gd name="connsiteY10" fmla="*/ 0 h 190333"/>
                  <a:gd name="connsiteX11" fmla="*/ 121800 w 375341"/>
                  <a:gd name="connsiteY11" fmla="*/ 14026 h 190333"/>
                  <a:gd name="connsiteX12" fmla="*/ 121800 w 375341"/>
                  <a:gd name="connsiteY12" fmla="*/ 15802 h 190333"/>
                  <a:gd name="connsiteX13" fmla="*/ 88242 w 375341"/>
                  <a:gd name="connsiteY13" fmla="*/ 8167 h 190333"/>
                  <a:gd name="connsiteX14" fmla="*/ 88598 w 375341"/>
                  <a:gd name="connsiteY14" fmla="*/ 0 h 190333"/>
                  <a:gd name="connsiteX15" fmla="*/ 82206 w 375341"/>
                  <a:gd name="connsiteY15" fmla="*/ 0 h 190333"/>
                  <a:gd name="connsiteX16" fmla="*/ 82206 w 375341"/>
                  <a:gd name="connsiteY16" fmla="*/ 0 h 190333"/>
                  <a:gd name="connsiteX17" fmla="*/ 82028 w 375341"/>
                  <a:gd name="connsiteY17" fmla="*/ 7102 h 190333"/>
                  <a:gd name="connsiteX18" fmla="*/ 43677 w 375341"/>
                  <a:gd name="connsiteY18" fmla="*/ 2131 h 190333"/>
                  <a:gd name="connsiteX19" fmla="*/ 43855 w 375341"/>
                  <a:gd name="connsiteY19" fmla="*/ 177 h 190333"/>
                  <a:gd name="connsiteX20" fmla="*/ 37463 w 375341"/>
                  <a:gd name="connsiteY20" fmla="*/ 177 h 190333"/>
                  <a:gd name="connsiteX21" fmla="*/ 37463 w 375341"/>
                  <a:gd name="connsiteY21" fmla="*/ 177 h 190333"/>
                  <a:gd name="connsiteX22" fmla="*/ 37463 w 375341"/>
                  <a:gd name="connsiteY22" fmla="*/ 1598 h 190333"/>
                  <a:gd name="connsiteX23" fmla="*/ 6392 w 375341"/>
                  <a:gd name="connsiteY23" fmla="*/ 177 h 190333"/>
                  <a:gd name="connsiteX24" fmla="*/ 6392 w 375341"/>
                  <a:gd name="connsiteY24" fmla="*/ 0 h 190333"/>
                  <a:gd name="connsiteX25" fmla="*/ 0 w 375341"/>
                  <a:gd name="connsiteY25" fmla="*/ 0 h 190333"/>
                  <a:gd name="connsiteX26" fmla="*/ 0 w 375341"/>
                  <a:gd name="connsiteY26" fmla="*/ 3373 h 190333"/>
                  <a:gd name="connsiteX27" fmla="*/ 0 w 375341"/>
                  <a:gd name="connsiteY27" fmla="*/ 8345 h 190333"/>
                  <a:gd name="connsiteX28" fmla="*/ 3196 w 375341"/>
                  <a:gd name="connsiteY28" fmla="*/ 8345 h 190333"/>
                  <a:gd name="connsiteX29" fmla="*/ 366287 w 375341"/>
                  <a:gd name="connsiteY29" fmla="*/ 190333 h 190333"/>
                  <a:gd name="connsiteX30" fmla="*/ 375342 w 375341"/>
                  <a:gd name="connsiteY30" fmla="*/ 190333 h 190333"/>
                  <a:gd name="connsiteX31" fmla="*/ 171158 w 375341"/>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1" h="190333">
                    <a:moveTo>
                      <a:pt x="171158" y="32314"/>
                    </a:moveTo>
                    <a:cubicBezTo>
                      <a:pt x="171158" y="29118"/>
                      <a:pt x="171158" y="24857"/>
                      <a:pt x="171158" y="23614"/>
                    </a:cubicBezTo>
                    <a:cubicBezTo>
                      <a:pt x="171336" y="15802"/>
                      <a:pt x="171869" y="7990"/>
                      <a:pt x="172579" y="177"/>
                    </a:cubicBezTo>
                    <a:lnTo>
                      <a:pt x="166187" y="177"/>
                    </a:lnTo>
                    <a:lnTo>
                      <a:pt x="166187" y="177"/>
                    </a:lnTo>
                    <a:cubicBezTo>
                      <a:pt x="165476" y="7812"/>
                      <a:pt x="164944" y="15624"/>
                      <a:pt x="164767" y="23436"/>
                    </a:cubicBezTo>
                    <a:cubicBezTo>
                      <a:pt x="164767" y="24502"/>
                      <a:pt x="164767" y="27165"/>
                      <a:pt x="164767" y="29828"/>
                    </a:cubicBezTo>
                    <a:cubicBezTo>
                      <a:pt x="152871" y="25390"/>
                      <a:pt x="140620" y="21306"/>
                      <a:pt x="128191" y="17755"/>
                    </a:cubicBezTo>
                    <a:lnTo>
                      <a:pt x="128191" y="14204"/>
                    </a:lnTo>
                    <a:cubicBezTo>
                      <a:pt x="128191" y="9410"/>
                      <a:pt x="128547" y="4794"/>
                      <a:pt x="128724" y="0"/>
                    </a:cubicBezTo>
                    <a:lnTo>
                      <a:pt x="122332" y="0"/>
                    </a:lnTo>
                    <a:cubicBezTo>
                      <a:pt x="121977" y="4616"/>
                      <a:pt x="121800" y="9233"/>
                      <a:pt x="121800" y="14026"/>
                    </a:cubicBezTo>
                    <a:lnTo>
                      <a:pt x="121800" y="15802"/>
                    </a:lnTo>
                    <a:cubicBezTo>
                      <a:pt x="110792" y="12784"/>
                      <a:pt x="99606" y="10298"/>
                      <a:pt x="88242" y="8167"/>
                    </a:cubicBezTo>
                    <a:cubicBezTo>
                      <a:pt x="88242"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6" y="355"/>
                      <a:pt x="6392" y="177"/>
                    </a:cubicBezTo>
                    <a:lnTo>
                      <a:pt x="6392" y="0"/>
                    </a:lnTo>
                    <a:lnTo>
                      <a:pt x="0" y="0"/>
                    </a:lnTo>
                    <a:lnTo>
                      <a:pt x="0" y="3373"/>
                    </a:lnTo>
                    <a:lnTo>
                      <a:pt x="0" y="8345"/>
                    </a:lnTo>
                    <a:lnTo>
                      <a:pt x="3196" y="8345"/>
                    </a:lnTo>
                    <a:cubicBezTo>
                      <a:pt x="151450" y="8345"/>
                      <a:pt x="283193" y="79897"/>
                      <a:pt x="366287" y="190333"/>
                    </a:cubicBezTo>
                    <a:lnTo>
                      <a:pt x="375342" y="190333"/>
                    </a:lnTo>
                    <a:cubicBezTo>
                      <a:pt x="323497" y="120201"/>
                      <a:pt x="253187" y="64628"/>
                      <a:pt x="171158" y="32314"/>
                    </a:cubicBezTo>
                    <a:close/>
                  </a:path>
                </a:pathLst>
              </a:custGeom>
              <a:grpFill/>
              <a:ln w="10769"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157191AC-C0BD-440C-B1A0-BAE268A3512F}"/>
                  </a:ext>
                </a:extLst>
              </p:cNvPr>
              <p:cNvSpPr/>
              <p:nvPr/>
            </p:nvSpPr>
            <p:spPr>
              <a:xfrm>
                <a:off x="10592679" y="4135491"/>
                <a:ext cx="319769" cy="142395"/>
              </a:xfrm>
              <a:custGeom>
                <a:avLst/>
                <a:gdLst>
                  <a:gd name="connsiteX0" fmla="*/ 0 w 319769"/>
                  <a:gd name="connsiteY0" fmla="*/ 0 h 142395"/>
                  <a:gd name="connsiteX1" fmla="*/ 0 w 319769"/>
                  <a:gd name="connsiteY1" fmla="*/ 6392 h 142395"/>
                  <a:gd name="connsiteX2" fmla="*/ 294557 w 319769"/>
                  <a:gd name="connsiteY2" fmla="*/ 124995 h 142395"/>
                  <a:gd name="connsiteX3" fmla="*/ 310892 w 319769"/>
                  <a:gd name="connsiteY3" fmla="*/ 142395 h 142395"/>
                  <a:gd name="connsiteX4" fmla="*/ 319769 w 319769"/>
                  <a:gd name="connsiteY4" fmla="*/ 142395 h 142395"/>
                  <a:gd name="connsiteX5" fmla="*/ 299174 w 319769"/>
                  <a:gd name="connsiteY5" fmla="*/ 120201 h 142395"/>
                  <a:gd name="connsiteX6" fmla="*/ 0 w 319769"/>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5">
                    <a:moveTo>
                      <a:pt x="0" y="0"/>
                    </a:moveTo>
                    <a:lnTo>
                      <a:pt x="0" y="6392"/>
                    </a:lnTo>
                    <a:cubicBezTo>
                      <a:pt x="109372" y="6392"/>
                      <a:pt x="216258" y="48471"/>
                      <a:pt x="294557" y="124995"/>
                    </a:cubicBezTo>
                    <a:cubicBezTo>
                      <a:pt x="300239" y="130499"/>
                      <a:pt x="305388" y="136536"/>
                      <a:pt x="310892" y="142395"/>
                    </a:cubicBezTo>
                    <a:lnTo>
                      <a:pt x="319769" y="142395"/>
                    </a:lnTo>
                    <a:cubicBezTo>
                      <a:pt x="313022" y="134938"/>
                      <a:pt x="306453" y="127303"/>
                      <a:pt x="299174" y="120201"/>
                    </a:cubicBezTo>
                    <a:cubicBezTo>
                      <a:pt x="219454" y="42790"/>
                      <a:pt x="110969" y="0"/>
                      <a:pt x="0" y="0"/>
                    </a:cubicBezTo>
                    <a:close/>
                  </a:path>
                </a:pathLst>
              </a:custGeom>
              <a:grpFill/>
              <a:ln w="10769"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50F7A2A5-99FC-450A-B784-FAF64F0C6E65}"/>
                  </a:ext>
                </a:extLst>
              </p:cNvPr>
              <p:cNvSpPr/>
              <p:nvPr/>
            </p:nvSpPr>
            <p:spPr>
              <a:xfrm>
                <a:off x="10592857" y="4229415"/>
                <a:ext cx="176840" cy="48648"/>
              </a:xfrm>
              <a:custGeom>
                <a:avLst/>
                <a:gdLst>
                  <a:gd name="connsiteX0" fmla="*/ 0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9"/>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E86F9EED-AC00-46F0-BCCE-82BC40A88F28}"/>
                  </a:ext>
                </a:extLst>
              </p:cNvPr>
              <p:cNvSpPr/>
              <p:nvPr/>
            </p:nvSpPr>
            <p:spPr>
              <a:xfrm>
                <a:off x="10592679" y="4180411"/>
                <a:ext cx="253543" cy="97474"/>
              </a:xfrm>
              <a:custGeom>
                <a:avLst/>
                <a:gdLst>
                  <a:gd name="connsiteX0" fmla="*/ 178 w 253543"/>
                  <a:gd name="connsiteY0" fmla="*/ 6570 h 97474"/>
                  <a:gd name="connsiteX1" fmla="*/ 243956 w 253543"/>
                  <a:gd name="connsiteY1" fmla="*/ 97475 h 97474"/>
                  <a:gd name="connsiteX2" fmla="*/ 253543 w 253543"/>
                  <a:gd name="connsiteY2" fmla="*/ 97475 h 97474"/>
                  <a:gd name="connsiteX3" fmla="*/ 0 w 253543"/>
                  <a:gd name="connsiteY3" fmla="*/ 0 h 97474"/>
                  <a:gd name="connsiteX4" fmla="*/ 0 w 253543"/>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3" h="97474">
                    <a:moveTo>
                      <a:pt x="178" y="6570"/>
                    </a:moveTo>
                    <a:cubicBezTo>
                      <a:pt x="92682" y="6570"/>
                      <a:pt x="177906" y="41014"/>
                      <a:pt x="243956" y="97475"/>
                    </a:cubicBezTo>
                    <a:lnTo>
                      <a:pt x="253543" y="97475"/>
                    </a:lnTo>
                    <a:cubicBezTo>
                      <a:pt x="185719" y="37108"/>
                      <a:pt x="96765" y="0"/>
                      <a:pt x="0" y="0"/>
                    </a:cubicBezTo>
                    <a:lnTo>
                      <a:pt x="0" y="6570"/>
                    </a:lnTo>
                    <a:close/>
                  </a:path>
                </a:pathLst>
              </a:custGeom>
              <a:grpFill/>
              <a:ln w="10769"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E0BC735-774A-4742-99B2-95AC56FFC965}"/>
                  </a:ext>
                </a:extLst>
              </p:cNvPr>
              <p:cNvSpPr/>
              <p:nvPr/>
            </p:nvSpPr>
            <p:spPr>
              <a:xfrm>
                <a:off x="9837201" y="144348"/>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667" y="117893"/>
                      <a:pt x="446363" y="0"/>
                      <a:pt x="294202" y="0"/>
                    </a:cubicBezTo>
                    <a:close/>
                  </a:path>
                </a:pathLst>
              </a:custGeom>
              <a:grpFill/>
              <a:ln w="10769"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1D26BFDB-3E17-4079-8232-7B0BA4BD5B1A}"/>
                  </a:ext>
                </a:extLst>
              </p:cNvPr>
              <p:cNvSpPr/>
              <p:nvPr/>
            </p:nvSpPr>
            <p:spPr>
              <a:xfrm>
                <a:off x="9708122" y="0"/>
                <a:ext cx="846738" cy="411738"/>
              </a:xfrm>
              <a:custGeom>
                <a:avLst/>
                <a:gdLst>
                  <a:gd name="connsiteX0" fmla="*/ 0 w 846738"/>
                  <a:gd name="connsiteY0" fmla="*/ 411561 h 411738"/>
                  <a:gd name="connsiteX1" fmla="*/ 0 w 846738"/>
                  <a:gd name="connsiteY1" fmla="*/ 411561 h 411738"/>
                  <a:gd name="connsiteX2" fmla="*/ 6392 w 846738"/>
                  <a:gd name="connsiteY2" fmla="*/ 411561 h 411738"/>
                  <a:gd name="connsiteX3" fmla="*/ 423280 w 846738"/>
                  <a:gd name="connsiteY3" fmla="*/ 5326 h 411738"/>
                  <a:gd name="connsiteX4" fmla="*/ 714286 w 846738"/>
                  <a:gd name="connsiteY4" fmla="*/ 123930 h 411738"/>
                  <a:gd name="connsiteX5" fmla="*/ 840347 w 846738"/>
                  <a:gd name="connsiteY5" fmla="*/ 411561 h 411738"/>
                  <a:gd name="connsiteX6" fmla="*/ 840347 w 846738"/>
                  <a:gd name="connsiteY6" fmla="*/ 411738 h 411738"/>
                  <a:gd name="connsiteX7" fmla="*/ 846739 w 846738"/>
                  <a:gd name="connsiteY7" fmla="*/ 411738 h 411738"/>
                  <a:gd name="connsiteX8" fmla="*/ 846739 w 846738"/>
                  <a:gd name="connsiteY8" fmla="*/ 411738 h 411738"/>
                  <a:gd name="connsiteX9" fmla="*/ 846739 w 846738"/>
                  <a:gd name="connsiteY9" fmla="*/ 411383 h 411738"/>
                  <a:gd name="connsiteX10" fmla="*/ 718725 w 846738"/>
                  <a:gd name="connsiteY10" fmla="*/ 119314 h 411738"/>
                  <a:gd name="connsiteX11" fmla="*/ 446184 w 846738"/>
                  <a:gd name="connsiteY11" fmla="*/ 0 h 411738"/>
                  <a:gd name="connsiteX12" fmla="*/ 401620 w 846738"/>
                  <a:gd name="connsiteY12" fmla="*/ 0 h 411738"/>
                  <a:gd name="connsiteX13" fmla="*/ 0 w 846738"/>
                  <a:gd name="connsiteY13"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8" h="411738">
                    <a:moveTo>
                      <a:pt x="0" y="411561"/>
                    </a:moveTo>
                    <a:lnTo>
                      <a:pt x="0" y="411561"/>
                    </a:lnTo>
                    <a:lnTo>
                      <a:pt x="6392" y="411561"/>
                    </a:lnTo>
                    <a:cubicBezTo>
                      <a:pt x="14382" y="186960"/>
                      <a:pt x="199921" y="5326"/>
                      <a:pt x="423280" y="5326"/>
                    </a:cubicBezTo>
                    <a:cubicBezTo>
                      <a:pt x="532652" y="5326"/>
                      <a:pt x="635809" y="47406"/>
                      <a:pt x="714286" y="123930"/>
                    </a:cubicBezTo>
                    <a:cubicBezTo>
                      <a:pt x="792408" y="200276"/>
                      <a:pt x="837151" y="302367"/>
                      <a:pt x="840347" y="411561"/>
                    </a:cubicBezTo>
                    <a:lnTo>
                      <a:pt x="840347" y="411738"/>
                    </a:lnTo>
                    <a:lnTo>
                      <a:pt x="846739" y="411738"/>
                    </a:lnTo>
                    <a:lnTo>
                      <a:pt x="846739" y="411738"/>
                    </a:lnTo>
                    <a:lnTo>
                      <a:pt x="846739" y="411383"/>
                    </a:lnTo>
                    <a:cubicBezTo>
                      <a:pt x="843543" y="300592"/>
                      <a:pt x="798090" y="196903"/>
                      <a:pt x="718725" y="119314"/>
                    </a:cubicBezTo>
                    <a:cubicBezTo>
                      <a:pt x="644687" y="47051"/>
                      <a:pt x="548631" y="5504"/>
                      <a:pt x="446184" y="0"/>
                    </a:cubicBezTo>
                    <a:lnTo>
                      <a:pt x="401620" y="0"/>
                    </a:lnTo>
                    <a:cubicBezTo>
                      <a:pt x="184652" y="11363"/>
                      <a:pt x="7811" y="190866"/>
                      <a:pt x="0" y="411561"/>
                    </a:cubicBezTo>
                    <a:close/>
                  </a:path>
                </a:pathLst>
              </a:custGeom>
              <a:grpFill/>
              <a:ln w="10769"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87D41A56-9B6E-4269-87C9-BD4A0B1689A3}"/>
                  </a:ext>
                </a:extLst>
              </p:cNvPr>
              <p:cNvSpPr/>
              <p:nvPr/>
            </p:nvSpPr>
            <p:spPr>
              <a:xfrm>
                <a:off x="8837590" y="44032"/>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B0D5C5DD-9FAC-4458-96D3-87A6AAC998DC}"/>
                  </a:ext>
                </a:extLst>
              </p:cNvPr>
              <p:cNvSpPr/>
              <p:nvPr/>
            </p:nvSpPr>
            <p:spPr>
              <a:xfrm>
                <a:off x="9753042" y="44032"/>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A1F25CED-237E-4A4D-B748-5AC7BFD9B095}"/>
                  </a:ext>
                </a:extLst>
              </p:cNvPr>
              <p:cNvSpPr/>
              <p:nvPr/>
            </p:nvSpPr>
            <p:spPr>
              <a:xfrm>
                <a:off x="9793347" y="92681"/>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8"/>
                      <a:pt x="0" y="318880"/>
                    </a:cubicBezTo>
                    <a:lnTo>
                      <a:pt x="0" y="318880"/>
                    </a:lnTo>
                    <a:lnTo>
                      <a:pt x="6392" y="318880"/>
                    </a:lnTo>
                    <a:cubicBezTo>
                      <a:pt x="11362" y="236674"/>
                      <a:pt x="46163" y="159972"/>
                      <a:pt x="105110" y="101914"/>
                    </a:cubicBezTo>
                    <a:cubicBezTo>
                      <a:pt x="167608" y="40304"/>
                      <a:pt x="250346" y="6392"/>
                      <a:pt x="337879" y="6392"/>
                    </a:cubicBezTo>
                    <a:cubicBezTo>
                      <a:pt x="512767" y="6392"/>
                      <a:pt x="658713" y="145236"/>
                      <a:pt x="669367"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6D7E176E-948D-496D-A61F-FFCCF34F92A1}"/>
                  </a:ext>
                </a:extLst>
              </p:cNvPr>
              <p:cNvSpPr/>
              <p:nvPr/>
            </p:nvSpPr>
            <p:spPr>
              <a:xfrm>
                <a:off x="8792670" y="0"/>
                <a:ext cx="846739" cy="411738"/>
              </a:xfrm>
              <a:custGeom>
                <a:avLst/>
                <a:gdLst>
                  <a:gd name="connsiteX0" fmla="*/ 0 w 846739"/>
                  <a:gd name="connsiteY0" fmla="*/ 411561 h 411738"/>
                  <a:gd name="connsiteX1" fmla="*/ 6392 w 846739"/>
                  <a:gd name="connsiteY1" fmla="*/ 411561 h 411738"/>
                  <a:gd name="connsiteX2" fmla="*/ 423281 w 846739"/>
                  <a:gd name="connsiteY2" fmla="*/ 5326 h 411738"/>
                  <a:gd name="connsiteX3" fmla="*/ 714287 w 846739"/>
                  <a:gd name="connsiteY3" fmla="*/ 123930 h 411738"/>
                  <a:gd name="connsiteX4" fmla="*/ 840348 w 846739"/>
                  <a:gd name="connsiteY4" fmla="*/ 411561 h 411738"/>
                  <a:gd name="connsiteX5" fmla="*/ 840348 w 846739"/>
                  <a:gd name="connsiteY5" fmla="*/ 411738 h 411738"/>
                  <a:gd name="connsiteX6" fmla="*/ 846739 w 846739"/>
                  <a:gd name="connsiteY6" fmla="*/ 411738 h 411738"/>
                  <a:gd name="connsiteX7" fmla="*/ 846739 w 846739"/>
                  <a:gd name="connsiteY7" fmla="*/ 411383 h 411738"/>
                  <a:gd name="connsiteX8" fmla="*/ 718726 w 846739"/>
                  <a:gd name="connsiteY8" fmla="*/ 119314 h 411738"/>
                  <a:gd name="connsiteX9" fmla="*/ 446008 w 846739"/>
                  <a:gd name="connsiteY9" fmla="*/ 0 h 411738"/>
                  <a:gd name="connsiteX10" fmla="*/ 401443 w 846739"/>
                  <a:gd name="connsiteY10" fmla="*/ 0 h 411738"/>
                  <a:gd name="connsiteX11" fmla="*/ 0 w 846739"/>
                  <a:gd name="connsiteY11"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1"/>
                    </a:moveTo>
                    <a:lnTo>
                      <a:pt x="6392" y="411561"/>
                    </a:lnTo>
                    <a:cubicBezTo>
                      <a:pt x="14382" y="186960"/>
                      <a:pt x="199922" y="5326"/>
                      <a:pt x="423281" y="5326"/>
                    </a:cubicBezTo>
                    <a:cubicBezTo>
                      <a:pt x="532652" y="5326"/>
                      <a:pt x="635987" y="47406"/>
                      <a:pt x="714287" y="123930"/>
                    </a:cubicBezTo>
                    <a:cubicBezTo>
                      <a:pt x="792409" y="200276"/>
                      <a:pt x="837152" y="302367"/>
                      <a:pt x="840348" y="411561"/>
                    </a:cubicBezTo>
                    <a:lnTo>
                      <a:pt x="840348" y="411738"/>
                    </a:lnTo>
                    <a:lnTo>
                      <a:pt x="846739" y="411738"/>
                    </a:lnTo>
                    <a:lnTo>
                      <a:pt x="846739" y="411383"/>
                    </a:lnTo>
                    <a:cubicBezTo>
                      <a:pt x="843543" y="300592"/>
                      <a:pt x="798090" y="196903"/>
                      <a:pt x="718726" y="119314"/>
                    </a:cubicBezTo>
                    <a:cubicBezTo>
                      <a:pt x="644687" y="47051"/>
                      <a:pt x="548632" y="5504"/>
                      <a:pt x="446008" y="0"/>
                    </a:cubicBezTo>
                    <a:lnTo>
                      <a:pt x="401443"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4BE194A9-79BB-45FC-B89E-F1748D039D62}"/>
                  </a:ext>
                </a:extLst>
              </p:cNvPr>
              <p:cNvSpPr/>
              <p:nvPr/>
            </p:nvSpPr>
            <p:spPr>
              <a:xfrm>
                <a:off x="10589306"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DE881350-77B8-4554-A777-80D59A0D7B0E}"/>
                  </a:ext>
                </a:extLst>
              </p:cNvPr>
              <p:cNvSpPr/>
              <p:nvPr/>
            </p:nvSpPr>
            <p:spPr>
              <a:xfrm>
                <a:off x="10316766" y="0"/>
                <a:ext cx="275736" cy="411738"/>
              </a:xfrm>
              <a:custGeom>
                <a:avLst/>
                <a:gdLst>
                  <a:gd name="connsiteX0" fmla="*/ 266859 w 275736"/>
                  <a:gd name="connsiteY0" fmla="*/ 368594 h 411738"/>
                  <a:gd name="connsiteX1" fmla="*/ 267214 w 275736"/>
                  <a:gd name="connsiteY1" fmla="*/ 372145 h 411738"/>
                  <a:gd name="connsiteX2" fmla="*/ 268634 w 275736"/>
                  <a:gd name="connsiteY2" fmla="*/ 391142 h 411738"/>
                  <a:gd name="connsiteX3" fmla="*/ 268990 w 275736"/>
                  <a:gd name="connsiteY3" fmla="*/ 399665 h 411738"/>
                  <a:gd name="connsiteX4" fmla="*/ 269344 w 275736"/>
                  <a:gd name="connsiteY4" fmla="*/ 411738 h 411738"/>
                  <a:gd name="connsiteX5" fmla="*/ 269344 w 275736"/>
                  <a:gd name="connsiteY5" fmla="*/ 411738 h 411738"/>
                  <a:gd name="connsiteX6" fmla="*/ 275737 w 275736"/>
                  <a:gd name="connsiteY6" fmla="*/ 411738 h 411738"/>
                  <a:gd name="connsiteX7" fmla="*/ 272540 w 275736"/>
                  <a:gd name="connsiteY7" fmla="*/ 361492 h 411738"/>
                  <a:gd name="connsiteX8" fmla="*/ 272540 w 275736"/>
                  <a:gd name="connsiteY8" fmla="*/ 360959 h 411738"/>
                  <a:gd name="connsiteX9" fmla="*/ 271652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859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859" y="368594"/>
                    </a:moveTo>
                    <a:lnTo>
                      <a:pt x="267214" y="372145"/>
                    </a:lnTo>
                    <a:cubicBezTo>
                      <a:pt x="267747" y="378359"/>
                      <a:pt x="268279" y="384751"/>
                      <a:pt x="268634" y="391142"/>
                    </a:cubicBezTo>
                    <a:cubicBezTo>
                      <a:pt x="268812" y="393983"/>
                      <a:pt x="268812" y="396824"/>
                      <a:pt x="268990" y="399665"/>
                    </a:cubicBezTo>
                    <a:cubicBezTo>
                      <a:pt x="269167" y="403748"/>
                      <a:pt x="269167" y="407654"/>
                      <a:pt x="269344" y="411738"/>
                    </a:cubicBezTo>
                    <a:lnTo>
                      <a:pt x="269344" y="411738"/>
                    </a:lnTo>
                    <a:lnTo>
                      <a:pt x="275737" y="411738"/>
                    </a:lnTo>
                    <a:cubicBezTo>
                      <a:pt x="275559" y="394693"/>
                      <a:pt x="274494" y="378004"/>
                      <a:pt x="272540" y="361492"/>
                    </a:cubicBezTo>
                    <a:lnTo>
                      <a:pt x="272540" y="360959"/>
                    </a:lnTo>
                    <a:cubicBezTo>
                      <a:pt x="272186" y="358651"/>
                      <a:pt x="271830" y="356520"/>
                      <a:pt x="271652" y="354212"/>
                    </a:cubicBezTo>
                    <a:cubicBezTo>
                      <a:pt x="270765" y="346932"/>
                      <a:pt x="269522" y="339653"/>
                      <a:pt x="268279" y="332551"/>
                    </a:cubicBezTo>
                    <a:lnTo>
                      <a:pt x="267569" y="328467"/>
                    </a:lnTo>
                    <a:cubicBezTo>
                      <a:pt x="266682" y="323673"/>
                      <a:pt x="265616" y="319057"/>
                      <a:pt x="264551" y="314441"/>
                    </a:cubicBezTo>
                    <a:lnTo>
                      <a:pt x="264018" y="312488"/>
                    </a:lnTo>
                    <a:cubicBezTo>
                      <a:pt x="232769" y="174709"/>
                      <a:pt x="140088" y="60545"/>
                      <a:pt x="16690" y="0"/>
                    </a:cubicBezTo>
                    <a:lnTo>
                      <a:pt x="0" y="0"/>
                    </a:lnTo>
                    <a:cubicBezTo>
                      <a:pt x="144881" y="65161"/>
                      <a:pt x="249814" y="203827"/>
                      <a:pt x="266859" y="368594"/>
                    </a:cubicBezTo>
                    <a:close/>
                  </a:path>
                </a:pathLst>
              </a:custGeom>
              <a:grpFill/>
              <a:ln w="10769"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5CCAFA91-8EB3-40CD-BF5B-EFAE3BC78963}"/>
                  </a:ext>
                </a:extLst>
              </p:cNvPr>
              <p:cNvSpPr/>
              <p:nvPr/>
            </p:nvSpPr>
            <p:spPr>
              <a:xfrm>
                <a:off x="8755207" y="0"/>
                <a:ext cx="275559" cy="411738"/>
              </a:xfrm>
              <a:custGeom>
                <a:avLst/>
                <a:gdLst>
                  <a:gd name="connsiteX0" fmla="*/ 11541 w 275559"/>
                  <a:gd name="connsiteY0" fmla="*/ 311955 h 411738"/>
                  <a:gd name="connsiteX1" fmla="*/ 11009 w 275559"/>
                  <a:gd name="connsiteY1" fmla="*/ 314263 h 411738"/>
                  <a:gd name="connsiteX2" fmla="*/ 8168 w 275559"/>
                  <a:gd name="connsiteY2" fmla="*/ 328112 h 411738"/>
                  <a:gd name="connsiteX3" fmla="*/ 7457 w 275559"/>
                  <a:gd name="connsiteY3" fmla="*/ 332728 h 411738"/>
                  <a:gd name="connsiteX4" fmla="*/ 4084 w 275559"/>
                  <a:gd name="connsiteY4" fmla="*/ 353857 h 411738"/>
                  <a:gd name="connsiteX5" fmla="*/ 3196 w 275559"/>
                  <a:gd name="connsiteY5" fmla="*/ 360959 h 411738"/>
                  <a:gd name="connsiteX6" fmla="*/ 3196 w 275559"/>
                  <a:gd name="connsiteY6" fmla="*/ 361492 h 411738"/>
                  <a:gd name="connsiteX7" fmla="*/ 0 w 275559"/>
                  <a:gd name="connsiteY7" fmla="*/ 411738 h 411738"/>
                  <a:gd name="connsiteX8" fmla="*/ 0 w 275559"/>
                  <a:gd name="connsiteY8" fmla="*/ 411738 h 411738"/>
                  <a:gd name="connsiteX9" fmla="*/ 6392 w 275559"/>
                  <a:gd name="connsiteY9" fmla="*/ 411738 h 411738"/>
                  <a:gd name="connsiteX10" fmla="*/ 6392 w 275559"/>
                  <a:gd name="connsiteY10" fmla="*/ 411738 h 411738"/>
                  <a:gd name="connsiteX11" fmla="*/ 6747 w 275559"/>
                  <a:gd name="connsiteY11" fmla="*/ 400197 h 411738"/>
                  <a:gd name="connsiteX12" fmla="*/ 7102 w 275559"/>
                  <a:gd name="connsiteY12" fmla="*/ 391142 h 411738"/>
                  <a:gd name="connsiteX13" fmla="*/ 8523 w 275559"/>
                  <a:gd name="connsiteY13" fmla="*/ 372677 h 411738"/>
                  <a:gd name="connsiteX14" fmla="*/ 8878 w 275559"/>
                  <a:gd name="connsiteY14" fmla="*/ 368594 h 411738"/>
                  <a:gd name="connsiteX15" fmla="*/ 275559 w 275559"/>
                  <a:gd name="connsiteY15" fmla="*/ 0 h 411738"/>
                  <a:gd name="connsiteX16" fmla="*/ 258869 w 275559"/>
                  <a:gd name="connsiteY16" fmla="*/ 0 h 411738"/>
                  <a:gd name="connsiteX17" fmla="*/ 11541 w 275559"/>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9" h="411738">
                    <a:moveTo>
                      <a:pt x="11541" y="311955"/>
                    </a:moveTo>
                    <a:lnTo>
                      <a:pt x="11009" y="314263"/>
                    </a:lnTo>
                    <a:cubicBezTo>
                      <a:pt x="9943" y="318880"/>
                      <a:pt x="9055" y="323496"/>
                      <a:pt x="8168" y="328112"/>
                    </a:cubicBezTo>
                    <a:lnTo>
                      <a:pt x="7457" y="332728"/>
                    </a:lnTo>
                    <a:cubicBezTo>
                      <a:pt x="6214" y="339653"/>
                      <a:pt x="5149" y="346755"/>
                      <a:pt x="4084" y="353857"/>
                    </a:cubicBezTo>
                    <a:cubicBezTo>
                      <a:pt x="3729"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70" y="403926"/>
                      <a:pt x="6747" y="400197"/>
                    </a:cubicBezTo>
                    <a:cubicBezTo>
                      <a:pt x="6925" y="397179"/>
                      <a:pt x="6925" y="394161"/>
                      <a:pt x="7102" y="391142"/>
                    </a:cubicBezTo>
                    <a:cubicBezTo>
                      <a:pt x="7457" y="384928"/>
                      <a:pt x="7990" y="378891"/>
                      <a:pt x="8523" y="372677"/>
                    </a:cubicBezTo>
                    <a:lnTo>
                      <a:pt x="8878" y="368594"/>
                    </a:lnTo>
                    <a:cubicBezTo>
                      <a:pt x="25745" y="203827"/>
                      <a:pt x="130855" y="65161"/>
                      <a:pt x="275559" y="0"/>
                    </a:cubicBezTo>
                    <a:lnTo>
                      <a:pt x="258869" y="0"/>
                    </a:lnTo>
                    <a:cubicBezTo>
                      <a:pt x="135471" y="60545"/>
                      <a:pt x="42790" y="174532"/>
                      <a:pt x="11541" y="311955"/>
                    </a:cubicBezTo>
                    <a:close/>
                  </a:path>
                </a:pathLst>
              </a:custGeom>
              <a:grpFill/>
              <a:ln w="10769"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6D5BFD43-E636-47F6-B286-ABD4EDB9FBB7}"/>
                  </a:ext>
                </a:extLst>
              </p:cNvPr>
              <p:cNvSpPr/>
              <p:nvPr/>
            </p:nvSpPr>
            <p:spPr>
              <a:xfrm>
                <a:off x="9401314" y="0"/>
                <a:ext cx="545081" cy="411738"/>
              </a:xfrm>
              <a:custGeom>
                <a:avLst/>
                <a:gdLst>
                  <a:gd name="connsiteX0" fmla="*/ 266859 w 545081"/>
                  <a:gd name="connsiteY0" fmla="*/ 368594 h 411738"/>
                  <a:gd name="connsiteX1" fmla="*/ 267214 w 545081"/>
                  <a:gd name="connsiteY1" fmla="*/ 372145 h 411738"/>
                  <a:gd name="connsiteX2" fmla="*/ 268634 w 545081"/>
                  <a:gd name="connsiteY2" fmla="*/ 391142 h 411738"/>
                  <a:gd name="connsiteX3" fmla="*/ 268990 w 545081"/>
                  <a:gd name="connsiteY3" fmla="*/ 399665 h 411738"/>
                  <a:gd name="connsiteX4" fmla="*/ 269344 w 545081"/>
                  <a:gd name="connsiteY4" fmla="*/ 411738 h 411738"/>
                  <a:gd name="connsiteX5" fmla="*/ 269344 w 545081"/>
                  <a:gd name="connsiteY5" fmla="*/ 411738 h 411738"/>
                  <a:gd name="connsiteX6" fmla="*/ 275914 w 545081"/>
                  <a:gd name="connsiteY6" fmla="*/ 411738 h 411738"/>
                  <a:gd name="connsiteX7" fmla="*/ 275914 w 545081"/>
                  <a:gd name="connsiteY7" fmla="*/ 411738 h 411738"/>
                  <a:gd name="connsiteX8" fmla="*/ 276269 w 545081"/>
                  <a:gd name="connsiteY8" fmla="*/ 400197 h 411738"/>
                  <a:gd name="connsiteX9" fmla="*/ 276624 w 545081"/>
                  <a:gd name="connsiteY9" fmla="*/ 391142 h 411738"/>
                  <a:gd name="connsiteX10" fmla="*/ 278044 w 545081"/>
                  <a:gd name="connsiteY10" fmla="*/ 372677 h 411738"/>
                  <a:gd name="connsiteX11" fmla="*/ 278400 w 545081"/>
                  <a:gd name="connsiteY11" fmla="*/ 368594 h 411738"/>
                  <a:gd name="connsiteX12" fmla="*/ 545081 w 545081"/>
                  <a:gd name="connsiteY12" fmla="*/ 0 h 411738"/>
                  <a:gd name="connsiteX13" fmla="*/ 528391 w 545081"/>
                  <a:gd name="connsiteY13" fmla="*/ 0 h 411738"/>
                  <a:gd name="connsiteX14" fmla="*/ 281241 w 545081"/>
                  <a:gd name="connsiteY14" fmla="*/ 311955 h 411738"/>
                  <a:gd name="connsiteX15" fmla="*/ 280708 w 545081"/>
                  <a:gd name="connsiteY15" fmla="*/ 314263 h 411738"/>
                  <a:gd name="connsiteX16" fmla="*/ 277867 w 545081"/>
                  <a:gd name="connsiteY16" fmla="*/ 328112 h 411738"/>
                  <a:gd name="connsiteX17" fmla="*/ 276979 w 545081"/>
                  <a:gd name="connsiteY17" fmla="*/ 332728 h 411738"/>
                  <a:gd name="connsiteX18" fmla="*/ 273783 w 545081"/>
                  <a:gd name="connsiteY18" fmla="*/ 353679 h 411738"/>
                  <a:gd name="connsiteX19" fmla="*/ 272895 w 545081"/>
                  <a:gd name="connsiteY19" fmla="*/ 360781 h 411738"/>
                  <a:gd name="connsiteX20" fmla="*/ 272008 w 545081"/>
                  <a:gd name="connsiteY20" fmla="*/ 354034 h 411738"/>
                  <a:gd name="connsiteX21" fmla="*/ 268634 w 545081"/>
                  <a:gd name="connsiteY21" fmla="*/ 332373 h 411738"/>
                  <a:gd name="connsiteX22" fmla="*/ 267925 w 545081"/>
                  <a:gd name="connsiteY22" fmla="*/ 328290 h 411738"/>
                  <a:gd name="connsiteX23" fmla="*/ 264905 w 545081"/>
                  <a:gd name="connsiteY23" fmla="*/ 314263 h 411738"/>
                  <a:gd name="connsiteX24" fmla="*/ 264373 w 545081"/>
                  <a:gd name="connsiteY24" fmla="*/ 312310 h 411738"/>
                  <a:gd name="connsiteX25" fmla="*/ 16690 w 545081"/>
                  <a:gd name="connsiteY25" fmla="*/ 0 h 411738"/>
                  <a:gd name="connsiteX26" fmla="*/ 0 w 545081"/>
                  <a:gd name="connsiteY26" fmla="*/ 0 h 411738"/>
                  <a:gd name="connsiteX27" fmla="*/ 266859 w 545081"/>
                  <a:gd name="connsiteY27"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5081" h="411738">
                    <a:moveTo>
                      <a:pt x="266859" y="368594"/>
                    </a:moveTo>
                    <a:lnTo>
                      <a:pt x="267214" y="372145"/>
                    </a:lnTo>
                    <a:cubicBezTo>
                      <a:pt x="267747" y="378359"/>
                      <a:pt x="268279" y="384751"/>
                      <a:pt x="268634" y="391142"/>
                    </a:cubicBezTo>
                    <a:cubicBezTo>
                      <a:pt x="268812" y="393983"/>
                      <a:pt x="268812" y="396824"/>
                      <a:pt x="268990" y="399665"/>
                    </a:cubicBezTo>
                    <a:cubicBezTo>
                      <a:pt x="269167" y="403748"/>
                      <a:pt x="269167" y="407654"/>
                      <a:pt x="269344" y="411738"/>
                    </a:cubicBezTo>
                    <a:lnTo>
                      <a:pt x="269344" y="411738"/>
                    </a:lnTo>
                    <a:lnTo>
                      <a:pt x="275914" y="411738"/>
                    </a:lnTo>
                    <a:lnTo>
                      <a:pt x="275914" y="411738"/>
                    </a:lnTo>
                    <a:cubicBezTo>
                      <a:pt x="275914" y="407832"/>
                      <a:pt x="276091" y="403926"/>
                      <a:pt x="276269" y="400197"/>
                    </a:cubicBezTo>
                    <a:cubicBezTo>
                      <a:pt x="276269" y="397179"/>
                      <a:pt x="276447" y="394161"/>
                      <a:pt x="276624" y="391142"/>
                    </a:cubicBezTo>
                    <a:cubicBezTo>
                      <a:pt x="276979" y="384928"/>
                      <a:pt x="277512" y="378891"/>
                      <a:pt x="278044" y="372677"/>
                    </a:cubicBezTo>
                    <a:lnTo>
                      <a:pt x="278400" y="368594"/>
                    </a:lnTo>
                    <a:cubicBezTo>
                      <a:pt x="295267" y="203827"/>
                      <a:pt x="400377" y="65161"/>
                      <a:pt x="545081" y="0"/>
                    </a:cubicBezTo>
                    <a:lnTo>
                      <a:pt x="528391" y="0"/>
                    </a:lnTo>
                    <a:cubicBezTo>
                      <a:pt x="405171" y="60545"/>
                      <a:pt x="312489" y="174532"/>
                      <a:pt x="281241" y="311955"/>
                    </a:cubicBezTo>
                    <a:lnTo>
                      <a:pt x="280708" y="314263"/>
                    </a:lnTo>
                    <a:cubicBezTo>
                      <a:pt x="279642" y="318880"/>
                      <a:pt x="278755" y="323496"/>
                      <a:pt x="277867" y="328112"/>
                    </a:cubicBezTo>
                    <a:lnTo>
                      <a:pt x="276979" y="332728"/>
                    </a:lnTo>
                    <a:cubicBezTo>
                      <a:pt x="275737" y="339653"/>
                      <a:pt x="274671" y="346577"/>
                      <a:pt x="273783" y="353679"/>
                    </a:cubicBezTo>
                    <a:cubicBezTo>
                      <a:pt x="273429" y="355987"/>
                      <a:pt x="273073" y="358473"/>
                      <a:pt x="272895" y="360781"/>
                    </a:cubicBezTo>
                    <a:cubicBezTo>
                      <a:pt x="272540" y="358473"/>
                      <a:pt x="272186" y="356343"/>
                      <a:pt x="272008" y="354034"/>
                    </a:cubicBezTo>
                    <a:cubicBezTo>
                      <a:pt x="271120" y="346755"/>
                      <a:pt x="269877" y="339475"/>
                      <a:pt x="268634" y="332373"/>
                    </a:cubicBezTo>
                    <a:lnTo>
                      <a:pt x="267925" y="328290"/>
                    </a:lnTo>
                    <a:cubicBezTo>
                      <a:pt x="267036" y="323496"/>
                      <a:pt x="265971" y="318880"/>
                      <a:pt x="264905" y="314263"/>
                    </a:cubicBezTo>
                    <a:lnTo>
                      <a:pt x="264373" y="312310"/>
                    </a:lnTo>
                    <a:cubicBezTo>
                      <a:pt x="232591" y="174709"/>
                      <a:pt x="140088" y="60545"/>
                      <a:pt x="16690" y="0"/>
                    </a:cubicBezTo>
                    <a:lnTo>
                      <a:pt x="0" y="0"/>
                    </a:lnTo>
                    <a:cubicBezTo>
                      <a:pt x="144881" y="65161"/>
                      <a:pt x="249814" y="203827"/>
                      <a:pt x="266859" y="368594"/>
                    </a:cubicBezTo>
                    <a:close/>
                  </a:path>
                </a:pathLst>
              </a:custGeom>
              <a:grpFill/>
              <a:ln w="10769"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91FC75A1-D84A-4205-8859-CA4262D2F8FE}"/>
                  </a:ext>
                </a:extLst>
              </p:cNvPr>
              <p:cNvSpPr/>
              <p:nvPr/>
            </p:nvSpPr>
            <p:spPr>
              <a:xfrm>
                <a:off x="8877894" y="92681"/>
                <a:ext cx="675758" cy="318879"/>
              </a:xfrm>
              <a:custGeom>
                <a:avLst/>
                <a:gdLst>
                  <a:gd name="connsiteX0" fmla="*/ 338057 w 675758"/>
                  <a:gd name="connsiteY0" fmla="*/ 0 h 318879"/>
                  <a:gd name="connsiteX1" fmla="*/ 100672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9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2" y="97297"/>
                    </a:cubicBezTo>
                    <a:cubicBezTo>
                      <a:pt x="40482" y="156599"/>
                      <a:pt x="4971" y="234898"/>
                      <a:pt x="0" y="318880"/>
                    </a:cubicBezTo>
                    <a:lnTo>
                      <a:pt x="6392" y="318880"/>
                    </a:lnTo>
                    <a:lnTo>
                      <a:pt x="6392" y="318880"/>
                    </a:lnTo>
                    <a:cubicBezTo>
                      <a:pt x="11364" y="236674"/>
                      <a:pt x="46163" y="159972"/>
                      <a:pt x="105110" y="101914"/>
                    </a:cubicBezTo>
                    <a:cubicBezTo>
                      <a:pt x="167608" y="40304"/>
                      <a:pt x="250347" y="6392"/>
                      <a:pt x="337879" y="6392"/>
                    </a:cubicBezTo>
                    <a:cubicBezTo>
                      <a:pt x="512944" y="6392"/>
                      <a:pt x="658714" y="145236"/>
                      <a:pt x="669366" y="318880"/>
                    </a:cubicBezTo>
                    <a:lnTo>
                      <a:pt x="669366" y="318880"/>
                    </a:lnTo>
                    <a:lnTo>
                      <a:pt x="675759" y="318880"/>
                    </a:lnTo>
                    <a:cubicBezTo>
                      <a:pt x="670787" y="234898"/>
                      <a:pt x="635277" y="156599"/>
                      <a:pt x="575087" y="97297"/>
                    </a:cubicBezTo>
                    <a:cubicBezTo>
                      <a:pt x="511702" y="34622"/>
                      <a:pt x="427365" y="0"/>
                      <a:pt x="338057" y="0"/>
                    </a:cubicBezTo>
                    <a:close/>
                  </a:path>
                </a:pathLst>
              </a:custGeom>
              <a:grpFill/>
              <a:ln w="10769"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3DBDD7DE-ACF3-4346-9411-6C9F5899FEE9}"/>
                  </a:ext>
                </a:extLst>
              </p:cNvPr>
              <p:cNvSpPr/>
              <p:nvPr/>
            </p:nvSpPr>
            <p:spPr>
              <a:xfrm>
                <a:off x="8921749" y="144348"/>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6" y="6392"/>
                      <a:pt x="566920" y="121444"/>
                      <a:pt x="581657" y="267213"/>
                    </a:cubicBezTo>
                    <a:lnTo>
                      <a:pt x="581657"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7085B0BE-2237-4BAB-93D8-1774B1037ED1}"/>
                  </a:ext>
                </a:extLst>
              </p:cNvPr>
              <p:cNvSpPr/>
              <p:nvPr/>
            </p:nvSpPr>
            <p:spPr>
              <a:xfrm>
                <a:off x="9837201" y="1063346"/>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667" y="117893"/>
                      <a:pt x="446363" y="0"/>
                      <a:pt x="294202" y="0"/>
                    </a:cubicBezTo>
                    <a:close/>
                  </a:path>
                </a:pathLst>
              </a:custGeom>
              <a:grpFill/>
              <a:ln w="10769"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56355113-C439-4769-956B-4E503FF7DC9D}"/>
                  </a:ext>
                </a:extLst>
              </p:cNvPr>
              <p:cNvSpPr/>
              <p:nvPr/>
            </p:nvSpPr>
            <p:spPr>
              <a:xfrm>
                <a:off x="9708122" y="917755"/>
                <a:ext cx="846916" cy="412803"/>
              </a:xfrm>
              <a:custGeom>
                <a:avLst/>
                <a:gdLst>
                  <a:gd name="connsiteX0" fmla="*/ 846739 w 846916"/>
                  <a:gd name="connsiteY0" fmla="*/ 412448 h 412803"/>
                  <a:gd name="connsiteX1" fmla="*/ 718725 w 846916"/>
                  <a:gd name="connsiteY1" fmla="*/ 120379 h 412803"/>
                  <a:gd name="connsiteX2" fmla="*/ 423280 w 846916"/>
                  <a:gd name="connsiteY2" fmla="*/ 0 h 412803"/>
                  <a:gd name="connsiteX3" fmla="*/ 0 w 846916"/>
                  <a:gd name="connsiteY3" fmla="*/ 412804 h 412803"/>
                  <a:gd name="connsiteX4" fmla="*/ 177 w 846916"/>
                  <a:gd name="connsiteY4" fmla="*/ 412804 h 412803"/>
                  <a:gd name="connsiteX5" fmla="*/ 6569 w 846916"/>
                  <a:gd name="connsiteY5" fmla="*/ 412804 h 412803"/>
                  <a:gd name="connsiteX6" fmla="*/ 423458 w 846916"/>
                  <a:gd name="connsiteY6" fmla="*/ 6569 h 412803"/>
                  <a:gd name="connsiteX7" fmla="*/ 714464 w 846916"/>
                  <a:gd name="connsiteY7" fmla="*/ 125173 h 412803"/>
                  <a:gd name="connsiteX8" fmla="*/ 840525 w 846916"/>
                  <a:gd name="connsiteY8" fmla="*/ 412626 h 412803"/>
                  <a:gd name="connsiteX9" fmla="*/ 840525 w 846916"/>
                  <a:gd name="connsiteY9" fmla="*/ 412804 h 412803"/>
                  <a:gd name="connsiteX10" fmla="*/ 846916 w 846916"/>
                  <a:gd name="connsiteY10" fmla="*/ 412804 h 412803"/>
                  <a:gd name="connsiteX11" fmla="*/ 846916 w 846916"/>
                  <a:gd name="connsiteY11" fmla="*/ 412804 h 412803"/>
                  <a:gd name="connsiteX12" fmla="*/ 846916 w 846916"/>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6" h="412803">
                    <a:moveTo>
                      <a:pt x="846739" y="412448"/>
                    </a:moveTo>
                    <a:cubicBezTo>
                      <a:pt x="843543" y="301657"/>
                      <a:pt x="798090" y="197968"/>
                      <a:pt x="718725" y="120379"/>
                    </a:cubicBezTo>
                    <a:cubicBezTo>
                      <a:pt x="639183" y="42790"/>
                      <a:pt x="534250" y="0"/>
                      <a:pt x="423280" y="0"/>
                    </a:cubicBezTo>
                    <a:cubicBezTo>
                      <a:pt x="196371" y="0"/>
                      <a:pt x="7989" y="184652"/>
                      <a:pt x="0" y="412804"/>
                    </a:cubicBezTo>
                    <a:lnTo>
                      <a:pt x="177" y="412804"/>
                    </a:lnTo>
                    <a:lnTo>
                      <a:pt x="6569" y="412804"/>
                    </a:lnTo>
                    <a:cubicBezTo>
                      <a:pt x="14558" y="188203"/>
                      <a:pt x="200099" y="6569"/>
                      <a:pt x="423458" y="6569"/>
                    </a:cubicBezTo>
                    <a:cubicBezTo>
                      <a:pt x="532829" y="6569"/>
                      <a:pt x="635986" y="48649"/>
                      <a:pt x="714464" y="125173"/>
                    </a:cubicBezTo>
                    <a:cubicBezTo>
                      <a:pt x="792586" y="201519"/>
                      <a:pt x="837329" y="303610"/>
                      <a:pt x="840525" y="412626"/>
                    </a:cubicBezTo>
                    <a:lnTo>
                      <a:pt x="840525" y="412804"/>
                    </a:lnTo>
                    <a:lnTo>
                      <a:pt x="846916" y="412804"/>
                    </a:lnTo>
                    <a:lnTo>
                      <a:pt x="846916" y="412804"/>
                    </a:lnTo>
                    <a:lnTo>
                      <a:pt x="846916" y="412448"/>
                    </a:lnTo>
                    <a:close/>
                  </a:path>
                </a:pathLst>
              </a:custGeom>
              <a:grpFill/>
              <a:ln w="10769"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DDA70FF0-B89B-49AB-BC91-25B6DC11BAB9}"/>
                  </a:ext>
                </a:extLst>
              </p:cNvPr>
              <p:cNvSpPr/>
              <p:nvPr/>
            </p:nvSpPr>
            <p:spPr>
              <a:xfrm>
                <a:off x="8837590" y="963030"/>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6923E213-776A-4313-885D-9018A888543F}"/>
                  </a:ext>
                </a:extLst>
              </p:cNvPr>
              <p:cNvSpPr/>
              <p:nvPr/>
            </p:nvSpPr>
            <p:spPr>
              <a:xfrm>
                <a:off x="9753042" y="963030"/>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1B9056AF-D78A-4E6A-9783-0027387F0B14}"/>
                  </a:ext>
                </a:extLst>
              </p:cNvPr>
              <p:cNvSpPr/>
              <p:nvPr/>
            </p:nvSpPr>
            <p:spPr>
              <a:xfrm>
                <a:off x="9793347" y="1011679"/>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8"/>
                      <a:pt x="0" y="318880"/>
                    </a:cubicBezTo>
                    <a:lnTo>
                      <a:pt x="0" y="318880"/>
                    </a:lnTo>
                    <a:lnTo>
                      <a:pt x="6392" y="318880"/>
                    </a:lnTo>
                    <a:cubicBezTo>
                      <a:pt x="11362" y="236674"/>
                      <a:pt x="46163" y="159972"/>
                      <a:pt x="105110" y="101914"/>
                    </a:cubicBezTo>
                    <a:cubicBezTo>
                      <a:pt x="167608" y="40304"/>
                      <a:pt x="250346" y="6392"/>
                      <a:pt x="337879" y="6392"/>
                    </a:cubicBezTo>
                    <a:cubicBezTo>
                      <a:pt x="512767" y="6392"/>
                      <a:pt x="658713" y="145236"/>
                      <a:pt x="669367"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5ADA58D2-D13A-4185-9F8B-663F1E3555F8}"/>
                  </a:ext>
                </a:extLst>
              </p:cNvPr>
              <p:cNvSpPr/>
              <p:nvPr/>
            </p:nvSpPr>
            <p:spPr>
              <a:xfrm>
                <a:off x="8792670" y="91793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39 w 846739"/>
                  <a:gd name="connsiteY8" fmla="*/ 412803 h 412803"/>
                  <a:gd name="connsiteX9" fmla="*/ 846739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2"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39" y="412803"/>
                    </a:lnTo>
                    <a:lnTo>
                      <a:pt x="846739" y="412448"/>
                    </a:lnTo>
                    <a:cubicBezTo>
                      <a:pt x="843543" y="301480"/>
                      <a:pt x="798090" y="197791"/>
                      <a:pt x="718726" y="120379"/>
                    </a:cubicBezTo>
                    <a:close/>
                  </a:path>
                </a:pathLst>
              </a:custGeom>
              <a:grpFill/>
              <a:ln w="10769"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DA6BF919-E23D-4E05-8B25-09BBD0EECC6A}"/>
                  </a:ext>
                </a:extLst>
              </p:cNvPr>
              <p:cNvSpPr/>
              <p:nvPr/>
            </p:nvSpPr>
            <p:spPr>
              <a:xfrm>
                <a:off x="10589306"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F882D5D3-99CA-4320-BC52-AC08EB19AB3B}"/>
                  </a:ext>
                </a:extLst>
              </p:cNvPr>
              <p:cNvSpPr/>
              <p:nvPr/>
            </p:nvSpPr>
            <p:spPr>
              <a:xfrm>
                <a:off x="8755384" y="411738"/>
                <a:ext cx="1838183" cy="919530"/>
              </a:xfrm>
              <a:custGeom>
                <a:avLst/>
                <a:gdLst>
                  <a:gd name="connsiteX0" fmla="*/ 1830548 w 1838183"/>
                  <a:gd name="connsiteY0" fmla="*/ 1776 h 919530"/>
                  <a:gd name="connsiteX1" fmla="*/ 1799477 w 1838183"/>
                  <a:gd name="connsiteY1" fmla="*/ 3018 h 919530"/>
                  <a:gd name="connsiteX2" fmla="*/ 1799477 w 1838183"/>
                  <a:gd name="connsiteY2" fmla="*/ 1598 h 919530"/>
                  <a:gd name="connsiteX3" fmla="*/ 1799477 w 1838183"/>
                  <a:gd name="connsiteY3" fmla="*/ 0 h 919530"/>
                  <a:gd name="connsiteX4" fmla="*/ 1793085 w 1838183"/>
                  <a:gd name="connsiteY4" fmla="*/ 0 h 919530"/>
                  <a:gd name="connsiteX5" fmla="*/ 1792907 w 1838183"/>
                  <a:gd name="connsiteY5" fmla="*/ 0 h 919530"/>
                  <a:gd name="connsiteX6" fmla="*/ 1793085 w 1838183"/>
                  <a:gd name="connsiteY6" fmla="*/ 1776 h 919530"/>
                  <a:gd name="connsiteX7" fmla="*/ 1793085 w 1838183"/>
                  <a:gd name="connsiteY7" fmla="*/ 3551 h 919530"/>
                  <a:gd name="connsiteX8" fmla="*/ 1754557 w 1838183"/>
                  <a:gd name="connsiteY8" fmla="*/ 8700 h 919530"/>
                  <a:gd name="connsiteX9" fmla="*/ 1754202 w 1838183"/>
                  <a:gd name="connsiteY9" fmla="*/ 0 h 919530"/>
                  <a:gd name="connsiteX10" fmla="*/ 1747810 w 1838183"/>
                  <a:gd name="connsiteY10" fmla="*/ 0 h 919530"/>
                  <a:gd name="connsiteX11" fmla="*/ 1747810 w 1838183"/>
                  <a:gd name="connsiteY11" fmla="*/ 0 h 919530"/>
                  <a:gd name="connsiteX12" fmla="*/ 1748165 w 1838183"/>
                  <a:gd name="connsiteY12" fmla="*/ 9943 h 919530"/>
                  <a:gd name="connsiteX13" fmla="*/ 1714608 w 1838183"/>
                  <a:gd name="connsiteY13" fmla="*/ 17577 h 919530"/>
                  <a:gd name="connsiteX14" fmla="*/ 1714608 w 1838183"/>
                  <a:gd name="connsiteY14" fmla="*/ 16335 h 919530"/>
                  <a:gd name="connsiteX15" fmla="*/ 1713898 w 1838183"/>
                  <a:gd name="connsiteY15" fmla="*/ 178 h 919530"/>
                  <a:gd name="connsiteX16" fmla="*/ 1707506 w 1838183"/>
                  <a:gd name="connsiteY16" fmla="*/ 178 h 919530"/>
                  <a:gd name="connsiteX17" fmla="*/ 1707506 w 1838183"/>
                  <a:gd name="connsiteY17" fmla="*/ 178 h 919530"/>
                  <a:gd name="connsiteX18" fmla="*/ 1708216 w 1838183"/>
                  <a:gd name="connsiteY18" fmla="*/ 16512 h 919530"/>
                  <a:gd name="connsiteX19" fmla="*/ 1708216 w 1838183"/>
                  <a:gd name="connsiteY19" fmla="*/ 19530 h 919530"/>
                  <a:gd name="connsiteX20" fmla="*/ 1671819 w 1838183"/>
                  <a:gd name="connsiteY20" fmla="*/ 31604 h 919530"/>
                  <a:gd name="connsiteX21" fmla="*/ 1671819 w 1838183"/>
                  <a:gd name="connsiteY21" fmla="*/ 25745 h 919530"/>
                  <a:gd name="connsiteX22" fmla="*/ 1670220 w 1838183"/>
                  <a:gd name="connsiteY22" fmla="*/ 355 h 919530"/>
                  <a:gd name="connsiteX23" fmla="*/ 1664007 w 1838183"/>
                  <a:gd name="connsiteY23" fmla="*/ 355 h 919530"/>
                  <a:gd name="connsiteX24" fmla="*/ 1663829 w 1838183"/>
                  <a:gd name="connsiteY24" fmla="*/ 355 h 919530"/>
                  <a:gd name="connsiteX25" fmla="*/ 1665604 w 1838183"/>
                  <a:gd name="connsiteY25" fmla="*/ 25922 h 919530"/>
                  <a:gd name="connsiteX26" fmla="*/ 1665604 w 1838183"/>
                  <a:gd name="connsiteY26" fmla="*/ 34267 h 919530"/>
                  <a:gd name="connsiteX27" fmla="*/ 1384896 w 1838183"/>
                  <a:gd name="connsiteY27" fmla="*/ 361314 h 919530"/>
                  <a:gd name="connsiteX28" fmla="*/ 1384364 w 1838183"/>
                  <a:gd name="connsiteY28" fmla="*/ 363622 h 919530"/>
                  <a:gd name="connsiteX29" fmla="*/ 1381523 w 1838183"/>
                  <a:gd name="connsiteY29" fmla="*/ 377471 h 919530"/>
                  <a:gd name="connsiteX30" fmla="*/ 1380635 w 1838183"/>
                  <a:gd name="connsiteY30" fmla="*/ 382087 h 919530"/>
                  <a:gd name="connsiteX31" fmla="*/ 1377262 w 1838183"/>
                  <a:gd name="connsiteY31" fmla="*/ 403038 h 919530"/>
                  <a:gd name="connsiteX32" fmla="*/ 1376374 w 1838183"/>
                  <a:gd name="connsiteY32" fmla="*/ 410140 h 919530"/>
                  <a:gd name="connsiteX33" fmla="*/ 1375487 w 1838183"/>
                  <a:gd name="connsiteY33" fmla="*/ 403393 h 919530"/>
                  <a:gd name="connsiteX34" fmla="*/ 1372113 w 1838183"/>
                  <a:gd name="connsiteY34" fmla="*/ 381732 h 919530"/>
                  <a:gd name="connsiteX35" fmla="*/ 1371402 w 1838183"/>
                  <a:gd name="connsiteY35" fmla="*/ 377649 h 919530"/>
                  <a:gd name="connsiteX36" fmla="*/ 1368384 w 1838183"/>
                  <a:gd name="connsiteY36" fmla="*/ 363622 h 919530"/>
                  <a:gd name="connsiteX37" fmla="*/ 1367851 w 1838183"/>
                  <a:gd name="connsiteY37" fmla="*/ 361669 h 919530"/>
                  <a:gd name="connsiteX38" fmla="*/ 1086966 w 1838183"/>
                  <a:gd name="connsiteY38" fmla="*/ 34445 h 919530"/>
                  <a:gd name="connsiteX39" fmla="*/ 1086966 w 1838183"/>
                  <a:gd name="connsiteY39" fmla="*/ 26100 h 919530"/>
                  <a:gd name="connsiteX40" fmla="*/ 1088742 w 1838183"/>
                  <a:gd name="connsiteY40" fmla="*/ 533 h 919530"/>
                  <a:gd name="connsiteX41" fmla="*/ 1088564 w 1838183"/>
                  <a:gd name="connsiteY41" fmla="*/ 533 h 919530"/>
                  <a:gd name="connsiteX42" fmla="*/ 1082350 w 1838183"/>
                  <a:gd name="connsiteY42" fmla="*/ 533 h 919530"/>
                  <a:gd name="connsiteX43" fmla="*/ 1080752 w 1838183"/>
                  <a:gd name="connsiteY43" fmla="*/ 25922 h 919530"/>
                  <a:gd name="connsiteX44" fmla="*/ 1080752 w 1838183"/>
                  <a:gd name="connsiteY44" fmla="*/ 31781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7 w 1838183"/>
                  <a:gd name="connsiteY50" fmla="*/ 16512 h 919530"/>
                  <a:gd name="connsiteX51" fmla="*/ 1037607 w 1838183"/>
                  <a:gd name="connsiteY51" fmla="*/ 17755 h 919530"/>
                  <a:gd name="connsiteX52" fmla="*/ 1004049 w 1838183"/>
                  <a:gd name="connsiteY52" fmla="*/ 10120 h 919530"/>
                  <a:gd name="connsiteX53" fmla="*/ 1004405 w 1838183"/>
                  <a:gd name="connsiteY53" fmla="*/ 178 h 919530"/>
                  <a:gd name="connsiteX54" fmla="*/ 1004405 w 1838183"/>
                  <a:gd name="connsiteY54" fmla="*/ 178 h 919530"/>
                  <a:gd name="connsiteX55" fmla="*/ 998013 w 1838183"/>
                  <a:gd name="connsiteY55" fmla="*/ 178 h 919530"/>
                  <a:gd name="connsiteX56" fmla="*/ 997658 w 1838183"/>
                  <a:gd name="connsiteY56" fmla="*/ 8877 h 919530"/>
                  <a:gd name="connsiteX57" fmla="*/ 959307 w 1838183"/>
                  <a:gd name="connsiteY57" fmla="*/ 3906 h 919530"/>
                  <a:gd name="connsiteX58" fmla="*/ 959484 w 1838183"/>
                  <a:gd name="connsiteY58" fmla="*/ 178 h 919530"/>
                  <a:gd name="connsiteX59" fmla="*/ 959307 w 1838183"/>
                  <a:gd name="connsiteY59" fmla="*/ 178 h 919530"/>
                  <a:gd name="connsiteX60" fmla="*/ 952915 w 1838183"/>
                  <a:gd name="connsiteY60" fmla="*/ 178 h 919530"/>
                  <a:gd name="connsiteX61" fmla="*/ 952738 w 1838183"/>
                  <a:gd name="connsiteY61" fmla="*/ 3373 h 919530"/>
                  <a:gd name="connsiteX62" fmla="*/ 921667 w 1838183"/>
                  <a:gd name="connsiteY62" fmla="*/ 1243 h 919530"/>
                  <a:gd name="connsiteX63" fmla="*/ 921667 w 1838183"/>
                  <a:gd name="connsiteY63" fmla="*/ 178 h 919530"/>
                  <a:gd name="connsiteX64" fmla="*/ 915096 w 1838183"/>
                  <a:gd name="connsiteY64" fmla="*/ 178 h 919530"/>
                  <a:gd name="connsiteX65" fmla="*/ 915096 w 1838183"/>
                  <a:gd name="connsiteY65" fmla="*/ 1243 h 919530"/>
                  <a:gd name="connsiteX66" fmla="*/ 884025 w 1838183"/>
                  <a:gd name="connsiteY66" fmla="*/ 1776 h 919530"/>
                  <a:gd name="connsiteX67" fmla="*/ 884025 w 1838183"/>
                  <a:gd name="connsiteY67" fmla="*/ 355 h 919530"/>
                  <a:gd name="connsiteX68" fmla="*/ 877633 w 1838183"/>
                  <a:gd name="connsiteY68" fmla="*/ 355 h 919530"/>
                  <a:gd name="connsiteX69" fmla="*/ 877633 w 1838183"/>
                  <a:gd name="connsiteY69" fmla="*/ 2308 h 919530"/>
                  <a:gd name="connsiteX70" fmla="*/ 839283 w 1838183"/>
                  <a:gd name="connsiteY70" fmla="*/ 7280 h 919530"/>
                  <a:gd name="connsiteX71" fmla="*/ 838927 w 1838183"/>
                  <a:gd name="connsiteY71" fmla="*/ 178 h 919530"/>
                  <a:gd name="connsiteX72" fmla="*/ 832536 w 1838183"/>
                  <a:gd name="connsiteY72" fmla="*/ 178 h 919530"/>
                  <a:gd name="connsiteX73" fmla="*/ 832891 w 1838183"/>
                  <a:gd name="connsiteY73" fmla="*/ 8345 h 919530"/>
                  <a:gd name="connsiteX74" fmla="*/ 799334 w 1838183"/>
                  <a:gd name="connsiteY74" fmla="*/ 16157 h 919530"/>
                  <a:gd name="connsiteX75" fmla="*/ 799334 w 1838183"/>
                  <a:gd name="connsiteY75" fmla="*/ 14382 h 919530"/>
                  <a:gd name="connsiteX76" fmla="*/ 798801 w 1838183"/>
                  <a:gd name="connsiteY76" fmla="*/ 355 h 919530"/>
                  <a:gd name="connsiteX77" fmla="*/ 798801 w 1838183"/>
                  <a:gd name="connsiteY77" fmla="*/ 355 h 919530"/>
                  <a:gd name="connsiteX78" fmla="*/ 792409 w 1838183"/>
                  <a:gd name="connsiteY78" fmla="*/ 355 h 919530"/>
                  <a:gd name="connsiteX79" fmla="*/ 793119 w 1838183"/>
                  <a:gd name="connsiteY79" fmla="*/ 14559 h 919530"/>
                  <a:gd name="connsiteX80" fmla="*/ 793119 w 1838183"/>
                  <a:gd name="connsiteY80" fmla="*/ 18110 h 919530"/>
                  <a:gd name="connsiteX81" fmla="*/ 756544 w 1838183"/>
                  <a:gd name="connsiteY81" fmla="*/ 30183 h 919530"/>
                  <a:gd name="connsiteX82" fmla="*/ 756544 w 1838183"/>
                  <a:gd name="connsiteY82" fmla="*/ 23792 h 919530"/>
                  <a:gd name="connsiteX83" fmla="*/ 755124 w 1838183"/>
                  <a:gd name="connsiteY83" fmla="*/ 533 h 919530"/>
                  <a:gd name="connsiteX84" fmla="*/ 755124 w 1838183"/>
                  <a:gd name="connsiteY84" fmla="*/ 533 h 919530"/>
                  <a:gd name="connsiteX85" fmla="*/ 748731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2 w 1838183"/>
                  <a:gd name="connsiteY89" fmla="*/ 32669 h 919530"/>
                  <a:gd name="connsiteX90" fmla="*/ 171692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3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3 w 1838183"/>
                  <a:gd name="connsiteY101" fmla="*/ 14382 h 919530"/>
                  <a:gd name="connsiteX102" fmla="*/ 122333 w 1838183"/>
                  <a:gd name="connsiteY102" fmla="*/ 16335 h 919530"/>
                  <a:gd name="connsiteX103" fmla="*/ 88775 w 1838183"/>
                  <a:gd name="connsiteY103" fmla="*/ 8522 h 919530"/>
                  <a:gd name="connsiteX104" fmla="*/ 89131 w 1838183"/>
                  <a:gd name="connsiteY104" fmla="*/ 355 h 919530"/>
                  <a:gd name="connsiteX105" fmla="*/ 82739 w 1838183"/>
                  <a:gd name="connsiteY105" fmla="*/ 355 h 919530"/>
                  <a:gd name="connsiteX106" fmla="*/ 82739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5 w 1838183"/>
                  <a:gd name="connsiteY113" fmla="*/ 533 h 919530"/>
                  <a:gd name="connsiteX114" fmla="*/ 6925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09 w 1838183"/>
                  <a:gd name="connsiteY121" fmla="*/ 462162 h 919530"/>
                  <a:gd name="connsiteX122" fmla="*/ 427009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8 w 1838183"/>
                  <a:gd name="connsiteY127" fmla="*/ 460742 h 919530"/>
                  <a:gd name="connsiteX128" fmla="*/ 420618 w 1838183"/>
                  <a:gd name="connsiteY128" fmla="*/ 462517 h 919530"/>
                  <a:gd name="connsiteX129" fmla="*/ 382267 w 1838183"/>
                  <a:gd name="connsiteY129" fmla="*/ 467666 h 919530"/>
                  <a:gd name="connsiteX130" fmla="*/ 178 w 1838183"/>
                  <a:gd name="connsiteY130" fmla="*/ 93391 h 919530"/>
                  <a:gd name="connsiteX131" fmla="*/ 178 w 1838183"/>
                  <a:gd name="connsiteY131" fmla="*/ 99783 h 919530"/>
                  <a:gd name="connsiteX132" fmla="*/ 375875 w 1838183"/>
                  <a:gd name="connsiteY132" fmla="*/ 468732 h 919530"/>
                  <a:gd name="connsiteX133" fmla="*/ 342318 w 1838183"/>
                  <a:gd name="connsiteY133" fmla="*/ 476366 h 919530"/>
                  <a:gd name="connsiteX134" fmla="*/ 342318 w 1838183"/>
                  <a:gd name="connsiteY134" fmla="*/ 475123 h 919530"/>
                  <a:gd name="connsiteX135" fmla="*/ 240937 w 1838183"/>
                  <a:gd name="connsiteY135" fmla="*/ 239337 h 919530"/>
                  <a:gd name="connsiteX136" fmla="*/ 178 w 1838183"/>
                  <a:gd name="connsiteY136" fmla="*/ 142040 h 919530"/>
                  <a:gd name="connsiteX137" fmla="*/ 178 w 1838183"/>
                  <a:gd name="connsiteY137" fmla="*/ 148432 h 919530"/>
                  <a:gd name="connsiteX138" fmla="*/ 335749 w 1838183"/>
                  <a:gd name="connsiteY138" fmla="*/ 475123 h 919530"/>
                  <a:gd name="connsiteX139" fmla="*/ 335749 w 1838183"/>
                  <a:gd name="connsiteY139" fmla="*/ 478142 h 919530"/>
                  <a:gd name="connsiteX140" fmla="*/ 299173 w 1838183"/>
                  <a:gd name="connsiteY140" fmla="*/ 490038 h 919530"/>
                  <a:gd name="connsiteX141" fmla="*/ 299173 w 1838183"/>
                  <a:gd name="connsiteY141" fmla="*/ 484178 h 919530"/>
                  <a:gd name="connsiteX142" fmla="*/ 0 w 1838183"/>
                  <a:gd name="connsiteY142" fmla="*/ 193529 h 919530"/>
                  <a:gd name="connsiteX143" fmla="*/ 0 w 1838183"/>
                  <a:gd name="connsiteY143" fmla="*/ 199921 h 919530"/>
                  <a:gd name="connsiteX144" fmla="*/ 292604 w 1838183"/>
                  <a:gd name="connsiteY144" fmla="*/ 484178 h 919530"/>
                  <a:gd name="connsiteX145" fmla="*/ 292604 w 1838183"/>
                  <a:gd name="connsiteY145" fmla="*/ 492523 h 919530"/>
                  <a:gd name="connsiteX146" fmla="*/ 11896 w 1838183"/>
                  <a:gd name="connsiteY146" fmla="*/ 819570 h 919530"/>
                  <a:gd name="connsiteX147" fmla="*/ 11364 w 1838183"/>
                  <a:gd name="connsiteY147" fmla="*/ 821878 h 919530"/>
                  <a:gd name="connsiteX148" fmla="*/ 8523 w 1838183"/>
                  <a:gd name="connsiteY148" fmla="*/ 835727 h 919530"/>
                  <a:gd name="connsiteX149" fmla="*/ 7812 w 1838183"/>
                  <a:gd name="connsiteY149" fmla="*/ 840343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3 w 1838183"/>
                  <a:gd name="connsiteY160" fmla="*/ 876031 h 919530"/>
                  <a:gd name="connsiteX161" fmla="*/ 461277 w 1838183"/>
                  <a:gd name="connsiteY161" fmla="*/ 467311 h 919530"/>
                  <a:gd name="connsiteX162" fmla="*/ 913321 w 1838183"/>
                  <a:gd name="connsiteY162" fmla="*/ 876209 h 919530"/>
                  <a:gd name="connsiteX163" fmla="*/ 913677 w 1838183"/>
                  <a:gd name="connsiteY163" fmla="*/ 879760 h 919530"/>
                  <a:gd name="connsiteX164" fmla="*/ 915096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7 w 1838183"/>
                  <a:gd name="connsiteY168" fmla="*/ 919353 h 919530"/>
                  <a:gd name="connsiteX169" fmla="*/ 922377 w 1838183"/>
                  <a:gd name="connsiteY169" fmla="*/ 919353 h 919530"/>
                  <a:gd name="connsiteX170" fmla="*/ 922732 w 1838183"/>
                  <a:gd name="connsiteY170" fmla="*/ 907812 h 919530"/>
                  <a:gd name="connsiteX171" fmla="*/ 923086 w 1838183"/>
                  <a:gd name="connsiteY171" fmla="*/ 898757 h 919530"/>
                  <a:gd name="connsiteX172" fmla="*/ 924507 w 1838183"/>
                  <a:gd name="connsiteY172" fmla="*/ 880292 h 919530"/>
                  <a:gd name="connsiteX173" fmla="*/ 924863 w 1838183"/>
                  <a:gd name="connsiteY173" fmla="*/ 876209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7 w 1838183"/>
                  <a:gd name="connsiteY179" fmla="*/ 919531 h 919530"/>
                  <a:gd name="connsiteX180" fmla="*/ 1831437 w 1838183"/>
                  <a:gd name="connsiteY180" fmla="*/ 919531 h 919530"/>
                  <a:gd name="connsiteX181" fmla="*/ 1837828 w 1838183"/>
                  <a:gd name="connsiteY181" fmla="*/ 919531 h 919530"/>
                  <a:gd name="connsiteX182" fmla="*/ 1834633 w 1838183"/>
                  <a:gd name="connsiteY182" fmla="*/ 869284 h 919530"/>
                  <a:gd name="connsiteX183" fmla="*/ 1834633 w 1838183"/>
                  <a:gd name="connsiteY183" fmla="*/ 868752 h 919530"/>
                  <a:gd name="connsiteX184" fmla="*/ 1833745 w 1838183"/>
                  <a:gd name="connsiteY184" fmla="*/ 862005 h 919530"/>
                  <a:gd name="connsiteX185" fmla="*/ 1830372 w 1838183"/>
                  <a:gd name="connsiteY185" fmla="*/ 840343 h 919530"/>
                  <a:gd name="connsiteX186" fmla="*/ 1829661 w 1838183"/>
                  <a:gd name="connsiteY186" fmla="*/ 836260 h 919530"/>
                  <a:gd name="connsiteX187" fmla="*/ 1826643 w 1838183"/>
                  <a:gd name="connsiteY187" fmla="*/ 822233 h 919530"/>
                  <a:gd name="connsiteX188" fmla="*/ 1826109 w 1838183"/>
                  <a:gd name="connsiteY188" fmla="*/ 820280 h 919530"/>
                  <a:gd name="connsiteX189" fmla="*/ 1545225 w 1838183"/>
                  <a:gd name="connsiteY189" fmla="*/ 493056 h 919530"/>
                  <a:gd name="connsiteX190" fmla="*/ 1545225 w 1838183"/>
                  <a:gd name="connsiteY190" fmla="*/ 484711 h 919530"/>
                  <a:gd name="connsiteX191" fmla="*/ 1837651 w 1838183"/>
                  <a:gd name="connsiteY191" fmla="*/ 200454 h 919530"/>
                  <a:gd name="connsiteX192" fmla="*/ 1837651 w 1838183"/>
                  <a:gd name="connsiteY192" fmla="*/ 194062 h 919530"/>
                  <a:gd name="connsiteX193" fmla="*/ 1538832 w 1838183"/>
                  <a:gd name="connsiteY193" fmla="*/ 484711 h 919530"/>
                  <a:gd name="connsiteX194" fmla="*/ 1538832 w 1838183"/>
                  <a:gd name="connsiteY194" fmla="*/ 490570 h 919530"/>
                  <a:gd name="connsiteX195" fmla="*/ 1502257 w 1838183"/>
                  <a:gd name="connsiteY195" fmla="*/ 478674 h 919530"/>
                  <a:gd name="connsiteX196" fmla="*/ 1502257 w 1838183"/>
                  <a:gd name="connsiteY196" fmla="*/ 475656 h 919530"/>
                  <a:gd name="connsiteX197" fmla="*/ 1601686 w 1838183"/>
                  <a:gd name="connsiteY197" fmla="*/ 244486 h 919530"/>
                  <a:gd name="connsiteX198" fmla="*/ 1834987 w 1838183"/>
                  <a:gd name="connsiteY198" fmla="*/ 148964 h 919530"/>
                  <a:gd name="connsiteX199" fmla="*/ 1837651 w 1838183"/>
                  <a:gd name="connsiteY199" fmla="*/ 148964 h 919530"/>
                  <a:gd name="connsiteX200" fmla="*/ 1837651 w 1838183"/>
                  <a:gd name="connsiteY200" fmla="*/ 142573 h 919530"/>
                  <a:gd name="connsiteX201" fmla="*/ 1834987 w 1838183"/>
                  <a:gd name="connsiteY201" fmla="*/ 142573 h 919530"/>
                  <a:gd name="connsiteX202" fmla="*/ 1597247 w 1838183"/>
                  <a:gd name="connsiteY202" fmla="*/ 239870 h 919530"/>
                  <a:gd name="connsiteX203" fmla="*/ 1495865 w 1838183"/>
                  <a:gd name="connsiteY203" fmla="*/ 475656 h 919530"/>
                  <a:gd name="connsiteX204" fmla="*/ 1495865 w 1838183"/>
                  <a:gd name="connsiteY204" fmla="*/ 476899 h 919530"/>
                  <a:gd name="connsiteX205" fmla="*/ 1462308 w 1838183"/>
                  <a:gd name="connsiteY205" fmla="*/ 469264 h 919530"/>
                  <a:gd name="connsiteX206" fmla="*/ 1837651 w 1838183"/>
                  <a:gd name="connsiteY206" fmla="*/ 100316 h 919530"/>
                  <a:gd name="connsiteX207" fmla="*/ 1837651 w 1838183"/>
                  <a:gd name="connsiteY207" fmla="*/ 93924 h 919530"/>
                  <a:gd name="connsiteX208" fmla="*/ 1455916 w 1838183"/>
                  <a:gd name="connsiteY208" fmla="*/ 468199 h 919530"/>
                  <a:gd name="connsiteX209" fmla="*/ 1417566 w 1838183"/>
                  <a:gd name="connsiteY209" fmla="*/ 463050 h 919530"/>
                  <a:gd name="connsiteX210" fmla="*/ 1837651 w 1838183"/>
                  <a:gd name="connsiteY210" fmla="*/ 55218 h 919530"/>
                  <a:gd name="connsiteX211" fmla="*/ 1837651 w 1838183"/>
                  <a:gd name="connsiteY211" fmla="*/ 48826 h 919530"/>
                  <a:gd name="connsiteX212" fmla="*/ 1411173 w 1838183"/>
                  <a:gd name="connsiteY212" fmla="*/ 462695 h 919530"/>
                  <a:gd name="connsiteX213" fmla="*/ 1380102 w 1838183"/>
                  <a:gd name="connsiteY213" fmla="*/ 461275 h 919530"/>
                  <a:gd name="connsiteX214" fmla="*/ 1380457 w 1838183"/>
                  <a:gd name="connsiteY214" fmla="*/ 449911 h 919530"/>
                  <a:gd name="connsiteX215" fmla="*/ 1380813 w 1838183"/>
                  <a:gd name="connsiteY215" fmla="*/ 440856 h 919530"/>
                  <a:gd name="connsiteX216" fmla="*/ 1382232 w 1838183"/>
                  <a:gd name="connsiteY216" fmla="*/ 422391 h 919530"/>
                  <a:gd name="connsiteX217" fmla="*/ 1382588 w 1838183"/>
                  <a:gd name="connsiteY217" fmla="*/ 418307 h 919530"/>
                  <a:gd name="connsiteX218" fmla="*/ 1837651 w 1838183"/>
                  <a:gd name="connsiteY218" fmla="*/ 9588 h 919530"/>
                  <a:gd name="connsiteX219" fmla="*/ 1838184 w 1838183"/>
                  <a:gd name="connsiteY219" fmla="*/ 9588 h 919530"/>
                  <a:gd name="connsiteX220" fmla="*/ 1838184 w 1838183"/>
                  <a:gd name="connsiteY220" fmla="*/ 6392 h 919530"/>
                  <a:gd name="connsiteX221" fmla="*/ 1838184 w 1838183"/>
                  <a:gd name="connsiteY221" fmla="*/ 888 h 919530"/>
                  <a:gd name="connsiteX222" fmla="*/ 1838006 w 1838183"/>
                  <a:gd name="connsiteY222" fmla="*/ 888 h 919530"/>
                  <a:gd name="connsiteX223" fmla="*/ 1831614 w 1838183"/>
                  <a:gd name="connsiteY223" fmla="*/ 888 h 919530"/>
                  <a:gd name="connsiteX224" fmla="*/ 1830548 w 1838183"/>
                  <a:gd name="connsiteY224" fmla="*/ 1776 h 919530"/>
                  <a:gd name="connsiteX225" fmla="*/ 926815 w 1838183"/>
                  <a:gd name="connsiteY225" fmla="*/ 819215 h 919530"/>
                  <a:gd name="connsiteX226" fmla="*/ 926282 w 1838183"/>
                  <a:gd name="connsiteY226" fmla="*/ 821523 h 919530"/>
                  <a:gd name="connsiteX227" fmla="*/ 923442 w 1838183"/>
                  <a:gd name="connsiteY227" fmla="*/ 835372 h 919530"/>
                  <a:gd name="connsiteX228" fmla="*/ 922554 w 1838183"/>
                  <a:gd name="connsiteY228" fmla="*/ 839988 h 919530"/>
                  <a:gd name="connsiteX229" fmla="*/ 919358 w 1838183"/>
                  <a:gd name="connsiteY229" fmla="*/ 860939 h 919530"/>
                  <a:gd name="connsiteX230" fmla="*/ 918470 w 1838183"/>
                  <a:gd name="connsiteY230" fmla="*/ 868041 h 919530"/>
                  <a:gd name="connsiteX231" fmla="*/ 917582 w 1838183"/>
                  <a:gd name="connsiteY231" fmla="*/ 861294 h 919530"/>
                  <a:gd name="connsiteX232" fmla="*/ 914209 w 1838183"/>
                  <a:gd name="connsiteY232" fmla="*/ 839633 h 919530"/>
                  <a:gd name="connsiteX233" fmla="*/ 913499 w 1838183"/>
                  <a:gd name="connsiteY233" fmla="*/ 835550 h 919530"/>
                  <a:gd name="connsiteX234" fmla="*/ 910481 w 1838183"/>
                  <a:gd name="connsiteY234" fmla="*/ 821523 h 919530"/>
                  <a:gd name="connsiteX235" fmla="*/ 909948 w 1838183"/>
                  <a:gd name="connsiteY235" fmla="*/ 819570 h 919530"/>
                  <a:gd name="connsiteX236" fmla="*/ 629062 w 1838183"/>
                  <a:gd name="connsiteY236" fmla="*/ 492346 h 919530"/>
                  <a:gd name="connsiteX237" fmla="*/ 629062 w 1838183"/>
                  <a:gd name="connsiteY237" fmla="*/ 484001 h 919530"/>
                  <a:gd name="connsiteX238" fmla="*/ 918293 w 1838183"/>
                  <a:gd name="connsiteY238" fmla="*/ 199744 h 919530"/>
                  <a:gd name="connsiteX239" fmla="*/ 1207523 w 1838183"/>
                  <a:gd name="connsiteY239" fmla="*/ 484001 h 919530"/>
                  <a:gd name="connsiteX240" fmla="*/ 1207523 w 1838183"/>
                  <a:gd name="connsiteY240" fmla="*/ 492346 h 919530"/>
                  <a:gd name="connsiteX241" fmla="*/ 926815 w 1838183"/>
                  <a:gd name="connsiteY241" fmla="*/ 819215 h 919530"/>
                  <a:gd name="connsiteX242" fmla="*/ 1214092 w 1838183"/>
                  <a:gd name="connsiteY242" fmla="*/ 489683 h 919530"/>
                  <a:gd name="connsiteX243" fmla="*/ 1214092 w 1838183"/>
                  <a:gd name="connsiteY243" fmla="*/ 483823 h 919530"/>
                  <a:gd name="connsiteX244" fmla="*/ 918470 w 1838183"/>
                  <a:gd name="connsiteY244" fmla="*/ 193174 h 919530"/>
                  <a:gd name="connsiteX245" fmla="*/ 622848 w 1838183"/>
                  <a:gd name="connsiteY245" fmla="*/ 483823 h 919530"/>
                  <a:gd name="connsiteX246" fmla="*/ 622848 w 1838183"/>
                  <a:gd name="connsiteY246" fmla="*/ 489683 h 919530"/>
                  <a:gd name="connsiteX247" fmla="*/ 586273 w 1838183"/>
                  <a:gd name="connsiteY247" fmla="*/ 477787 h 919530"/>
                  <a:gd name="connsiteX248" fmla="*/ 586273 w 1838183"/>
                  <a:gd name="connsiteY248" fmla="*/ 474768 h 919530"/>
                  <a:gd name="connsiteX249" fmla="*/ 685701 w 1838183"/>
                  <a:gd name="connsiteY249" fmla="*/ 243598 h 919530"/>
                  <a:gd name="connsiteX250" fmla="*/ 918470 w 1838183"/>
                  <a:gd name="connsiteY250" fmla="*/ 148077 h 919530"/>
                  <a:gd name="connsiteX251" fmla="*/ 1250668 w 1838183"/>
                  <a:gd name="connsiteY251" fmla="*/ 474768 h 919530"/>
                  <a:gd name="connsiteX252" fmla="*/ 1250668 w 1838183"/>
                  <a:gd name="connsiteY252" fmla="*/ 477787 h 919530"/>
                  <a:gd name="connsiteX253" fmla="*/ 1214092 w 1838183"/>
                  <a:gd name="connsiteY253" fmla="*/ 489683 h 919530"/>
                  <a:gd name="connsiteX254" fmla="*/ 1256882 w 1838183"/>
                  <a:gd name="connsiteY254" fmla="*/ 475834 h 919530"/>
                  <a:gd name="connsiteX255" fmla="*/ 1256882 w 1838183"/>
                  <a:gd name="connsiteY255" fmla="*/ 474591 h 919530"/>
                  <a:gd name="connsiteX256" fmla="*/ 1155501 w 1838183"/>
                  <a:gd name="connsiteY256" fmla="*/ 238805 h 919530"/>
                  <a:gd name="connsiteX257" fmla="*/ 918115 w 1838183"/>
                  <a:gd name="connsiteY257" fmla="*/ 141507 h 919530"/>
                  <a:gd name="connsiteX258" fmla="*/ 680730 w 1838183"/>
                  <a:gd name="connsiteY258" fmla="*/ 238805 h 919530"/>
                  <a:gd name="connsiteX259" fmla="*/ 579348 w 1838183"/>
                  <a:gd name="connsiteY259" fmla="*/ 474591 h 919530"/>
                  <a:gd name="connsiteX260" fmla="*/ 579348 w 1838183"/>
                  <a:gd name="connsiteY260" fmla="*/ 475834 h 919530"/>
                  <a:gd name="connsiteX261" fmla="*/ 545791 w 1838183"/>
                  <a:gd name="connsiteY261" fmla="*/ 468199 h 919530"/>
                  <a:gd name="connsiteX262" fmla="*/ 917938 w 1838183"/>
                  <a:gd name="connsiteY262" fmla="*/ 99250 h 919530"/>
                  <a:gd name="connsiteX263" fmla="*/ 1290085 w 1838183"/>
                  <a:gd name="connsiteY263" fmla="*/ 468199 h 919530"/>
                  <a:gd name="connsiteX264" fmla="*/ 1256882 w 1838183"/>
                  <a:gd name="connsiteY264" fmla="*/ 475834 h 919530"/>
                  <a:gd name="connsiteX265" fmla="*/ 1297008 w 1838183"/>
                  <a:gd name="connsiteY265" fmla="*/ 467134 h 919530"/>
                  <a:gd name="connsiteX266" fmla="*/ 918470 w 1838183"/>
                  <a:gd name="connsiteY266" fmla="*/ 92859 h 919530"/>
                  <a:gd name="connsiteX267" fmla="*/ 539933 w 1838183"/>
                  <a:gd name="connsiteY267" fmla="*/ 467134 h 919530"/>
                  <a:gd name="connsiteX268" fmla="*/ 501581 w 1838183"/>
                  <a:gd name="connsiteY268" fmla="*/ 461985 h 919530"/>
                  <a:gd name="connsiteX269" fmla="*/ 918470 w 1838183"/>
                  <a:gd name="connsiteY269" fmla="*/ 54153 h 919530"/>
                  <a:gd name="connsiteX270" fmla="*/ 1209476 w 1838183"/>
                  <a:gd name="connsiteY270" fmla="*/ 172756 h 919530"/>
                  <a:gd name="connsiteX271" fmla="*/ 1335538 w 1838183"/>
                  <a:gd name="connsiteY271" fmla="*/ 460209 h 919530"/>
                  <a:gd name="connsiteX272" fmla="*/ 1335538 w 1838183"/>
                  <a:gd name="connsiteY272" fmla="*/ 461985 h 919530"/>
                  <a:gd name="connsiteX273" fmla="*/ 1297008 w 1838183"/>
                  <a:gd name="connsiteY273" fmla="*/ 467134 h 919530"/>
                  <a:gd name="connsiteX274" fmla="*/ 1341751 w 1838183"/>
                  <a:gd name="connsiteY274" fmla="*/ 461452 h 919530"/>
                  <a:gd name="connsiteX275" fmla="*/ 1341751 w 1838183"/>
                  <a:gd name="connsiteY275" fmla="*/ 460032 h 919530"/>
                  <a:gd name="connsiteX276" fmla="*/ 1213737 w 1838183"/>
                  <a:gd name="connsiteY276" fmla="*/ 167962 h 919530"/>
                  <a:gd name="connsiteX277" fmla="*/ 918293 w 1838183"/>
                  <a:gd name="connsiteY277" fmla="*/ 47583 h 919530"/>
                  <a:gd name="connsiteX278" fmla="*/ 495012 w 1838183"/>
                  <a:gd name="connsiteY278" fmla="*/ 461452 h 919530"/>
                  <a:gd name="connsiteX279" fmla="*/ 463940 w 1838183"/>
                  <a:gd name="connsiteY279" fmla="*/ 460032 h 919530"/>
                  <a:gd name="connsiteX280" fmla="*/ 463940 w 1838183"/>
                  <a:gd name="connsiteY280" fmla="*/ 456658 h 919530"/>
                  <a:gd name="connsiteX281" fmla="*/ 915096 w 1838183"/>
                  <a:gd name="connsiteY281" fmla="*/ 7635 h 919530"/>
                  <a:gd name="connsiteX282" fmla="*/ 921134 w 1838183"/>
                  <a:gd name="connsiteY282" fmla="*/ 7635 h 919530"/>
                  <a:gd name="connsiteX283" fmla="*/ 1370515 w 1838183"/>
                  <a:gd name="connsiteY283" fmla="*/ 417242 h 919530"/>
                  <a:gd name="connsiteX284" fmla="*/ 1370870 w 1838183"/>
                  <a:gd name="connsiteY284" fmla="*/ 420793 h 919530"/>
                  <a:gd name="connsiteX285" fmla="*/ 1372290 w 1838183"/>
                  <a:gd name="connsiteY285" fmla="*/ 439791 h 919530"/>
                  <a:gd name="connsiteX286" fmla="*/ 1372467 w 1838183"/>
                  <a:gd name="connsiteY286" fmla="*/ 448313 h 919530"/>
                  <a:gd name="connsiteX287" fmla="*/ 1372823 w 1838183"/>
                  <a:gd name="connsiteY287" fmla="*/ 460209 h 919530"/>
                  <a:gd name="connsiteX288" fmla="*/ 1341751 w 1838183"/>
                  <a:gd name="connsiteY288" fmla="*/ 461452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548" y="1776"/>
                    </a:moveTo>
                    <a:cubicBezTo>
                      <a:pt x="1820073" y="1776"/>
                      <a:pt x="1809775" y="2308"/>
                      <a:pt x="1799477" y="3018"/>
                    </a:cubicBezTo>
                    <a:lnTo>
                      <a:pt x="1799477" y="1598"/>
                    </a:lnTo>
                    <a:lnTo>
                      <a:pt x="1799477" y="0"/>
                    </a:lnTo>
                    <a:lnTo>
                      <a:pt x="1793085" y="0"/>
                    </a:lnTo>
                    <a:lnTo>
                      <a:pt x="1792907" y="0"/>
                    </a:lnTo>
                    <a:lnTo>
                      <a:pt x="1793085" y="1776"/>
                    </a:lnTo>
                    <a:lnTo>
                      <a:pt x="1793085" y="3551"/>
                    </a:lnTo>
                    <a:cubicBezTo>
                      <a:pt x="1780124" y="4616"/>
                      <a:pt x="1767340" y="6392"/>
                      <a:pt x="1754557" y="8700"/>
                    </a:cubicBezTo>
                    <a:cubicBezTo>
                      <a:pt x="1754557" y="5859"/>
                      <a:pt x="1754379" y="2841"/>
                      <a:pt x="1754202" y="0"/>
                    </a:cubicBezTo>
                    <a:lnTo>
                      <a:pt x="1747810" y="0"/>
                    </a:lnTo>
                    <a:lnTo>
                      <a:pt x="1747810" y="0"/>
                    </a:lnTo>
                    <a:cubicBezTo>
                      <a:pt x="1747988" y="3196"/>
                      <a:pt x="1748165" y="6569"/>
                      <a:pt x="1748165" y="9943"/>
                    </a:cubicBezTo>
                    <a:cubicBezTo>
                      <a:pt x="1736802" y="12073"/>
                      <a:pt x="1725616" y="14559"/>
                      <a:pt x="1714608" y="17577"/>
                    </a:cubicBezTo>
                    <a:lnTo>
                      <a:pt x="1714608" y="16335"/>
                    </a:lnTo>
                    <a:cubicBezTo>
                      <a:pt x="1714430" y="11008"/>
                      <a:pt x="1714253" y="5504"/>
                      <a:pt x="1713898" y="178"/>
                    </a:cubicBezTo>
                    <a:lnTo>
                      <a:pt x="1707506" y="178"/>
                    </a:lnTo>
                    <a:lnTo>
                      <a:pt x="1707506" y="178"/>
                    </a:lnTo>
                    <a:cubicBezTo>
                      <a:pt x="1707861" y="5504"/>
                      <a:pt x="1708039" y="11008"/>
                      <a:pt x="1708216" y="16512"/>
                    </a:cubicBezTo>
                    <a:lnTo>
                      <a:pt x="1708216" y="19530"/>
                    </a:lnTo>
                    <a:cubicBezTo>
                      <a:pt x="1695788" y="23081"/>
                      <a:pt x="1683714" y="26988"/>
                      <a:pt x="1671819" y="31604"/>
                    </a:cubicBezTo>
                    <a:cubicBezTo>
                      <a:pt x="1671819" y="29118"/>
                      <a:pt x="1671819" y="26632"/>
                      <a:pt x="1671819" y="25745"/>
                    </a:cubicBezTo>
                    <a:cubicBezTo>
                      <a:pt x="1671641" y="17222"/>
                      <a:pt x="1671108" y="8700"/>
                      <a:pt x="1670220" y="355"/>
                    </a:cubicBezTo>
                    <a:lnTo>
                      <a:pt x="1664007" y="355"/>
                    </a:lnTo>
                    <a:lnTo>
                      <a:pt x="1663829" y="355"/>
                    </a:lnTo>
                    <a:cubicBezTo>
                      <a:pt x="1664716" y="8700"/>
                      <a:pt x="1665426" y="17222"/>
                      <a:pt x="1665604" y="25922"/>
                    </a:cubicBezTo>
                    <a:cubicBezTo>
                      <a:pt x="1665604" y="27165"/>
                      <a:pt x="1665604" y="31249"/>
                      <a:pt x="1665604" y="34267"/>
                    </a:cubicBezTo>
                    <a:cubicBezTo>
                      <a:pt x="1525694" y="89663"/>
                      <a:pt x="1418986" y="211639"/>
                      <a:pt x="1384896" y="361314"/>
                    </a:cubicBezTo>
                    <a:lnTo>
                      <a:pt x="1384364" y="363622"/>
                    </a:lnTo>
                    <a:cubicBezTo>
                      <a:pt x="1383299" y="368238"/>
                      <a:pt x="1382410" y="372855"/>
                      <a:pt x="1381523" y="377471"/>
                    </a:cubicBezTo>
                    <a:lnTo>
                      <a:pt x="1380635" y="382087"/>
                    </a:lnTo>
                    <a:cubicBezTo>
                      <a:pt x="1379392" y="389012"/>
                      <a:pt x="1378327" y="395936"/>
                      <a:pt x="1377262" y="403038"/>
                    </a:cubicBezTo>
                    <a:cubicBezTo>
                      <a:pt x="1376906" y="405346"/>
                      <a:pt x="1376552" y="407832"/>
                      <a:pt x="1376374" y="410140"/>
                    </a:cubicBezTo>
                    <a:cubicBezTo>
                      <a:pt x="1376019" y="407832"/>
                      <a:pt x="1375663" y="405701"/>
                      <a:pt x="1375487" y="403393"/>
                    </a:cubicBezTo>
                    <a:cubicBezTo>
                      <a:pt x="1374598" y="396114"/>
                      <a:pt x="1373355" y="388834"/>
                      <a:pt x="1372113" y="381732"/>
                    </a:cubicBezTo>
                    <a:lnTo>
                      <a:pt x="1371402" y="377649"/>
                    </a:lnTo>
                    <a:cubicBezTo>
                      <a:pt x="1370515" y="372855"/>
                      <a:pt x="1369449" y="368238"/>
                      <a:pt x="1368384" y="363622"/>
                    </a:cubicBezTo>
                    <a:lnTo>
                      <a:pt x="1367851" y="361669"/>
                    </a:lnTo>
                    <a:cubicBezTo>
                      <a:pt x="1333761" y="211995"/>
                      <a:pt x="1227053" y="89840"/>
                      <a:pt x="1086966" y="34445"/>
                    </a:cubicBezTo>
                    <a:cubicBezTo>
                      <a:pt x="1086966" y="31426"/>
                      <a:pt x="1086966" y="27343"/>
                      <a:pt x="1086966" y="26100"/>
                    </a:cubicBezTo>
                    <a:cubicBezTo>
                      <a:pt x="1087143" y="17577"/>
                      <a:pt x="1087854" y="9055"/>
                      <a:pt x="1088742" y="533"/>
                    </a:cubicBezTo>
                    <a:lnTo>
                      <a:pt x="1088564" y="533"/>
                    </a:lnTo>
                    <a:lnTo>
                      <a:pt x="1082350" y="533"/>
                    </a:lnTo>
                    <a:cubicBezTo>
                      <a:pt x="1081462" y="8877"/>
                      <a:pt x="1080929" y="17400"/>
                      <a:pt x="1080752" y="25922"/>
                    </a:cubicBezTo>
                    <a:cubicBezTo>
                      <a:pt x="1080752" y="26810"/>
                      <a:pt x="1080752" y="29296"/>
                      <a:pt x="1080752" y="31781"/>
                    </a:cubicBezTo>
                    <a:cubicBezTo>
                      <a:pt x="1068856" y="27343"/>
                      <a:pt x="1056605" y="23259"/>
                      <a:pt x="1044176" y="19708"/>
                    </a:cubicBezTo>
                    <a:lnTo>
                      <a:pt x="1044176" y="16690"/>
                    </a:lnTo>
                    <a:cubicBezTo>
                      <a:pt x="1044354" y="11186"/>
                      <a:pt x="1044532" y="5859"/>
                      <a:pt x="1044886" y="355"/>
                    </a:cubicBezTo>
                    <a:lnTo>
                      <a:pt x="1044709" y="355"/>
                    </a:lnTo>
                    <a:lnTo>
                      <a:pt x="1038317" y="355"/>
                    </a:lnTo>
                    <a:cubicBezTo>
                      <a:pt x="1037962" y="5682"/>
                      <a:pt x="1037785" y="11186"/>
                      <a:pt x="1037607" y="16512"/>
                    </a:cubicBezTo>
                    <a:lnTo>
                      <a:pt x="1037607" y="17755"/>
                    </a:lnTo>
                    <a:cubicBezTo>
                      <a:pt x="1026599" y="14737"/>
                      <a:pt x="1015413" y="12251"/>
                      <a:pt x="1004049" y="10120"/>
                    </a:cubicBezTo>
                    <a:cubicBezTo>
                      <a:pt x="1004049" y="6747"/>
                      <a:pt x="1004227" y="3551"/>
                      <a:pt x="1004405" y="178"/>
                    </a:cubicBezTo>
                    <a:lnTo>
                      <a:pt x="1004405" y="178"/>
                    </a:lnTo>
                    <a:lnTo>
                      <a:pt x="998013" y="178"/>
                    </a:lnTo>
                    <a:cubicBezTo>
                      <a:pt x="997836" y="3018"/>
                      <a:pt x="997658" y="6037"/>
                      <a:pt x="997658" y="8877"/>
                    </a:cubicBezTo>
                    <a:cubicBezTo>
                      <a:pt x="985051" y="6747"/>
                      <a:pt x="972268" y="4971"/>
                      <a:pt x="959307" y="3906"/>
                    </a:cubicBezTo>
                    <a:lnTo>
                      <a:pt x="959484" y="178"/>
                    </a:lnTo>
                    <a:lnTo>
                      <a:pt x="959307" y="178"/>
                    </a:lnTo>
                    <a:lnTo>
                      <a:pt x="952915" y="178"/>
                    </a:lnTo>
                    <a:lnTo>
                      <a:pt x="952738" y="3373"/>
                    </a:lnTo>
                    <a:cubicBezTo>
                      <a:pt x="942440" y="2663"/>
                      <a:pt x="932142" y="1243"/>
                      <a:pt x="921667" y="1243"/>
                    </a:cubicBezTo>
                    <a:lnTo>
                      <a:pt x="921667" y="178"/>
                    </a:lnTo>
                    <a:lnTo>
                      <a:pt x="915096" y="178"/>
                    </a:lnTo>
                    <a:lnTo>
                      <a:pt x="915096" y="1243"/>
                    </a:lnTo>
                    <a:cubicBezTo>
                      <a:pt x="904621" y="1243"/>
                      <a:pt x="894323" y="1065"/>
                      <a:pt x="884025" y="1776"/>
                    </a:cubicBezTo>
                    <a:lnTo>
                      <a:pt x="884025" y="355"/>
                    </a:lnTo>
                    <a:lnTo>
                      <a:pt x="877633" y="355"/>
                    </a:lnTo>
                    <a:lnTo>
                      <a:pt x="877633" y="2308"/>
                    </a:lnTo>
                    <a:cubicBezTo>
                      <a:pt x="864673" y="3373"/>
                      <a:pt x="851888" y="5149"/>
                      <a:pt x="839283" y="7280"/>
                    </a:cubicBezTo>
                    <a:cubicBezTo>
                      <a:pt x="839283" y="4971"/>
                      <a:pt x="839105" y="2663"/>
                      <a:pt x="838927" y="178"/>
                    </a:cubicBezTo>
                    <a:lnTo>
                      <a:pt x="832536" y="178"/>
                    </a:lnTo>
                    <a:cubicBezTo>
                      <a:pt x="832536" y="2841"/>
                      <a:pt x="832714" y="5682"/>
                      <a:pt x="832891" y="8345"/>
                    </a:cubicBezTo>
                    <a:cubicBezTo>
                      <a:pt x="821528" y="10475"/>
                      <a:pt x="810342" y="13139"/>
                      <a:pt x="799334" y="16157"/>
                    </a:cubicBezTo>
                    <a:lnTo>
                      <a:pt x="799334" y="14382"/>
                    </a:lnTo>
                    <a:cubicBezTo>
                      <a:pt x="799156" y="9765"/>
                      <a:pt x="798979" y="4971"/>
                      <a:pt x="798801" y="355"/>
                    </a:cubicBezTo>
                    <a:lnTo>
                      <a:pt x="798801" y="355"/>
                    </a:lnTo>
                    <a:lnTo>
                      <a:pt x="792409" y="355"/>
                    </a:lnTo>
                    <a:cubicBezTo>
                      <a:pt x="792765" y="4971"/>
                      <a:pt x="792942" y="9765"/>
                      <a:pt x="793119" y="14559"/>
                    </a:cubicBezTo>
                    <a:lnTo>
                      <a:pt x="793119" y="18110"/>
                    </a:lnTo>
                    <a:cubicBezTo>
                      <a:pt x="780691" y="21661"/>
                      <a:pt x="768617" y="25745"/>
                      <a:pt x="756544" y="30183"/>
                    </a:cubicBezTo>
                    <a:cubicBezTo>
                      <a:pt x="756544" y="27520"/>
                      <a:pt x="756544" y="24857"/>
                      <a:pt x="756544" y="23792"/>
                    </a:cubicBezTo>
                    <a:cubicBezTo>
                      <a:pt x="756366" y="15979"/>
                      <a:pt x="755834" y="8167"/>
                      <a:pt x="755124" y="533"/>
                    </a:cubicBezTo>
                    <a:lnTo>
                      <a:pt x="755124" y="533"/>
                    </a:lnTo>
                    <a:lnTo>
                      <a:pt x="748731" y="533"/>
                    </a:lnTo>
                    <a:cubicBezTo>
                      <a:pt x="749442" y="8167"/>
                      <a:pt x="750152" y="15979"/>
                      <a:pt x="750152" y="23969"/>
                    </a:cubicBezTo>
                    <a:cubicBezTo>
                      <a:pt x="750152" y="25390"/>
                      <a:pt x="750152" y="29651"/>
                      <a:pt x="750152" y="32669"/>
                    </a:cubicBezTo>
                    <a:cubicBezTo>
                      <a:pt x="595328" y="93924"/>
                      <a:pt x="481162"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80" y="5149"/>
                      <a:pt x="129257" y="355"/>
                    </a:cubicBezTo>
                    <a:lnTo>
                      <a:pt x="122865" y="355"/>
                    </a:lnTo>
                    <a:lnTo>
                      <a:pt x="122865" y="355"/>
                    </a:lnTo>
                    <a:cubicBezTo>
                      <a:pt x="122688" y="4971"/>
                      <a:pt x="122333" y="9765"/>
                      <a:pt x="122333" y="14382"/>
                    </a:cubicBezTo>
                    <a:lnTo>
                      <a:pt x="122333" y="16335"/>
                    </a:lnTo>
                    <a:cubicBezTo>
                      <a:pt x="111325" y="13316"/>
                      <a:pt x="100139" y="10831"/>
                      <a:pt x="88775" y="8522"/>
                    </a:cubicBezTo>
                    <a:cubicBezTo>
                      <a:pt x="88775" y="5859"/>
                      <a:pt x="88953" y="3018"/>
                      <a:pt x="89131" y="355"/>
                    </a:cubicBezTo>
                    <a:lnTo>
                      <a:pt x="82739" y="355"/>
                    </a:lnTo>
                    <a:lnTo>
                      <a:pt x="82739" y="355"/>
                    </a:lnTo>
                    <a:cubicBezTo>
                      <a:pt x="82739" y="2663"/>
                      <a:pt x="82561" y="4971"/>
                      <a:pt x="82561" y="7457"/>
                    </a:cubicBezTo>
                    <a:cubicBezTo>
                      <a:pt x="69955" y="5326"/>
                      <a:pt x="57171" y="3551"/>
                      <a:pt x="44210" y="2486"/>
                    </a:cubicBezTo>
                    <a:lnTo>
                      <a:pt x="44388" y="533"/>
                    </a:lnTo>
                    <a:lnTo>
                      <a:pt x="37996" y="533"/>
                    </a:lnTo>
                    <a:lnTo>
                      <a:pt x="37996" y="533"/>
                    </a:lnTo>
                    <a:lnTo>
                      <a:pt x="37996" y="1953"/>
                    </a:lnTo>
                    <a:cubicBezTo>
                      <a:pt x="27698" y="1243"/>
                      <a:pt x="17400" y="710"/>
                      <a:pt x="6925" y="533"/>
                    </a:cubicBezTo>
                    <a:lnTo>
                      <a:pt x="6925" y="355"/>
                    </a:lnTo>
                    <a:lnTo>
                      <a:pt x="533" y="355"/>
                    </a:lnTo>
                    <a:lnTo>
                      <a:pt x="533" y="3729"/>
                    </a:lnTo>
                    <a:lnTo>
                      <a:pt x="533" y="8700"/>
                    </a:lnTo>
                    <a:lnTo>
                      <a:pt x="3728" y="8700"/>
                    </a:lnTo>
                    <a:cubicBezTo>
                      <a:pt x="251767" y="8700"/>
                      <a:pt x="453997" y="209154"/>
                      <a:pt x="458081" y="457013"/>
                    </a:cubicBezTo>
                    <a:lnTo>
                      <a:pt x="458081" y="460919"/>
                    </a:lnTo>
                    <a:cubicBezTo>
                      <a:pt x="447606" y="460919"/>
                      <a:pt x="437308" y="461452"/>
                      <a:pt x="427009" y="462162"/>
                    </a:cubicBezTo>
                    <a:lnTo>
                      <a:pt x="427009" y="460742"/>
                    </a:lnTo>
                    <a:cubicBezTo>
                      <a:pt x="423814" y="349951"/>
                      <a:pt x="378361"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7"/>
                    </a:lnTo>
                    <a:cubicBezTo>
                      <a:pt x="407657" y="463583"/>
                      <a:pt x="394873" y="465358"/>
                      <a:pt x="382267" y="467666"/>
                    </a:cubicBezTo>
                    <a:cubicBezTo>
                      <a:pt x="379426" y="260998"/>
                      <a:pt x="206669" y="93391"/>
                      <a:pt x="178" y="93391"/>
                    </a:cubicBezTo>
                    <a:lnTo>
                      <a:pt x="178" y="99783"/>
                    </a:lnTo>
                    <a:cubicBezTo>
                      <a:pt x="203296" y="99783"/>
                      <a:pt x="373566" y="265260"/>
                      <a:pt x="375875" y="468732"/>
                    </a:cubicBezTo>
                    <a:cubicBezTo>
                      <a:pt x="364512" y="470862"/>
                      <a:pt x="353326" y="473348"/>
                      <a:pt x="342318" y="476366"/>
                    </a:cubicBezTo>
                    <a:lnTo>
                      <a:pt x="342318" y="475123"/>
                    </a:lnTo>
                    <a:cubicBezTo>
                      <a:pt x="340542" y="385816"/>
                      <a:pt x="304677" y="302012"/>
                      <a:pt x="240937" y="239337"/>
                    </a:cubicBezTo>
                    <a:cubicBezTo>
                      <a:pt x="177196" y="176485"/>
                      <a:pt x="89486" y="142040"/>
                      <a:pt x="178" y="142040"/>
                    </a:cubicBezTo>
                    <a:lnTo>
                      <a:pt x="178" y="148432"/>
                    </a:lnTo>
                    <a:cubicBezTo>
                      <a:pt x="179859" y="148432"/>
                      <a:pt x="332375" y="295088"/>
                      <a:pt x="335749" y="475123"/>
                    </a:cubicBezTo>
                    <a:lnTo>
                      <a:pt x="335749" y="478142"/>
                    </a:lnTo>
                    <a:cubicBezTo>
                      <a:pt x="323320" y="481693"/>
                      <a:pt x="311247" y="485599"/>
                      <a:pt x="299173" y="490038"/>
                    </a:cubicBezTo>
                    <a:cubicBezTo>
                      <a:pt x="299173" y="487552"/>
                      <a:pt x="299173" y="485066"/>
                      <a:pt x="299173" y="484178"/>
                    </a:cubicBezTo>
                    <a:cubicBezTo>
                      <a:pt x="295977" y="324028"/>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4" y="821878"/>
                    </a:lnTo>
                    <a:cubicBezTo>
                      <a:pt x="10298" y="826495"/>
                      <a:pt x="9410" y="831111"/>
                      <a:pt x="8523" y="835727"/>
                    </a:cubicBezTo>
                    <a:lnTo>
                      <a:pt x="7812" y="840343"/>
                    </a:lnTo>
                    <a:cubicBezTo>
                      <a:pt x="6569" y="847268"/>
                      <a:pt x="5504" y="854370"/>
                      <a:pt x="4439" y="861294"/>
                    </a:cubicBezTo>
                    <a:cubicBezTo>
                      <a:pt x="4084" y="863603"/>
                      <a:pt x="3728" y="865911"/>
                      <a:pt x="3551" y="868396"/>
                    </a:cubicBezTo>
                    <a:lnTo>
                      <a:pt x="3551" y="868929"/>
                    </a:lnTo>
                    <a:cubicBezTo>
                      <a:pt x="1598" y="885441"/>
                      <a:pt x="533" y="902308"/>
                      <a:pt x="355" y="919176"/>
                    </a:cubicBezTo>
                    <a:lnTo>
                      <a:pt x="355" y="919176"/>
                    </a:lnTo>
                    <a:lnTo>
                      <a:pt x="6747" y="919176"/>
                    </a:lnTo>
                    <a:lnTo>
                      <a:pt x="6747" y="919176"/>
                    </a:lnTo>
                    <a:cubicBezTo>
                      <a:pt x="6747" y="915270"/>
                      <a:pt x="6925" y="911363"/>
                      <a:pt x="7102" y="907635"/>
                    </a:cubicBezTo>
                    <a:cubicBezTo>
                      <a:pt x="7280" y="904617"/>
                      <a:pt x="7280" y="901598"/>
                      <a:pt x="7457" y="898580"/>
                    </a:cubicBezTo>
                    <a:cubicBezTo>
                      <a:pt x="7812" y="892366"/>
                      <a:pt x="8345" y="886329"/>
                      <a:pt x="8878" y="880115"/>
                    </a:cubicBezTo>
                    <a:lnTo>
                      <a:pt x="9233" y="876031"/>
                    </a:lnTo>
                    <a:cubicBezTo>
                      <a:pt x="32847" y="646814"/>
                      <a:pt x="226555" y="467311"/>
                      <a:pt x="461277" y="467311"/>
                    </a:cubicBezTo>
                    <a:cubicBezTo>
                      <a:pt x="695999" y="467311"/>
                      <a:pt x="889884" y="646814"/>
                      <a:pt x="913321" y="876209"/>
                    </a:cubicBezTo>
                    <a:lnTo>
                      <a:pt x="913677" y="879760"/>
                    </a:lnTo>
                    <a:cubicBezTo>
                      <a:pt x="914209" y="885974"/>
                      <a:pt x="914742" y="892366"/>
                      <a:pt x="915096" y="898757"/>
                    </a:cubicBezTo>
                    <a:cubicBezTo>
                      <a:pt x="915274" y="901598"/>
                      <a:pt x="915274" y="904439"/>
                      <a:pt x="915452" y="907280"/>
                    </a:cubicBezTo>
                    <a:cubicBezTo>
                      <a:pt x="915630" y="911363"/>
                      <a:pt x="915630" y="915270"/>
                      <a:pt x="915807" y="919353"/>
                    </a:cubicBezTo>
                    <a:lnTo>
                      <a:pt x="915807" y="919353"/>
                    </a:lnTo>
                    <a:lnTo>
                      <a:pt x="922377" y="919353"/>
                    </a:lnTo>
                    <a:lnTo>
                      <a:pt x="922377" y="919353"/>
                    </a:lnTo>
                    <a:cubicBezTo>
                      <a:pt x="922377" y="915447"/>
                      <a:pt x="922554" y="911541"/>
                      <a:pt x="922732" y="907812"/>
                    </a:cubicBezTo>
                    <a:cubicBezTo>
                      <a:pt x="922732" y="904794"/>
                      <a:pt x="922909" y="901776"/>
                      <a:pt x="923086" y="898757"/>
                    </a:cubicBezTo>
                    <a:cubicBezTo>
                      <a:pt x="923442" y="892543"/>
                      <a:pt x="923974" y="886507"/>
                      <a:pt x="924507" y="880292"/>
                    </a:cubicBezTo>
                    <a:lnTo>
                      <a:pt x="924863" y="876209"/>
                    </a:lnTo>
                    <a:cubicBezTo>
                      <a:pt x="948476" y="646992"/>
                      <a:pt x="1142185" y="467489"/>
                      <a:pt x="1376906" y="467489"/>
                    </a:cubicBezTo>
                    <a:cubicBezTo>
                      <a:pt x="1611629" y="467489"/>
                      <a:pt x="1805514" y="646992"/>
                      <a:pt x="1828951" y="876386"/>
                    </a:cubicBezTo>
                    <a:lnTo>
                      <a:pt x="1829306" y="879937"/>
                    </a:lnTo>
                    <a:cubicBezTo>
                      <a:pt x="1829838" y="886151"/>
                      <a:pt x="1830372" y="892543"/>
                      <a:pt x="1830726" y="898935"/>
                    </a:cubicBezTo>
                    <a:cubicBezTo>
                      <a:pt x="1830904" y="901776"/>
                      <a:pt x="1830904" y="904617"/>
                      <a:pt x="1831081" y="907457"/>
                    </a:cubicBezTo>
                    <a:cubicBezTo>
                      <a:pt x="1831259" y="911541"/>
                      <a:pt x="1831259" y="915447"/>
                      <a:pt x="1831437" y="919531"/>
                    </a:cubicBezTo>
                    <a:lnTo>
                      <a:pt x="1831437" y="919531"/>
                    </a:lnTo>
                    <a:lnTo>
                      <a:pt x="1837828" y="919531"/>
                    </a:lnTo>
                    <a:cubicBezTo>
                      <a:pt x="1837651" y="902486"/>
                      <a:pt x="1836585" y="885796"/>
                      <a:pt x="1834633" y="869284"/>
                    </a:cubicBezTo>
                    <a:lnTo>
                      <a:pt x="1834633" y="868752"/>
                    </a:lnTo>
                    <a:cubicBezTo>
                      <a:pt x="1834277" y="866443"/>
                      <a:pt x="1833922" y="864313"/>
                      <a:pt x="1833745" y="862005"/>
                    </a:cubicBezTo>
                    <a:cubicBezTo>
                      <a:pt x="1832856" y="854725"/>
                      <a:pt x="1831614" y="847445"/>
                      <a:pt x="1830372" y="840343"/>
                    </a:cubicBezTo>
                    <a:lnTo>
                      <a:pt x="1829661" y="836260"/>
                    </a:lnTo>
                    <a:cubicBezTo>
                      <a:pt x="1828773" y="831466"/>
                      <a:pt x="1827708" y="826850"/>
                      <a:pt x="1826643" y="822233"/>
                    </a:cubicBezTo>
                    <a:lnTo>
                      <a:pt x="1826109" y="820280"/>
                    </a:lnTo>
                    <a:cubicBezTo>
                      <a:pt x="1792020" y="670606"/>
                      <a:pt x="1685312" y="548452"/>
                      <a:pt x="1545225" y="493056"/>
                    </a:cubicBezTo>
                    <a:cubicBezTo>
                      <a:pt x="1545225" y="490038"/>
                      <a:pt x="1545225" y="485954"/>
                      <a:pt x="1545225" y="484711"/>
                    </a:cubicBezTo>
                    <a:cubicBezTo>
                      <a:pt x="1548243" y="327935"/>
                      <a:pt x="1681228" y="200454"/>
                      <a:pt x="1837651" y="200454"/>
                    </a:cubicBezTo>
                    <a:lnTo>
                      <a:pt x="1837651" y="194062"/>
                    </a:lnTo>
                    <a:cubicBezTo>
                      <a:pt x="1677855" y="194062"/>
                      <a:pt x="1542028" y="324384"/>
                      <a:pt x="1538832" y="484711"/>
                    </a:cubicBezTo>
                    <a:cubicBezTo>
                      <a:pt x="1538832" y="485599"/>
                      <a:pt x="1538832" y="488085"/>
                      <a:pt x="1538832" y="490570"/>
                    </a:cubicBezTo>
                    <a:cubicBezTo>
                      <a:pt x="1526937" y="486132"/>
                      <a:pt x="1514686" y="482048"/>
                      <a:pt x="1502257" y="478674"/>
                    </a:cubicBezTo>
                    <a:lnTo>
                      <a:pt x="1502257" y="475656"/>
                    </a:lnTo>
                    <a:cubicBezTo>
                      <a:pt x="1503855" y="387946"/>
                      <a:pt x="1539188" y="305918"/>
                      <a:pt x="1601686" y="244486"/>
                    </a:cubicBezTo>
                    <a:cubicBezTo>
                      <a:pt x="1664183"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0" y="386349"/>
                      <a:pt x="1495865" y="475656"/>
                    </a:cubicBezTo>
                    <a:lnTo>
                      <a:pt x="1495865" y="476899"/>
                    </a:lnTo>
                    <a:cubicBezTo>
                      <a:pt x="1484857" y="473881"/>
                      <a:pt x="1473672" y="471395"/>
                      <a:pt x="1462308" y="469264"/>
                    </a:cubicBezTo>
                    <a:cubicBezTo>
                      <a:pt x="1464616" y="265615"/>
                      <a:pt x="1634355" y="100316"/>
                      <a:pt x="1837651" y="100316"/>
                    </a:cubicBezTo>
                    <a:lnTo>
                      <a:pt x="1837651" y="93924"/>
                    </a:lnTo>
                    <a:cubicBezTo>
                      <a:pt x="1631159" y="93924"/>
                      <a:pt x="1458758" y="261531"/>
                      <a:pt x="1455916" y="468199"/>
                    </a:cubicBezTo>
                    <a:cubicBezTo>
                      <a:pt x="1443310" y="466068"/>
                      <a:pt x="1430527" y="464293"/>
                      <a:pt x="1417566" y="463050"/>
                    </a:cubicBezTo>
                    <a:cubicBezTo>
                      <a:pt x="1424667" y="237739"/>
                      <a:pt x="1613759" y="55218"/>
                      <a:pt x="1837651" y="55218"/>
                    </a:cubicBezTo>
                    <a:lnTo>
                      <a:pt x="1837651" y="48826"/>
                    </a:lnTo>
                    <a:cubicBezTo>
                      <a:pt x="1610386" y="48826"/>
                      <a:pt x="1418453" y="234011"/>
                      <a:pt x="1411173" y="462695"/>
                    </a:cubicBezTo>
                    <a:cubicBezTo>
                      <a:pt x="1400876" y="461985"/>
                      <a:pt x="1390578" y="461452"/>
                      <a:pt x="1380102" y="461275"/>
                    </a:cubicBezTo>
                    <a:cubicBezTo>
                      <a:pt x="1380102" y="457546"/>
                      <a:pt x="1380280" y="453640"/>
                      <a:pt x="1380457" y="449911"/>
                    </a:cubicBezTo>
                    <a:cubicBezTo>
                      <a:pt x="1380635" y="446893"/>
                      <a:pt x="1380635" y="443875"/>
                      <a:pt x="1380813" y="440856"/>
                    </a:cubicBezTo>
                    <a:cubicBezTo>
                      <a:pt x="1381167" y="434642"/>
                      <a:pt x="1381700" y="428605"/>
                      <a:pt x="1382232" y="422391"/>
                    </a:cubicBezTo>
                    <a:lnTo>
                      <a:pt x="1382588" y="418307"/>
                    </a:lnTo>
                    <a:cubicBezTo>
                      <a:pt x="1406202" y="188913"/>
                      <a:pt x="1602751" y="9588"/>
                      <a:pt x="1837651" y="9588"/>
                    </a:cubicBezTo>
                    <a:lnTo>
                      <a:pt x="1838184" y="9588"/>
                    </a:lnTo>
                    <a:lnTo>
                      <a:pt x="1838184" y="6392"/>
                    </a:lnTo>
                    <a:cubicBezTo>
                      <a:pt x="1838184" y="4616"/>
                      <a:pt x="1838184" y="2663"/>
                      <a:pt x="1838184" y="888"/>
                    </a:cubicBezTo>
                    <a:lnTo>
                      <a:pt x="1838006" y="888"/>
                    </a:lnTo>
                    <a:lnTo>
                      <a:pt x="1831614" y="888"/>
                    </a:lnTo>
                    <a:lnTo>
                      <a:pt x="1830548" y="1776"/>
                    </a:lnTo>
                    <a:close/>
                    <a:moveTo>
                      <a:pt x="926815" y="819215"/>
                    </a:moveTo>
                    <a:lnTo>
                      <a:pt x="926282" y="821523"/>
                    </a:lnTo>
                    <a:cubicBezTo>
                      <a:pt x="925217" y="826140"/>
                      <a:pt x="924329" y="830756"/>
                      <a:pt x="923442" y="835372"/>
                    </a:cubicBezTo>
                    <a:lnTo>
                      <a:pt x="922554" y="839988"/>
                    </a:lnTo>
                    <a:cubicBezTo>
                      <a:pt x="921311" y="846913"/>
                      <a:pt x="920246" y="853837"/>
                      <a:pt x="919358" y="860939"/>
                    </a:cubicBezTo>
                    <a:cubicBezTo>
                      <a:pt x="919003" y="863247"/>
                      <a:pt x="918648" y="865733"/>
                      <a:pt x="918470" y="868041"/>
                    </a:cubicBezTo>
                    <a:cubicBezTo>
                      <a:pt x="918115" y="865733"/>
                      <a:pt x="917760" y="863603"/>
                      <a:pt x="917582" y="861294"/>
                    </a:cubicBezTo>
                    <a:cubicBezTo>
                      <a:pt x="916695" y="854015"/>
                      <a:pt x="915452" y="846735"/>
                      <a:pt x="914209" y="839633"/>
                    </a:cubicBezTo>
                    <a:lnTo>
                      <a:pt x="913499" y="835550"/>
                    </a:lnTo>
                    <a:cubicBezTo>
                      <a:pt x="912611" y="830756"/>
                      <a:pt x="911546" y="826140"/>
                      <a:pt x="910481" y="821523"/>
                    </a:cubicBezTo>
                    <a:lnTo>
                      <a:pt x="909948" y="819570"/>
                    </a:lnTo>
                    <a:cubicBezTo>
                      <a:pt x="875858" y="669896"/>
                      <a:pt x="769150" y="547741"/>
                      <a:pt x="629062" y="492346"/>
                    </a:cubicBezTo>
                    <a:cubicBezTo>
                      <a:pt x="629062" y="489327"/>
                      <a:pt x="629062" y="485244"/>
                      <a:pt x="629062" y="484001"/>
                    </a:cubicBezTo>
                    <a:cubicBezTo>
                      <a:pt x="632080" y="327224"/>
                      <a:pt x="761871" y="199744"/>
                      <a:pt x="918293" y="199744"/>
                    </a:cubicBezTo>
                    <a:cubicBezTo>
                      <a:pt x="1074715" y="199744"/>
                      <a:pt x="1204505" y="327224"/>
                      <a:pt x="1207523" y="484001"/>
                    </a:cubicBezTo>
                    <a:cubicBezTo>
                      <a:pt x="1207523" y="485244"/>
                      <a:pt x="1207523" y="489327"/>
                      <a:pt x="1207523" y="492346"/>
                    </a:cubicBezTo>
                    <a:cubicBezTo>
                      <a:pt x="1067613" y="547564"/>
                      <a:pt x="960905" y="669718"/>
                      <a:pt x="926815" y="819215"/>
                    </a:cubicBezTo>
                    <a:close/>
                    <a:moveTo>
                      <a:pt x="1214092" y="489683"/>
                    </a:moveTo>
                    <a:cubicBezTo>
                      <a:pt x="1214092" y="487197"/>
                      <a:pt x="1214092" y="484711"/>
                      <a:pt x="1214092" y="483823"/>
                    </a:cubicBezTo>
                    <a:cubicBezTo>
                      <a:pt x="1210897" y="323673"/>
                      <a:pt x="1078266" y="193174"/>
                      <a:pt x="918470" y="193174"/>
                    </a:cubicBezTo>
                    <a:cubicBezTo>
                      <a:pt x="758674" y="193174"/>
                      <a:pt x="626044" y="323496"/>
                      <a:pt x="622848" y="483823"/>
                    </a:cubicBezTo>
                    <a:cubicBezTo>
                      <a:pt x="622848" y="484711"/>
                      <a:pt x="622848" y="487197"/>
                      <a:pt x="622848" y="489683"/>
                    </a:cubicBezTo>
                    <a:cubicBezTo>
                      <a:pt x="610953" y="485244"/>
                      <a:pt x="598702" y="481160"/>
                      <a:pt x="586273" y="477787"/>
                    </a:cubicBezTo>
                    <a:lnTo>
                      <a:pt x="586273" y="474768"/>
                    </a:lnTo>
                    <a:cubicBezTo>
                      <a:pt x="587870" y="387059"/>
                      <a:pt x="623203" y="305031"/>
                      <a:pt x="685701" y="243598"/>
                    </a:cubicBezTo>
                    <a:cubicBezTo>
                      <a:pt x="748199" y="181989"/>
                      <a:pt x="830937" y="148077"/>
                      <a:pt x="918470" y="148077"/>
                    </a:cubicBezTo>
                    <a:cubicBezTo>
                      <a:pt x="1098151" y="148077"/>
                      <a:pt x="1247294" y="294733"/>
                      <a:pt x="1250668" y="474768"/>
                    </a:cubicBezTo>
                    <a:lnTo>
                      <a:pt x="1250668" y="477787"/>
                    </a:lnTo>
                    <a:cubicBezTo>
                      <a:pt x="1238239" y="481160"/>
                      <a:pt x="1225988" y="485244"/>
                      <a:pt x="1214092" y="489683"/>
                    </a:cubicBezTo>
                    <a:close/>
                    <a:moveTo>
                      <a:pt x="1256882" y="475834"/>
                    </a:moveTo>
                    <a:lnTo>
                      <a:pt x="1256882" y="474591"/>
                    </a:lnTo>
                    <a:cubicBezTo>
                      <a:pt x="1255107" y="385283"/>
                      <a:pt x="1219241" y="301480"/>
                      <a:pt x="1155501" y="238805"/>
                    </a:cubicBezTo>
                    <a:cubicBezTo>
                      <a:pt x="1091760" y="175952"/>
                      <a:pt x="1007601" y="141507"/>
                      <a:pt x="918115" y="141507"/>
                    </a:cubicBezTo>
                    <a:cubicBezTo>
                      <a:pt x="828807" y="141507"/>
                      <a:pt x="744470" y="176129"/>
                      <a:pt x="680730" y="238805"/>
                    </a:cubicBezTo>
                    <a:cubicBezTo>
                      <a:pt x="617167" y="301480"/>
                      <a:pt x="581123" y="385283"/>
                      <a:pt x="579348" y="474591"/>
                    </a:cubicBezTo>
                    <a:lnTo>
                      <a:pt x="579348" y="475834"/>
                    </a:lnTo>
                    <a:cubicBezTo>
                      <a:pt x="568340" y="472815"/>
                      <a:pt x="557154" y="470330"/>
                      <a:pt x="545791" y="468199"/>
                    </a:cubicBezTo>
                    <a:cubicBezTo>
                      <a:pt x="548099" y="264549"/>
                      <a:pt x="714642" y="99250"/>
                      <a:pt x="917938" y="99250"/>
                    </a:cubicBezTo>
                    <a:cubicBezTo>
                      <a:pt x="1121234" y="99250"/>
                      <a:pt x="1287776" y="264727"/>
                      <a:pt x="1290085" y="468199"/>
                    </a:cubicBezTo>
                    <a:cubicBezTo>
                      <a:pt x="1279253" y="470330"/>
                      <a:pt x="1268067" y="472815"/>
                      <a:pt x="1256882" y="475834"/>
                    </a:cubicBezTo>
                    <a:close/>
                    <a:moveTo>
                      <a:pt x="1297008" y="467134"/>
                    </a:moveTo>
                    <a:cubicBezTo>
                      <a:pt x="1294168" y="260466"/>
                      <a:pt x="1124784" y="92859"/>
                      <a:pt x="918470" y="92859"/>
                    </a:cubicBezTo>
                    <a:cubicBezTo>
                      <a:pt x="711978" y="92859"/>
                      <a:pt x="542773" y="260466"/>
                      <a:pt x="539933" y="467134"/>
                    </a:cubicBezTo>
                    <a:cubicBezTo>
                      <a:pt x="527326" y="465003"/>
                      <a:pt x="514542" y="463228"/>
                      <a:pt x="501581" y="461985"/>
                    </a:cubicBezTo>
                    <a:cubicBezTo>
                      <a:pt x="508683" y="236674"/>
                      <a:pt x="694579" y="54153"/>
                      <a:pt x="918470" y="54153"/>
                    </a:cubicBezTo>
                    <a:cubicBezTo>
                      <a:pt x="1027842" y="54153"/>
                      <a:pt x="1131176" y="96232"/>
                      <a:pt x="1209476" y="172756"/>
                    </a:cubicBezTo>
                    <a:cubicBezTo>
                      <a:pt x="1287599" y="249102"/>
                      <a:pt x="1332341" y="351194"/>
                      <a:pt x="1335538" y="460209"/>
                    </a:cubicBezTo>
                    <a:lnTo>
                      <a:pt x="1335538" y="461985"/>
                    </a:lnTo>
                    <a:cubicBezTo>
                      <a:pt x="1322398" y="463228"/>
                      <a:pt x="1309615" y="464826"/>
                      <a:pt x="1297008" y="467134"/>
                    </a:cubicBezTo>
                    <a:close/>
                    <a:moveTo>
                      <a:pt x="1341751" y="461452"/>
                    </a:moveTo>
                    <a:lnTo>
                      <a:pt x="1341751" y="460032"/>
                    </a:lnTo>
                    <a:cubicBezTo>
                      <a:pt x="1338556" y="349241"/>
                      <a:pt x="1293103" y="245551"/>
                      <a:pt x="1213737" y="167962"/>
                    </a:cubicBezTo>
                    <a:cubicBezTo>
                      <a:pt x="1134195" y="90373"/>
                      <a:pt x="1029262" y="47583"/>
                      <a:pt x="918293" y="47583"/>
                    </a:cubicBezTo>
                    <a:cubicBezTo>
                      <a:pt x="691027" y="47583"/>
                      <a:pt x="502291" y="232768"/>
                      <a:pt x="495012" y="461452"/>
                    </a:cubicBezTo>
                    <a:cubicBezTo>
                      <a:pt x="484713" y="460742"/>
                      <a:pt x="474416" y="460209"/>
                      <a:pt x="463940" y="460032"/>
                    </a:cubicBezTo>
                    <a:lnTo>
                      <a:pt x="463940" y="456658"/>
                    </a:lnTo>
                    <a:cubicBezTo>
                      <a:pt x="467669" y="209686"/>
                      <a:pt x="668301" y="9410"/>
                      <a:pt x="915096" y="7635"/>
                    </a:cubicBezTo>
                    <a:lnTo>
                      <a:pt x="921134" y="7635"/>
                    </a:lnTo>
                    <a:cubicBezTo>
                      <a:pt x="1155855" y="7635"/>
                      <a:pt x="1346900" y="187848"/>
                      <a:pt x="1370515" y="417242"/>
                    </a:cubicBezTo>
                    <a:lnTo>
                      <a:pt x="1370870" y="420793"/>
                    </a:lnTo>
                    <a:cubicBezTo>
                      <a:pt x="1371402" y="427007"/>
                      <a:pt x="1371935" y="433399"/>
                      <a:pt x="1372290" y="439791"/>
                    </a:cubicBezTo>
                    <a:cubicBezTo>
                      <a:pt x="1372467" y="442632"/>
                      <a:pt x="1372467" y="445473"/>
                      <a:pt x="1372467" y="448313"/>
                    </a:cubicBezTo>
                    <a:cubicBezTo>
                      <a:pt x="1372645" y="452220"/>
                      <a:pt x="1372823" y="456126"/>
                      <a:pt x="1372823" y="460209"/>
                    </a:cubicBezTo>
                    <a:cubicBezTo>
                      <a:pt x="1362347" y="460209"/>
                      <a:pt x="1352050" y="460742"/>
                      <a:pt x="1341751" y="461452"/>
                    </a:cubicBezTo>
                    <a:close/>
                  </a:path>
                </a:pathLst>
              </a:custGeom>
              <a:grpFill/>
              <a:ln w="10769"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970BCF35-83E8-4BE7-A02D-55EB4B912C5B}"/>
                  </a:ext>
                </a:extLst>
              </p:cNvPr>
              <p:cNvSpPr/>
              <p:nvPr/>
            </p:nvSpPr>
            <p:spPr>
              <a:xfrm>
                <a:off x="8877894" y="1011679"/>
                <a:ext cx="675758" cy="318879"/>
              </a:xfrm>
              <a:custGeom>
                <a:avLst/>
                <a:gdLst>
                  <a:gd name="connsiteX0" fmla="*/ 338057 w 675758"/>
                  <a:gd name="connsiteY0" fmla="*/ 0 h 318879"/>
                  <a:gd name="connsiteX1" fmla="*/ 100672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9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2" y="97297"/>
                    </a:cubicBezTo>
                    <a:cubicBezTo>
                      <a:pt x="40482" y="156599"/>
                      <a:pt x="4971" y="234898"/>
                      <a:pt x="0" y="318880"/>
                    </a:cubicBezTo>
                    <a:lnTo>
                      <a:pt x="6392" y="318880"/>
                    </a:lnTo>
                    <a:lnTo>
                      <a:pt x="6392" y="318880"/>
                    </a:lnTo>
                    <a:cubicBezTo>
                      <a:pt x="11364" y="236674"/>
                      <a:pt x="46163" y="159972"/>
                      <a:pt x="105110" y="101914"/>
                    </a:cubicBezTo>
                    <a:cubicBezTo>
                      <a:pt x="167608" y="40304"/>
                      <a:pt x="250347" y="6392"/>
                      <a:pt x="337879" y="6392"/>
                    </a:cubicBezTo>
                    <a:cubicBezTo>
                      <a:pt x="512944" y="6392"/>
                      <a:pt x="658714" y="145236"/>
                      <a:pt x="669366" y="318880"/>
                    </a:cubicBezTo>
                    <a:lnTo>
                      <a:pt x="669366" y="318880"/>
                    </a:lnTo>
                    <a:lnTo>
                      <a:pt x="675759" y="318880"/>
                    </a:lnTo>
                    <a:cubicBezTo>
                      <a:pt x="670787" y="234898"/>
                      <a:pt x="635277" y="156599"/>
                      <a:pt x="575087" y="97297"/>
                    </a:cubicBezTo>
                    <a:cubicBezTo>
                      <a:pt x="511702" y="34622"/>
                      <a:pt x="427365" y="0"/>
                      <a:pt x="338057" y="0"/>
                    </a:cubicBezTo>
                    <a:close/>
                  </a:path>
                </a:pathLst>
              </a:custGeom>
              <a:grpFill/>
              <a:ln w="10769"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8411825D-A637-4F61-9910-C58A39FAF620}"/>
                  </a:ext>
                </a:extLst>
              </p:cNvPr>
              <p:cNvSpPr/>
              <p:nvPr/>
            </p:nvSpPr>
            <p:spPr>
              <a:xfrm>
                <a:off x="8921749" y="106334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6" y="6392"/>
                      <a:pt x="566920" y="121444"/>
                      <a:pt x="581657" y="267213"/>
                    </a:cubicBezTo>
                    <a:lnTo>
                      <a:pt x="581657"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3BECB15E-3CAD-4837-9AA7-BDC2685A8ACA}"/>
                  </a:ext>
                </a:extLst>
              </p:cNvPr>
              <p:cNvSpPr/>
              <p:nvPr/>
            </p:nvSpPr>
            <p:spPr>
              <a:xfrm>
                <a:off x="9837201" y="1982521"/>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2"/>
                    </a:cubicBezTo>
                    <a:lnTo>
                      <a:pt x="178" y="267212"/>
                    </a:lnTo>
                    <a:lnTo>
                      <a:pt x="6392" y="267212"/>
                    </a:lnTo>
                    <a:cubicBezTo>
                      <a:pt x="21306" y="121444"/>
                      <a:pt x="145592" y="6392"/>
                      <a:pt x="294202" y="6392"/>
                    </a:cubicBezTo>
                    <a:cubicBezTo>
                      <a:pt x="442634" y="6392"/>
                      <a:pt x="567097" y="121444"/>
                      <a:pt x="581834" y="267212"/>
                    </a:cubicBezTo>
                    <a:lnTo>
                      <a:pt x="588048" y="267212"/>
                    </a:lnTo>
                    <a:lnTo>
                      <a:pt x="588226" y="267212"/>
                    </a:lnTo>
                    <a:cubicBezTo>
                      <a:pt x="573667" y="117716"/>
                      <a:pt x="446363" y="0"/>
                      <a:pt x="294202" y="0"/>
                    </a:cubicBezTo>
                    <a:close/>
                  </a:path>
                </a:pathLst>
              </a:custGeom>
              <a:grpFill/>
              <a:ln w="10769" cap="flat">
                <a:noFill/>
                <a:prstDash val="solid"/>
                <a:miter/>
              </a:ln>
            </p:spPr>
            <p:txBody>
              <a:bodyPr rtlCol="0" anchor="ctr"/>
              <a:lstStyle/>
              <a:p>
                <a:endParaRPr lang="en-US" dirty="0"/>
              </a:p>
            </p:txBody>
          </p:sp>
          <p:sp>
            <p:nvSpPr>
              <p:cNvPr id="699" name="Freeform: Shape 698">
                <a:extLst>
                  <a:ext uri="{FF2B5EF4-FFF2-40B4-BE49-F238E27FC236}">
                    <a16:creationId xmlns:a16="http://schemas.microsoft.com/office/drawing/2014/main" id="{E4B857C1-80E3-4491-A4F6-D79431489CFB}"/>
                  </a:ext>
                </a:extLst>
              </p:cNvPr>
              <p:cNvSpPr/>
              <p:nvPr/>
            </p:nvSpPr>
            <p:spPr>
              <a:xfrm>
                <a:off x="9708122" y="1836753"/>
                <a:ext cx="846916" cy="412803"/>
              </a:xfrm>
              <a:custGeom>
                <a:avLst/>
                <a:gdLst>
                  <a:gd name="connsiteX0" fmla="*/ 846739 w 846916"/>
                  <a:gd name="connsiteY0" fmla="*/ 412448 h 412803"/>
                  <a:gd name="connsiteX1" fmla="*/ 718725 w 846916"/>
                  <a:gd name="connsiteY1" fmla="*/ 120379 h 412803"/>
                  <a:gd name="connsiteX2" fmla="*/ 423280 w 846916"/>
                  <a:gd name="connsiteY2" fmla="*/ 0 h 412803"/>
                  <a:gd name="connsiteX3" fmla="*/ 0 w 846916"/>
                  <a:gd name="connsiteY3" fmla="*/ 412803 h 412803"/>
                  <a:gd name="connsiteX4" fmla="*/ 177 w 846916"/>
                  <a:gd name="connsiteY4" fmla="*/ 412803 h 412803"/>
                  <a:gd name="connsiteX5" fmla="*/ 6569 w 846916"/>
                  <a:gd name="connsiteY5" fmla="*/ 412803 h 412803"/>
                  <a:gd name="connsiteX6" fmla="*/ 423458 w 846916"/>
                  <a:gd name="connsiteY6" fmla="*/ 6569 h 412803"/>
                  <a:gd name="connsiteX7" fmla="*/ 714464 w 846916"/>
                  <a:gd name="connsiteY7" fmla="*/ 125173 h 412803"/>
                  <a:gd name="connsiteX8" fmla="*/ 840525 w 846916"/>
                  <a:gd name="connsiteY8" fmla="*/ 412626 h 412803"/>
                  <a:gd name="connsiteX9" fmla="*/ 840525 w 846916"/>
                  <a:gd name="connsiteY9" fmla="*/ 412803 h 412803"/>
                  <a:gd name="connsiteX10" fmla="*/ 846916 w 846916"/>
                  <a:gd name="connsiteY10" fmla="*/ 412803 h 412803"/>
                  <a:gd name="connsiteX11" fmla="*/ 846916 w 846916"/>
                  <a:gd name="connsiteY11" fmla="*/ 412803 h 412803"/>
                  <a:gd name="connsiteX12" fmla="*/ 846916 w 846916"/>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6" h="412803">
                    <a:moveTo>
                      <a:pt x="846739" y="412448"/>
                    </a:moveTo>
                    <a:cubicBezTo>
                      <a:pt x="843543" y="301657"/>
                      <a:pt x="798090" y="197968"/>
                      <a:pt x="718725" y="120379"/>
                    </a:cubicBezTo>
                    <a:cubicBezTo>
                      <a:pt x="639183" y="42790"/>
                      <a:pt x="534250" y="0"/>
                      <a:pt x="423280" y="0"/>
                    </a:cubicBezTo>
                    <a:cubicBezTo>
                      <a:pt x="196371" y="0"/>
                      <a:pt x="7989" y="184652"/>
                      <a:pt x="0" y="412803"/>
                    </a:cubicBezTo>
                    <a:lnTo>
                      <a:pt x="177" y="412803"/>
                    </a:lnTo>
                    <a:lnTo>
                      <a:pt x="6569" y="412803"/>
                    </a:lnTo>
                    <a:cubicBezTo>
                      <a:pt x="14558" y="188203"/>
                      <a:pt x="200099" y="6569"/>
                      <a:pt x="423458" y="6569"/>
                    </a:cubicBezTo>
                    <a:cubicBezTo>
                      <a:pt x="532829" y="6569"/>
                      <a:pt x="635986" y="48649"/>
                      <a:pt x="714464" y="125173"/>
                    </a:cubicBezTo>
                    <a:cubicBezTo>
                      <a:pt x="792586" y="201519"/>
                      <a:pt x="837329" y="303610"/>
                      <a:pt x="840525" y="412626"/>
                    </a:cubicBezTo>
                    <a:lnTo>
                      <a:pt x="840525" y="412803"/>
                    </a:lnTo>
                    <a:lnTo>
                      <a:pt x="846916" y="412803"/>
                    </a:lnTo>
                    <a:lnTo>
                      <a:pt x="846916" y="412803"/>
                    </a:lnTo>
                    <a:lnTo>
                      <a:pt x="846916" y="412448"/>
                    </a:lnTo>
                    <a:close/>
                  </a:path>
                </a:pathLst>
              </a:custGeom>
              <a:grpFill/>
              <a:ln w="10769" cap="flat">
                <a:noFill/>
                <a:prstDash val="solid"/>
                <a:miter/>
              </a:ln>
            </p:spPr>
            <p:txBody>
              <a:bodyPr rtlCol="0" anchor="ctr"/>
              <a:lstStyle/>
              <a:p>
                <a:endParaRPr lang="en-US" dirty="0"/>
              </a:p>
            </p:txBody>
          </p:sp>
          <p:sp>
            <p:nvSpPr>
              <p:cNvPr id="700" name="Freeform: Shape 699">
                <a:extLst>
                  <a:ext uri="{FF2B5EF4-FFF2-40B4-BE49-F238E27FC236}">
                    <a16:creationId xmlns:a16="http://schemas.microsoft.com/office/drawing/2014/main" id="{95BA7140-7885-4441-98CD-491460356AF5}"/>
                  </a:ext>
                </a:extLst>
              </p:cNvPr>
              <p:cNvSpPr/>
              <p:nvPr/>
            </p:nvSpPr>
            <p:spPr>
              <a:xfrm>
                <a:off x="8837590" y="1882028"/>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E0D1AA21-0416-4818-80E0-A42310CDF42F}"/>
                  </a:ext>
                </a:extLst>
              </p:cNvPr>
              <p:cNvSpPr/>
              <p:nvPr/>
            </p:nvSpPr>
            <p:spPr>
              <a:xfrm>
                <a:off x="9753042" y="1882028"/>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8C29D4-317B-4141-B682-942AAE20AED7}"/>
                  </a:ext>
                </a:extLst>
              </p:cNvPr>
              <p:cNvSpPr/>
              <p:nvPr/>
            </p:nvSpPr>
            <p:spPr>
              <a:xfrm>
                <a:off x="9793347" y="1930854"/>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9"/>
                      <a:pt x="0" y="318880"/>
                    </a:cubicBezTo>
                    <a:lnTo>
                      <a:pt x="0" y="318880"/>
                    </a:lnTo>
                    <a:lnTo>
                      <a:pt x="6392" y="318880"/>
                    </a:lnTo>
                    <a:cubicBezTo>
                      <a:pt x="11362" y="236674"/>
                      <a:pt x="46163" y="159972"/>
                      <a:pt x="105110" y="101914"/>
                    </a:cubicBezTo>
                    <a:cubicBezTo>
                      <a:pt x="167608" y="40304"/>
                      <a:pt x="250346" y="6392"/>
                      <a:pt x="337879" y="6392"/>
                    </a:cubicBezTo>
                    <a:cubicBezTo>
                      <a:pt x="512767" y="6392"/>
                      <a:pt x="658713" y="145236"/>
                      <a:pt x="669367" y="318880"/>
                    </a:cubicBezTo>
                    <a:lnTo>
                      <a:pt x="675758" y="318880"/>
                    </a:lnTo>
                    <a:lnTo>
                      <a:pt x="675758" y="318880"/>
                    </a:lnTo>
                    <a:cubicBezTo>
                      <a:pt x="671142" y="234899"/>
                      <a:pt x="635632" y="156599"/>
                      <a:pt x="575442" y="97297"/>
                    </a:cubicBezTo>
                    <a:close/>
                  </a:path>
                </a:pathLst>
              </a:custGeom>
              <a:grpFill/>
              <a:ln w="10769"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423B928-D720-4BEF-9820-11F3B78C2F0E}"/>
                  </a:ext>
                </a:extLst>
              </p:cNvPr>
              <p:cNvSpPr/>
              <p:nvPr/>
            </p:nvSpPr>
            <p:spPr>
              <a:xfrm>
                <a:off x="8792670" y="183693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39 w 846739"/>
                  <a:gd name="connsiteY8" fmla="*/ 412803 h 412803"/>
                  <a:gd name="connsiteX9" fmla="*/ 846739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2"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39" y="412803"/>
                    </a:lnTo>
                    <a:lnTo>
                      <a:pt x="846739" y="412448"/>
                    </a:lnTo>
                    <a:cubicBezTo>
                      <a:pt x="843543" y="301480"/>
                      <a:pt x="798090" y="197791"/>
                      <a:pt x="718726" y="120379"/>
                    </a:cubicBezTo>
                    <a:close/>
                  </a:path>
                </a:pathLst>
              </a:custGeom>
              <a:grpFill/>
              <a:ln w="10769"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89464554-8E5B-4B1F-99F6-21CE0DCC7402}"/>
                  </a:ext>
                </a:extLst>
              </p:cNvPr>
              <p:cNvSpPr/>
              <p:nvPr/>
            </p:nvSpPr>
            <p:spPr>
              <a:xfrm>
                <a:off x="8755384" y="1330558"/>
                <a:ext cx="1837828" cy="918997"/>
              </a:xfrm>
              <a:custGeom>
                <a:avLst/>
                <a:gdLst>
                  <a:gd name="connsiteX0" fmla="*/ 1830548 w 1837828"/>
                  <a:gd name="connsiteY0" fmla="*/ 1953 h 918997"/>
                  <a:gd name="connsiteX1" fmla="*/ 1799477 w 1837828"/>
                  <a:gd name="connsiteY1" fmla="*/ 3196 h 918997"/>
                  <a:gd name="connsiteX2" fmla="*/ 1799477 w 1837828"/>
                  <a:gd name="connsiteY2" fmla="*/ 1775 h 918997"/>
                  <a:gd name="connsiteX3" fmla="*/ 1799477 w 1837828"/>
                  <a:gd name="connsiteY3" fmla="*/ 177 h 918997"/>
                  <a:gd name="connsiteX4" fmla="*/ 1793085 w 1837828"/>
                  <a:gd name="connsiteY4" fmla="*/ 177 h 918997"/>
                  <a:gd name="connsiteX5" fmla="*/ 1792907 w 1837828"/>
                  <a:gd name="connsiteY5" fmla="*/ 177 h 918997"/>
                  <a:gd name="connsiteX6" fmla="*/ 1793085 w 1837828"/>
                  <a:gd name="connsiteY6" fmla="*/ 1953 h 918997"/>
                  <a:gd name="connsiteX7" fmla="*/ 1793085 w 1837828"/>
                  <a:gd name="connsiteY7" fmla="*/ 3729 h 918997"/>
                  <a:gd name="connsiteX8" fmla="*/ 1754557 w 1837828"/>
                  <a:gd name="connsiteY8" fmla="*/ 8877 h 918997"/>
                  <a:gd name="connsiteX9" fmla="*/ 1754202 w 1837828"/>
                  <a:gd name="connsiteY9" fmla="*/ 177 h 918997"/>
                  <a:gd name="connsiteX10" fmla="*/ 1747810 w 1837828"/>
                  <a:gd name="connsiteY10" fmla="*/ 177 h 918997"/>
                  <a:gd name="connsiteX11" fmla="*/ 1747810 w 1837828"/>
                  <a:gd name="connsiteY11" fmla="*/ 177 h 918997"/>
                  <a:gd name="connsiteX12" fmla="*/ 1748165 w 1837828"/>
                  <a:gd name="connsiteY12" fmla="*/ 10120 h 918997"/>
                  <a:gd name="connsiteX13" fmla="*/ 1714608 w 1837828"/>
                  <a:gd name="connsiteY13" fmla="*/ 17755 h 918997"/>
                  <a:gd name="connsiteX14" fmla="*/ 1714608 w 1837828"/>
                  <a:gd name="connsiteY14" fmla="*/ 16512 h 918997"/>
                  <a:gd name="connsiteX15" fmla="*/ 1713898 w 1837828"/>
                  <a:gd name="connsiteY15" fmla="*/ 355 h 918997"/>
                  <a:gd name="connsiteX16" fmla="*/ 1707506 w 1837828"/>
                  <a:gd name="connsiteY16" fmla="*/ 355 h 918997"/>
                  <a:gd name="connsiteX17" fmla="*/ 1707506 w 1837828"/>
                  <a:gd name="connsiteY17" fmla="*/ 355 h 918997"/>
                  <a:gd name="connsiteX18" fmla="*/ 1708216 w 1837828"/>
                  <a:gd name="connsiteY18" fmla="*/ 16690 h 918997"/>
                  <a:gd name="connsiteX19" fmla="*/ 1708216 w 1837828"/>
                  <a:gd name="connsiteY19" fmla="*/ 19708 h 918997"/>
                  <a:gd name="connsiteX20" fmla="*/ 1671819 w 1837828"/>
                  <a:gd name="connsiteY20" fmla="*/ 31781 h 918997"/>
                  <a:gd name="connsiteX21" fmla="*/ 1671819 w 1837828"/>
                  <a:gd name="connsiteY21" fmla="*/ 25922 h 918997"/>
                  <a:gd name="connsiteX22" fmla="*/ 1670220 w 1837828"/>
                  <a:gd name="connsiteY22" fmla="*/ 533 h 918997"/>
                  <a:gd name="connsiteX23" fmla="*/ 1664007 w 1837828"/>
                  <a:gd name="connsiteY23" fmla="*/ 533 h 918997"/>
                  <a:gd name="connsiteX24" fmla="*/ 1663829 w 1837828"/>
                  <a:gd name="connsiteY24" fmla="*/ 533 h 918997"/>
                  <a:gd name="connsiteX25" fmla="*/ 1665604 w 1837828"/>
                  <a:gd name="connsiteY25" fmla="*/ 26100 h 918997"/>
                  <a:gd name="connsiteX26" fmla="*/ 1665604 w 1837828"/>
                  <a:gd name="connsiteY26" fmla="*/ 34445 h 918997"/>
                  <a:gd name="connsiteX27" fmla="*/ 1384896 w 1837828"/>
                  <a:gd name="connsiteY27" fmla="*/ 361492 h 918997"/>
                  <a:gd name="connsiteX28" fmla="*/ 1384364 w 1837828"/>
                  <a:gd name="connsiteY28" fmla="*/ 363800 h 918997"/>
                  <a:gd name="connsiteX29" fmla="*/ 1381523 w 1837828"/>
                  <a:gd name="connsiteY29" fmla="*/ 377649 h 918997"/>
                  <a:gd name="connsiteX30" fmla="*/ 1380635 w 1837828"/>
                  <a:gd name="connsiteY30" fmla="*/ 382265 h 918997"/>
                  <a:gd name="connsiteX31" fmla="*/ 1377262 w 1837828"/>
                  <a:gd name="connsiteY31" fmla="*/ 403216 h 918997"/>
                  <a:gd name="connsiteX32" fmla="*/ 1376374 w 1837828"/>
                  <a:gd name="connsiteY32" fmla="*/ 410318 h 918997"/>
                  <a:gd name="connsiteX33" fmla="*/ 1375487 w 1837828"/>
                  <a:gd name="connsiteY33" fmla="*/ 403571 h 918997"/>
                  <a:gd name="connsiteX34" fmla="*/ 1372113 w 1837828"/>
                  <a:gd name="connsiteY34" fmla="*/ 381910 h 918997"/>
                  <a:gd name="connsiteX35" fmla="*/ 1371402 w 1837828"/>
                  <a:gd name="connsiteY35" fmla="*/ 377826 h 918997"/>
                  <a:gd name="connsiteX36" fmla="*/ 1368384 w 1837828"/>
                  <a:gd name="connsiteY36" fmla="*/ 363800 h 918997"/>
                  <a:gd name="connsiteX37" fmla="*/ 1367851 w 1837828"/>
                  <a:gd name="connsiteY37" fmla="*/ 361847 h 918997"/>
                  <a:gd name="connsiteX38" fmla="*/ 1086966 w 1837828"/>
                  <a:gd name="connsiteY38" fmla="*/ 34622 h 918997"/>
                  <a:gd name="connsiteX39" fmla="*/ 1086966 w 1837828"/>
                  <a:gd name="connsiteY39" fmla="*/ 26277 h 918997"/>
                  <a:gd name="connsiteX40" fmla="*/ 1088742 w 1837828"/>
                  <a:gd name="connsiteY40" fmla="*/ 710 h 918997"/>
                  <a:gd name="connsiteX41" fmla="*/ 1088564 w 1837828"/>
                  <a:gd name="connsiteY41" fmla="*/ 710 h 918997"/>
                  <a:gd name="connsiteX42" fmla="*/ 1082350 w 1837828"/>
                  <a:gd name="connsiteY42" fmla="*/ 710 h 918997"/>
                  <a:gd name="connsiteX43" fmla="*/ 1080752 w 1837828"/>
                  <a:gd name="connsiteY43" fmla="*/ 26100 h 918997"/>
                  <a:gd name="connsiteX44" fmla="*/ 1080752 w 1837828"/>
                  <a:gd name="connsiteY44" fmla="*/ 31959 h 918997"/>
                  <a:gd name="connsiteX45" fmla="*/ 1044176 w 1837828"/>
                  <a:gd name="connsiteY45" fmla="*/ 19885 h 918997"/>
                  <a:gd name="connsiteX46" fmla="*/ 1044176 w 1837828"/>
                  <a:gd name="connsiteY46" fmla="*/ 16867 h 918997"/>
                  <a:gd name="connsiteX47" fmla="*/ 1044886 w 1837828"/>
                  <a:gd name="connsiteY47" fmla="*/ 533 h 918997"/>
                  <a:gd name="connsiteX48" fmla="*/ 1044709 w 1837828"/>
                  <a:gd name="connsiteY48" fmla="*/ 533 h 918997"/>
                  <a:gd name="connsiteX49" fmla="*/ 1038317 w 1837828"/>
                  <a:gd name="connsiteY49" fmla="*/ 533 h 918997"/>
                  <a:gd name="connsiteX50" fmla="*/ 1037607 w 1837828"/>
                  <a:gd name="connsiteY50" fmla="*/ 16690 h 918997"/>
                  <a:gd name="connsiteX51" fmla="*/ 1037607 w 1837828"/>
                  <a:gd name="connsiteY51" fmla="*/ 17932 h 918997"/>
                  <a:gd name="connsiteX52" fmla="*/ 1004049 w 1837828"/>
                  <a:gd name="connsiteY52" fmla="*/ 10298 h 918997"/>
                  <a:gd name="connsiteX53" fmla="*/ 1004405 w 1837828"/>
                  <a:gd name="connsiteY53" fmla="*/ 355 h 918997"/>
                  <a:gd name="connsiteX54" fmla="*/ 1004405 w 1837828"/>
                  <a:gd name="connsiteY54" fmla="*/ 355 h 918997"/>
                  <a:gd name="connsiteX55" fmla="*/ 998013 w 1837828"/>
                  <a:gd name="connsiteY55" fmla="*/ 355 h 918997"/>
                  <a:gd name="connsiteX56" fmla="*/ 997658 w 1837828"/>
                  <a:gd name="connsiteY56" fmla="*/ 9055 h 918997"/>
                  <a:gd name="connsiteX57" fmla="*/ 959307 w 1837828"/>
                  <a:gd name="connsiteY57" fmla="*/ 4084 h 918997"/>
                  <a:gd name="connsiteX58" fmla="*/ 959484 w 1837828"/>
                  <a:gd name="connsiteY58" fmla="*/ 355 h 918997"/>
                  <a:gd name="connsiteX59" fmla="*/ 959307 w 1837828"/>
                  <a:gd name="connsiteY59" fmla="*/ 355 h 918997"/>
                  <a:gd name="connsiteX60" fmla="*/ 952915 w 1837828"/>
                  <a:gd name="connsiteY60" fmla="*/ 355 h 918997"/>
                  <a:gd name="connsiteX61" fmla="*/ 952738 w 1837828"/>
                  <a:gd name="connsiteY61" fmla="*/ 3551 h 918997"/>
                  <a:gd name="connsiteX62" fmla="*/ 921667 w 1837828"/>
                  <a:gd name="connsiteY62" fmla="*/ 1420 h 918997"/>
                  <a:gd name="connsiteX63" fmla="*/ 921667 w 1837828"/>
                  <a:gd name="connsiteY63" fmla="*/ 355 h 918997"/>
                  <a:gd name="connsiteX64" fmla="*/ 915096 w 1837828"/>
                  <a:gd name="connsiteY64" fmla="*/ 355 h 918997"/>
                  <a:gd name="connsiteX65" fmla="*/ 915096 w 1837828"/>
                  <a:gd name="connsiteY65" fmla="*/ 1420 h 918997"/>
                  <a:gd name="connsiteX66" fmla="*/ 884025 w 1837828"/>
                  <a:gd name="connsiteY66" fmla="*/ 1953 h 918997"/>
                  <a:gd name="connsiteX67" fmla="*/ 884025 w 1837828"/>
                  <a:gd name="connsiteY67" fmla="*/ 355 h 918997"/>
                  <a:gd name="connsiteX68" fmla="*/ 877633 w 1837828"/>
                  <a:gd name="connsiteY68" fmla="*/ 355 h 918997"/>
                  <a:gd name="connsiteX69" fmla="*/ 877633 w 1837828"/>
                  <a:gd name="connsiteY69" fmla="*/ 2308 h 918997"/>
                  <a:gd name="connsiteX70" fmla="*/ 839283 w 1837828"/>
                  <a:gd name="connsiteY70" fmla="*/ 7457 h 918997"/>
                  <a:gd name="connsiteX71" fmla="*/ 838927 w 1837828"/>
                  <a:gd name="connsiteY71" fmla="*/ 355 h 918997"/>
                  <a:gd name="connsiteX72" fmla="*/ 832536 w 1837828"/>
                  <a:gd name="connsiteY72" fmla="*/ 355 h 918997"/>
                  <a:gd name="connsiteX73" fmla="*/ 832891 w 1837828"/>
                  <a:gd name="connsiteY73" fmla="*/ 8522 h 918997"/>
                  <a:gd name="connsiteX74" fmla="*/ 799334 w 1837828"/>
                  <a:gd name="connsiteY74" fmla="*/ 16335 h 918997"/>
                  <a:gd name="connsiteX75" fmla="*/ 799334 w 1837828"/>
                  <a:gd name="connsiteY75" fmla="*/ 14559 h 918997"/>
                  <a:gd name="connsiteX76" fmla="*/ 798801 w 1837828"/>
                  <a:gd name="connsiteY76" fmla="*/ 533 h 918997"/>
                  <a:gd name="connsiteX77" fmla="*/ 798801 w 1837828"/>
                  <a:gd name="connsiteY77" fmla="*/ 533 h 918997"/>
                  <a:gd name="connsiteX78" fmla="*/ 792409 w 1837828"/>
                  <a:gd name="connsiteY78" fmla="*/ 533 h 918997"/>
                  <a:gd name="connsiteX79" fmla="*/ 793119 w 1837828"/>
                  <a:gd name="connsiteY79" fmla="*/ 14737 h 918997"/>
                  <a:gd name="connsiteX80" fmla="*/ 793119 w 1837828"/>
                  <a:gd name="connsiteY80" fmla="*/ 18110 h 918997"/>
                  <a:gd name="connsiteX81" fmla="*/ 756544 w 1837828"/>
                  <a:gd name="connsiteY81" fmla="*/ 30183 h 918997"/>
                  <a:gd name="connsiteX82" fmla="*/ 756544 w 1837828"/>
                  <a:gd name="connsiteY82" fmla="*/ 23792 h 918997"/>
                  <a:gd name="connsiteX83" fmla="*/ 755124 w 1837828"/>
                  <a:gd name="connsiteY83" fmla="*/ 533 h 918997"/>
                  <a:gd name="connsiteX84" fmla="*/ 755124 w 1837828"/>
                  <a:gd name="connsiteY84" fmla="*/ 533 h 918997"/>
                  <a:gd name="connsiteX85" fmla="*/ 748731 w 1837828"/>
                  <a:gd name="connsiteY85" fmla="*/ 533 h 918997"/>
                  <a:gd name="connsiteX86" fmla="*/ 750152 w 1837828"/>
                  <a:gd name="connsiteY86" fmla="*/ 23969 h 918997"/>
                  <a:gd name="connsiteX87" fmla="*/ 750152 w 1837828"/>
                  <a:gd name="connsiteY87" fmla="*/ 32669 h 918997"/>
                  <a:gd name="connsiteX88" fmla="*/ 460922 w 1837828"/>
                  <a:gd name="connsiteY88" fmla="*/ 408187 h 918997"/>
                  <a:gd name="connsiteX89" fmla="*/ 171692 w 1837828"/>
                  <a:gd name="connsiteY89" fmla="*/ 32669 h 918997"/>
                  <a:gd name="connsiteX90" fmla="*/ 171692 w 1837828"/>
                  <a:gd name="connsiteY90" fmla="*/ 23969 h 918997"/>
                  <a:gd name="connsiteX91" fmla="*/ 173112 w 1837828"/>
                  <a:gd name="connsiteY91" fmla="*/ 533 h 918997"/>
                  <a:gd name="connsiteX92" fmla="*/ 166720 w 1837828"/>
                  <a:gd name="connsiteY92" fmla="*/ 533 h 918997"/>
                  <a:gd name="connsiteX93" fmla="*/ 166720 w 1837828"/>
                  <a:gd name="connsiteY93" fmla="*/ 533 h 918997"/>
                  <a:gd name="connsiteX94" fmla="*/ 165300 w 1837828"/>
                  <a:gd name="connsiteY94" fmla="*/ 23792 h 918997"/>
                  <a:gd name="connsiteX95" fmla="*/ 165300 w 1837828"/>
                  <a:gd name="connsiteY95" fmla="*/ 30183 h 918997"/>
                  <a:gd name="connsiteX96" fmla="*/ 128724 w 1837828"/>
                  <a:gd name="connsiteY96" fmla="*/ 18110 h 918997"/>
                  <a:gd name="connsiteX97" fmla="*/ 128724 w 1837828"/>
                  <a:gd name="connsiteY97" fmla="*/ 14559 h 918997"/>
                  <a:gd name="connsiteX98" fmla="*/ 129257 w 1837828"/>
                  <a:gd name="connsiteY98" fmla="*/ 355 h 918997"/>
                  <a:gd name="connsiteX99" fmla="*/ 122865 w 1837828"/>
                  <a:gd name="connsiteY99" fmla="*/ 355 h 918997"/>
                  <a:gd name="connsiteX100" fmla="*/ 122865 w 1837828"/>
                  <a:gd name="connsiteY100" fmla="*/ 355 h 918997"/>
                  <a:gd name="connsiteX101" fmla="*/ 122333 w 1837828"/>
                  <a:gd name="connsiteY101" fmla="*/ 14381 h 918997"/>
                  <a:gd name="connsiteX102" fmla="*/ 122333 w 1837828"/>
                  <a:gd name="connsiteY102" fmla="*/ 16157 h 918997"/>
                  <a:gd name="connsiteX103" fmla="*/ 88775 w 1837828"/>
                  <a:gd name="connsiteY103" fmla="*/ 8345 h 918997"/>
                  <a:gd name="connsiteX104" fmla="*/ 89131 w 1837828"/>
                  <a:gd name="connsiteY104" fmla="*/ 177 h 918997"/>
                  <a:gd name="connsiteX105" fmla="*/ 82739 w 1837828"/>
                  <a:gd name="connsiteY105" fmla="*/ 177 h 918997"/>
                  <a:gd name="connsiteX106" fmla="*/ 82739 w 1837828"/>
                  <a:gd name="connsiteY106" fmla="*/ 177 h 918997"/>
                  <a:gd name="connsiteX107" fmla="*/ 82561 w 1837828"/>
                  <a:gd name="connsiteY107" fmla="*/ 7279 h 918997"/>
                  <a:gd name="connsiteX108" fmla="*/ 44210 w 1837828"/>
                  <a:gd name="connsiteY108" fmla="*/ 2131 h 918997"/>
                  <a:gd name="connsiteX109" fmla="*/ 44388 w 1837828"/>
                  <a:gd name="connsiteY109" fmla="*/ 177 h 918997"/>
                  <a:gd name="connsiteX110" fmla="*/ 37996 w 1837828"/>
                  <a:gd name="connsiteY110" fmla="*/ 177 h 918997"/>
                  <a:gd name="connsiteX111" fmla="*/ 37996 w 1837828"/>
                  <a:gd name="connsiteY111" fmla="*/ 177 h 918997"/>
                  <a:gd name="connsiteX112" fmla="*/ 37996 w 1837828"/>
                  <a:gd name="connsiteY112" fmla="*/ 1775 h 918997"/>
                  <a:gd name="connsiteX113" fmla="*/ 6925 w 1837828"/>
                  <a:gd name="connsiteY113" fmla="*/ 355 h 918997"/>
                  <a:gd name="connsiteX114" fmla="*/ 6925 w 1837828"/>
                  <a:gd name="connsiteY114" fmla="*/ 177 h 918997"/>
                  <a:gd name="connsiteX115" fmla="*/ 533 w 1837828"/>
                  <a:gd name="connsiteY115" fmla="*/ 177 h 918997"/>
                  <a:gd name="connsiteX116" fmla="*/ 533 w 1837828"/>
                  <a:gd name="connsiteY116" fmla="*/ 3551 h 918997"/>
                  <a:gd name="connsiteX117" fmla="*/ 533 w 1837828"/>
                  <a:gd name="connsiteY117" fmla="*/ 8522 h 918997"/>
                  <a:gd name="connsiteX118" fmla="*/ 3728 w 1837828"/>
                  <a:gd name="connsiteY118" fmla="*/ 8522 h 918997"/>
                  <a:gd name="connsiteX119" fmla="*/ 458081 w 1837828"/>
                  <a:gd name="connsiteY119" fmla="*/ 456836 h 918997"/>
                  <a:gd name="connsiteX120" fmla="*/ 458081 w 1837828"/>
                  <a:gd name="connsiteY120" fmla="*/ 460742 h 918997"/>
                  <a:gd name="connsiteX121" fmla="*/ 427009 w 1837828"/>
                  <a:gd name="connsiteY121" fmla="*/ 461985 h 918997"/>
                  <a:gd name="connsiteX122" fmla="*/ 427009 w 1837828"/>
                  <a:gd name="connsiteY122" fmla="*/ 460564 h 918997"/>
                  <a:gd name="connsiteX123" fmla="*/ 298995 w 1837828"/>
                  <a:gd name="connsiteY123" fmla="*/ 168495 h 918997"/>
                  <a:gd name="connsiteX124" fmla="*/ 0 w 1837828"/>
                  <a:gd name="connsiteY124" fmla="*/ 48116 h 918997"/>
                  <a:gd name="connsiteX125" fmla="*/ 0 w 1837828"/>
                  <a:gd name="connsiteY125" fmla="*/ 54330 h 918997"/>
                  <a:gd name="connsiteX126" fmla="*/ 294557 w 1837828"/>
                  <a:gd name="connsiteY126" fmla="*/ 172756 h 918997"/>
                  <a:gd name="connsiteX127" fmla="*/ 420618 w 1837828"/>
                  <a:gd name="connsiteY127" fmla="*/ 460209 h 918997"/>
                  <a:gd name="connsiteX128" fmla="*/ 420618 w 1837828"/>
                  <a:gd name="connsiteY128" fmla="*/ 461985 h 918997"/>
                  <a:gd name="connsiteX129" fmla="*/ 382267 w 1837828"/>
                  <a:gd name="connsiteY129" fmla="*/ 467134 h 918997"/>
                  <a:gd name="connsiteX130" fmla="*/ 178 w 1837828"/>
                  <a:gd name="connsiteY130" fmla="*/ 92859 h 918997"/>
                  <a:gd name="connsiteX131" fmla="*/ 178 w 1837828"/>
                  <a:gd name="connsiteY131" fmla="*/ 99250 h 918997"/>
                  <a:gd name="connsiteX132" fmla="*/ 375875 w 1837828"/>
                  <a:gd name="connsiteY132" fmla="*/ 468199 h 918997"/>
                  <a:gd name="connsiteX133" fmla="*/ 342318 w 1837828"/>
                  <a:gd name="connsiteY133" fmla="*/ 475834 h 918997"/>
                  <a:gd name="connsiteX134" fmla="*/ 342318 w 1837828"/>
                  <a:gd name="connsiteY134" fmla="*/ 474591 h 918997"/>
                  <a:gd name="connsiteX135" fmla="*/ 240937 w 1837828"/>
                  <a:gd name="connsiteY135" fmla="*/ 238805 h 918997"/>
                  <a:gd name="connsiteX136" fmla="*/ 178 w 1837828"/>
                  <a:gd name="connsiteY136" fmla="*/ 141507 h 918997"/>
                  <a:gd name="connsiteX137" fmla="*/ 178 w 1837828"/>
                  <a:gd name="connsiteY137" fmla="*/ 147899 h 918997"/>
                  <a:gd name="connsiteX138" fmla="*/ 335749 w 1837828"/>
                  <a:gd name="connsiteY138" fmla="*/ 474591 h 918997"/>
                  <a:gd name="connsiteX139" fmla="*/ 335749 w 1837828"/>
                  <a:gd name="connsiteY139" fmla="*/ 477609 h 918997"/>
                  <a:gd name="connsiteX140" fmla="*/ 299173 w 1837828"/>
                  <a:gd name="connsiteY140" fmla="*/ 489505 h 918997"/>
                  <a:gd name="connsiteX141" fmla="*/ 299173 w 1837828"/>
                  <a:gd name="connsiteY141" fmla="*/ 483646 h 918997"/>
                  <a:gd name="connsiteX142" fmla="*/ 0 w 1837828"/>
                  <a:gd name="connsiteY142" fmla="*/ 192997 h 918997"/>
                  <a:gd name="connsiteX143" fmla="*/ 0 w 1837828"/>
                  <a:gd name="connsiteY143" fmla="*/ 199388 h 918997"/>
                  <a:gd name="connsiteX144" fmla="*/ 292604 w 1837828"/>
                  <a:gd name="connsiteY144" fmla="*/ 483646 h 918997"/>
                  <a:gd name="connsiteX145" fmla="*/ 292604 w 1837828"/>
                  <a:gd name="connsiteY145" fmla="*/ 491991 h 918997"/>
                  <a:gd name="connsiteX146" fmla="*/ 11896 w 1837828"/>
                  <a:gd name="connsiteY146" fmla="*/ 819037 h 918997"/>
                  <a:gd name="connsiteX147" fmla="*/ 11364 w 1837828"/>
                  <a:gd name="connsiteY147" fmla="*/ 821346 h 918997"/>
                  <a:gd name="connsiteX148" fmla="*/ 8523 w 1837828"/>
                  <a:gd name="connsiteY148" fmla="*/ 835195 h 918997"/>
                  <a:gd name="connsiteX149" fmla="*/ 7812 w 1837828"/>
                  <a:gd name="connsiteY149" fmla="*/ 839811 h 918997"/>
                  <a:gd name="connsiteX150" fmla="*/ 4439 w 1837828"/>
                  <a:gd name="connsiteY150" fmla="*/ 860762 h 918997"/>
                  <a:gd name="connsiteX151" fmla="*/ 3551 w 1837828"/>
                  <a:gd name="connsiteY151" fmla="*/ 867864 h 918997"/>
                  <a:gd name="connsiteX152" fmla="*/ 3551 w 1837828"/>
                  <a:gd name="connsiteY152" fmla="*/ 868396 h 918997"/>
                  <a:gd name="connsiteX153" fmla="*/ 355 w 1837828"/>
                  <a:gd name="connsiteY153" fmla="*/ 918643 h 918997"/>
                  <a:gd name="connsiteX154" fmla="*/ 355 w 1837828"/>
                  <a:gd name="connsiteY154" fmla="*/ 918643 h 918997"/>
                  <a:gd name="connsiteX155" fmla="*/ 6747 w 1837828"/>
                  <a:gd name="connsiteY155" fmla="*/ 918643 h 918997"/>
                  <a:gd name="connsiteX156" fmla="*/ 6747 w 1837828"/>
                  <a:gd name="connsiteY156" fmla="*/ 918643 h 918997"/>
                  <a:gd name="connsiteX157" fmla="*/ 7102 w 1837828"/>
                  <a:gd name="connsiteY157" fmla="*/ 907102 h 918997"/>
                  <a:gd name="connsiteX158" fmla="*/ 7457 w 1837828"/>
                  <a:gd name="connsiteY158" fmla="*/ 898047 h 918997"/>
                  <a:gd name="connsiteX159" fmla="*/ 8878 w 1837828"/>
                  <a:gd name="connsiteY159" fmla="*/ 879582 h 918997"/>
                  <a:gd name="connsiteX160" fmla="*/ 9233 w 1837828"/>
                  <a:gd name="connsiteY160" fmla="*/ 875498 h 918997"/>
                  <a:gd name="connsiteX161" fmla="*/ 461277 w 1837828"/>
                  <a:gd name="connsiteY161" fmla="*/ 466779 h 918997"/>
                  <a:gd name="connsiteX162" fmla="*/ 913321 w 1837828"/>
                  <a:gd name="connsiteY162" fmla="*/ 875676 h 918997"/>
                  <a:gd name="connsiteX163" fmla="*/ 913677 w 1837828"/>
                  <a:gd name="connsiteY163" fmla="*/ 879227 h 918997"/>
                  <a:gd name="connsiteX164" fmla="*/ 915096 w 1837828"/>
                  <a:gd name="connsiteY164" fmla="*/ 898225 h 918997"/>
                  <a:gd name="connsiteX165" fmla="*/ 915452 w 1837828"/>
                  <a:gd name="connsiteY165" fmla="*/ 906747 h 918997"/>
                  <a:gd name="connsiteX166" fmla="*/ 915807 w 1837828"/>
                  <a:gd name="connsiteY166" fmla="*/ 918821 h 918997"/>
                  <a:gd name="connsiteX167" fmla="*/ 915807 w 1837828"/>
                  <a:gd name="connsiteY167" fmla="*/ 918821 h 918997"/>
                  <a:gd name="connsiteX168" fmla="*/ 922377 w 1837828"/>
                  <a:gd name="connsiteY168" fmla="*/ 918821 h 918997"/>
                  <a:gd name="connsiteX169" fmla="*/ 922377 w 1837828"/>
                  <a:gd name="connsiteY169" fmla="*/ 918821 h 918997"/>
                  <a:gd name="connsiteX170" fmla="*/ 922732 w 1837828"/>
                  <a:gd name="connsiteY170" fmla="*/ 907280 h 918997"/>
                  <a:gd name="connsiteX171" fmla="*/ 923086 w 1837828"/>
                  <a:gd name="connsiteY171" fmla="*/ 898225 h 918997"/>
                  <a:gd name="connsiteX172" fmla="*/ 924507 w 1837828"/>
                  <a:gd name="connsiteY172" fmla="*/ 879760 h 918997"/>
                  <a:gd name="connsiteX173" fmla="*/ 924863 w 1837828"/>
                  <a:gd name="connsiteY173" fmla="*/ 875676 h 918997"/>
                  <a:gd name="connsiteX174" fmla="*/ 1376906 w 1837828"/>
                  <a:gd name="connsiteY174" fmla="*/ 466956 h 918997"/>
                  <a:gd name="connsiteX175" fmla="*/ 1828951 w 1837828"/>
                  <a:gd name="connsiteY175" fmla="*/ 875853 h 918997"/>
                  <a:gd name="connsiteX176" fmla="*/ 1829306 w 1837828"/>
                  <a:gd name="connsiteY176" fmla="*/ 879404 h 918997"/>
                  <a:gd name="connsiteX177" fmla="*/ 1830726 w 1837828"/>
                  <a:gd name="connsiteY177" fmla="*/ 898402 h 918997"/>
                  <a:gd name="connsiteX178" fmla="*/ 1831081 w 1837828"/>
                  <a:gd name="connsiteY178" fmla="*/ 906925 h 918997"/>
                  <a:gd name="connsiteX179" fmla="*/ 1831437 w 1837828"/>
                  <a:gd name="connsiteY179" fmla="*/ 918998 h 918997"/>
                  <a:gd name="connsiteX180" fmla="*/ 1831437 w 1837828"/>
                  <a:gd name="connsiteY180" fmla="*/ 918998 h 918997"/>
                  <a:gd name="connsiteX181" fmla="*/ 1837828 w 1837828"/>
                  <a:gd name="connsiteY181" fmla="*/ 918998 h 918997"/>
                  <a:gd name="connsiteX182" fmla="*/ 1834633 w 1837828"/>
                  <a:gd name="connsiteY182" fmla="*/ 868752 h 918997"/>
                  <a:gd name="connsiteX183" fmla="*/ 1834633 w 1837828"/>
                  <a:gd name="connsiteY183" fmla="*/ 868219 h 918997"/>
                  <a:gd name="connsiteX184" fmla="*/ 1833745 w 1837828"/>
                  <a:gd name="connsiteY184" fmla="*/ 861472 h 918997"/>
                  <a:gd name="connsiteX185" fmla="*/ 1830372 w 1837828"/>
                  <a:gd name="connsiteY185" fmla="*/ 839811 h 918997"/>
                  <a:gd name="connsiteX186" fmla="*/ 1829661 w 1837828"/>
                  <a:gd name="connsiteY186" fmla="*/ 835727 h 918997"/>
                  <a:gd name="connsiteX187" fmla="*/ 1826643 w 1837828"/>
                  <a:gd name="connsiteY187" fmla="*/ 821701 h 918997"/>
                  <a:gd name="connsiteX188" fmla="*/ 1826109 w 1837828"/>
                  <a:gd name="connsiteY188" fmla="*/ 819748 h 918997"/>
                  <a:gd name="connsiteX189" fmla="*/ 1545225 w 1837828"/>
                  <a:gd name="connsiteY189" fmla="*/ 492523 h 918997"/>
                  <a:gd name="connsiteX190" fmla="*/ 1545225 w 1837828"/>
                  <a:gd name="connsiteY190" fmla="*/ 484178 h 918997"/>
                  <a:gd name="connsiteX191" fmla="*/ 1837651 w 1837828"/>
                  <a:gd name="connsiteY191" fmla="*/ 199921 h 918997"/>
                  <a:gd name="connsiteX192" fmla="*/ 1837651 w 1837828"/>
                  <a:gd name="connsiteY192" fmla="*/ 193529 h 918997"/>
                  <a:gd name="connsiteX193" fmla="*/ 1538832 w 1837828"/>
                  <a:gd name="connsiteY193" fmla="*/ 484178 h 918997"/>
                  <a:gd name="connsiteX194" fmla="*/ 1538832 w 1837828"/>
                  <a:gd name="connsiteY194" fmla="*/ 490038 h 918997"/>
                  <a:gd name="connsiteX195" fmla="*/ 1502257 w 1837828"/>
                  <a:gd name="connsiteY195" fmla="*/ 478142 h 918997"/>
                  <a:gd name="connsiteX196" fmla="*/ 1502257 w 1837828"/>
                  <a:gd name="connsiteY196" fmla="*/ 475123 h 918997"/>
                  <a:gd name="connsiteX197" fmla="*/ 1601686 w 1837828"/>
                  <a:gd name="connsiteY197" fmla="*/ 243953 h 918997"/>
                  <a:gd name="connsiteX198" fmla="*/ 1834987 w 1837828"/>
                  <a:gd name="connsiteY198" fmla="*/ 148432 h 918997"/>
                  <a:gd name="connsiteX199" fmla="*/ 1837651 w 1837828"/>
                  <a:gd name="connsiteY199" fmla="*/ 148432 h 918997"/>
                  <a:gd name="connsiteX200" fmla="*/ 1837651 w 1837828"/>
                  <a:gd name="connsiteY200" fmla="*/ 142040 h 918997"/>
                  <a:gd name="connsiteX201" fmla="*/ 1834987 w 1837828"/>
                  <a:gd name="connsiteY201" fmla="*/ 142040 h 918997"/>
                  <a:gd name="connsiteX202" fmla="*/ 1597247 w 1837828"/>
                  <a:gd name="connsiteY202" fmla="*/ 239337 h 918997"/>
                  <a:gd name="connsiteX203" fmla="*/ 1495865 w 1837828"/>
                  <a:gd name="connsiteY203" fmla="*/ 475123 h 918997"/>
                  <a:gd name="connsiteX204" fmla="*/ 1495865 w 1837828"/>
                  <a:gd name="connsiteY204" fmla="*/ 476366 h 918997"/>
                  <a:gd name="connsiteX205" fmla="*/ 1462308 w 1837828"/>
                  <a:gd name="connsiteY205" fmla="*/ 468732 h 918997"/>
                  <a:gd name="connsiteX206" fmla="*/ 1837651 w 1837828"/>
                  <a:gd name="connsiteY206" fmla="*/ 99783 h 918997"/>
                  <a:gd name="connsiteX207" fmla="*/ 1837651 w 1837828"/>
                  <a:gd name="connsiteY207" fmla="*/ 93391 h 918997"/>
                  <a:gd name="connsiteX208" fmla="*/ 1455916 w 1837828"/>
                  <a:gd name="connsiteY208" fmla="*/ 467666 h 918997"/>
                  <a:gd name="connsiteX209" fmla="*/ 1417566 w 1837828"/>
                  <a:gd name="connsiteY209" fmla="*/ 462695 h 918997"/>
                  <a:gd name="connsiteX210" fmla="*/ 1836941 w 1837828"/>
                  <a:gd name="connsiteY210" fmla="*/ 54330 h 918997"/>
                  <a:gd name="connsiteX211" fmla="*/ 1836941 w 1837828"/>
                  <a:gd name="connsiteY211" fmla="*/ 47938 h 918997"/>
                  <a:gd name="connsiteX212" fmla="*/ 1410463 w 1837828"/>
                  <a:gd name="connsiteY212" fmla="*/ 461807 h 918997"/>
                  <a:gd name="connsiteX213" fmla="*/ 1379392 w 1837828"/>
                  <a:gd name="connsiteY213" fmla="*/ 460387 h 918997"/>
                  <a:gd name="connsiteX214" fmla="*/ 1379748 w 1837828"/>
                  <a:gd name="connsiteY214" fmla="*/ 449024 h 918997"/>
                  <a:gd name="connsiteX215" fmla="*/ 1380102 w 1837828"/>
                  <a:gd name="connsiteY215" fmla="*/ 439969 h 918997"/>
                  <a:gd name="connsiteX216" fmla="*/ 1381523 w 1837828"/>
                  <a:gd name="connsiteY216" fmla="*/ 421503 h 918997"/>
                  <a:gd name="connsiteX217" fmla="*/ 1381878 w 1837828"/>
                  <a:gd name="connsiteY217" fmla="*/ 417420 h 918997"/>
                  <a:gd name="connsiteX218" fmla="*/ 1836941 w 1837828"/>
                  <a:gd name="connsiteY218" fmla="*/ 8700 h 918997"/>
                  <a:gd name="connsiteX219" fmla="*/ 1837473 w 1837828"/>
                  <a:gd name="connsiteY219" fmla="*/ 8700 h 918997"/>
                  <a:gd name="connsiteX220" fmla="*/ 1837473 w 1837828"/>
                  <a:gd name="connsiteY220" fmla="*/ 5504 h 918997"/>
                  <a:gd name="connsiteX221" fmla="*/ 1837473 w 1837828"/>
                  <a:gd name="connsiteY221" fmla="*/ 0 h 918997"/>
                  <a:gd name="connsiteX222" fmla="*/ 1837295 w 1837828"/>
                  <a:gd name="connsiteY222" fmla="*/ 0 h 918997"/>
                  <a:gd name="connsiteX223" fmla="*/ 1830904 w 1837828"/>
                  <a:gd name="connsiteY223" fmla="*/ 0 h 918997"/>
                  <a:gd name="connsiteX224" fmla="*/ 1830548 w 1837828"/>
                  <a:gd name="connsiteY224" fmla="*/ 1953 h 918997"/>
                  <a:gd name="connsiteX225" fmla="*/ 926815 w 1837828"/>
                  <a:gd name="connsiteY225" fmla="*/ 819393 h 918997"/>
                  <a:gd name="connsiteX226" fmla="*/ 926282 w 1837828"/>
                  <a:gd name="connsiteY226" fmla="*/ 821701 h 918997"/>
                  <a:gd name="connsiteX227" fmla="*/ 923442 w 1837828"/>
                  <a:gd name="connsiteY227" fmla="*/ 835550 h 918997"/>
                  <a:gd name="connsiteX228" fmla="*/ 922554 w 1837828"/>
                  <a:gd name="connsiteY228" fmla="*/ 840166 h 918997"/>
                  <a:gd name="connsiteX229" fmla="*/ 919358 w 1837828"/>
                  <a:gd name="connsiteY229" fmla="*/ 861117 h 918997"/>
                  <a:gd name="connsiteX230" fmla="*/ 918470 w 1837828"/>
                  <a:gd name="connsiteY230" fmla="*/ 868219 h 918997"/>
                  <a:gd name="connsiteX231" fmla="*/ 917582 w 1837828"/>
                  <a:gd name="connsiteY231" fmla="*/ 861472 h 918997"/>
                  <a:gd name="connsiteX232" fmla="*/ 914209 w 1837828"/>
                  <a:gd name="connsiteY232" fmla="*/ 839811 h 918997"/>
                  <a:gd name="connsiteX233" fmla="*/ 913499 w 1837828"/>
                  <a:gd name="connsiteY233" fmla="*/ 835727 h 918997"/>
                  <a:gd name="connsiteX234" fmla="*/ 910481 w 1837828"/>
                  <a:gd name="connsiteY234" fmla="*/ 821701 h 918997"/>
                  <a:gd name="connsiteX235" fmla="*/ 909948 w 1837828"/>
                  <a:gd name="connsiteY235" fmla="*/ 819748 h 918997"/>
                  <a:gd name="connsiteX236" fmla="*/ 629062 w 1837828"/>
                  <a:gd name="connsiteY236" fmla="*/ 492523 h 918997"/>
                  <a:gd name="connsiteX237" fmla="*/ 629062 w 1837828"/>
                  <a:gd name="connsiteY237" fmla="*/ 484178 h 918997"/>
                  <a:gd name="connsiteX238" fmla="*/ 918293 w 1837828"/>
                  <a:gd name="connsiteY238" fmla="*/ 199921 h 918997"/>
                  <a:gd name="connsiteX239" fmla="*/ 1207523 w 1837828"/>
                  <a:gd name="connsiteY239" fmla="*/ 484178 h 918997"/>
                  <a:gd name="connsiteX240" fmla="*/ 1207523 w 1837828"/>
                  <a:gd name="connsiteY240" fmla="*/ 492523 h 918997"/>
                  <a:gd name="connsiteX241" fmla="*/ 926815 w 1837828"/>
                  <a:gd name="connsiteY241" fmla="*/ 819393 h 918997"/>
                  <a:gd name="connsiteX242" fmla="*/ 1214092 w 1837828"/>
                  <a:gd name="connsiteY242" fmla="*/ 489860 h 918997"/>
                  <a:gd name="connsiteX243" fmla="*/ 1214092 w 1837828"/>
                  <a:gd name="connsiteY243" fmla="*/ 484001 h 918997"/>
                  <a:gd name="connsiteX244" fmla="*/ 918470 w 1837828"/>
                  <a:gd name="connsiteY244" fmla="*/ 193352 h 918997"/>
                  <a:gd name="connsiteX245" fmla="*/ 622848 w 1837828"/>
                  <a:gd name="connsiteY245" fmla="*/ 484001 h 918997"/>
                  <a:gd name="connsiteX246" fmla="*/ 622848 w 1837828"/>
                  <a:gd name="connsiteY246" fmla="*/ 489860 h 918997"/>
                  <a:gd name="connsiteX247" fmla="*/ 586273 w 1837828"/>
                  <a:gd name="connsiteY247" fmla="*/ 477964 h 918997"/>
                  <a:gd name="connsiteX248" fmla="*/ 586273 w 1837828"/>
                  <a:gd name="connsiteY248" fmla="*/ 474946 h 918997"/>
                  <a:gd name="connsiteX249" fmla="*/ 685701 w 1837828"/>
                  <a:gd name="connsiteY249" fmla="*/ 243776 h 918997"/>
                  <a:gd name="connsiteX250" fmla="*/ 918470 w 1837828"/>
                  <a:gd name="connsiteY250" fmla="*/ 148254 h 918997"/>
                  <a:gd name="connsiteX251" fmla="*/ 1250668 w 1837828"/>
                  <a:gd name="connsiteY251" fmla="*/ 474946 h 918997"/>
                  <a:gd name="connsiteX252" fmla="*/ 1250668 w 1837828"/>
                  <a:gd name="connsiteY252" fmla="*/ 477964 h 918997"/>
                  <a:gd name="connsiteX253" fmla="*/ 1214092 w 1837828"/>
                  <a:gd name="connsiteY253" fmla="*/ 489860 h 918997"/>
                  <a:gd name="connsiteX254" fmla="*/ 1256882 w 1837828"/>
                  <a:gd name="connsiteY254" fmla="*/ 476011 h 918997"/>
                  <a:gd name="connsiteX255" fmla="*/ 1256882 w 1837828"/>
                  <a:gd name="connsiteY255" fmla="*/ 474768 h 918997"/>
                  <a:gd name="connsiteX256" fmla="*/ 1155501 w 1837828"/>
                  <a:gd name="connsiteY256" fmla="*/ 238982 h 918997"/>
                  <a:gd name="connsiteX257" fmla="*/ 918115 w 1837828"/>
                  <a:gd name="connsiteY257" fmla="*/ 141685 h 918997"/>
                  <a:gd name="connsiteX258" fmla="*/ 680730 w 1837828"/>
                  <a:gd name="connsiteY258" fmla="*/ 238982 h 918997"/>
                  <a:gd name="connsiteX259" fmla="*/ 579348 w 1837828"/>
                  <a:gd name="connsiteY259" fmla="*/ 474768 h 918997"/>
                  <a:gd name="connsiteX260" fmla="*/ 579348 w 1837828"/>
                  <a:gd name="connsiteY260" fmla="*/ 476011 h 918997"/>
                  <a:gd name="connsiteX261" fmla="*/ 545791 w 1837828"/>
                  <a:gd name="connsiteY261" fmla="*/ 468377 h 918997"/>
                  <a:gd name="connsiteX262" fmla="*/ 917938 w 1837828"/>
                  <a:gd name="connsiteY262" fmla="*/ 99428 h 918997"/>
                  <a:gd name="connsiteX263" fmla="*/ 1290085 w 1837828"/>
                  <a:gd name="connsiteY263" fmla="*/ 468377 h 918997"/>
                  <a:gd name="connsiteX264" fmla="*/ 1256882 w 1837828"/>
                  <a:gd name="connsiteY264" fmla="*/ 476011 h 918997"/>
                  <a:gd name="connsiteX265" fmla="*/ 1297008 w 1837828"/>
                  <a:gd name="connsiteY265" fmla="*/ 467311 h 918997"/>
                  <a:gd name="connsiteX266" fmla="*/ 918470 w 1837828"/>
                  <a:gd name="connsiteY266" fmla="*/ 93036 h 918997"/>
                  <a:gd name="connsiteX267" fmla="*/ 539933 w 1837828"/>
                  <a:gd name="connsiteY267" fmla="*/ 467311 h 918997"/>
                  <a:gd name="connsiteX268" fmla="*/ 501581 w 1837828"/>
                  <a:gd name="connsiteY268" fmla="*/ 462340 h 918997"/>
                  <a:gd name="connsiteX269" fmla="*/ 918293 w 1837828"/>
                  <a:gd name="connsiteY269" fmla="*/ 54330 h 918997"/>
                  <a:gd name="connsiteX270" fmla="*/ 1209298 w 1837828"/>
                  <a:gd name="connsiteY270" fmla="*/ 172756 h 918997"/>
                  <a:gd name="connsiteX271" fmla="*/ 1335360 w 1837828"/>
                  <a:gd name="connsiteY271" fmla="*/ 460209 h 918997"/>
                  <a:gd name="connsiteX272" fmla="*/ 1335360 w 1837828"/>
                  <a:gd name="connsiteY272" fmla="*/ 461985 h 918997"/>
                  <a:gd name="connsiteX273" fmla="*/ 1297008 w 1837828"/>
                  <a:gd name="connsiteY273" fmla="*/ 467311 h 918997"/>
                  <a:gd name="connsiteX274" fmla="*/ 1341751 w 1837828"/>
                  <a:gd name="connsiteY274" fmla="*/ 461807 h 918997"/>
                  <a:gd name="connsiteX275" fmla="*/ 1341751 w 1837828"/>
                  <a:gd name="connsiteY275" fmla="*/ 460387 h 918997"/>
                  <a:gd name="connsiteX276" fmla="*/ 1213737 w 1837828"/>
                  <a:gd name="connsiteY276" fmla="*/ 168317 h 918997"/>
                  <a:gd name="connsiteX277" fmla="*/ 918293 w 1837828"/>
                  <a:gd name="connsiteY277" fmla="*/ 47938 h 918997"/>
                  <a:gd name="connsiteX278" fmla="*/ 495012 w 1837828"/>
                  <a:gd name="connsiteY278" fmla="*/ 461807 h 918997"/>
                  <a:gd name="connsiteX279" fmla="*/ 463940 w 1837828"/>
                  <a:gd name="connsiteY279" fmla="*/ 460387 h 918997"/>
                  <a:gd name="connsiteX280" fmla="*/ 463940 w 1837828"/>
                  <a:gd name="connsiteY280" fmla="*/ 457013 h 918997"/>
                  <a:gd name="connsiteX281" fmla="*/ 915096 w 1837828"/>
                  <a:gd name="connsiteY281" fmla="*/ 7990 h 918997"/>
                  <a:gd name="connsiteX282" fmla="*/ 921134 w 1837828"/>
                  <a:gd name="connsiteY282" fmla="*/ 7990 h 918997"/>
                  <a:gd name="connsiteX283" fmla="*/ 1370515 w 1837828"/>
                  <a:gd name="connsiteY283" fmla="*/ 417597 h 918997"/>
                  <a:gd name="connsiteX284" fmla="*/ 1370870 w 1837828"/>
                  <a:gd name="connsiteY284" fmla="*/ 421148 h 918997"/>
                  <a:gd name="connsiteX285" fmla="*/ 1372290 w 1837828"/>
                  <a:gd name="connsiteY285" fmla="*/ 440146 h 918997"/>
                  <a:gd name="connsiteX286" fmla="*/ 1372467 w 1837828"/>
                  <a:gd name="connsiteY286" fmla="*/ 448668 h 918997"/>
                  <a:gd name="connsiteX287" fmla="*/ 1372823 w 1837828"/>
                  <a:gd name="connsiteY287" fmla="*/ 460564 h 918997"/>
                  <a:gd name="connsiteX288" fmla="*/ 1341751 w 1837828"/>
                  <a:gd name="connsiteY288" fmla="*/ 461807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7828" h="918997">
                    <a:moveTo>
                      <a:pt x="1830548" y="1953"/>
                    </a:moveTo>
                    <a:cubicBezTo>
                      <a:pt x="1820073" y="1953"/>
                      <a:pt x="1809775" y="2486"/>
                      <a:pt x="1799477" y="3196"/>
                    </a:cubicBezTo>
                    <a:lnTo>
                      <a:pt x="1799477" y="1775"/>
                    </a:lnTo>
                    <a:lnTo>
                      <a:pt x="1799477" y="177"/>
                    </a:lnTo>
                    <a:lnTo>
                      <a:pt x="1793085" y="177"/>
                    </a:lnTo>
                    <a:lnTo>
                      <a:pt x="1792907" y="177"/>
                    </a:lnTo>
                    <a:lnTo>
                      <a:pt x="1793085" y="1953"/>
                    </a:lnTo>
                    <a:lnTo>
                      <a:pt x="1793085" y="3729"/>
                    </a:lnTo>
                    <a:cubicBezTo>
                      <a:pt x="1780124" y="4794"/>
                      <a:pt x="1767340" y="6569"/>
                      <a:pt x="1754557" y="8877"/>
                    </a:cubicBezTo>
                    <a:cubicBezTo>
                      <a:pt x="1754557" y="6037"/>
                      <a:pt x="1754379" y="3018"/>
                      <a:pt x="1754202" y="177"/>
                    </a:cubicBezTo>
                    <a:lnTo>
                      <a:pt x="1747810" y="177"/>
                    </a:lnTo>
                    <a:lnTo>
                      <a:pt x="1747810" y="177"/>
                    </a:lnTo>
                    <a:cubicBezTo>
                      <a:pt x="1747988" y="3551"/>
                      <a:pt x="1748165" y="6747"/>
                      <a:pt x="1748165" y="10120"/>
                    </a:cubicBezTo>
                    <a:cubicBezTo>
                      <a:pt x="1736802" y="12251"/>
                      <a:pt x="1725616" y="14737"/>
                      <a:pt x="1714608" y="17755"/>
                    </a:cubicBezTo>
                    <a:lnTo>
                      <a:pt x="1714608" y="16512"/>
                    </a:lnTo>
                    <a:cubicBezTo>
                      <a:pt x="1714430" y="11008"/>
                      <a:pt x="1714253" y="5682"/>
                      <a:pt x="1713898" y="355"/>
                    </a:cubicBezTo>
                    <a:lnTo>
                      <a:pt x="1707506" y="355"/>
                    </a:lnTo>
                    <a:lnTo>
                      <a:pt x="1707506" y="355"/>
                    </a:lnTo>
                    <a:cubicBezTo>
                      <a:pt x="1707861" y="5682"/>
                      <a:pt x="1708039" y="11186"/>
                      <a:pt x="1708216" y="16690"/>
                    </a:cubicBezTo>
                    <a:lnTo>
                      <a:pt x="1708216" y="19708"/>
                    </a:lnTo>
                    <a:cubicBezTo>
                      <a:pt x="1695788" y="23259"/>
                      <a:pt x="1683714" y="27165"/>
                      <a:pt x="1671819" y="31781"/>
                    </a:cubicBezTo>
                    <a:cubicBezTo>
                      <a:pt x="1671819" y="29296"/>
                      <a:pt x="1671819" y="26810"/>
                      <a:pt x="1671819" y="25922"/>
                    </a:cubicBezTo>
                    <a:cubicBezTo>
                      <a:pt x="1671641" y="17400"/>
                      <a:pt x="1671108" y="8877"/>
                      <a:pt x="1670220" y="533"/>
                    </a:cubicBezTo>
                    <a:lnTo>
                      <a:pt x="1664007" y="533"/>
                    </a:lnTo>
                    <a:lnTo>
                      <a:pt x="1663829" y="533"/>
                    </a:lnTo>
                    <a:cubicBezTo>
                      <a:pt x="1664716" y="9055"/>
                      <a:pt x="1665426" y="17400"/>
                      <a:pt x="1665604" y="26100"/>
                    </a:cubicBezTo>
                    <a:cubicBezTo>
                      <a:pt x="1665604" y="27343"/>
                      <a:pt x="1665604" y="31426"/>
                      <a:pt x="1665604" y="34445"/>
                    </a:cubicBezTo>
                    <a:cubicBezTo>
                      <a:pt x="1525694" y="89840"/>
                      <a:pt x="1418986" y="211817"/>
                      <a:pt x="1384896" y="361492"/>
                    </a:cubicBezTo>
                    <a:lnTo>
                      <a:pt x="1384364" y="363800"/>
                    </a:lnTo>
                    <a:cubicBezTo>
                      <a:pt x="1383299" y="368416"/>
                      <a:pt x="1382410" y="373032"/>
                      <a:pt x="1381523" y="377649"/>
                    </a:cubicBezTo>
                    <a:lnTo>
                      <a:pt x="1380635" y="382265"/>
                    </a:lnTo>
                    <a:cubicBezTo>
                      <a:pt x="1379392" y="389189"/>
                      <a:pt x="1378327" y="396114"/>
                      <a:pt x="1377262" y="403216"/>
                    </a:cubicBezTo>
                    <a:cubicBezTo>
                      <a:pt x="1376906" y="405524"/>
                      <a:pt x="1376552" y="408010"/>
                      <a:pt x="1376374" y="410318"/>
                    </a:cubicBezTo>
                    <a:cubicBezTo>
                      <a:pt x="1376019" y="408010"/>
                      <a:pt x="1375663" y="405879"/>
                      <a:pt x="1375487" y="403571"/>
                    </a:cubicBezTo>
                    <a:cubicBezTo>
                      <a:pt x="1374598" y="396291"/>
                      <a:pt x="1373355" y="389012"/>
                      <a:pt x="1372113" y="381910"/>
                    </a:cubicBezTo>
                    <a:lnTo>
                      <a:pt x="1371402" y="377826"/>
                    </a:lnTo>
                    <a:cubicBezTo>
                      <a:pt x="1370515" y="373032"/>
                      <a:pt x="1369449" y="368416"/>
                      <a:pt x="1368384" y="363800"/>
                    </a:cubicBezTo>
                    <a:lnTo>
                      <a:pt x="1367851" y="361847"/>
                    </a:lnTo>
                    <a:cubicBezTo>
                      <a:pt x="1333761" y="212172"/>
                      <a:pt x="1227053" y="90018"/>
                      <a:pt x="1086966" y="34622"/>
                    </a:cubicBezTo>
                    <a:cubicBezTo>
                      <a:pt x="1086966" y="31604"/>
                      <a:pt x="1086966" y="27698"/>
                      <a:pt x="1086966" y="26277"/>
                    </a:cubicBezTo>
                    <a:cubicBezTo>
                      <a:pt x="1087143" y="17577"/>
                      <a:pt x="1087854" y="9233"/>
                      <a:pt x="1088742" y="710"/>
                    </a:cubicBezTo>
                    <a:lnTo>
                      <a:pt x="1088564" y="710"/>
                    </a:lnTo>
                    <a:lnTo>
                      <a:pt x="1082350" y="710"/>
                    </a:lnTo>
                    <a:cubicBezTo>
                      <a:pt x="1081462" y="9055"/>
                      <a:pt x="1080929" y="17577"/>
                      <a:pt x="1080752" y="26100"/>
                    </a:cubicBezTo>
                    <a:cubicBezTo>
                      <a:pt x="1080752" y="26988"/>
                      <a:pt x="1080752" y="29473"/>
                      <a:pt x="1080752" y="31959"/>
                    </a:cubicBezTo>
                    <a:cubicBezTo>
                      <a:pt x="1068856" y="27520"/>
                      <a:pt x="1056605" y="23437"/>
                      <a:pt x="1044176" y="19885"/>
                    </a:cubicBezTo>
                    <a:lnTo>
                      <a:pt x="1044176" y="16867"/>
                    </a:lnTo>
                    <a:cubicBezTo>
                      <a:pt x="1044354" y="11363"/>
                      <a:pt x="1044532" y="6037"/>
                      <a:pt x="1044886" y="533"/>
                    </a:cubicBezTo>
                    <a:lnTo>
                      <a:pt x="1044709" y="533"/>
                    </a:lnTo>
                    <a:lnTo>
                      <a:pt x="1038317" y="533"/>
                    </a:lnTo>
                    <a:cubicBezTo>
                      <a:pt x="1037962" y="5859"/>
                      <a:pt x="1037785" y="11363"/>
                      <a:pt x="1037607" y="16690"/>
                    </a:cubicBezTo>
                    <a:lnTo>
                      <a:pt x="1037607" y="17932"/>
                    </a:lnTo>
                    <a:cubicBezTo>
                      <a:pt x="1026599" y="14914"/>
                      <a:pt x="1015413" y="12428"/>
                      <a:pt x="1004049" y="10298"/>
                    </a:cubicBezTo>
                    <a:cubicBezTo>
                      <a:pt x="1004049" y="6924"/>
                      <a:pt x="1004227" y="3729"/>
                      <a:pt x="1004405" y="355"/>
                    </a:cubicBezTo>
                    <a:lnTo>
                      <a:pt x="1004405" y="355"/>
                    </a:lnTo>
                    <a:lnTo>
                      <a:pt x="998013" y="355"/>
                    </a:lnTo>
                    <a:cubicBezTo>
                      <a:pt x="997836" y="3196"/>
                      <a:pt x="997658" y="6214"/>
                      <a:pt x="997658" y="9055"/>
                    </a:cubicBezTo>
                    <a:cubicBezTo>
                      <a:pt x="985051" y="6924"/>
                      <a:pt x="972268" y="5149"/>
                      <a:pt x="959307" y="4084"/>
                    </a:cubicBezTo>
                    <a:lnTo>
                      <a:pt x="959484" y="355"/>
                    </a:lnTo>
                    <a:lnTo>
                      <a:pt x="959307" y="355"/>
                    </a:lnTo>
                    <a:lnTo>
                      <a:pt x="952915" y="355"/>
                    </a:lnTo>
                    <a:lnTo>
                      <a:pt x="952738" y="3551"/>
                    </a:lnTo>
                    <a:cubicBezTo>
                      <a:pt x="942440" y="2841"/>
                      <a:pt x="932142" y="1420"/>
                      <a:pt x="921667" y="1420"/>
                    </a:cubicBezTo>
                    <a:lnTo>
                      <a:pt x="921667" y="355"/>
                    </a:lnTo>
                    <a:lnTo>
                      <a:pt x="915096" y="355"/>
                    </a:lnTo>
                    <a:lnTo>
                      <a:pt x="915096" y="1420"/>
                    </a:lnTo>
                    <a:cubicBezTo>
                      <a:pt x="904621" y="1420"/>
                      <a:pt x="894323" y="1243"/>
                      <a:pt x="884025" y="1953"/>
                    </a:cubicBezTo>
                    <a:lnTo>
                      <a:pt x="884025" y="355"/>
                    </a:lnTo>
                    <a:lnTo>
                      <a:pt x="877633" y="355"/>
                    </a:lnTo>
                    <a:lnTo>
                      <a:pt x="877633" y="2308"/>
                    </a:lnTo>
                    <a:cubicBezTo>
                      <a:pt x="864673" y="3373"/>
                      <a:pt x="851888" y="5149"/>
                      <a:pt x="839283" y="7457"/>
                    </a:cubicBezTo>
                    <a:cubicBezTo>
                      <a:pt x="839283" y="5149"/>
                      <a:pt x="839105" y="2663"/>
                      <a:pt x="838927" y="355"/>
                    </a:cubicBezTo>
                    <a:lnTo>
                      <a:pt x="832536" y="355"/>
                    </a:lnTo>
                    <a:cubicBezTo>
                      <a:pt x="832536" y="3018"/>
                      <a:pt x="832714" y="5859"/>
                      <a:pt x="832891" y="8522"/>
                    </a:cubicBezTo>
                    <a:cubicBezTo>
                      <a:pt x="821528" y="10653"/>
                      <a:pt x="810342" y="13316"/>
                      <a:pt x="799334" y="16335"/>
                    </a:cubicBezTo>
                    <a:lnTo>
                      <a:pt x="799334" y="14559"/>
                    </a:lnTo>
                    <a:cubicBezTo>
                      <a:pt x="799156" y="9943"/>
                      <a:pt x="798979" y="5149"/>
                      <a:pt x="798801" y="533"/>
                    </a:cubicBezTo>
                    <a:lnTo>
                      <a:pt x="798801" y="533"/>
                    </a:lnTo>
                    <a:lnTo>
                      <a:pt x="792409" y="533"/>
                    </a:lnTo>
                    <a:cubicBezTo>
                      <a:pt x="792765" y="5149"/>
                      <a:pt x="792942" y="9943"/>
                      <a:pt x="793119" y="14737"/>
                    </a:cubicBezTo>
                    <a:lnTo>
                      <a:pt x="793119" y="18110"/>
                    </a:lnTo>
                    <a:cubicBezTo>
                      <a:pt x="780691" y="21661"/>
                      <a:pt x="768617" y="25745"/>
                      <a:pt x="756544" y="30183"/>
                    </a:cubicBezTo>
                    <a:cubicBezTo>
                      <a:pt x="756544" y="27520"/>
                      <a:pt x="756544" y="24857"/>
                      <a:pt x="756544" y="23792"/>
                    </a:cubicBezTo>
                    <a:cubicBezTo>
                      <a:pt x="756366" y="15979"/>
                      <a:pt x="755834" y="8167"/>
                      <a:pt x="755124" y="533"/>
                    </a:cubicBezTo>
                    <a:lnTo>
                      <a:pt x="755124" y="533"/>
                    </a:lnTo>
                    <a:lnTo>
                      <a:pt x="748731" y="533"/>
                    </a:lnTo>
                    <a:cubicBezTo>
                      <a:pt x="749442" y="8345"/>
                      <a:pt x="750152" y="15979"/>
                      <a:pt x="750152" y="23969"/>
                    </a:cubicBezTo>
                    <a:cubicBezTo>
                      <a:pt x="750152" y="25390"/>
                      <a:pt x="750152" y="29651"/>
                      <a:pt x="750152" y="32669"/>
                    </a:cubicBezTo>
                    <a:cubicBezTo>
                      <a:pt x="595328" y="93924"/>
                      <a:pt x="481162"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80" y="5149"/>
                      <a:pt x="129257" y="355"/>
                    </a:cubicBezTo>
                    <a:lnTo>
                      <a:pt x="122865" y="355"/>
                    </a:lnTo>
                    <a:lnTo>
                      <a:pt x="122865" y="355"/>
                    </a:lnTo>
                    <a:cubicBezTo>
                      <a:pt x="122688" y="4971"/>
                      <a:pt x="122333" y="9765"/>
                      <a:pt x="122333" y="14381"/>
                    </a:cubicBezTo>
                    <a:lnTo>
                      <a:pt x="122333" y="16157"/>
                    </a:lnTo>
                    <a:cubicBezTo>
                      <a:pt x="111325" y="13139"/>
                      <a:pt x="100139" y="10653"/>
                      <a:pt x="88775" y="8345"/>
                    </a:cubicBezTo>
                    <a:cubicBezTo>
                      <a:pt x="88775" y="5682"/>
                      <a:pt x="88953" y="2841"/>
                      <a:pt x="89131" y="177"/>
                    </a:cubicBezTo>
                    <a:lnTo>
                      <a:pt x="82739" y="177"/>
                    </a:lnTo>
                    <a:lnTo>
                      <a:pt x="82739" y="177"/>
                    </a:lnTo>
                    <a:cubicBezTo>
                      <a:pt x="82739" y="2486"/>
                      <a:pt x="82561" y="4794"/>
                      <a:pt x="82561" y="7279"/>
                    </a:cubicBezTo>
                    <a:cubicBezTo>
                      <a:pt x="69955" y="5149"/>
                      <a:pt x="57171" y="3373"/>
                      <a:pt x="44210" y="2131"/>
                    </a:cubicBezTo>
                    <a:lnTo>
                      <a:pt x="44388" y="177"/>
                    </a:lnTo>
                    <a:lnTo>
                      <a:pt x="37996" y="177"/>
                    </a:lnTo>
                    <a:lnTo>
                      <a:pt x="37996" y="177"/>
                    </a:lnTo>
                    <a:lnTo>
                      <a:pt x="37996" y="1775"/>
                    </a:lnTo>
                    <a:cubicBezTo>
                      <a:pt x="27698" y="1065"/>
                      <a:pt x="17400" y="533"/>
                      <a:pt x="6925" y="355"/>
                    </a:cubicBezTo>
                    <a:lnTo>
                      <a:pt x="6925" y="177"/>
                    </a:lnTo>
                    <a:lnTo>
                      <a:pt x="533" y="177"/>
                    </a:lnTo>
                    <a:lnTo>
                      <a:pt x="533" y="3551"/>
                    </a:lnTo>
                    <a:lnTo>
                      <a:pt x="533" y="8522"/>
                    </a:lnTo>
                    <a:lnTo>
                      <a:pt x="3728" y="8522"/>
                    </a:lnTo>
                    <a:cubicBezTo>
                      <a:pt x="251767" y="8522"/>
                      <a:pt x="453997" y="208976"/>
                      <a:pt x="458081" y="456836"/>
                    </a:cubicBezTo>
                    <a:lnTo>
                      <a:pt x="458081" y="460742"/>
                    </a:lnTo>
                    <a:cubicBezTo>
                      <a:pt x="447606" y="460742"/>
                      <a:pt x="437308" y="461274"/>
                      <a:pt x="427009" y="461985"/>
                    </a:cubicBezTo>
                    <a:lnTo>
                      <a:pt x="427009" y="460564"/>
                    </a:lnTo>
                    <a:cubicBezTo>
                      <a:pt x="423814" y="349773"/>
                      <a:pt x="378361" y="246084"/>
                      <a:pt x="298995" y="168495"/>
                    </a:cubicBezTo>
                    <a:cubicBezTo>
                      <a:pt x="219453" y="90905"/>
                      <a:pt x="110969" y="48116"/>
                      <a:pt x="0" y="48116"/>
                    </a:cubicBezTo>
                    <a:lnTo>
                      <a:pt x="0" y="54330"/>
                    </a:lnTo>
                    <a:cubicBezTo>
                      <a:pt x="109371" y="54330"/>
                      <a:pt x="216257" y="96410"/>
                      <a:pt x="294557" y="172756"/>
                    </a:cubicBezTo>
                    <a:cubicBezTo>
                      <a:pt x="372679" y="249102"/>
                      <a:pt x="417422" y="351194"/>
                      <a:pt x="420618" y="460209"/>
                    </a:cubicBezTo>
                    <a:lnTo>
                      <a:pt x="420618" y="461985"/>
                    </a:lnTo>
                    <a:cubicBezTo>
                      <a:pt x="407657" y="463050"/>
                      <a:pt x="394873" y="464826"/>
                      <a:pt x="382267" y="467134"/>
                    </a:cubicBezTo>
                    <a:cubicBezTo>
                      <a:pt x="379426" y="260466"/>
                      <a:pt x="206669" y="92859"/>
                      <a:pt x="178" y="92859"/>
                    </a:cubicBezTo>
                    <a:lnTo>
                      <a:pt x="178" y="99250"/>
                    </a:lnTo>
                    <a:cubicBezTo>
                      <a:pt x="203296" y="99250"/>
                      <a:pt x="373566" y="264727"/>
                      <a:pt x="375875" y="468199"/>
                    </a:cubicBezTo>
                    <a:cubicBezTo>
                      <a:pt x="364512" y="470330"/>
                      <a:pt x="353326" y="472815"/>
                      <a:pt x="342318" y="475834"/>
                    </a:cubicBezTo>
                    <a:lnTo>
                      <a:pt x="342318" y="474591"/>
                    </a:lnTo>
                    <a:cubicBezTo>
                      <a:pt x="340542" y="385283"/>
                      <a:pt x="304677" y="301480"/>
                      <a:pt x="240937" y="238805"/>
                    </a:cubicBezTo>
                    <a:cubicBezTo>
                      <a:pt x="177196" y="176129"/>
                      <a:pt x="89486" y="141507"/>
                      <a:pt x="178" y="141507"/>
                    </a:cubicBezTo>
                    <a:lnTo>
                      <a:pt x="178" y="147899"/>
                    </a:lnTo>
                    <a:cubicBezTo>
                      <a:pt x="179859" y="147899"/>
                      <a:pt x="332375" y="294555"/>
                      <a:pt x="335749" y="474591"/>
                    </a:cubicBezTo>
                    <a:lnTo>
                      <a:pt x="335749"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4" y="483646"/>
                    </a:cubicBezTo>
                    <a:cubicBezTo>
                      <a:pt x="292604" y="484889"/>
                      <a:pt x="292604" y="488972"/>
                      <a:pt x="292604" y="491991"/>
                    </a:cubicBezTo>
                    <a:cubicBezTo>
                      <a:pt x="152516" y="547386"/>
                      <a:pt x="45986" y="669363"/>
                      <a:pt x="11896" y="819037"/>
                    </a:cubicBezTo>
                    <a:lnTo>
                      <a:pt x="11364" y="821346"/>
                    </a:lnTo>
                    <a:cubicBezTo>
                      <a:pt x="10298" y="825962"/>
                      <a:pt x="9410" y="830578"/>
                      <a:pt x="8523" y="835195"/>
                    </a:cubicBezTo>
                    <a:lnTo>
                      <a:pt x="7812" y="839811"/>
                    </a:lnTo>
                    <a:cubicBezTo>
                      <a:pt x="6569" y="846735"/>
                      <a:pt x="5504" y="853837"/>
                      <a:pt x="4439" y="860762"/>
                    </a:cubicBezTo>
                    <a:cubicBezTo>
                      <a:pt x="4084"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5" y="910831"/>
                      <a:pt x="7102" y="907102"/>
                    </a:cubicBezTo>
                    <a:cubicBezTo>
                      <a:pt x="7280" y="904084"/>
                      <a:pt x="7280" y="901066"/>
                      <a:pt x="7457" y="898047"/>
                    </a:cubicBezTo>
                    <a:cubicBezTo>
                      <a:pt x="7812" y="891833"/>
                      <a:pt x="8345" y="885796"/>
                      <a:pt x="8878" y="879582"/>
                    </a:cubicBezTo>
                    <a:lnTo>
                      <a:pt x="9233" y="875498"/>
                    </a:lnTo>
                    <a:cubicBezTo>
                      <a:pt x="32847" y="646104"/>
                      <a:pt x="226555" y="466779"/>
                      <a:pt x="461277" y="466779"/>
                    </a:cubicBezTo>
                    <a:cubicBezTo>
                      <a:pt x="695999" y="466779"/>
                      <a:pt x="889884" y="646281"/>
                      <a:pt x="913321" y="875676"/>
                    </a:cubicBezTo>
                    <a:lnTo>
                      <a:pt x="913677" y="879227"/>
                    </a:lnTo>
                    <a:cubicBezTo>
                      <a:pt x="914209" y="885441"/>
                      <a:pt x="914742" y="891833"/>
                      <a:pt x="915096" y="898225"/>
                    </a:cubicBezTo>
                    <a:cubicBezTo>
                      <a:pt x="915274" y="901066"/>
                      <a:pt x="915274" y="903906"/>
                      <a:pt x="915452" y="906747"/>
                    </a:cubicBezTo>
                    <a:cubicBezTo>
                      <a:pt x="915630" y="910831"/>
                      <a:pt x="915630" y="914737"/>
                      <a:pt x="915807" y="918821"/>
                    </a:cubicBezTo>
                    <a:lnTo>
                      <a:pt x="915807" y="918821"/>
                    </a:lnTo>
                    <a:lnTo>
                      <a:pt x="922377" y="918821"/>
                    </a:lnTo>
                    <a:lnTo>
                      <a:pt x="922377" y="918821"/>
                    </a:lnTo>
                    <a:cubicBezTo>
                      <a:pt x="922377" y="914914"/>
                      <a:pt x="922554" y="911008"/>
                      <a:pt x="922732" y="907280"/>
                    </a:cubicBezTo>
                    <a:cubicBezTo>
                      <a:pt x="922732" y="904261"/>
                      <a:pt x="922909" y="901243"/>
                      <a:pt x="923086" y="898225"/>
                    </a:cubicBezTo>
                    <a:cubicBezTo>
                      <a:pt x="923442" y="892010"/>
                      <a:pt x="923974" y="885974"/>
                      <a:pt x="924507" y="879760"/>
                    </a:cubicBezTo>
                    <a:lnTo>
                      <a:pt x="924863" y="875676"/>
                    </a:lnTo>
                    <a:cubicBezTo>
                      <a:pt x="948476" y="646281"/>
                      <a:pt x="1142185" y="466956"/>
                      <a:pt x="1376906" y="466956"/>
                    </a:cubicBezTo>
                    <a:cubicBezTo>
                      <a:pt x="1611629" y="466956"/>
                      <a:pt x="1805514" y="646459"/>
                      <a:pt x="1828951" y="875853"/>
                    </a:cubicBezTo>
                    <a:lnTo>
                      <a:pt x="1829306" y="879404"/>
                    </a:lnTo>
                    <a:cubicBezTo>
                      <a:pt x="1829838" y="885619"/>
                      <a:pt x="1830372" y="892010"/>
                      <a:pt x="1830726" y="898402"/>
                    </a:cubicBezTo>
                    <a:cubicBezTo>
                      <a:pt x="1830904" y="901243"/>
                      <a:pt x="1830904" y="904084"/>
                      <a:pt x="1831081" y="906925"/>
                    </a:cubicBezTo>
                    <a:cubicBezTo>
                      <a:pt x="1831259" y="911008"/>
                      <a:pt x="1831259" y="914914"/>
                      <a:pt x="1831437" y="918998"/>
                    </a:cubicBezTo>
                    <a:lnTo>
                      <a:pt x="1831437" y="918998"/>
                    </a:lnTo>
                    <a:lnTo>
                      <a:pt x="1837828" y="918998"/>
                    </a:lnTo>
                    <a:cubicBezTo>
                      <a:pt x="1837651" y="901953"/>
                      <a:pt x="1836585" y="885264"/>
                      <a:pt x="1834633" y="868752"/>
                    </a:cubicBezTo>
                    <a:lnTo>
                      <a:pt x="1834633" y="868219"/>
                    </a:lnTo>
                    <a:cubicBezTo>
                      <a:pt x="1834277" y="865911"/>
                      <a:pt x="1833922" y="863780"/>
                      <a:pt x="1833745" y="861472"/>
                    </a:cubicBezTo>
                    <a:cubicBezTo>
                      <a:pt x="1832856" y="854192"/>
                      <a:pt x="1831614" y="846913"/>
                      <a:pt x="1830372" y="839811"/>
                    </a:cubicBezTo>
                    <a:lnTo>
                      <a:pt x="1829661" y="835727"/>
                    </a:lnTo>
                    <a:cubicBezTo>
                      <a:pt x="1828773" y="830933"/>
                      <a:pt x="1827708" y="826317"/>
                      <a:pt x="1826643" y="821701"/>
                    </a:cubicBezTo>
                    <a:lnTo>
                      <a:pt x="1826109" y="819748"/>
                    </a:lnTo>
                    <a:cubicBezTo>
                      <a:pt x="1792020" y="670073"/>
                      <a:pt x="1685312" y="547919"/>
                      <a:pt x="1545225" y="492523"/>
                    </a:cubicBezTo>
                    <a:cubicBezTo>
                      <a:pt x="1545225" y="489505"/>
                      <a:pt x="1545225" y="485599"/>
                      <a:pt x="1545225" y="484178"/>
                    </a:cubicBezTo>
                    <a:cubicBezTo>
                      <a:pt x="1548243" y="327402"/>
                      <a:pt x="1681228" y="199921"/>
                      <a:pt x="1837651" y="199921"/>
                    </a:cubicBezTo>
                    <a:lnTo>
                      <a:pt x="1837651" y="193529"/>
                    </a:lnTo>
                    <a:cubicBezTo>
                      <a:pt x="1677855" y="193529"/>
                      <a:pt x="1542028" y="323851"/>
                      <a:pt x="1538832" y="484178"/>
                    </a:cubicBezTo>
                    <a:cubicBezTo>
                      <a:pt x="1538832" y="485066"/>
                      <a:pt x="1538832" y="487552"/>
                      <a:pt x="1538832" y="490038"/>
                    </a:cubicBezTo>
                    <a:cubicBezTo>
                      <a:pt x="1526937" y="485599"/>
                      <a:pt x="1514686" y="481515"/>
                      <a:pt x="1502257" y="478142"/>
                    </a:cubicBezTo>
                    <a:lnTo>
                      <a:pt x="1502257" y="475123"/>
                    </a:lnTo>
                    <a:cubicBezTo>
                      <a:pt x="1503855" y="387414"/>
                      <a:pt x="1539188" y="305386"/>
                      <a:pt x="1601686" y="243953"/>
                    </a:cubicBezTo>
                    <a:cubicBezTo>
                      <a:pt x="1664183" y="182344"/>
                      <a:pt x="1747455" y="148432"/>
                      <a:pt x="1834987" y="148432"/>
                    </a:cubicBezTo>
                    <a:lnTo>
                      <a:pt x="1837651" y="148432"/>
                    </a:lnTo>
                    <a:lnTo>
                      <a:pt x="1837651" y="142040"/>
                    </a:lnTo>
                    <a:lnTo>
                      <a:pt x="1834987" y="142040"/>
                    </a:lnTo>
                    <a:cubicBezTo>
                      <a:pt x="1745679" y="142040"/>
                      <a:pt x="1660810" y="176662"/>
                      <a:pt x="1597247" y="239337"/>
                    </a:cubicBezTo>
                    <a:cubicBezTo>
                      <a:pt x="1533684" y="302012"/>
                      <a:pt x="1497640" y="385816"/>
                      <a:pt x="1495865" y="475123"/>
                    </a:cubicBezTo>
                    <a:lnTo>
                      <a:pt x="1495865" y="476366"/>
                    </a:lnTo>
                    <a:cubicBezTo>
                      <a:pt x="1484857" y="473348"/>
                      <a:pt x="1473672" y="470862"/>
                      <a:pt x="1462308" y="468732"/>
                    </a:cubicBezTo>
                    <a:cubicBezTo>
                      <a:pt x="1464616" y="265082"/>
                      <a:pt x="1634355" y="99783"/>
                      <a:pt x="1837651" y="99783"/>
                    </a:cubicBezTo>
                    <a:lnTo>
                      <a:pt x="1837651" y="93391"/>
                    </a:lnTo>
                    <a:cubicBezTo>
                      <a:pt x="1631159" y="93391"/>
                      <a:pt x="1458758" y="260998"/>
                      <a:pt x="1455916" y="467666"/>
                    </a:cubicBezTo>
                    <a:cubicBezTo>
                      <a:pt x="1443310" y="465536"/>
                      <a:pt x="1430527" y="463760"/>
                      <a:pt x="1417566" y="462695"/>
                    </a:cubicBezTo>
                    <a:cubicBezTo>
                      <a:pt x="1423958" y="236851"/>
                      <a:pt x="1613048" y="54330"/>
                      <a:pt x="1836941" y="54330"/>
                    </a:cubicBezTo>
                    <a:lnTo>
                      <a:pt x="1836941" y="47938"/>
                    </a:lnTo>
                    <a:cubicBezTo>
                      <a:pt x="1609676" y="47938"/>
                      <a:pt x="1417743" y="233123"/>
                      <a:pt x="1410463" y="461807"/>
                    </a:cubicBezTo>
                    <a:cubicBezTo>
                      <a:pt x="1400165" y="461097"/>
                      <a:pt x="1389868" y="460564"/>
                      <a:pt x="1379392" y="460387"/>
                    </a:cubicBezTo>
                    <a:cubicBezTo>
                      <a:pt x="1379392" y="456658"/>
                      <a:pt x="1379570" y="452752"/>
                      <a:pt x="1379748" y="449024"/>
                    </a:cubicBezTo>
                    <a:cubicBezTo>
                      <a:pt x="1379925" y="446005"/>
                      <a:pt x="1379925" y="442987"/>
                      <a:pt x="1380102" y="439969"/>
                    </a:cubicBezTo>
                    <a:cubicBezTo>
                      <a:pt x="1380457" y="433754"/>
                      <a:pt x="1380991" y="427718"/>
                      <a:pt x="1381523" y="421503"/>
                    </a:cubicBezTo>
                    <a:lnTo>
                      <a:pt x="1381878" y="417420"/>
                    </a:lnTo>
                    <a:cubicBezTo>
                      <a:pt x="1405493" y="188025"/>
                      <a:pt x="1602040" y="8700"/>
                      <a:pt x="1836941" y="8700"/>
                    </a:cubicBezTo>
                    <a:lnTo>
                      <a:pt x="1837473" y="8700"/>
                    </a:lnTo>
                    <a:lnTo>
                      <a:pt x="1837473" y="5504"/>
                    </a:lnTo>
                    <a:cubicBezTo>
                      <a:pt x="1837473" y="3729"/>
                      <a:pt x="1837473" y="1775"/>
                      <a:pt x="1837473" y="0"/>
                    </a:cubicBezTo>
                    <a:lnTo>
                      <a:pt x="1837295" y="0"/>
                    </a:lnTo>
                    <a:lnTo>
                      <a:pt x="1830904" y="0"/>
                    </a:lnTo>
                    <a:lnTo>
                      <a:pt x="1830548" y="1953"/>
                    </a:lnTo>
                    <a:close/>
                    <a:moveTo>
                      <a:pt x="926815" y="819393"/>
                    </a:moveTo>
                    <a:lnTo>
                      <a:pt x="926282" y="821701"/>
                    </a:lnTo>
                    <a:cubicBezTo>
                      <a:pt x="925217" y="826317"/>
                      <a:pt x="924329" y="830933"/>
                      <a:pt x="923442" y="835550"/>
                    </a:cubicBezTo>
                    <a:lnTo>
                      <a:pt x="922554" y="840166"/>
                    </a:lnTo>
                    <a:cubicBezTo>
                      <a:pt x="921311" y="847090"/>
                      <a:pt x="920246" y="854015"/>
                      <a:pt x="919358" y="861117"/>
                    </a:cubicBezTo>
                    <a:cubicBezTo>
                      <a:pt x="919003" y="863425"/>
                      <a:pt x="918648" y="865733"/>
                      <a:pt x="918470" y="868219"/>
                    </a:cubicBezTo>
                    <a:cubicBezTo>
                      <a:pt x="918115" y="865911"/>
                      <a:pt x="917760" y="863780"/>
                      <a:pt x="917582" y="861472"/>
                    </a:cubicBezTo>
                    <a:cubicBezTo>
                      <a:pt x="916695" y="854192"/>
                      <a:pt x="915452" y="846913"/>
                      <a:pt x="914209" y="839811"/>
                    </a:cubicBezTo>
                    <a:lnTo>
                      <a:pt x="913499" y="835727"/>
                    </a:lnTo>
                    <a:cubicBezTo>
                      <a:pt x="912611" y="830933"/>
                      <a:pt x="911546" y="826317"/>
                      <a:pt x="910481" y="821701"/>
                    </a:cubicBezTo>
                    <a:lnTo>
                      <a:pt x="909948" y="819748"/>
                    </a:lnTo>
                    <a:cubicBezTo>
                      <a:pt x="875858" y="670073"/>
                      <a:pt x="769150" y="547919"/>
                      <a:pt x="629062" y="492523"/>
                    </a:cubicBezTo>
                    <a:cubicBezTo>
                      <a:pt x="629062" y="489505"/>
                      <a:pt x="629062" y="485599"/>
                      <a:pt x="629062" y="484178"/>
                    </a:cubicBezTo>
                    <a:cubicBezTo>
                      <a:pt x="632080" y="327402"/>
                      <a:pt x="761871" y="199921"/>
                      <a:pt x="918293" y="199921"/>
                    </a:cubicBezTo>
                    <a:cubicBezTo>
                      <a:pt x="1074715" y="199921"/>
                      <a:pt x="1204505" y="327402"/>
                      <a:pt x="1207523" y="484178"/>
                    </a:cubicBezTo>
                    <a:cubicBezTo>
                      <a:pt x="1207523" y="485421"/>
                      <a:pt x="1207523" y="489505"/>
                      <a:pt x="1207523" y="492523"/>
                    </a:cubicBezTo>
                    <a:cubicBezTo>
                      <a:pt x="1067613" y="547741"/>
                      <a:pt x="960905" y="669896"/>
                      <a:pt x="926815" y="819393"/>
                    </a:cubicBezTo>
                    <a:close/>
                    <a:moveTo>
                      <a:pt x="1214092" y="489860"/>
                    </a:moveTo>
                    <a:cubicBezTo>
                      <a:pt x="1214092" y="487374"/>
                      <a:pt x="1214092" y="485066"/>
                      <a:pt x="1214092" y="484001"/>
                    </a:cubicBezTo>
                    <a:cubicBezTo>
                      <a:pt x="1210897" y="323673"/>
                      <a:pt x="1078266" y="193352"/>
                      <a:pt x="918470" y="193352"/>
                    </a:cubicBezTo>
                    <a:cubicBezTo>
                      <a:pt x="758674" y="193352"/>
                      <a:pt x="626044" y="323673"/>
                      <a:pt x="622848" y="484001"/>
                    </a:cubicBezTo>
                    <a:cubicBezTo>
                      <a:pt x="622848" y="484889"/>
                      <a:pt x="622848" y="487374"/>
                      <a:pt x="622848" y="489860"/>
                    </a:cubicBezTo>
                    <a:cubicBezTo>
                      <a:pt x="610953" y="485421"/>
                      <a:pt x="598702" y="481338"/>
                      <a:pt x="586273" y="477964"/>
                    </a:cubicBezTo>
                    <a:lnTo>
                      <a:pt x="586273" y="474946"/>
                    </a:lnTo>
                    <a:cubicBezTo>
                      <a:pt x="587870" y="387236"/>
                      <a:pt x="623203" y="305208"/>
                      <a:pt x="685701" y="243776"/>
                    </a:cubicBezTo>
                    <a:cubicBezTo>
                      <a:pt x="748199" y="182166"/>
                      <a:pt x="830937" y="148254"/>
                      <a:pt x="918470" y="148254"/>
                    </a:cubicBezTo>
                    <a:cubicBezTo>
                      <a:pt x="1098151" y="148254"/>
                      <a:pt x="1247294" y="294910"/>
                      <a:pt x="1250668" y="474946"/>
                    </a:cubicBezTo>
                    <a:lnTo>
                      <a:pt x="1250668" y="477964"/>
                    </a:lnTo>
                    <a:cubicBezTo>
                      <a:pt x="1238239" y="481338"/>
                      <a:pt x="1225988" y="485421"/>
                      <a:pt x="1214092" y="489860"/>
                    </a:cubicBezTo>
                    <a:close/>
                    <a:moveTo>
                      <a:pt x="1256882" y="476011"/>
                    </a:moveTo>
                    <a:lnTo>
                      <a:pt x="1256882" y="474768"/>
                    </a:lnTo>
                    <a:cubicBezTo>
                      <a:pt x="1255107" y="385461"/>
                      <a:pt x="1219241" y="301657"/>
                      <a:pt x="1155501" y="238982"/>
                    </a:cubicBezTo>
                    <a:cubicBezTo>
                      <a:pt x="1091760" y="176307"/>
                      <a:pt x="1007601" y="141685"/>
                      <a:pt x="918115" y="141685"/>
                    </a:cubicBezTo>
                    <a:cubicBezTo>
                      <a:pt x="828807" y="141685"/>
                      <a:pt x="744470" y="176307"/>
                      <a:pt x="680730" y="238982"/>
                    </a:cubicBezTo>
                    <a:cubicBezTo>
                      <a:pt x="617167" y="301657"/>
                      <a:pt x="581123" y="385461"/>
                      <a:pt x="579348" y="474768"/>
                    </a:cubicBezTo>
                    <a:lnTo>
                      <a:pt x="579348" y="476011"/>
                    </a:lnTo>
                    <a:cubicBezTo>
                      <a:pt x="568340" y="472993"/>
                      <a:pt x="557154" y="470507"/>
                      <a:pt x="545791" y="468377"/>
                    </a:cubicBezTo>
                    <a:cubicBezTo>
                      <a:pt x="548099" y="264727"/>
                      <a:pt x="714642" y="99428"/>
                      <a:pt x="917938" y="99428"/>
                    </a:cubicBezTo>
                    <a:cubicBezTo>
                      <a:pt x="1121234" y="99428"/>
                      <a:pt x="1287776" y="264904"/>
                      <a:pt x="1290085" y="468377"/>
                    </a:cubicBezTo>
                    <a:cubicBezTo>
                      <a:pt x="1279253" y="470507"/>
                      <a:pt x="1268067" y="473170"/>
                      <a:pt x="1256882" y="476011"/>
                    </a:cubicBezTo>
                    <a:close/>
                    <a:moveTo>
                      <a:pt x="1297008" y="467311"/>
                    </a:moveTo>
                    <a:cubicBezTo>
                      <a:pt x="1294168" y="260643"/>
                      <a:pt x="1124784" y="93036"/>
                      <a:pt x="918470" y="93036"/>
                    </a:cubicBezTo>
                    <a:cubicBezTo>
                      <a:pt x="711978" y="93036"/>
                      <a:pt x="542773" y="260643"/>
                      <a:pt x="539933" y="467311"/>
                    </a:cubicBezTo>
                    <a:cubicBezTo>
                      <a:pt x="527326" y="465181"/>
                      <a:pt x="514542" y="463405"/>
                      <a:pt x="501581" y="462340"/>
                    </a:cubicBezTo>
                    <a:cubicBezTo>
                      <a:pt x="508506" y="236851"/>
                      <a:pt x="694401" y="54330"/>
                      <a:pt x="918293" y="54330"/>
                    </a:cubicBezTo>
                    <a:cubicBezTo>
                      <a:pt x="1027664" y="54330"/>
                      <a:pt x="1130999" y="96410"/>
                      <a:pt x="1209298" y="172756"/>
                    </a:cubicBezTo>
                    <a:cubicBezTo>
                      <a:pt x="1287421" y="249102"/>
                      <a:pt x="1332164" y="351194"/>
                      <a:pt x="1335360" y="460209"/>
                    </a:cubicBezTo>
                    <a:lnTo>
                      <a:pt x="1335360" y="461985"/>
                    </a:lnTo>
                    <a:cubicBezTo>
                      <a:pt x="1322398" y="463405"/>
                      <a:pt x="1309615" y="465003"/>
                      <a:pt x="1297008" y="467311"/>
                    </a:cubicBezTo>
                    <a:close/>
                    <a:moveTo>
                      <a:pt x="1341751" y="461807"/>
                    </a:moveTo>
                    <a:lnTo>
                      <a:pt x="1341751" y="460387"/>
                    </a:lnTo>
                    <a:cubicBezTo>
                      <a:pt x="1338556" y="349596"/>
                      <a:pt x="1293103" y="245907"/>
                      <a:pt x="1213737" y="168317"/>
                    </a:cubicBezTo>
                    <a:cubicBezTo>
                      <a:pt x="1134195" y="90728"/>
                      <a:pt x="1029262" y="47938"/>
                      <a:pt x="918293" y="47938"/>
                    </a:cubicBezTo>
                    <a:cubicBezTo>
                      <a:pt x="691027" y="47938"/>
                      <a:pt x="502291" y="233123"/>
                      <a:pt x="495012" y="461807"/>
                    </a:cubicBezTo>
                    <a:cubicBezTo>
                      <a:pt x="484713" y="461097"/>
                      <a:pt x="474416" y="460564"/>
                      <a:pt x="463940" y="460387"/>
                    </a:cubicBezTo>
                    <a:lnTo>
                      <a:pt x="463940" y="457013"/>
                    </a:lnTo>
                    <a:cubicBezTo>
                      <a:pt x="467669" y="210041"/>
                      <a:pt x="668301" y="9765"/>
                      <a:pt x="915096" y="7990"/>
                    </a:cubicBezTo>
                    <a:lnTo>
                      <a:pt x="921134" y="7990"/>
                    </a:lnTo>
                    <a:cubicBezTo>
                      <a:pt x="1155855" y="7990"/>
                      <a:pt x="1346900" y="188203"/>
                      <a:pt x="1370515" y="417597"/>
                    </a:cubicBezTo>
                    <a:lnTo>
                      <a:pt x="1370870" y="421148"/>
                    </a:lnTo>
                    <a:cubicBezTo>
                      <a:pt x="1371402" y="427363"/>
                      <a:pt x="1371935" y="433754"/>
                      <a:pt x="1372290" y="440146"/>
                    </a:cubicBezTo>
                    <a:cubicBezTo>
                      <a:pt x="1372467" y="442987"/>
                      <a:pt x="1372467" y="445828"/>
                      <a:pt x="1372467" y="448668"/>
                    </a:cubicBezTo>
                    <a:cubicBezTo>
                      <a:pt x="1372645" y="452575"/>
                      <a:pt x="1372823" y="456658"/>
                      <a:pt x="1372823" y="460564"/>
                    </a:cubicBezTo>
                    <a:cubicBezTo>
                      <a:pt x="1362347" y="460564"/>
                      <a:pt x="1352050" y="460919"/>
                      <a:pt x="1341751" y="461807"/>
                    </a:cubicBezTo>
                    <a:close/>
                  </a:path>
                </a:pathLst>
              </a:custGeom>
              <a:grpFill/>
              <a:ln w="10769"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77FB0A19-CEDB-4D04-A273-EE91E4343A63}"/>
                  </a:ext>
                </a:extLst>
              </p:cNvPr>
              <p:cNvSpPr/>
              <p:nvPr/>
            </p:nvSpPr>
            <p:spPr>
              <a:xfrm>
                <a:off x="8877894" y="1930677"/>
                <a:ext cx="675758" cy="318879"/>
              </a:xfrm>
              <a:custGeom>
                <a:avLst/>
                <a:gdLst>
                  <a:gd name="connsiteX0" fmla="*/ 338057 w 675758"/>
                  <a:gd name="connsiteY0" fmla="*/ 0 h 318879"/>
                  <a:gd name="connsiteX1" fmla="*/ 100672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9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2" y="97297"/>
                    </a:cubicBezTo>
                    <a:cubicBezTo>
                      <a:pt x="40482" y="156599"/>
                      <a:pt x="4971" y="234899"/>
                      <a:pt x="0" y="318880"/>
                    </a:cubicBezTo>
                    <a:lnTo>
                      <a:pt x="6392" y="318880"/>
                    </a:lnTo>
                    <a:lnTo>
                      <a:pt x="6392" y="318880"/>
                    </a:lnTo>
                    <a:cubicBezTo>
                      <a:pt x="11364" y="236674"/>
                      <a:pt x="46163" y="159972"/>
                      <a:pt x="105110" y="101914"/>
                    </a:cubicBezTo>
                    <a:cubicBezTo>
                      <a:pt x="167608" y="40304"/>
                      <a:pt x="250347" y="6392"/>
                      <a:pt x="337879" y="6392"/>
                    </a:cubicBezTo>
                    <a:cubicBezTo>
                      <a:pt x="512944" y="6392"/>
                      <a:pt x="658714" y="145236"/>
                      <a:pt x="669366" y="318880"/>
                    </a:cubicBezTo>
                    <a:lnTo>
                      <a:pt x="669366" y="318880"/>
                    </a:lnTo>
                    <a:lnTo>
                      <a:pt x="675759" y="318880"/>
                    </a:lnTo>
                    <a:cubicBezTo>
                      <a:pt x="670787" y="234899"/>
                      <a:pt x="635277" y="156599"/>
                      <a:pt x="575087" y="97297"/>
                    </a:cubicBezTo>
                    <a:cubicBezTo>
                      <a:pt x="511702" y="34622"/>
                      <a:pt x="427365" y="0"/>
                      <a:pt x="338057" y="0"/>
                    </a:cubicBezTo>
                    <a:close/>
                  </a:path>
                </a:pathLst>
              </a:custGeom>
              <a:grpFill/>
              <a:ln w="10769"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804423A3-EEE0-4023-834D-5B6A793840C8}"/>
                  </a:ext>
                </a:extLst>
              </p:cNvPr>
              <p:cNvSpPr/>
              <p:nvPr/>
            </p:nvSpPr>
            <p:spPr>
              <a:xfrm>
                <a:off x="8921749" y="1982521"/>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7 w 588048"/>
                  <a:gd name="connsiteY5" fmla="*/ 267212 h 267212"/>
                  <a:gd name="connsiteX6" fmla="*/ 581657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6" y="6392"/>
                      <a:pt x="566920" y="121444"/>
                      <a:pt x="581657" y="267212"/>
                    </a:cubicBezTo>
                    <a:lnTo>
                      <a:pt x="581657" y="267212"/>
                    </a:lnTo>
                    <a:lnTo>
                      <a:pt x="588048" y="267212"/>
                    </a:lnTo>
                    <a:cubicBezTo>
                      <a:pt x="573489" y="117716"/>
                      <a:pt x="446185" y="0"/>
                      <a:pt x="294202" y="0"/>
                    </a:cubicBezTo>
                    <a:close/>
                  </a:path>
                </a:pathLst>
              </a:custGeom>
              <a:grpFill/>
              <a:ln w="10769"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97FEACB8-0BE5-46E6-97AB-49F66D073885}"/>
                  </a:ext>
                </a:extLst>
              </p:cNvPr>
              <p:cNvSpPr/>
              <p:nvPr/>
            </p:nvSpPr>
            <p:spPr>
              <a:xfrm>
                <a:off x="9837201" y="2901519"/>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667" y="117893"/>
                      <a:pt x="446363" y="0"/>
                      <a:pt x="294202" y="0"/>
                    </a:cubicBezTo>
                    <a:close/>
                  </a:path>
                </a:pathLst>
              </a:custGeom>
              <a:grpFill/>
              <a:ln w="10769"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D3E661-71DB-4AAD-9F0C-3DD07C699337}"/>
                  </a:ext>
                </a:extLst>
              </p:cNvPr>
              <p:cNvSpPr/>
              <p:nvPr/>
            </p:nvSpPr>
            <p:spPr>
              <a:xfrm>
                <a:off x="9708122" y="2755928"/>
                <a:ext cx="846916" cy="412803"/>
              </a:xfrm>
              <a:custGeom>
                <a:avLst/>
                <a:gdLst>
                  <a:gd name="connsiteX0" fmla="*/ 846739 w 846916"/>
                  <a:gd name="connsiteY0" fmla="*/ 412448 h 412803"/>
                  <a:gd name="connsiteX1" fmla="*/ 718725 w 846916"/>
                  <a:gd name="connsiteY1" fmla="*/ 120379 h 412803"/>
                  <a:gd name="connsiteX2" fmla="*/ 423280 w 846916"/>
                  <a:gd name="connsiteY2" fmla="*/ 0 h 412803"/>
                  <a:gd name="connsiteX3" fmla="*/ 0 w 846916"/>
                  <a:gd name="connsiteY3" fmla="*/ 412803 h 412803"/>
                  <a:gd name="connsiteX4" fmla="*/ 177 w 846916"/>
                  <a:gd name="connsiteY4" fmla="*/ 412803 h 412803"/>
                  <a:gd name="connsiteX5" fmla="*/ 6569 w 846916"/>
                  <a:gd name="connsiteY5" fmla="*/ 412803 h 412803"/>
                  <a:gd name="connsiteX6" fmla="*/ 423458 w 846916"/>
                  <a:gd name="connsiteY6" fmla="*/ 6569 h 412803"/>
                  <a:gd name="connsiteX7" fmla="*/ 714464 w 846916"/>
                  <a:gd name="connsiteY7" fmla="*/ 124995 h 412803"/>
                  <a:gd name="connsiteX8" fmla="*/ 840525 w 846916"/>
                  <a:gd name="connsiteY8" fmla="*/ 412448 h 412803"/>
                  <a:gd name="connsiteX9" fmla="*/ 840525 w 846916"/>
                  <a:gd name="connsiteY9" fmla="*/ 412626 h 412803"/>
                  <a:gd name="connsiteX10" fmla="*/ 846916 w 846916"/>
                  <a:gd name="connsiteY10" fmla="*/ 412626 h 412803"/>
                  <a:gd name="connsiteX11" fmla="*/ 846916 w 846916"/>
                  <a:gd name="connsiteY11" fmla="*/ 412626 h 412803"/>
                  <a:gd name="connsiteX12" fmla="*/ 846916 w 846916"/>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6" h="412803">
                    <a:moveTo>
                      <a:pt x="846739" y="412448"/>
                    </a:moveTo>
                    <a:cubicBezTo>
                      <a:pt x="843543" y="301657"/>
                      <a:pt x="798090" y="197968"/>
                      <a:pt x="718725" y="120379"/>
                    </a:cubicBezTo>
                    <a:cubicBezTo>
                      <a:pt x="639183" y="42790"/>
                      <a:pt x="534250" y="0"/>
                      <a:pt x="423280" y="0"/>
                    </a:cubicBezTo>
                    <a:cubicBezTo>
                      <a:pt x="196371" y="0"/>
                      <a:pt x="7989" y="184652"/>
                      <a:pt x="0" y="412803"/>
                    </a:cubicBezTo>
                    <a:lnTo>
                      <a:pt x="177" y="412803"/>
                    </a:lnTo>
                    <a:lnTo>
                      <a:pt x="6569" y="412803"/>
                    </a:lnTo>
                    <a:cubicBezTo>
                      <a:pt x="14558" y="188203"/>
                      <a:pt x="200099" y="6569"/>
                      <a:pt x="423458" y="6569"/>
                    </a:cubicBezTo>
                    <a:cubicBezTo>
                      <a:pt x="532829" y="6569"/>
                      <a:pt x="635986" y="48649"/>
                      <a:pt x="714464" y="124995"/>
                    </a:cubicBezTo>
                    <a:cubicBezTo>
                      <a:pt x="792586" y="201341"/>
                      <a:pt x="837329" y="303433"/>
                      <a:pt x="840525" y="412448"/>
                    </a:cubicBezTo>
                    <a:lnTo>
                      <a:pt x="840525" y="412626"/>
                    </a:lnTo>
                    <a:lnTo>
                      <a:pt x="846916" y="412626"/>
                    </a:lnTo>
                    <a:lnTo>
                      <a:pt x="846916" y="412626"/>
                    </a:lnTo>
                    <a:lnTo>
                      <a:pt x="846916" y="412448"/>
                    </a:lnTo>
                    <a:close/>
                  </a:path>
                </a:pathLst>
              </a:custGeom>
              <a:grpFill/>
              <a:ln w="10769" cap="flat">
                <a:noFill/>
                <a:prstDash val="solid"/>
                <a:miter/>
              </a:ln>
            </p:spPr>
            <p:txBody>
              <a:bodyPr rtlCol="0" anchor="ctr"/>
              <a:lstStyle/>
              <a:p>
                <a:endParaRPr lang="en-US" dirty="0"/>
              </a:p>
            </p:txBody>
          </p:sp>
          <p:sp>
            <p:nvSpPr>
              <p:cNvPr id="709" name="Freeform: Shape 708">
                <a:extLst>
                  <a:ext uri="{FF2B5EF4-FFF2-40B4-BE49-F238E27FC236}">
                    <a16:creationId xmlns:a16="http://schemas.microsoft.com/office/drawing/2014/main" id="{782F0194-1877-4349-BEE2-3D92BF9586B7}"/>
                  </a:ext>
                </a:extLst>
              </p:cNvPr>
              <p:cNvSpPr/>
              <p:nvPr/>
            </p:nvSpPr>
            <p:spPr>
              <a:xfrm>
                <a:off x="8837590" y="2801026"/>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70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70"/>
                      <a:pt x="378361" y="6570"/>
                    </a:cubicBezTo>
                    <a:cubicBezTo>
                      <a:pt x="578993" y="6570"/>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710" name="Freeform: Shape 709">
                <a:extLst>
                  <a:ext uri="{FF2B5EF4-FFF2-40B4-BE49-F238E27FC236}">
                    <a16:creationId xmlns:a16="http://schemas.microsoft.com/office/drawing/2014/main" id="{DF44D2CE-0ACB-4353-B57E-664594EB5F4C}"/>
                  </a:ext>
                </a:extLst>
              </p:cNvPr>
              <p:cNvSpPr/>
              <p:nvPr/>
            </p:nvSpPr>
            <p:spPr>
              <a:xfrm>
                <a:off x="9753042" y="2801026"/>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70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70"/>
                      <a:pt x="378361" y="6570"/>
                    </a:cubicBezTo>
                    <a:cubicBezTo>
                      <a:pt x="578993" y="6570"/>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711" name="Freeform: Shape 710">
                <a:extLst>
                  <a:ext uri="{FF2B5EF4-FFF2-40B4-BE49-F238E27FC236}">
                    <a16:creationId xmlns:a16="http://schemas.microsoft.com/office/drawing/2014/main" id="{F26EECDF-05F2-431C-9FE5-0623745102D4}"/>
                  </a:ext>
                </a:extLst>
              </p:cNvPr>
              <p:cNvSpPr/>
              <p:nvPr/>
            </p:nvSpPr>
            <p:spPr>
              <a:xfrm>
                <a:off x="9793347" y="2849852"/>
                <a:ext cx="675758" cy="318879"/>
              </a:xfrm>
              <a:custGeom>
                <a:avLst/>
                <a:gdLst>
                  <a:gd name="connsiteX0" fmla="*/ 575442 w 675758"/>
                  <a:gd name="connsiteY0" fmla="*/ 97298 h 318879"/>
                  <a:gd name="connsiteX1" fmla="*/ 338056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5" y="0"/>
                      <a:pt x="338056" y="0"/>
                    </a:cubicBezTo>
                    <a:cubicBezTo>
                      <a:pt x="248749" y="0"/>
                      <a:pt x="164412" y="34622"/>
                      <a:pt x="100671" y="97298"/>
                    </a:cubicBezTo>
                    <a:cubicBezTo>
                      <a:pt x="40481" y="156599"/>
                      <a:pt x="4971" y="234899"/>
                      <a:pt x="0" y="318880"/>
                    </a:cubicBezTo>
                    <a:lnTo>
                      <a:pt x="0" y="318880"/>
                    </a:lnTo>
                    <a:lnTo>
                      <a:pt x="6392" y="318880"/>
                    </a:lnTo>
                    <a:cubicBezTo>
                      <a:pt x="11362" y="236674"/>
                      <a:pt x="46163" y="159973"/>
                      <a:pt x="105110" y="101914"/>
                    </a:cubicBezTo>
                    <a:cubicBezTo>
                      <a:pt x="167608" y="40304"/>
                      <a:pt x="250346" y="6392"/>
                      <a:pt x="337879" y="6392"/>
                    </a:cubicBezTo>
                    <a:cubicBezTo>
                      <a:pt x="512767" y="6392"/>
                      <a:pt x="658713" y="145236"/>
                      <a:pt x="669367" y="318880"/>
                    </a:cubicBezTo>
                    <a:lnTo>
                      <a:pt x="675758" y="318880"/>
                    </a:lnTo>
                    <a:lnTo>
                      <a:pt x="675758" y="318880"/>
                    </a:lnTo>
                    <a:cubicBezTo>
                      <a:pt x="671142" y="234899"/>
                      <a:pt x="635632" y="156599"/>
                      <a:pt x="575442" y="97298"/>
                    </a:cubicBezTo>
                    <a:close/>
                  </a:path>
                </a:pathLst>
              </a:custGeom>
              <a:grpFill/>
              <a:ln w="10769" cap="flat">
                <a:noFill/>
                <a:prstDash val="solid"/>
                <a:miter/>
              </a:ln>
            </p:spPr>
            <p:txBody>
              <a:bodyPr rtlCol="0" anchor="ctr"/>
              <a:lstStyle/>
              <a:p>
                <a:endParaRPr lang="en-US" dirty="0"/>
              </a:p>
            </p:txBody>
          </p:sp>
          <p:sp>
            <p:nvSpPr>
              <p:cNvPr id="712" name="Freeform: Shape 711">
                <a:extLst>
                  <a:ext uri="{FF2B5EF4-FFF2-40B4-BE49-F238E27FC236}">
                    <a16:creationId xmlns:a16="http://schemas.microsoft.com/office/drawing/2014/main" id="{D211599D-2DA6-44EE-9271-E923A550AF40}"/>
                  </a:ext>
                </a:extLst>
              </p:cNvPr>
              <p:cNvSpPr/>
              <p:nvPr/>
            </p:nvSpPr>
            <p:spPr>
              <a:xfrm>
                <a:off x="8792670" y="275592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8 h 412803"/>
                  <a:gd name="connsiteX7" fmla="*/ 840348 w 846739"/>
                  <a:gd name="connsiteY7" fmla="*/ 412626 h 412803"/>
                  <a:gd name="connsiteX8" fmla="*/ 846739 w 846739"/>
                  <a:gd name="connsiteY8" fmla="*/ 412626 h 412803"/>
                  <a:gd name="connsiteX9" fmla="*/ 846739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2"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8"/>
                    </a:cubicBezTo>
                    <a:lnTo>
                      <a:pt x="840348" y="412626"/>
                    </a:lnTo>
                    <a:lnTo>
                      <a:pt x="846739" y="412626"/>
                    </a:lnTo>
                    <a:lnTo>
                      <a:pt x="846739" y="412271"/>
                    </a:lnTo>
                    <a:cubicBezTo>
                      <a:pt x="843543" y="301480"/>
                      <a:pt x="798090" y="197791"/>
                      <a:pt x="718726" y="120379"/>
                    </a:cubicBezTo>
                    <a:close/>
                  </a:path>
                </a:pathLst>
              </a:custGeom>
              <a:grpFill/>
              <a:ln w="10769" cap="flat">
                <a:noFill/>
                <a:prstDash val="solid"/>
                <a:miter/>
              </a:ln>
            </p:spPr>
            <p:txBody>
              <a:bodyPr rtlCol="0" anchor="ctr"/>
              <a:lstStyle/>
              <a:p>
                <a:endParaRPr lang="en-US" dirty="0"/>
              </a:p>
            </p:txBody>
          </p:sp>
          <p:sp>
            <p:nvSpPr>
              <p:cNvPr id="713" name="Freeform: Shape 712">
                <a:extLst>
                  <a:ext uri="{FF2B5EF4-FFF2-40B4-BE49-F238E27FC236}">
                    <a16:creationId xmlns:a16="http://schemas.microsoft.com/office/drawing/2014/main" id="{9302712D-42E9-4FCF-A6C9-BA2C9A32787E}"/>
                  </a:ext>
                </a:extLst>
              </p:cNvPr>
              <p:cNvSpPr/>
              <p:nvPr/>
            </p:nvSpPr>
            <p:spPr>
              <a:xfrm>
                <a:off x="10589306"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97ED0AB6-FB8E-4838-8EEE-7500174604FA}"/>
                  </a:ext>
                </a:extLst>
              </p:cNvPr>
              <p:cNvSpPr/>
              <p:nvPr/>
            </p:nvSpPr>
            <p:spPr>
              <a:xfrm>
                <a:off x="8755384" y="2249734"/>
                <a:ext cx="1838183" cy="919708"/>
              </a:xfrm>
              <a:custGeom>
                <a:avLst/>
                <a:gdLst>
                  <a:gd name="connsiteX0" fmla="*/ 1830548 w 1838183"/>
                  <a:gd name="connsiteY0" fmla="*/ 1775 h 919708"/>
                  <a:gd name="connsiteX1" fmla="*/ 1799477 w 1838183"/>
                  <a:gd name="connsiteY1" fmla="*/ 3196 h 919708"/>
                  <a:gd name="connsiteX2" fmla="*/ 1799477 w 1838183"/>
                  <a:gd name="connsiteY2" fmla="*/ 1598 h 919708"/>
                  <a:gd name="connsiteX3" fmla="*/ 1799477 w 1838183"/>
                  <a:gd name="connsiteY3" fmla="*/ 0 h 919708"/>
                  <a:gd name="connsiteX4" fmla="*/ 1793085 w 1838183"/>
                  <a:gd name="connsiteY4" fmla="*/ 0 h 919708"/>
                  <a:gd name="connsiteX5" fmla="*/ 1792907 w 1838183"/>
                  <a:gd name="connsiteY5" fmla="*/ 0 h 919708"/>
                  <a:gd name="connsiteX6" fmla="*/ 1793085 w 1838183"/>
                  <a:gd name="connsiteY6" fmla="*/ 1775 h 919708"/>
                  <a:gd name="connsiteX7" fmla="*/ 1793085 w 1838183"/>
                  <a:gd name="connsiteY7" fmla="*/ 3551 h 919708"/>
                  <a:gd name="connsiteX8" fmla="*/ 1754557 w 1838183"/>
                  <a:gd name="connsiteY8" fmla="*/ 8700 h 919708"/>
                  <a:gd name="connsiteX9" fmla="*/ 1754202 w 1838183"/>
                  <a:gd name="connsiteY9" fmla="*/ 0 h 919708"/>
                  <a:gd name="connsiteX10" fmla="*/ 1747810 w 1838183"/>
                  <a:gd name="connsiteY10" fmla="*/ 0 h 919708"/>
                  <a:gd name="connsiteX11" fmla="*/ 1747810 w 1838183"/>
                  <a:gd name="connsiteY11" fmla="*/ 0 h 919708"/>
                  <a:gd name="connsiteX12" fmla="*/ 1748165 w 1838183"/>
                  <a:gd name="connsiteY12" fmla="*/ 9765 h 919708"/>
                  <a:gd name="connsiteX13" fmla="*/ 1714608 w 1838183"/>
                  <a:gd name="connsiteY13" fmla="*/ 17400 h 919708"/>
                  <a:gd name="connsiteX14" fmla="*/ 1714608 w 1838183"/>
                  <a:gd name="connsiteY14" fmla="*/ 16157 h 919708"/>
                  <a:gd name="connsiteX15" fmla="*/ 1713898 w 1838183"/>
                  <a:gd name="connsiteY15" fmla="*/ 0 h 919708"/>
                  <a:gd name="connsiteX16" fmla="*/ 1707506 w 1838183"/>
                  <a:gd name="connsiteY16" fmla="*/ 0 h 919708"/>
                  <a:gd name="connsiteX17" fmla="*/ 1707506 w 1838183"/>
                  <a:gd name="connsiteY17" fmla="*/ 0 h 919708"/>
                  <a:gd name="connsiteX18" fmla="*/ 1708216 w 1838183"/>
                  <a:gd name="connsiteY18" fmla="*/ 16335 h 919708"/>
                  <a:gd name="connsiteX19" fmla="*/ 1708216 w 1838183"/>
                  <a:gd name="connsiteY19" fmla="*/ 19353 h 919708"/>
                  <a:gd name="connsiteX20" fmla="*/ 1671819 w 1838183"/>
                  <a:gd name="connsiteY20" fmla="*/ 31249 h 919708"/>
                  <a:gd name="connsiteX21" fmla="*/ 1671819 w 1838183"/>
                  <a:gd name="connsiteY21" fmla="*/ 25390 h 919708"/>
                  <a:gd name="connsiteX22" fmla="*/ 1670220 w 1838183"/>
                  <a:gd name="connsiteY22" fmla="*/ 0 h 919708"/>
                  <a:gd name="connsiteX23" fmla="*/ 1664007 w 1838183"/>
                  <a:gd name="connsiteY23" fmla="*/ 0 h 919708"/>
                  <a:gd name="connsiteX24" fmla="*/ 1663829 w 1838183"/>
                  <a:gd name="connsiteY24" fmla="*/ 0 h 919708"/>
                  <a:gd name="connsiteX25" fmla="*/ 1665604 w 1838183"/>
                  <a:gd name="connsiteY25" fmla="*/ 25567 h 919708"/>
                  <a:gd name="connsiteX26" fmla="*/ 1665604 w 1838183"/>
                  <a:gd name="connsiteY26" fmla="*/ 33912 h 919708"/>
                  <a:gd name="connsiteX27" fmla="*/ 1384896 w 1838183"/>
                  <a:gd name="connsiteY27" fmla="*/ 360959 h 919708"/>
                  <a:gd name="connsiteX28" fmla="*/ 1384364 w 1838183"/>
                  <a:gd name="connsiteY28" fmla="*/ 363267 h 919708"/>
                  <a:gd name="connsiteX29" fmla="*/ 1381523 w 1838183"/>
                  <a:gd name="connsiteY29" fmla="*/ 377116 h 919708"/>
                  <a:gd name="connsiteX30" fmla="*/ 1380635 w 1838183"/>
                  <a:gd name="connsiteY30" fmla="*/ 381732 h 919708"/>
                  <a:gd name="connsiteX31" fmla="*/ 1377262 w 1838183"/>
                  <a:gd name="connsiteY31" fmla="*/ 402683 h 919708"/>
                  <a:gd name="connsiteX32" fmla="*/ 1376374 w 1838183"/>
                  <a:gd name="connsiteY32" fmla="*/ 409785 h 919708"/>
                  <a:gd name="connsiteX33" fmla="*/ 1375487 w 1838183"/>
                  <a:gd name="connsiteY33" fmla="*/ 403038 h 919708"/>
                  <a:gd name="connsiteX34" fmla="*/ 1372113 w 1838183"/>
                  <a:gd name="connsiteY34" fmla="*/ 381377 h 919708"/>
                  <a:gd name="connsiteX35" fmla="*/ 1371402 w 1838183"/>
                  <a:gd name="connsiteY35" fmla="*/ 377294 h 919708"/>
                  <a:gd name="connsiteX36" fmla="*/ 1368384 w 1838183"/>
                  <a:gd name="connsiteY36" fmla="*/ 363267 h 919708"/>
                  <a:gd name="connsiteX37" fmla="*/ 1367851 w 1838183"/>
                  <a:gd name="connsiteY37" fmla="*/ 361314 h 919708"/>
                  <a:gd name="connsiteX38" fmla="*/ 1086966 w 1838183"/>
                  <a:gd name="connsiteY38" fmla="*/ 34090 h 919708"/>
                  <a:gd name="connsiteX39" fmla="*/ 1086966 w 1838183"/>
                  <a:gd name="connsiteY39" fmla="*/ 25745 h 919708"/>
                  <a:gd name="connsiteX40" fmla="*/ 1088742 w 1838183"/>
                  <a:gd name="connsiteY40" fmla="*/ 178 h 919708"/>
                  <a:gd name="connsiteX41" fmla="*/ 1088564 w 1838183"/>
                  <a:gd name="connsiteY41" fmla="*/ 178 h 919708"/>
                  <a:gd name="connsiteX42" fmla="*/ 1082350 w 1838183"/>
                  <a:gd name="connsiteY42" fmla="*/ 178 h 919708"/>
                  <a:gd name="connsiteX43" fmla="*/ 1080752 w 1838183"/>
                  <a:gd name="connsiteY43" fmla="*/ 25567 h 919708"/>
                  <a:gd name="connsiteX44" fmla="*/ 1080752 w 1838183"/>
                  <a:gd name="connsiteY44" fmla="*/ 31426 h 919708"/>
                  <a:gd name="connsiteX45" fmla="*/ 1044176 w 1838183"/>
                  <a:gd name="connsiteY45" fmla="*/ 19353 h 919708"/>
                  <a:gd name="connsiteX46" fmla="*/ 1044176 w 1838183"/>
                  <a:gd name="connsiteY46" fmla="*/ 16335 h 919708"/>
                  <a:gd name="connsiteX47" fmla="*/ 1044886 w 1838183"/>
                  <a:gd name="connsiteY47" fmla="*/ 0 h 919708"/>
                  <a:gd name="connsiteX48" fmla="*/ 1044709 w 1838183"/>
                  <a:gd name="connsiteY48" fmla="*/ 0 h 919708"/>
                  <a:gd name="connsiteX49" fmla="*/ 1038317 w 1838183"/>
                  <a:gd name="connsiteY49" fmla="*/ 0 h 919708"/>
                  <a:gd name="connsiteX50" fmla="*/ 1037607 w 1838183"/>
                  <a:gd name="connsiteY50" fmla="*/ 16157 h 919708"/>
                  <a:gd name="connsiteX51" fmla="*/ 1037607 w 1838183"/>
                  <a:gd name="connsiteY51" fmla="*/ 17400 h 919708"/>
                  <a:gd name="connsiteX52" fmla="*/ 1004049 w 1838183"/>
                  <a:gd name="connsiteY52" fmla="*/ 9765 h 919708"/>
                  <a:gd name="connsiteX53" fmla="*/ 1004405 w 1838183"/>
                  <a:gd name="connsiteY53" fmla="*/ 0 h 919708"/>
                  <a:gd name="connsiteX54" fmla="*/ 1004405 w 1838183"/>
                  <a:gd name="connsiteY54" fmla="*/ 0 h 919708"/>
                  <a:gd name="connsiteX55" fmla="*/ 998013 w 1838183"/>
                  <a:gd name="connsiteY55" fmla="*/ 0 h 919708"/>
                  <a:gd name="connsiteX56" fmla="*/ 997658 w 1838183"/>
                  <a:gd name="connsiteY56" fmla="*/ 8700 h 919708"/>
                  <a:gd name="connsiteX57" fmla="*/ 959307 w 1838183"/>
                  <a:gd name="connsiteY57" fmla="*/ 3729 h 919708"/>
                  <a:gd name="connsiteX58" fmla="*/ 959484 w 1838183"/>
                  <a:gd name="connsiteY58" fmla="*/ 0 h 919708"/>
                  <a:gd name="connsiteX59" fmla="*/ 959307 w 1838183"/>
                  <a:gd name="connsiteY59" fmla="*/ 0 h 919708"/>
                  <a:gd name="connsiteX60" fmla="*/ 952915 w 1838183"/>
                  <a:gd name="connsiteY60" fmla="*/ 0 h 919708"/>
                  <a:gd name="connsiteX61" fmla="*/ 952738 w 1838183"/>
                  <a:gd name="connsiteY61" fmla="*/ 3196 h 919708"/>
                  <a:gd name="connsiteX62" fmla="*/ 921667 w 1838183"/>
                  <a:gd name="connsiteY62" fmla="*/ 1065 h 919708"/>
                  <a:gd name="connsiteX63" fmla="*/ 921667 w 1838183"/>
                  <a:gd name="connsiteY63" fmla="*/ 178 h 919708"/>
                  <a:gd name="connsiteX64" fmla="*/ 915096 w 1838183"/>
                  <a:gd name="connsiteY64" fmla="*/ 178 h 919708"/>
                  <a:gd name="connsiteX65" fmla="*/ 915096 w 1838183"/>
                  <a:gd name="connsiteY65" fmla="*/ 1065 h 919708"/>
                  <a:gd name="connsiteX66" fmla="*/ 884025 w 1838183"/>
                  <a:gd name="connsiteY66" fmla="*/ 1598 h 919708"/>
                  <a:gd name="connsiteX67" fmla="*/ 884025 w 1838183"/>
                  <a:gd name="connsiteY67" fmla="*/ 178 h 919708"/>
                  <a:gd name="connsiteX68" fmla="*/ 877633 w 1838183"/>
                  <a:gd name="connsiteY68" fmla="*/ 178 h 919708"/>
                  <a:gd name="connsiteX69" fmla="*/ 877633 w 1838183"/>
                  <a:gd name="connsiteY69" fmla="*/ 2131 h 919708"/>
                  <a:gd name="connsiteX70" fmla="*/ 839283 w 1838183"/>
                  <a:gd name="connsiteY70" fmla="*/ 7280 h 919708"/>
                  <a:gd name="connsiteX71" fmla="*/ 838927 w 1838183"/>
                  <a:gd name="connsiteY71" fmla="*/ 178 h 919708"/>
                  <a:gd name="connsiteX72" fmla="*/ 832536 w 1838183"/>
                  <a:gd name="connsiteY72" fmla="*/ 178 h 919708"/>
                  <a:gd name="connsiteX73" fmla="*/ 832891 w 1838183"/>
                  <a:gd name="connsiteY73" fmla="*/ 8345 h 919708"/>
                  <a:gd name="connsiteX74" fmla="*/ 799334 w 1838183"/>
                  <a:gd name="connsiteY74" fmla="*/ 15980 h 919708"/>
                  <a:gd name="connsiteX75" fmla="*/ 799334 w 1838183"/>
                  <a:gd name="connsiteY75" fmla="*/ 14204 h 919708"/>
                  <a:gd name="connsiteX76" fmla="*/ 798801 w 1838183"/>
                  <a:gd name="connsiteY76" fmla="*/ 178 h 919708"/>
                  <a:gd name="connsiteX77" fmla="*/ 798801 w 1838183"/>
                  <a:gd name="connsiteY77" fmla="*/ 178 h 919708"/>
                  <a:gd name="connsiteX78" fmla="*/ 792409 w 1838183"/>
                  <a:gd name="connsiteY78" fmla="*/ 178 h 919708"/>
                  <a:gd name="connsiteX79" fmla="*/ 793119 w 1838183"/>
                  <a:gd name="connsiteY79" fmla="*/ 14381 h 919708"/>
                  <a:gd name="connsiteX80" fmla="*/ 793119 w 1838183"/>
                  <a:gd name="connsiteY80" fmla="*/ 17755 h 919708"/>
                  <a:gd name="connsiteX81" fmla="*/ 756544 w 1838183"/>
                  <a:gd name="connsiteY81" fmla="*/ 29828 h 919708"/>
                  <a:gd name="connsiteX82" fmla="*/ 756544 w 1838183"/>
                  <a:gd name="connsiteY82" fmla="*/ 23437 h 919708"/>
                  <a:gd name="connsiteX83" fmla="*/ 755124 w 1838183"/>
                  <a:gd name="connsiteY83" fmla="*/ 178 h 919708"/>
                  <a:gd name="connsiteX84" fmla="*/ 755124 w 1838183"/>
                  <a:gd name="connsiteY84" fmla="*/ 178 h 919708"/>
                  <a:gd name="connsiteX85" fmla="*/ 748731 w 1838183"/>
                  <a:gd name="connsiteY85" fmla="*/ 178 h 919708"/>
                  <a:gd name="connsiteX86" fmla="*/ 750152 w 1838183"/>
                  <a:gd name="connsiteY86" fmla="*/ 23614 h 919708"/>
                  <a:gd name="connsiteX87" fmla="*/ 750152 w 1838183"/>
                  <a:gd name="connsiteY87" fmla="*/ 32314 h 919708"/>
                  <a:gd name="connsiteX88" fmla="*/ 460922 w 1838183"/>
                  <a:gd name="connsiteY88" fmla="*/ 407832 h 919708"/>
                  <a:gd name="connsiteX89" fmla="*/ 171692 w 1838183"/>
                  <a:gd name="connsiteY89" fmla="*/ 32314 h 919708"/>
                  <a:gd name="connsiteX90" fmla="*/ 171692 w 1838183"/>
                  <a:gd name="connsiteY90" fmla="*/ 23614 h 919708"/>
                  <a:gd name="connsiteX91" fmla="*/ 173112 w 1838183"/>
                  <a:gd name="connsiteY91" fmla="*/ 178 h 919708"/>
                  <a:gd name="connsiteX92" fmla="*/ 166720 w 1838183"/>
                  <a:gd name="connsiteY92" fmla="*/ 178 h 919708"/>
                  <a:gd name="connsiteX93" fmla="*/ 166720 w 1838183"/>
                  <a:gd name="connsiteY93" fmla="*/ 178 h 919708"/>
                  <a:gd name="connsiteX94" fmla="*/ 165300 w 1838183"/>
                  <a:gd name="connsiteY94" fmla="*/ 23437 h 919708"/>
                  <a:gd name="connsiteX95" fmla="*/ 165300 w 1838183"/>
                  <a:gd name="connsiteY95" fmla="*/ 29828 h 919708"/>
                  <a:gd name="connsiteX96" fmla="*/ 128724 w 1838183"/>
                  <a:gd name="connsiteY96" fmla="*/ 17755 h 919708"/>
                  <a:gd name="connsiteX97" fmla="*/ 128724 w 1838183"/>
                  <a:gd name="connsiteY97" fmla="*/ 14204 h 919708"/>
                  <a:gd name="connsiteX98" fmla="*/ 129257 w 1838183"/>
                  <a:gd name="connsiteY98" fmla="*/ 0 h 919708"/>
                  <a:gd name="connsiteX99" fmla="*/ 122865 w 1838183"/>
                  <a:gd name="connsiteY99" fmla="*/ 0 h 919708"/>
                  <a:gd name="connsiteX100" fmla="*/ 122865 w 1838183"/>
                  <a:gd name="connsiteY100" fmla="*/ 0 h 919708"/>
                  <a:gd name="connsiteX101" fmla="*/ 122333 w 1838183"/>
                  <a:gd name="connsiteY101" fmla="*/ 14026 h 919708"/>
                  <a:gd name="connsiteX102" fmla="*/ 122333 w 1838183"/>
                  <a:gd name="connsiteY102" fmla="*/ 15802 h 919708"/>
                  <a:gd name="connsiteX103" fmla="*/ 88775 w 1838183"/>
                  <a:gd name="connsiteY103" fmla="*/ 8167 h 919708"/>
                  <a:gd name="connsiteX104" fmla="*/ 89131 w 1838183"/>
                  <a:gd name="connsiteY104" fmla="*/ 0 h 919708"/>
                  <a:gd name="connsiteX105" fmla="*/ 82739 w 1838183"/>
                  <a:gd name="connsiteY105" fmla="*/ 0 h 919708"/>
                  <a:gd name="connsiteX106" fmla="*/ 82739 w 1838183"/>
                  <a:gd name="connsiteY106" fmla="*/ 0 h 919708"/>
                  <a:gd name="connsiteX107" fmla="*/ 82561 w 1838183"/>
                  <a:gd name="connsiteY107" fmla="*/ 7102 h 919708"/>
                  <a:gd name="connsiteX108" fmla="*/ 44210 w 1838183"/>
                  <a:gd name="connsiteY108" fmla="*/ 2131 h 919708"/>
                  <a:gd name="connsiteX109" fmla="*/ 44388 w 1838183"/>
                  <a:gd name="connsiteY109" fmla="*/ 178 h 919708"/>
                  <a:gd name="connsiteX110" fmla="*/ 37996 w 1838183"/>
                  <a:gd name="connsiteY110" fmla="*/ 178 h 919708"/>
                  <a:gd name="connsiteX111" fmla="*/ 37996 w 1838183"/>
                  <a:gd name="connsiteY111" fmla="*/ 178 h 919708"/>
                  <a:gd name="connsiteX112" fmla="*/ 37996 w 1838183"/>
                  <a:gd name="connsiteY112" fmla="*/ 1775 h 919708"/>
                  <a:gd name="connsiteX113" fmla="*/ 6925 w 1838183"/>
                  <a:gd name="connsiteY113" fmla="*/ 355 h 919708"/>
                  <a:gd name="connsiteX114" fmla="*/ 6925 w 1838183"/>
                  <a:gd name="connsiteY114" fmla="*/ 178 h 919708"/>
                  <a:gd name="connsiteX115" fmla="*/ 533 w 1838183"/>
                  <a:gd name="connsiteY115" fmla="*/ 178 h 919708"/>
                  <a:gd name="connsiteX116" fmla="*/ 533 w 1838183"/>
                  <a:gd name="connsiteY116" fmla="*/ 3551 h 919708"/>
                  <a:gd name="connsiteX117" fmla="*/ 533 w 1838183"/>
                  <a:gd name="connsiteY117" fmla="*/ 8522 h 919708"/>
                  <a:gd name="connsiteX118" fmla="*/ 3728 w 1838183"/>
                  <a:gd name="connsiteY118" fmla="*/ 8522 h 919708"/>
                  <a:gd name="connsiteX119" fmla="*/ 458081 w 1838183"/>
                  <a:gd name="connsiteY119" fmla="*/ 456836 h 919708"/>
                  <a:gd name="connsiteX120" fmla="*/ 458081 w 1838183"/>
                  <a:gd name="connsiteY120" fmla="*/ 460742 h 919708"/>
                  <a:gd name="connsiteX121" fmla="*/ 427009 w 1838183"/>
                  <a:gd name="connsiteY121" fmla="*/ 462162 h 919708"/>
                  <a:gd name="connsiteX122" fmla="*/ 427009 w 1838183"/>
                  <a:gd name="connsiteY122" fmla="*/ 460564 h 919708"/>
                  <a:gd name="connsiteX123" fmla="*/ 298995 w 1838183"/>
                  <a:gd name="connsiteY123" fmla="*/ 168495 h 919708"/>
                  <a:gd name="connsiteX124" fmla="*/ 0 w 1838183"/>
                  <a:gd name="connsiteY124" fmla="*/ 48116 h 919708"/>
                  <a:gd name="connsiteX125" fmla="*/ 0 w 1838183"/>
                  <a:gd name="connsiteY125" fmla="*/ 54508 h 919708"/>
                  <a:gd name="connsiteX126" fmla="*/ 294557 w 1838183"/>
                  <a:gd name="connsiteY126" fmla="*/ 172934 h 919708"/>
                  <a:gd name="connsiteX127" fmla="*/ 420618 w 1838183"/>
                  <a:gd name="connsiteY127" fmla="*/ 460564 h 919708"/>
                  <a:gd name="connsiteX128" fmla="*/ 420618 w 1838183"/>
                  <a:gd name="connsiteY128" fmla="*/ 462340 h 919708"/>
                  <a:gd name="connsiteX129" fmla="*/ 382267 w 1838183"/>
                  <a:gd name="connsiteY129" fmla="*/ 467489 h 919708"/>
                  <a:gd name="connsiteX130" fmla="*/ 178 w 1838183"/>
                  <a:gd name="connsiteY130" fmla="*/ 93214 h 919708"/>
                  <a:gd name="connsiteX131" fmla="*/ 178 w 1838183"/>
                  <a:gd name="connsiteY131" fmla="*/ 99606 h 919708"/>
                  <a:gd name="connsiteX132" fmla="*/ 375875 w 1838183"/>
                  <a:gd name="connsiteY132" fmla="*/ 468554 h 919708"/>
                  <a:gd name="connsiteX133" fmla="*/ 342318 w 1838183"/>
                  <a:gd name="connsiteY133" fmla="*/ 476189 h 919708"/>
                  <a:gd name="connsiteX134" fmla="*/ 342318 w 1838183"/>
                  <a:gd name="connsiteY134" fmla="*/ 474946 h 919708"/>
                  <a:gd name="connsiteX135" fmla="*/ 240937 w 1838183"/>
                  <a:gd name="connsiteY135" fmla="*/ 239160 h 919708"/>
                  <a:gd name="connsiteX136" fmla="*/ 178 w 1838183"/>
                  <a:gd name="connsiteY136" fmla="*/ 141862 h 919708"/>
                  <a:gd name="connsiteX137" fmla="*/ 178 w 1838183"/>
                  <a:gd name="connsiteY137" fmla="*/ 148254 h 919708"/>
                  <a:gd name="connsiteX138" fmla="*/ 335749 w 1838183"/>
                  <a:gd name="connsiteY138" fmla="*/ 474946 h 919708"/>
                  <a:gd name="connsiteX139" fmla="*/ 335749 w 1838183"/>
                  <a:gd name="connsiteY139" fmla="*/ 477964 h 919708"/>
                  <a:gd name="connsiteX140" fmla="*/ 299173 w 1838183"/>
                  <a:gd name="connsiteY140" fmla="*/ 490038 h 919708"/>
                  <a:gd name="connsiteX141" fmla="*/ 299173 w 1838183"/>
                  <a:gd name="connsiteY141" fmla="*/ 484178 h 919708"/>
                  <a:gd name="connsiteX142" fmla="*/ 0 w 1838183"/>
                  <a:gd name="connsiteY142" fmla="*/ 193529 h 919708"/>
                  <a:gd name="connsiteX143" fmla="*/ 0 w 1838183"/>
                  <a:gd name="connsiteY143" fmla="*/ 199921 h 919708"/>
                  <a:gd name="connsiteX144" fmla="*/ 292604 w 1838183"/>
                  <a:gd name="connsiteY144" fmla="*/ 484178 h 919708"/>
                  <a:gd name="connsiteX145" fmla="*/ 292604 w 1838183"/>
                  <a:gd name="connsiteY145" fmla="*/ 492523 h 919708"/>
                  <a:gd name="connsiteX146" fmla="*/ 11896 w 1838183"/>
                  <a:gd name="connsiteY146" fmla="*/ 819570 h 919708"/>
                  <a:gd name="connsiteX147" fmla="*/ 11364 w 1838183"/>
                  <a:gd name="connsiteY147" fmla="*/ 821878 h 919708"/>
                  <a:gd name="connsiteX148" fmla="*/ 8523 w 1838183"/>
                  <a:gd name="connsiteY148" fmla="*/ 835727 h 919708"/>
                  <a:gd name="connsiteX149" fmla="*/ 7812 w 1838183"/>
                  <a:gd name="connsiteY149" fmla="*/ 840343 h 919708"/>
                  <a:gd name="connsiteX150" fmla="*/ 4439 w 1838183"/>
                  <a:gd name="connsiteY150" fmla="*/ 861472 h 919708"/>
                  <a:gd name="connsiteX151" fmla="*/ 3551 w 1838183"/>
                  <a:gd name="connsiteY151" fmla="*/ 868574 h 919708"/>
                  <a:gd name="connsiteX152" fmla="*/ 3551 w 1838183"/>
                  <a:gd name="connsiteY152" fmla="*/ 869107 h 919708"/>
                  <a:gd name="connsiteX153" fmla="*/ 355 w 1838183"/>
                  <a:gd name="connsiteY153" fmla="*/ 919353 h 919708"/>
                  <a:gd name="connsiteX154" fmla="*/ 355 w 1838183"/>
                  <a:gd name="connsiteY154" fmla="*/ 919353 h 919708"/>
                  <a:gd name="connsiteX155" fmla="*/ 6747 w 1838183"/>
                  <a:gd name="connsiteY155" fmla="*/ 919353 h 919708"/>
                  <a:gd name="connsiteX156" fmla="*/ 6747 w 1838183"/>
                  <a:gd name="connsiteY156" fmla="*/ 919353 h 919708"/>
                  <a:gd name="connsiteX157" fmla="*/ 7102 w 1838183"/>
                  <a:gd name="connsiteY157" fmla="*/ 907812 h 919708"/>
                  <a:gd name="connsiteX158" fmla="*/ 7457 w 1838183"/>
                  <a:gd name="connsiteY158" fmla="*/ 898757 h 919708"/>
                  <a:gd name="connsiteX159" fmla="*/ 8878 w 1838183"/>
                  <a:gd name="connsiteY159" fmla="*/ 880292 h 919708"/>
                  <a:gd name="connsiteX160" fmla="*/ 9233 w 1838183"/>
                  <a:gd name="connsiteY160" fmla="*/ 876209 h 919708"/>
                  <a:gd name="connsiteX161" fmla="*/ 461277 w 1838183"/>
                  <a:gd name="connsiteY161" fmla="*/ 467489 h 919708"/>
                  <a:gd name="connsiteX162" fmla="*/ 913321 w 1838183"/>
                  <a:gd name="connsiteY162" fmla="*/ 876386 h 919708"/>
                  <a:gd name="connsiteX163" fmla="*/ 913677 w 1838183"/>
                  <a:gd name="connsiteY163" fmla="*/ 879937 h 919708"/>
                  <a:gd name="connsiteX164" fmla="*/ 915096 w 1838183"/>
                  <a:gd name="connsiteY164" fmla="*/ 898935 h 919708"/>
                  <a:gd name="connsiteX165" fmla="*/ 915452 w 1838183"/>
                  <a:gd name="connsiteY165" fmla="*/ 907458 h 919708"/>
                  <a:gd name="connsiteX166" fmla="*/ 915807 w 1838183"/>
                  <a:gd name="connsiteY166" fmla="*/ 919531 h 919708"/>
                  <a:gd name="connsiteX167" fmla="*/ 915807 w 1838183"/>
                  <a:gd name="connsiteY167" fmla="*/ 919531 h 919708"/>
                  <a:gd name="connsiteX168" fmla="*/ 922377 w 1838183"/>
                  <a:gd name="connsiteY168" fmla="*/ 919531 h 919708"/>
                  <a:gd name="connsiteX169" fmla="*/ 922377 w 1838183"/>
                  <a:gd name="connsiteY169" fmla="*/ 919531 h 919708"/>
                  <a:gd name="connsiteX170" fmla="*/ 922732 w 1838183"/>
                  <a:gd name="connsiteY170" fmla="*/ 907990 h 919708"/>
                  <a:gd name="connsiteX171" fmla="*/ 923086 w 1838183"/>
                  <a:gd name="connsiteY171" fmla="*/ 898935 h 919708"/>
                  <a:gd name="connsiteX172" fmla="*/ 924507 w 1838183"/>
                  <a:gd name="connsiteY172" fmla="*/ 880470 h 919708"/>
                  <a:gd name="connsiteX173" fmla="*/ 924863 w 1838183"/>
                  <a:gd name="connsiteY173" fmla="*/ 876386 h 919708"/>
                  <a:gd name="connsiteX174" fmla="*/ 1376906 w 1838183"/>
                  <a:gd name="connsiteY174" fmla="*/ 467666 h 919708"/>
                  <a:gd name="connsiteX175" fmla="*/ 1828951 w 1838183"/>
                  <a:gd name="connsiteY175" fmla="*/ 876564 h 919708"/>
                  <a:gd name="connsiteX176" fmla="*/ 1829306 w 1838183"/>
                  <a:gd name="connsiteY176" fmla="*/ 880115 h 919708"/>
                  <a:gd name="connsiteX177" fmla="*/ 1830726 w 1838183"/>
                  <a:gd name="connsiteY177" fmla="*/ 899113 h 919708"/>
                  <a:gd name="connsiteX178" fmla="*/ 1831081 w 1838183"/>
                  <a:gd name="connsiteY178" fmla="*/ 907635 h 919708"/>
                  <a:gd name="connsiteX179" fmla="*/ 1831437 w 1838183"/>
                  <a:gd name="connsiteY179" fmla="*/ 919708 h 919708"/>
                  <a:gd name="connsiteX180" fmla="*/ 1831437 w 1838183"/>
                  <a:gd name="connsiteY180" fmla="*/ 919708 h 919708"/>
                  <a:gd name="connsiteX181" fmla="*/ 1837828 w 1838183"/>
                  <a:gd name="connsiteY181" fmla="*/ 919708 h 919708"/>
                  <a:gd name="connsiteX182" fmla="*/ 1834633 w 1838183"/>
                  <a:gd name="connsiteY182" fmla="*/ 869462 h 919708"/>
                  <a:gd name="connsiteX183" fmla="*/ 1834633 w 1838183"/>
                  <a:gd name="connsiteY183" fmla="*/ 868929 h 919708"/>
                  <a:gd name="connsiteX184" fmla="*/ 1833745 w 1838183"/>
                  <a:gd name="connsiteY184" fmla="*/ 862182 h 919708"/>
                  <a:gd name="connsiteX185" fmla="*/ 1830372 w 1838183"/>
                  <a:gd name="connsiteY185" fmla="*/ 840521 h 919708"/>
                  <a:gd name="connsiteX186" fmla="*/ 1829661 w 1838183"/>
                  <a:gd name="connsiteY186" fmla="*/ 836438 h 919708"/>
                  <a:gd name="connsiteX187" fmla="*/ 1826643 w 1838183"/>
                  <a:gd name="connsiteY187" fmla="*/ 822411 h 919708"/>
                  <a:gd name="connsiteX188" fmla="*/ 1826109 w 1838183"/>
                  <a:gd name="connsiteY188" fmla="*/ 820458 h 919708"/>
                  <a:gd name="connsiteX189" fmla="*/ 1545225 w 1838183"/>
                  <a:gd name="connsiteY189" fmla="*/ 493234 h 919708"/>
                  <a:gd name="connsiteX190" fmla="*/ 1545225 w 1838183"/>
                  <a:gd name="connsiteY190" fmla="*/ 484889 h 919708"/>
                  <a:gd name="connsiteX191" fmla="*/ 1837651 w 1838183"/>
                  <a:gd name="connsiteY191" fmla="*/ 200631 h 919708"/>
                  <a:gd name="connsiteX192" fmla="*/ 1837651 w 1838183"/>
                  <a:gd name="connsiteY192" fmla="*/ 194239 h 919708"/>
                  <a:gd name="connsiteX193" fmla="*/ 1538832 w 1838183"/>
                  <a:gd name="connsiteY193" fmla="*/ 484889 h 919708"/>
                  <a:gd name="connsiteX194" fmla="*/ 1538832 w 1838183"/>
                  <a:gd name="connsiteY194" fmla="*/ 490748 h 919708"/>
                  <a:gd name="connsiteX195" fmla="*/ 1502257 w 1838183"/>
                  <a:gd name="connsiteY195" fmla="*/ 478674 h 919708"/>
                  <a:gd name="connsiteX196" fmla="*/ 1502257 w 1838183"/>
                  <a:gd name="connsiteY196" fmla="*/ 475656 h 919708"/>
                  <a:gd name="connsiteX197" fmla="*/ 1601686 w 1838183"/>
                  <a:gd name="connsiteY197" fmla="*/ 244486 h 919708"/>
                  <a:gd name="connsiteX198" fmla="*/ 1834987 w 1838183"/>
                  <a:gd name="connsiteY198" fmla="*/ 148964 h 919708"/>
                  <a:gd name="connsiteX199" fmla="*/ 1837651 w 1838183"/>
                  <a:gd name="connsiteY199" fmla="*/ 148964 h 919708"/>
                  <a:gd name="connsiteX200" fmla="*/ 1837651 w 1838183"/>
                  <a:gd name="connsiteY200" fmla="*/ 142573 h 919708"/>
                  <a:gd name="connsiteX201" fmla="*/ 1834987 w 1838183"/>
                  <a:gd name="connsiteY201" fmla="*/ 142573 h 919708"/>
                  <a:gd name="connsiteX202" fmla="*/ 1597247 w 1838183"/>
                  <a:gd name="connsiteY202" fmla="*/ 239870 h 919708"/>
                  <a:gd name="connsiteX203" fmla="*/ 1495865 w 1838183"/>
                  <a:gd name="connsiteY203" fmla="*/ 475656 h 919708"/>
                  <a:gd name="connsiteX204" fmla="*/ 1495865 w 1838183"/>
                  <a:gd name="connsiteY204" fmla="*/ 476899 h 919708"/>
                  <a:gd name="connsiteX205" fmla="*/ 1462308 w 1838183"/>
                  <a:gd name="connsiteY205" fmla="*/ 469264 h 919708"/>
                  <a:gd name="connsiteX206" fmla="*/ 1837651 w 1838183"/>
                  <a:gd name="connsiteY206" fmla="*/ 100316 h 919708"/>
                  <a:gd name="connsiteX207" fmla="*/ 1837651 w 1838183"/>
                  <a:gd name="connsiteY207" fmla="*/ 93924 h 919708"/>
                  <a:gd name="connsiteX208" fmla="*/ 1455916 w 1838183"/>
                  <a:gd name="connsiteY208" fmla="*/ 468199 h 919708"/>
                  <a:gd name="connsiteX209" fmla="*/ 1417566 w 1838183"/>
                  <a:gd name="connsiteY209" fmla="*/ 463228 h 919708"/>
                  <a:gd name="connsiteX210" fmla="*/ 1837651 w 1838183"/>
                  <a:gd name="connsiteY210" fmla="*/ 55396 h 919708"/>
                  <a:gd name="connsiteX211" fmla="*/ 1837651 w 1838183"/>
                  <a:gd name="connsiteY211" fmla="*/ 49004 h 919708"/>
                  <a:gd name="connsiteX212" fmla="*/ 1411173 w 1838183"/>
                  <a:gd name="connsiteY212" fmla="*/ 462872 h 919708"/>
                  <a:gd name="connsiteX213" fmla="*/ 1380102 w 1838183"/>
                  <a:gd name="connsiteY213" fmla="*/ 461452 h 919708"/>
                  <a:gd name="connsiteX214" fmla="*/ 1380457 w 1838183"/>
                  <a:gd name="connsiteY214" fmla="*/ 450089 h 919708"/>
                  <a:gd name="connsiteX215" fmla="*/ 1380813 w 1838183"/>
                  <a:gd name="connsiteY215" fmla="*/ 441034 h 919708"/>
                  <a:gd name="connsiteX216" fmla="*/ 1382232 w 1838183"/>
                  <a:gd name="connsiteY216" fmla="*/ 422569 h 919708"/>
                  <a:gd name="connsiteX217" fmla="*/ 1382588 w 1838183"/>
                  <a:gd name="connsiteY217" fmla="*/ 418485 h 919708"/>
                  <a:gd name="connsiteX218" fmla="*/ 1837651 w 1838183"/>
                  <a:gd name="connsiteY218" fmla="*/ 9765 h 919708"/>
                  <a:gd name="connsiteX219" fmla="*/ 1838184 w 1838183"/>
                  <a:gd name="connsiteY219" fmla="*/ 9765 h 919708"/>
                  <a:gd name="connsiteX220" fmla="*/ 1838184 w 1838183"/>
                  <a:gd name="connsiteY220" fmla="*/ 6569 h 919708"/>
                  <a:gd name="connsiteX221" fmla="*/ 1838184 w 1838183"/>
                  <a:gd name="connsiteY221" fmla="*/ 1065 h 919708"/>
                  <a:gd name="connsiteX222" fmla="*/ 1838006 w 1838183"/>
                  <a:gd name="connsiteY222" fmla="*/ 1065 h 919708"/>
                  <a:gd name="connsiteX223" fmla="*/ 1831614 w 1838183"/>
                  <a:gd name="connsiteY223" fmla="*/ 1065 h 919708"/>
                  <a:gd name="connsiteX224" fmla="*/ 1830548 w 1838183"/>
                  <a:gd name="connsiteY224" fmla="*/ 1775 h 919708"/>
                  <a:gd name="connsiteX225" fmla="*/ 926815 w 1838183"/>
                  <a:gd name="connsiteY225" fmla="*/ 819215 h 919708"/>
                  <a:gd name="connsiteX226" fmla="*/ 926282 w 1838183"/>
                  <a:gd name="connsiteY226" fmla="*/ 821523 h 919708"/>
                  <a:gd name="connsiteX227" fmla="*/ 923442 w 1838183"/>
                  <a:gd name="connsiteY227" fmla="*/ 835372 h 919708"/>
                  <a:gd name="connsiteX228" fmla="*/ 922554 w 1838183"/>
                  <a:gd name="connsiteY228" fmla="*/ 839989 h 919708"/>
                  <a:gd name="connsiteX229" fmla="*/ 919358 w 1838183"/>
                  <a:gd name="connsiteY229" fmla="*/ 860939 h 919708"/>
                  <a:gd name="connsiteX230" fmla="*/ 918470 w 1838183"/>
                  <a:gd name="connsiteY230" fmla="*/ 868041 h 919708"/>
                  <a:gd name="connsiteX231" fmla="*/ 917582 w 1838183"/>
                  <a:gd name="connsiteY231" fmla="*/ 861294 h 919708"/>
                  <a:gd name="connsiteX232" fmla="*/ 914209 w 1838183"/>
                  <a:gd name="connsiteY232" fmla="*/ 839633 h 919708"/>
                  <a:gd name="connsiteX233" fmla="*/ 913499 w 1838183"/>
                  <a:gd name="connsiteY233" fmla="*/ 835550 h 919708"/>
                  <a:gd name="connsiteX234" fmla="*/ 910481 w 1838183"/>
                  <a:gd name="connsiteY234" fmla="*/ 821523 h 919708"/>
                  <a:gd name="connsiteX235" fmla="*/ 909948 w 1838183"/>
                  <a:gd name="connsiteY235" fmla="*/ 819570 h 919708"/>
                  <a:gd name="connsiteX236" fmla="*/ 629062 w 1838183"/>
                  <a:gd name="connsiteY236" fmla="*/ 492346 h 919708"/>
                  <a:gd name="connsiteX237" fmla="*/ 629062 w 1838183"/>
                  <a:gd name="connsiteY237" fmla="*/ 484001 h 919708"/>
                  <a:gd name="connsiteX238" fmla="*/ 918293 w 1838183"/>
                  <a:gd name="connsiteY238" fmla="*/ 199744 h 919708"/>
                  <a:gd name="connsiteX239" fmla="*/ 1207523 w 1838183"/>
                  <a:gd name="connsiteY239" fmla="*/ 484001 h 919708"/>
                  <a:gd name="connsiteX240" fmla="*/ 1207523 w 1838183"/>
                  <a:gd name="connsiteY240" fmla="*/ 492346 h 919708"/>
                  <a:gd name="connsiteX241" fmla="*/ 926815 w 1838183"/>
                  <a:gd name="connsiteY241" fmla="*/ 819215 h 919708"/>
                  <a:gd name="connsiteX242" fmla="*/ 1214092 w 1838183"/>
                  <a:gd name="connsiteY242" fmla="*/ 489682 h 919708"/>
                  <a:gd name="connsiteX243" fmla="*/ 1214092 w 1838183"/>
                  <a:gd name="connsiteY243" fmla="*/ 483824 h 919708"/>
                  <a:gd name="connsiteX244" fmla="*/ 918470 w 1838183"/>
                  <a:gd name="connsiteY244" fmla="*/ 193174 h 919708"/>
                  <a:gd name="connsiteX245" fmla="*/ 622848 w 1838183"/>
                  <a:gd name="connsiteY245" fmla="*/ 483824 h 919708"/>
                  <a:gd name="connsiteX246" fmla="*/ 622848 w 1838183"/>
                  <a:gd name="connsiteY246" fmla="*/ 489682 h 919708"/>
                  <a:gd name="connsiteX247" fmla="*/ 586273 w 1838183"/>
                  <a:gd name="connsiteY247" fmla="*/ 477609 h 919708"/>
                  <a:gd name="connsiteX248" fmla="*/ 586273 w 1838183"/>
                  <a:gd name="connsiteY248" fmla="*/ 474591 h 919708"/>
                  <a:gd name="connsiteX249" fmla="*/ 685701 w 1838183"/>
                  <a:gd name="connsiteY249" fmla="*/ 243421 h 919708"/>
                  <a:gd name="connsiteX250" fmla="*/ 918470 w 1838183"/>
                  <a:gd name="connsiteY250" fmla="*/ 147899 h 919708"/>
                  <a:gd name="connsiteX251" fmla="*/ 1250668 w 1838183"/>
                  <a:gd name="connsiteY251" fmla="*/ 474591 h 919708"/>
                  <a:gd name="connsiteX252" fmla="*/ 1250668 w 1838183"/>
                  <a:gd name="connsiteY252" fmla="*/ 477609 h 919708"/>
                  <a:gd name="connsiteX253" fmla="*/ 1214092 w 1838183"/>
                  <a:gd name="connsiteY253" fmla="*/ 489682 h 919708"/>
                  <a:gd name="connsiteX254" fmla="*/ 1256882 w 1838183"/>
                  <a:gd name="connsiteY254" fmla="*/ 475834 h 919708"/>
                  <a:gd name="connsiteX255" fmla="*/ 1256882 w 1838183"/>
                  <a:gd name="connsiteY255" fmla="*/ 474591 h 919708"/>
                  <a:gd name="connsiteX256" fmla="*/ 1155501 w 1838183"/>
                  <a:gd name="connsiteY256" fmla="*/ 238805 h 919708"/>
                  <a:gd name="connsiteX257" fmla="*/ 918115 w 1838183"/>
                  <a:gd name="connsiteY257" fmla="*/ 141507 h 919708"/>
                  <a:gd name="connsiteX258" fmla="*/ 680730 w 1838183"/>
                  <a:gd name="connsiteY258" fmla="*/ 238805 h 919708"/>
                  <a:gd name="connsiteX259" fmla="*/ 579348 w 1838183"/>
                  <a:gd name="connsiteY259" fmla="*/ 474591 h 919708"/>
                  <a:gd name="connsiteX260" fmla="*/ 579348 w 1838183"/>
                  <a:gd name="connsiteY260" fmla="*/ 475834 h 919708"/>
                  <a:gd name="connsiteX261" fmla="*/ 545791 w 1838183"/>
                  <a:gd name="connsiteY261" fmla="*/ 468199 h 919708"/>
                  <a:gd name="connsiteX262" fmla="*/ 917938 w 1838183"/>
                  <a:gd name="connsiteY262" fmla="*/ 99250 h 919708"/>
                  <a:gd name="connsiteX263" fmla="*/ 1290085 w 1838183"/>
                  <a:gd name="connsiteY263" fmla="*/ 468199 h 919708"/>
                  <a:gd name="connsiteX264" fmla="*/ 1256882 w 1838183"/>
                  <a:gd name="connsiteY264" fmla="*/ 475834 h 919708"/>
                  <a:gd name="connsiteX265" fmla="*/ 1297008 w 1838183"/>
                  <a:gd name="connsiteY265" fmla="*/ 467134 h 919708"/>
                  <a:gd name="connsiteX266" fmla="*/ 918470 w 1838183"/>
                  <a:gd name="connsiteY266" fmla="*/ 92859 h 919708"/>
                  <a:gd name="connsiteX267" fmla="*/ 539933 w 1838183"/>
                  <a:gd name="connsiteY267" fmla="*/ 467134 h 919708"/>
                  <a:gd name="connsiteX268" fmla="*/ 501581 w 1838183"/>
                  <a:gd name="connsiteY268" fmla="*/ 462162 h 919708"/>
                  <a:gd name="connsiteX269" fmla="*/ 918470 w 1838183"/>
                  <a:gd name="connsiteY269" fmla="*/ 54330 h 919708"/>
                  <a:gd name="connsiteX270" fmla="*/ 1209476 w 1838183"/>
                  <a:gd name="connsiteY270" fmla="*/ 172756 h 919708"/>
                  <a:gd name="connsiteX271" fmla="*/ 1335538 w 1838183"/>
                  <a:gd name="connsiteY271" fmla="*/ 460387 h 919708"/>
                  <a:gd name="connsiteX272" fmla="*/ 1335538 w 1838183"/>
                  <a:gd name="connsiteY272" fmla="*/ 462162 h 919708"/>
                  <a:gd name="connsiteX273" fmla="*/ 1297008 w 1838183"/>
                  <a:gd name="connsiteY273" fmla="*/ 467134 h 919708"/>
                  <a:gd name="connsiteX274" fmla="*/ 1341751 w 1838183"/>
                  <a:gd name="connsiteY274" fmla="*/ 461630 h 919708"/>
                  <a:gd name="connsiteX275" fmla="*/ 1341751 w 1838183"/>
                  <a:gd name="connsiteY275" fmla="*/ 460032 h 919708"/>
                  <a:gd name="connsiteX276" fmla="*/ 1213737 w 1838183"/>
                  <a:gd name="connsiteY276" fmla="*/ 167962 h 919708"/>
                  <a:gd name="connsiteX277" fmla="*/ 918293 w 1838183"/>
                  <a:gd name="connsiteY277" fmla="*/ 47583 h 919708"/>
                  <a:gd name="connsiteX278" fmla="*/ 495012 w 1838183"/>
                  <a:gd name="connsiteY278" fmla="*/ 461452 h 919708"/>
                  <a:gd name="connsiteX279" fmla="*/ 463940 w 1838183"/>
                  <a:gd name="connsiteY279" fmla="*/ 460032 h 919708"/>
                  <a:gd name="connsiteX280" fmla="*/ 463940 w 1838183"/>
                  <a:gd name="connsiteY280" fmla="*/ 456658 h 919708"/>
                  <a:gd name="connsiteX281" fmla="*/ 915096 w 1838183"/>
                  <a:gd name="connsiteY281" fmla="*/ 7635 h 919708"/>
                  <a:gd name="connsiteX282" fmla="*/ 921134 w 1838183"/>
                  <a:gd name="connsiteY282" fmla="*/ 7635 h 919708"/>
                  <a:gd name="connsiteX283" fmla="*/ 1370515 w 1838183"/>
                  <a:gd name="connsiteY283" fmla="*/ 417242 h 919708"/>
                  <a:gd name="connsiteX284" fmla="*/ 1370870 w 1838183"/>
                  <a:gd name="connsiteY284" fmla="*/ 420793 h 919708"/>
                  <a:gd name="connsiteX285" fmla="*/ 1372290 w 1838183"/>
                  <a:gd name="connsiteY285" fmla="*/ 439791 h 919708"/>
                  <a:gd name="connsiteX286" fmla="*/ 1372467 w 1838183"/>
                  <a:gd name="connsiteY286" fmla="*/ 448314 h 919708"/>
                  <a:gd name="connsiteX287" fmla="*/ 1372823 w 1838183"/>
                  <a:gd name="connsiteY287" fmla="*/ 460209 h 919708"/>
                  <a:gd name="connsiteX288" fmla="*/ 1341751 w 1838183"/>
                  <a:gd name="connsiteY288" fmla="*/ 461630 h 91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708">
                    <a:moveTo>
                      <a:pt x="1830548" y="1775"/>
                    </a:moveTo>
                    <a:cubicBezTo>
                      <a:pt x="1820073" y="1775"/>
                      <a:pt x="1809775" y="2308"/>
                      <a:pt x="1799477" y="3196"/>
                    </a:cubicBezTo>
                    <a:lnTo>
                      <a:pt x="1799477" y="1598"/>
                    </a:lnTo>
                    <a:lnTo>
                      <a:pt x="1799477" y="0"/>
                    </a:lnTo>
                    <a:lnTo>
                      <a:pt x="1793085" y="0"/>
                    </a:lnTo>
                    <a:lnTo>
                      <a:pt x="1792907" y="0"/>
                    </a:lnTo>
                    <a:lnTo>
                      <a:pt x="1793085" y="1775"/>
                    </a:lnTo>
                    <a:lnTo>
                      <a:pt x="1793085" y="3551"/>
                    </a:lnTo>
                    <a:cubicBezTo>
                      <a:pt x="1780124" y="4794"/>
                      <a:pt x="1767340" y="6392"/>
                      <a:pt x="1754557" y="8700"/>
                    </a:cubicBezTo>
                    <a:cubicBezTo>
                      <a:pt x="1754557" y="5859"/>
                      <a:pt x="1754379" y="2841"/>
                      <a:pt x="1754202" y="0"/>
                    </a:cubicBezTo>
                    <a:lnTo>
                      <a:pt x="1747810" y="0"/>
                    </a:lnTo>
                    <a:lnTo>
                      <a:pt x="1747810" y="0"/>
                    </a:lnTo>
                    <a:cubicBezTo>
                      <a:pt x="1747988" y="3373"/>
                      <a:pt x="1748165" y="6569"/>
                      <a:pt x="1748165" y="9765"/>
                    </a:cubicBezTo>
                    <a:cubicBezTo>
                      <a:pt x="1736802" y="11896"/>
                      <a:pt x="1725616" y="14381"/>
                      <a:pt x="1714608" y="17400"/>
                    </a:cubicBezTo>
                    <a:lnTo>
                      <a:pt x="1714608" y="16157"/>
                    </a:lnTo>
                    <a:cubicBezTo>
                      <a:pt x="1714430" y="10653"/>
                      <a:pt x="1714253" y="5327"/>
                      <a:pt x="1713898" y="0"/>
                    </a:cubicBezTo>
                    <a:lnTo>
                      <a:pt x="1707506" y="0"/>
                    </a:lnTo>
                    <a:lnTo>
                      <a:pt x="1707506" y="0"/>
                    </a:lnTo>
                    <a:cubicBezTo>
                      <a:pt x="1707861" y="5327"/>
                      <a:pt x="1708039" y="10831"/>
                      <a:pt x="1708216" y="16335"/>
                    </a:cubicBezTo>
                    <a:lnTo>
                      <a:pt x="1708216" y="19353"/>
                    </a:lnTo>
                    <a:cubicBezTo>
                      <a:pt x="1695788" y="22904"/>
                      <a:pt x="1683714" y="26810"/>
                      <a:pt x="1671819" y="31249"/>
                    </a:cubicBezTo>
                    <a:cubicBezTo>
                      <a:pt x="1671819" y="28763"/>
                      <a:pt x="1671819" y="26455"/>
                      <a:pt x="1671819" y="25390"/>
                    </a:cubicBezTo>
                    <a:cubicBezTo>
                      <a:pt x="1671641" y="16867"/>
                      <a:pt x="1671108" y="8345"/>
                      <a:pt x="1670220" y="0"/>
                    </a:cubicBezTo>
                    <a:lnTo>
                      <a:pt x="1664007" y="0"/>
                    </a:lnTo>
                    <a:lnTo>
                      <a:pt x="1663829" y="0"/>
                    </a:lnTo>
                    <a:cubicBezTo>
                      <a:pt x="1664716" y="8345"/>
                      <a:pt x="1665426" y="16867"/>
                      <a:pt x="1665604" y="25567"/>
                    </a:cubicBezTo>
                    <a:cubicBezTo>
                      <a:pt x="1665604" y="26810"/>
                      <a:pt x="1665604" y="30894"/>
                      <a:pt x="1665604" y="33912"/>
                    </a:cubicBezTo>
                    <a:cubicBezTo>
                      <a:pt x="1525694" y="89308"/>
                      <a:pt x="1418986" y="211284"/>
                      <a:pt x="1384896" y="360959"/>
                    </a:cubicBezTo>
                    <a:lnTo>
                      <a:pt x="1384364" y="363267"/>
                    </a:lnTo>
                    <a:cubicBezTo>
                      <a:pt x="1383299" y="367883"/>
                      <a:pt x="1382410" y="372500"/>
                      <a:pt x="1381523" y="377116"/>
                    </a:cubicBezTo>
                    <a:lnTo>
                      <a:pt x="1380635" y="381732"/>
                    </a:lnTo>
                    <a:cubicBezTo>
                      <a:pt x="1379392" y="388657"/>
                      <a:pt x="1378327" y="395581"/>
                      <a:pt x="1377262" y="402683"/>
                    </a:cubicBezTo>
                    <a:cubicBezTo>
                      <a:pt x="1376906" y="404991"/>
                      <a:pt x="1376552" y="407477"/>
                      <a:pt x="1376374" y="409785"/>
                    </a:cubicBezTo>
                    <a:cubicBezTo>
                      <a:pt x="1376019" y="407477"/>
                      <a:pt x="1375663" y="405346"/>
                      <a:pt x="1375487" y="403038"/>
                    </a:cubicBezTo>
                    <a:cubicBezTo>
                      <a:pt x="1374598" y="395759"/>
                      <a:pt x="1373355" y="388479"/>
                      <a:pt x="1372113" y="381377"/>
                    </a:cubicBezTo>
                    <a:lnTo>
                      <a:pt x="1371402" y="377294"/>
                    </a:lnTo>
                    <a:cubicBezTo>
                      <a:pt x="1370515" y="372500"/>
                      <a:pt x="1369449" y="367883"/>
                      <a:pt x="1368384" y="363267"/>
                    </a:cubicBezTo>
                    <a:lnTo>
                      <a:pt x="1367851" y="361314"/>
                    </a:lnTo>
                    <a:cubicBezTo>
                      <a:pt x="1333761" y="211640"/>
                      <a:pt x="1227053" y="89485"/>
                      <a:pt x="1086966" y="34090"/>
                    </a:cubicBezTo>
                    <a:cubicBezTo>
                      <a:pt x="1086966" y="30894"/>
                      <a:pt x="1086966" y="26988"/>
                      <a:pt x="1086966" y="25745"/>
                    </a:cubicBezTo>
                    <a:cubicBezTo>
                      <a:pt x="1087143" y="17045"/>
                      <a:pt x="1087854" y="8700"/>
                      <a:pt x="1088742" y="178"/>
                    </a:cubicBezTo>
                    <a:lnTo>
                      <a:pt x="1088564" y="178"/>
                    </a:lnTo>
                    <a:lnTo>
                      <a:pt x="1082350" y="178"/>
                    </a:lnTo>
                    <a:cubicBezTo>
                      <a:pt x="1081462" y="8522"/>
                      <a:pt x="1080929" y="17045"/>
                      <a:pt x="1080752" y="25567"/>
                    </a:cubicBezTo>
                    <a:cubicBezTo>
                      <a:pt x="1080752" y="26455"/>
                      <a:pt x="1080752" y="28941"/>
                      <a:pt x="1080752" y="31426"/>
                    </a:cubicBezTo>
                    <a:cubicBezTo>
                      <a:pt x="1068856" y="26988"/>
                      <a:pt x="1056605" y="22904"/>
                      <a:pt x="1044176" y="19353"/>
                    </a:cubicBezTo>
                    <a:lnTo>
                      <a:pt x="1044176" y="16335"/>
                    </a:lnTo>
                    <a:cubicBezTo>
                      <a:pt x="1044354" y="10831"/>
                      <a:pt x="1044532" y="5504"/>
                      <a:pt x="1044886" y="0"/>
                    </a:cubicBezTo>
                    <a:lnTo>
                      <a:pt x="1044709" y="0"/>
                    </a:lnTo>
                    <a:lnTo>
                      <a:pt x="1038317" y="0"/>
                    </a:lnTo>
                    <a:cubicBezTo>
                      <a:pt x="1037962" y="5327"/>
                      <a:pt x="1037785" y="10831"/>
                      <a:pt x="1037607" y="16157"/>
                    </a:cubicBezTo>
                    <a:lnTo>
                      <a:pt x="1037607" y="17400"/>
                    </a:lnTo>
                    <a:cubicBezTo>
                      <a:pt x="1026599" y="14381"/>
                      <a:pt x="1015413" y="11896"/>
                      <a:pt x="1004049" y="9765"/>
                    </a:cubicBezTo>
                    <a:cubicBezTo>
                      <a:pt x="1004049" y="6392"/>
                      <a:pt x="1004227" y="3196"/>
                      <a:pt x="1004405" y="0"/>
                    </a:cubicBezTo>
                    <a:lnTo>
                      <a:pt x="1004405" y="0"/>
                    </a:lnTo>
                    <a:lnTo>
                      <a:pt x="998013" y="0"/>
                    </a:lnTo>
                    <a:cubicBezTo>
                      <a:pt x="997836" y="2841"/>
                      <a:pt x="997658" y="5859"/>
                      <a:pt x="997658" y="8700"/>
                    </a:cubicBezTo>
                    <a:cubicBezTo>
                      <a:pt x="985051" y="6569"/>
                      <a:pt x="972268" y="4794"/>
                      <a:pt x="959307" y="3729"/>
                    </a:cubicBezTo>
                    <a:lnTo>
                      <a:pt x="959484" y="0"/>
                    </a:lnTo>
                    <a:lnTo>
                      <a:pt x="959307" y="0"/>
                    </a:lnTo>
                    <a:lnTo>
                      <a:pt x="952915" y="0"/>
                    </a:lnTo>
                    <a:lnTo>
                      <a:pt x="952738" y="3196"/>
                    </a:lnTo>
                    <a:cubicBezTo>
                      <a:pt x="942440" y="2486"/>
                      <a:pt x="932142" y="1065"/>
                      <a:pt x="921667" y="1065"/>
                    </a:cubicBezTo>
                    <a:lnTo>
                      <a:pt x="921667" y="178"/>
                    </a:lnTo>
                    <a:lnTo>
                      <a:pt x="915096" y="178"/>
                    </a:lnTo>
                    <a:lnTo>
                      <a:pt x="915096" y="1065"/>
                    </a:lnTo>
                    <a:cubicBezTo>
                      <a:pt x="904621" y="1065"/>
                      <a:pt x="894323" y="888"/>
                      <a:pt x="884025" y="1598"/>
                    </a:cubicBezTo>
                    <a:lnTo>
                      <a:pt x="884025" y="178"/>
                    </a:lnTo>
                    <a:lnTo>
                      <a:pt x="877633" y="178"/>
                    </a:lnTo>
                    <a:lnTo>
                      <a:pt x="877633" y="2131"/>
                    </a:lnTo>
                    <a:cubicBezTo>
                      <a:pt x="864673" y="3196"/>
                      <a:pt x="851888" y="4971"/>
                      <a:pt x="839283" y="7280"/>
                    </a:cubicBezTo>
                    <a:cubicBezTo>
                      <a:pt x="839283" y="4971"/>
                      <a:pt x="839105" y="2663"/>
                      <a:pt x="838927" y="178"/>
                    </a:cubicBezTo>
                    <a:lnTo>
                      <a:pt x="832536" y="178"/>
                    </a:lnTo>
                    <a:cubicBezTo>
                      <a:pt x="832536" y="2841"/>
                      <a:pt x="832714" y="5682"/>
                      <a:pt x="832891" y="8345"/>
                    </a:cubicBezTo>
                    <a:cubicBezTo>
                      <a:pt x="821528" y="10476"/>
                      <a:pt x="810342" y="13139"/>
                      <a:pt x="799334" y="15980"/>
                    </a:cubicBezTo>
                    <a:lnTo>
                      <a:pt x="799334" y="14204"/>
                    </a:lnTo>
                    <a:cubicBezTo>
                      <a:pt x="799156" y="9588"/>
                      <a:pt x="798979" y="4794"/>
                      <a:pt x="798801" y="178"/>
                    </a:cubicBezTo>
                    <a:lnTo>
                      <a:pt x="798801" y="178"/>
                    </a:lnTo>
                    <a:lnTo>
                      <a:pt x="792409" y="178"/>
                    </a:lnTo>
                    <a:cubicBezTo>
                      <a:pt x="792765" y="4794"/>
                      <a:pt x="792942" y="9588"/>
                      <a:pt x="793119" y="14381"/>
                    </a:cubicBezTo>
                    <a:lnTo>
                      <a:pt x="793119" y="17755"/>
                    </a:lnTo>
                    <a:cubicBezTo>
                      <a:pt x="780691" y="21306"/>
                      <a:pt x="768617" y="25390"/>
                      <a:pt x="756544" y="29828"/>
                    </a:cubicBezTo>
                    <a:cubicBezTo>
                      <a:pt x="756544" y="27165"/>
                      <a:pt x="756544" y="24502"/>
                      <a:pt x="756544" y="23437"/>
                    </a:cubicBezTo>
                    <a:cubicBezTo>
                      <a:pt x="756366" y="15624"/>
                      <a:pt x="755834" y="7812"/>
                      <a:pt x="755124" y="178"/>
                    </a:cubicBezTo>
                    <a:lnTo>
                      <a:pt x="755124" y="178"/>
                    </a:lnTo>
                    <a:lnTo>
                      <a:pt x="748731" y="178"/>
                    </a:lnTo>
                    <a:cubicBezTo>
                      <a:pt x="749442" y="7812"/>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lnTo>
                      <a:pt x="122865" y="0"/>
                    </a:lnTo>
                    <a:cubicBezTo>
                      <a:pt x="122688" y="4616"/>
                      <a:pt x="122333" y="9233"/>
                      <a:pt x="122333" y="14026"/>
                    </a:cubicBezTo>
                    <a:lnTo>
                      <a:pt x="122333" y="15802"/>
                    </a:lnTo>
                    <a:cubicBezTo>
                      <a:pt x="111325" y="12784"/>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5"/>
                    </a:lnTo>
                    <a:cubicBezTo>
                      <a:pt x="27698" y="1065"/>
                      <a:pt x="17400" y="533"/>
                      <a:pt x="6925" y="355"/>
                    </a:cubicBezTo>
                    <a:lnTo>
                      <a:pt x="6925" y="178"/>
                    </a:lnTo>
                    <a:lnTo>
                      <a:pt x="533" y="178"/>
                    </a:lnTo>
                    <a:lnTo>
                      <a:pt x="533" y="3551"/>
                    </a:lnTo>
                    <a:lnTo>
                      <a:pt x="533" y="8522"/>
                    </a:lnTo>
                    <a:lnTo>
                      <a:pt x="3728" y="8522"/>
                    </a:lnTo>
                    <a:cubicBezTo>
                      <a:pt x="251767" y="8522"/>
                      <a:pt x="453997" y="208976"/>
                      <a:pt x="458081" y="456836"/>
                    </a:cubicBezTo>
                    <a:lnTo>
                      <a:pt x="458081" y="460742"/>
                    </a:lnTo>
                    <a:cubicBezTo>
                      <a:pt x="447606" y="460742"/>
                      <a:pt x="437308" y="461275"/>
                      <a:pt x="427009" y="462162"/>
                    </a:cubicBezTo>
                    <a:lnTo>
                      <a:pt x="427009" y="460564"/>
                    </a:lnTo>
                    <a:cubicBezTo>
                      <a:pt x="423814" y="349773"/>
                      <a:pt x="378361" y="246084"/>
                      <a:pt x="298995" y="168495"/>
                    </a:cubicBezTo>
                    <a:cubicBezTo>
                      <a:pt x="219453" y="90906"/>
                      <a:pt x="110969" y="48116"/>
                      <a:pt x="0" y="48116"/>
                    </a:cubicBezTo>
                    <a:lnTo>
                      <a:pt x="0" y="54508"/>
                    </a:lnTo>
                    <a:cubicBezTo>
                      <a:pt x="109371" y="54508"/>
                      <a:pt x="216257" y="96587"/>
                      <a:pt x="294557" y="172934"/>
                    </a:cubicBezTo>
                    <a:cubicBezTo>
                      <a:pt x="372679" y="249280"/>
                      <a:pt x="417422" y="351371"/>
                      <a:pt x="420618" y="460564"/>
                    </a:cubicBezTo>
                    <a:lnTo>
                      <a:pt x="420618" y="462340"/>
                    </a:lnTo>
                    <a:cubicBezTo>
                      <a:pt x="407657" y="463583"/>
                      <a:pt x="394873" y="465181"/>
                      <a:pt x="382267" y="467489"/>
                    </a:cubicBezTo>
                    <a:cubicBezTo>
                      <a:pt x="379426" y="260821"/>
                      <a:pt x="206669" y="93214"/>
                      <a:pt x="178" y="93214"/>
                    </a:cubicBezTo>
                    <a:lnTo>
                      <a:pt x="178" y="99606"/>
                    </a:lnTo>
                    <a:cubicBezTo>
                      <a:pt x="203296" y="99606"/>
                      <a:pt x="373566" y="265082"/>
                      <a:pt x="375875" y="468554"/>
                    </a:cubicBezTo>
                    <a:cubicBezTo>
                      <a:pt x="364512" y="470685"/>
                      <a:pt x="353326" y="473170"/>
                      <a:pt x="342318" y="476189"/>
                    </a:cubicBezTo>
                    <a:lnTo>
                      <a:pt x="342318" y="474946"/>
                    </a:lnTo>
                    <a:cubicBezTo>
                      <a:pt x="340542" y="385638"/>
                      <a:pt x="304677" y="301835"/>
                      <a:pt x="240937" y="239160"/>
                    </a:cubicBezTo>
                    <a:cubicBezTo>
                      <a:pt x="177196" y="176307"/>
                      <a:pt x="89486" y="141862"/>
                      <a:pt x="178" y="141862"/>
                    </a:cubicBezTo>
                    <a:lnTo>
                      <a:pt x="178" y="148254"/>
                    </a:lnTo>
                    <a:cubicBezTo>
                      <a:pt x="179859" y="148254"/>
                      <a:pt x="332375" y="294910"/>
                      <a:pt x="335749" y="474946"/>
                    </a:cubicBezTo>
                    <a:lnTo>
                      <a:pt x="335749" y="477964"/>
                    </a:lnTo>
                    <a:cubicBezTo>
                      <a:pt x="323320" y="481515"/>
                      <a:pt x="311247" y="485421"/>
                      <a:pt x="299173" y="490038"/>
                    </a:cubicBezTo>
                    <a:cubicBezTo>
                      <a:pt x="299173" y="487552"/>
                      <a:pt x="299173" y="485244"/>
                      <a:pt x="299173" y="484178"/>
                    </a:cubicBezTo>
                    <a:cubicBezTo>
                      <a:pt x="295977" y="323851"/>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4" y="821878"/>
                    </a:lnTo>
                    <a:cubicBezTo>
                      <a:pt x="10298" y="826495"/>
                      <a:pt x="9410" y="831111"/>
                      <a:pt x="8523" y="835727"/>
                    </a:cubicBezTo>
                    <a:lnTo>
                      <a:pt x="7812" y="840343"/>
                    </a:lnTo>
                    <a:cubicBezTo>
                      <a:pt x="6569" y="847268"/>
                      <a:pt x="5504" y="854370"/>
                      <a:pt x="4439" y="861472"/>
                    </a:cubicBezTo>
                    <a:cubicBezTo>
                      <a:pt x="4084" y="863780"/>
                      <a:pt x="3728" y="866088"/>
                      <a:pt x="3551" y="868574"/>
                    </a:cubicBezTo>
                    <a:lnTo>
                      <a:pt x="3551" y="869107"/>
                    </a:lnTo>
                    <a:cubicBezTo>
                      <a:pt x="1598" y="885619"/>
                      <a:pt x="533" y="902486"/>
                      <a:pt x="355" y="919353"/>
                    </a:cubicBezTo>
                    <a:lnTo>
                      <a:pt x="355" y="919353"/>
                    </a:lnTo>
                    <a:lnTo>
                      <a:pt x="6747" y="919353"/>
                    </a:lnTo>
                    <a:lnTo>
                      <a:pt x="6747" y="919353"/>
                    </a:lnTo>
                    <a:cubicBezTo>
                      <a:pt x="6747" y="915447"/>
                      <a:pt x="6925" y="911541"/>
                      <a:pt x="7102" y="907812"/>
                    </a:cubicBezTo>
                    <a:cubicBezTo>
                      <a:pt x="7280" y="904794"/>
                      <a:pt x="7280" y="901776"/>
                      <a:pt x="7457" y="898757"/>
                    </a:cubicBezTo>
                    <a:cubicBezTo>
                      <a:pt x="7812" y="892543"/>
                      <a:pt x="8345" y="886506"/>
                      <a:pt x="8878" y="880292"/>
                    </a:cubicBezTo>
                    <a:lnTo>
                      <a:pt x="9233" y="876209"/>
                    </a:lnTo>
                    <a:cubicBezTo>
                      <a:pt x="32847" y="646814"/>
                      <a:pt x="226555" y="467489"/>
                      <a:pt x="461277" y="467489"/>
                    </a:cubicBezTo>
                    <a:cubicBezTo>
                      <a:pt x="695999" y="467489"/>
                      <a:pt x="889884" y="646992"/>
                      <a:pt x="913321" y="876386"/>
                    </a:cubicBezTo>
                    <a:lnTo>
                      <a:pt x="913677" y="879937"/>
                    </a:lnTo>
                    <a:cubicBezTo>
                      <a:pt x="914209" y="886151"/>
                      <a:pt x="914742" y="892543"/>
                      <a:pt x="915096" y="898935"/>
                    </a:cubicBezTo>
                    <a:cubicBezTo>
                      <a:pt x="915274" y="901776"/>
                      <a:pt x="915274" y="904617"/>
                      <a:pt x="915452" y="907458"/>
                    </a:cubicBezTo>
                    <a:cubicBezTo>
                      <a:pt x="915630" y="911541"/>
                      <a:pt x="915630" y="915447"/>
                      <a:pt x="915807" y="919531"/>
                    </a:cubicBezTo>
                    <a:lnTo>
                      <a:pt x="915807" y="919531"/>
                    </a:lnTo>
                    <a:lnTo>
                      <a:pt x="922377" y="919531"/>
                    </a:lnTo>
                    <a:lnTo>
                      <a:pt x="922377" y="919531"/>
                    </a:lnTo>
                    <a:cubicBezTo>
                      <a:pt x="922377" y="915625"/>
                      <a:pt x="922554" y="911719"/>
                      <a:pt x="922732" y="907990"/>
                    </a:cubicBezTo>
                    <a:cubicBezTo>
                      <a:pt x="922732" y="904972"/>
                      <a:pt x="922909" y="901953"/>
                      <a:pt x="923086" y="898935"/>
                    </a:cubicBezTo>
                    <a:cubicBezTo>
                      <a:pt x="923442" y="892721"/>
                      <a:pt x="923974" y="886684"/>
                      <a:pt x="924507" y="880470"/>
                    </a:cubicBezTo>
                    <a:lnTo>
                      <a:pt x="924863" y="876386"/>
                    </a:lnTo>
                    <a:cubicBezTo>
                      <a:pt x="948476" y="646992"/>
                      <a:pt x="1142185" y="467666"/>
                      <a:pt x="1376906" y="467666"/>
                    </a:cubicBezTo>
                    <a:cubicBezTo>
                      <a:pt x="1611629" y="467666"/>
                      <a:pt x="1805514" y="647169"/>
                      <a:pt x="1828951" y="876564"/>
                    </a:cubicBezTo>
                    <a:lnTo>
                      <a:pt x="1829306" y="880115"/>
                    </a:lnTo>
                    <a:cubicBezTo>
                      <a:pt x="1829838" y="886329"/>
                      <a:pt x="1830372" y="892721"/>
                      <a:pt x="1830726" y="899113"/>
                    </a:cubicBezTo>
                    <a:cubicBezTo>
                      <a:pt x="1830904" y="901953"/>
                      <a:pt x="1830904" y="904794"/>
                      <a:pt x="1831081" y="907635"/>
                    </a:cubicBezTo>
                    <a:cubicBezTo>
                      <a:pt x="1831259" y="911719"/>
                      <a:pt x="1831259" y="915625"/>
                      <a:pt x="1831437" y="919708"/>
                    </a:cubicBezTo>
                    <a:lnTo>
                      <a:pt x="1831437" y="919708"/>
                    </a:lnTo>
                    <a:lnTo>
                      <a:pt x="1837828" y="919708"/>
                    </a:lnTo>
                    <a:cubicBezTo>
                      <a:pt x="1837651" y="902664"/>
                      <a:pt x="1836585" y="885974"/>
                      <a:pt x="1834633" y="869462"/>
                    </a:cubicBezTo>
                    <a:lnTo>
                      <a:pt x="1834633" y="868929"/>
                    </a:lnTo>
                    <a:cubicBezTo>
                      <a:pt x="1834277" y="866621"/>
                      <a:pt x="1833922" y="864490"/>
                      <a:pt x="1833745" y="862182"/>
                    </a:cubicBezTo>
                    <a:cubicBezTo>
                      <a:pt x="1832856" y="854903"/>
                      <a:pt x="1831614" y="847623"/>
                      <a:pt x="1830372" y="840521"/>
                    </a:cubicBezTo>
                    <a:lnTo>
                      <a:pt x="1829661" y="836438"/>
                    </a:lnTo>
                    <a:cubicBezTo>
                      <a:pt x="1828773" y="831644"/>
                      <a:pt x="1827708" y="827027"/>
                      <a:pt x="1826643" y="822411"/>
                    </a:cubicBezTo>
                    <a:lnTo>
                      <a:pt x="1826109" y="820458"/>
                    </a:lnTo>
                    <a:cubicBezTo>
                      <a:pt x="1792020" y="670784"/>
                      <a:pt x="1685312" y="548629"/>
                      <a:pt x="1545225" y="493234"/>
                    </a:cubicBezTo>
                    <a:cubicBezTo>
                      <a:pt x="1545225" y="490215"/>
                      <a:pt x="1545225" y="486309"/>
                      <a:pt x="1545225" y="484889"/>
                    </a:cubicBezTo>
                    <a:cubicBezTo>
                      <a:pt x="1548243" y="328112"/>
                      <a:pt x="1681228" y="200631"/>
                      <a:pt x="1837651" y="200631"/>
                    </a:cubicBezTo>
                    <a:lnTo>
                      <a:pt x="1837651" y="194239"/>
                    </a:lnTo>
                    <a:cubicBezTo>
                      <a:pt x="1677855" y="194239"/>
                      <a:pt x="1542028" y="324561"/>
                      <a:pt x="1538832" y="484889"/>
                    </a:cubicBezTo>
                    <a:cubicBezTo>
                      <a:pt x="1538832" y="485777"/>
                      <a:pt x="1538832" y="488262"/>
                      <a:pt x="1538832" y="490748"/>
                    </a:cubicBezTo>
                    <a:cubicBezTo>
                      <a:pt x="1526937" y="486309"/>
                      <a:pt x="1514686" y="482225"/>
                      <a:pt x="1502257" y="478674"/>
                    </a:cubicBezTo>
                    <a:lnTo>
                      <a:pt x="1502257" y="475656"/>
                    </a:lnTo>
                    <a:cubicBezTo>
                      <a:pt x="1503855" y="387946"/>
                      <a:pt x="1539188" y="305918"/>
                      <a:pt x="1601686" y="244486"/>
                    </a:cubicBezTo>
                    <a:cubicBezTo>
                      <a:pt x="1664183"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0" y="386349"/>
                      <a:pt x="1495865" y="475656"/>
                    </a:cubicBezTo>
                    <a:lnTo>
                      <a:pt x="1495865" y="476899"/>
                    </a:lnTo>
                    <a:cubicBezTo>
                      <a:pt x="1484857" y="473881"/>
                      <a:pt x="1473672" y="471395"/>
                      <a:pt x="1462308" y="469264"/>
                    </a:cubicBezTo>
                    <a:cubicBezTo>
                      <a:pt x="1464616" y="265615"/>
                      <a:pt x="1634355" y="100316"/>
                      <a:pt x="1837651" y="100316"/>
                    </a:cubicBezTo>
                    <a:lnTo>
                      <a:pt x="1837651" y="93924"/>
                    </a:lnTo>
                    <a:cubicBezTo>
                      <a:pt x="1631159" y="93924"/>
                      <a:pt x="1458758" y="261531"/>
                      <a:pt x="1455916" y="468199"/>
                    </a:cubicBezTo>
                    <a:cubicBezTo>
                      <a:pt x="1443310" y="466069"/>
                      <a:pt x="1430527" y="464293"/>
                      <a:pt x="1417566" y="463228"/>
                    </a:cubicBezTo>
                    <a:cubicBezTo>
                      <a:pt x="1424667" y="237917"/>
                      <a:pt x="1613759" y="55396"/>
                      <a:pt x="1837651" y="55396"/>
                    </a:cubicBezTo>
                    <a:lnTo>
                      <a:pt x="1837651" y="49004"/>
                    </a:lnTo>
                    <a:cubicBezTo>
                      <a:pt x="1610386" y="49004"/>
                      <a:pt x="1418453" y="234188"/>
                      <a:pt x="1411173" y="462872"/>
                    </a:cubicBezTo>
                    <a:cubicBezTo>
                      <a:pt x="1400876" y="462162"/>
                      <a:pt x="1390578" y="461630"/>
                      <a:pt x="1380102" y="461452"/>
                    </a:cubicBezTo>
                    <a:cubicBezTo>
                      <a:pt x="1380102" y="457724"/>
                      <a:pt x="1380280" y="453818"/>
                      <a:pt x="1380457" y="450089"/>
                    </a:cubicBezTo>
                    <a:cubicBezTo>
                      <a:pt x="1380635" y="447071"/>
                      <a:pt x="1380635" y="444052"/>
                      <a:pt x="1380813" y="441034"/>
                    </a:cubicBezTo>
                    <a:cubicBezTo>
                      <a:pt x="1381167" y="434820"/>
                      <a:pt x="1381700" y="428783"/>
                      <a:pt x="1382232" y="422569"/>
                    </a:cubicBezTo>
                    <a:lnTo>
                      <a:pt x="1382588" y="418485"/>
                    </a:lnTo>
                    <a:cubicBezTo>
                      <a:pt x="1406202" y="189091"/>
                      <a:pt x="1602751" y="9765"/>
                      <a:pt x="1837651" y="9765"/>
                    </a:cubicBezTo>
                    <a:lnTo>
                      <a:pt x="1838184" y="9765"/>
                    </a:lnTo>
                    <a:lnTo>
                      <a:pt x="1838184" y="6569"/>
                    </a:lnTo>
                    <a:cubicBezTo>
                      <a:pt x="1838184" y="4794"/>
                      <a:pt x="1838184" y="2841"/>
                      <a:pt x="1838184" y="1065"/>
                    </a:cubicBezTo>
                    <a:lnTo>
                      <a:pt x="1838006" y="1065"/>
                    </a:lnTo>
                    <a:lnTo>
                      <a:pt x="1831614" y="1065"/>
                    </a:lnTo>
                    <a:lnTo>
                      <a:pt x="1830548" y="1775"/>
                    </a:lnTo>
                    <a:close/>
                    <a:moveTo>
                      <a:pt x="926815" y="819215"/>
                    </a:moveTo>
                    <a:lnTo>
                      <a:pt x="926282" y="821523"/>
                    </a:lnTo>
                    <a:cubicBezTo>
                      <a:pt x="925217" y="826140"/>
                      <a:pt x="924329" y="830756"/>
                      <a:pt x="923442" y="835372"/>
                    </a:cubicBezTo>
                    <a:lnTo>
                      <a:pt x="922554" y="839989"/>
                    </a:lnTo>
                    <a:cubicBezTo>
                      <a:pt x="921311" y="846913"/>
                      <a:pt x="920246" y="853837"/>
                      <a:pt x="919358" y="860939"/>
                    </a:cubicBezTo>
                    <a:cubicBezTo>
                      <a:pt x="919003" y="863248"/>
                      <a:pt x="918648" y="865733"/>
                      <a:pt x="918470" y="868041"/>
                    </a:cubicBezTo>
                    <a:cubicBezTo>
                      <a:pt x="918115" y="865733"/>
                      <a:pt x="917760" y="863603"/>
                      <a:pt x="917582" y="861294"/>
                    </a:cubicBezTo>
                    <a:cubicBezTo>
                      <a:pt x="916695" y="854015"/>
                      <a:pt x="915452" y="846735"/>
                      <a:pt x="914209" y="839633"/>
                    </a:cubicBezTo>
                    <a:lnTo>
                      <a:pt x="913499" y="835550"/>
                    </a:lnTo>
                    <a:cubicBezTo>
                      <a:pt x="912611" y="830756"/>
                      <a:pt x="911546" y="826140"/>
                      <a:pt x="910481" y="821523"/>
                    </a:cubicBezTo>
                    <a:lnTo>
                      <a:pt x="909948" y="819570"/>
                    </a:lnTo>
                    <a:cubicBezTo>
                      <a:pt x="875858" y="669896"/>
                      <a:pt x="769150" y="547741"/>
                      <a:pt x="629062" y="492346"/>
                    </a:cubicBezTo>
                    <a:cubicBezTo>
                      <a:pt x="629062" y="489328"/>
                      <a:pt x="629062" y="485421"/>
                      <a:pt x="629062" y="484001"/>
                    </a:cubicBezTo>
                    <a:cubicBezTo>
                      <a:pt x="632080" y="327224"/>
                      <a:pt x="761871" y="199744"/>
                      <a:pt x="918293" y="199744"/>
                    </a:cubicBezTo>
                    <a:cubicBezTo>
                      <a:pt x="1074715" y="199744"/>
                      <a:pt x="1204505" y="327224"/>
                      <a:pt x="1207523" y="484001"/>
                    </a:cubicBezTo>
                    <a:cubicBezTo>
                      <a:pt x="1207523" y="485244"/>
                      <a:pt x="1207523" y="489328"/>
                      <a:pt x="1207523" y="492346"/>
                    </a:cubicBezTo>
                    <a:cubicBezTo>
                      <a:pt x="1067613" y="547564"/>
                      <a:pt x="960905" y="669718"/>
                      <a:pt x="926815" y="819215"/>
                    </a:cubicBezTo>
                    <a:close/>
                    <a:moveTo>
                      <a:pt x="1214092" y="489682"/>
                    </a:moveTo>
                    <a:cubicBezTo>
                      <a:pt x="1214092" y="487197"/>
                      <a:pt x="1214092" y="484889"/>
                      <a:pt x="1214092" y="483824"/>
                    </a:cubicBezTo>
                    <a:cubicBezTo>
                      <a:pt x="1210897" y="323496"/>
                      <a:pt x="1078266" y="193174"/>
                      <a:pt x="918470" y="193174"/>
                    </a:cubicBezTo>
                    <a:cubicBezTo>
                      <a:pt x="758674" y="193174"/>
                      <a:pt x="626044" y="323496"/>
                      <a:pt x="622848" y="483824"/>
                    </a:cubicBezTo>
                    <a:cubicBezTo>
                      <a:pt x="622848" y="484711"/>
                      <a:pt x="622848" y="487197"/>
                      <a:pt x="622848" y="489682"/>
                    </a:cubicBezTo>
                    <a:cubicBezTo>
                      <a:pt x="610953" y="485244"/>
                      <a:pt x="598702" y="481160"/>
                      <a:pt x="586273" y="477609"/>
                    </a:cubicBezTo>
                    <a:lnTo>
                      <a:pt x="586273" y="474591"/>
                    </a:lnTo>
                    <a:cubicBezTo>
                      <a:pt x="587870" y="386881"/>
                      <a:pt x="623203" y="304853"/>
                      <a:pt x="685701" y="243421"/>
                    </a:cubicBezTo>
                    <a:cubicBezTo>
                      <a:pt x="748199" y="181811"/>
                      <a:pt x="830937" y="147899"/>
                      <a:pt x="918470" y="147899"/>
                    </a:cubicBezTo>
                    <a:cubicBezTo>
                      <a:pt x="1098151" y="147899"/>
                      <a:pt x="1247294" y="294555"/>
                      <a:pt x="1250668" y="474591"/>
                    </a:cubicBezTo>
                    <a:lnTo>
                      <a:pt x="1250668" y="477609"/>
                    </a:lnTo>
                    <a:cubicBezTo>
                      <a:pt x="1238239" y="481338"/>
                      <a:pt x="1225988" y="485244"/>
                      <a:pt x="1214092" y="489682"/>
                    </a:cubicBezTo>
                    <a:close/>
                    <a:moveTo>
                      <a:pt x="1256882" y="475834"/>
                    </a:moveTo>
                    <a:lnTo>
                      <a:pt x="1256882" y="474591"/>
                    </a:lnTo>
                    <a:cubicBezTo>
                      <a:pt x="1255107" y="385283"/>
                      <a:pt x="1219241" y="301480"/>
                      <a:pt x="1155501" y="238805"/>
                    </a:cubicBezTo>
                    <a:cubicBezTo>
                      <a:pt x="1091760" y="175952"/>
                      <a:pt x="1007601" y="141507"/>
                      <a:pt x="918115" y="141507"/>
                    </a:cubicBezTo>
                    <a:cubicBezTo>
                      <a:pt x="828807" y="141507"/>
                      <a:pt x="744470" y="176130"/>
                      <a:pt x="680730" y="238805"/>
                    </a:cubicBezTo>
                    <a:cubicBezTo>
                      <a:pt x="617167" y="301480"/>
                      <a:pt x="581123" y="385283"/>
                      <a:pt x="579348" y="474591"/>
                    </a:cubicBezTo>
                    <a:lnTo>
                      <a:pt x="579348" y="475834"/>
                    </a:lnTo>
                    <a:cubicBezTo>
                      <a:pt x="568340" y="472815"/>
                      <a:pt x="557154" y="470330"/>
                      <a:pt x="545791" y="468199"/>
                    </a:cubicBezTo>
                    <a:cubicBezTo>
                      <a:pt x="548099" y="264549"/>
                      <a:pt x="714642" y="99250"/>
                      <a:pt x="917938" y="99250"/>
                    </a:cubicBezTo>
                    <a:cubicBezTo>
                      <a:pt x="1121234" y="99250"/>
                      <a:pt x="1287776" y="264727"/>
                      <a:pt x="1290085" y="468199"/>
                    </a:cubicBezTo>
                    <a:cubicBezTo>
                      <a:pt x="1279253" y="470507"/>
                      <a:pt x="1268067" y="472993"/>
                      <a:pt x="1256882" y="475834"/>
                    </a:cubicBezTo>
                    <a:close/>
                    <a:moveTo>
                      <a:pt x="1297008" y="467134"/>
                    </a:moveTo>
                    <a:cubicBezTo>
                      <a:pt x="1294168" y="260466"/>
                      <a:pt x="1124784" y="92859"/>
                      <a:pt x="918470" y="92859"/>
                    </a:cubicBezTo>
                    <a:cubicBezTo>
                      <a:pt x="711978" y="92859"/>
                      <a:pt x="542773" y="260466"/>
                      <a:pt x="539933" y="467134"/>
                    </a:cubicBezTo>
                    <a:cubicBezTo>
                      <a:pt x="527326" y="465003"/>
                      <a:pt x="514542" y="463228"/>
                      <a:pt x="501581" y="462162"/>
                    </a:cubicBezTo>
                    <a:cubicBezTo>
                      <a:pt x="508683" y="236852"/>
                      <a:pt x="694579" y="54330"/>
                      <a:pt x="918470" y="54330"/>
                    </a:cubicBezTo>
                    <a:cubicBezTo>
                      <a:pt x="1027842" y="54330"/>
                      <a:pt x="1131176" y="96410"/>
                      <a:pt x="1209476" y="172756"/>
                    </a:cubicBezTo>
                    <a:cubicBezTo>
                      <a:pt x="1287599" y="249103"/>
                      <a:pt x="1332341" y="351194"/>
                      <a:pt x="1335538" y="460387"/>
                    </a:cubicBezTo>
                    <a:lnTo>
                      <a:pt x="1335538" y="462162"/>
                    </a:lnTo>
                    <a:cubicBezTo>
                      <a:pt x="1322398" y="463228"/>
                      <a:pt x="1309615" y="465003"/>
                      <a:pt x="1297008" y="467134"/>
                    </a:cubicBezTo>
                    <a:close/>
                    <a:moveTo>
                      <a:pt x="1341751" y="461630"/>
                    </a:moveTo>
                    <a:lnTo>
                      <a:pt x="1341751" y="460032"/>
                    </a:lnTo>
                    <a:cubicBezTo>
                      <a:pt x="1338556" y="349241"/>
                      <a:pt x="1293103" y="245551"/>
                      <a:pt x="1213737" y="167962"/>
                    </a:cubicBezTo>
                    <a:cubicBezTo>
                      <a:pt x="1134195" y="90373"/>
                      <a:pt x="1029262" y="47583"/>
                      <a:pt x="918293" y="47583"/>
                    </a:cubicBezTo>
                    <a:cubicBezTo>
                      <a:pt x="691027" y="47583"/>
                      <a:pt x="502291" y="232768"/>
                      <a:pt x="495012" y="461452"/>
                    </a:cubicBezTo>
                    <a:cubicBezTo>
                      <a:pt x="484713" y="460742"/>
                      <a:pt x="474416" y="460209"/>
                      <a:pt x="463940" y="460032"/>
                    </a:cubicBezTo>
                    <a:lnTo>
                      <a:pt x="463940" y="456658"/>
                    </a:lnTo>
                    <a:cubicBezTo>
                      <a:pt x="467669" y="209686"/>
                      <a:pt x="668301" y="9410"/>
                      <a:pt x="915096" y="7635"/>
                    </a:cubicBezTo>
                    <a:lnTo>
                      <a:pt x="921134" y="7635"/>
                    </a:lnTo>
                    <a:cubicBezTo>
                      <a:pt x="1155855" y="7635"/>
                      <a:pt x="1346900" y="187848"/>
                      <a:pt x="1370515" y="417242"/>
                    </a:cubicBezTo>
                    <a:lnTo>
                      <a:pt x="1370870" y="420793"/>
                    </a:lnTo>
                    <a:cubicBezTo>
                      <a:pt x="1371402" y="427007"/>
                      <a:pt x="1371935" y="433399"/>
                      <a:pt x="1372290" y="439791"/>
                    </a:cubicBezTo>
                    <a:cubicBezTo>
                      <a:pt x="1372467" y="442632"/>
                      <a:pt x="1372467" y="445473"/>
                      <a:pt x="1372467" y="448314"/>
                    </a:cubicBezTo>
                    <a:cubicBezTo>
                      <a:pt x="1372645" y="452219"/>
                      <a:pt x="1372823" y="456126"/>
                      <a:pt x="1372823" y="460209"/>
                    </a:cubicBezTo>
                    <a:cubicBezTo>
                      <a:pt x="1362347" y="460387"/>
                      <a:pt x="1352050" y="460742"/>
                      <a:pt x="1341751" y="461630"/>
                    </a:cubicBezTo>
                    <a:close/>
                  </a:path>
                </a:pathLst>
              </a:custGeom>
              <a:grpFill/>
              <a:ln w="10769"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2D95EA47-6A8C-4A60-B588-C068E0917BA6}"/>
                  </a:ext>
                </a:extLst>
              </p:cNvPr>
              <p:cNvSpPr/>
              <p:nvPr/>
            </p:nvSpPr>
            <p:spPr>
              <a:xfrm>
                <a:off x="8877894" y="2849852"/>
                <a:ext cx="675758" cy="318879"/>
              </a:xfrm>
              <a:custGeom>
                <a:avLst/>
                <a:gdLst>
                  <a:gd name="connsiteX0" fmla="*/ 338057 w 675758"/>
                  <a:gd name="connsiteY0" fmla="*/ 0 h 318879"/>
                  <a:gd name="connsiteX1" fmla="*/ 100672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9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2" y="97298"/>
                    </a:cubicBezTo>
                    <a:cubicBezTo>
                      <a:pt x="40482" y="156599"/>
                      <a:pt x="4971" y="234899"/>
                      <a:pt x="0" y="318880"/>
                    </a:cubicBezTo>
                    <a:lnTo>
                      <a:pt x="6392" y="318880"/>
                    </a:lnTo>
                    <a:lnTo>
                      <a:pt x="6392" y="318880"/>
                    </a:lnTo>
                    <a:cubicBezTo>
                      <a:pt x="11364" y="236674"/>
                      <a:pt x="46163" y="159973"/>
                      <a:pt x="105110" y="101914"/>
                    </a:cubicBezTo>
                    <a:cubicBezTo>
                      <a:pt x="167608" y="40304"/>
                      <a:pt x="250347" y="6392"/>
                      <a:pt x="337879" y="6392"/>
                    </a:cubicBezTo>
                    <a:cubicBezTo>
                      <a:pt x="512944" y="6392"/>
                      <a:pt x="658714" y="145236"/>
                      <a:pt x="669366" y="318880"/>
                    </a:cubicBezTo>
                    <a:lnTo>
                      <a:pt x="669366" y="318880"/>
                    </a:lnTo>
                    <a:lnTo>
                      <a:pt x="675759" y="318880"/>
                    </a:lnTo>
                    <a:cubicBezTo>
                      <a:pt x="670787" y="234899"/>
                      <a:pt x="635277" y="156599"/>
                      <a:pt x="575087" y="97298"/>
                    </a:cubicBezTo>
                    <a:cubicBezTo>
                      <a:pt x="511702" y="34445"/>
                      <a:pt x="427365" y="0"/>
                      <a:pt x="338057" y="0"/>
                    </a:cubicBezTo>
                    <a:close/>
                  </a:path>
                </a:pathLst>
              </a:custGeom>
              <a:grpFill/>
              <a:ln w="10769"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5E83B524-99B4-4526-8158-79574F7E5891}"/>
                  </a:ext>
                </a:extLst>
              </p:cNvPr>
              <p:cNvSpPr/>
              <p:nvPr/>
            </p:nvSpPr>
            <p:spPr>
              <a:xfrm>
                <a:off x="8921749" y="2901519"/>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6" y="6392"/>
                      <a:pt x="566920" y="121444"/>
                      <a:pt x="581657" y="267213"/>
                    </a:cubicBezTo>
                    <a:lnTo>
                      <a:pt x="581657"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A97AE42A-F97F-4BBF-BACC-340C1730D28A}"/>
                  </a:ext>
                </a:extLst>
              </p:cNvPr>
              <p:cNvSpPr/>
              <p:nvPr/>
            </p:nvSpPr>
            <p:spPr>
              <a:xfrm>
                <a:off x="9837201" y="3820517"/>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667" y="117893"/>
                      <a:pt x="446363" y="0"/>
                      <a:pt x="294202" y="0"/>
                    </a:cubicBezTo>
                    <a:close/>
                  </a:path>
                </a:pathLst>
              </a:custGeom>
              <a:grpFill/>
              <a:ln w="10769"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DDD74669-D5E5-493A-AC13-9E0B4DC5EF05}"/>
                  </a:ext>
                </a:extLst>
              </p:cNvPr>
              <p:cNvSpPr/>
              <p:nvPr/>
            </p:nvSpPr>
            <p:spPr>
              <a:xfrm>
                <a:off x="9708122" y="3674926"/>
                <a:ext cx="846916" cy="412803"/>
              </a:xfrm>
              <a:custGeom>
                <a:avLst/>
                <a:gdLst>
                  <a:gd name="connsiteX0" fmla="*/ 846739 w 846916"/>
                  <a:gd name="connsiteY0" fmla="*/ 412449 h 412803"/>
                  <a:gd name="connsiteX1" fmla="*/ 718725 w 846916"/>
                  <a:gd name="connsiteY1" fmla="*/ 120379 h 412803"/>
                  <a:gd name="connsiteX2" fmla="*/ 423280 w 846916"/>
                  <a:gd name="connsiteY2" fmla="*/ 0 h 412803"/>
                  <a:gd name="connsiteX3" fmla="*/ 0 w 846916"/>
                  <a:gd name="connsiteY3" fmla="*/ 412803 h 412803"/>
                  <a:gd name="connsiteX4" fmla="*/ 177 w 846916"/>
                  <a:gd name="connsiteY4" fmla="*/ 412803 h 412803"/>
                  <a:gd name="connsiteX5" fmla="*/ 6569 w 846916"/>
                  <a:gd name="connsiteY5" fmla="*/ 412803 h 412803"/>
                  <a:gd name="connsiteX6" fmla="*/ 423458 w 846916"/>
                  <a:gd name="connsiteY6" fmla="*/ 6570 h 412803"/>
                  <a:gd name="connsiteX7" fmla="*/ 714464 w 846916"/>
                  <a:gd name="connsiteY7" fmla="*/ 125173 h 412803"/>
                  <a:gd name="connsiteX8" fmla="*/ 840525 w 846916"/>
                  <a:gd name="connsiteY8" fmla="*/ 412626 h 412803"/>
                  <a:gd name="connsiteX9" fmla="*/ 840525 w 846916"/>
                  <a:gd name="connsiteY9" fmla="*/ 412803 h 412803"/>
                  <a:gd name="connsiteX10" fmla="*/ 846916 w 846916"/>
                  <a:gd name="connsiteY10" fmla="*/ 412803 h 412803"/>
                  <a:gd name="connsiteX11" fmla="*/ 846916 w 846916"/>
                  <a:gd name="connsiteY11" fmla="*/ 412803 h 412803"/>
                  <a:gd name="connsiteX12" fmla="*/ 846916 w 846916"/>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6" h="412803">
                    <a:moveTo>
                      <a:pt x="846739" y="412449"/>
                    </a:moveTo>
                    <a:cubicBezTo>
                      <a:pt x="843543" y="301657"/>
                      <a:pt x="798090" y="197968"/>
                      <a:pt x="718725" y="120379"/>
                    </a:cubicBezTo>
                    <a:cubicBezTo>
                      <a:pt x="639183" y="42790"/>
                      <a:pt x="534250" y="0"/>
                      <a:pt x="423280" y="0"/>
                    </a:cubicBezTo>
                    <a:cubicBezTo>
                      <a:pt x="196371" y="0"/>
                      <a:pt x="7989" y="184652"/>
                      <a:pt x="0" y="412803"/>
                    </a:cubicBezTo>
                    <a:lnTo>
                      <a:pt x="177" y="412803"/>
                    </a:lnTo>
                    <a:lnTo>
                      <a:pt x="6569" y="412803"/>
                    </a:lnTo>
                    <a:cubicBezTo>
                      <a:pt x="14558" y="188203"/>
                      <a:pt x="200099" y="6570"/>
                      <a:pt x="423458" y="6570"/>
                    </a:cubicBezTo>
                    <a:cubicBezTo>
                      <a:pt x="532829" y="6570"/>
                      <a:pt x="635986" y="48649"/>
                      <a:pt x="714464" y="125173"/>
                    </a:cubicBezTo>
                    <a:cubicBezTo>
                      <a:pt x="792586" y="201519"/>
                      <a:pt x="837329" y="303610"/>
                      <a:pt x="840525" y="412626"/>
                    </a:cubicBezTo>
                    <a:lnTo>
                      <a:pt x="840525" y="412803"/>
                    </a:lnTo>
                    <a:lnTo>
                      <a:pt x="846916" y="412803"/>
                    </a:lnTo>
                    <a:lnTo>
                      <a:pt x="846916" y="412803"/>
                    </a:lnTo>
                    <a:lnTo>
                      <a:pt x="846916" y="412449"/>
                    </a:lnTo>
                    <a:close/>
                  </a:path>
                </a:pathLst>
              </a:custGeom>
              <a:grpFill/>
              <a:ln w="10769"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36E2A9C1-9900-4CC4-97C9-F1D0ABF955AB}"/>
                  </a:ext>
                </a:extLst>
              </p:cNvPr>
              <p:cNvSpPr/>
              <p:nvPr/>
            </p:nvSpPr>
            <p:spPr>
              <a:xfrm>
                <a:off x="8837590" y="372002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72DC3081-4EE4-436C-977E-C816BF93624F}"/>
                  </a:ext>
                </a:extLst>
              </p:cNvPr>
              <p:cNvSpPr/>
              <p:nvPr/>
            </p:nvSpPr>
            <p:spPr>
              <a:xfrm>
                <a:off x="9753042" y="372002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2AED4231-DEFB-4C62-9236-6BD5730A6A35}"/>
                  </a:ext>
                </a:extLst>
              </p:cNvPr>
              <p:cNvSpPr/>
              <p:nvPr/>
            </p:nvSpPr>
            <p:spPr>
              <a:xfrm>
                <a:off x="9793347" y="3768850"/>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8"/>
                      <a:pt x="0" y="318879"/>
                    </a:cubicBezTo>
                    <a:lnTo>
                      <a:pt x="0" y="318879"/>
                    </a:lnTo>
                    <a:lnTo>
                      <a:pt x="6392" y="318879"/>
                    </a:lnTo>
                    <a:cubicBezTo>
                      <a:pt x="11362" y="236674"/>
                      <a:pt x="46163" y="159972"/>
                      <a:pt x="105110" y="101913"/>
                    </a:cubicBezTo>
                    <a:cubicBezTo>
                      <a:pt x="167608" y="40304"/>
                      <a:pt x="250346" y="6392"/>
                      <a:pt x="337879" y="6392"/>
                    </a:cubicBezTo>
                    <a:cubicBezTo>
                      <a:pt x="512767" y="6392"/>
                      <a:pt x="658713" y="145236"/>
                      <a:pt x="669367" y="318879"/>
                    </a:cubicBezTo>
                    <a:lnTo>
                      <a:pt x="675758" y="318879"/>
                    </a:lnTo>
                    <a:lnTo>
                      <a:pt x="675758" y="318879"/>
                    </a:lnTo>
                    <a:cubicBezTo>
                      <a:pt x="671142" y="234898"/>
                      <a:pt x="635632" y="156599"/>
                      <a:pt x="575442" y="97297"/>
                    </a:cubicBezTo>
                    <a:close/>
                  </a:path>
                </a:pathLst>
              </a:custGeom>
              <a:grpFill/>
              <a:ln w="10769"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2CA1B751-DE43-4875-8F53-CB5B33038C02}"/>
                  </a:ext>
                </a:extLst>
              </p:cNvPr>
              <p:cNvSpPr/>
              <p:nvPr/>
            </p:nvSpPr>
            <p:spPr>
              <a:xfrm>
                <a:off x="8792670" y="367492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70 h 412803"/>
                  <a:gd name="connsiteX5" fmla="*/ 714287 w 846739"/>
                  <a:gd name="connsiteY5" fmla="*/ 125173 h 412803"/>
                  <a:gd name="connsiteX6" fmla="*/ 840348 w 846739"/>
                  <a:gd name="connsiteY6" fmla="*/ 412626 h 412803"/>
                  <a:gd name="connsiteX7" fmla="*/ 840348 w 846739"/>
                  <a:gd name="connsiteY7" fmla="*/ 412803 h 412803"/>
                  <a:gd name="connsiteX8" fmla="*/ 846739 w 846739"/>
                  <a:gd name="connsiteY8" fmla="*/ 412803 h 412803"/>
                  <a:gd name="connsiteX9" fmla="*/ 846739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2" y="42790"/>
                      <a:pt x="534250" y="0"/>
                      <a:pt x="423281" y="0"/>
                    </a:cubicBezTo>
                    <a:cubicBezTo>
                      <a:pt x="196371" y="0"/>
                      <a:pt x="7990" y="184652"/>
                      <a:pt x="0" y="412803"/>
                    </a:cubicBezTo>
                    <a:lnTo>
                      <a:pt x="6392" y="412803"/>
                    </a:lnTo>
                    <a:cubicBezTo>
                      <a:pt x="14382" y="188203"/>
                      <a:pt x="199922" y="6570"/>
                      <a:pt x="423281" y="6570"/>
                    </a:cubicBezTo>
                    <a:cubicBezTo>
                      <a:pt x="532652" y="6570"/>
                      <a:pt x="635987" y="48649"/>
                      <a:pt x="714287" y="125173"/>
                    </a:cubicBezTo>
                    <a:cubicBezTo>
                      <a:pt x="792409" y="201519"/>
                      <a:pt x="837152" y="303610"/>
                      <a:pt x="840348" y="412626"/>
                    </a:cubicBezTo>
                    <a:lnTo>
                      <a:pt x="840348" y="412803"/>
                    </a:lnTo>
                    <a:lnTo>
                      <a:pt x="846739" y="412803"/>
                    </a:lnTo>
                    <a:lnTo>
                      <a:pt x="846739" y="412449"/>
                    </a:lnTo>
                    <a:cubicBezTo>
                      <a:pt x="843543" y="301480"/>
                      <a:pt x="798090" y="197791"/>
                      <a:pt x="718726" y="120379"/>
                    </a:cubicBezTo>
                    <a:close/>
                  </a:path>
                </a:pathLst>
              </a:custGeom>
              <a:grpFill/>
              <a:ln w="10769"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A20CF515-A011-45D5-B3EC-16AFA87513A8}"/>
                  </a:ext>
                </a:extLst>
              </p:cNvPr>
              <p:cNvSpPr/>
              <p:nvPr/>
            </p:nvSpPr>
            <p:spPr>
              <a:xfrm>
                <a:off x="10589306"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593D5FEA-6548-4D41-B15C-F09E468BADAA}"/>
                  </a:ext>
                </a:extLst>
              </p:cNvPr>
              <p:cNvSpPr/>
              <p:nvPr/>
            </p:nvSpPr>
            <p:spPr>
              <a:xfrm>
                <a:off x="8755384" y="3168554"/>
                <a:ext cx="1838183" cy="919530"/>
              </a:xfrm>
              <a:custGeom>
                <a:avLst/>
                <a:gdLst>
                  <a:gd name="connsiteX0" fmla="*/ 1830548 w 1838183"/>
                  <a:gd name="connsiteY0" fmla="*/ 1953 h 919530"/>
                  <a:gd name="connsiteX1" fmla="*/ 1799477 w 1838183"/>
                  <a:gd name="connsiteY1" fmla="*/ 3196 h 919530"/>
                  <a:gd name="connsiteX2" fmla="*/ 1799477 w 1838183"/>
                  <a:gd name="connsiteY2" fmla="*/ 1598 h 919530"/>
                  <a:gd name="connsiteX3" fmla="*/ 1799477 w 1838183"/>
                  <a:gd name="connsiteY3" fmla="*/ 0 h 919530"/>
                  <a:gd name="connsiteX4" fmla="*/ 1793085 w 1838183"/>
                  <a:gd name="connsiteY4" fmla="*/ 0 h 919530"/>
                  <a:gd name="connsiteX5" fmla="*/ 1792907 w 1838183"/>
                  <a:gd name="connsiteY5" fmla="*/ 0 h 919530"/>
                  <a:gd name="connsiteX6" fmla="*/ 1793085 w 1838183"/>
                  <a:gd name="connsiteY6" fmla="*/ 1775 h 919530"/>
                  <a:gd name="connsiteX7" fmla="*/ 1793085 w 1838183"/>
                  <a:gd name="connsiteY7" fmla="*/ 3551 h 919530"/>
                  <a:gd name="connsiteX8" fmla="*/ 1754557 w 1838183"/>
                  <a:gd name="connsiteY8" fmla="*/ 8700 h 919530"/>
                  <a:gd name="connsiteX9" fmla="*/ 1754202 w 1838183"/>
                  <a:gd name="connsiteY9" fmla="*/ 0 h 919530"/>
                  <a:gd name="connsiteX10" fmla="*/ 1747810 w 1838183"/>
                  <a:gd name="connsiteY10" fmla="*/ 0 h 919530"/>
                  <a:gd name="connsiteX11" fmla="*/ 1747810 w 1838183"/>
                  <a:gd name="connsiteY11" fmla="*/ 0 h 919530"/>
                  <a:gd name="connsiteX12" fmla="*/ 1748165 w 1838183"/>
                  <a:gd name="connsiteY12" fmla="*/ 9765 h 919530"/>
                  <a:gd name="connsiteX13" fmla="*/ 1714608 w 1838183"/>
                  <a:gd name="connsiteY13" fmla="*/ 17400 h 919530"/>
                  <a:gd name="connsiteX14" fmla="*/ 1714608 w 1838183"/>
                  <a:gd name="connsiteY14" fmla="*/ 16157 h 919530"/>
                  <a:gd name="connsiteX15" fmla="*/ 1713898 w 1838183"/>
                  <a:gd name="connsiteY15" fmla="*/ 0 h 919530"/>
                  <a:gd name="connsiteX16" fmla="*/ 1707506 w 1838183"/>
                  <a:gd name="connsiteY16" fmla="*/ 0 h 919530"/>
                  <a:gd name="connsiteX17" fmla="*/ 1707506 w 1838183"/>
                  <a:gd name="connsiteY17" fmla="*/ 0 h 919530"/>
                  <a:gd name="connsiteX18" fmla="*/ 1708216 w 1838183"/>
                  <a:gd name="connsiteY18" fmla="*/ 16335 h 919530"/>
                  <a:gd name="connsiteX19" fmla="*/ 1708216 w 1838183"/>
                  <a:gd name="connsiteY19" fmla="*/ 19353 h 919530"/>
                  <a:gd name="connsiteX20" fmla="*/ 1671819 w 1838183"/>
                  <a:gd name="connsiteY20" fmla="*/ 31426 h 919530"/>
                  <a:gd name="connsiteX21" fmla="*/ 1671819 w 1838183"/>
                  <a:gd name="connsiteY21" fmla="*/ 25567 h 919530"/>
                  <a:gd name="connsiteX22" fmla="*/ 1670220 w 1838183"/>
                  <a:gd name="connsiteY22" fmla="*/ 177 h 919530"/>
                  <a:gd name="connsiteX23" fmla="*/ 1664007 w 1838183"/>
                  <a:gd name="connsiteY23" fmla="*/ 177 h 919530"/>
                  <a:gd name="connsiteX24" fmla="*/ 1663829 w 1838183"/>
                  <a:gd name="connsiteY24" fmla="*/ 177 h 919530"/>
                  <a:gd name="connsiteX25" fmla="*/ 1665604 w 1838183"/>
                  <a:gd name="connsiteY25" fmla="*/ 25745 h 919530"/>
                  <a:gd name="connsiteX26" fmla="*/ 1665604 w 1838183"/>
                  <a:gd name="connsiteY26" fmla="*/ 34090 h 919530"/>
                  <a:gd name="connsiteX27" fmla="*/ 1384896 w 1838183"/>
                  <a:gd name="connsiteY27" fmla="*/ 361136 h 919530"/>
                  <a:gd name="connsiteX28" fmla="*/ 1384364 w 1838183"/>
                  <a:gd name="connsiteY28" fmla="*/ 363444 h 919530"/>
                  <a:gd name="connsiteX29" fmla="*/ 1381523 w 1838183"/>
                  <a:gd name="connsiteY29" fmla="*/ 377293 h 919530"/>
                  <a:gd name="connsiteX30" fmla="*/ 1380635 w 1838183"/>
                  <a:gd name="connsiteY30" fmla="*/ 381910 h 919530"/>
                  <a:gd name="connsiteX31" fmla="*/ 1377262 w 1838183"/>
                  <a:gd name="connsiteY31" fmla="*/ 402860 h 919530"/>
                  <a:gd name="connsiteX32" fmla="*/ 1376374 w 1838183"/>
                  <a:gd name="connsiteY32" fmla="*/ 409963 h 919530"/>
                  <a:gd name="connsiteX33" fmla="*/ 1375487 w 1838183"/>
                  <a:gd name="connsiteY33" fmla="*/ 403216 h 919530"/>
                  <a:gd name="connsiteX34" fmla="*/ 1372113 w 1838183"/>
                  <a:gd name="connsiteY34" fmla="*/ 381554 h 919530"/>
                  <a:gd name="connsiteX35" fmla="*/ 1371402 w 1838183"/>
                  <a:gd name="connsiteY35" fmla="*/ 377471 h 919530"/>
                  <a:gd name="connsiteX36" fmla="*/ 1368384 w 1838183"/>
                  <a:gd name="connsiteY36" fmla="*/ 363444 h 919530"/>
                  <a:gd name="connsiteX37" fmla="*/ 1367851 w 1838183"/>
                  <a:gd name="connsiteY37" fmla="*/ 361492 h 919530"/>
                  <a:gd name="connsiteX38" fmla="*/ 1086966 w 1838183"/>
                  <a:gd name="connsiteY38" fmla="*/ 34267 h 919530"/>
                  <a:gd name="connsiteX39" fmla="*/ 1086966 w 1838183"/>
                  <a:gd name="connsiteY39" fmla="*/ 25922 h 919530"/>
                  <a:gd name="connsiteX40" fmla="*/ 1088742 w 1838183"/>
                  <a:gd name="connsiteY40" fmla="*/ 355 h 919530"/>
                  <a:gd name="connsiteX41" fmla="*/ 1088564 w 1838183"/>
                  <a:gd name="connsiteY41" fmla="*/ 355 h 919530"/>
                  <a:gd name="connsiteX42" fmla="*/ 1082350 w 1838183"/>
                  <a:gd name="connsiteY42" fmla="*/ 355 h 919530"/>
                  <a:gd name="connsiteX43" fmla="*/ 1080752 w 1838183"/>
                  <a:gd name="connsiteY43" fmla="*/ 25745 h 919530"/>
                  <a:gd name="connsiteX44" fmla="*/ 1080752 w 1838183"/>
                  <a:gd name="connsiteY44" fmla="*/ 31604 h 919530"/>
                  <a:gd name="connsiteX45" fmla="*/ 1044176 w 1838183"/>
                  <a:gd name="connsiteY45" fmla="*/ 19530 h 919530"/>
                  <a:gd name="connsiteX46" fmla="*/ 1044176 w 1838183"/>
                  <a:gd name="connsiteY46" fmla="*/ 16512 h 919530"/>
                  <a:gd name="connsiteX47" fmla="*/ 1044886 w 1838183"/>
                  <a:gd name="connsiteY47" fmla="*/ 177 h 919530"/>
                  <a:gd name="connsiteX48" fmla="*/ 1044709 w 1838183"/>
                  <a:gd name="connsiteY48" fmla="*/ 177 h 919530"/>
                  <a:gd name="connsiteX49" fmla="*/ 1038317 w 1838183"/>
                  <a:gd name="connsiteY49" fmla="*/ 177 h 919530"/>
                  <a:gd name="connsiteX50" fmla="*/ 1037607 w 1838183"/>
                  <a:gd name="connsiteY50" fmla="*/ 16335 h 919530"/>
                  <a:gd name="connsiteX51" fmla="*/ 1037607 w 1838183"/>
                  <a:gd name="connsiteY51" fmla="*/ 17577 h 919530"/>
                  <a:gd name="connsiteX52" fmla="*/ 1004049 w 1838183"/>
                  <a:gd name="connsiteY52" fmla="*/ 9943 h 919530"/>
                  <a:gd name="connsiteX53" fmla="*/ 1004405 w 1838183"/>
                  <a:gd name="connsiteY53" fmla="*/ 177 h 919530"/>
                  <a:gd name="connsiteX54" fmla="*/ 1004405 w 1838183"/>
                  <a:gd name="connsiteY54" fmla="*/ 177 h 919530"/>
                  <a:gd name="connsiteX55" fmla="*/ 998013 w 1838183"/>
                  <a:gd name="connsiteY55" fmla="*/ 177 h 919530"/>
                  <a:gd name="connsiteX56" fmla="*/ 997658 w 1838183"/>
                  <a:gd name="connsiteY56" fmla="*/ 8877 h 919530"/>
                  <a:gd name="connsiteX57" fmla="*/ 959307 w 1838183"/>
                  <a:gd name="connsiteY57" fmla="*/ 3906 h 919530"/>
                  <a:gd name="connsiteX58" fmla="*/ 959484 w 1838183"/>
                  <a:gd name="connsiteY58" fmla="*/ 177 h 919530"/>
                  <a:gd name="connsiteX59" fmla="*/ 959307 w 1838183"/>
                  <a:gd name="connsiteY59" fmla="*/ 177 h 919530"/>
                  <a:gd name="connsiteX60" fmla="*/ 952915 w 1838183"/>
                  <a:gd name="connsiteY60" fmla="*/ 177 h 919530"/>
                  <a:gd name="connsiteX61" fmla="*/ 952738 w 1838183"/>
                  <a:gd name="connsiteY61" fmla="*/ 3373 h 919530"/>
                  <a:gd name="connsiteX62" fmla="*/ 921667 w 1838183"/>
                  <a:gd name="connsiteY62" fmla="*/ 1243 h 919530"/>
                  <a:gd name="connsiteX63" fmla="*/ 921667 w 1838183"/>
                  <a:gd name="connsiteY63" fmla="*/ 355 h 919530"/>
                  <a:gd name="connsiteX64" fmla="*/ 915096 w 1838183"/>
                  <a:gd name="connsiteY64" fmla="*/ 355 h 919530"/>
                  <a:gd name="connsiteX65" fmla="*/ 915096 w 1838183"/>
                  <a:gd name="connsiteY65" fmla="*/ 1243 h 919530"/>
                  <a:gd name="connsiteX66" fmla="*/ 884025 w 1838183"/>
                  <a:gd name="connsiteY66" fmla="*/ 1775 h 919530"/>
                  <a:gd name="connsiteX67" fmla="*/ 884025 w 1838183"/>
                  <a:gd name="connsiteY67" fmla="*/ 177 h 919530"/>
                  <a:gd name="connsiteX68" fmla="*/ 877633 w 1838183"/>
                  <a:gd name="connsiteY68" fmla="*/ 177 h 919530"/>
                  <a:gd name="connsiteX69" fmla="*/ 877633 w 1838183"/>
                  <a:gd name="connsiteY69" fmla="*/ 2131 h 919530"/>
                  <a:gd name="connsiteX70" fmla="*/ 839283 w 1838183"/>
                  <a:gd name="connsiteY70" fmla="*/ 7102 h 919530"/>
                  <a:gd name="connsiteX71" fmla="*/ 838927 w 1838183"/>
                  <a:gd name="connsiteY71" fmla="*/ 0 h 919530"/>
                  <a:gd name="connsiteX72" fmla="*/ 832536 w 1838183"/>
                  <a:gd name="connsiteY72" fmla="*/ 0 h 919530"/>
                  <a:gd name="connsiteX73" fmla="*/ 832891 w 1838183"/>
                  <a:gd name="connsiteY73" fmla="*/ 8167 h 919530"/>
                  <a:gd name="connsiteX74" fmla="*/ 799334 w 1838183"/>
                  <a:gd name="connsiteY74" fmla="*/ 15802 h 919530"/>
                  <a:gd name="connsiteX75" fmla="*/ 799334 w 1838183"/>
                  <a:gd name="connsiteY75" fmla="*/ 14026 h 919530"/>
                  <a:gd name="connsiteX76" fmla="*/ 798801 w 1838183"/>
                  <a:gd name="connsiteY76" fmla="*/ 0 h 919530"/>
                  <a:gd name="connsiteX77" fmla="*/ 798801 w 1838183"/>
                  <a:gd name="connsiteY77" fmla="*/ 0 h 919530"/>
                  <a:gd name="connsiteX78" fmla="*/ 792409 w 1838183"/>
                  <a:gd name="connsiteY78" fmla="*/ 0 h 919530"/>
                  <a:gd name="connsiteX79" fmla="*/ 793119 w 1838183"/>
                  <a:gd name="connsiteY79" fmla="*/ 14204 h 919530"/>
                  <a:gd name="connsiteX80" fmla="*/ 793119 w 1838183"/>
                  <a:gd name="connsiteY80" fmla="*/ 17755 h 919530"/>
                  <a:gd name="connsiteX81" fmla="*/ 756544 w 1838183"/>
                  <a:gd name="connsiteY81" fmla="*/ 29828 h 919530"/>
                  <a:gd name="connsiteX82" fmla="*/ 756544 w 1838183"/>
                  <a:gd name="connsiteY82" fmla="*/ 23436 h 919530"/>
                  <a:gd name="connsiteX83" fmla="*/ 755124 w 1838183"/>
                  <a:gd name="connsiteY83" fmla="*/ 177 h 919530"/>
                  <a:gd name="connsiteX84" fmla="*/ 755124 w 1838183"/>
                  <a:gd name="connsiteY84" fmla="*/ 177 h 919530"/>
                  <a:gd name="connsiteX85" fmla="*/ 748731 w 1838183"/>
                  <a:gd name="connsiteY85" fmla="*/ 177 h 919530"/>
                  <a:gd name="connsiteX86" fmla="*/ 750152 w 1838183"/>
                  <a:gd name="connsiteY86" fmla="*/ 23614 h 919530"/>
                  <a:gd name="connsiteX87" fmla="*/ 750152 w 1838183"/>
                  <a:gd name="connsiteY87" fmla="*/ 32314 h 919530"/>
                  <a:gd name="connsiteX88" fmla="*/ 460922 w 1838183"/>
                  <a:gd name="connsiteY88" fmla="*/ 407832 h 919530"/>
                  <a:gd name="connsiteX89" fmla="*/ 171692 w 1838183"/>
                  <a:gd name="connsiteY89" fmla="*/ 32314 h 919530"/>
                  <a:gd name="connsiteX90" fmla="*/ 171692 w 1838183"/>
                  <a:gd name="connsiteY90" fmla="*/ 23614 h 919530"/>
                  <a:gd name="connsiteX91" fmla="*/ 173112 w 1838183"/>
                  <a:gd name="connsiteY91" fmla="*/ 177 h 919530"/>
                  <a:gd name="connsiteX92" fmla="*/ 166720 w 1838183"/>
                  <a:gd name="connsiteY92" fmla="*/ 177 h 919530"/>
                  <a:gd name="connsiteX93" fmla="*/ 166720 w 1838183"/>
                  <a:gd name="connsiteY93" fmla="*/ 177 h 919530"/>
                  <a:gd name="connsiteX94" fmla="*/ 165300 w 1838183"/>
                  <a:gd name="connsiteY94" fmla="*/ 23436 h 919530"/>
                  <a:gd name="connsiteX95" fmla="*/ 165300 w 1838183"/>
                  <a:gd name="connsiteY95" fmla="*/ 29828 h 919530"/>
                  <a:gd name="connsiteX96" fmla="*/ 128724 w 1838183"/>
                  <a:gd name="connsiteY96" fmla="*/ 17755 h 919530"/>
                  <a:gd name="connsiteX97" fmla="*/ 128724 w 1838183"/>
                  <a:gd name="connsiteY97" fmla="*/ 14204 h 919530"/>
                  <a:gd name="connsiteX98" fmla="*/ 129257 w 1838183"/>
                  <a:gd name="connsiteY98" fmla="*/ 0 h 919530"/>
                  <a:gd name="connsiteX99" fmla="*/ 122865 w 1838183"/>
                  <a:gd name="connsiteY99" fmla="*/ 0 h 919530"/>
                  <a:gd name="connsiteX100" fmla="*/ 122865 w 1838183"/>
                  <a:gd name="connsiteY100" fmla="*/ 0 h 919530"/>
                  <a:gd name="connsiteX101" fmla="*/ 122333 w 1838183"/>
                  <a:gd name="connsiteY101" fmla="*/ 14026 h 919530"/>
                  <a:gd name="connsiteX102" fmla="*/ 122333 w 1838183"/>
                  <a:gd name="connsiteY102" fmla="*/ 15979 h 919530"/>
                  <a:gd name="connsiteX103" fmla="*/ 88775 w 1838183"/>
                  <a:gd name="connsiteY103" fmla="*/ 8345 h 919530"/>
                  <a:gd name="connsiteX104" fmla="*/ 89131 w 1838183"/>
                  <a:gd name="connsiteY104" fmla="*/ 177 h 919530"/>
                  <a:gd name="connsiteX105" fmla="*/ 82739 w 1838183"/>
                  <a:gd name="connsiteY105" fmla="*/ 177 h 919530"/>
                  <a:gd name="connsiteX106" fmla="*/ 82739 w 1838183"/>
                  <a:gd name="connsiteY106" fmla="*/ 177 h 919530"/>
                  <a:gd name="connsiteX107" fmla="*/ 82561 w 1838183"/>
                  <a:gd name="connsiteY107" fmla="*/ 7279 h 919530"/>
                  <a:gd name="connsiteX108" fmla="*/ 44210 w 1838183"/>
                  <a:gd name="connsiteY108" fmla="*/ 2308 h 919530"/>
                  <a:gd name="connsiteX109" fmla="*/ 44388 w 1838183"/>
                  <a:gd name="connsiteY109" fmla="*/ 355 h 919530"/>
                  <a:gd name="connsiteX110" fmla="*/ 37996 w 1838183"/>
                  <a:gd name="connsiteY110" fmla="*/ 355 h 919530"/>
                  <a:gd name="connsiteX111" fmla="*/ 37996 w 1838183"/>
                  <a:gd name="connsiteY111" fmla="*/ 355 h 919530"/>
                  <a:gd name="connsiteX112" fmla="*/ 37996 w 1838183"/>
                  <a:gd name="connsiteY112" fmla="*/ 1953 h 919530"/>
                  <a:gd name="connsiteX113" fmla="*/ 6925 w 1838183"/>
                  <a:gd name="connsiteY113" fmla="*/ 533 h 919530"/>
                  <a:gd name="connsiteX114" fmla="*/ 6925 w 1838183"/>
                  <a:gd name="connsiteY114" fmla="*/ 355 h 919530"/>
                  <a:gd name="connsiteX115" fmla="*/ 533 w 1838183"/>
                  <a:gd name="connsiteY115" fmla="*/ 355 h 919530"/>
                  <a:gd name="connsiteX116" fmla="*/ 533 w 1838183"/>
                  <a:gd name="connsiteY116" fmla="*/ 3728 h 919530"/>
                  <a:gd name="connsiteX117" fmla="*/ 533 w 1838183"/>
                  <a:gd name="connsiteY117" fmla="*/ 8700 h 919530"/>
                  <a:gd name="connsiteX118" fmla="*/ 3728 w 1838183"/>
                  <a:gd name="connsiteY118" fmla="*/ 8522 h 919530"/>
                  <a:gd name="connsiteX119" fmla="*/ 458081 w 1838183"/>
                  <a:gd name="connsiteY119" fmla="*/ 456836 h 919530"/>
                  <a:gd name="connsiteX120" fmla="*/ 458081 w 1838183"/>
                  <a:gd name="connsiteY120" fmla="*/ 460742 h 919530"/>
                  <a:gd name="connsiteX121" fmla="*/ 427009 w 1838183"/>
                  <a:gd name="connsiteY121" fmla="*/ 462162 h 919530"/>
                  <a:gd name="connsiteX122" fmla="*/ 427009 w 1838183"/>
                  <a:gd name="connsiteY122" fmla="*/ 460564 h 919530"/>
                  <a:gd name="connsiteX123" fmla="*/ 298995 w 1838183"/>
                  <a:gd name="connsiteY123" fmla="*/ 168495 h 919530"/>
                  <a:gd name="connsiteX124" fmla="*/ 0 w 1838183"/>
                  <a:gd name="connsiteY124" fmla="*/ 48116 h 919530"/>
                  <a:gd name="connsiteX125" fmla="*/ 0 w 1838183"/>
                  <a:gd name="connsiteY125" fmla="*/ 54508 h 919530"/>
                  <a:gd name="connsiteX126" fmla="*/ 294557 w 1838183"/>
                  <a:gd name="connsiteY126" fmla="*/ 173111 h 919530"/>
                  <a:gd name="connsiteX127" fmla="*/ 420618 w 1838183"/>
                  <a:gd name="connsiteY127" fmla="*/ 460564 h 919530"/>
                  <a:gd name="connsiteX128" fmla="*/ 420618 w 1838183"/>
                  <a:gd name="connsiteY128" fmla="*/ 462340 h 919530"/>
                  <a:gd name="connsiteX129" fmla="*/ 382267 w 1838183"/>
                  <a:gd name="connsiteY129" fmla="*/ 467311 h 919530"/>
                  <a:gd name="connsiteX130" fmla="*/ 178 w 1838183"/>
                  <a:gd name="connsiteY130" fmla="*/ 93036 h 919530"/>
                  <a:gd name="connsiteX131" fmla="*/ 178 w 1838183"/>
                  <a:gd name="connsiteY131" fmla="*/ 99428 h 919530"/>
                  <a:gd name="connsiteX132" fmla="*/ 375875 w 1838183"/>
                  <a:gd name="connsiteY132" fmla="*/ 468376 h 919530"/>
                  <a:gd name="connsiteX133" fmla="*/ 342318 w 1838183"/>
                  <a:gd name="connsiteY133" fmla="*/ 476011 h 919530"/>
                  <a:gd name="connsiteX134" fmla="*/ 342318 w 1838183"/>
                  <a:gd name="connsiteY134" fmla="*/ 474768 h 919530"/>
                  <a:gd name="connsiteX135" fmla="*/ 240937 w 1838183"/>
                  <a:gd name="connsiteY135" fmla="*/ 238982 h 919530"/>
                  <a:gd name="connsiteX136" fmla="*/ 178 w 1838183"/>
                  <a:gd name="connsiteY136" fmla="*/ 141685 h 919530"/>
                  <a:gd name="connsiteX137" fmla="*/ 178 w 1838183"/>
                  <a:gd name="connsiteY137" fmla="*/ 148077 h 919530"/>
                  <a:gd name="connsiteX138" fmla="*/ 335749 w 1838183"/>
                  <a:gd name="connsiteY138" fmla="*/ 474768 h 919530"/>
                  <a:gd name="connsiteX139" fmla="*/ 335749 w 1838183"/>
                  <a:gd name="connsiteY139" fmla="*/ 477786 h 919530"/>
                  <a:gd name="connsiteX140" fmla="*/ 299173 w 1838183"/>
                  <a:gd name="connsiteY140" fmla="*/ 489860 h 919530"/>
                  <a:gd name="connsiteX141" fmla="*/ 299173 w 1838183"/>
                  <a:gd name="connsiteY141" fmla="*/ 484001 h 919530"/>
                  <a:gd name="connsiteX142" fmla="*/ 0 w 1838183"/>
                  <a:gd name="connsiteY142" fmla="*/ 193352 h 919530"/>
                  <a:gd name="connsiteX143" fmla="*/ 0 w 1838183"/>
                  <a:gd name="connsiteY143" fmla="*/ 199744 h 919530"/>
                  <a:gd name="connsiteX144" fmla="*/ 292604 w 1838183"/>
                  <a:gd name="connsiteY144" fmla="*/ 484001 h 919530"/>
                  <a:gd name="connsiteX145" fmla="*/ 292604 w 1838183"/>
                  <a:gd name="connsiteY145" fmla="*/ 492346 h 919530"/>
                  <a:gd name="connsiteX146" fmla="*/ 11896 w 1838183"/>
                  <a:gd name="connsiteY146" fmla="*/ 819393 h 919530"/>
                  <a:gd name="connsiteX147" fmla="*/ 11364 w 1838183"/>
                  <a:gd name="connsiteY147" fmla="*/ 821701 h 919530"/>
                  <a:gd name="connsiteX148" fmla="*/ 8523 w 1838183"/>
                  <a:gd name="connsiteY148" fmla="*/ 835550 h 919530"/>
                  <a:gd name="connsiteX149" fmla="*/ 7812 w 1838183"/>
                  <a:gd name="connsiteY149" fmla="*/ 840166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5 h 919530"/>
                  <a:gd name="connsiteX154" fmla="*/ 355 w 1838183"/>
                  <a:gd name="connsiteY154" fmla="*/ 919175 h 919530"/>
                  <a:gd name="connsiteX155" fmla="*/ 6747 w 1838183"/>
                  <a:gd name="connsiteY155" fmla="*/ 919175 h 919530"/>
                  <a:gd name="connsiteX156" fmla="*/ 6747 w 1838183"/>
                  <a:gd name="connsiteY156" fmla="*/ 919175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3 w 1838183"/>
                  <a:gd name="connsiteY160" fmla="*/ 876031 h 919530"/>
                  <a:gd name="connsiteX161" fmla="*/ 461277 w 1838183"/>
                  <a:gd name="connsiteY161" fmla="*/ 467311 h 919530"/>
                  <a:gd name="connsiteX162" fmla="*/ 913321 w 1838183"/>
                  <a:gd name="connsiteY162" fmla="*/ 876208 h 919530"/>
                  <a:gd name="connsiteX163" fmla="*/ 913677 w 1838183"/>
                  <a:gd name="connsiteY163" fmla="*/ 879759 h 919530"/>
                  <a:gd name="connsiteX164" fmla="*/ 915096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7 w 1838183"/>
                  <a:gd name="connsiteY168" fmla="*/ 919353 h 919530"/>
                  <a:gd name="connsiteX169" fmla="*/ 922377 w 1838183"/>
                  <a:gd name="connsiteY169" fmla="*/ 919353 h 919530"/>
                  <a:gd name="connsiteX170" fmla="*/ 922732 w 1838183"/>
                  <a:gd name="connsiteY170" fmla="*/ 907812 h 919530"/>
                  <a:gd name="connsiteX171" fmla="*/ 923086 w 1838183"/>
                  <a:gd name="connsiteY171" fmla="*/ 898757 h 919530"/>
                  <a:gd name="connsiteX172" fmla="*/ 924507 w 1838183"/>
                  <a:gd name="connsiteY172" fmla="*/ 880292 h 919530"/>
                  <a:gd name="connsiteX173" fmla="*/ 924863 w 1838183"/>
                  <a:gd name="connsiteY173" fmla="*/ 876208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7 w 1838183"/>
                  <a:gd name="connsiteY179" fmla="*/ 919531 h 919530"/>
                  <a:gd name="connsiteX180" fmla="*/ 1831437 w 1838183"/>
                  <a:gd name="connsiteY180" fmla="*/ 919531 h 919530"/>
                  <a:gd name="connsiteX181" fmla="*/ 1837828 w 1838183"/>
                  <a:gd name="connsiteY181" fmla="*/ 919531 h 919530"/>
                  <a:gd name="connsiteX182" fmla="*/ 1834633 w 1838183"/>
                  <a:gd name="connsiteY182" fmla="*/ 869284 h 919530"/>
                  <a:gd name="connsiteX183" fmla="*/ 1834633 w 1838183"/>
                  <a:gd name="connsiteY183" fmla="*/ 868751 h 919530"/>
                  <a:gd name="connsiteX184" fmla="*/ 1833745 w 1838183"/>
                  <a:gd name="connsiteY184" fmla="*/ 862004 h 919530"/>
                  <a:gd name="connsiteX185" fmla="*/ 1830372 w 1838183"/>
                  <a:gd name="connsiteY185" fmla="*/ 840343 h 919530"/>
                  <a:gd name="connsiteX186" fmla="*/ 1829661 w 1838183"/>
                  <a:gd name="connsiteY186" fmla="*/ 836260 h 919530"/>
                  <a:gd name="connsiteX187" fmla="*/ 1826643 w 1838183"/>
                  <a:gd name="connsiteY187" fmla="*/ 822233 h 919530"/>
                  <a:gd name="connsiteX188" fmla="*/ 1826109 w 1838183"/>
                  <a:gd name="connsiteY188" fmla="*/ 820280 h 919530"/>
                  <a:gd name="connsiteX189" fmla="*/ 1545225 w 1838183"/>
                  <a:gd name="connsiteY189" fmla="*/ 493056 h 919530"/>
                  <a:gd name="connsiteX190" fmla="*/ 1545225 w 1838183"/>
                  <a:gd name="connsiteY190" fmla="*/ 484711 h 919530"/>
                  <a:gd name="connsiteX191" fmla="*/ 1837651 w 1838183"/>
                  <a:gd name="connsiteY191" fmla="*/ 200454 h 919530"/>
                  <a:gd name="connsiteX192" fmla="*/ 1837651 w 1838183"/>
                  <a:gd name="connsiteY192" fmla="*/ 194062 h 919530"/>
                  <a:gd name="connsiteX193" fmla="*/ 1538832 w 1838183"/>
                  <a:gd name="connsiteY193" fmla="*/ 484711 h 919530"/>
                  <a:gd name="connsiteX194" fmla="*/ 1538832 w 1838183"/>
                  <a:gd name="connsiteY194" fmla="*/ 490570 h 919530"/>
                  <a:gd name="connsiteX195" fmla="*/ 1502257 w 1838183"/>
                  <a:gd name="connsiteY195" fmla="*/ 478497 h 919530"/>
                  <a:gd name="connsiteX196" fmla="*/ 1502257 w 1838183"/>
                  <a:gd name="connsiteY196" fmla="*/ 475479 h 919530"/>
                  <a:gd name="connsiteX197" fmla="*/ 1601686 w 1838183"/>
                  <a:gd name="connsiteY197" fmla="*/ 244309 h 919530"/>
                  <a:gd name="connsiteX198" fmla="*/ 1834987 w 1838183"/>
                  <a:gd name="connsiteY198" fmla="*/ 148787 h 919530"/>
                  <a:gd name="connsiteX199" fmla="*/ 1837651 w 1838183"/>
                  <a:gd name="connsiteY199" fmla="*/ 148787 h 919530"/>
                  <a:gd name="connsiteX200" fmla="*/ 1837651 w 1838183"/>
                  <a:gd name="connsiteY200" fmla="*/ 142395 h 919530"/>
                  <a:gd name="connsiteX201" fmla="*/ 1834987 w 1838183"/>
                  <a:gd name="connsiteY201" fmla="*/ 142395 h 919530"/>
                  <a:gd name="connsiteX202" fmla="*/ 1597247 w 1838183"/>
                  <a:gd name="connsiteY202" fmla="*/ 239692 h 919530"/>
                  <a:gd name="connsiteX203" fmla="*/ 1495865 w 1838183"/>
                  <a:gd name="connsiteY203" fmla="*/ 475479 h 919530"/>
                  <a:gd name="connsiteX204" fmla="*/ 1495865 w 1838183"/>
                  <a:gd name="connsiteY204" fmla="*/ 476721 h 919530"/>
                  <a:gd name="connsiteX205" fmla="*/ 1462308 w 1838183"/>
                  <a:gd name="connsiteY205" fmla="*/ 469087 h 919530"/>
                  <a:gd name="connsiteX206" fmla="*/ 1837651 w 1838183"/>
                  <a:gd name="connsiteY206" fmla="*/ 100138 h 919530"/>
                  <a:gd name="connsiteX207" fmla="*/ 1837651 w 1838183"/>
                  <a:gd name="connsiteY207" fmla="*/ 93746 h 919530"/>
                  <a:gd name="connsiteX208" fmla="*/ 1455916 w 1838183"/>
                  <a:gd name="connsiteY208" fmla="*/ 468021 h 919530"/>
                  <a:gd name="connsiteX209" fmla="*/ 1417566 w 1838183"/>
                  <a:gd name="connsiteY209" fmla="*/ 463050 h 919530"/>
                  <a:gd name="connsiteX210" fmla="*/ 1837651 w 1838183"/>
                  <a:gd name="connsiteY210" fmla="*/ 55218 h 919530"/>
                  <a:gd name="connsiteX211" fmla="*/ 1837651 w 1838183"/>
                  <a:gd name="connsiteY211" fmla="*/ 48826 h 919530"/>
                  <a:gd name="connsiteX212" fmla="*/ 1411173 w 1838183"/>
                  <a:gd name="connsiteY212" fmla="*/ 462695 h 919530"/>
                  <a:gd name="connsiteX213" fmla="*/ 1380102 w 1838183"/>
                  <a:gd name="connsiteY213" fmla="*/ 461274 h 919530"/>
                  <a:gd name="connsiteX214" fmla="*/ 1380457 w 1838183"/>
                  <a:gd name="connsiteY214" fmla="*/ 449911 h 919530"/>
                  <a:gd name="connsiteX215" fmla="*/ 1380813 w 1838183"/>
                  <a:gd name="connsiteY215" fmla="*/ 440856 h 919530"/>
                  <a:gd name="connsiteX216" fmla="*/ 1382232 w 1838183"/>
                  <a:gd name="connsiteY216" fmla="*/ 422391 h 919530"/>
                  <a:gd name="connsiteX217" fmla="*/ 1382588 w 1838183"/>
                  <a:gd name="connsiteY217" fmla="*/ 418307 h 919530"/>
                  <a:gd name="connsiteX218" fmla="*/ 1837651 w 1838183"/>
                  <a:gd name="connsiteY218" fmla="*/ 9588 h 919530"/>
                  <a:gd name="connsiteX219" fmla="*/ 1838184 w 1838183"/>
                  <a:gd name="connsiteY219" fmla="*/ 9588 h 919530"/>
                  <a:gd name="connsiteX220" fmla="*/ 1838184 w 1838183"/>
                  <a:gd name="connsiteY220" fmla="*/ 6392 h 919530"/>
                  <a:gd name="connsiteX221" fmla="*/ 1838184 w 1838183"/>
                  <a:gd name="connsiteY221" fmla="*/ 888 h 919530"/>
                  <a:gd name="connsiteX222" fmla="*/ 1838006 w 1838183"/>
                  <a:gd name="connsiteY222" fmla="*/ 888 h 919530"/>
                  <a:gd name="connsiteX223" fmla="*/ 1831614 w 1838183"/>
                  <a:gd name="connsiteY223" fmla="*/ 888 h 919530"/>
                  <a:gd name="connsiteX224" fmla="*/ 1830548 w 1838183"/>
                  <a:gd name="connsiteY224" fmla="*/ 1953 h 919530"/>
                  <a:gd name="connsiteX225" fmla="*/ 926815 w 1838183"/>
                  <a:gd name="connsiteY225" fmla="*/ 819570 h 919530"/>
                  <a:gd name="connsiteX226" fmla="*/ 926282 w 1838183"/>
                  <a:gd name="connsiteY226" fmla="*/ 821878 h 919530"/>
                  <a:gd name="connsiteX227" fmla="*/ 923442 w 1838183"/>
                  <a:gd name="connsiteY227" fmla="*/ 835727 h 919530"/>
                  <a:gd name="connsiteX228" fmla="*/ 922554 w 1838183"/>
                  <a:gd name="connsiteY228" fmla="*/ 840343 h 919530"/>
                  <a:gd name="connsiteX229" fmla="*/ 919358 w 1838183"/>
                  <a:gd name="connsiteY229" fmla="*/ 861294 h 919530"/>
                  <a:gd name="connsiteX230" fmla="*/ 918470 w 1838183"/>
                  <a:gd name="connsiteY230" fmla="*/ 868396 h 919530"/>
                  <a:gd name="connsiteX231" fmla="*/ 917582 w 1838183"/>
                  <a:gd name="connsiteY231" fmla="*/ 861649 h 919530"/>
                  <a:gd name="connsiteX232" fmla="*/ 914209 w 1838183"/>
                  <a:gd name="connsiteY232" fmla="*/ 839988 h 919530"/>
                  <a:gd name="connsiteX233" fmla="*/ 913499 w 1838183"/>
                  <a:gd name="connsiteY233" fmla="*/ 835905 h 919530"/>
                  <a:gd name="connsiteX234" fmla="*/ 910481 w 1838183"/>
                  <a:gd name="connsiteY234" fmla="*/ 821878 h 919530"/>
                  <a:gd name="connsiteX235" fmla="*/ 909948 w 1838183"/>
                  <a:gd name="connsiteY235" fmla="*/ 819925 h 919530"/>
                  <a:gd name="connsiteX236" fmla="*/ 629062 w 1838183"/>
                  <a:gd name="connsiteY236" fmla="*/ 492701 h 919530"/>
                  <a:gd name="connsiteX237" fmla="*/ 629062 w 1838183"/>
                  <a:gd name="connsiteY237" fmla="*/ 484356 h 919530"/>
                  <a:gd name="connsiteX238" fmla="*/ 918293 w 1838183"/>
                  <a:gd name="connsiteY238" fmla="*/ 200099 h 919530"/>
                  <a:gd name="connsiteX239" fmla="*/ 1207523 w 1838183"/>
                  <a:gd name="connsiteY239" fmla="*/ 484356 h 919530"/>
                  <a:gd name="connsiteX240" fmla="*/ 1207523 w 1838183"/>
                  <a:gd name="connsiteY240" fmla="*/ 492701 h 919530"/>
                  <a:gd name="connsiteX241" fmla="*/ 926815 w 1838183"/>
                  <a:gd name="connsiteY241" fmla="*/ 819570 h 919530"/>
                  <a:gd name="connsiteX242" fmla="*/ 1214092 w 1838183"/>
                  <a:gd name="connsiteY242" fmla="*/ 489860 h 919530"/>
                  <a:gd name="connsiteX243" fmla="*/ 1214092 w 1838183"/>
                  <a:gd name="connsiteY243" fmla="*/ 484001 h 919530"/>
                  <a:gd name="connsiteX244" fmla="*/ 918470 w 1838183"/>
                  <a:gd name="connsiteY244" fmla="*/ 193352 h 919530"/>
                  <a:gd name="connsiteX245" fmla="*/ 622848 w 1838183"/>
                  <a:gd name="connsiteY245" fmla="*/ 484001 h 919530"/>
                  <a:gd name="connsiteX246" fmla="*/ 622848 w 1838183"/>
                  <a:gd name="connsiteY246" fmla="*/ 489860 h 919530"/>
                  <a:gd name="connsiteX247" fmla="*/ 586273 w 1838183"/>
                  <a:gd name="connsiteY247" fmla="*/ 477786 h 919530"/>
                  <a:gd name="connsiteX248" fmla="*/ 586273 w 1838183"/>
                  <a:gd name="connsiteY248" fmla="*/ 474768 h 919530"/>
                  <a:gd name="connsiteX249" fmla="*/ 685701 w 1838183"/>
                  <a:gd name="connsiteY249" fmla="*/ 243598 h 919530"/>
                  <a:gd name="connsiteX250" fmla="*/ 918470 w 1838183"/>
                  <a:gd name="connsiteY250" fmla="*/ 148077 h 919530"/>
                  <a:gd name="connsiteX251" fmla="*/ 1250668 w 1838183"/>
                  <a:gd name="connsiteY251" fmla="*/ 474768 h 919530"/>
                  <a:gd name="connsiteX252" fmla="*/ 1250668 w 1838183"/>
                  <a:gd name="connsiteY252" fmla="*/ 477786 h 919530"/>
                  <a:gd name="connsiteX253" fmla="*/ 1214092 w 1838183"/>
                  <a:gd name="connsiteY253" fmla="*/ 489860 h 919530"/>
                  <a:gd name="connsiteX254" fmla="*/ 1256882 w 1838183"/>
                  <a:gd name="connsiteY254" fmla="*/ 476189 h 919530"/>
                  <a:gd name="connsiteX255" fmla="*/ 1256882 w 1838183"/>
                  <a:gd name="connsiteY255" fmla="*/ 474946 h 919530"/>
                  <a:gd name="connsiteX256" fmla="*/ 1155501 w 1838183"/>
                  <a:gd name="connsiteY256" fmla="*/ 239159 h 919530"/>
                  <a:gd name="connsiteX257" fmla="*/ 918115 w 1838183"/>
                  <a:gd name="connsiteY257" fmla="*/ 141862 h 919530"/>
                  <a:gd name="connsiteX258" fmla="*/ 680730 w 1838183"/>
                  <a:gd name="connsiteY258" fmla="*/ 239159 h 919530"/>
                  <a:gd name="connsiteX259" fmla="*/ 579348 w 1838183"/>
                  <a:gd name="connsiteY259" fmla="*/ 474946 h 919530"/>
                  <a:gd name="connsiteX260" fmla="*/ 579348 w 1838183"/>
                  <a:gd name="connsiteY260" fmla="*/ 476189 h 919530"/>
                  <a:gd name="connsiteX261" fmla="*/ 545791 w 1838183"/>
                  <a:gd name="connsiteY261" fmla="*/ 468554 h 919530"/>
                  <a:gd name="connsiteX262" fmla="*/ 917938 w 1838183"/>
                  <a:gd name="connsiteY262" fmla="*/ 99605 h 919530"/>
                  <a:gd name="connsiteX263" fmla="*/ 1290085 w 1838183"/>
                  <a:gd name="connsiteY263" fmla="*/ 468554 h 919530"/>
                  <a:gd name="connsiteX264" fmla="*/ 1256882 w 1838183"/>
                  <a:gd name="connsiteY264" fmla="*/ 476189 h 919530"/>
                  <a:gd name="connsiteX265" fmla="*/ 1297008 w 1838183"/>
                  <a:gd name="connsiteY265" fmla="*/ 467311 h 919530"/>
                  <a:gd name="connsiteX266" fmla="*/ 918470 w 1838183"/>
                  <a:gd name="connsiteY266" fmla="*/ 93036 h 919530"/>
                  <a:gd name="connsiteX267" fmla="*/ 539933 w 1838183"/>
                  <a:gd name="connsiteY267" fmla="*/ 467311 h 919530"/>
                  <a:gd name="connsiteX268" fmla="*/ 501581 w 1838183"/>
                  <a:gd name="connsiteY268" fmla="*/ 462340 h 919530"/>
                  <a:gd name="connsiteX269" fmla="*/ 918470 w 1838183"/>
                  <a:gd name="connsiteY269" fmla="*/ 54508 h 919530"/>
                  <a:gd name="connsiteX270" fmla="*/ 1209476 w 1838183"/>
                  <a:gd name="connsiteY270" fmla="*/ 173111 h 919530"/>
                  <a:gd name="connsiteX271" fmla="*/ 1335538 w 1838183"/>
                  <a:gd name="connsiteY271" fmla="*/ 460564 h 919530"/>
                  <a:gd name="connsiteX272" fmla="*/ 1335538 w 1838183"/>
                  <a:gd name="connsiteY272" fmla="*/ 462340 h 919530"/>
                  <a:gd name="connsiteX273" fmla="*/ 1297008 w 1838183"/>
                  <a:gd name="connsiteY273" fmla="*/ 467311 h 919530"/>
                  <a:gd name="connsiteX274" fmla="*/ 1341751 w 1838183"/>
                  <a:gd name="connsiteY274" fmla="*/ 461807 h 919530"/>
                  <a:gd name="connsiteX275" fmla="*/ 1341751 w 1838183"/>
                  <a:gd name="connsiteY275" fmla="*/ 460209 h 919530"/>
                  <a:gd name="connsiteX276" fmla="*/ 1213737 w 1838183"/>
                  <a:gd name="connsiteY276" fmla="*/ 168139 h 919530"/>
                  <a:gd name="connsiteX277" fmla="*/ 918293 w 1838183"/>
                  <a:gd name="connsiteY277" fmla="*/ 47761 h 919530"/>
                  <a:gd name="connsiteX278" fmla="*/ 495012 w 1838183"/>
                  <a:gd name="connsiteY278" fmla="*/ 461630 h 919530"/>
                  <a:gd name="connsiteX279" fmla="*/ 463940 w 1838183"/>
                  <a:gd name="connsiteY279" fmla="*/ 460209 h 919530"/>
                  <a:gd name="connsiteX280" fmla="*/ 463940 w 1838183"/>
                  <a:gd name="connsiteY280" fmla="*/ 456836 h 919530"/>
                  <a:gd name="connsiteX281" fmla="*/ 915096 w 1838183"/>
                  <a:gd name="connsiteY281" fmla="*/ 7990 h 919530"/>
                  <a:gd name="connsiteX282" fmla="*/ 921134 w 1838183"/>
                  <a:gd name="connsiteY282" fmla="*/ 7990 h 919530"/>
                  <a:gd name="connsiteX283" fmla="*/ 1370515 w 1838183"/>
                  <a:gd name="connsiteY283" fmla="*/ 417597 h 919530"/>
                  <a:gd name="connsiteX284" fmla="*/ 1370870 w 1838183"/>
                  <a:gd name="connsiteY284" fmla="*/ 421148 h 919530"/>
                  <a:gd name="connsiteX285" fmla="*/ 1372290 w 1838183"/>
                  <a:gd name="connsiteY285" fmla="*/ 440146 h 919530"/>
                  <a:gd name="connsiteX286" fmla="*/ 1372467 w 1838183"/>
                  <a:gd name="connsiteY286" fmla="*/ 448668 h 919530"/>
                  <a:gd name="connsiteX287" fmla="*/ 1372823 w 1838183"/>
                  <a:gd name="connsiteY287" fmla="*/ 460564 h 919530"/>
                  <a:gd name="connsiteX288" fmla="*/ 1341751 w 1838183"/>
                  <a:gd name="connsiteY288" fmla="*/ 461807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548" y="1953"/>
                    </a:moveTo>
                    <a:cubicBezTo>
                      <a:pt x="1820073" y="1953"/>
                      <a:pt x="1809775" y="2486"/>
                      <a:pt x="1799477" y="3196"/>
                    </a:cubicBezTo>
                    <a:lnTo>
                      <a:pt x="1799477" y="1598"/>
                    </a:lnTo>
                    <a:lnTo>
                      <a:pt x="1799477" y="0"/>
                    </a:lnTo>
                    <a:lnTo>
                      <a:pt x="1793085" y="0"/>
                    </a:lnTo>
                    <a:lnTo>
                      <a:pt x="1792907" y="0"/>
                    </a:lnTo>
                    <a:lnTo>
                      <a:pt x="1793085" y="1775"/>
                    </a:lnTo>
                    <a:lnTo>
                      <a:pt x="1793085" y="3551"/>
                    </a:lnTo>
                    <a:cubicBezTo>
                      <a:pt x="1780124" y="4794"/>
                      <a:pt x="1767340" y="6392"/>
                      <a:pt x="1754557" y="8700"/>
                    </a:cubicBezTo>
                    <a:cubicBezTo>
                      <a:pt x="1754557" y="5859"/>
                      <a:pt x="1754379" y="2841"/>
                      <a:pt x="1754202" y="0"/>
                    </a:cubicBezTo>
                    <a:lnTo>
                      <a:pt x="1747810" y="0"/>
                    </a:lnTo>
                    <a:lnTo>
                      <a:pt x="1747810" y="0"/>
                    </a:lnTo>
                    <a:cubicBezTo>
                      <a:pt x="1747988"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9" y="10831"/>
                      <a:pt x="1708216" y="16335"/>
                    </a:cubicBezTo>
                    <a:lnTo>
                      <a:pt x="1708216" y="19353"/>
                    </a:lnTo>
                    <a:cubicBezTo>
                      <a:pt x="1695788" y="22904"/>
                      <a:pt x="1683714" y="26810"/>
                      <a:pt x="1671819" y="31426"/>
                    </a:cubicBezTo>
                    <a:cubicBezTo>
                      <a:pt x="1671819" y="28940"/>
                      <a:pt x="1671819" y="26455"/>
                      <a:pt x="1671819" y="25567"/>
                    </a:cubicBezTo>
                    <a:cubicBezTo>
                      <a:pt x="1671641" y="17045"/>
                      <a:pt x="1671108" y="8522"/>
                      <a:pt x="1670220" y="177"/>
                    </a:cubicBezTo>
                    <a:lnTo>
                      <a:pt x="1664007" y="177"/>
                    </a:lnTo>
                    <a:lnTo>
                      <a:pt x="1663829" y="177"/>
                    </a:lnTo>
                    <a:cubicBezTo>
                      <a:pt x="1664716" y="8522"/>
                      <a:pt x="1665426" y="17045"/>
                      <a:pt x="1665604" y="25745"/>
                    </a:cubicBezTo>
                    <a:cubicBezTo>
                      <a:pt x="1665604" y="26987"/>
                      <a:pt x="1665604" y="31071"/>
                      <a:pt x="1665604" y="34090"/>
                    </a:cubicBezTo>
                    <a:cubicBezTo>
                      <a:pt x="1525694" y="89485"/>
                      <a:pt x="1418986" y="211462"/>
                      <a:pt x="1384896" y="361136"/>
                    </a:cubicBezTo>
                    <a:lnTo>
                      <a:pt x="1384364" y="363444"/>
                    </a:lnTo>
                    <a:cubicBezTo>
                      <a:pt x="1383299" y="368061"/>
                      <a:pt x="1382410" y="372677"/>
                      <a:pt x="1381523" y="377293"/>
                    </a:cubicBezTo>
                    <a:lnTo>
                      <a:pt x="1380635" y="381910"/>
                    </a:lnTo>
                    <a:cubicBezTo>
                      <a:pt x="1379392" y="388834"/>
                      <a:pt x="1378327" y="395759"/>
                      <a:pt x="1377262" y="402860"/>
                    </a:cubicBezTo>
                    <a:cubicBezTo>
                      <a:pt x="1376906" y="405169"/>
                      <a:pt x="1376552" y="407654"/>
                      <a:pt x="1376374" y="409963"/>
                    </a:cubicBezTo>
                    <a:cubicBezTo>
                      <a:pt x="1376019" y="407654"/>
                      <a:pt x="1375663" y="405524"/>
                      <a:pt x="1375487" y="403216"/>
                    </a:cubicBezTo>
                    <a:cubicBezTo>
                      <a:pt x="1374598" y="395936"/>
                      <a:pt x="1373355" y="388657"/>
                      <a:pt x="1372113" y="381554"/>
                    </a:cubicBezTo>
                    <a:lnTo>
                      <a:pt x="1371402" y="377471"/>
                    </a:lnTo>
                    <a:cubicBezTo>
                      <a:pt x="1370515" y="372677"/>
                      <a:pt x="1369449" y="368061"/>
                      <a:pt x="1368384" y="363444"/>
                    </a:cubicBezTo>
                    <a:lnTo>
                      <a:pt x="1367851" y="361492"/>
                    </a:lnTo>
                    <a:cubicBezTo>
                      <a:pt x="1333761" y="211817"/>
                      <a:pt x="1227053" y="89662"/>
                      <a:pt x="1086966" y="34267"/>
                    </a:cubicBezTo>
                    <a:cubicBezTo>
                      <a:pt x="1086966" y="31071"/>
                      <a:pt x="1086966" y="27165"/>
                      <a:pt x="1086966" y="25922"/>
                    </a:cubicBezTo>
                    <a:cubicBezTo>
                      <a:pt x="1087143" y="17400"/>
                      <a:pt x="1087854" y="8877"/>
                      <a:pt x="1088742" y="355"/>
                    </a:cubicBezTo>
                    <a:lnTo>
                      <a:pt x="1088564" y="355"/>
                    </a:lnTo>
                    <a:lnTo>
                      <a:pt x="1082350" y="355"/>
                    </a:lnTo>
                    <a:cubicBezTo>
                      <a:pt x="1081462" y="8700"/>
                      <a:pt x="1080929" y="17222"/>
                      <a:pt x="1080752" y="25745"/>
                    </a:cubicBezTo>
                    <a:cubicBezTo>
                      <a:pt x="1080752" y="26632"/>
                      <a:pt x="1080752" y="29118"/>
                      <a:pt x="1080752" y="31604"/>
                    </a:cubicBezTo>
                    <a:cubicBezTo>
                      <a:pt x="1068856" y="27165"/>
                      <a:pt x="1056605" y="23081"/>
                      <a:pt x="1044176" y="19530"/>
                    </a:cubicBezTo>
                    <a:lnTo>
                      <a:pt x="1044176" y="16512"/>
                    </a:lnTo>
                    <a:cubicBezTo>
                      <a:pt x="1044354" y="11008"/>
                      <a:pt x="1044532" y="5681"/>
                      <a:pt x="1044886" y="177"/>
                    </a:cubicBezTo>
                    <a:lnTo>
                      <a:pt x="1044709" y="177"/>
                    </a:lnTo>
                    <a:lnTo>
                      <a:pt x="1038317" y="177"/>
                    </a:lnTo>
                    <a:cubicBezTo>
                      <a:pt x="1037962" y="5504"/>
                      <a:pt x="1037785" y="11008"/>
                      <a:pt x="1037607" y="16335"/>
                    </a:cubicBezTo>
                    <a:lnTo>
                      <a:pt x="1037607" y="17577"/>
                    </a:lnTo>
                    <a:cubicBezTo>
                      <a:pt x="1026599" y="14559"/>
                      <a:pt x="1015413" y="12073"/>
                      <a:pt x="1004049" y="9943"/>
                    </a:cubicBezTo>
                    <a:cubicBezTo>
                      <a:pt x="1004049" y="6569"/>
                      <a:pt x="1004227" y="3373"/>
                      <a:pt x="1004405" y="177"/>
                    </a:cubicBezTo>
                    <a:lnTo>
                      <a:pt x="1004405" y="177"/>
                    </a:lnTo>
                    <a:lnTo>
                      <a:pt x="998013" y="177"/>
                    </a:lnTo>
                    <a:cubicBezTo>
                      <a:pt x="997836" y="3018"/>
                      <a:pt x="997658" y="6037"/>
                      <a:pt x="997658" y="8877"/>
                    </a:cubicBezTo>
                    <a:cubicBezTo>
                      <a:pt x="985051" y="6747"/>
                      <a:pt x="972268" y="4971"/>
                      <a:pt x="959307" y="3906"/>
                    </a:cubicBezTo>
                    <a:lnTo>
                      <a:pt x="959484" y="177"/>
                    </a:lnTo>
                    <a:lnTo>
                      <a:pt x="959307" y="177"/>
                    </a:lnTo>
                    <a:lnTo>
                      <a:pt x="952915" y="177"/>
                    </a:lnTo>
                    <a:lnTo>
                      <a:pt x="952738" y="3373"/>
                    </a:lnTo>
                    <a:cubicBezTo>
                      <a:pt x="942440" y="2663"/>
                      <a:pt x="932142" y="1243"/>
                      <a:pt x="921667" y="1243"/>
                    </a:cubicBezTo>
                    <a:lnTo>
                      <a:pt x="921667" y="355"/>
                    </a:lnTo>
                    <a:lnTo>
                      <a:pt x="915096" y="355"/>
                    </a:lnTo>
                    <a:lnTo>
                      <a:pt x="915096" y="1243"/>
                    </a:lnTo>
                    <a:cubicBezTo>
                      <a:pt x="904621" y="1243"/>
                      <a:pt x="894323" y="1065"/>
                      <a:pt x="884025" y="1775"/>
                    </a:cubicBezTo>
                    <a:lnTo>
                      <a:pt x="884025" y="177"/>
                    </a:lnTo>
                    <a:lnTo>
                      <a:pt x="877633" y="177"/>
                    </a:lnTo>
                    <a:lnTo>
                      <a:pt x="877633" y="2131"/>
                    </a:lnTo>
                    <a:cubicBezTo>
                      <a:pt x="864673" y="3196"/>
                      <a:pt x="851888" y="4971"/>
                      <a:pt x="839283" y="7102"/>
                    </a:cubicBezTo>
                    <a:cubicBezTo>
                      <a:pt x="839283" y="4794"/>
                      <a:pt x="839105" y="2486"/>
                      <a:pt x="838927" y="0"/>
                    </a:cubicBezTo>
                    <a:lnTo>
                      <a:pt x="832536" y="0"/>
                    </a:lnTo>
                    <a:cubicBezTo>
                      <a:pt x="832536" y="2663"/>
                      <a:pt x="832714" y="5504"/>
                      <a:pt x="832891" y="8167"/>
                    </a:cubicBezTo>
                    <a:cubicBezTo>
                      <a:pt x="821528" y="10298"/>
                      <a:pt x="810342" y="12961"/>
                      <a:pt x="799334" y="15802"/>
                    </a:cubicBezTo>
                    <a:lnTo>
                      <a:pt x="799334" y="14026"/>
                    </a:lnTo>
                    <a:cubicBezTo>
                      <a:pt x="799156" y="9410"/>
                      <a:pt x="798979" y="4616"/>
                      <a:pt x="798801" y="0"/>
                    </a:cubicBezTo>
                    <a:lnTo>
                      <a:pt x="798801" y="0"/>
                    </a:lnTo>
                    <a:lnTo>
                      <a:pt x="792409" y="0"/>
                    </a:lnTo>
                    <a:cubicBezTo>
                      <a:pt x="792765" y="4616"/>
                      <a:pt x="792942" y="9410"/>
                      <a:pt x="793119" y="14204"/>
                    </a:cubicBezTo>
                    <a:lnTo>
                      <a:pt x="793119" y="17755"/>
                    </a:lnTo>
                    <a:cubicBezTo>
                      <a:pt x="780691" y="21306"/>
                      <a:pt x="768617" y="25390"/>
                      <a:pt x="756544" y="29828"/>
                    </a:cubicBezTo>
                    <a:cubicBezTo>
                      <a:pt x="756544" y="27165"/>
                      <a:pt x="756544" y="24502"/>
                      <a:pt x="756544" y="23436"/>
                    </a:cubicBezTo>
                    <a:cubicBezTo>
                      <a:pt x="756366" y="15624"/>
                      <a:pt x="755834" y="7812"/>
                      <a:pt x="755124" y="177"/>
                    </a:cubicBezTo>
                    <a:lnTo>
                      <a:pt x="755124" y="177"/>
                    </a:lnTo>
                    <a:lnTo>
                      <a:pt x="748731" y="177"/>
                    </a:lnTo>
                    <a:cubicBezTo>
                      <a:pt x="749442" y="7990"/>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lnTo>
                      <a:pt x="122865" y="0"/>
                    </a:lnTo>
                    <a:cubicBezTo>
                      <a:pt x="122688" y="4616"/>
                      <a:pt x="122333" y="9232"/>
                      <a:pt x="122333" y="14026"/>
                    </a:cubicBezTo>
                    <a:lnTo>
                      <a:pt x="122333" y="15979"/>
                    </a:lnTo>
                    <a:cubicBezTo>
                      <a:pt x="111325" y="12961"/>
                      <a:pt x="100139" y="10475"/>
                      <a:pt x="88775" y="8345"/>
                    </a:cubicBezTo>
                    <a:cubicBezTo>
                      <a:pt x="88775" y="5681"/>
                      <a:pt x="88953" y="2841"/>
                      <a:pt x="89131" y="177"/>
                    </a:cubicBezTo>
                    <a:lnTo>
                      <a:pt x="82739" y="177"/>
                    </a:lnTo>
                    <a:lnTo>
                      <a:pt x="82739" y="177"/>
                    </a:lnTo>
                    <a:cubicBezTo>
                      <a:pt x="82739"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5" y="533"/>
                    </a:cubicBezTo>
                    <a:lnTo>
                      <a:pt x="6925" y="355"/>
                    </a:lnTo>
                    <a:lnTo>
                      <a:pt x="533" y="355"/>
                    </a:lnTo>
                    <a:lnTo>
                      <a:pt x="533" y="3728"/>
                    </a:lnTo>
                    <a:lnTo>
                      <a:pt x="533" y="8700"/>
                    </a:lnTo>
                    <a:lnTo>
                      <a:pt x="3728" y="8522"/>
                    </a:lnTo>
                    <a:cubicBezTo>
                      <a:pt x="251767" y="8522"/>
                      <a:pt x="453997" y="208976"/>
                      <a:pt x="458081" y="456836"/>
                    </a:cubicBezTo>
                    <a:lnTo>
                      <a:pt x="458081" y="460742"/>
                    </a:lnTo>
                    <a:cubicBezTo>
                      <a:pt x="447606" y="460742"/>
                      <a:pt x="437308" y="461274"/>
                      <a:pt x="427009" y="462162"/>
                    </a:cubicBezTo>
                    <a:lnTo>
                      <a:pt x="427009" y="460564"/>
                    </a:lnTo>
                    <a:cubicBezTo>
                      <a:pt x="423814" y="349773"/>
                      <a:pt x="378361" y="246084"/>
                      <a:pt x="298995" y="168495"/>
                    </a:cubicBezTo>
                    <a:cubicBezTo>
                      <a:pt x="219453" y="90905"/>
                      <a:pt x="110969"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7" y="463405"/>
                      <a:pt x="394873" y="465181"/>
                      <a:pt x="382267" y="467311"/>
                    </a:cubicBezTo>
                    <a:cubicBezTo>
                      <a:pt x="379426" y="260643"/>
                      <a:pt x="206669" y="93036"/>
                      <a:pt x="178" y="93036"/>
                    </a:cubicBezTo>
                    <a:lnTo>
                      <a:pt x="178" y="99428"/>
                    </a:lnTo>
                    <a:cubicBezTo>
                      <a:pt x="203296" y="99428"/>
                      <a:pt x="373566" y="264904"/>
                      <a:pt x="375875" y="468376"/>
                    </a:cubicBezTo>
                    <a:cubicBezTo>
                      <a:pt x="364512" y="470507"/>
                      <a:pt x="353326" y="472993"/>
                      <a:pt x="342318" y="476011"/>
                    </a:cubicBezTo>
                    <a:lnTo>
                      <a:pt x="342318" y="474768"/>
                    </a:lnTo>
                    <a:cubicBezTo>
                      <a:pt x="340542" y="385461"/>
                      <a:pt x="304677" y="301657"/>
                      <a:pt x="240937" y="238982"/>
                    </a:cubicBezTo>
                    <a:cubicBezTo>
                      <a:pt x="177196" y="176129"/>
                      <a:pt x="89486" y="141685"/>
                      <a:pt x="178" y="141685"/>
                    </a:cubicBezTo>
                    <a:lnTo>
                      <a:pt x="178" y="148077"/>
                    </a:lnTo>
                    <a:cubicBezTo>
                      <a:pt x="179859" y="148077"/>
                      <a:pt x="332375" y="294733"/>
                      <a:pt x="335749" y="474768"/>
                    </a:cubicBezTo>
                    <a:lnTo>
                      <a:pt x="335749" y="477786"/>
                    </a:lnTo>
                    <a:cubicBezTo>
                      <a:pt x="323320" y="481338"/>
                      <a:pt x="311247" y="485244"/>
                      <a:pt x="299173" y="489860"/>
                    </a:cubicBezTo>
                    <a:cubicBezTo>
                      <a:pt x="299173" y="487374"/>
                      <a:pt x="299173" y="484889"/>
                      <a:pt x="299173" y="484001"/>
                    </a:cubicBezTo>
                    <a:cubicBezTo>
                      <a:pt x="295977" y="323673"/>
                      <a:pt x="159973" y="193352"/>
                      <a:pt x="0" y="193352"/>
                    </a:cubicBezTo>
                    <a:lnTo>
                      <a:pt x="0" y="199744"/>
                    </a:lnTo>
                    <a:cubicBezTo>
                      <a:pt x="156422" y="199744"/>
                      <a:pt x="289585" y="327224"/>
                      <a:pt x="292604" y="484001"/>
                    </a:cubicBezTo>
                    <a:cubicBezTo>
                      <a:pt x="292604" y="485244"/>
                      <a:pt x="292604" y="489327"/>
                      <a:pt x="292604" y="492346"/>
                    </a:cubicBezTo>
                    <a:cubicBezTo>
                      <a:pt x="152516" y="547741"/>
                      <a:pt x="45986" y="669718"/>
                      <a:pt x="11896" y="819393"/>
                    </a:cubicBezTo>
                    <a:lnTo>
                      <a:pt x="11364" y="821701"/>
                    </a:lnTo>
                    <a:cubicBezTo>
                      <a:pt x="10298" y="826317"/>
                      <a:pt x="9410" y="830933"/>
                      <a:pt x="8523" y="835550"/>
                    </a:cubicBezTo>
                    <a:lnTo>
                      <a:pt x="7812" y="840166"/>
                    </a:lnTo>
                    <a:cubicBezTo>
                      <a:pt x="6569" y="847090"/>
                      <a:pt x="5504" y="854192"/>
                      <a:pt x="4439" y="861294"/>
                    </a:cubicBezTo>
                    <a:cubicBezTo>
                      <a:pt x="4084" y="863603"/>
                      <a:pt x="3728" y="865911"/>
                      <a:pt x="3551" y="868396"/>
                    </a:cubicBezTo>
                    <a:lnTo>
                      <a:pt x="3551" y="868929"/>
                    </a:lnTo>
                    <a:cubicBezTo>
                      <a:pt x="1598" y="885441"/>
                      <a:pt x="533" y="902308"/>
                      <a:pt x="355" y="919175"/>
                    </a:cubicBezTo>
                    <a:lnTo>
                      <a:pt x="355" y="919175"/>
                    </a:lnTo>
                    <a:lnTo>
                      <a:pt x="6747" y="919175"/>
                    </a:lnTo>
                    <a:lnTo>
                      <a:pt x="6747" y="919175"/>
                    </a:lnTo>
                    <a:cubicBezTo>
                      <a:pt x="6747" y="915269"/>
                      <a:pt x="6925" y="911363"/>
                      <a:pt x="7102" y="907635"/>
                    </a:cubicBezTo>
                    <a:cubicBezTo>
                      <a:pt x="7280" y="904617"/>
                      <a:pt x="7280" y="901598"/>
                      <a:pt x="7457" y="898580"/>
                    </a:cubicBezTo>
                    <a:cubicBezTo>
                      <a:pt x="7812" y="892366"/>
                      <a:pt x="8345" y="886329"/>
                      <a:pt x="8878" y="880115"/>
                    </a:cubicBezTo>
                    <a:lnTo>
                      <a:pt x="9233" y="876031"/>
                    </a:lnTo>
                    <a:cubicBezTo>
                      <a:pt x="32847" y="646814"/>
                      <a:pt x="226555" y="467311"/>
                      <a:pt x="461277" y="467311"/>
                    </a:cubicBezTo>
                    <a:cubicBezTo>
                      <a:pt x="695999" y="467311"/>
                      <a:pt x="889884" y="646814"/>
                      <a:pt x="913321" y="876208"/>
                    </a:cubicBezTo>
                    <a:lnTo>
                      <a:pt x="913677" y="879759"/>
                    </a:lnTo>
                    <a:cubicBezTo>
                      <a:pt x="914209" y="885974"/>
                      <a:pt x="914742" y="892366"/>
                      <a:pt x="915096" y="898757"/>
                    </a:cubicBezTo>
                    <a:cubicBezTo>
                      <a:pt x="915274" y="901598"/>
                      <a:pt x="915274" y="904439"/>
                      <a:pt x="915452" y="907280"/>
                    </a:cubicBezTo>
                    <a:cubicBezTo>
                      <a:pt x="915630" y="911363"/>
                      <a:pt x="915630" y="915269"/>
                      <a:pt x="915807" y="919353"/>
                    </a:cubicBezTo>
                    <a:lnTo>
                      <a:pt x="915807" y="919353"/>
                    </a:lnTo>
                    <a:lnTo>
                      <a:pt x="922377" y="919353"/>
                    </a:lnTo>
                    <a:lnTo>
                      <a:pt x="922377" y="919353"/>
                    </a:lnTo>
                    <a:cubicBezTo>
                      <a:pt x="922377" y="915447"/>
                      <a:pt x="922554" y="911541"/>
                      <a:pt x="922732" y="907812"/>
                    </a:cubicBezTo>
                    <a:cubicBezTo>
                      <a:pt x="922732" y="904794"/>
                      <a:pt x="922909" y="901776"/>
                      <a:pt x="923086" y="898757"/>
                    </a:cubicBezTo>
                    <a:cubicBezTo>
                      <a:pt x="923442" y="892543"/>
                      <a:pt x="923974" y="886506"/>
                      <a:pt x="924507" y="880292"/>
                    </a:cubicBezTo>
                    <a:lnTo>
                      <a:pt x="924863" y="876208"/>
                    </a:lnTo>
                    <a:cubicBezTo>
                      <a:pt x="948476" y="646991"/>
                      <a:pt x="1142185" y="467489"/>
                      <a:pt x="1376906" y="467489"/>
                    </a:cubicBezTo>
                    <a:cubicBezTo>
                      <a:pt x="1611629" y="467489"/>
                      <a:pt x="1805514" y="646991"/>
                      <a:pt x="1828951" y="876386"/>
                    </a:cubicBezTo>
                    <a:lnTo>
                      <a:pt x="1829306" y="879937"/>
                    </a:lnTo>
                    <a:cubicBezTo>
                      <a:pt x="1829838" y="886151"/>
                      <a:pt x="1830372" y="892543"/>
                      <a:pt x="1830726" y="898935"/>
                    </a:cubicBezTo>
                    <a:cubicBezTo>
                      <a:pt x="1830904" y="901776"/>
                      <a:pt x="1830904" y="904617"/>
                      <a:pt x="1831081" y="907457"/>
                    </a:cubicBezTo>
                    <a:cubicBezTo>
                      <a:pt x="1831259" y="911541"/>
                      <a:pt x="1831259" y="915447"/>
                      <a:pt x="1831437" y="919531"/>
                    </a:cubicBezTo>
                    <a:lnTo>
                      <a:pt x="1831437" y="919531"/>
                    </a:lnTo>
                    <a:lnTo>
                      <a:pt x="1837828" y="919531"/>
                    </a:lnTo>
                    <a:cubicBezTo>
                      <a:pt x="1837651" y="902486"/>
                      <a:pt x="1836585" y="885796"/>
                      <a:pt x="1834633" y="869284"/>
                    </a:cubicBezTo>
                    <a:lnTo>
                      <a:pt x="1834633" y="868751"/>
                    </a:lnTo>
                    <a:cubicBezTo>
                      <a:pt x="1834277" y="866443"/>
                      <a:pt x="1833922" y="864313"/>
                      <a:pt x="1833745" y="862004"/>
                    </a:cubicBezTo>
                    <a:cubicBezTo>
                      <a:pt x="1832856" y="854725"/>
                      <a:pt x="1831614" y="847445"/>
                      <a:pt x="1830372" y="840343"/>
                    </a:cubicBezTo>
                    <a:lnTo>
                      <a:pt x="1829661" y="836260"/>
                    </a:lnTo>
                    <a:cubicBezTo>
                      <a:pt x="1828773" y="831466"/>
                      <a:pt x="1827708" y="826850"/>
                      <a:pt x="1826643" y="822233"/>
                    </a:cubicBezTo>
                    <a:lnTo>
                      <a:pt x="1826109" y="820280"/>
                    </a:lnTo>
                    <a:cubicBezTo>
                      <a:pt x="1792020" y="670606"/>
                      <a:pt x="1685312" y="548452"/>
                      <a:pt x="1545225" y="493056"/>
                    </a:cubicBezTo>
                    <a:cubicBezTo>
                      <a:pt x="1545225" y="490037"/>
                      <a:pt x="1545225" y="486131"/>
                      <a:pt x="1545225" y="484711"/>
                    </a:cubicBezTo>
                    <a:cubicBezTo>
                      <a:pt x="1548243" y="327934"/>
                      <a:pt x="1681228" y="200454"/>
                      <a:pt x="1837651" y="200454"/>
                    </a:cubicBezTo>
                    <a:lnTo>
                      <a:pt x="1837651" y="194062"/>
                    </a:lnTo>
                    <a:cubicBezTo>
                      <a:pt x="1677855" y="194062"/>
                      <a:pt x="1542028" y="324383"/>
                      <a:pt x="1538832" y="484711"/>
                    </a:cubicBezTo>
                    <a:cubicBezTo>
                      <a:pt x="1538832" y="485776"/>
                      <a:pt x="1538832" y="488084"/>
                      <a:pt x="1538832" y="490570"/>
                    </a:cubicBezTo>
                    <a:cubicBezTo>
                      <a:pt x="1526937" y="486131"/>
                      <a:pt x="1514686" y="482048"/>
                      <a:pt x="1502257" y="478497"/>
                    </a:cubicBezTo>
                    <a:lnTo>
                      <a:pt x="1502257" y="475479"/>
                    </a:lnTo>
                    <a:cubicBezTo>
                      <a:pt x="1503855" y="387769"/>
                      <a:pt x="1539188" y="305741"/>
                      <a:pt x="1601686" y="244309"/>
                    </a:cubicBezTo>
                    <a:cubicBezTo>
                      <a:pt x="1664183" y="182699"/>
                      <a:pt x="1747455" y="148787"/>
                      <a:pt x="1834987" y="148787"/>
                    </a:cubicBezTo>
                    <a:lnTo>
                      <a:pt x="1837651" y="148787"/>
                    </a:lnTo>
                    <a:lnTo>
                      <a:pt x="1837651" y="142395"/>
                    </a:lnTo>
                    <a:lnTo>
                      <a:pt x="1834987" y="142395"/>
                    </a:lnTo>
                    <a:cubicBezTo>
                      <a:pt x="1745679" y="142395"/>
                      <a:pt x="1660810" y="177017"/>
                      <a:pt x="1597247" y="239692"/>
                    </a:cubicBezTo>
                    <a:cubicBezTo>
                      <a:pt x="1533684" y="302367"/>
                      <a:pt x="1497640" y="386171"/>
                      <a:pt x="1495865" y="475479"/>
                    </a:cubicBezTo>
                    <a:lnTo>
                      <a:pt x="1495865" y="476721"/>
                    </a:lnTo>
                    <a:cubicBezTo>
                      <a:pt x="1484857" y="473703"/>
                      <a:pt x="1473672" y="471217"/>
                      <a:pt x="1462308" y="469087"/>
                    </a:cubicBezTo>
                    <a:cubicBezTo>
                      <a:pt x="1464616" y="265437"/>
                      <a:pt x="1634355" y="100138"/>
                      <a:pt x="1837651" y="100138"/>
                    </a:cubicBezTo>
                    <a:lnTo>
                      <a:pt x="1837651" y="93746"/>
                    </a:lnTo>
                    <a:cubicBezTo>
                      <a:pt x="1631159" y="93746"/>
                      <a:pt x="1458758" y="261353"/>
                      <a:pt x="1455916" y="468021"/>
                    </a:cubicBezTo>
                    <a:cubicBezTo>
                      <a:pt x="1443310" y="465891"/>
                      <a:pt x="1430527" y="464115"/>
                      <a:pt x="1417566" y="463050"/>
                    </a:cubicBezTo>
                    <a:cubicBezTo>
                      <a:pt x="1424667" y="237739"/>
                      <a:pt x="1613759" y="55218"/>
                      <a:pt x="1837651" y="55218"/>
                    </a:cubicBezTo>
                    <a:lnTo>
                      <a:pt x="1837651" y="48826"/>
                    </a:lnTo>
                    <a:cubicBezTo>
                      <a:pt x="1610386" y="48826"/>
                      <a:pt x="1418453" y="234011"/>
                      <a:pt x="1411173" y="462695"/>
                    </a:cubicBezTo>
                    <a:cubicBezTo>
                      <a:pt x="1400876" y="461985"/>
                      <a:pt x="1390578" y="461452"/>
                      <a:pt x="1380102" y="461274"/>
                    </a:cubicBezTo>
                    <a:cubicBezTo>
                      <a:pt x="1380102" y="457546"/>
                      <a:pt x="1380280" y="453640"/>
                      <a:pt x="1380457" y="449911"/>
                    </a:cubicBezTo>
                    <a:cubicBezTo>
                      <a:pt x="1380635" y="446893"/>
                      <a:pt x="1380635" y="443875"/>
                      <a:pt x="1380813" y="440856"/>
                    </a:cubicBezTo>
                    <a:cubicBezTo>
                      <a:pt x="1381167" y="434642"/>
                      <a:pt x="1381700" y="428605"/>
                      <a:pt x="1382232" y="422391"/>
                    </a:cubicBezTo>
                    <a:lnTo>
                      <a:pt x="1382588" y="418307"/>
                    </a:lnTo>
                    <a:cubicBezTo>
                      <a:pt x="1406202" y="189091"/>
                      <a:pt x="1602751" y="9588"/>
                      <a:pt x="1837651" y="9588"/>
                    </a:cubicBezTo>
                    <a:lnTo>
                      <a:pt x="1838184" y="9588"/>
                    </a:lnTo>
                    <a:lnTo>
                      <a:pt x="1838184" y="6392"/>
                    </a:lnTo>
                    <a:cubicBezTo>
                      <a:pt x="1838184" y="4616"/>
                      <a:pt x="1838184" y="2663"/>
                      <a:pt x="1838184" y="888"/>
                    </a:cubicBezTo>
                    <a:lnTo>
                      <a:pt x="1838006" y="888"/>
                    </a:lnTo>
                    <a:lnTo>
                      <a:pt x="1831614" y="888"/>
                    </a:lnTo>
                    <a:lnTo>
                      <a:pt x="1830548" y="1953"/>
                    </a:lnTo>
                    <a:close/>
                    <a:moveTo>
                      <a:pt x="926815" y="819570"/>
                    </a:moveTo>
                    <a:lnTo>
                      <a:pt x="926282" y="821878"/>
                    </a:lnTo>
                    <a:cubicBezTo>
                      <a:pt x="925217" y="826494"/>
                      <a:pt x="924329" y="831111"/>
                      <a:pt x="923442" y="835727"/>
                    </a:cubicBezTo>
                    <a:lnTo>
                      <a:pt x="922554" y="840343"/>
                    </a:lnTo>
                    <a:cubicBezTo>
                      <a:pt x="921311" y="847268"/>
                      <a:pt x="920246" y="854192"/>
                      <a:pt x="919358" y="861294"/>
                    </a:cubicBezTo>
                    <a:cubicBezTo>
                      <a:pt x="919003" y="863603"/>
                      <a:pt x="918648" y="866088"/>
                      <a:pt x="918470" y="868396"/>
                    </a:cubicBezTo>
                    <a:cubicBezTo>
                      <a:pt x="918115" y="866088"/>
                      <a:pt x="917760" y="863957"/>
                      <a:pt x="917582" y="861649"/>
                    </a:cubicBezTo>
                    <a:cubicBezTo>
                      <a:pt x="916695" y="854370"/>
                      <a:pt x="915452" y="847090"/>
                      <a:pt x="914209" y="839988"/>
                    </a:cubicBezTo>
                    <a:lnTo>
                      <a:pt x="913499" y="835905"/>
                    </a:lnTo>
                    <a:cubicBezTo>
                      <a:pt x="912611" y="831111"/>
                      <a:pt x="911546" y="826494"/>
                      <a:pt x="910481" y="821878"/>
                    </a:cubicBezTo>
                    <a:lnTo>
                      <a:pt x="909948" y="819925"/>
                    </a:lnTo>
                    <a:cubicBezTo>
                      <a:pt x="875858" y="670251"/>
                      <a:pt x="769150" y="548096"/>
                      <a:pt x="629062" y="492701"/>
                    </a:cubicBezTo>
                    <a:cubicBezTo>
                      <a:pt x="629062" y="489682"/>
                      <a:pt x="629062" y="485776"/>
                      <a:pt x="629062" y="484356"/>
                    </a:cubicBezTo>
                    <a:cubicBezTo>
                      <a:pt x="632080" y="327579"/>
                      <a:pt x="761871" y="200099"/>
                      <a:pt x="918293" y="200099"/>
                    </a:cubicBezTo>
                    <a:cubicBezTo>
                      <a:pt x="1074715" y="200099"/>
                      <a:pt x="1204505" y="327579"/>
                      <a:pt x="1207523" y="484356"/>
                    </a:cubicBezTo>
                    <a:cubicBezTo>
                      <a:pt x="1207523" y="485599"/>
                      <a:pt x="1207523" y="489682"/>
                      <a:pt x="1207523" y="492701"/>
                    </a:cubicBezTo>
                    <a:cubicBezTo>
                      <a:pt x="1067613" y="547919"/>
                      <a:pt x="960905" y="669896"/>
                      <a:pt x="926815" y="819570"/>
                    </a:cubicBezTo>
                    <a:close/>
                    <a:moveTo>
                      <a:pt x="1214092" y="489860"/>
                    </a:moveTo>
                    <a:cubicBezTo>
                      <a:pt x="1214092" y="487374"/>
                      <a:pt x="1214092" y="484889"/>
                      <a:pt x="1214092" y="484001"/>
                    </a:cubicBezTo>
                    <a:cubicBezTo>
                      <a:pt x="1210897" y="323673"/>
                      <a:pt x="1078266" y="193352"/>
                      <a:pt x="918470" y="193352"/>
                    </a:cubicBezTo>
                    <a:cubicBezTo>
                      <a:pt x="758674" y="193352"/>
                      <a:pt x="626044" y="323673"/>
                      <a:pt x="622848" y="484001"/>
                    </a:cubicBezTo>
                    <a:cubicBezTo>
                      <a:pt x="622848" y="485066"/>
                      <a:pt x="622848" y="487374"/>
                      <a:pt x="622848" y="489860"/>
                    </a:cubicBezTo>
                    <a:cubicBezTo>
                      <a:pt x="610953" y="485421"/>
                      <a:pt x="598702" y="481338"/>
                      <a:pt x="586273" y="477786"/>
                    </a:cubicBezTo>
                    <a:lnTo>
                      <a:pt x="586273" y="474768"/>
                    </a:lnTo>
                    <a:cubicBezTo>
                      <a:pt x="587870" y="387058"/>
                      <a:pt x="623203" y="305031"/>
                      <a:pt x="685701" y="243598"/>
                    </a:cubicBezTo>
                    <a:cubicBezTo>
                      <a:pt x="748199" y="181989"/>
                      <a:pt x="830937" y="148077"/>
                      <a:pt x="918470" y="148077"/>
                    </a:cubicBezTo>
                    <a:cubicBezTo>
                      <a:pt x="1098151" y="148077"/>
                      <a:pt x="1247294" y="294733"/>
                      <a:pt x="1250668" y="474768"/>
                    </a:cubicBezTo>
                    <a:lnTo>
                      <a:pt x="1250668" y="477786"/>
                    </a:lnTo>
                    <a:cubicBezTo>
                      <a:pt x="1238239" y="481515"/>
                      <a:pt x="1225988" y="485421"/>
                      <a:pt x="1214092" y="489860"/>
                    </a:cubicBezTo>
                    <a:close/>
                    <a:moveTo>
                      <a:pt x="1256882" y="476189"/>
                    </a:moveTo>
                    <a:lnTo>
                      <a:pt x="1256882" y="474946"/>
                    </a:lnTo>
                    <a:cubicBezTo>
                      <a:pt x="1255107" y="385638"/>
                      <a:pt x="1219241" y="301835"/>
                      <a:pt x="1155501" y="239159"/>
                    </a:cubicBezTo>
                    <a:cubicBezTo>
                      <a:pt x="1091760" y="176307"/>
                      <a:pt x="1007601" y="141862"/>
                      <a:pt x="918115" y="141862"/>
                    </a:cubicBezTo>
                    <a:cubicBezTo>
                      <a:pt x="828807" y="141862"/>
                      <a:pt x="744470" y="176484"/>
                      <a:pt x="680730" y="239159"/>
                    </a:cubicBezTo>
                    <a:cubicBezTo>
                      <a:pt x="617167" y="301835"/>
                      <a:pt x="581123" y="385638"/>
                      <a:pt x="579348" y="474946"/>
                    </a:cubicBezTo>
                    <a:lnTo>
                      <a:pt x="579348" y="476189"/>
                    </a:lnTo>
                    <a:cubicBezTo>
                      <a:pt x="568340" y="473170"/>
                      <a:pt x="557154" y="470685"/>
                      <a:pt x="545791" y="468554"/>
                    </a:cubicBezTo>
                    <a:cubicBezTo>
                      <a:pt x="548099" y="264904"/>
                      <a:pt x="714642" y="99605"/>
                      <a:pt x="917938" y="99605"/>
                    </a:cubicBezTo>
                    <a:cubicBezTo>
                      <a:pt x="1121234" y="99605"/>
                      <a:pt x="1287776" y="265082"/>
                      <a:pt x="1290085" y="468554"/>
                    </a:cubicBezTo>
                    <a:cubicBezTo>
                      <a:pt x="1279253" y="470685"/>
                      <a:pt x="1268067" y="473170"/>
                      <a:pt x="1256882" y="476189"/>
                    </a:cubicBezTo>
                    <a:close/>
                    <a:moveTo>
                      <a:pt x="1297008" y="467311"/>
                    </a:moveTo>
                    <a:cubicBezTo>
                      <a:pt x="1294168" y="260643"/>
                      <a:pt x="1124784" y="93036"/>
                      <a:pt x="918470" y="93036"/>
                    </a:cubicBezTo>
                    <a:cubicBezTo>
                      <a:pt x="711978" y="93036"/>
                      <a:pt x="542773" y="260643"/>
                      <a:pt x="539933" y="467311"/>
                    </a:cubicBezTo>
                    <a:cubicBezTo>
                      <a:pt x="527326" y="465181"/>
                      <a:pt x="514542" y="463405"/>
                      <a:pt x="501581" y="462340"/>
                    </a:cubicBezTo>
                    <a:cubicBezTo>
                      <a:pt x="508683" y="237029"/>
                      <a:pt x="694579" y="54508"/>
                      <a:pt x="918470" y="54508"/>
                    </a:cubicBezTo>
                    <a:cubicBezTo>
                      <a:pt x="1027842" y="54508"/>
                      <a:pt x="1131176" y="96587"/>
                      <a:pt x="1209476" y="173111"/>
                    </a:cubicBezTo>
                    <a:cubicBezTo>
                      <a:pt x="1287599" y="249457"/>
                      <a:pt x="1332341" y="351549"/>
                      <a:pt x="1335538" y="460564"/>
                    </a:cubicBezTo>
                    <a:lnTo>
                      <a:pt x="1335538" y="462340"/>
                    </a:lnTo>
                    <a:cubicBezTo>
                      <a:pt x="1322398" y="463405"/>
                      <a:pt x="1309615" y="465181"/>
                      <a:pt x="1297008" y="467311"/>
                    </a:cubicBezTo>
                    <a:close/>
                    <a:moveTo>
                      <a:pt x="1341751" y="461807"/>
                    </a:moveTo>
                    <a:lnTo>
                      <a:pt x="1341751" y="460209"/>
                    </a:lnTo>
                    <a:cubicBezTo>
                      <a:pt x="1338556" y="349418"/>
                      <a:pt x="1293103" y="245729"/>
                      <a:pt x="1213737" y="168139"/>
                    </a:cubicBezTo>
                    <a:cubicBezTo>
                      <a:pt x="1134195" y="90550"/>
                      <a:pt x="1029262" y="47761"/>
                      <a:pt x="918293" y="47761"/>
                    </a:cubicBezTo>
                    <a:cubicBezTo>
                      <a:pt x="691027" y="47761"/>
                      <a:pt x="502291" y="232945"/>
                      <a:pt x="495012" y="461630"/>
                    </a:cubicBezTo>
                    <a:cubicBezTo>
                      <a:pt x="484713" y="460919"/>
                      <a:pt x="474416" y="460387"/>
                      <a:pt x="463940" y="460209"/>
                    </a:cubicBezTo>
                    <a:lnTo>
                      <a:pt x="463940" y="456836"/>
                    </a:lnTo>
                    <a:cubicBezTo>
                      <a:pt x="467669" y="209864"/>
                      <a:pt x="668301" y="9588"/>
                      <a:pt x="915096" y="7990"/>
                    </a:cubicBezTo>
                    <a:lnTo>
                      <a:pt x="921134" y="7990"/>
                    </a:lnTo>
                    <a:cubicBezTo>
                      <a:pt x="1155855" y="7990"/>
                      <a:pt x="1346900" y="188203"/>
                      <a:pt x="1370515" y="417597"/>
                    </a:cubicBezTo>
                    <a:lnTo>
                      <a:pt x="1370870" y="421148"/>
                    </a:lnTo>
                    <a:cubicBezTo>
                      <a:pt x="1371402" y="427362"/>
                      <a:pt x="1371935" y="433754"/>
                      <a:pt x="1372290" y="440146"/>
                    </a:cubicBezTo>
                    <a:cubicBezTo>
                      <a:pt x="1372467" y="442987"/>
                      <a:pt x="1372467" y="445828"/>
                      <a:pt x="1372467" y="448668"/>
                    </a:cubicBezTo>
                    <a:cubicBezTo>
                      <a:pt x="1372645" y="452574"/>
                      <a:pt x="1372823" y="456481"/>
                      <a:pt x="1372823" y="460564"/>
                    </a:cubicBezTo>
                    <a:cubicBezTo>
                      <a:pt x="1362347" y="460564"/>
                      <a:pt x="1352050" y="461097"/>
                      <a:pt x="1341751" y="461807"/>
                    </a:cubicBezTo>
                    <a:close/>
                  </a:path>
                </a:pathLst>
              </a:custGeom>
              <a:grpFill/>
              <a:ln w="10769"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708A35C3-A657-496D-ABD6-0429C1ECAF7A}"/>
                  </a:ext>
                </a:extLst>
              </p:cNvPr>
              <p:cNvSpPr/>
              <p:nvPr/>
            </p:nvSpPr>
            <p:spPr>
              <a:xfrm>
                <a:off x="8877894" y="3768850"/>
                <a:ext cx="675758" cy="318879"/>
              </a:xfrm>
              <a:custGeom>
                <a:avLst/>
                <a:gdLst>
                  <a:gd name="connsiteX0" fmla="*/ 338057 w 675758"/>
                  <a:gd name="connsiteY0" fmla="*/ 0 h 318879"/>
                  <a:gd name="connsiteX1" fmla="*/ 100672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9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2" y="97297"/>
                    </a:cubicBezTo>
                    <a:cubicBezTo>
                      <a:pt x="40482" y="156599"/>
                      <a:pt x="4971" y="234898"/>
                      <a:pt x="0" y="318879"/>
                    </a:cubicBezTo>
                    <a:lnTo>
                      <a:pt x="6392" y="318879"/>
                    </a:lnTo>
                    <a:lnTo>
                      <a:pt x="6392" y="318879"/>
                    </a:lnTo>
                    <a:cubicBezTo>
                      <a:pt x="11364" y="236674"/>
                      <a:pt x="46163" y="159972"/>
                      <a:pt x="105110" y="101913"/>
                    </a:cubicBezTo>
                    <a:cubicBezTo>
                      <a:pt x="167608" y="40304"/>
                      <a:pt x="250347" y="6392"/>
                      <a:pt x="337879" y="6392"/>
                    </a:cubicBezTo>
                    <a:cubicBezTo>
                      <a:pt x="512944" y="6392"/>
                      <a:pt x="658714" y="145236"/>
                      <a:pt x="669366" y="318879"/>
                    </a:cubicBezTo>
                    <a:lnTo>
                      <a:pt x="669366" y="318879"/>
                    </a:lnTo>
                    <a:lnTo>
                      <a:pt x="675759" y="318879"/>
                    </a:lnTo>
                    <a:cubicBezTo>
                      <a:pt x="670787" y="234898"/>
                      <a:pt x="635277" y="156599"/>
                      <a:pt x="575087" y="97297"/>
                    </a:cubicBezTo>
                    <a:cubicBezTo>
                      <a:pt x="511702" y="34445"/>
                      <a:pt x="427365" y="0"/>
                      <a:pt x="338057" y="0"/>
                    </a:cubicBezTo>
                    <a:close/>
                  </a:path>
                </a:pathLst>
              </a:custGeom>
              <a:grpFill/>
              <a:ln w="10769"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BC17814A-F1E6-4B56-8223-C27FB3E23EA2}"/>
                  </a:ext>
                </a:extLst>
              </p:cNvPr>
              <p:cNvSpPr/>
              <p:nvPr/>
            </p:nvSpPr>
            <p:spPr>
              <a:xfrm>
                <a:off x="8921749" y="3820517"/>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6" y="6392"/>
                      <a:pt x="566920" y="121444"/>
                      <a:pt x="581657" y="267213"/>
                    </a:cubicBezTo>
                    <a:lnTo>
                      <a:pt x="581657"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1E1CA7D-EEE8-48B8-9049-9DE5B38F90E7}"/>
                  </a:ext>
                </a:extLst>
              </p:cNvPr>
              <p:cNvSpPr/>
              <p:nvPr/>
            </p:nvSpPr>
            <p:spPr>
              <a:xfrm>
                <a:off x="9301708" y="4087552"/>
                <a:ext cx="742871" cy="190688"/>
              </a:xfrm>
              <a:custGeom>
                <a:avLst/>
                <a:gdLst>
                  <a:gd name="connsiteX0" fmla="*/ 540465 w 742871"/>
                  <a:gd name="connsiteY0" fmla="*/ 34090 h 190688"/>
                  <a:gd name="connsiteX1" fmla="*/ 540465 w 742871"/>
                  <a:gd name="connsiteY1" fmla="*/ 25745 h 190688"/>
                  <a:gd name="connsiteX2" fmla="*/ 542240 w 742871"/>
                  <a:gd name="connsiteY2" fmla="*/ 177 h 190688"/>
                  <a:gd name="connsiteX3" fmla="*/ 542062 w 742871"/>
                  <a:gd name="connsiteY3" fmla="*/ 177 h 190688"/>
                  <a:gd name="connsiteX4" fmla="*/ 535848 w 742871"/>
                  <a:gd name="connsiteY4" fmla="*/ 177 h 190688"/>
                  <a:gd name="connsiteX5" fmla="*/ 534250 w 742871"/>
                  <a:gd name="connsiteY5" fmla="*/ 25567 h 190688"/>
                  <a:gd name="connsiteX6" fmla="*/ 534250 w 742871"/>
                  <a:gd name="connsiteY6" fmla="*/ 31426 h 190688"/>
                  <a:gd name="connsiteX7" fmla="*/ 497674 w 742871"/>
                  <a:gd name="connsiteY7" fmla="*/ 19353 h 190688"/>
                  <a:gd name="connsiteX8" fmla="*/ 497674 w 742871"/>
                  <a:gd name="connsiteY8" fmla="*/ 16335 h 190688"/>
                  <a:gd name="connsiteX9" fmla="*/ 498385 w 742871"/>
                  <a:gd name="connsiteY9" fmla="*/ 0 h 190688"/>
                  <a:gd name="connsiteX10" fmla="*/ 498207 w 742871"/>
                  <a:gd name="connsiteY10" fmla="*/ 0 h 190688"/>
                  <a:gd name="connsiteX11" fmla="*/ 491816 w 742871"/>
                  <a:gd name="connsiteY11" fmla="*/ 0 h 190688"/>
                  <a:gd name="connsiteX12" fmla="*/ 491105 w 742871"/>
                  <a:gd name="connsiteY12" fmla="*/ 16157 h 190688"/>
                  <a:gd name="connsiteX13" fmla="*/ 491105 w 742871"/>
                  <a:gd name="connsiteY13" fmla="*/ 17400 h 190688"/>
                  <a:gd name="connsiteX14" fmla="*/ 457548 w 742871"/>
                  <a:gd name="connsiteY14" fmla="*/ 9765 h 190688"/>
                  <a:gd name="connsiteX15" fmla="*/ 457903 w 742871"/>
                  <a:gd name="connsiteY15" fmla="*/ 0 h 190688"/>
                  <a:gd name="connsiteX16" fmla="*/ 457903 w 742871"/>
                  <a:gd name="connsiteY16" fmla="*/ 0 h 190688"/>
                  <a:gd name="connsiteX17" fmla="*/ 451512 w 742871"/>
                  <a:gd name="connsiteY17" fmla="*/ 0 h 190688"/>
                  <a:gd name="connsiteX18" fmla="*/ 451156 w 742871"/>
                  <a:gd name="connsiteY18" fmla="*/ 8700 h 190688"/>
                  <a:gd name="connsiteX19" fmla="*/ 412806 w 742871"/>
                  <a:gd name="connsiteY19" fmla="*/ 3728 h 190688"/>
                  <a:gd name="connsiteX20" fmla="*/ 412983 w 742871"/>
                  <a:gd name="connsiteY20" fmla="*/ 177 h 190688"/>
                  <a:gd name="connsiteX21" fmla="*/ 412806 w 742871"/>
                  <a:gd name="connsiteY21" fmla="*/ 177 h 190688"/>
                  <a:gd name="connsiteX22" fmla="*/ 406414 w 742871"/>
                  <a:gd name="connsiteY22" fmla="*/ 177 h 190688"/>
                  <a:gd name="connsiteX23" fmla="*/ 406236 w 742871"/>
                  <a:gd name="connsiteY23" fmla="*/ 3373 h 190688"/>
                  <a:gd name="connsiteX24" fmla="*/ 375165 w 742871"/>
                  <a:gd name="connsiteY24" fmla="*/ 1243 h 190688"/>
                  <a:gd name="connsiteX25" fmla="*/ 375165 w 742871"/>
                  <a:gd name="connsiteY25" fmla="*/ 355 h 190688"/>
                  <a:gd name="connsiteX26" fmla="*/ 368596 w 742871"/>
                  <a:gd name="connsiteY26" fmla="*/ 355 h 190688"/>
                  <a:gd name="connsiteX27" fmla="*/ 368596 w 742871"/>
                  <a:gd name="connsiteY27" fmla="*/ 1243 h 190688"/>
                  <a:gd name="connsiteX28" fmla="*/ 337524 w 742871"/>
                  <a:gd name="connsiteY28" fmla="*/ 1776 h 190688"/>
                  <a:gd name="connsiteX29" fmla="*/ 337524 w 742871"/>
                  <a:gd name="connsiteY29" fmla="*/ 355 h 190688"/>
                  <a:gd name="connsiteX30" fmla="*/ 331132 w 742871"/>
                  <a:gd name="connsiteY30" fmla="*/ 355 h 190688"/>
                  <a:gd name="connsiteX31" fmla="*/ 331132 w 742871"/>
                  <a:gd name="connsiteY31" fmla="*/ 2308 h 190688"/>
                  <a:gd name="connsiteX32" fmla="*/ 292781 w 742871"/>
                  <a:gd name="connsiteY32" fmla="*/ 7280 h 190688"/>
                  <a:gd name="connsiteX33" fmla="*/ 292426 w 742871"/>
                  <a:gd name="connsiteY33" fmla="*/ 177 h 190688"/>
                  <a:gd name="connsiteX34" fmla="*/ 286034 w 742871"/>
                  <a:gd name="connsiteY34" fmla="*/ 177 h 190688"/>
                  <a:gd name="connsiteX35" fmla="*/ 286390 w 742871"/>
                  <a:gd name="connsiteY35" fmla="*/ 8345 h 190688"/>
                  <a:gd name="connsiteX36" fmla="*/ 252832 w 742871"/>
                  <a:gd name="connsiteY36" fmla="*/ 15979 h 190688"/>
                  <a:gd name="connsiteX37" fmla="*/ 252832 w 742871"/>
                  <a:gd name="connsiteY37" fmla="*/ 14204 h 190688"/>
                  <a:gd name="connsiteX38" fmla="*/ 252299 w 742871"/>
                  <a:gd name="connsiteY38" fmla="*/ 177 h 190688"/>
                  <a:gd name="connsiteX39" fmla="*/ 252299 w 742871"/>
                  <a:gd name="connsiteY39" fmla="*/ 177 h 190688"/>
                  <a:gd name="connsiteX40" fmla="*/ 245907 w 742871"/>
                  <a:gd name="connsiteY40" fmla="*/ 177 h 190688"/>
                  <a:gd name="connsiteX41" fmla="*/ 246618 w 742871"/>
                  <a:gd name="connsiteY41" fmla="*/ 14381 h 190688"/>
                  <a:gd name="connsiteX42" fmla="*/ 246618 w 742871"/>
                  <a:gd name="connsiteY42" fmla="*/ 17932 h 190688"/>
                  <a:gd name="connsiteX43" fmla="*/ 210042 w 742871"/>
                  <a:gd name="connsiteY43" fmla="*/ 30006 h 190688"/>
                  <a:gd name="connsiteX44" fmla="*/ 210042 w 742871"/>
                  <a:gd name="connsiteY44" fmla="*/ 23614 h 190688"/>
                  <a:gd name="connsiteX45" fmla="*/ 208622 w 742871"/>
                  <a:gd name="connsiteY45" fmla="*/ 355 h 190688"/>
                  <a:gd name="connsiteX46" fmla="*/ 208622 w 742871"/>
                  <a:gd name="connsiteY46" fmla="*/ 355 h 190688"/>
                  <a:gd name="connsiteX47" fmla="*/ 202231 w 742871"/>
                  <a:gd name="connsiteY47" fmla="*/ 355 h 190688"/>
                  <a:gd name="connsiteX48" fmla="*/ 203650 w 742871"/>
                  <a:gd name="connsiteY48" fmla="*/ 23792 h 190688"/>
                  <a:gd name="connsiteX49" fmla="*/ 203650 w 742871"/>
                  <a:gd name="connsiteY49" fmla="*/ 32492 h 190688"/>
                  <a:gd name="connsiteX50" fmla="*/ 0 w 742871"/>
                  <a:gd name="connsiteY50" fmla="*/ 190689 h 190688"/>
                  <a:gd name="connsiteX51" fmla="*/ 8878 w 742871"/>
                  <a:gd name="connsiteY51" fmla="*/ 190689 h 190688"/>
                  <a:gd name="connsiteX52" fmla="*/ 368772 w 742871"/>
                  <a:gd name="connsiteY52" fmla="*/ 8345 h 190688"/>
                  <a:gd name="connsiteX53" fmla="*/ 374809 w 742871"/>
                  <a:gd name="connsiteY53" fmla="*/ 8345 h 190688"/>
                  <a:gd name="connsiteX54" fmla="*/ 735593 w 742871"/>
                  <a:gd name="connsiteY54" fmla="*/ 190689 h 190688"/>
                  <a:gd name="connsiteX55" fmla="*/ 742872 w 742871"/>
                  <a:gd name="connsiteY55" fmla="*/ 190689 h 190688"/>
                  <a:gd name="connsiteX56" fmla="*/ 540465 w 742871"/>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1" h="190688">
                    <a:moveTo>
                      <a:pt x="540465" y="34090"/>
                    </a:moveTo>
                    <a:cubicBezTo>
                      <a:pt x="540465" y="30894"/>
                      <a:pt x="540465" y="26988"/>
                      <a:pt x="540465" y="25745"/>
                    </a:cubicBezTo>
                    <a:cubicBezTo>
                      <a:pt x="540642" y="17222"/>
                      <a:pt x="541352" y="8700"/>
                      <a:pt x="542240" y="177"/>
                    </a:cubicBezTo>
                    <a:lnTo>
                      <a:pt x="542062" y="177"/>
                    </a:lnTo>
                    <a:lnTo>
                      <a:pt x="535848" y="177"/>
                    </a:lnTo>
                    <a:cubicBezTo>
                      <a:pt x="534961" y="8522"/>
                      <a:pt x="534427" y="17045"/>
                      <a:pt x="534250" y="25567"/>
                    </a:cubicBezTo>
                    <a:cubicBezTo>
                      <a:pt x="534250" y="26455"/>
                      <a:pt x="534250" y="28941"/>
                      <a:pt x="534250" y="31426"/>
                    </a:cubicBezTo>
                    <a:cubicBezTo>
                      <a:pt x="522354" y="26988"/>
                      <a:pt x="510103" y="22904"/>
                      <a:pt x="497674" y="19353"/>
                    </a:cubicBezTo>
                    <a:lnTo>
                      <a:pt x="497674" y="16335"/>
                    </a:lnTo>
                    <a:cubicBezTo>
                      <a:pt x="497852" y="10831"/>
                      <a:pt x="498030" y="5504"/>
                      <a:pt x="498385" y="0"/>
                    </a:cubicBezTo>
                    <a:lnTo>
                      <a:pt x="498207" y="0"/>
                    </a:lnTo>
                    <a:lnTo>
                      <a:pt x="491816" y="0"/>
                    </a:lnTo>
                    <a:cubicBezTo>
                      <a:pt x="491460" y="5327"/>
                      <a:pt x="491283" y="10831"/>
                      <a:pt x="491105" y="16157"/>
                    </a:cubicBezTo>
                    <a:lnTo>
                      <a:pt x="491105" y="17400"/>
                    </a:lnTo>
                    <a:cubicBezTo>
                      <a:pt x="480097" y="14381"/>
                      <a:pt x="468911" y="11896"/>
                      <a:pt x="457548" y="9765"/>
                    </a:cubicBezTo>
                    <a:cubicBezTo>
                      <a:pt x="457548" y="6392"/>
                      <a:pt x="457725" y="3196"/>
                      <a:pt x="457903" y="0"/>
                    </a:cubicBezTo>
                    <a:lnTo>
                      <a:pt x="457903" y="0"/>
                    </a:lnTo>
                    <a:lnTo>
                      <a:pt x="451512" y="0"/>
                    </a:lnTo>
                    <a:cubicBezTo>
                      <a:pt x="451334" y="2841"/>
                      <a:pt x="451156" y="5681"/>
                      <a:pt x="451156" y="8700"/>
                    </a:cubicBezTo>
                    <a:cubicBezTo>
                      <a:pt x="438551" y="6569"/>
                      <a:pt x="425766" y="4794"/>
                      <a:pt x="412806" y="3728"/>
                    </a:cubicBezTo>
                    <a:lnTo>
                      <a:pt x="412983" y="177"/>
                    </a:lnTo>
                    <a:lnTo>
                      <a:pt x="412806" y="177"/>
                    </a:lnTo>
                    <a:lnTo>
                      <a:pt x="406414" y="177"/>
                    </a:lnTo>
                    <a:lnTo>
                      <a:pt x="406236" y="3373"/>
                    </a:lnTo>
                    <a:cubicBezTo>
                      <a:pt x="395938" y="2663"/>
                      <a:pt x="385640" y="1243"/>
                      <a:pt x="375165" y="1243"/>
                    </a:cubicBezTo>
                    <a:lnTo>
                      <a:pt x="375165" y="355"/>
                    </a:lnTo>
                    <a:lnTo>
                      <a:pt x="368596" y="355"/>
                    </a:lnTo>
                    <a:lnTo>
                      <a:pt x="368596" y="1243"/>
                    </a:lnTo>
                    <a:cubicBezTo>
                      <a:pt x="358120" y="1243"/>
                      <a:pt x="347821" y="1065"/>
                      <a:pt x="337524" y="1776"/>
                    </a:cubicBezTo>
                    <a:lnTo>
                      <a:pt x="337524" y="355"/>
                    </a:lnTo>
                    <a:lnTo>
                      <a:pt x="331132" y="355"/>
                    </a:lnTo>
                    <a:lnTo>
                      <a:pt x="331132" y="2308"/>
                    </a:lnTo>
                    <a:cubicBezTo>
                      <a:pt x="318171" y="3373"/>
                      <a:pt x="305388" y="5149"/>
                      <a:pt x="292781" y="7280"/>
                    </a:cubicBezTo>
                    <a:cubicBezTo>
                      <a:pt x="292781" y="4971"/>
                      <a:pt x="292603" y="2663"/>
                      <a:pt x="292426" y="177"/>
                    </a:cubicBezTo>
                    <a:lnTo>
                      <a:pt x="286034" y="177"/>
                    </a:lnTo>
                    <a:cubicBezTo>
                      <a:pt x="286034" y="2841"/>
                      <a:pt x="286212" y="5681"/>
                      <a:pt x="286390" y="8345"/>
                    </a:cubicBezTo>
                    <a:cubicBezTo>
                      <a:pt x="275026" y="10475"/>
                      <a:pt x="263840" y="13139"/>
                      <a:pt x="252832" y="15979"/>
                    </a:cubicBezTo>
                    <a:lnTo>
                      <a:pt x="252832" y="14204"/>
                    </a:lnTo>
                    <a:cubicBezTo>
                      <a:pt x="252654" y="9588"/>
                      <a:pt x="252477" y="4794"/>
                      <a:pt x="252299" y="177"/>
                    </a:cubicBezTo>
                    <a:lnTo>
                      <a:pt x="252299" y="177"/>
                    </a:lnTo>
                    <a:lnTo>
                      <a:pt x="245907" y="177"/>
                    </a:lnTo>
                    <a:cubicBezTo>
                      <a:pt x="246263" y="4794"/>
                      <a:pt x="246441" y="9588"/>
                      <a:pt x="246618" y="14381"/>
                    </a:cubicBezTo>
                    <a:lnTo>
                      <a:pt x="246618" y="17932"/>
                    </a:lnTo>
                    <a:cubicBezTo>
                      <a:pt x="234190" y="21483"/>
                      <a:pt x="222116" y="25567"/>
                      <a:pt x="210042" y="30006"/>
                    </a:cubicBezTo>
                    <a:cubicBezTo>
                      <a:pt x="210042" y="27343"/>
                      <a:pt x="210042" y="24679"/>
                      <a:pt x="210042" y="23614"/>
                    </a:cubicBezTo>
                    <a:cubicBezTo>
                      <a:pt x="209865" y="15802"/>
                      <a:pt x="209332" y="7990"/>
                      <a:pt x="208622" y="355"/>
                    </a:cubicBezTo>
                    <a:lnTo>
                      <a:pt x="208622" y="355"/>
                    </a:lnTo>
                    <a:lnTo>
                      <a:pt x="202231" y="355"/>
                    </a:lnTo>
                    <a:cubicBezTo>
                      <a:pt x="202940" y="7990"/>
                      <a:pt x="203650" y="15802"/>
                      <a:pt x="203650" y="23792"/>
                    </a:cubicBezTo>
                    <a:cubicBezTo>
                      <a:pt x="203650" y="25212"/>
                      <a:pt x="203650" y="29473"/>
                      <a:pt x="203650" y="32492"/>
                    </a:cubicBezTo>
                    <a:cubicBezTo>
                      <a:pt x="121622" y="64806"/>
                      <a:pt x="51312" y="120379"/>
                      <a:pt x="0" y="190689"/>
                    </a:cubicBezTo>
                    <a:lnTo>
                      <a:pt x="8878" y="190689"/>
                    </a:lnTo>
                    <a:cubicBezTo>
                      <a:pt x="91261" y="80963"/>
                      <a:pt x="221938" y="9410"/>
                      <a:pt x="368772" y="8345"/>
                    </a:cubicBezTo>
                    <a:lnTo>
                      <a:pt x="374809" y="8345"/>
                    </a:lnTo>
                    <a:cubicBezTo>
                      <a:pt x="522887" y="8345"/>
                      <a:pt x="653387" y="80075"/>
                      <a:pt x="735593" y="190689"/>
                    </a:cubicBezTo>
                    <a:lnTo>
                      <a:pt x="742872" y="190689"/>
                    </a:lnTo>
                    <a:cubicBezTo>
                      <a:pt x="691737" y="120911"/>
                      <a:pt x="621782" y="66226"/>
                      <a:pt x="540465" y="34090"/>
                    </a:cubicBezTo>
                    <a:close/>
                  </a:path>
                </a:pathLst>
              </a:custGeom>
              <a:grpFill/>
              <a:ln w="10769"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5A26A6D0-A7C6-4815-B4E2-6F5AFF79BA4E}"/>
                  </a:ext>
                </a:extLst>
              </p:cNvPr>
              <p:cNvSpPr/>
              <p:nvPr/>
            </p:nvSpPr>
            <p:spPr>
              <a:xfrm>
                <a:off x="8754674" y="4180411"/>
                <a:ext cx="253542" cy="97474"/>
              </a:xfrm>
              <a:custGeom>
                <a:avLst/>
                <a:gdLst>
                  <a:gd name="connsiteX0" fmla="*/ 178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70"/>
                    </a:moveTo>
                    <a:cubicBezTo>
                      <a:pt x="92682" y="6570"/>
                      <a:pt x="177906" y="41014"/>
                      <a:pt x="243955" y="97475"/>
                    </a:cubicBezTo>
                    <a:lnTo>
                      <a:pt x="253542" y="97475"/>
                    </a:lnTo>
                    <a:cubicBezTo>
                      <a:pt x="185719" y="37108"/>
                      <a:pt x="96588" y="0"/>
                      <a:pt x="0" y="0"/>
                    </a:cubicBezTo>
                    <a:lnTo>
                      <a:pt x="0" y="6570"/>
                    </a:lnTo>
                    <a:close/>
                  </a:path>
                </a:pathLst>
              </a:custGeom>
              <a:grpFill/>
              <a:ln w="10769"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637D17C4-883C-4EAA-BFD1-506D9309E2AD}"/>
                  </a:ext>
                </a:extLst>
              </p:cNvPr>
              <p:cNvSpPr/>
              <p:nvPr/>
            </p:nvSpPr>
            <p:spPr>
              <a:xfrm>
                <a:off x="8755562"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7 w 375342"/>
                  <a:gd name="connsiteY3" fmla="*/ 177 h 190333"/>
                  <a:gd name="connsiteX4" fmla="*/ 166187 w 375342"/>
                  <a:gd name="connsiteY4" fmla="*/ 177 h 190333"/>
                  <a:gd name="connsiteX5" fmla="*/ 164767 w 375342"/>
                  <a:gd name="connsiteY5" fmla="*/ 23436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2 w 375342"/>
                  <a:gd name="connsiteY10" fmla="*/ 0 h 190333"/>
                  <a:gd name="connsiteX11" fmla="*/ 122332 w 375342"/>
                  <a:gd name="connsiteY11" fmla="*/ 0 h 190333"/>
                  <a:gd name="connsiteX12" fmla="*/ 121800 w 375342"/>
                  <a:gd name="connsiteY12" fmla="*/ 14026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7 h 190333"/>
                  <a:gd name="connsiteX21" fmla="*/ 37463 w 375342"/>
                  <a:gd name="connsiteY21" fmla="*/ 177 h 190333"/>
                  <a:gd name="connsiteX22" fmla="*/ 37463 w 375342"/>
                  <a:gd name="connsiteY22" fmla="*/ 177 h 190333"/>
                  <a:gd name="connsiteX23" fmla="*/ 37463 w 375342"/>
                  <a:gd name="connsiteY23" fmla="*/ 1598 h 190333"/>
                  <a:gd name="connsiteX24" fmla="*/ 6392 w 375342"/>
                  <a:gd name="connsiteY24" fmla="*/ 177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3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6" y="15802"/>
                      <a:pt x="171869" y="7990"/>
                      <a:pt x="172579" y="177"/>
                    </a:cubicBezTo>
                    <a:lnTo>
                      <a:pt x="166187" y="177"/>
                    </a:lnTo>
                    <a:lnTo>
                      <a:pt x="166187" y="177"/>
                    </a:lnTo>
                    <a:cubicBezTo>
                      <a:pt x="165477" y="7812"/>
                      <a:pt x="164945" y="15624"/>
                      <a:pt x="164767" y="23436"/>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lnTo>
                      <a:pt x="122332" y="0"/>
                    </a:lnTo>
                    <a:cubicBezTo>
                      <a:pt x="122155"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7" y="355"/>
                      <a:pt x="6392" y="177"/>
                    </a:cubicBezTo>
                    <a:lnTo>
                      <a:pt x="6392" y="0"/>
                    </a:lnTo>
                    <a:lnTo>
                      <a:pt x="0" y="0"/>
                    </a:lnTo>
                    <a:lnTo>
                      <a:pt x="0" y="3373"/>
                    </a:lnTo>
                    <a:lnTo>
                      <a:pt x="0" y="8345"/>
                    </a:lnTo>
                    <a:lnTo>
                      <a:pt x="3196" y="8345"/>
                    </a:lnTo>
                    <a:cubicBezTo>
                      <a:pt x="151451" y="8345"/>
                      <a:pt x="283193" y="79897"/>
                      <a:pt x="366287" y="190333"/>
                    </a:cubicBezTo>
                    <a:lnTo>
                      <a:pt x="375343" y="190333"/>
                    </a:lnTo>
                    <a:cubicBezTo>
                      <a:pt x="323498" y="120201"/>
                      <a:pt x="253188" y="64628"/>
                      <a:pt x="171159" y="32314"/>
                    </a:cubicBezTo>
                    <a:close/>
                  </a:path>
                </a:pathLst>
              </a:custGeom>
              <a:grpFill/>
              <a:ln w="10769"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2DB20038-8E15-4783-B6A1-90855789155A}"/>
                  </a:ext>
                </a:extLst>
              </p:cNvPr>
              <p:cNvSpPr/>
              <p:nvPr/>
            </p:nvSpPr>
            <p:spPr>
              <a:xfrm>
                <a:off x="8754674" y="4135491"/>
                <a:ext cx="319591" cy="142395"/>
              </a:xfrm>
              <a:custGeom>
                <a:avLst/>
                <a:gdLst>
                  <a:gd name="connsiteX0" fmla="*/ 0 w 319591"/>
                  <a:gd name="connsiteY0" fmla="*/ 0 h 142395"/>
                  <a:gd name="connsiteX1" fmla="*/ 0 w 319591"/>
                  <a:gd name="connsiteY1" fmla="*/ 6392 h 142395"/>
                  <a:gd name="connsiteX2" fmla="*/ 294557 w 319591"/>
                  <a:gd name="connsiteY2" fmla="*/ 124995 h 142395"/>
                  <a:gd name="connsiteX3" fmla="*/ 310714 w 319591"/>
                  <a:gd name="connsiteY3" fmla="*/ 142395 h 142395"/>
                  <a:gd name="connsiteX4" fmla="*/ 319591 w 319591"/>
                  <a:gd name="connsiteY4" fmla="*/ 142395 h 142395"/>
                  <a:gd name="connsiteX5" fmla="*/ 298996 w 319591"/>
                  <a:gd name="connsiteY5" fmla="*/ 120201 h 142395"/>
                  <a:gd name="connsiteX6" fmla="*/ 0 w 319591"/>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591" h="142395">
                    <a:moveTo>
                      <a:pt x="0" y="0"/>
                    </a:moveTo>
                    <a:lnTo>
                      <a:pt x="0" y="6392"/>
                    </a:lnTo>
                    <a:cubicBezTo>
                      <a:pt x="109371" y="6392"/>
                      <a:pt x="216257" y="48471"/>
                      <a:pt x="294557" y="124995"/>
                    </a:cubicBezTo>
                    <a:cubicBezTo>
                      <a:pt x="300238" y="130499"/>
                      <a:pt x="305388" y="136536"/>
                      <a:pt x="310714" y="142395"/>
                    </a:cubicBezTo>
                    <a:lnTo>
                      <a:pt x="319591" y="142395"/>
                    </a:lnTo>
                    <a:cubicBezTo>
                      <a:pt x="312845" y="134938"/>
                      <a:pt x="306275" y="127303"/>
                      <a:pt x="298996"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3F121490-40FF-435F-B1F9-B7E269BEB5AD}"/>
                  </a:ext>
                </a:extLst>
              </p:cNvPr>
              <p:cNvSpPr/>
              <p:nvPr/>
            </p:nvSpPr>
            <p:spPr>
              <a:xfrm>
                <a:off x="8754674" y="4229415"/>
                <a:ext cx="176840" cy="48648"/>
              </a:xfrm>
              <a:custGeom>
                <a:avLst/>
                <a:gdLst>
                  <a:gd name="connsiteX0" fmla="*/ 178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8" y="6392"/>
                    </a:moveTo>
                    <a:cubicBezTo>
                      <a:pt x="58237" y="6392"/>
                      <a:pt x="113277" y="21839"/>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206E849A-2675-4249-8B6D-A7BA01EA7C5D}"/>
                  </a:ext>
                </a:extLst>
              </p:cNvPr>
              <p:cNvSpPr/>
              <p:nvPr/>
            </p:nvSpPr>
            <p:spPr>
              <a:xfrm>
                <a:off x="10415129" y="4229415"/>
                <a:ext cx="177196" cy="48648"/>
              </a:xfrm>
              <a:custGeom>
                <a:avLst/>
                <a:gdLst>
                  <a:gd name="connsiteX0" fmla="*/ 177196 w 177196"/>
                  <a:gd name="connsiteY0" fmla="*/ 6392 h 48648"/>
                  <a:gd name="connsiteX1" fmla="*/ 177196 w 177196"/>
                  <a:gd name="connsiteY1" fmla="*/ 0 h 48648"/>
                  <a:gd name="connsiteX2" fmla="*/ 174533 w 177196"/>
                  <a:gd name="connsiteY2" fmla="*/ 0 h 48648"/>
                  <a:gd name="connsiteX3" fmla="*/ 0 w 177196"/>
                  <a:gd name="connsiteY3" fmla="*/ 48648 h 48648"/>
                  <a:gd name="connsiteX4" fmla="*/ 12606 w 177196"/>
                  <a:gd name="connsiteY4" fmla="*/ 48648 h 48648"/>
                  <a:gd name="connsiteX5" fmla="*/ 174533 w 177196"/>
                  <a:gd name="connsiteY5" fmla="*/ 6392 h 48648"/>
                  <a:gd name="connsiteX6" fmla="*/ 177196 w 177196"/>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6" h="48648">
                    <a:moveTo>
                      <a:pt x="177196" y="6392"/>
                    </a:moveTo>
                    <a:lnTo>
                      <a:pt x="177196" y="0"/>
                    </a:lnTo>
                    <a:lnTo>
                      <a:pt x="174533" y="0"/>
                    </a:lnTo>
                    <a:cubicBezTo>
                      <a:pt x="112212" y="0"/>
                      <a:pt x="52378" y="17222"/>
                      <a:pt x="0" y="48648"/>
                    </a:cubicBezTo>
                    <a:lnTo>
                      <a:pt x="12606" y="48648"/>
                    </a:lnTo>
                    <a:cubicBezTo>
                      <a:pt x="61611" y="21306"/>
                      <a:pt x="117006" y="6392"/>
                      <a:pt x="174533" y="6392"/>
                    </a:cubicBezTo>
                    <a:lnTo>
                      <a:pt x="177196" y="6392"/>
                    </a:lnTo>
                    <a:close/>
                  </a:path>
                </a:pathLst>
              </a:custGeom>
              <a:grpFill/>
              <a:ln w="10769" cap="flat">
                <a:noFill/>
                <a:prstDash val="solid"/>
                <a:miter/>
              </a:ln>
            </p:spPr>
            <p:txBody>
              <a:bodyPr rtlCol="0" anchor="ctr"/>
              <a:lstStyle/>
              <a:p>
                <a:endParaRPr lang="en-US" dirty="0"/>
              </a:p>
            </p:txBody>
          </p:sp>
          <p:sp>
            <p:nvSpPr>
              <p:cNvPr id="733" name="Freeform: Shape 732">
                <a:extLst>
                  <a:ext uri="{FF2B5EF4-FFF2-40B4-BE49-F238E27FC236}">
                    <a16:creationId xmlns:a16="http://schemas.microsoft.com/office/drawing/2014/main" id="{03B8F32A-2A86-4D15-89D9-51629507B824}"/>
                  </a:ext>
                </a:extLst>
              </p:cNvPr>
              <p:cNvSpPr/>
              <p:nvPr/>
            </p:nvSpPr>
            <p:spPr>
              <a:xfrm>
                <a:off x="10218758" y="4087552"/>
                <a:ext cx="373921" cy="190510"/>
              </a:xfrm>
              <a:custGeom>
                <a:avLst/>
                <a:gdLst>
                  <a:gd name="connsiteX0" fmla="*/ 373390 w 373921"/>
                  <a:gd name="connsiteY0" fmla="*/ 8877 h 190510"/>
                  <a:gd name="connsiteX1" fmla="*/ 373922 w 373921"/>
                  <a:gd name="connsiteY1" fmla="*/ 8877 h 190510"/>
                  <a:gd name="connsiteX2" fmla="*/ 373922 w 373921"/>
                  <a:gd name="connsiteY2" fmla="*/ 5681 h 190510"/>
                  <a:gd name="connsiteX3" fmla="*/ 373922 w 373921"/>
                  <a:gd name="connsiteY3" fmla="*/ 177 h 190510"/>
                  <a:gd name="connsiteX4" fmla="*/ 373745 w 373921"/>
                  <a:gd name="connsiteY4" fmla="*/ 177 h 190510"/>
                  <a:gd name="connsiteX5" fmla="*/ 367353 w 373921"/>
                  <a:gd name="connsiteY5" fmla="*/ 177 h 190510"/>
                  <a:gd name="connsiteX6" fmla="*/ 367353 w 373921"/>
                  <a:gd name="connsiteY6" fmla="*/ 1953 h 190510"/>
                  <a:gd name="connsiteX7" fmla="*/ 336281 w 373921"/>
                  <a:gd name="connsiteY7" fmla="*/ 3196 h 190510"/>
                  <a:gd name="connsiteX8" fmla="*/ 336281 w 373921"/>
                  <a:gd name="connsiteY8" fmla="*/ 1776 h 190510"/>
                  <a:gd name="connsiteX9" fmla="*/ 336281 w 373921"/>
                  <a:gd name="connsiteY9" fmla="*/ 177 h 190510"/>
                  <a:gd name="connsiteX10" fmla="*/ 329890 w 373921"/>
                  <a:gd name="connsiteY10" fmla="*/ 177 h 190510"/>
                  <a:gd name="connsiteX11" fmla="*/ 329712 w 373921"/>
                  <a:gd name="connsiteY11" fmla="*/ 177 h 190510"/>
                  <a:gd name="connsiteX12" fmla="*/ 329890 w 373921"/>
                  <a:gd name="connsiteY12" fmla="*/ 1953 h 190510"/>
                  <a:gd name="connsiteX13" fmla="*/ 329890 w 373921"/>
                  <a:gd name="connsiteY13" fmla="*/ 3728 h 190510"/>
                  <a:gd name="connsiteX14" fmla="*/ 291361 w 373921"/>
                  <a:gd name="connsiteY14" fmla="*/ 8700 h 190510"/>
                  <a:gd name="connsiteX15" fmla="*/ 291006 w 373921"/>
                  <a:gd name="connsiteY15" fmla="*/ 0 h 190510"/>
                  <a:gd name="connsiteX16" fmla="*/ 284614 w 373921"/>
                  <a:gd name="connsiteY16" fmla="*/ 0 h 190510"/>
                  <a:gd name="connsiteX17" fmla="*/ 284614 w 373921"/>
                  <a:gd name="connsiteY17" fmla="*/ 0 h 190510"/>
                  <a:gd name="connsiteX18" fmla="*/ 284970 w 373921"/>
                  <a:gd name="connsiteY18" fmla="*/ 9765 h 190510"/>
                  <a:gd name="connsiteX19" fmla="*/ 251413 w 373921"/>
                  <a:gd name="connsiteY19" fmla="*/ 17400 h 190510"/>
                  <a:gd name="connsiteX20" fmla="*/ 251413 w 373921"/>
                  <a:gd name="connsiteY20" fmla="*/ 16157 h 190510"/>
                  <a:gd name="connsiteX21" fmla="*/ 250702 w 373921"/>
                  <a:gd name="connsiteY21" fmla="*/ 0 h 190510"/>
                  <a:gd name="connsiteX22" fmla="*/ 244310 w 373921"/>
                  <a:gd name="connsiteY22" fmla="*/ 0 h 190510"/>
                  <a:gd name="connsiteX23" fmla="*/ 244310 w 373921"/>
                  <a:gd name="connsiteY23" fmla="*/ 0 h 190510"/>
                  <a:gd name="connsiteX24" fmla="*/ 245021 w 373921"/>
                  <a:gd name="connsiteY24" fmla="*/ 16335 h 190510"/>
                  <a:gd name="connsiteX25" fmla="*/ 245021 w 373921"/>
                  <a:gd name="connsiteY25" fmla="*/ 19353 h 190510"/>
                  <a:gd name="connsiteX26" fmla="*/ 208622 w 373921"/>
                  <a:gd name="connsiteY26" fmla="*/ 31426 h 190510"/>
                  <a:gd name="connsiteX27" fmla="*/ 208622 w 373921"/>
                  <a:gd name="connsiteY27" fmla="*/ 25567 h 190510"/>
                  <a:gd name="connsiteX28" fmla="*/ 207025 w 373921"/>
                  <a:gd name="connsiteY28" fmla="*/ 177 h 190510"/>
                  <a:gd name="connsiteX29" fmla="*/ 200810 w 373921"/>
                  <a:gd name="connsiteY29" fmla="*/ 177 h 190510"/>
                  <a:gd name="connsiteX30" fmla="*/ 200633 w 373921"/>
                  <a:gd name="connsiteY30" fmla="*/ 177 h 190510"/>
                  <a:gd name="connsiteX31" fmla="*/ 202408 w 373921"/>
                  <a:gd name="connsiteY31" fmla="*/ 25745 h 190510"/>
                  <a:gd name="connsiteX32" fmla="*/ 202408 w 373921"/>
                  <a:gd name="connsiteY32" fmla="*/ 34090 h 190510"/>
                  <a:gd name="connsiteX33" fmla="*/ 0 w 373921"/>
                  <a:gd name="connsiteY33" fmla="*/ 190511 h 190510"/>
                  <a:gd name="connsiteX34" fmla="*/ 9233 w 373921"/>
                  <a:gd name="connsiteY34" fmla="*/ 190511 h 190510"/>
                  <a:gd name="connsiteX35" fmla="*/ 373390 w 373921"/>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0">
                    <a:moveTo>
                      <a:pt x="373390" y="8877"/>
                    </a:moveTo>
                    <a:lnTo>
                      <a:pt x="373922" y="8877"/>
                    </a:lnTo>
                    <a:lnTo>
                      <a:pt x="373922" y="5681"/>
                    </a:lnTo>
                    <a:cubicBezTo>
                      <a:pt x="373922" y="3906"/>
                      <a:pt x="373922" y="1953"/>
                      <a:pt x="373922" y="177"/>
                    </a:cubicBezTo>
                    <a:lnTo>
                      <a:pt x="373745" y="177"/>
                    </a:lnTo>
                    <a:lnTo>
                      <a:pt x="367353" y="177"/>
                    </a:lnTo>
                    <a:lnTo>
                      <a:pt x="367353" y="1953"/>
                    </a:lnTo>
                    <a:cubicBezTo>
                      <a:pt x="356878" y="1953"/>
                      <a:pt x="346579" y="2486"/>
                      <a:pt x="336281" y="3196"/>
                    </a:cubicBezTo>
                    <a:lnTo>
                      <a:pt x="336281" y="1776"/>
                    </a:lnTo>
                    <a:lnTo>
                      <a:pt x="336281" y="177"/>
                    </a:lnTo>
                    <a:lnTo>
                      <a:pt x="329890" y="177"/>
                    </a:lnTo>
                    <a:lnTo>
                      <a:pt x="329712" y="177"/>
                    </a:lnTo>
                    <a:lnTo>
                      <a:pt x="329890" y="1953"/>
                    </a:lnTo>
                    <a:lnTo>
                      <a:pt x="329890" y="3728"/>
                    </a:lnTo>
                    <a:cubicBezTo>
                      <a:pt x="316929" y="4971"/>
                      <a:pt x="304145" y="6569"/>
                      <a:pt x="291361" y="8700"/>
                    </a:cubicBezTo>
                    <a:cubicBezTo>
                      <a:pt x="291361" y="5859"/>
                      <a:pt x="291184" y="2841"/>
                      <a:pt x="291006" y="0"/>
                    </a:cubicBezTo>
                    <a:lnTo>
                      <a:pt x="284614" y="0"/>
                    </a:lnTo>
                    <a:lnTo>
                      <a:pt x="284614" y="0"/>
                    </a:lnTo>
                    <a:cubicBezTo>
                      <a:pt x="284792" y="3196"/>
                      <a:pt x="284970" y="6569"/>
                      <a:pt x="284970" y="9765"/>
                    </a:cubicBezTo>
                    <a:cubicBezTo>
                      <a:pt x="273606" y="11896"/>
                      <a:pt x="262421" y="14381"/>
                      <a:pt x="251413" y="17400"/>
                    </a:cubicBezTo>
                    <a:lnTo>
                      <a:pt x="251413" y="16157"/>
                    </a:lnTo>
                    <a:cubicBezTo>
                      <a:pt x="251235" y="10831"/>
                      <a:pt x="251057" y="5327"/>
                      <a:pt x="250702" y="0"/>
                    </a:cubicBezTo>
                    <a:lnTo>
                      <a:pt x="244310" y="0"/>
                    </a:lnTo>
                    <a:lnTo>
                      <a:pt x="244310" y="0"/>
                    </a:lnTo>
                    <a:cubicBezTo>
                      <a:pt x="244665" y="5327"/>
                      <a:pt x="244843" y="10831"/>
                      <a:pt x="245021" y="16335"/>
                    </a:cubicBezTo>
                    <a:lnTo>
                      <a:pt x="245021" y="19353"/>
                    </a:lnTo>
                    <a:cubicBezTo>
                      <a:pt x="232592" y="22904"/>
                      <a:pt x="220519" y="26810"/>
                      <a:pt x="208622" y="31426"/>
                    </a:cubicBezTo>
                    <a:cubicBezTo>
                      <a:pt x="208622" y="28941"/>
                      <a:pt x="208622" y="26455"/>
                      <a:pt x="208622" y="25567"/>
                    </a:cubicBezTo>
                    <a:cubicBezTo>
                      <a:pt x="208446" y="17045"/>
                      <a:pt x="207912" y="8522"/>
                      <a:pt x="207025" y="177"/>
                    </a:cubicBezTo>
                    <a:lnTo>
                      <a:pt x="200810" y="177"/>
                    </a:lnTo>
                    <a:lnTo>
                      <a:pt x="200633" y="177"/>
                    </a:lnTo>
                    <a:cubicBezTo>
                      <a:pt x="201521" y="8522"/>
                      <a:pt x="202231" y="17045"/>
                      <a:pt x="202408" y="25745"/>
                    </a:cubicBezTo>
                    <a:cubicBezTo>
                      <a:pt x="202408" y="27165"/>
                      <a:pt x="202408" y="31071"/>
                      <a:pt x="202408" y="34090"/>
                    </a:cubicBezTo>
                    <a:cubicBezTo>
                      <a:pt x="121090" y="66226"/>
                      <a:pt x="51135" y="121089"/>
                      <a:pt x="0" y="190511"/>
                    </a:cubicBezTo>
                    <a:lnTo>
                      <a:pt x="9233" y="190511"/>
                    </a:lnTo>
                    <a:cubicBezTo>
                      <a:pt x="92682" y="80253"/>
                      <a:pt x="225312" y="8877"/>
                      <a:pt x="373390" y="8877"/>
                    </a:cubicBezTo>
                    <a:close/>
                  </a:path>
                </a:pathLst>
              </a:custGeom>
              <a:grpFill/>
              <a:ln w="10769" cap="flat">
                <a:noFill/>
                <a:prstDash val="solid"/>
                <a:miter/>
              </a:ln>
            </p:spPr>
            <p:txBody>
              <a:bodyPr rtlCol="0" anchor="ctr"/>
              <a:lstStyle/>
              <a:p>
                <a:endParaRPr lang="en-US" dirty="0"/>
              </a:p>
            </p:txBody>
          </p:sp>
          <p:sp>
            <p:nvSpPr>
              <p:cNvPr id="734" name="Freeform: Shape 733">
                <a:extLst>
                  <a:ext uri="{FF2B5EF4-FFF2-40B4-BE49-F238E27FC236}">
                    <a16:creationId xmlns:a16="http://schemas.microsoft.com/office/drawing/2014/main" id="{0C701A45-FC1A-4A97-9B2D-BCFDF94A4BA1}"/>
                  </a:ext>
                </a:extLst>
              </p:cNvPr>
              <p:cNvSpPr/>
              <p:nvPr/>
            </p:nvSpPr>
            <p:spPr>
              <a:xfrm>
                <a:off x="9421733" y="4180411"/>
                <a:ext cx="503889" cy="97474"/>
              </a:xfrm>
              <a:custGeom>
                <a:avLst/>
                <a:gdLst>
                  <a:gd name="connsiteX0" fmla="*/ 0 w 503889"/>
                  <a:gd name="connsiteY0" fmla="*/ 97475 h 97474"/>
                  <a:gd name="connsiteX1" fmla="*/ 9587 w 503889"/>
                  <a:gd name="connsiteY1" fmla="*/ 97475 h 97474"/>
                  <a:gd name="connsiteX2" fmla="*/ 251945 w 503889"/>
                  <a:gd name="connsiteY2" fmla="*/ 6570 h 97474"/>
                  <a:gd name="connsiteX3" fmla="*/ 494301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7" y="97475"/>
                    </a:lnTo>
                    <a:cubicBezTo>
                      <a:pt x="74748" y="41014"/>
                      <a:pt x="159440" y="6570"/>
                      <a:pt x="251945" y="6570"/>
                    </a:cubicBezTo>
                    <a:cubicBezTo>
                      <a:pt x="344448" y="6570"/>
                      <a:pt x="428962" y="41014"/>
                      <a:pt x="494301" y="97475"/>
                    </a:cubicBezTo>
                    <a:lnTo>
                      <a:pt x="503889" y="97475"/>
                    </a:lnTo>
                    <a:cubicBezTo>
                      <a:pt x="436774" y="37108"/>
                      <a:pt x="348532" y="0"/>
                      <a:pt x="251945" y="0"/>
                    </a:cubicBezTo>
                    <a:cubicBezTo>
                      <a:pt x="155357" y="178"/>
                      <a:pt x="67114" y="37286"/>
                      <a:pt x="0" y="97475"/>
                    </a:cubicBezTo>
                    <a:close/>
                  </a:path>
                </a:pathLst>
              </a:custGeom>
              <a:grpFill/>
              <a:ln w="10769"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9B7D22D6-89C0-45C3-87D0-33BBFC846A48}"/>
                  </a:ext>
                </a:extLst>
              </p:cNvPr>
              <p:cNvSpPr/>
              <p:nvPr/>
            </p:nvSpPr>
            <p:spPr>
              <a:xfrm>
                <a:off x="9359767" y="4135491"/>
                <a:ext cx="630305" cy="142395"/>
              </a:xfrm>
              <a:custGeom>
                <a:avLst/>
                <a:gdLst>
                  <a:gd name="connsiteX0" fmla="*/ 313911 w 630305"/>
                  <a:gd name="connsiteY0" fmla="*/ 0 h 142395"/>
                  <a:gd name="connsiteX1" fmla="*/ 0 w 630305"/>
                  <a:gd name="connsiteY1" fmla="*/ 142395 h 142395"/>
                  <a:gd name="connsiteX2" fmla="*/ 8878 w 630305"/>
                  <a:gd name="connsiteY2" fmla="*/ 142395 h 142395"/>
                  <a:gd name="connsiteX3" fmla="*/ 314087 w 630305"/>
                  <a:gd name="connsiteY3" fmla="*/ 6392 h 142395"/>
                  <a:gd name="connsiteX4" fmla="*/ 605093 w 630305"/>
                  <a:gd name="connsiteY4" fmla="*/ 124995 h 142395"/>
                  <a:gd name="connsiteX5" fmla="*/ 621428 w 630305"/>
                  <a:gd name="connsiteY5" fmla="*/ 142395 h 142395"/>
                  <a:gd name="connsiteX6" fmla="*/ 630305 w 630305"/>
                  <a:gd name="connsiteY6" fmla="*/ 142395 h 142395"/>
                  <a:gd name="connsiteX7" fmla="*/ 609710 w 630305"/>
                  <a:gd name="connsiteY7" fmla="*/ 120201 h 142395"/>
                  <a:gd name="connsiteX8" fmla="*/ 313911 w 630305"/>
                  <a:gd name="connsiteY8"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5">
                    <a:moveTo>
                      <a:pt x="313911" y="0"/>
                    </a:moveTo>
                    <a:cubicBezTo>
                      <a:pt x="189980" y="0"/>
                      <a:pt x="77767" y="55395"/>
                      <a:pt x="0" y="142395"/>
                    </a:cubicBezTo>
                    <a:lnTo>
                      <a:pt x="8878" y="142395"/>
                    </a:lnTo>
                    <a:cubicBezTo>
                      <a:pt x="85402" y="59124"/>
                      <a:pt x="194064" y="6392"/>
                      <a:pt x="314087" y="6392"/>
                    </a:cubicBezTo>
                    <a:cubicBezTo>
                      <a:pt x="423459" y="6392"/>
                      <a:pt x="526794" y="48471"/>
                      <a:pt x="605093" y="124995"/>
                    </a:cubicBezTo>
                    <a:cubicBezTo>
                      <a:pt x="610775" y="130499"/>
                      <a:pt x="615924" y="136536"/>
                      <a:pt x="621428" y="142395"/>
                    </a:cubicBezTo>
                    <a:lnTo>
                      <a:pt x="630305" y="142395"/>
                    </a:lnTo>
                    <a:cubicBezTo>
                      <a:pt x="623559" y="134938"/>
                      <a:pt x="616989" y="127303"/>
                      <a:pt x="609710" y="120201"/>
                    </a:cubicBezTo>
                    <a:cubicBezTo>
                      <a:pt x="529812" y="42790"/>
                      <a:pt x="424880" y="0"/>
                      <a:pt x="313911" y="0"/>
                    </a:cubicBezTo>
                    <a:close/>
                  </a:path>
                </a:pathLst>
              </a:custGeom>
              <a:grpFill/>
              <a:ln w="10769"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7561953B-0B5B-4063-B6E9-2C58257077E6}"/>
                  </a:ext>
                </a:extLst>
              </p:cNvPr>
              <p:cNvSpPr/>
              <p:nvPr/>
            </p:nvSpPr>
            <p:spPr>
              <a:xfrm>
                <a:off x="9499677" y="4229237"/>
                <a:ext cx="348177" cy="48648"/>
              </a:xfrm>
              <a:custGeom>
                <a:avLst/>
                <a:gdLst>
                  <a:gd name="connsiteX0" fmla="*/ 0 w 348177"/>
                  <a:gd name="connsiteY0" fmla="*/ 48649 h 48648"/>
                  <a:gd name="connsiteX1" fmla="*/ 12606 w 348177"/>
                  <a:gd name="connsiteY1" fmla="*/ 48649 h 48648"/>
                  <a:gd name="connsiteX2" fmla="*/ 174001 w 348177"/>
                  <a:gd name="connsiteY2" fmla="*/ 6392 h 48648"/>
                  <a:gd name="connsiteX3" fmla="*/ 334506 w 348177"/>
                  <a:gd name="connsiteY3" fmla="*/ 48649 h 48648"/>
                  <a:gd name="connsiteX4" fmla="*/ 348178 w 348177"/>
                  <a:gd name="connsiteY4" fmla="*/ 48649 h 48648"/>
                  <a:gd name="connsiteX5" fmla="*/ 174001 w 348177"/>
                  <a:gd name="connsiteY5" fmla="*/ 0 h 48648"/>
                  <a:gd name="connsiteX6" fmla="*/ 0 w 348177"/>
                  <a:gd name="connsiteY6" fmla="*/ 48649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9"/>
                    </a:moveTo>
                    <a:lnTo>
                      <a:pt x="12606" y="48649"/>
                    </a:lnTo>
                    <a:cubicBezTo>
                      <a:pt x="61433" y="21306"/>
                      <a:pt x="116651" y="6392"/>
                      <a:pt x="174001" y="6392"/>
                    </a:cubicBezTo>
                    <a:cubicBezTo>
                      <a:pt x="232059" y="6392"/>
                      <a:pt x="286745" y="21839"/>
                      <a:pt x="334506" y="48649"/>
                    </a:cubicBezTo>
                    <a:lnTo>
                      <a:pt x="348178" y="48649"/>
                    </a:lnTo>
                    <a:cubicBezTo>
                      <a:pt x="295978" y="17222"/>
                      <a:pt x="236320" y="0"/>
                      <a:pt x="174001" y="0"/>
                    </a:cubicBezTo>
                    <a:cubicBezTo>
                      <a:pt x="111680" y="0"/>
                      <a:pt x="52022" y="17222"/>
                      <a:pt x="0" y="48649"/>
                    </a:cubicBezTo>
                    <a:close/>
                  </a:path>
                </a:pathLst>
              </a:custGeom>
              <a:grpFill/>
              <a:ln w="10769" cap="flat">
                <a:noFill/>
                <a:prstDash val="solid"/>
                <a:miter/>
              </a:ln>
            </p:spPr>
            <p:txBody>
              <a:bodyPr rtlCol="0" anchor="ctr"/>
              <a:lstStyle/>
              <a:p>
                <a:endParaRPr lang="en-US" dirty="0"/>
              </a:p>
            </p:txBody>
          </p:sp>
          <p:sp>
            <p:nvSpPr>
              <p:cNvPr id="737" name="Freeform: Shape 736">
                <a:extLst>
                  <a:ext uri="{FF2B5EF4-FFF2-40B4-BE49-F238E27FC236}">
                    <a16:creationId xmlns:a16="http://schemas.microsoft.com/office/drawing/2014/main" id="{BEA78C93-DC16-41E4-9AC6-2FCFA40C8DEE}"/>
                  </a:ext>
                </a:extLst>
              </p:cNvPr>
              <p:cNvSpPr/>
              <p:nvPr/>
            </p:nvSpPr>
            <p:spPr>
              <a:xfrm>
                <a:off x="10276639" y="4135491"/>
                <a:ext cx="315685" cy="142395"/>
              </a:xfrm>
              <a:custGeom>
                <a:avLst/>
                <a:gdLst>
                  <a:gd name="connsiteX0" fmla="*/ 315686 w 315685"/>
                  <a:gd name="connsiteY0" fmla="*/ 6392 h 142395"/>
                  <a:gd name="connsiteX1" fmla="*/ 315686 w 315685"/>
                  <a:gd name="connsiteY1" fmla="*/ 0 h 142395"/>
                  <a:gd name="connsiteX2" fmla="*/ 0 w 315685"/>
                  <a:gd name="connsiteY2" fmla="*/ 142395 h 142395"/>
                  <a:gd name="connsiteX3" fmla="*/ 8878 w 315685"/>
                  <a:gd name="connsiteY3" fmla="*/ 142395 h 142395"/>
                  <a:gd name="connsiteX4" fmla="*/ 315686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6" y="6392"/>
                    </a:moveTo>
                    <a:lnTo>
                      <a:pt x="315686" y="0"/>
                    </a:lnTo>
                    <a:cubicBezTo>
                      <a:pt x="191755" y="0"/>
                      <a:pt x="78655" y="55395"/>
                      <a:pt x="0" y="142395"/>
                    </a:cubicBezTo>
                    <a:lnTo>
                      <a:pt x="8878" y="142395"/>
                    </a:lnTo>
                    <a:cubicBezTo>
                      <a:pt x="86113" y="59124"/>
                      <a:pt x="195839" y="6392"/>
                      <a:pt x="315686" y="6392"/>
                    </a:cubicBezTo>
                    <a:close/>
                  </a:path>
                </a:pathLst>
              </a:custGeom>
              <a:grpFill/>
              <a:ln w="10769" cap="flat">
                <a:noFill/>
                <a:prstDash val="solid"/>
                <a:miter/>
              </a:ln>
            </p:spPr>
            <p:txBody>
              <a:bodyPr rtlCol="0" anchor="ctr"/>
              <a:lstStyle/>
              <a:p>
                <a:endParaRPr lang="en-US" dirty="0"/>
              </a:p>
            </p:txBody>
          </p:sp>
          <p:sp>
            <p:nvSpPr>
              <p:cNvPr id="738" name="Freeform: Shape 737">
                <a:extLst>
                  <a:ext uri="{FF2B5EF4-FFF2-40B4-BE49-F238E27FC236}">
                    <a16:creationId xmlns:a16="http://schemas.microsoft.com/office/drawing/2014/main" id="{995BEADD-0A90-431A-A2E2-FD5409A57EB7}"/>
                  </a:ext>
                </a:extLst>
              </p:cNvPr>
              <p:cNvSpPr/>
              <p:nvPr/>
            </p:nvSpPr>
            <p:spPr>
              <a:xfrm>
                <a:off x="10338782" y="4180589"/>
                <a:ext cx="253543" cy="97474"/>
              </a:xfrm>
              <a:custGeom>
                <a:avLst/>
                <a:gdLst>
                  <a:gd name="connsiteX0" fmla="*/ 253543 w 253543"/>
                  <a:gd name="connsiteY0" fmla="*/ 0 h 97474"/>
                  <a:gd name="connsiteX1" fmla="*/ 0 w 253543"/>
                  <a:gd name="connsiteY1" fmla="*/ 97475 h 97474"/>
                  <a:gd name="connsiteX2" fmla="*/ 9588 w 253543"/>
                  <a:gd name="connsiteY2" fmla="*/ 97475 h 97474"/>
                  <a:gd name="connsiteX3" fmla="*/ 253365 w 253543"/>
                  <a:gd name="connsiteY3" fmla="*/ 6569 h 97474"/>
                  <a:gd name="connsiteX4" fmla="*/ 253365 w 253543"/>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3" h="97474">
                    <a:moveTo>
                      <a:pt x="253543" y="0"/>
                    </a:moveTo>
                    <a:cubicBezTo>
                      <a:pt x="156778"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739" name="Freeform: Shape 738">
                <a:extLst>
                  <a:ext uri="{FF2B5EF4-FFF2-40B4-BE49-F238E27FC236}">
                    <a16:creationId xmlns:a16="http://schemas.microsoft.com/office/drawing/2014/main" id="{E781EE86-3761-4725-92ED-EEA6F31D0C6F}"/>
                  </a:ext>
                </a:extLst>
              </p:cNvPr>
              <p:cNvSpPr/>
              <p:nvPr/>
            </p:nvSpPr>
            <p:spPr>
              <a:xfrm>
                <a:off x="8290911" y="144348"/>
                <a:ext cx="296687" cy="267212"/>
              </a:xfrm>
              <a:custGeom>
                <a:avLst/>
                <a:gdLst>
                  <a:gd name="connsiteX0" fmla="*/ 290296 w 296687"/>
                  <a:gd name="connsiteY0" fmla="*/ 267213 h 267212"/>
                  <a:gd name="connsiteX1" fmla="*/ 296510 w 296687"/>
                  <a:gd name="connsiteY1" fmla="*/ 267213 h 267212"/>
                  <a:gd name="connsiteX2" fmla="*/ 296688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8" y="267213"/>
                    </a:lnTo>
                    <a:cubicBezTo>
                      <a:pt x="281773" y="117893"/>
                      <a:pt x="154469" y="0"/>
                      <a:pt x="2486" y="0"/>
                    </a:cubicBezTo>
                    <a:lnTo>
                      <a:pt x="0" y="178"/>
                    </a:lnTo>
                    <a:lnTo>
                      <a:pt x="0" y="6569"/>
                    </a:lnTo>
                    <a:lnTo>
                      <a:pt x="2486" y="6392"/>
                    </a:lnTo>
                    <a:cubicBezTo>
                      <a:pt x="150918" y="6569"/>
                      <a:pt x="275381" y="121444"/>
                      <a:pt x="290296" y="267213"/>
                    </a:cubicBezTo>
                    <a:close/>
                  </a:path>
                </a:pathLst>
              </a:custGeom>
              <a:grpFill/>
              <a:ln w="10769" cap="flat">
                <a:noFill/>
                <a:prstDash val="solid"/>
                <a:miter/>
              </a:ln>
            </p:spPr>
            <p:txBody>
              <a:bodyPr rtlCol="0" anchor="ctr"/>
              <a:lstStyle/>
              <a:p>
                <a:endParaRPr lang="en-US" dirty="0"/>
              </a:p>
            </p:txBody>
          </p:sp>
          <p:sp>
            <p:nvSpPr>
              <p:cNvPr id="740" name="Freeform: Shape 739">
                <a:extLst>
                  <a:ext uri="{FF2B5EF4-FFF2-40B4-BE49-F238E27FC236}">
                    <a16:creationId xmlns:a16="http://schemas.microsoft.com/office/drawing/2014/main" id="{12BEA4CA-D669-4661-8797-E9A6EFA12C92}"/>
                  </a:ext>
                </a:extLst>
              </p:cNvPr>
              <p:cNvSpPr/>
              <p:nvPr/>
            </p:nvSpPr>
            <p:spPr>
              <a:xfrm>
                <a:off x="8291089" y="0"/>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2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5 w 425766"/>
                  <a:gd name="connsiteY10" fmla="*/ 5326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6"/>
                      <a:pt x="416179" y="302367"/>
                      <a:pt x="419375" y="411561"/>
                    </a:cubicBezTo>
                    <a:lnTo>
                      <a:pt x="419375" y="411738"/>
                    </a:lnTo>
                    <a:lnTo>
                      <a:pt x="425767" y="411738"/>
                    </a:lnTo>
                    <a:lnTo>
                      <a:pt x="425767" y="411738"/>
                    </a:lnTo>
                    <a:lnTo>
                      <a:pt x="425767" y="411383"/>
                    </a:lnTo>
                    <a:cubicBezTo>
                      <a:pt x="422571" y="300592"/>
                      <a:pt x="377118" y="196903"/>
                      <a:pt x="297752" y="119314"/>
                    </a:cubicBezTo>
                    <a:cubicBezTo>
                      <a:pt x="223714" y="47051"/>
                      <a:pt x="127659" y="5504"/>
                      <a:pt x="25212" y="0"/>
                    </a:cubicBezTo>
                    <a:lnTo>
                      <a:pt x="0" y="0"/>
                    </a:lnTo>
                    <a:lnTo>
                      <a:pt x="0" y="5504"/>
                    </a:lnTo>
                    <a:lnTo>
                      <a:pt x="2485" y="5326"/>
                    </a:lnTo>
                    <a:cubicBezTo>
                      <a:pt x="111680" y="5326"/>
                      <a:pt x="215014" y="47406"/>
                      <a:pt x="293314" y="123930"/>
                    </a:cubicBezTo>
                    <a:close/>
                  </a:path>
                </a:pathLst>
              </a:custGeom>
              <a:grpFill/>
              <a:ln w="10769" cap="flat">
                <a:noFill/>
                <a:prstDash val="solid"/>
                <a:miter/>
              </a:ln>
            </p:spPr>
            <p:txBody>
              <a:bodyPr rtlCol="0" anchor="ctr"/>
              <a:lstStyle/>
              <a:p>
                <a:endParaRPr lang="en-US" dirty="0"/>
              </a:p>
            </p:txBody>
          </p:sp>
          <p:sp>
            <p:nvSpPr>
              <p:cNvPr id="741" name="Freeform: Shape 740">
                <a:extLst>
                  <a:ext uri="{FF2B5EF4-FFF2-40B4-BE49-F238E27FC236}">
                    <a16:creationId xmlns:a16="http://schemas.microsoft.com/office/drawing/2014/main" id="{E4891154-CDB6-4C16-8BD5-34FE9AB40D76}"/>
                  </a:ext>
                </a:extLst>
              </p:cNvPr>
              <p:cNvSpPr/>
              <p:nvPr/>
            </p:nvSpPr>
            <p:spPr>
              <a:xfrm>
                <a:off x="8290911" y="43854"/>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69"/>
                    </a:lnTo>
                    <a:lnTo>
                      <a:pt x="2486" y="6392"/>
                    </a:lnTo>
                    <a:cubicBezTo>
                      <a:pt x="203118" y="6569"/>
                      <a:pt x="368063" y="167785"/>
                      <a:pt x="374455" y="367706"/>
                    </a:cubicBezTo>
                    <a:close/>
                  </a:path>
                </a:pathLst>
              </a:custGeom>
              <a:grpFill/>
              <a:ln w="10769" cap="flat">
                <a:noFill/>
                <a:prstDash val="solid"/>
                <a:miter/>
              </a:ln>
            </p:spPr>
            <p:txBody>
              <a:bodyPr rtlCol="0" anchor="ctr"/>
              <a:lstStyle/>
              <a:p>
                <a:endParaRPr lang="en-US" dirty="0"/>
              </a:p>
            </p:txBody>
          </p:sp>
          <p:sp>
            <p:nvSpPr>
              <p:cNvPr id="742" name="Freeform: Shape 741">
                <a:extLst>
                  <a:ext uri="{FF2B5EF4-FFF2-40B4-BE49-F238E27FC236}">
                    <a16:creationId xmlns:a16="http://schemas.microsoft.com/office/drawing/2014/main" id="{993B0B7D-77F9-40A0-9F4A-655A797D9631}"/>
                  </a:ext>
                </a:extLst>
              </p:cNvPr>
              <p:cNvSpPr/>
              <p:nvPr/>
            </p:nvSpPr>
            <p:spPr>
              <a:xfrm>
                <a:off x="8290734" y="92681"/>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8"/>
                      <a:pt x="300061" y="156599"/>
                      <a:pt x="239871" y="97297"/>
                    </a:cubicBezTo>
                    <a:cubicBezTo>
                      <a:pt x="176130" y="34445"/>
                      <a:pt x="91793" y="0"/>
                      <a:pt x="2485" y="0"/>
                    </a:cubicBezTo>
                    <a:lnTo>
                      <a:pt x="0" y="178"/>
                    </a:lnTo>
                    <a:lnTo>
                      <a:pt x="0" y="6569"/>
                    </a:lnTo>
                    <a:lnTo>
                      <a:pt x="2485" y="6392"/>
                    </a:lnTo>
                    <a:cubicBezTo>
                      <a:pt x="177551" y="6569"/>
                      <a:pt x="323498" y="145413"/>
                      <a:pt x="334150" y="318880"/>
                    </a:cubicBezTo>
                    <a:close/>
                  </a:path>
                </a:pathLst>
              </a:custGeom>
              <a:grpFill/>
              <a:ln w="10769" cap="flat">
                <a:noFill/>
                <a:prstDash val="solid"/>
                <a:miter/>
              </a:ln>
            </p:spPr>
            <p:txBody>
              <a:bodyPr rtlCol="0" anchor="ctr"/>
              <a:lstStyle/>
              <a:p>
                <a:endParaRPr lang="en-US" dirty="0"/>
              </a:p>
            </p:txBody>
          </p:sp>
          <p:sp>
            <p:nvSpPr>
              <p:cNvPr id="743" name="Freeform: Shape 742">
                <a:extLst>
                  <a:ext uri="{FF2B5EF4-FFF2-40B4-BE49-F238E27FC236}">
                    <a16:creationId xmlns:a16="http://schemas.microsoft.com/office/drawing/2014/main" id="{11D7A397-DC0A-46A3-A07D-63BDF71F369D}"/>
                  </a:ext>
                </a:extLst>
              </p:cNvPr>
              <p:cNvSpPr/>
              <p:nvPr/>
            </p:nvSpPr>
            <p:spPr>
              <a:xfrm>
                <a:off x="8751123"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44" name="Freeform: Shape 743">
                <a:extLst>
                  <a:ext uri="{FF2B5EF4-FFF2-40B4-BE49-F238E27FC236}">
                    <a16:creationId xmlns:a16="http://schemas.microsoft.com/office/drawing/2014/main" id="{F9D51D99-6B02-4208-BBC8-DE38A11EFEE4}"/>
                  </a:ext>
                </a:extLst>
              </p:cNvPr>
              <p:cNvSpPr/>
              <p:nvPr/>
            </p:nvSpPr>
            <p:spPr>
              <a:xfrm>
                <a:off x="8478760" y="0"/>
                <a:ext cx="275736" cy="411738"/>
              </a:xfrm>
              <a:custGeom>
                <a:avLst/>
                <a:gdLst>
                  <a:gd name="connsiteX0" fmla="*/ 266681 w 275736"/>
                  <a:gd name="connsiteY0" fmla="*/ 368594 h 411738"/>
                  <a:gd name="connsiteX1" fmla="*/ 267036 w 275736"/>
                  <a:gd name="connsiteY1" fmla="*/ 372145 h 411738"/>
                  <a:gd name="connsiteX2" fmla="*/ 268457 w 275736"/>
                  <a:gd name="connsiteY2" fmla="*/ 391142 h 411738"/>
                  <a:gd name="connsiteX3" fmla="*/ 268812 w 275736"/>
                  <a:gd name="connsiteY3" fmla="*/ 399665 h 411738"/>
                  <a:gd name="connsiteX4" fmla="*/ 269167 w 275736"/>
                  <a:gd name="connsiteY4" fmla="*/ 411738 h 411738"/>
                  <a:gd name="connsiteX5" fmla="*/ 269167 w 275736"/>
                  <a:gd name="connsiteY5" fmla="*/ 411738 h 411738"/>
                  <a:gd name="connsiteX6" fmla="*/ 275736 w 275736"/>
                  <a:gd name="connsiteY6" fmla="*/ 411738 h 411738"/>
                  <a:gd name="connsiteX7" fmla="*/ 272541 w 275736"/>
                  <a:gd name="connsiteY7" fmla="*/ 361492 h 411738"/>
                  <a:gd name="connsiteX8" fmla="*/ 272541 w 275736"/>
                  <a:gd name="connsiteY8" fmla="*/ 360959 h 411738"/>
                  <a:gd name="connsiteX9" fmla="*/ 271652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681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681" y="368594"/>
                    </a:moveTo>
                    <a:lnTo>
                      <a:pt x="267036" y="372145"/>
                    </a:lnTo>
                    <a:cubicBezTo>
                      <a:pt x="267569" y="378359"/>
                      <a:pt x="268102" y="384751"/>
                      <a:pt x="268457" y="391142"/>
                    </a:cubicBezTo>
                    <a:cubicBezTo>
                      <a:pt x="268634" y="393983"/>
                      <a:pt x="268634" y="396824"/>
                      <a:pt x="268812" y="399665"/>
                    </a:cubicBezTo>
                    <a:cubicBezTo>
                      <a:pt x="268989" y="403748"/>
                      <a:pt x="268989" y="407654"/>
                      <a:pt x="269167" y="411738"/>
                    </a:cubicBezTo>
                    <a:lnTo>
                      <a:pt x="269167" y="411738"/>
                    </a:lnTo>
                    <a:lnTo>
                      <a:pt x="275736" y="411738"/>
                    </a:lnTo>
                    <a:cubicBezTo>
                      <a:pt x="275559" y="394693"/>
                      <a:pt x="274493" y="378004"/>
                      <a:pt x="272541" y="361492"/>
                    </a:cubicBezTo>
                    <a:lnTo>
                      <a:pt x="272541" y="360959"/>
                    </a:lnTo>
                    <a:cubicBezTo>
                      <a:pt x="272363" y="358651"/>
                      <a:pt x="271830" y="356520"/>
                      <a:pt x="271652" y="354212"/>
                    </a:cubicBezTo>
                    <a:cubicBezTo>
                      <a:pt x="270765" y="346932"/>
                      <a:pt x="269522" y="339653"/>
                      <a:pt x="268279" y="332551"/>
                    </a:cubicBezTo>
                    <a:lnTo>
                      <a:pt x="267569" y="328467"/>
                    </a:lnTo>
                    <a:cubicBezTo>
                      <a:pt x="266681" y="323673"/>
                      <a:pt x="265616" y="319057"/>
                      <a:pt x="264551" y="314441"/>
                    </a:cubicBezTo>
                    <a:lnTo>
                      <a:pt x="264018" y="312488"/>
                    </a:lnTo>
                    <a:cubicBezTo>
                      <a:pt x="232592" y="174709"/>
                      <a:pt x="140087" y="60545"/>
                      <a:pt x="16690" y="0"/>
                    </a:cubicBezTo>
                    <a:lnTo>
                      <a:pt x="0" y="0"/>
                    </a:lnTo>
                    <a:cubicBezTo>
                      <a:pt x="144882" y="65161"/>
                      <a:pt x="249814" y="203827"/>
                      <a:pt x="266681" y="368594"/>
                    </a:cubicBezTo>
                    <a:close/>
                  </a:path>
                </a:pathLst>
              </a:custGeom>
              <a:grpFill/>
              <a:ln w="10769" cap="flat">
                <a:noFill/>
                <a:prstDash val="solid"/>
                <a:miter/>
              </a:ln>
            </p:spPr>
            <p:txBody>
              <a:bodyPr rtlCol="0" anchor="ctr"/>
              <a:lstStyle/>
              <a:p>
                <a:endParaRPr lang="en-US" dirty="0"/>
              </a:p>
            </p:txBody>
          </p:sp>
          <p:sp>
            <p:nvSpPr>
              <p:cNvPr id="745" name="Freeform: Shape 744">
                <a:extLst>
                  <a:ext uri="{FF2B5EF4-FFF2-40B4-BE49-F238E27FC236}">
                    <a16:creationId xmlns:a16="http://schemas.microsoft.com/office/drawing/2014/main" id="{663DA85E-F584-42AE-B642-71C1A6F14110}"/>
                  </a:ext>
                </a:extLst>
              </p:cNvPr>
              <p:cNvSpPr/>
              <p:nvPr/>
            </p:nvSpPr>
            <p:spPr>
              <a:xfrm>
                <a:off x="8290911" y="1063346"/>
                <a:ext cx="296687" cy="267212"/>
              </a:xfrm>
              <a:custGeom>
                <a:avLst/>
                <a:gdLst>
                  <a:gd name="connsiteX0" fmla="*/ 290296 w 296687"/>
                  <a:gd name="connsiteY0" fmla="*/ 267213 h 267212"/>
                  <a:gd name="connsiteX1" fmla="*/ 296510 w 296687"/>
                  <a:gd name="connsiteY1" fmla="*/ 267213 h 267212"/>
                  <a:gd name="connsiteX2" fmla="*/ 296688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8" y="267213"/>
                    </a:lnTo>
                    <a:cubicBezTo>
                      <a:pt x="281773" y="117893"/>
                      <a:pt x="154469" y="0"/>
                      <a:pt x="2486" y="0"/>
                    </a:cubicBezTo>
                    <a:lnTo>
                      <a:pt x="0" y="178"/>
                    </a:lnTo>
                    <a:lnTo>
                      <a:pt x="0" y="6569"/>
                    </a:lnTo>
                    <a:lnTo>
                      <a:pt x="2486" y="6392"/>
                    </a:lnTo>
                    <a:cubicBezTo>
                      <a:pt x="150918" y="6569"/>
                      <a:pt x="275381" y="121444"/>
                      <a:pt x="290296" y="267213"/>
                    </a:cubicBezTo>
                    <a:close/>
                  </a:path>
                </a:pathLst>
              </a:custGeom>
              <a:grpFill/>
              <a:ln w="10769" cap="flat">
                <a:noFill/>
                <a:prstDash val="solid"/>
                <a:miter/>
              </a:ln>
            </p:spPr>
            <p:txBody>
              <a:bodyPr rtlCol="0" anchor="ctr"/>
              <a:lstStyle/>
              <a:p>
                <a:endParaRPr lang="en-US" dirty="0"/>
              </a:p>
            </p:txBody>
          </p:sp>
          <p:sp>
            <p:nvSpPr>
              <p:cNvPr id="746" name="Freeform: Shape 745">
                <a:extLst>
                  <a:ext uri="{FF2B5EF4-FFF2-40B4-BE49-F238E27FC236}">
                    <a16:creationId xmlns:a16="http://schemas.microsoft.com/office/drawing/2014/main" id="{FEB69629-BB1E-4B8B-8F57-C8B2AA7D2F4E}"/>
                  </a:ext>
                </a:extLst>
              </p:cNvPr>
              <p:cNvSpPr/>
              <p:nvPr/>
            </p:nvSpPr>
            <p:spPr>
              <a:xfrm>
                <a:off x="8290911" y="917755"/>
                <a:ext cx="425944" cy="412803"/>
              </a:xfrm>
              <a:custGeom>
                <a:avLst/>
                <a:gdLst>
                  <a:gd name="connsiteX0" fmla="*/ 293491 w 425944"/>
                  <a:gd name="connsiteY0" fmla="*/ 125173 h 412803"/>
                  <a:gd name="connsiteX1" fmla="*/ 419553 w 425944"/>
                  <a:gd name="connsiteY1" fmla="*/ 412626 h 412803"/>
                  <a:gd name="connsiteX2" fmla="*/ 419553 w 425944"/>
                  <a:gd name="connsiteY2" fmla="*/ 412804 h 412803"/>
                  <a:gd name="connsiteX3" fmla="*/ 425945 w 425944"/>
                  <a:gd name="connsiteY3" fmla="*/ 412804 h 412803"/>
                  <a:gd name="connsiteX4" fmla="*/ 425945 w 425944"/>
                  <a:gd name="connsiteY4" fmla="*/ 412804 h 412803"/>
                  <a:gd name="connsiteX5" fmla="*/ 425945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3" y="412626"/>
                    </a:cubicBezTo>
                    <a:lnTo>
                      <a:pt x="419553" y="412804"/>
                    </a:lnTo>
                    <a:lnTo>
                      <a:pt x="425945" y="412804"/>
                    </a:lnTo>
                    <a:lnTo>
                      <a:pt x="425945" y="412804"/>
                    </a:lnTo>
                    <a:lnTo>
                      <a:pt x="425945" y="412448"/>
                    </a:lnTo>
                    <a:cubicBezTo>
                      <a:pt x="422748" y="301657"/>
                      <a:pt x="377295" y="197968"/>
                      <a:pt x="297930" y="120379"/>
                    </a:cubicBezTo>
                    <a:cubicBezTo>
                      <a:pt x="218388" y="42790"/>
                      <a:pt x="113455" y="0"/>
                      <a:pt x="2486" y="0"/>
                    </a:cubicBezTo>
                    <a:lnTo>
                      <a:pt x="0" y="178"/>
                    </a:lnTo>
                    <a:lnTo>
                      <a:pt x="0" y="6569"/>
                    </a:lnTo>
                    <a:lnTo>
                      <a:pt x="2486" y="6392"/>
                    </a:lnTo>
                    <a:cubicBezTo>
                      <a:pt x="111857" y="6569"/>
                      <a:pt x="215191" y="48649"/>
                      <a:pt x="293491" y="125173"/>
                    </a:cubicBezTo>
                    <a:close/>
                  </a:path>
                </a:pathLst>
              </a:custGeom>
              <a:grpFill/>
              <a:ln w="10769" cap="flat">
                <a:noFill/>
                <a:prstDash val="solid"/>
                <a:miter/>
              </a:ln>
            </p:spPr>
            <p:txBody>
              <a:bodyPr rtlCol="0" anchor="ctr"/>
              <a:lstStyle/>
              <a:p>
                <a:endParaRPr lang="en-US" dirty="0"/>
              </a:p>
            </p:txBody>
          </p:sp>
          <p:sp>
            <p:nvSpPr>
              <p:cNvPr id="747" name="Freeform: Shape 746">
                <a:extLst>
                  <a:ext uri="{FF2B5EF4-FFF2-40B4-BE49-F238E27FC236}">
                    <a16:creationId xmlns:a16="http://schemas.microsoft.com/office/drawing/2014/main" id="{5462DA2F-1260-4562-88C1-2C77340FC519}"/>
                  </a:ext>
                </a:extLst>
              </p:cNvPr>
              <p:cNvSpPr/>
              <p:nvPr/>
            </p:nvSpPr>
            <p:spPr>
              <a:xfrm>
                <a:off x="8290911" y="962852"/>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69"/>
                    </a:lnTo>
                    <a:lnTo>
                      <a:pt x="2486" y="6392"/>
                    </a:lnTo>
                    <a:cubicBezTo>
                      <a:pt x="203118" y="6569"/>
                      <a:pt x="368063" y="167785"/>
                      <a:pt x="374455" y="367706"/>
                    </a:cubicBezTo>
                    <a:close/>
                  </a:path>
                </a:pathLst>
              </a:custGeom>
              <a:grpFill/>
              <a:ln w="10769" cap="flat">
                <a:noFill/>
                <a:prstDash val="solid"/>
                <a:miter/>
              </a:ln>
            </p:spPr>
            <p:txBody>
              <a:bodyPr rtlCol="0" anchor="ctr"/>
              <a:lstStyle/>
              <a:p>
                <a:endParaRPr lang="en-US" dirty="0"/>
              </a:p>
            </p:txBody>
          </p:sp>
          <p:sp>
            <p:nvSpPr>
              <p:cNvPr id="748" name="Freeform: Shape 747">
                <a:extLst>
                  <a:ext uri="{FF2B5EF4-FFF2-40B4-BE49-F238E27FC236}">
                    <a16:creationId xmlns:a16="http://schemas.microsoft.com/office/drawing/2014/main" id="{54B92FFA-4A0F-48CD-A623-5FE88B84F808}"/>
                  </a:ext>
                </a:extLst>
              </p:cNvPr>
              <p:cNvSpPr/>
              <p:nvPr/>
            </p:nvSpPr>
            <p:spPr>
              <a:xfrm>
                <a:off x="8290734" y="1011679"/>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8"/>
                      <a:pt x="300061" y="156599"/>
                      <a:pt x="239871" y="97297"/>
                    </a:cubicBezTo>
                    <a:cubicBezTo>
                      <a:pt x="176130" y="34445"/>
                      <a:pt x="91793" y="0"/>
                      <a:pt x="2485" y="0"/>
                    </a:cubicBezTo>
                    <a:lnTo>
                      <a:pt x="0" y="178"/>
                    </a:lnTo>
                    <a:lnTo>
                      <a:pt x="0" y="6569"/>
                    </a:lnTo>
                    <a:lnTo>
                      <a:pt x="2485" y="6392"/>
                    </a:lnTo>
                    <a:cubicBezTo>
                      <a:pt x="177551" y="6569"/>
                      <a:pt x="323498" y="145413"/>
                      <a:pt x="334150" y="318880"/>
                    </a:cubicBezTo>
                    <a:close/>
                  </a:path>
                </a:pathLst>
              </a:custGeom>
              <a:grpFill/>
              <a:ln w="10769" cap="flat">
                <a:noFill/>
                <a:prstDash val="solid"/>
                <a:miter/>
              </a:ln>
            </p:spPr>
            <p:txBody>
              <a:bodyPr rtlCol="0" anchor="ctr"/>
              <a:lstStyle/>
              <a:p>
                <a:endParaRPr lang="en-US" dirty="0"/>
              </a:p>
            </p:txBody>
          </p:sp>
          <p:sp>
            <p:nvSpPr>
              <p:cNvPr id="749" name="Freeform: Shape 748">
                <a:extLst>
                  <a:ext uri="{FF2B5EF4-FFF2-40B4-BE49-F238E27FC236}">
                    <a16:creationId xmlns:a16="http://schemas.microsoft.com/office/drawing/2014/main" id="{79FAFBD8-5B58-4F85-B70E-0059DE85124B}"/>
                  </a:ext>
                </a:extLst>
              </p:cNvPr>
              <p:cNvSpPr/>
              <p:nvPr/>
            </p:nvSpPr>
            <p:spPr>
              <a:xfrm>
                <a:off x="8751123"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50" name="Freeform: Shape 749">
                <a:extLst>
                  <a:ext uri="{FF2B5EF4-FFF2-40B4-BE49-F238E27FC236}">
                    <a16:creationId xmlns:a16="http://schemas.microsoft.com/office/drawing/2014/main" id="{F538D28B-4A52-4E84-8F85-5E29EC635EC6}"/>
                  </a:ext>
                </a:extLst>
              </p:cNvPr>
              <p:cNvSpPr/>
              <p:nvPr/>
            </p:nvSpPr>
            <p:spPr>
              <a:xfrm>
                <a:off x="8291089" y="412093"/>
                <a:ext cx="463762" cy="918642"/>
              </a:xfrm>
              <a:custGeom>
                <a:avLst/>
                <a:gdLst>
                  <a:gd name="connsiteX0" fmla="*/ 454352 w 463762"/>
                  <a:gd name="connsiteY0" fmla="*/ 875498 h 918642"/>
                  <a:gd name="connsiteX1" fmla="*/ 454707 w 463762"/>
                  <a:gd name="connsiteY1" fmla="*/ 879049 h 918642"/>
                  <a:gd name="connsiteX2" fmla="*/ 456128 w 463762"/>
                  <a:gd name="connsiteY2" fmla="*/ 898047 h 918642"/>
                  <a:gd name="connsiteX3" fmla="*/ 456483 w 463762"/>
                  <a:gd name="connsiteY3" fmla="*/ 906570 h 918642"/>
                  <a:gd name="connsiteX4" fmla="*/ 456838 w 463762"/>
                  <a:gd name="connsiteY4" fmla="*/ 918643 h 918642"/>
                  <a:gd name="connsiteX5" fmla="*/ 456838 w 463762"/>
                  <a:gd name="connsiteY5" fmla="*/ 918643 h 918642"/>
                  <a:gd name="connsiteX6" fmla="*/ 463408 w 463762"/>
                  <a:gd name="connsiteY6" fmla="*/ 918643 h 918642"/>
                  <a:gd name="connsiteX7" fmla="*/ 460212 w 463762"/>
                  <a:gd name="connsiteY7" fmla="*/ 868396 h 918642"/>
                  <a:gd name="connsiteX8" fmla="*/ 460212 w 463762"/>
                  <a:gd name="connsiteY8" fmla="*/ 867864 h 918642"/>
                  <a:gd name="connsiteX9" fmla="*/ 459324 w 463762"/>
                  <a:gd name="connsiteY9" fmla="*/ 861117 h 918642"/>
                  <a:gd name="connsiteX10" fmla="*/ 455950 w 463762"/>
                  <a:gd name="connsiteY10" fmla="*/ 839456 h 918642"/>
                  <a:gd name="connsiteX11" fmla="*/ 455240 w 463762"/>
                  <a:gd name="connsiteY11" fmla="*/ 835372 h 918642"/>
                  <a:gd name="connsiteX12" fmla="*/ 452222 w 463762"/>
                  <a:gd name="connsiteY12" fmla="*/ 821346 h 918642"/>
                  <a:gd name="connsiteX13" fmla="*/ 451689 w 463762"/>
                  <a:gd name="connsiteY13" fmla="*/ 819393 h 918642"/>
                  <a:gd name="connsiteX14" fmla="*/ 170804 w 463762"/>
                  <a:gd name="connsiteY14" fmla="*/ 492168 h 918642"/>
                  <a:gd name="connsiteX15" fmla="*/ 170804 w 463762"/>
                  <a:gd name="connsiteY15" fmla="*/ 483823 h 918642"/>
                  <a:gd name="connsiteX16" fmla="*/ 463230 w 463762"/>
                  <a:gd name="connsiteY16" fmla="*/ 199566 h 918642"/>
                  <a:gd name="connsiteX17" fmla="*/ 463230 w 463762"/>
                  <a:gd name="connsiteY17" fmla="*/ 193174 h 918642"/>
                  <a:gd name="connsiteX18" fmla="*/ 164412 w 463762"/>
                  <a:gd name="connsiteY18" fmla="*/ 483823 h 918642"/>
                  <a:gd name="connsiteX19" fmla="*/ 164412 w 463762"/>
                  <a:gd name="connsiteY19" fmla="*/ 489683 h 918642"/>
                  <a:gd name="connsiteX20" fmla="*/ 127837 w 463762"/>
                  <a:gd name="connsiteY20" fmla="*/ 477787 h 918642"/>
                  <a:gd name="connsiteX21" fmla="*/ 127837 w 463762"/>
                  <a:gd name="connsiteY21" fmla="*/ 474768 h 918642"/>
                  <a:gd name="connsiteX22" fmla="*/ 227265 w 463762"/>
                  <a:gd name="connsiteY22" fmla="*/ 243598 h 918642"/>
                  <a:gd name="connsiteX23" fmla="*/ 460567 w 463762"/>
                  <a:gd name="connsiteY23" fmla="*/ 148077 h 918642"/>
                  <a:gd name="connsiteX24" fmla="*/ 463230 w 463762"/>
                  <a:gd name="connsiteY24" fmla="*/ 148077 h 918642"/>
                  <a:gd name="connsiteX25" fmla="*/ 463230 w 463762"/>
                  <a:gd name="connsiteY25" fmla="*/ 141685 h 918642"/>
                  <a:gd name="connsiteX26" fmla="*/ 460567 w 463762"/>
                  <a:gd name="connsiteY26" fmla="*/ 141685 h 918642"/>
                  <a:gd name="connsiteX27" fmla="*/ 222826 w 463762"/>
                  <a:gd name="connsiteY27" fmla="*/ 238982 h 918642"/>
                  <a:gd name="connsiteX28" fmla="*/ 121445 w 463762"/>
                  <a:gd name="connsiteY28" fmla="*/ 474768 h 918642"/>
                  <a:gd name="connsiteX29" fmla="*/ 121445 w 463762"/>
                  <a:gd name="connsiteY29" fmla="*/ 476011 h 918642"/>
                  <a:gd name="connsiteX30" fmla="*/ 87888 w 463762"/>
                  <a:gd name="connsiteY30" fmla="*/ 468377 h 918642"/>
                  <a:gd name="connsiteX31" fmla="*/ 463230 w 463762"/>
                  <a:gd name="connsiteY31" fmla="*/ 99428 h 918642"/>
                  <a:gd name="connsiteX32" fmla="*/ 463230 w 463762"/>
                  <a:gd name="connsiteY32" fmla="*/ 93036 h 918642"/>
                  <a:gd name="connsiteX33" fmla="*/ 81496 w 463762"/>
                  <a:gd name="connsiteY33" fmla="*/ 467311 h 918642"/>
                  <a:gd name="connsiteX34" fmla="*/ 43145 w 463762"/>
                  <a:gd name="connsiteY34" fmla="*/ 462162 h 918642"/>
                  <a:gd name="connsiteX35" fmla="*/ 463230 w 463762"/>
                  <a:gd name="connsiteY35" fmla="*/ 54330 h 918642"/>
                  <a:gd name="connsiteX36" fmla="*/ 463230 w 463762"/>
                  <a:gd name="connsiteY36" fmla="*/ 47938 h 918642"/>
                  <a:gd name="connsiteX37" fmla="*/ 36753 w 463762"/>
                  <a:gd name="connsiteY37" fmla="*/ 461807 h 918642"/>
                  <a:gd name="connsiteX38" fmla="*/ 5682 w 463762"/>
                  <a:gd name="connsiteY38" fmla="*/ 460387 h 918642"/>
                  <a:gd name="connsiteX39" fmla="*/ 6037 w 463762"/>
                  <a:gd name="connsiteY39" fmla="*/ 449024 h 918642"/>
                  <a:gd name="connsiteX40" fmla="*/ 6392 w 463762"/>
                  <a:gd name="connsiteY40" fmla="*/ 439969 h 918642"/>
                  <a:gd name="connsiteX41" fmla="*/ 7812 w 463762"/>
                  <a:gd name="connsiteY41" fmla="*/ 421503 h 918642"/>
                  <a:gd name="connsiteX42" fmla="*/ 8167 w 463762"/>
                  <a:gd name="connsiteY42" fmla="*/ 417420 h 918642"/>
                  <a:gd name="connsiteX43" fmla="*/ 463230 w 463762"/>
                  <a:gd name="connsiteY43" fmla="*/ 8700 h 918642"/>
                  <a:gd name="connsiteX44" fmla="*/ 463763 w 463762"/>
                  <a:gd name="connsiteY44" fmla="*/ 8700 h 918642"/>
                  <a:gd name="connsiteX45" fmla="*/ 463763 w 463762"/>
                  <a:gd name="connsiteY45" fmla="*/ 5504 h 918642"/>
                  <a:gd name="connsiteX46" fmla="*/ 463763 w 463762"/>
                  <a:gd name="connsiteY46" fmla="*/ 0 h 918642"/>
                  <a:gd name="connsiteX47" fmla="*/ 463585 w 463762"/>
                  <a:gd name="connsiteY47" fmla="*/ 0 h 918642"/>
                  <a:gd name="connsiteX48" fmla="*/ 457016 w 463762"/>
                  <a:gd name="connsiteY48" fmla="*/ 0 h 918642"/>
                  <a:gd name="connsiteX49" fmla="*/ 457016 w 463762"/>
                  <a:gd name="connsiteY49" fmla="*/ 1776 h 918642"/>
                  <a:gd name="connsiteX50" fmla="*/ 425944 w 463762"/>
                  <a:gd name="connsiteY50" fmla="*/ 3018 h 918642"/>
                  <a:gd name="connsiteX51" fmla="*/ 425944 w 463762"/>
                  <a:gd name="connsiteY51" fmla="*/ 1598 h 918642"/>
                  <a:gd name="connsiteX52" fmla="*/ 425944 w 463762"/>
                  <a:gd name="connsiteY52" fmla="*/ 0 h 918642"/>
                  <a:gd name="connsiteX53" fmla="*/ 419553 w 463762"/>
                  <a:gd name="connsiteY53" fmla="*/ 0 h 918642"/>
                  <a:gd name="connsiteX54" fmla="*/ 419375 w 463762"/>
                  <a:gd name="connsiteY54" fmla="*/ 0 h 918642"/>
                  <a:gd name="connsiteX55" fmla="*/ 419553 w 463762"/>
                  <a:gd name="connsiteY55" fmla="*/ 1776 h 918642"/>
                  <a:gd name="connsiteX56" fmla="*/ 419553 w 463762"/>
                  <a:gd name="connsiteY56" fmla="*/ 3551 h 918642"/>
                  <a:gd name="connsiteX57" fmla="*/ 381024 w 463762"/>
                  <a:gd name="connsiteY57" fmla="*/ 8700 h 918642"/>
                  <a:gd name="connsiteX58" fmla="*/ 380669 w 463762"/>
                  <a:gd name="connsiteY58" fmla="*/ 0 h 918642"/>
                  <a:gd name="connsiteX59" fmla="*/ 374277 w 463762"/>
                  <a:gd name="connsiteY59" fmla="*/ 0 h 918642"/>
                  <a:gd name="connsiteX60" fmla="*/ 374277 w 463762"/>
                  <a:gd name="connsiteY60" fmla="*/ 0 h 918642"/>
                  <a:gd name="connsiteX61" fmla="*/ 374632 w 463762"/>
                  <a:gd name="connsiteY61" fmla="*/ 9943 h 918642"/>
                  <a:gd name="connsiteX62" fmla="*/ 341075 w 463762"/>
                  <a:gd name="connsiteY62" fmla="*/ 17577 h 918642"/>
                  <a:gd name="connsiteX63" fmla="*/ 341075 w 463762"/>
                  <a:gd name="connsiteY63" fmla="*/ 16335 h 918642"/>
                  <a:gd name="connsiteX64" fmla="*/ 340365 w 463762"/>
                  <a:gd name="connsiteY64" fmla="*/ 178 h 918642"/>
                  <a:gd name="connsiteX65" fmla="*/ 333973 w 463762"/>
                  <a:gd name="connsiteY65" fmla="*/ 178 h 918642"/>
                  <a:gd name="connsiteX66" fmla="*/ 333973 w 463762"/>
                  <a:gd name="connsiteY66" fmla="*/ 178 h 918642"/>
                  <a:gd name="connsiteX67" fmla="*/ 334683 w 463762"/>
                  <a:gd name="connsiteY67" fmla="*/ 16512 h 918642"/>
                  <a:gd name="connsiteX68" fmla="*/ 334683 w 463762"/>
                  <a:gd name="connsiteY68" fmla="*/ 19530 h 918642"/>
                  <a:gd name="connsiteX69" fmla="*/ 298108 w 463762"/>
                  <a:gd name="connsiteY69" fmla="*/ 31604 h 918642"/>
                  <a:gd name="connsiteX70" fmla="*/ 298108 w 463762"/>
                  <a:gd name="connsiteY70" fmla="*/ 25745 h 918642"/>
                  <a:gd name="connsiteX71" fmla="*/ 296510 w 463762"/>
                  <a:gd name="connsiteY71" fmla="*/ 355 h 918642"/>
                  <a:gd name="connsiteX72" fmla="*/ 290296 w 463762"/>
                  <a:gd name="connsiteY72" fmla="*/ 355 h 918642"/>
                  <a:gd name="connsiteX73" fmla="*/ 290118 w 463762"/>
                  <a:gd name="connsiteY73" fmla="*/ 355 h 918642"/>
                  <a:gd name="connsiteX74" fmla="*/ 291716 w 463762"/>
                  <a:gd name="connsiteY74" fmla="*/ 25922 h 918642"/>
                  <a:gd name="connsiteX75" fmla="*/ 291716 w 463762"/>
                  <a:gd name="connsiteY75" fmla="*/ 34267 h 918642"/>
                  <a:gd name="connsiteX76" fmla="*/ 11008 w 463762"/>
                  <a:gd name="connsiteY76" fmla="*/ 361314 h 918642"/>
                  <a:gd name="connsiteX77" fmla="*/ 10475 w 463762"/>
                  <a:gd name="connsiteY77" fmla="*/ 363622 h 918642"/>
                  <a:gd name="connsiteX78" fmla="*/ 7635 w 463762"/>
                  <a:gd name="connsiteY78" fmla="*/ 377471 h 918642"/>
                  <a:gd name="connsiteX79" fmla="*/ 6747 w 463762"/>
                  <a:gd name="connsiteY79" fmla="*/ 382087 h 918642"/>
                  <a:gd name="connsiteX80" fmla="*/ 3374 w 463762"/>
                  <a:gd name="connsiteY80" fmla="*/ 403038 h 918642"/>
                  <a:gd name="connsiteX81" fmla="*/ 2485 w 463762"/>
                  <a:gd name="connsiteY81" fmla="*/ 410140 h 918642"/>
                  <a:gd name="connsiteX82" fmla="*/ 1598 w 463762"/>
                  <a:gd name="connsiteY82" fmla="*/ 403393 h 918642"/>
                  <a:gd name="connsiteX83" fmla="*/ 0 w 463762"/>
                  <a:gd name="connsiteY83" fmla="*/ 393451 h 918642"/>
                  <a:gd name="connsiteX84" fmla="*/ 0 w 463762"/>
                  <a:gd name="connsiteY84" fmla="*/ 467844 h 918642"/>
                  <a:gd name="connsiteX85" fmla="*/ 2485 w 463762"/>
                  <a:gd name="connsiteY85" fmla="*/ 467666 h 918642"/>
                  <a:gd name="connsiteX86" fmla="*/ 454352 w 463762"/>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642">
                    <a:moveTo>
                      <a:pt x="454352" y="875498"/>
                    </a:moveTo>
                    <a:lnTo>
                      <a:pt x="454707" y="879049"/>
                    </a:lnTo>
                    <a:cubicBezTo>
                      <a:pt x="455240" y="885264"/>
                      <a:pt x="455773" y="891655"/>
                      <a:pt x="456128" y="898047"/>
                    </a:cubicBezTo>
                    <a:cubicBezTo>
                      <a:pt x="456306" y="900888"/>
                      <a:pt x="456306" y="903729"/>
                      <a:pt x="456483" y="906570"/>
                    </a:cubicBezTo>
                    <a:cubicBezTo>
                      <a:pt x="456661" y="910653"/>
                      <a:pt x="456661" y="914559"/>
                      <a:pt x="456838" y="918643"/>
                    </a:cubicBezTo>
                    <a:lnTo>
                      <a:pt x="456838" y="918643"/>
                    </a:lnTo>
                    <a:lnTo>
                      <a:pt x="463408" y="918643"/>
                    </a:lnTo>
                    <a:cubicBezTo>
                      <a:pt x="463230" y="901598"/>
                      <a:pt x="462165" y="884909"/>
                      <a:pt x="460212" y="868396"/>
                    </a:cubicBezTo>
                    <a:lnTo>
                      <a:pt x="460212" y="867864"/>
                    </a:lnTo>
                    <a:cubicBezTo>
                      <a:pt x="460034" y="865556"/>
                      <a:pt x="459502" y="863425"/>
                      <a:pt x="459324" y="861117"/>
                    </a:cubicBezTo>
                    <a:cubicBezTo>
                      <a:pt x="458436" y="853837"/>
                      <a:pt x="457193" y="846558"/>
                      <a:pt x="455950" y="839456"/>
                    </a:cubicBezTo>
                    <a:lnTo>
                      <a:pt x="455240" y="835372"/>
                    </a:lnTo>
                    <a:cubicBezTo>
                      <a:pt x="454352" y="830578"/>
                      <a:pt x="453287" y="825962"/>
                      <a:pt x="452222" y="821346"/>
                    </a:cubicBezTo>
                    <a:lnTo>
                      <a:pt x="451689" y="819393"/>
                    </a:lnTo>
                    <a:cubicBezTo>
                      <a:pt x="417599" y="669718"/>
                      <a:pt x="310892" y="547564"/>
                      <a:pt x="170804" y="492168"/>
                    </a:cubicBezTo>
                    <a:cubicBezTo>
                      <a:pt x="170804" y="489150"/>
                      <a:pt x="170804" y="485066"/>
                      <a:pt x="170804" y="483823"/>
                    </a:cubicBezTo>
                    <a:cubicBezTo>
                      <a:pt x="173822" y="327047"/>
                      <a:pt x="306808" y="199566"/>
                      <a:pt x="463230" y="199566"/>
                    </a:cubicBezTo>
                    <a:lnTo>
                      <a:pt x="463230" y="193174"/>
                    </a:lnTo>
                    <a:cubicBezTo>
                      <a:pt x="303434" y="193174"/>
                      <a:pt x="167430" y="323496"/>
                      <a:pt x="164412" y="483823"/>
                    </a:cubicBezTo>
                    <a:cubicBezTo>
                      <a:pt x="164412" y="484711"/>
                      <a:pt x="164412" y="487197"/>
                      <a:pt x="164412" y="489683"/>
                    </a:cubicBezTo>
                    <a:cubicBezTo>
                      <a:pt x="152516" y="485244"/>
                      <a:pt x="140265" y="481160"/>
                      <a:pt x="127837" y="477787"/>
                    </a:cubicBezTo>
                    <a:lnTo>
                      <a:pt x="127837" y="474768"/>
                    </a:lnTo>
                    <a:cubicBezTo>
                      <a:pt x="129435" y="387059"/>
                      <a:pt x="164767" y="305031"/>
                      <a:pt x="227265" y="243598"/>
                    </a:cubicBezTo>
                    <a:cubicBezTo>
                      <a:pt x="289763" y="181989"/>
                      <a:pt x="372857" y="148077"/>
                      <a:pt x="460567" y="148077"/>
                    </a:cubicBezTo>
                    <a:lnTo>
                      <a:pt x="463230" y="148077"/>
                    </a:lnTo>
                    <a:lnTo>
                      <a:pt x="463230" y="141685"/>
                    </a:lnTo>
                    <a:lnTo>
                      <a:pt x="460567" y="141685"/>
                    </a:lnTo>
                    <a:cubicBezTo>
                      <a:pt x="371259" y="141685"/>
                      <a:pt x="286390" y="176307"/>
                      <a:pt x="222826" y="238982"/>
                    </a:cubicBezTo>
                    <a:cubicBezTo>
                      <a:pt x="159263" y="301657"/>
                      <a:pt x="123220" y="385461"/>
                      <a:pt x="121445" y="474768"/>
                    </a:cubicBezTo>
                    <a:lnTo>
                      <a:pt x="121445" y="476011"/>
                    </a:lnTo>
                    <a:cubicBezTo>
                      <a:pt x="110437" y="472993"/>
                      <a:pt x="99251" y="470507"/>
                      <a:pt x="87888" y="468377"/>
                    </a:cubicBezTo>
                    <a:cubicBezTo>
                      <a:pt x="90196" y="264727"/>
                      <a:pt x="259934" y="99428"/>
                      <a:pt x="463230" y="99428"/>
                    </a:cubicBezTo>
                    <a:lnTo>
                      <a:pt x="463230" y="93036"/>
                    </a:lnTo>
                    <a:cubicBezTo>
                      <a:pt x="256738" y="93036"/>
                      <a:pt x="84337" y="260643"/>
                      <a:pt x="81496" y="467311"/>
                    </a:cubicBezTo>
                    <a:cubicBezTo>
                      <a:pt x="68890" y="465181"/>
                      <a:pt x="56106" y="463405"/>
                      <a:pt x="43145" y="462162"/>
                    </a:cubicBezTo>
                    <a:cubicBezTo>
                      <a:pt x="50247" y="236852"/>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7" y="417420"/>
                    </a:lnTo>
                    <a:cubicBezTo>
                      <a:pt x="31782" y="188025"/>
                      <a:pt x="228330" y="8700"/>
                      <a:pt x="463230" y="8700"/>
                    </a:cubicBezTo>
                    <a:lnTo>
                      <a:pt x="463763" y="8700"/>
                    </a:lnTo>
                    <a:lnTo>
                      <a:pt x="463763" y="5504"/>
                    </a:lnTo>
                    <a:cubicBezTo>
                      <a:pt x="463763" y="3729"/>
                      <a:pt x="463763" y="1776"/>
                      <a:pt x="463763" y="0"/>
                    </a:cubicBezTo>
                    <a:lnTo>
                      <a:pt x="463585" y="0"/>
                    </a:lnTo>
                    <a:lnTo>
                      <a:pt x="457016" y="0"/>
                    </a:lnTo>
                    <a:lnTo>
                      <a:pt x="457016" y="1776"/>
                    </a:lnTo>
                    <a:cubicBezTo>
                      <a:pt x="446540" y="1776"/>
                      <a:pt x="436242" y="2308"/>
                      <a:pt x="425944" y="3018"/>
                    </a:cubicBezTo>
                    <a:lnTo>
                      <a:pt x="425944" y="1598"/>
                    </a:lnTo>
                    <a:lnTo>
                      <a:pt x="425944" y="0"/>
                    </a:lnTo>
                    <a:lnTo>
                      <a:pt x="419553" y="0"/>
                    </a:lnTo>
                    <a:lnTo>
                      <a:pt x="419375" y="0"/>
                    </a:lnTo>
                    <a:lnTo>
                      <a:pt x="419553" y="1776"/>
                    </a:lnTo>
                    <a:lnTo>
                      <a:pt x="419553" y="3551"/>
                    </a:lnTo>
                    <a:cubicBezTo>
                      <a:pt x="406591" y="4616"/>
                      <a:pt x="393808" y="6392"/>
                      <a:pt x="381024" y="8700"/>
                    </a:cubicBezTo>
                    <a:cubicBezTo>
                      <a:pt x="381024" y="5859"/>
                      <a:pt x="380847" y="2841"/>
                      <a:pt x="380669" y="0"/>
                    </a:cubicBezTo>
                    <a:lnTo>
                      <a:pt x="374277" y="0"/>
                    </a:lnTo>
                    <a:lnTo>
                      <a:pt x="374277" y="0"/>
                    </a:lnTo>
                    <a:cubicBezTo>
                      <a:pt x="374455" y="3196"/>
                      <a:pt x="374632" y="6569"/>
                      <a:pt x="374632" y="9943"/>
                    </a:cubicBezTo>
                    <a:cubicBezTo>
                      <a:pt x="363269" y="12073"/>
                      <a:pt x="352083" y="14559"/>
                      <a:pt x="341075" y="17577"/>
                    </a:cubicBezTo>
                    <a:lnTo>
                      <a:pt x="341075" y="16335"/>
                    </a:lnTo>
                    <a:cubicBezTo>
                      <a:pt x="340898" y="11008"/>
                      <a:pt x="340720" y="5504"/>
                      <a:pt x="340365" y="178"/>
                    </a:cubicBezTo>
                    <a:lnTo>
                      <a:pt x="333973" y="178"/>
                    </a:lnTo>
                    <a:lnTo>
                      <a:pt x="333973" y="178"/>
                    </a:lnTo>
                    <a:cubicBezTo>
                      <a:pt x="334328" y="5504"/>
                      <a:pt x="334506" y="11008"/>
                      <a:pt x="334683" y="16512"/>
                    </a:cubicBezTo>
                    <a:lnTo>
                      <a:pt x="334683" y="19530"/>
                    </a:lnTo>
                    <a:cubicBezTo>
                      <a:pt x="322255" y="23082"/>
                      <a:pt x="310181" y="26988"/>
                      <a:pt x="298108" y="31604"/>
                    </a:cubicBezTo>
                    <a:cubicBezTo>
                      <a:pt x="298108" y="29118"/>
                      <a:pt x="298108" y="26632"/>
                      <a:pt x="298108" y="25745"/>
                    </a:cubicBezTo>
                    <a:cubicBezTo>
                      <a:pt x="297930" y="17222"/>
                      <a:pt x="297398" y="8700"/>
                      <a:pt x="296510" y="355"/>
                    </a:cubicBezTo>
                    <a:lnTo>
                      <a:pt x="290296" y="355"/>
                    </a:lnTo>
                    <a:lnTo>
                      <a:pt x="290118" y="355"/>
                    </a:lnTo>
                    <a:cubicBezTo>
                      <a:pt x="291005" y="8700"/>
                      <a:pt x="291716" y="17222"/>
                      <a:pt x="291716" y="25922"/>
                    </a:cubicBezTo>
                    <a:cubicBezTo>
                      <a:pt x="291716" y="27165"/>
                      <a:pt x="291716" y="31249"/>
                      <a:pt x="291716" y="34267"/>
                    </a:cubicBezTo>
                    <a:cubicBezTo>
                      <a:pt x="151629" y="89663"/>
                      <a:pt x="45098" y="211639"/>
                      <a:pt x="11008" y="361314"/>
                    </a:cubicBezTo>
                    <a:lnTo>
                      <a:pt x="10475" y="363622"/>
                    </a:lnTo>
                    <a:cubicBezTo>
                      <a:pt x="9410" y="368238"/>
                      <a:pt x="8523" y="372855"/>
                      <a:pt x="7635" y="377471"/>
                    </a:cubicBezTo>
                    <a:lnTo>
                      <a:pt x="6747" y="382087"/>
                    </a:lnTo>
                    <a:cubicBezTo>
                      <a:pt x="5504" y="389012"/>
                      <a:pt x="4439" y="395936"/>
                      <a:pt x="3374" y="403038"/>
                    </a:cubicBezTo>
                    <a:cubicBezTo>
                      <a:pt x="3019" y="405346"/>
                      <a:pt x="2663" y="407832"/>
                      <a:pt x="2485" y="410140"/>
                    </a:cubicBezTo>
                    <a:cubicBezTo>
                      <a:pt x="2308" y="407832"/>
                      <a:pt x="1776" y="405701"/>
                      <a:pt x="1598" y="403393"/>
                    </a:cubicBezTo>
                    <a:cubicBezTo>
                      <a:pt x="1243" y="400020"/>
                      <a:pt x="533" y="396646"/>
                      <a:pt x="0" y="393451"/>
                    </a:cubicBezTo>
                    <a:lnTo>
                      <a:pt x="0" y="467844"/>
                    </a:lnTo>
                    <a:lnTo>
                      <a:pt x="2485" y="467666"/>
                    </a:lnTo>
                    <a:cubicBezTo>
                      <a:pt x="237208" y="466779"/>
                      <a:pt x="430916" y="646282"/>
                      <a:pt x="454352" y="875498"/>
                    </a:cubicBezTo>
                    <a:close/>
                  </a:path>
                </a:pathLst>
              </a:custGeom>
              <a:grpFill/>
              <a:ln w="10769" cap="flat">
                <a:noFill/>
                <a:prstDash val="solid"/>
                <a:miter/>
              </a:ln>
            </p:spPr>
            <p:txBody>
              <a:bodyPr rtlCol="0" anchor="ctr"/>
              <a:lstStyle/>
              <a:p>
                <a:endParaRPr lang="en-US" dirty="0"/>
              </a:p>
            </p:txBody>
          </p:sp>
          <p:sp>
            <p:nvSpPr>
              <p:cNvPr id="751" name="Freeform: Shape 750">
                <a:extLst>
                  <a:ext uri="{FF2B5EF4-FFF2-40B4-BE49-F238E27FC236}">
                    <a16:creationId xmlns:a16="http://schemas.microsoft.com/office/drawing/2014/main" id="{8B449481-05E3-49AC-91A7-6E6242988F4D}"/>
                  </a:ext>
                </a:extLst>
              </p:cNvPr>
              <p:cNvSpPr/>
              <p:nvPr/>
            </p:nvSpPr>
            <p:spPr>
              <a:xfrm>
                <a:off x="8290911" y="1982521"/>
                <a:ext cx="296687" cy="267212"/>
              </a:xfrm>
              <a:custGeom>
                <a:avLst/>
                <a:gdLst>
                  <a:gd name="connsiteX0" fmla="*/ 290296 w 296687"/>
                  <a:gd name="connsiteY0" fmla="*/ 267212 h 267212"/>
                  <a:gd name="connsiteX1" fmla="*/ 296510 w 296687"/>
                  <a:gd name="connsiteY1" fmla="*/ 267212 h 267212"/>
                  <a:gd name="connsiteX2" fmla="*/ 296688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8" y="267212"/>
                    </a:lnTo>
                    <a:cubicBezTo>
                      <a:pt x="281773" y="117893"/>
                      <a:pt x="154469" y="0"/>
                      <a:pt x="2486" y="0"/>
                    </a:cubicBezTo>
                    <a:lnTo>
                      <a:pt x="0" y="177"/>
                    </a:lnTo>
                    <a:lnTo>
                      <a:pt x="0" y="6569"/>
                    </a:lnTo>
                    <a:lnTo>
                      <a:pt x="2486" y="6392"/>
                    </a:lnTo>
                    <a:cubicBezTo>
                      <a:pt x="150918" y="6392"/>
                      <a:pt x="275381" y="121444"/>
                      <a:pt x="290296" y="267212"/>
                    </a:cubicBezTo>
                    <a:close/>
                  </a:path>
                </a:pathLst>
              </a:custGeom>
              <a:grpFill/>
              <a:ln w="10769"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70B07820-C606-4CEB-B9A0-D06740094CF4}"/>
                  </a:ext>
                </a:extLst>
              </p:cNvPr>
              <p:cNvSpPr/>
              <p:nvPr/>
            </p:nvSpPr>
            <p:spPr>
              <a:xfrm>
                <a:off x="8290911" y="1836753"/>
                <a:ext cx="425944" cy="412803"/>
              </a:xfrm>
              <a:custGeom>
                <a:avLst/>
                <a:gdLst>
                  <a:gd name="connsiteX0" fmla="*/ 293491 w 425944"/>
                  <a:gd name="connsiteY0" fmla="*/ 125173 h 412803"/>
                  <a:gd name="connsiteX1" fmla="*/ 419553 w 425944"/>
                  <a:gd name="connsiteY1" fmla="*/ 412626 h 412803"/>
                  <a:gd name="connsiteX2" fmla="*/ 419553 w 425944"/>
                  <a:gd name="connsiteY2" fmla="*/ 412803 h 412803"/>
                  <a:gd name="connsiteX3" fmla="*/ 425945 w 425944"/>
                  <a:gd name="connsiteY3" fmla="*/ 412803 h 412803"/>
                  <a:gd name="connsiteX4" fmla="*/ 425945 w 425944"/>
                  <a:gd name="connsiteY4" fmla="*/ 412803 h 412803"/>
                  <a:gd name="connsiteX5" fmla="*/ 425945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3" y="412626"/>
                    </a:cubicBezTo>
                    <a:lnTo>
                      <a:pt x="419553" y="412803"/>
                    </a:lnTo>
                    <a:lnTo>
                      <a:pt x="425945" y="412803"/>
                    </a:lnTo>
                    <a:lnTo>
                      <a:pt x="425945" y="412803"/>
                    </a:lnTo>
                    <a:lnTo>
                      <a:pt x="425945" y="412448"/>
                    </a:lnTo>
                    <a:cubicBezTo>
                      <a:pt x="422748" y="301657"/>
                      <a:pt x="377295" y="197968"/>
                      <a:pt x="297930" y="120379"/>
                    </a:cubicBezTo>
                    <a:cubicBezTo>
                      <a:pt x="218388" y="42790"/>
                      <a:pt x="113455" y="0"/>
                      <a:pt x="2486" y="0"/>
                    </a:cubicBezTo>
                    <a:lnTo>
                      <a:pt x="0" y="178"/>
                    </a:lnTo>
                    <a:lnTo>
                      <a:pt x="0" y="6569"/>
                    </a:lnTo>
                    <a:lnTo>
                      <a:pt x="2486" y="6392"/>
                    </a:lnTo>
                    <a:cubicBezTo>
                      <a:pt x="111857" y="6569"/>
                      <a:pt x="215191" y="48826"/>
                      <a:pt x="293491" y="125173"/>
                    </a:cubicBezTo>
                    <a:close/>
                  </a:path>
                </a:pathLst>
              </a:custGeom>
              <a:grpFill/>
              <a:ln w="10769"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C9470CE3-D407-4EC4-A1D1-7AA8F87177F1}"/>
                  </a:ext>
                </a:extLst>
              </p:cNvPr>
              <p:cNvSpPr/>
              <p:nvPr/>
            </p:nvSpPr>
            <p:spPr>
              <a:xfrm>
                <a:off x="8290911" y="1882028"/>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747 h 367705"/>
                  <a:gd name="connsiteX6" fmla="*/ 2486 w 380846"/>
                  <a:gd name="connsiteY6" fmla="*/ 6569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056"/>
                      <a:pt x="206669" y="0"/>
                      <a:pt x="2486" y="0"/>
                    </a:cubicBezTo>
                    <a:lnTo>
                      <a:pt x="0" y="178"/>
                    </a:lnTo>
                    <a:lnTo>
                      <a:pt x="0" y="6747"/>
                    </a:lnTo>
                    <a:lnTo>
                      <a:pt x="2486" y="6569"/>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AB521EDF-6427-44A6-9AE1-E7581C215C4E}"/>
                  </a:ext>
                </a:extLst>
              </p:cNvPr>
              <p:cNvSpPr/>
              <p:nvPr/>
            </p:nvSpPr>
            <p:spPr>
              <a:xfrm>
                <a:off x="8290734" y="1930854"/>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7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9"/>
                      <a:pt x="300061" y="156599"/>
                      <a:pt x="239871" y="97297"/>
                    </a:cubicBezTo>
                    <a:cubicBezTo>
                      <a:pt x="176130" y="34445"/>
                      <a:pt x="91793" y="0"/>
                      <a:pt x="2485" y="0"/>
                    </a:cubicBezTo>
                    <a:lnTo>
                      <a:pt x="0" y="178"/>
                    </a:lnTo>
                    <a:lnTo>
                      <a:pt x="0" y="6569"/>
                    </a:lnTo>
                    <a:lnTo>
                      <a:pt x="2485" y="6392"/>
                    </a:lnTo>
                    <a:cubicBezTo>
                      <a:pt x="177551" y="6392"/>
                      <a:pt x="323498" y="145236"/>
                      <a:pt x="334150" y="318880"/>
                    </a:cubicBezTo>
                    <a:close/>
                  </a:path>
                </a:pathLst>
              </a:custGeom>
              <a:grpFill/>
              <a:ln w="10769"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BA7AFA9E-96A5-49F0-9EB2-213CAB68CFC3}"/>
                  </a:ext>
                </a:extLst>
              </p:cNvPr>
              <p:cNvSpPr/>
              <p:nvPr/>
            </p:nvSpPr>
            <p:spPr>
              <a:xfrm>
                <a:off x="8291089" y="1330558"/>
                <a:ext cx="463762" cy="919353"/>
              </a:xfrm>
              <a:custGeom>
                <a:avLst/>
                <a:gdLst>
                  <a:gd name="connsiteX0" fmla="*/ 454352 w 463762"/>
                  <a:gd name="connsiteY0" fmla="*/ 876209 h 919353"/>
                  <a:gd name="connsiteX1" fmla="*/ 454707 w 463762"/>
                  <a:gd name="connsiteY1" fmla="*/ 879760 h 919353"/>
                  <a:gd name="connsiteX2" fmla="*/ 456128 w 463762"/>
                  <a:gd name="connsiteY2" fmla="*/ 898757 h 919353"/>
                  <a:gd name="connsiteX3" fmla="*/ 456483 w 463762"/>
                  <a:gd name="connsiteY3" fmla="*/ 907280 h 919353"/>
                  <a:gd name="connsiteX4" fmla="*/ 456838 w 463762"/>
                  <a:gd name="connsiteY4" fmla="*/ 919353 h 919353"/>
                  <a:gd name="connsiteX5" fmla="*/ 456838 w 463762"/>
                  <a:gd name="connsiteY5" fmla="*/ 919353 h 919353"/>
                  <a:gd name="connsiteX6" fmla="*/ 463408 w 463762"/>
                  <a:gd name="connsiteY6" fmla="*/ 919353 h 919353"/>
                  <a:gd name="connsiteX7" fmla="*/ 460212 w 463762"/>
                  <a:gd name="connsiteY7" fmla="*/ 869107 h 919353"/>
                  <a:gd name="connsiteX8" fmla="*/ 460212 w 463762"/>
                  <a:gd name="connsiteY8" fmla="*/ 868574 h 919353"/>
                  <a:gd name="connsiteX9" fmla="*/ 459324 w 463762"/>
                  <a:gd name="connsiteY9" fmla="*/ 861827 h 919353"/>
                  <a:gd name="connsiteX10" fmla="*/ 455950 w 463762"/>
                  <a:gd name="connsiteY10" fmla="*/ 840166 h 919353"/>
                  <a:gd name="connsiteX11" fmla="*/ 455240 w 463762"/>
                  <a:gd name="connsiteY11" fmla="*/ 836082 h 919353"/>
                  <a:gd name="connsiteX12" fmla="*/ 452222 w 463762"/>
                  <a:gd name="connsiteY12" fmla="*/ 822056 h 919353"/>
                  <a:gd name="connsiteX13" fmla="*/ 451689 w 463762"/>
                  <a:gd name="connsiteY13" fmla="*/ 820103 h 919353"/>
                  <a:gd name="connsiteX14" fmla="*/ 170804 w 463762"/>
                  <a:gd name="connsiteY14" fmla="*/ 492878 h 919353"/>
                  <a:gd name="connsiteX15" fmla="*/ 170804 w 463762"/>
                  <a:gd name="connsiteY15" fmla="*/ 484534 h 919353"/>
                  <a:gd name="connsiteX16" fmla="*/ 463230 w 463762"/>
                  <a:gd name="connsiteY16" fmla="*/ 200276 h 919353"/>
                  <a:gd name="connsiteX17" fmla="*/ 463230 w 463762"/>
                  <a:gd name="connsiteY17" fmla="*/ 193884 h 919353"/>
                  <a:gd name="connsiteX18" fmla="*/ 164412 w 463762"/>
                  <a:gd name="connsiteY18" fmla="*/ 484534 h 919353"/>
                  <a:gd name="connsiteX19" fmla="*/ 164412 w 463762"/>
                  <a:gd name="connsiteY19" fmla="*/ 490393 h 919353"/>
                  <a:gd name="connsiteX20" fmla="*/ 127837 w 463762"/>
                  <a:gd name="connsiteY20" fmla="*/ 478497 h 919353"/>
                  <a:gd name="connsiteX21" fmla="*/ 127837 w 463762"/>
                  <a:gd name="connsiteY21" fmla="*/ 475479 h 919353"/>
                  <a:gd name="connsiteX22" fmla="*/ 227265 w 463762"/>
                  <a:gd name="connsiteY22" fmla="*/ 244309 h 919353"/>
                  <a:gd name="connsiteX23" fmla="*/ 460567 w 463762"/>
                  <a:gd name="connsiteY23" fmla="*/ 148787 h 919353"/>
                  <a:gd name="connsiteX24" fmla="*/ 463230 w 463762"/>
                  <a:gd name="connsiteY24" fmla="*/ 148787 h 919353"/>
                  <a:gd name="connsiteX25" fmla="*/ 463230 w 463762"/>
                  <a:gd name="connsiteY25" fmla="*/ 142395 h 919353"/>
                  <a:gd name="connsiteX26" fmla="*/ 460567 w 463762"/>
                  <a:gd name="connsiteY26" fmla="*/ 142395 h 919353"/>
                  <a:gd name="connsiteX27" fmla="*/ 222826 w 463762"/>
                  <a:gd name="connsiteY27" fmla="*/ 239692 h 919353"/>
                  <a:gd name="connsiteX28" fmla="*/ 121445 w 463762"/>
                  <a:gd name="connsiteY28" fmla="*/ 475479 h 919353"/>
                  <a:gd name="connsiteX29" fmla="*/ 121445 w 463762"/>
                  <a:gd name="connsiteY29" fmla="*/ 476721 h 919353"/>
                  <a:gd name="connsiteX30" fmla="*/ 87888 w 463762"/>
                  <a:gd name="connsiteY30" fmla="*/ 469087 h 919353"/>
                  <a:gd name="connsiteX31" fmla="*/ 463230 w 463762"/>
                  <a:gd name="connsiteY31" fmla="*/ 100138 h 919353"/>
                  <a:gd name="connsiteX32" fmla="*/ 463230 w 463762"/>
                  <a:gd name="connsiteY32" fmla="*/ 93746 h 919353"/>
                  <a:gd name="connsiteX33" fmla="*/ 81496 w 463762"/>
                  <a:gd name="connsiteY33" fmla="*/ 468021 h 919353"/>
                  <a:gd name="connsiteX34" fmla="*/ 43145 w 463762"/>
                  <a:gd name="connsiteY34" fmla="*/ 463050 h 919353"/>
                  <a:gd name="connsiteX35" fmla="*/ 463230 w 463762"/>
                  <a:gd name="connsiteY35" fmla="*/ 54330 h 919353"/>
                  <a:gd name="connsiteX36" fmla="*/ 463230 w 463762"/>
                  <a:gd name="connsiteY36" fmla="*/ 47938 h 919353"/>
                  <a:gd name="connsiteX37" fmla="*/ 36753 w 463762"/>
                  <a:gd name="connsiteY37" fmla="*/ 461807 h 919353"/>
                  <a:gd name="connsiteX38" fmla="*/ 5682 w 463762"/>
                  <a:gd name="connsiteY38" fmla="*/ 460387 h 919353"/>
                  <a:gd name="connsiteX39" fmla="*/ 6037 w 463762"/>
                  <a:gd name="connsiteY39" fmla="*/ 449024 h 919353"/>
                  <a:gd name="connsiteX40" fmla="*/ 6392 w 463762"/>
                  <a:gd name="connsiteY40" fmla="*/ 439969 h 919353"/>
                  <a:gd name="connsiteX41" fmla="*/ 7812 w 463762"/>
                  <a:gd name="connsiteY41" fmla="*/ 421503 h 919353"/>
                  <a:gd name="connsiteX42" fmla="*/ 8167 w 463762"/>
                  <a:gd name="connsiteY42" fmla="*/ 417420 h 919353"/>
                  <a:gd name="connsiteX43" fmla="*/ 463230 w 463762"/>
                  <a:gd name="connsiteY43" fmla="*/ 8700 h 919353"/>
                  <a:gd name="connsiteX44" fmla="*/ 463763 w 463762"/>
                  <a:gd name="connsiteY44" fmla="*/ 8700 h 919353"/>
                  <a:gd name="connsiteX45" fmla="*/ 463763 w 463762"/>
                  <a:gd name="connsiteY45" fmla="*/ 5504 h 919353"/>
                  <a:gd name="connsiteX46" fmla="*/ 463763 w 463762"/>
                  <a:gd name="connsiteY46" fmla="*/ 0 h 919353"/>
                  <a:gd name="connsiteX47" fmla="*/ 463585 w 463762"/>
                  <a:gd name="connsiteY47" fmla="*/ 0 h 919353"/>
                  <a:gd name="connsiteX48" fmla="*/ 457016 w 463762"/>
                  <a:gd name="connsiteY48" fmla="*/ 0 h 919353"/>
                  <a:gd name="connsiteX49" fmla="*/ 457016 w 463762"/>
                  <a:gd name="connsiteY49" fmla="*/ 1775 h 919353"/>
                  <a:gd name="connsiteX50" fmla="*/ 425944 w 463762"/>
                  <a:gd name="connsiteY50" fmla="*/ 3018 h 919353"/>
                  <a:gd name="connsiteX51" fmla="*/ 425944 w 463762"/>
                  <a:gd name="connsiteY51" fmla="*/ 1598 h 919353"/>
                  <a:gd name="connsiteX52" fmla="*/ 425944 w 463762"/>
                  <a:gd name="connsiteY52" fmla="*/ 0 h 919353"/>
                  <a:gd name="connsiteX53" fmla="*/ 419553 w 463762"/>
                  <a:gd name="connsiteY53" fmla="*/ 0 h 919353"/>
                  <a:gd name="connsiteX54" fmla="*/ 419375 w 463762"/>
                  <a:gd name="connsiteY54" fmla="*/ 0 h 919353"/>
                  <a:gd name="connsiteX55" fmla="*/ 419553 w 463762"/>
                  <a:gd name="connsiteY55" fmla="*/ 1775 h 919353"/>
                  <a:gd name="connsiteX56" fmla="*/ 419553 w 463762"/>
                  <a:gd name="connsiteY56" fmla="*/ 3551 h 919353"/>
                  <a:gd name="connsiteX57" fmla="*/ 381024 w 463762"/>
                  <a:gd name="connsiteY57" fmla="*/ 8700 h 919353"/>
                  <a:gd name="connsiteX58" fmla="*/ 380669 w 463762"/>
                  <a:gd name="connsiteY58" fmla="*/ 0 h 919353"/>
                  <a:gd name="connsiteX59" fmla="*/ 374277 w 463762"/>
                  <a:gd name="connsiteY59" fmla="*/ 0 h 919353"/>
                  <a:gd name="connsiteX60" fmla="*/ 374277 w 463762"/>
                  <a:gd name="connsiteY60" fmla="*/ 0 h 919353"/>
                  <a:gd name="connsiteX61" fmla="*/ 374632 w 463762"/>
                  <a:gd name="connsiteY61" fmla="*/ 9943 h 919353"/>
                  <a:gd name="connsiteX62" fmla="*/ 341075 w 463762"/>
                  <a:gd name="connsiteY62" fmla="*/ 17577 h 919353"/>
                  <a:gd name="connsiteX63" fmla="*/ 341075 w 463762"/>
                  <a:gd name="connsiteY63" fmla="*/ 16335 h 919353"/>
                  <a:gd name="connsiteX64" fmla="*/ 340365 w 463762"/>
                  <a:gd name="connsiteY64" fmla="*/ 177 h 919353"/>
                  <a:gd name="connsiteX65" fmla="*/ 333973 w 463762"/>
                  <a:gd name="connsiteY65" fmla="*/ 177 h 919353"/>
                  <a:gd name="connsiteX66" fmla="*/ 333973 w 463762"/>
                  <a:gd name="connsiteY66" fmla="*/ 177 h 919353"/>
                  <a:gd name="connsiteX67" fmla="*/ 334683 w 463762"/>
                  <a:gd name="connsiteY67" fmla="*/ 16512 h 919353"/>
                  <a:gd name="connsiteX68" fmla="*/ 334683 w 463762"/>
                  <a:gd name="connsiteY68" fmla="*/ 19530 h 919353"/>
                  <a:gd name="connsiteX69" fmla="*/ 298108 w 463762"/>
                  <a:gd name="connsiteY69" fmla="*/ 31604 h 919353"/>
                  <a:gd name="connsiteX70" fmla="*/ 298108 w 463762"/>
                  <a:gd name="connsiteY70" fmla="*/ 25745 h 919353"/>
                  <a:gd name="connsiteX71" fmla="*/ 296510 w 463762"/>
                  <a:gd name="connsiteY71" fmla="*/ 355 h 919353"/>
                  <a:gd name="connsiteX72" fmla="*/ 290296 w 463762"/>
                  <a:gd name="connsiteY72" fmla="*/ 355 h 919353"/>
                  <a:gd name="connsiteX73" fmla="*/ 290118 w 463762"/>
                  <a:gd name="connsiteY73" fmla="*/ 355 h 919353"/>
                  <a:gd name="connsiteX74" fmla="*/ 291716 w 463762"/>
                  <a:gd name="connsiteY74" fmla="*/ 25922 h 919353"/>
                  <a:gd name="connsiteX75" fmla="*/ 291716 w 463762"/>
                  <a:gd name="connsiteY75" fmla="*/ 34267 h 919353"/>
                  <a:gd name="connsiteX76" fmla="*/ 11008 w 463762"/>
                  <a:gd name="connsiteY76" fmla="*/ 361314 h 919353"/>
                  <a:gd name="connsiteX77" fmla="*/ 10475 w 463762"/>
                  <a:gd name="connsiteY77" fmla="*/ 363622 h 919353"/>
                  <a:gd name="connsiteX78" fmla="*/ 7635 w 463762"/>
                  <a:gd name="connsiteY78" fmla="*/ 377471 h 919353"/>
                  <a:gd name="connsiteX79" fmla="*/ 6747 w 463762"/>
                  <a:gd name="connsiteY79" fmla="*/ 382087 h 919353"/>
                  <a:gd name="connsiteX80" fmla="*/ 3374 w 463762"/>
                  <a:gd name="connsiteY80" fmla="*/ 403038 h 919353"/>
                  <a:gd name="connsiteX81" fmla="*/ 2485 w 463762"/>
                  <a:gd name="connsiteY81" fmla="*/ 410140 h 919353"/>
                  <a:gd name="connsiteX82" fmla="*/ 1598 w 463762"/>
                  <a:gd name="connsiteY82" fmla="*/ 403393 h 919353"/>
                  <a:gd name="connsiteX83" fmla="*/ 0 w 463762"/>
                  <a:gd name="connsiteY83" fmla="*/ 393450 h 919353"/>
                  <a:gd name="connsiteX84" fmla="*/ 0 w 463762"/>
                  <a:gd name="connsiteY84" fmla="*/ 467844 h 919353"/>
                  <a:gd name="connsiteX85" fmla="*/ 2485 w 463762"/>
                  <a:gd name="connsiteY85" fmla="*/ 467666 h 919353"/>
                  <a:gd name="connsiteX86" fmla="*/ 454352 w 463762"/>
                  <a:gd name="connsiteY86" fmla="*/ 876209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9353">
                    <a:moveTo>
                      <a:pt x="454352" y="876209"/>
                    </a:moveTo>
                    <a:lnTo>
                      <a:pt x="454707" y="879760"/>
                    </a:lnTo>
                    <a:cubicBezTo>
                      <a:pt x="455240" y="885974"/>
                      <a:pt x="455773" y="892366"/>
                      <a:pt x="456128" y="898757"/>
                    </a:cubicBezTo>
                    <a:cubicBezTo>
                      <a:pt x="456306" y="901598"/>
                      <a:pt x="456306" y="904439"/>
                      <a:pt x="456483" y="907280"/>
                    </a:cubicBezTo>
                    <a:cubicBezTo>
                      <a:pt x="456661" y="911363"/>
                      <a:pt x="456661" y="915269"/>
                      <a:pt x="456838" y="919353"/>
                    </a:cubicBezTo>
                    <a:lnTo>
                      <a:pt x="456838" y="919353"/>
                    </a:lnTo>
                    <a:lnTo>
                      <a:pt x="463408" y="919353"/>
                    </a:lnTo>
                    <a:cubicBezTo>
                      <a:pt x="463230" y="902308"/>
                      <a:pt x="462165" y="885619"/>
                      <a:pt x="460212" y="869107"/>
                    </a:cubicBezTo>
                    <a:lnTo>
                      <a:pt x="460212" y="868574"/>
                    </a:lnTo>
                    <a:cubicBezTo>
                      <a:pt x="460034" y="866266"/>
                      <a:pt x="459502" y="864135"/>
                      <a:pt x="459324" y="861827"/>
                    </a:cubicBezTo>
                    <a:cubicBezTo>
                      <a:pt x="458436" y="854547"/>
                      <a:pt x="457193" y="847268"/>
                      <a:pt x="455950" y="840166"/>
                    </a:cubicBezTo>
                    <a:lnTo>
                      <a:pt x="455240" y="836082"/>
                    </a:lnTo>
                    <a:cubicBezTo>
                      <a:pt x="454352" y="831288"/>
                      <a:pt x="453287" y="826672"/>
                      <a:pt x="452222" y="822056"/>
                    </a:cubicBezTo>
                    <a:lnTo>
                      <a:pt x="451689" y="820103"/>
                    </a:lnTo>
                    <a:cubicBezTo>
                      <a:pt x="417599" y="670428"/>
                      <a:pt x="310892" y="548274"/>
                      <a:pt x="170804" y="492878"/>
                    </a:cubicBezTo>
                    <a:cubicBezTo>
                      <a:pt x="170804" y="489860"/>
                      <a:pt x="170804" y="485954"/>
                      <a:pt x="170804" y="484534"/>
                    </a:cubicBezTo>
                    <a:cubicBezTo>
                      <a:pt x="173822" y="327757"/>
                      <a:pt x="306808" y="200276"/>
                      <a:pt x="463230" y="200276"/>
                    </a:cubicBezTo>
                    <a:lnTo>
                      <a:pt x="463230" y="193884"/>
                    </a:lnTo>
                    <a:cubicBezTo>
                      <a:pt x="303434" y="193884"/>
                      <a:pt x="167430" y="324206"/>
                      <a:pt x="164412" y="484534"/>
                    </a:cubicBezTo>
                    <a:cubicBezTo>
                      <a:pt x="164412" y="485421"/>
                      <a:pt x="164412" y="487907"/>
                      <a:pt x="164412" y="490393"/>
                    </a:cubicBezTo>
                    <a:cubicBezTo>
                      <a:pt x="152516" y="485954"/>
                      <a:pt x="140265" y="481870"/>
                      <a:pt x="127837" y="478497"/>
                    </a:cubicBezTo>
                    <a:lnTo>
                      <a:pt x="127837" y="475479"/>
                    </a:lnTo>
                    <a:cubicBezTo>
                      <a:pt x="129435" y="387769"/>
                      <a:pt x="164767" y="305741"/>
                      <a:pt x="227265" y="244309"/>
                    </a:cubicBezTo>
                    <a:cubicBezTo>
                      <a:pt x="289763" y="182699"/>
                      <a:pt x="372857" y="148787"/>
                      <a:pt x="460567" y="148787"/>
                    </a:cubicBezTo>
                    <a:lnTo>
                      <a:pt x="463230" y="148787"/>
                    </a:lnTo>
                    <a:lnTo>
                      <a:pt x="463230" y="142395"/>
                    </a:lnTo>
                    <a:lnTo>
                      <a:pt x="460567" y="142395"/>
                    </a:lnTo>
                    <a:cubicBezTo>
                      <a:pt x="371259" y="142395"/>
                      <a:pt x="286390" y="177017"/>
                      <a:pt x="222826" y="239692"/>
                    </a:cubicBezTo>
                    <a:cubicBezTo>
                      <a:pt x="159263" y="302367"/>
                      <a:pt x="123220" y="386171"/>
                      <a:pt x="121445" y="475479"/>
                    </a:cubicBezTo>
                    <a:lnTo>
                      <a:pt x="121445" y="476721"/>
                    </a:lnTo>
                    <a:cubicBezTo>
                      <a:pt x="110437" y="473703"/>
                      <a:pt x="99251" y="471217"/>
                      <a:pt x="87888" y="469087"/>
                    </a:cubicBezTo>
                    <a:cubicBezTo>
                      <a:pt x="90196" y="265437"/>
                      <a:pt x="259934" y="100138"/>
                      <a:pt x="463230" y="100138"/>
                    </a:cubicBezTo>
                    <a:lnTo>
                      <a:pt x="463230" y="93746"/>
                    </a:lnTo>
                    <a:cubicBezTo>
                      <a:pt x="256738" y="93746"/>
                      <a:pt x="84337" y="261353"/>
                      <a:pt x="81496" y="468021"/>
                    </a:cubicBezTo>
                    <a:cubicBezTo>
                      <a:pt x="68890" y="465891"/>
                      <a:pt x="56106" y="464115"/>
                      <a:pt x="43145" y="463050"/>
                    </a:cubicBezTo>
                    <a:cubicBezTo>
                      <a:pt x="50247" y="236851"/>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7" y="417420"/>
                    </a:lnTo>
                    <a:cubicBezTo>
                      <a:pt x="31782" y="188025"/>
                      <a:pt x="228330" y="8700"/>
                      <a:pt x="463230" y="8700"/>
                    </a:cubicBezTo>
                    <a:lnTo>
                      <a:pt x="463763" y="8700"/>
                    </a:lnTo>
                    <a:lnTo>
                      <a:pt x="463763" y="5504"/>
                    </a:lnTo>
                    <a:cubicBezTo>
                      <a:pt x="463763" y="3729"/>
                      <a:pt x="463763" y="1775"/>
                      <a:pt x="463763" y="0"/>
                    </a:cubicBezTo>
                    <a:lnTo>
                      <a:pt x="463585" y="0"/>
                    </a:lnTo>
                    <a:lnTo>
                      <a:pt x="457016" y="0"/>
                    </a:lnTo>
                    <a:lnTo>
                      <a:pt x="457016" y="1775"/>
                    </a:lnTo>
                    <a:cubicBezTo>
                      <a:pt x="446540" y="1775"/>
                      <a:pt x="436242" y="2308"/>
                      <a:pt x="425944" y="3018"/>
                    </a:cubicBezTo>
                    <a:lnTo>
                      <a:pt x="425944" y="1598"/>
                    </a:lnTo>
                    <a:lnTo>
                      <a:pt x="425944" y="0"/>
                    </a:lnTo>
                    <a:lnTo>
                      <a:pt x="419553" y="0"/>
                    </a:lnTo>
                    <a:lnTo>
                      <a:pt x="419375" y="0"/>
                    </a:lnTo>
                    <a:lnTo>
                      <a:pt x="419553" y="1775"/>
                    </a:lnTo>
                    <a:lnTo>
                      <a:pt x="419553" y="3551"/>
                    </a:lnTo>
                    <a:cubicBezTo>
                      <a:pt x="406591" y="4616"/>
                      <a:pt x="393808" y="6392"/>
                      <a:pt x="381024" y="8700"/>
                    </a:cubicBezTo>
                    <a:cubicBezTo>
                      <a:pt x="381024" y="5859"/>
                      <a:pt x="380847" y="2841"/>
                      <a:pt x="380669" y="0"/>
                    </a:cubicBezTo>
                    <a:lnTo>
                      <a:pt x="374277" y="0"/>
                    </a:lnTo>
                    <a:lnTo>
                      <a:pt x="374277" y="0"/>
                    </a:lnTo>
                    <a:cubicBezTo>
                      <a:pt x="374455" y="3373"/>
                      <a:pt x="374632" y="6569"/>
                      <a:pt x="374632" y="9943"/>
                    </a:cubicBezTo>
                    <a:cubicBezTo>
                      <a:pt x="363269" y="12073"/>
                      <a:pt x="352083" y="14559"/>
                      <a:pt x="341075" y="17577"/>
                    </a:cubicBezTo>
                    <a:lnTo>
                      <a:pt x="341075" y="16335"/>
                    </a:lnTo>
                    <a:cubicBezTo>
                      <a:pt x="340898" y="10831"/>
                      <a:pt x="340720" y="5504"/>
                      <a:pt x="340365" y="177"/>
                    </a:cubicBezTo>
                    <a:lnTo>
                      <a:pt x="333973" y="177"/>
                    </a:lnTo>
                    <a:lnTo>
                      <a:pt x="333973" y="177"/>
                    </a:lnTo>
                    <a:cubicBezTo>
                      <a:pt x="334328" y="5504"/>
                      <a:pt x="334506" y="11008"/>
                      <a:pt x="334683" y="16512"/>
                    </a:cubicBezTo>
                    <a:lnTo>
                      <a:pt x="334683" y="19530"/>
                    </a:lnTo>
                    <a:cubicBezTo>
                      <a:pt x="322255" y="23081"/>
                      <a:pt x="310181" y="26988"/>
                      <a:pt x="298108" y="31604"/>
                    </a:cubicBezTo>
                    <a:cubicBezTo>
                      <a:pt x="298108" y="29118"/>
                      <a:pt x="298108" y="26632"/>
                      <a:pt x="298108" y="25745"/>
                    </a:cubicBezTo>
                    <a:cubicBezTo>
                      <a:pt x="297930" y="17222"/>
                      <a:pt x="297398" y="8700"/>
                      <a:pt x="296510" y="355"/>
                    </a:cubicBezTo>
                    <a:lnTo>
                      <a:pt x="290296" y="355"/>
                    </a:lnTo>
                    <a:lnTo>
                      <a:pt x="290118" y="355"/>
                    </a:lnTo>
                    <a:cubicBezTo>
                      <a:pt x="291005" y="8877"/>
                      <a:pt x="291716" y="17222"/>
                      <a:pt x="291716" y="25922"/>
                    </a:cubicBezTo>
                    <a:cubicBezTo>
                      <a:pt x="291716" y="27165"/>
                      <a:pt x="291716" y="31249"/>
                      <a:pt x="291716" y="34267"/>
                    </a:cubicBezTo>
                    <a:cubicBezTo>
                      <a:pt x="151629" y="89663"/>
                      <a:pt x="45098" y="211639"/>
                      <a:pt x="11008" y="361314"/>
                    </a:cubicBezTo>
                    <a:lnTo>
                      <a:pt x="10475" y="363622"/>
                    </a:lnTo>
                    <a:cubicBezTo>
                      <a:pt x="9410" y="368238"/>
                      <a:pt x="8523" y="372855"/>
                      <a:pt x="7635" y="377471"/>
                    </a:cubicBezTo>
                    <a:lnTo>
                      <a:pt x="6747" y="382087"/>
                    </a:lnTo>
                    <a:cubicBezTo>
                      <a:pt x="5504" y="389012"/>
                      <a:pt x="4439" y="395936"/>
                      <a:pt x="3374" y="403038"/>
                    </a:cubicBezTo>
                    <a:cubicBezTo>
                      <a:pt x="3019" y="405346"/>
                      <a:pt x="2663" y="407832"/>
                      <a:pt x="2485" y="410140"/>
                    </a:cubicBezTo>
                    <a:cubicBezTo>
                      <a:pt x="2308" y="407832"/>
                      <a:pt x="1776" y="405701"/>
                      <a:pt x="1598" y="403393"/>
                    </a:cubicBezTo>
                    <a:cubicBezTo>
                      <a:pt x="1243" y="400020"/>
                      <a:pt x="533" y="396646"/>
                      <a:pt x="0" y="393450"/>
                    </a:cubicBezTo>
                    <a:lnTo>
                      <a:pt x="0" y="467844"/>
                    </a:lnTo>
                    <a:lnTo>
                      <a:pt x="2485" y="467666"/>
                    </a:lnTo>
                    <a:cubicBezTo>
                      <a:pt x="237208" y="467311"/>
                      <a:pt x="430916" y="646814"/>
                      <a:pt x="454352" y="876209"/>
                    </a:cubicBezTo>
                    <a:close/>
                  </a:path>
                </a:pathLst>
              </a:custGeom>
              <a:grpFill/>
              <a:ln w="10769" cap="flat">
                <a:noFill/>
                <a:prstDash val="solid"/>
                <a:miter/>
              </a:ln>
            </p:spPr>
            <p:txBody>
              <a:bodyPr rtlCol="0" anchor="ctr"/>
              <a:lstStyle/>
              <a:p>
                <a:endParaRPr lang="en-US" dirty="0"/>
              </a:p>
            </p:txBody>
          </p:sp>
          <p:sp>
            <p:nvSpPr>
              <p:cNvPr id="756" name="Freeform: Shape 755">
                <a:extLst>
                  <a:ext uri="{FF2B5EF4-FFF2-40B4-BE49-F238E27FC236}">
                    <a16:creationId xmlns:a16="http://schemas.microsoft.com/office/drawing/2014/main" id="{B4E7A762-A89C-4E21-ACEE-ECC745E0F6EB}"/>
                  </a:ext>
                </a:extLst>
              </p:cNvPr>
              <p:cNvSpPr/>
              <p:nvPr/>
            </p:nvSpPr>
            <p:spPr>
              <a:xfrm>
                <a:off x="8290911" y="2901519"/>
                <a:ext cx="296687" cy="267212"/>
              </a:xfrm>
              <a:custGeom>
                <a:avLst/>
                <a:gdLst>
                  <a:gd name="connsiteX0" fmla="*/ 290296 w 296687"/>
                  <a:gd name="connsiteY0" fmla="*/ 267213 h 267212"/>
                  <a:gd name="connsiteX1" fmla="*/ 296510 w 296687"/>
                  <a:gd name="connsiteY1" fmla="*/ 267213 h 267212"/>
                  <a:gd name="connsiteX2" fmla="*/ 296688 w 296687"/>
                  <a:gd name="connsiteY2" fmla="*/ 267213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8" y="267213"/>
                    </a:lnTo>
                    <a:cubicBezTo>
                      <a:pt x="281773" y="117893"/>
                      <a:pt x="154469" y="0"/>
                      <a:pt x="2486" y="0"/>
                    </a:cubicBezTo>
                    <a:lnTo>
                      <a:pt x="0" y="177"/>
                    </a:lnTo>
                    <a:lnTo>
                      <a:pt x="0" y="6569"/>
                    </a:lnTo>
                    <a:lnTo>
                      <a:pt x="2486" y="6392"/>
                    </a:lnTo>
                    <a:cubicBezTo>
                      <a:pt x="150918" y="6392"/>
                      <a:pt x="275381" y="121444"/>
                      <a:pt x="290296" y="267213"/>
                    </a:cubicBezTo>
                    <a:close/>
                  </a:path>
                </a:pathLst>
              </a:custGeom>
              <a:grpFill/>
              <a:ln w="10769" cap="flat">
                <a:noFill/>
                <a:prstDash val="solid"/>
                <a:miter/>
              </a:ln>
            </p:spPr>
            <p:txBody>
              <a:bodyPr rtlCol="0" anchor="ctr"/>
              <a:lstStyle/>
              <a:p>
                <a:endParaRPr lang="en-US" dirty="0"/>
              </a:p>
            </p:txBody>
          </p:sp>
          <p:sp>
            <p:nvSpPr>
              <p:cNvPr id="757" name="Freeform: Shape 756">
                <a:extLst>
                  <a:ext uri="{FF2B5EF4-FFF2-40B4-BE49-F238E27FC236}">
                    <a16:creationId xmlns:a16="http://schemas.microsoft.com/office/drawing/2014/main" id="{AE9D19F1-864B-4BBF-983B-6D174BC5CB64}"/>
                  </a:ext>
                </a:extLst>
              </p:cNvPr>
              <p:cNvSpPr/>
              <p:nvPr/>
            </p:nvSpPr>
            <p:spPr>
              <a:xfrm>
                <a:off x="8290911" y="2755751"/>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5 w 425944"/>
                  <a:gd name="connsiteY3" fmla="*/ 412803 h 412803"/>
                  <a:gd name="connsiteX4" fmla="*/ 425945 w 425944"/>
                  <a:gd name="connsiteY4" fmla="*/ 412803 h 412803"/>
                  <a:gd name="connsiteX5" fmla="*/ 425945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3" y="412626"/>
                    </a:cubicBezTo>
                    <a:lnTo>
                      <a:pt x="419553" y="412803"/>
                    </a:lnTo>
                    <a:lnTo>
                      <a:pt x="425945" y="412803"/>
                    </a:lnTo>
                    <a:lnTo>
                      <a:pt x="425945" y="412803"/>
                    </a:lnTo>
                    <a:lnTo>
                      <a:pt x="425945" y="412448"/>
                    </a:lnTo>
                    <a:cubicBezTo>
                      <a:pt x="422748" y="301657"/>
                      <a:pt x="377295" y="197968"/>
                      <a:pt x="297930" y="120379"/>
                    </a:cubicBezTo>
                    <a:cubicBezTo>
                      <a:pt x="218388" y="42789"/>
                      <a:pt x="113455" y="0"/>
                      <a:pt x="2486" y="0"/>
                    </a:cubicBezTo>
                    <a:lnTo>
                      <a:pt x="0" y="177"/>
                    </a:lnTo>
                    <a:lnTo>
                      <a:pt x="0" y="6569"/>
                    </a:lnTo>
                    <a:lnTo>
                      <a:pt x="2486" y="6392"/>
                    </a:lnTo>
                    <a:cubicBezTo>
                      <a:pt x="111857" y="6747"/>
                      <a:pt x="215191" y="48826"/>
                      <a:pt x="293491" y="125172"/>
                    </a:cubicBezTo>
                    <a:close/>
                  </a:path>
                </a:pathLst>
              </a:custGeom>
              <a:grpFill/>
              <a:ln w="10769" cap="flat">
                <a:noFill/>
                <a:prstDash val="solid"/>
                <a:miter/>
              </a:ln>
            </p:spPr>
            <p:txBody>
              <a:bodyPr rtlCol="0" anchor="ctr"/>
              <a:lstStyle/>
              <a:p>
                <a:endParaRPr lang="en-US" dirty="0"/>
              </a:p>
            </p:txBody>
          </p:sp>
          <p:sp>
            <p:nvSpPr>
              <p:cNvPr id="758" name="Freeform: Shape 757">
                <a:extLst>
                  <a:ext uri="{FF2B5EF4-FFF2-40B4-BE49-F238E27FC236}">
                    <a16:creationId xmlns:a16="http://schemas.microsoft.com/office/drawing/2014/main" id="{C60EDE57-1833-4546-B52A-9908D63B69F7}"/>
                  </a:ext>
                </a:extLst>
              </p:cNvPr>
              <p:cNvSpPr/>
              <p:nvPr/>
            </p:nvSpPr>
            <p:spPr>
              <a:xfrm>
                <a:off x="8290911" y="2801026"/>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70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70"/>
                    </a:lnTo>
                    <a:lnTo>
                      <a:pt x="2486" y="6392"/>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759" name="Freeform: Shape 758">
                <a:extLst>
                  <a:ext uri="{FF2B5EF4-FFF2-40B4-BE49-F238E27FC236}">
                    <a16:creationId xmlns:a16="http://schemas.microsoft.com/office/drawing/2014/main" id="{85C7D748-79A7-4EEC-B47D-5522675CE447}"/>
                  </a:ext>
                </a:extLst>
              </p:cNvPr>
              <p:cNvSpPr/>
              <p:nvPr/>
            </p:nvSpPr>
            <p:spPr>
              <a:xfrm>
                <a:off x="8290734" y="2849852"/>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70 h 318879"/>
                  <a:gd name="connsiteX7" fmla="*/ 2485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9"/>
                      <a:pt x="300061" y="156599"/>
                      <a:pt x="239871" y="97298"/>
                    </a:cubicBezTo>
                    <a:cubicBezTo>
                      <a:pt x="176130" y="34622"/>
                      <a:pt x="91793" y="0"/>
                      <a:pt x="2485" y="0"/>
                    </a:cubicBezTo>
                    <a:lnTo>
                      <a:pt x="0" y="178"/>
                    </a:lnTo>
                    <a:lnTo>
                      <a:pt x="0" y="6570"/>
                    </a:lnTo>
                    <a:lnTo>
                      <a:pt x="2485" y="6392"/>
                    </a:lnTo>
                    <a:cubicBezTo>
                      <a:pt x="177551" y="6392"/>
                      <a:pt x="323498" y="145236"/>
                      <a:pt x="334150" y="318880"/>
                    </a:cubicBezTo>
                    <a:close/>
                  </a:path>
                </a:pathLst>
              </a:custGeom>
              <a:grpFill/>
              <a:ln w="10769" cap="flat">
                <a:noFill/>
                <a:prstDash val="solid"/>
                <a:miter/>
              </a:ln>
            </p:spPr>
            <p:txBody>
              <a:bodyPr rtlCol="0" anchor="ctr"/>
              <a:lstStyle/>
              <a:p>
                <a:endParaRPr lang="en-US" dirty="0"/>
              </a:p>
            </p:txBody>
          </p:sp>
          <p:sp>
            <p:nvSpPr>
              <p:cNvPr id="760" name="Freeform: Shape 759">
                <a:extLst>
                  <a:ext uri="{FF2B5EF4-FFF2-40B4-BE49-F238E27FC236}">
                    <a16:creationId xmlns:a16="http://schemas.microsoft.com/office/drawing/2014/main" id="{8D82E5A4-A5F6-44B0-A3A1-E453387397A2}"/>
                  </a:ext>
                </a:extLst>
              </p:cNvPr>
              <p:cNvSpPr/>
              <p:nvPr/>
            </p:nvSpPr>
            <p:spPr>
              <a:xfrm>
                <a:off x="8751123"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61" name="Freeform: Shape 760">
                <a:extLst>
                  <a:ext uri="{FF2B5EF4-FFF2-40B4-BE49-F238E27FC236}">
                    <a16:creationId xmlns:a16="http://schemas.microsoft.com/office/drawing/2014/main" id="{49A04F6A-1202-4C3C-8805-98DFDA78EC4E}"/>
                  </a:ext>
                </a:extLst>
              </p:cNvPr>
              <p:cNvSpPr/>
              <p:nvPr/>
            </p:nvSpPr>
            <p:spPr>
              <a:xfrm>
                <a:off x="8291089" y="2250266"/>
                <a:ext cx="463762" cy="918642"/>
              </a:xfrm>
              <a:custGeom>
                <a:avLst/>
                <a:gdLst>
                  <a:gd name="connsiteX0" fmla="*/ 454352 w 463762"/>
                  <a:gd name="connsiteY0" fmla="*/ 875498 h 918642"/>
                  <a:gd name="connsiteX1" fmla="*/ 454707 w 463762"/>
                  <a:gd name="connsiteY1" fmla="*/ 879049 h 918642"/>
                  <a:gd name="connsiteX2" fmla="*/ 456128 w 463762"/>
                  <a:gd name="connsiteY2" fmla="*/ 898047 h 918642"/>
                  <a:gd name="connsiteX3" fmla="*/ 456483 w 463762"/>
                  <a:gd name="connsiteY3" fmla="*/ 906570 h 918642"/>
                  <a:gd name="connsiteX4" fmla="*/ 456838 w 463762"/>
                  <a:gd name="connsiteY4" fmla="*/ 918643 h 918642"/>
                  <a:gd name="connsiteX5" fmla="*/ 456838 w 463762"/>
                  <a:gd name="connsiteY5" fmla="*/ 918643 h 918642"/>
                  <a:gd name="connsiteX6" fmla="*/ 463408 w 463762"/>
                  <a:gd name="connsiteY6" fmla="*/ 918643 h 918642"/>
                  <a:gd name="connsiteX7" fmla="*/ 460212 w 463762"/>
                  <a:gd name="connsiteY7" fmla="*/ 868396 h 918642"/>
                  <a:gd name="connsiteX8" fmla="*/ 460212 w 463762"/>
                  <a:gd name="connsiteY8" fmla="*/ 867864 h 918642"/>
                  <a:gd name="connsiteX9" fmla="*/ 459324 w 463762"/>
                  <a:gd name="connsiteY9" fmla="*/ 861117 h 918642"/>
                  <a:gd name="connsiteX10" fmla="*/ 455950 w 463762"/>
                  <a:gd name="connsiteY10" fmla="*/ 839456 h 918642"/>
                  <a:gd name="connsiteX11" fmla="*/ 455240 w 463762"/>
                  <a:gd name="connsiteY11" fmla="*/ 835372 h 918642"/>
                  <a:gd name="connsiteX12" fmla="*/ 452222 w 463762"/>
                  <a:gd name="connsiteY12" fmla="*/ 821346 h 918642"/>
                  <a:gd name="connsiteX13" fmla="*/ 451689 w 463762"/>
                  <a:gd name="connsiteY13" fmla="*/ 819393 h 918642"/>
                  <a:gd name="connsiteX14" fmla="*/ 170804 w 463762"/>
                  <a:gd name="connsiteY14" fmla="*/ 492168 h 918642"/>
                  <a:gd name="connsiteX15" fmla="*/ 170804 w 463762"/>
                  <a:gd name="connsiteY15" fmla="*/ 483824 h 918642"/>
                  <a:gd name="connsiteX16" fmla="*/ 463230 w 463762"/>
                  <a:gd name="connsiteY16" fmla="*/ 199566 h 918642"/>
                  <a:gd name="connsiteX17" fmla="*/ 463230 w 463762"/>
                  <a:gd name="connsiteY17" fmla="*/ 193174 h 918642"/>
                  <a:gd name="connsiteX18" fmla="*/ 164412 w 463762"/>
                  <a:gd name="connsiteY18" fmla="*/ 483824 h 918642"/>
                  <a:gd name="connsiteX19" fmla="*/ 164412 w 463762"/>
                  <a:gd name="connsiteY19" fmla="*/ 489683 h 918642"/>
                  <a:gd name="connsiteX20" fmla="*/ 127837 w 463762"/>
                  <a:gd name="connsiteY20" fmla="*/ 477609 h 918642"/>
                  <a:gd name="connsiteX21" fmla="*/ 127837 w 463762"/>
                  <a:gd name="connsiteY21" fmla="*/ 474591 h 918642"/>
                  <a:gd name="connsiteX22" fmla="*/ 227265 w 463762"/>
                  <a:gd name="connsiteY22" fmla="*/ 243421 h 918642"/>
                  <a:gd name="connsiteX23" fmla="*/ 460567 w 463762"/>
                  <a:gd name="connsiteY23" fmla="*/ 147899 h 918642"/>
                  <a:gd name="connsiteX24" fmla="*/ 463230 w 463762"/>
                  <a:gd name="connsiteY24" fmla="*/ 147899 h 918642"/>
                  <a:gd name="connsiteX25" fmla="*/ 463230 w 463762"/>
                  <a:gd name="connsiteY25" fmla="*/ 141507 h 918642"/>
                  <a:gd name="connsiteX26" fmla="*/ 460567 w 463762"/>
                  <a:gd name="connsiteY26" fmla="*/ 141507 h 918642"/>
                  <a:gd name="connsiteX27" fmla="*/ 222826 w 463762"/>
                  <a:gd name="connsiteY27" fmla="*/ 238805 h 918642"/>
                  <a:gd name="connsiteX28" fmla="*/ 121445 w 463762"/>
                  <a:gd name="connsiteY28" fmla="*/ 474591 h 918642"/>
                  <a:gd name="connsiteX29" fmla="*/ 121445 w 463762"/>
                  <a:gd name="connsiteY29" fmla="*/ 475834 h 918642"/>
                  <a:gd name="connsiteX30" fmla="*/ 87888 w 463762"/>
                  <a:gd name="connsiteY30" fmla="*/ 468199 h 918642"/>
                  <a:gd name="connsiteX31" fmla="*/ 463230 w 463762"/>
                  <a:gd name="connsiteY31" fmla="*/ 99250 h 918642"/>
                  <a:gd name="connsiteX32" fmla="*/ 463230 w 463762"/>
                  <a:gd name="connsiteY32" fmla="*/ 92859 h 918642"/>
                  <a:gd name="connsiteX33" fmla="*/ 81496 w 463762"/>
                  <a:gd name="connsiteY33" fmla="*/ 467134 h 918642"/>
                  <a:gd name="connsiteX34" fmla="*/ 43145 w 463762"/>
                  <a:gd name="connsiteY34" fmla="*/ 462162 h 918642"/>
                  <a:gd name="connsiteX35" fmla="*/ 463230 w 463762"/>
                  <a:gd name="connsiteY35" fmla="*/ 54330 h 918642"/>
                  <a:gd name="connsiteX36" fmla="*/ 463230 w 463762"/>
                  <a:gd name="connsiteY36" fmla="*/ 47939 h 918642"/>
                  <a:gd name="connsiteX37" fmla="*/ 36753 w 463762"/>
                  <a:gd name="connsiteY37" fmla="*/ 461807 h 918642"/>
                  <a:gd name="connsiteX38" fmla="*/ 5682 w 463762"/>
                  <a:gd name="connsiteY38" fmla="*/ 460387 h 918642"/>
                  <a:gd name="connsiteX39" fmla="*/ 6037 w 463762"/>
                  <a:gd name="connsiteY39" fmla="*/ 449024 h 918642"/>
                  <a:gd name="connsiteX40" fmla="*/ 6392 w 463762"/>
                  <a:gd name="connsiteY40" fmla="*/ 439969 h 918642"/>
                  <a:gd name="connsiteX41" fmla="*/ 7812 w 463762"/>
                  <a:gd name="connsiteY41" fmla="*/ 421503 h 918642"/>
                  <a:gd name="connsiteX42" fmla="*/ 8167 w 463762"/>
                  <a:gd name="connsiteY42" fmla="*/ 417420 h 918642"/>
                  <a:gd name="connsiteX43" fmla="*/ 463230 w 463762"/>
                  <a:gd name="connsiteY43" fmla="*/ 8700 h 918642"/>
                  <a:gd name="connsiteX44" fmla="*/ 463763 w 463762"/>
                  <a:gd name="connsiteY44" fmla="*/ 8700 h 918642"/>
                  <a:gd name="connsiteX45" fmla="*/ 463763 w 463762"/>
                  <a:gd name="connsiteY45" fmla="*/ 5504 h 918642"/>
                  <a:gd name="connsiteX46" fmla="*/ 463763 w 463762"/>
                  <a:gd name="connsiteY46" fmla="*/ 0 h 918642"/>
                  <a:gd name="connsiteX47" fmla="*/ 463585 w 463762"/>
                  <a:gd name="connsiteY47" fmla="*/ 0 h 918642"/>
                  <a:gd name="connsiteX48" fmla="*/ 457016 w 463762"/>
                  <a:gd name="connsiteY48" fmla="*/ 0 h 918642"/>
                  <a:gd name="connsiteX49" fmla="*/ 457016 w 463762"/>
                  <a:gd name="connsiteY49" fmla="*/ 1775 h 918642"/>
                  <a:gd name="connsiteX50" fmla="*/ 425944 w 463762"/>
                  <a:gd name="connsiteY50" fmla="*/ 3196 h 918642"/>
                  <a:gd name="connsiteX51" fmla="*/ 425944 w 463762"/>
                  <a:gd name="connsiteY51" fmla="*/ 1598 h 918642"/>
                  <a:gd name="connsiteX52" fmla="*/ 425944 w 463762"/>
                  <a:gd name="connsiteY52" fmla="*/ 0 h 918642"/>
                  <a:gd name="connsiteX53" fmla="*/ 419553 w 463762"/>
                  <a:gd name="connsiteY53" fmla="*/ 0 h 918642"/>
                  <a:gd name="connsiteX54" fmla="*/ 419375 w 463762"/>
                  <a:gd name="connsiteY54" fmla="*/ 0 h 918642"/>
                  <a:gd name="connsiteX55" fmla="*/ 419553 w 463762"/>
                  <a:gd name="connsiteY55" fmla="*/ 1775 h 918642"/>
                  <a:gd name="connsiteX56" fmla="*/ 419553 w 463762"/>
                  <a:gd name="connsiteY56" fmla="*/ 3551 h 918642"/>
                  <a:gd name="connsiteX57" fmla="*/ 381024 w 463762"/>
                  <a:gd name="connsiteY57" fmla="*/ 8700 h 918642"/>
                  <a:gd name="connsiteX58" fmla="*/ 380669 w 463762"/>
                  <a:gd name="connsiteY58" fmla="*/ 0 h 918642"/>
                  <a:gd name="connsiteX59" fmla="*/ 374277 w 463762"/>
                  <a:gd name="connsiteY59" fmla="*/ 0 h 918642"/>
                  <a:gd name="connsiteX60" fmla="*/ 374277 w 463762"/>
                  <a:gd name="connsiteY60" fmla="*/ 0 h 918642"/>
                  <a:gd name="connsiteX61" fmla="*/ 374632 w 463762"/>
                  <a:gd name="connsiteY61" fmla="*/ 9765 h 918642"/>
                  <a:gd name="connsiteX62" fmla="*/ 341075 w 463762"/>
                  <a:gd name="connsiteY62" fmla="*/ 17400 h 918642"/>
                  <a:gd name="connsiteX63" fmla="*/ 341075 w 463762"/>
                  <a:gd name="connsiteY63" fmla="*/ 16157 h 918642"/>
                  <a:gd name="connsiteX64" fmla="*/ 340365 w 463762"/>
                  <a:gd name="connsiteY64" fmla="*/ 0 h 918642"/>
                  <a:gd name="connsiteX65" fmla="*/ 333973 w 463762"/>
                  <a:gd name="connsiteY65" fmla="*/ 0 h 918642"/>
                  <a:gd name="connsiteX66" fmla="*/ 333973 w 463762"/>
                  <a:gd name="connsiteY66" fmla="*/ 0 h 918642"/>
                  <a:gd name="connsiteX67" fmla="*/ 334683 w 463762"/>
                  <a:gd name="connsiteY67" fmla="*/ 16335 h 918642"/>
                  <a:gd name="connsiteX68" fmla="*/ 334683 w 463762"/>
                  <a:gd name="connsiteY68" fmla="*/ 19353 h 918642"/>
                  <a:gd name="connsiteX69" fmla="*/ 298108 w 463762"/>
                  <a:gd name="connsiteY69" fmla="*/ 31249 h 918642"/>
                  <a:gd name="connsiteX70" fmla="*/ 298108 w 463762"/>
                  <a:gd name="connsiteY70" fmla="*/ 25390 h 918642"/>
                  <a:gd name="connsiteX71" fmla="*/ 296510 w 463762"/>
                  <a:gd name="connsiteY71" fmla="*/ 0 h 918642"/>
                  <a:gd name="connsiteX72" fmla="*/ 290296 w 463762"/>
                  <a:gd name="connsiteY72" fmla="*/ 0 h 918642"/>
                  <a:gd name="connsiteX73" fmla="*/ 290118 w 463762"/>
                  <a:gd name="connsiteY73" fmla="*/ 0 h 918642"/>
                  <a:gd name="connsiteX74" fmla="*/ 291716 w 463762"/>
                  <a:gd name="connsiteY74" fmla="*/ 25567 h 918642"/>
                  <a:gd name="connsiteX75" fmla="*/ 291716 w 463762"/>
                  <a:gd name="connsiteY75" fmla="*/ 33912 h 918642"/>
                  <a:gd name="connsiteX76" fmla="*/ 11008 w 463762"/>
                  <a:gd name="connsiteY76" fmla="*/ 360959 h 918642"/>
                  <a:gd name="connsiteX77" fmla="*/ 10475 w 463762"/>
                  <a:gd name="connsiteY77" fmla="*/ 363267 h 918642"/>
                  <a:gd name="connsiteX78" fmla="*/ 7635 w 463762"/>
                  <a:gd name="connsiteY78" fmla="*/ 377116 h 918642"/>
                  <a:gd name="connsiteX79" fmla="*/ 6747 w 463762"/>
                  <a:gd name="connsiteY79" fmla="*/ 381732 h 918642"/>
                  <a:gd name="connsiteX80" fmla="*/ 3374 w 463762"/>
                  <a:gd name="connsiteY80" fmla="*/ 402683 h 918642"/>
                  <a:gd name="connsiteX81" fmla="*/ 2485 w 463762"/>
                  <a:gd name="connsiteY81" fmla="*/ 409785 h 918642"/>
                  <a:gd name="connsiteX82" fmla="*/ 1598 w 463762"/>
                  <a:gd name="connsiteY82" fmla="*/ 403038 h 918642"/>
                  <a:gd name="connsiteX83" fmla="*/ 0 w 463762"/>
                  <a:gd name="connsiteY83" fmla="*/ 393096 h 918642"/>
                  <a:gd name="connsiteX84" fmla="*/ 0 w 463762"/>
                  <a:gd name="connsiteY84" fmla="*/ 467489 h 918642"/>
                  <a:gd name="connsiteX85" fmla="*/ 2485 w 463762"/>
                  <a:gd name="connsiteY85" fmla="*/ 467311 h 918642"/>
                  <a:gd name="connsiteX86" fmla="*/ 454352 w 463762"/>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642">
                    <a:moveTo>
                      <a:pt x="454352" y="875498"/>
                    </a:moveTo>
                    <a:lnTo>
                      <a:pt x="454707" y="879049"/>
                    </a:lnTo>
                    <a:cubicBezTo>
                      <a:pt x="455240" y="885264"/>
                      <a:pt x="455773" y="891656"/>
                      <a:pt x="456128" y="898047"/>
                    </a:cubicBezTo>
                    <a:cubicBezTo>
                      <a:pt x="456306" y="900888"/>
                      <a:pt x="456306" y="903729"/>
                      <a:pt x="456483" y="906570"/>
                    </a:cubicBezTo>
                    <a:cubicBezTo>
                      <a:pt x="456661" y="910653"/>
                      <a:pt x="456661" y="914559"/>
                      <a:pt x="456838" y="918643"/>
                    </a:cubicBezTo>
                    <a:lnTo>
                      <a:pt x="456838" y="918643"/>
                    </a:lnTo>
                    <a:lnTo>
                      <a:pt x="463408" y="918643"/>
                    </a:lnTo>
                    <a:cubicBezTo>
                      <a:pt x="463230" y="901598"/>
                      <a:pt x="462165" y="884909"/>
                      <a:pt x="460212" y="868396"/>
                    </a:cubicBezTo>
                    <a:lnTo>
                      <a:pt x="460212" y="867864"/>
                    </a:lnTo>
                    <a:cubicBezTo>
                      <a:pt x="460034" y="865556"/>
                      <a:pt x="459502" y="863425"/>
                      <a:pt x="459324" y="861117"/>
                    </a:cubicBezTo>
                    <a:cubicBezTo>
                      <a:pt x="458436" y="853837"/>
                      <a:pt x="457193" y="846558"/>
                      <a:pt x="455950" y="839456"/>
                    </a:cubicBezTo>
                    <a:lnTo>
                      <a:pt x="455240" y="835372"/>
                    </a:lnTo>
                    <a:cubicBezTo>
                      <a:pt x="454352" y="830578"/>
                      <a:pt x="453287" y="825962"/>
                      <a:pt x="452222" y="821346"/>
                    </a:cubicBezTo>
                    <a:lnTo>
                      <a:pt x="451689" y="819393"/>
                    </a:lnTo>
                    <a:cubicBezTo>
                      <a:pt x="417599" y="669718"/>
                      <a:pt x="310892" y="547564"/>
                      <a:pt x="170804" y="492168"/>
                    </a:cubicBezTo>
                    <a:cubicBezTo>
                      <a:pt x="170804" y="489150"/>
                      <a:pt x="170804" y="485244"/>
                      <a:pt x="170804" y="483824"/>
                    </a:cubicBezTo>
                    <a:cubicBezTo>
                      <a:pt x="173822" y="327047"/>
                      <a:pt x="306808" y="199566"/>
                      <a:pt x="463230" y="199566"/>
                    </a:cubicBezTo>
                    <a:lnTo>
                      <a:pt x="463230" y="193174"/>
                    </a:lnTo>
                    <a:cubicBezTo>
                      <a:pt x="303434" y="193174"/>
                      <a:pt x="167430" y="323496"/>
                      <a:pt x="164412" y="483824"/>
                    </a:cubicBezTo>
                    <a:cubicBezTo>
                      <a:pt x="164412" y="484711"/>
                      <a:pt x="164412" y="487197"/>
                      <a:pt x="164412" y="489683"/>
                    </a:cubicBezTo>
                    <a:cubicBezTo>
                      <a:pt x="152516" y="485244"/>
                      <a:pt x="140265" y="481160"/>
                      <a:pt x="127837" y="477609"/>
                    </a:cubicBezTo>
                    <a:lnTo>
                      <a:pt x="127837" y="474591"/>
                    </a:lnTo>
                    <a:cubicBezTo>
                      <a:pt x="129435" y="386881"/>
                      <a:pt x="164767" y="304853"/>
                      <a:pt x="227265" y="243421"/>
                    </a:cubicBezTo>
                    <a:cubicBezTo>
                      <a:pt x="289763" y="181811"/>
                      <a:pt x="372857" y="147899"/>
                      <a:pt x="460567" y="147899"/>
                    </a:cubicBezTo>
                    <a:lnTo>
                      <a:pt x="463230" y="147899"/>
                    </a:lnTo>
                    <a:lnTo>
                      <a:pt x="463230" y="141507"/>
                    </a:lnTo>
                    <a:lnTo>
                      <a:pt x="460567" y="141507"/>
                    </a:lnTo>
                    <a:cubicBezTo>
                      <a:pt x="371259" y="141507"/>
                      <a:pt x="286390" y="176130"/>
                      <a:pt x="222826" y="238805"/>
                    </a:cubicBezTo>
                    <a:cubicBezTo>
                      <a:pt x="159263" y="301480"/>
                      <a:pt x="123220" y="385283"/>
                      <a:pt x="121445" y="474591"/>
                    </a:cubicBezTo>
                    <a:lnTo>
                      <a:pt x="121445" y="475834"/>
                    </a:lnTo>
                    <a:cubicBezTo>
                      <a:pt x="110437" y="472815"/>
                      <a:pt x="99251" y="470330"/>
                      <a:pt x="87888" y="468199"/>
                    </a:cubicBezTo>
                    <a:cubicBezTo>
                      <a:pt x="90196" y="264549"/>
                      <a:pt x="259934" y="99250"/>
                      <a:pt x="463230" y="99250"/>
                    </a:cubicBezTo>
                    <a:lnTo>
                      <a:pt x="463230" y="92859"/>
                    </a:lnTo>
                    <a:cubicBezTo>
                      <a:pt x="256738" y="92859"/>
                      <a:pt x="84337" y="260466"/>
                      <a:pt x="81496" y="467134"/>
                    </a:cubicBezTo>
                    <a:cubicBezTo>
                      <a:pt x="68890" y="465003"/>
                      <a:pt x="56106" y="463228"/>
                      <a:pt x="43145" y="462162"/>
                    </a:cubicBezTo>
                    <a:cubicBezTo>
                      <a:pt x="50247" y="236852"/>
                      <a:pt x="239339" y="54330"/>
                      <a:pt x="463230" y="54330"/>
                    </a:cubicBezTo>
                    <a:lnTo>
                      <a:pt x="463230" y="47939"/>
                    </a:lnTo>
                    <a:cubicBezTo>
                      <a:pt x="235965" y="47939"/>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7" y="417420"/>
                    </a:lnTo>
                    <a:cubicBezTo>
                      <a:pt x="31782" y="188025"/>
                      <a:pt x="228330" y="8700"/>
                      <a:pt x="463230" y="8700"/>
                    </a:cubicBezTo>
                    <a:lnTo>
                      <a:pt x="463763" y="8700"/>
                    </a:lnTo>
                    <a:lnTo>
                      <a:pt x="463763" y="5504"/>
                    </a:lnTo>
                    <a:cubicBezTo>
                      <a:pt x="463763" y="3729"/>
                      <a:pt x="463763" y="1775"/>
                      <a:pt x="463763" y="0"/>
                    </a:cubicBezTo>
                    <a:lnTo>
                      <a:pt x="463585" y="0"/>
                    </a:lnTo>
                    <a:lnTo>
                      <a:pt x="457016" y="0"/>
                    </a:lnTo>
                    <a:lnTo>
                      <a:pt x="457016" y="1775"/>
                    </a:lnTo>
                    <a:cubicBezTo>
                      <a:pt x="446540" y="1775"/>
                      <a:pt x="436242" y="2308"/>
                      <a:pt x="425944" y="3196"/>
                    </a:cubicBezTo>
                    <a:lnTo>
                      <a:pt x="425944" y="1598"/>
                    </a:lnTo>
                    <a:lnTo>
                      <a:pt x="425944" y="0"/>
                    </a:lnTo>
                    <a:lnTo>
                      <a:pt x="419553" y="0"/>
                    </a:lnTo>
                    <a:lnTo>
                      <a:pt x="419375" y="0"/>
                    </a:lnTo>
                    <a:lnTo>
                      <a:pt x="419553" y="1775"/>
                    </a:lnTo>
                    <a:lnTo>
                      <a:pt x="419553" y="3551"/>
                    </a:lnTo>
                    <a:cubicBezTo>
                      <a:pt x="406591" y="4794"/>
                      <a:pt x="393808" y="6392"/>
                      <a:pt x="381024" y="8700"/>
                    </a:cubicBezTo>
                    <a:cubicBezTo>
                      <a:pt x="381024" y="5859"/>
                      <a:pt x="380847" y="2841"/>
                      <a:pt x="380669" y="0"/>
                    </a:cubicBezTo>
                    <a:lnTo>
                      <a:pt x="374277" y="0"/>
                    </a:lnTo>
                    <a:lnTo>
                      <a:pt x="374277" y="0"/>
                    </a:lnTo>
                    <a:cubicBezTo>
                      <a:pt x="374455" y="3373"/>
                      <a:pt x="374632" y="6569"/>
                      <a:pt x="374632" y="9765"/>
                    </a:cubicBezTo>
                    <a:cubicBezTo>
                      <a:pt x="363269" y="11896"/>
                      <a:pt x="352083" y="14382"/>
                      <a:pt x="341075" y="17400"/>
                    </a:cubicBezTo>
                    <a:lnTo>
                      <a:pt x="341075" y="16157"/>
                    </a:lnTo>
                    <a:cubicBezTo>
                      <a:pt x="340898" y="10653"/>
                      <a:pt x="340720" y="5327"/>
                      <a:pt x="340365" y="0"/>
                    </a:cubicBezTo>
                    <a:lnTo>
                      <a:pt x="333973" y="0"/>
                    </a:lnTo>
                    <a:lnTo>
                      <a:pt x="333973" y="0"/>
                    </a:lnTo>
                    <a:cubicBezTo>
                      <a:pt x="334328" y="5327"/>
                      <a:pt x="334506" y="10831"/>
                      <a:pt x="334683" y="16335"/>
                    </a:cubicBezTo>
                    <a:lnTo>
                      <a:pt x="334683" y="19353"/>
                    </a:lnTo>
                    <a:cubicBezTo>
                      <a:pt x="322255" y="22904"/>
                      <a:pt x="310181" y="26810"/>
                      <a:pt x="298108" y="31249"/>
                    </a:cubicBezTo>
                    <a:cubicBezTo>
                      <a:pt x="298108" y="28763"/>
                      <a:pt x="298108" y="26455"/>
                      <a:pt x="298108" y="25390"/>
                    </a:cubicBezTo>
                    <a:cubicBezTo>
                      <a:pt x="297930" y="16867"/>
                      <a:pt x="297398" y="8345"/>
                      <a:pt x="296510" y="0"/>
                    </a:cubicBezTo>
                    <a:lnTo>
                      <a:pt x="290296" y="0"/>
                    </a:lnTo>
                    <a:lnTo>
                      <a:pt x="290118" y="0"/>
                    </a:lnTo>
                    <a:cubicBezTo>
                      <a:pt x="291005" y="8345"/>
                      <a:pt x="291716" y="16867"/>
                      <a:pt x="291716" y="25567"/>
                    </a:cubicBezTo>
                    <a:cubicBezTo>
                      <a:pt x="291716" y="26810"/>
                      <a:pt x="291716" y="30894"/>
                      <a:pt x="291716" y="33912"/>
                    </a:cubicBezTo>
                    <a:cubicBezTo>
                      <a:pt x="151629" y="89308"/>
                      <a:pt x="45098" y="211284"/>
                      <a:pt x="11008" y="360959"/>
                    </a:cubicBezTo>
                    <a:lnTo>
                      <a:pt x="10475" y="363267"/>
                    </a:lnTo>
                    <a:cubicBezTo>
                      <a:pt x="9410" y="367883"/>
                      <a:pt x="8523" y="372500"/>
                      <a:pt x="7635" y="377116"/>
                    </a:cubicBezTo>
                    <a:lnTo>
                      <a:pt x="6747" y="381732"/>
                    </a:lnTo>
                    <a:cubicBezTo>
                      <a:pt x="5504" y="388657"/>
                      <a:pt x="4439" y="395581"/>
                      <a:pt x="3374" y="402683"/>
                    </a:cubicBezTo>
                    <a:cubicBezTo>
                      <a:pt x="3019" y="404991"/>
                      <a:pt x="2663" y="407477"/>
                      <a:pt x="2485" y="409785"/>
                    </a:cubicBezTo>
                    <a:cubicBezTo>
                      <a:pt x="2308" y="407477"/>
                      <a:pt x="1776" y="405347"/>
                      <a:pt x="1598" y="403038"/>
                    </a:cubicBezTo>
                    <a:cubicBezTo>
                      <a:pt x="1243" y="399665"/>
                      <a:pt x="533" y="396291"/>
                      <a:pt x="0" y="393096"/>
                    </a:cubicBezTo>
                    <a:lnTo>
                      <a:pt x="0" y="467489"/>
                    </a:lnTo>
                    <a:lnTo>
                      <a:pt x="2485" y="467311"/>
                    </a:lnTo>
                    <a:cubicBezTo>
                      <a:pt x="237208" y="466601"/>
                      <a:pt x="430916" y="646104"/>
                      <a:pt x="454352" y="875498"/>
                    </a:cubicBezTo>
                    <a:close/>
                  </a:path>
                </a:pathLst>
              </a:custGeom>
              <a:grpFill/>
              <a:ln w="10769" cap="flat">
                <a:noFill/>
                <a:prstDash val="solid"/>
                <a:miter/>
              </a:ln>
            </p:spPr>
            <p:txBody>
              <a:bodyPr rtlCol="0" anchor="ctr"/>
              <a:lstStyle/>
              <a:p>
                <a:endParaRPr lang="en-US" dirty="0"/>
              </a:p>
            </p:txBody>
          </p:sp>
          <p:sp>
            <p:nvSpPr>
              <p:cNvPr id="762" name="Freeform: Shape 761">
                <a:extLst>
                  <a:ext uri="{FF2B5EF4-FFF2-40B4-BE49-F238E27FC236}">
                    <a16:creationId xmlns:a16="http://schemas.microsoft.com/office/drawing/2014/main" id="{FD42E16C-E280-40CC-A194-B64CA845560E}"/>
                  </a:ext>
                </a:extLst>
              </p:cNvPr>
              <p:cNvSpPr/>
              <p:nvPr/>
            </p:nvSpPr>
            <p:spPr>
              <a:xfrm>
                <a:off x="8290911" y="3820517"/>
                <a:ext cx="296687" cy="267212"/>
              </a:xfrm>
              <a:custGeom>
                <a:avLst/>
                <a:gdLst>
                  <a:gd name="connsiteX0" fmla="*/ 290296 w 296687"/>
                  <a:gd name="connsiteY0" fmla="*/ 267213 h 267212"/>
                  <a:gd name="connsiteX1" fmla="*/ 296510 w 296687"/>
                  <a:gd name="connsiteY1" fmla="*/ 267213 h 267212"/>
                  <a:gd name="connsiteX2" fmla="*/ 296688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8" y="267213"/>
                    </a:lnTo>
                    <a:cubicBezTo>
                      <a:pt x="281773" y="117893"/>
                      <a:pt x="154469" y="0"/>
                      <a:pt x="2486" y="0"/>
                    </a:cubicBezTo>
                    <a:lnTo>
                      <a:pt x="0" y="178"/>
                    </a:lnTo>
                    <a:lnTo>
                      <a:pt x="0" y="6570"/>
                    </a:lnTo>
                    <a:lnTo>
                      <a:pt x="2486" y="6392"/>
                    </a:lnTo>
                    <a:cubicBezTo>
                      <a:pt x="150918" y="6392"/>
                      <a:pt x="275381" y="121444"/>
                      <a:pt x="290296" y="267213"/>
                    </a:cubicBezTo>
                    <a:close/>
                  </a:path>
                </a:pathLst>
              </a:custGeom>
              <a:grpFill/>
              <a:ln w="10769" cap="flat">
                <a:noFill/>
                <a:prstDash val="solid"/>
                <a:miter/>
              </a:ln>
            </p:spPr>
            <p:txBody>
              <a:bodyPr rtlCol="0" anchor="ctr"/>
              <a:lstStyle/>
              <a:p>
                <a:endParaRPr lang="en-US" dirty="0"/>
              </a:p>
            </p:txBody>
          </p:sp>
          <p:sp>
            <p:nvSpPr>
              <p:cNvPr id="763" name="Freeform: Shape 762">
                <a:extLst>
                  <a:ext uri="{FF2B5EF4-FFF2-40B4-BE49-F238E27FC236}">
                    <a16:creationId xmlns:a16="http://schemas.microsoft.com/office/drawing/2014/main" id="{4C386D8D-13B2-4865-B6DC-69A92B775886}"/>
                  </a:ext>
                </a:extLst>
              </p:cNvPr>
              <p:cNvSpPr/>
              <p:nvPr/>
            </p:nvSpPr>
            <p:spPr>
              <a:xfrm>
                <a:off x="8290911" y="3674749"/>
                <a:ext cx="425944" cy="412803"/>
              </a:xfrm>
              <a:custGeom>
                <a:avLst/>
                <a:gdLst>
                  <a:gd name="connsiteX0" fmla="*/ 293491 w 425944"/>
                  <a:gd name="connsiteY0" fmla="*/ 125173 h 412803"/>
                  <a:gd name="connsiteX1" fmla="*/ 419553 w 425944"/>
                  <a:gd name="connsiteY1" fmla="*/ 412626 h 412803"/>
                  <a:gd name="connsiteX2" fmla="*/ 419553 w 425944"/>
                  <a:gd name="connsiteY2" fmla="*/ 412803 h 412803"/>
                  <a:gd name="connsiteX3" fmla="*/ 425945 w 425944"/>
                  <a:gd name="connsiteY3" fmla="*/ 412803 h 412803"/>
                  <a:gd name="connsiteX4" fmla="*/ 425945 w 425944"/>
                  <a:gd name="connsiteY4" fmla="*/ 412803 h 412803"/>
                  <a:gd name="connsiteX5" fmla="*/ 425945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3" y="412626"/>
                    </a:cubicBezTo>
                    <a:lnTo>
                      <a:pt x="419553" y="412803"/>
                    </a:lnTo>
                    <a:lnTo>
                      <a:pt x="425945" y="412803"/>
                    </a:lnTo>
                    <a:lnTo>
                      <a:pt x="425945" y="412803"/>
                    </a:lnTo>
                    <a:lnTo>
                      <a:pt x="425945" y="412448"/>
                    </a:lnTo>
                    <a:cubicBezTo>
                      <a:pt x="422748" y="301657"/>
                      <a:pt x="377295" y="197968"/>
                      <a:pt x="297930" y="120379"/>
                    </a:cubicBezTo>
                    <a:cubicBezTo>
                      <a:pt x="218388" y="42790"/>
                      <a:pt x="113455" y="0"/>
                      <a:pt x="2486" y="0"/>
                    </a:cubicBezTo>
                    <a:lnTo>
                      <a:pt x="0" y="177"/>
                    </a:lnTo>
                    <a:lnTo>
                      <a:pt x="0" y="6569"/>
                    </a:lnTo>
                    <a:lnTo>
                      <a:pt x="2486" y="6392"/>
                    </a:lnTo>
                    <a:cubicBezTo>
                      <a:pt x="111857" y="6747"/>
                      <a:pt x="215191" y="48826"/>
                      <a:pt x="293491" y="125173"/>
                    </a:cubicBezTo>
                    <a:close/>
                  </a:path>
                </a:pathLst>
              </a:custGeom>
              <a:grpFill/>
              <a:ln w="10769" cap="flat">
                <a:noFill/>
                <a:prstDash val="solid"/>
                <a:miter/>
              </a:ln>
            </p:spPr>
            <p:txBody>
              <a:bodyPr rtlCol="0" anchor="ctr"/>
              <a:lstStyle/>
              <a:p>
                <a:endParaRPr lang="en-US" dirty="0"/>
              </a:p>
            </p:txBody>
          </p:sp>
          <p:sp>
            <p:nvSpPr>
              <p:cNvPr id="764" name="Freeform: Shape 763">
                <a:extLst>
                  <a:ext uri="{FF2B5EF4-FFF2-40B4-BE49-F238E27FC236}">
                    <a16:creationId xmlns:a16="http://schemas.microsoft.com/office/drawing/2014/main" id="{F8D25DF8-4EAD-4578-B350-42A2F8DDBB23}"/>
                  </a:ext>
                </a:extLst>
              </p:cNvPr>
              <p:cNvSpPr/>
              <p:nvPr/>
            </p:nvSpPr>
            <p:spPr>
              <a:xfrm>
                <a:off x="8290911" y="3720024"/>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7"/>
                    </a:lnTo>
                    <a:lnTo>
                      <a:pt x="0" y="6569"/>
                    </a:lnTo>
                    <a:lnTo>
                      <a:pt x="2486" y="6392"/>
                    </a:lnTo>
                    <a:cubicBezTo>
                      <a:pt x="203118" y="6569"/>
                      <a:pt x="368063" y="167785"/>
                      <a:pt x="374455" y="367706"/>
                    </a:cubicBezTo>
                    <a:close/>
                  </a:path>
                </a:pathLst>
              </a:custGeom>
              <a:grpFill/>
              <a:ln w="10769"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38EA3006-7450-44D8-AD06-11678AE3DE7F}"/>
                  </a:ext>
                </a:extLst>
              </p:cNvPr>
              <p:cNvSpPr/>
              <p:nvPr/>
            </p:nvSpPr>
            <p:spPr>
              <a:xfrm>
                <a:off x="8290734" y="3768850"/>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551" y="6392"/>
                      <a:pt x="323498" y="145236"/>
                      <a:pt x="334150" y="318879"/>
                    </a:cubicBezTo>
                    <a:close/>
                  </a:path>
                </a:pathLst>
              </a:custGeom>
              <a:grpFill/>
              <a:ln w="10769"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B7BC511C-681D-4009-9DDB-5477D41CC1EF}"/>
                  </a:ext>
                </a:extLst>
              </p:cNvPr>
              <p:cNvSpPr/>
              <p:nvPr/>
            </p:nvSpPr>
            <p:spPr>
              <a:xfrm>
                <a:off x="8751123"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F5753FB5-BABF-49AB-88B0-FFAB1B544EB9}"/>
                  </a:ext>
                </a:extLst>
              </p:cNvPr>
              <p:cNvSpPr/>
              <p:nvPr/>
            </p:nvSpPr>
            <p:spPr>
              <a:xfrm>
                <a:off x="8291089" y="3169087"/>
                <a:ext cx="463762" cy="918820"/>
              </a:xfrm>
              <a:custGeom>
                <a:avLst/>
                <a:gdLst>
                  <a:gd name="connsiteX0" fmla="*/ 454352 w 463762"/>
                  <a:gd name="connsiteY0" fmla="*/ 875676 h 918820"/>
                  <a:gd name="connsiteX1" fmla="*/ 454707 w 463762"/>
                  <a:gd name="connsiteY1" fmla="*/ 879227 h 918820"/>
                  <a:gd name="connsiteX2" fmla="*/ 456128 w 463762"/>
                  <a:gd name="connsiteY2" fmla="*/ 898225 h 918820"/>
                  <a:gd name="connsiteX3" fmla="*/ 456483 w 463762"/>
                  <a:gd name="connsiteY3" fmla="*/ 906747 h 918820"/>
                  <a:gd name="connsiteX4" fmla="*/ 456838 w 463762"/>
                  <a:gd name="connsiteY4" fmla="*/ 918821 h 918820"/>
                  <a:gd name="connsiteX5" fmla="*/ 456838 w 463762"/>
                  <a:gd name="connsiteY5" fmla="*/ 918821 h 918820"/>
                  <a:gd name="connsiteX6" fmla="*/ 463408 w 463762"/>
                  <a:gd name="connsiteY6" fmla="*/ 918821 h 918820"/>
                  <a:gd name="connsiteX7" fmla="*/ 460212 w 463762"/>
                  <a:gd name="connsiteY7" fmla="*/ 868574 h 918820"/>
                  <a:gd name="connsiteX8" fmla="*/ 460212 w 463762"/>
                  <a:gd name="connsiteY8" fmla="*/ 868041 h 918820"/>
                  <a:gd name="connsiteX9" fmla="*/ 459324 w 463762"/>
                  <a:gd name="connsiteY9" fmla="*/ 861294 h 918820"/>
                  <a:gd name="connsiteX10" fmla="*/ 455950 w 463762"/>
                  <a:gd name="connsiteY10" fmla="*/ 839633 h 918820"/>
                  <a:gd name="connsiteX11" fmla="*/ 455240 w 463762"/>
                  <a:gd name="connsiteY11" fmla="*/ 835550 h 918820"/>
                  <a:gd name="connsiteX12" fmla="*/ 452222 w 463762"/>
                  <a:gd name="connsiteY12" fmla="*/ 821523 h 918820"/>
                  <a:gd name="connsiteX13" fmla="*/ 451689 w 463762"/>
                  <a:gd name="connsiteY13" fmla="*/ 819570 h 918820"/>
                  <a:gd name="connsiteX14" fmla="*/ 170804 w 463762"/>
                  <a:gd name="connsiteY14" fmla="*/ 492346 h 918820"/>
                  <a:gd name="connsiteX15" fmla="*/ 170804 w 463762"/>
                  <a:gd name="connsiteY15" fmla="*/ 484001 h 918820"/>
                  <a:gd name="connsiteX16" fmla="*/ 463230 w 463762"/>
                  <a:gd name="connsiteY16" fmla="*/ 199744 h 918820"/>
                  <a:gd name="connsiteX17" fmla="*/ 463230 w 463762"/>
                  <a:gd name="connsiteY17" fmla="*/ 193352 h 918820"/>
                  <a:gd name="connsiteX18" fmla="*/ 164412 w 463762"/>
                  <a:gd name="connsiteY18" fmla="*/ 484001 h 918820"/>
                  <a:gd name="connsiteX19" fmla="*/ 164412 w 463762"/>
                  <a:gd name="connsiteY19" fmla="*/ 489860 h 918820"/>
                  <a:gd name="connsiteX20" fmla="*/ 127837 w 463762"/>
                  <a:gd name="connsiteY20" fmla="*/ 477786 h 918820"/>
                  <a:gd name="connsiteX21" fmla="*/ 127837 w 463762"/>
                  <a:gd name="connsiteY21" fmla="*/ 474768 h 918820"/>
                  <a:gd name="connsiteX22" fmla="*/ 227265 w 463762"/>
                  <a:gd name="connsiteY22" fmla="*/ 243598 h 918820"/>
                  <a:gd name="connsiteX23" fmla="*/ 460567 w 463762"/>
                  <a:gd name="connsiteY23" fmla="*/ 148077 h 918820"/>
                  <a:gd name="connsiteX24" fmla="*/ 463230 w 463762"/>
                  <a:gd name="connsiteY24" fmla="*/ 148077 h 918820"/>
                  <a:gd name="connsiteX25" fmla="*/ 463230 w 463762"/>
                  <a:gd name="connsiteY25" fmla="*/ 141685 h 918820"/>
                  <a:gd name="connsiteX26" fmla="*/ 460567 w 463762"/>
                  <a:gd name="connsiteY26" fmla="*/ 141685 h 918820"/>
                  <a:gd name="connsiteX27" fmla="*/ 222826 w 463762"/>
                  <a:gd name="connsiteY27" fmla="*/ 238982 h 918820"/>
                  <a:gd name="connsiteX28" fmla="*/ 121445 w 463762"/>
                  <a:gd name="connsiteY28" fmla="*/ 474768 h 918820"/>
                  <a:gd name="connsiteX29" fmla="*/ 121445 w 463762"/>
                  <a:gd name="connsiteY29" fmla="*/ 476011 h 918820"/>
                  <a:gd name="connsiteX30" fmla="*/ 87888 w 463762"/>
                  <a:gd name="connsiteY30" fmla="*/ 468376 h 918820"/>
                  <a:gd name="connsiteX31" fmla="*/ 463230 w 463762"/>
                  <a:gd name="connsiteY31" fmla="*/ 99428 h 918820"/>
                  <a:gd name="connsiteX32" fmla="*/ 463230 w 463762"/>
                  <a:gd name="connsiteY32" fmla="*/ 93036 h 918820"/>
                  <a:gd name="connsiteX33" fmla="*/ 81496 w 463762"/>
                  <a:gd name="connsiteY33" fmla="*/ 467311 h 918820"/>
                  <a:gd name="connsiteX34" fmla="*/ 43145 w 463762"/>
                  <a:gd name="connsiteY34" fmla="*/ 462340 h 918820"/>
                  <a:gd name="connsiteX35" fmla="*/ 463230 w 463762"/>
                  <a:gd name="connsiteY35" fmla="*/ 54508 h 918820"/>
                  <a:gd name="connsiteX36" fmla="*/ 463230 w 463762"/>
                  <a:gd name="connsiteY36" fmla="*/ 48116 h 918820"/>
                  <a:gd name="connsiteX37" fmla="*/ 36753 w 463762"/>
                  <a:gd name="connsiteY37" fmla="*/ 461985 h 918820"/>
                  <a:gd name="connsiteX38" fmla="*/ 5682 w 463762"/>
                  <a:gd name="connsiteY38" fmla="*/ 460564 h 918820"/>
                  <a:gd name="connsiteX39" fmla="*/ 6037 w 463762"/>
                  <a:gd name="connsiteY39" fmla="*/ 449201 h 918820"/>
                  <a:gd name="connsiteX40" fmla="*/ 6392 w 463762"/>
                  <a:gd name="connsiteY40" fmla="*/ 440146 h 918820"/>
                  <a:gd name="connsiteX41" fmla="*/ 7812 w 463762"/>
                  <a:gd name="connsiteY41" fmla="*/ 421681 h 918820"/>
                  <a:gd name="connsiteX42" fmla="*/ 8167 w 463762"/>
                  <a:gd name="connsiteY42" fmla="*/ 417597 h 918820"/>
                  <a:gd name="connsiteX43" fmla="*/ 463230 w 463762"/>
                  <a:gd name="connsiteY43" fmla="*/ 8877 h 918820"/>
                  <a:gd name="connsiteX44" fmla="*/ 463763 w 463762"/>
                  <a:gd name="connsiteY44" fmla="*/ 8877 h 918820"/>
                  <a:gd name="connsiteX45" fmla="*/ 463763 w 463762"/>
                  <a:gd name="connsiteY45" fmla="*/ 5681 h 918820"/>
                  <a:gd name="connsiteX46" fmla="*/ 463763 w 463762"/>
                  <a:gd name="connsiteY46" fmla="*/ 177 h 918820"/>
                  <a:gd name="connsiteX47" fmla="*/ 463585 w 463762"/>
                  <a:gd name="connsiteY47" fmla="*/ 177 h 918820"/>
                  <a:gd name="connsiteX48" fmla="*/ 457016 w 463762"/>
                  <a:gd name="connsiteY48" fmla="*/ 177 h 918820"/>
                  <a:gd name="connsiteX49" fmla="*/ 457016 w 463762"/>
                  <a:gd name="connsiteY49" fmla="*/ 1953 h 918820"/>
                  <a:gd name="connsiteX50" fmla="*/ 425944 w 463762"/>
                  <a:gd name="connsiteY50" fmla="*/ 3196 h 918820"/>
                  <a:gd name="connsiteX51" fmla="*/ 425944 w 463762"/>
                  <a:gd name="connsiteY51" fmla="*/ 1598 h 918820"/>
                  <a:gd name="connsiteX52" fmla="*/ 425944 w 463762"/>
                  <a:gd name="connsiteY52" fmla="*/ 0 h 918820"/>
                  <a:gd name="connsiteX53" fmla="*/ 419553 w 463762"/>
                  <a:gd name="connsiteY53" fmla="*/ 0 h 918820"/>
                  <a:gd name="connsiteX54" fmla="*/ 419375 w 463762"/>
                  <a:gd name="connsiteY54" fmla="*/ 0 h 918820"/>
                  <a:gd name="connsiteX55" fmla="*/ 419553 w 463762"/>
                  <a:gd name="connsiteY55" fmla="*/ 1775 h 918820"/>
                  <a:gd name="connsiteX56" fmla="*/ 419553 w 463762"/>
                  <a:gd name="connsiteY56" fmla="*/ 3551 h 918820"/>
                  <a:gd name="connsiteX57" fmla="*/ 381024 w 463762"/>
                  <a:gd name="connsiteY57" fmla="*/ 8700 h 918820"/>
                  <a:gd name="connsiteX58" fmla="*/ 380669 w 463762"/>
                  <a:gd name="connsiteY58" fmla="*/ 0 h 918820"/>
                  <a:gd name="connsiteX59" fmla="*/ 374277 w 463762"/>
                  <a:gd name="connsiteY59" fmla="*/ 0 h 918820"/>
                  <a:gd name="connsiteX60" fmla="*/ 374277 w 463762"/>
                  <a:gd name="connsiteY60" fmla="*/ 0 h 918820"/>
                  <a:gd name="connsiteX61" fmla="*/ 374632 w 463762"/>
                  <a:gd name="connsiteY61" fmla="*/ 9765 h 918820"/>
                  <a:gd name="connsiteX62" fmla="*/ 341075 w 463762"/>
                  <a:gd name="connsiteY62" fmla="*/ 17400 h 918820"/>
                  <a:gd name="connsiteX63" fmla="*/ 341075 w 463762"/>
                  <a:gd name="connsiteY63" fmla="*/ 16157 h 918820"/>
                  <a:gd name="connsiteX64" fmla="*/ 340365 w 463762"/>
                  <a:gd name="connsiteY64" fmla="*/ 0 h 918820"/>
                  <a:gd name="connsiteX65" fmla="*/ 333973 w 463762"/>
                  <a:gd name="connsiteY65" fmla="*/ 0 h 918820"/>
                  <a:gd name="connsiteX66" fmla="*/ 333973 w 463762"/>
                  <a:gd name="connsiteY66" fmla="*/ 0 h 918820"/>
                  <a:gd name="connsiteX67" fmla="*/ 334683 w 463762"/>
                  <a:gd name="connsiteY67" fmla="*/ 16335 h 918820"/>
                  <a:gd name="connsiteX68" fmla="*/ 334683 w 463762"/>
                  <a:gd name="connsiteY68" fmla="*/ 19353 h 918820"/>
                  <a:gd name="connsiteX69" fmla="*/ 298108 w 463762"/>
                  <a:gd name="connsiteY69" fmla="*/ 31426 h 918820"/>
                  <a:gd name="connsiteX70" fmla="*/ 298108 w 463762"/>
                  <a:gd name="connsiteY70" fmla="*/ 25567 h 918820"/>
                  <a:gd name="connsiteX71" fmla="*/ 296510 w 463762"/>
                  <a:gd name="connsiteY71" fmla="*/ 177 h 918820"/>
                  <a:gd name="connsiteX72" fmla="*/ 290296 w 463762"/>
                  <a:gd name="connsiteY72" fmla="*/ 177 h 918820"/>
                  <a:gd name="connsiteX73" fmla="*/ 290118 w 463762"/>
                  <a:gd name="connsiteY73" fmla="*/ 177 h 918820"/>
                  <a:gd name="connsiteX74" fmla="*/ 291716 w 463762"/>
                  <a:gd name="connsiteY74" fmla="*/ 25745 h 918820"/>
                  <a:gd name="connsiteX75" fmla="*/ 291716 w 463762"/>
                  <a:gd name="connsiteY75" fmla="*/ 34090 h 918820"/>
                  <a:gd name="connsiteX76" fmla="*/ 11008 w 463762"/>
                  <a:gd name="connsiteY76" fmla="*/ 361136 h 918820"/>
                  <a:gd name="connsiteX77" fmla="*/ 10475 w 463762"/>
                  <a:gd name="connsiteY77" fmla="*/ 363445 h 918820"/>
                  <a:gd name="connsiteX78" fmla="*/ 7635 w 463762"/>
                  <a:gd name="connsiteY78" fmla="*/ 377293 h 918820"/>
                  <a:gd name="connsiteX79" fmla="*/ 6747 w 463762"/>
                  <a:gd name="connsiteY79" fmla="*/ 381910 h 918820"/>
                  <a:gd name="connsiteX80" fmla="*/ 3374 w 463762"/>
                  <a:gd name="connsiteY80" fmla="*/ 402860 h 918820"/>
                  <a:gd name="connsiteX81" fmla="*/ 2485 w 463762"/>
                  <a:gd name="connsiteY81" fmla="*/ 409963 h 918820"/>
                  <a:gd name="connsiteX82" fmla="*/ 1598 w 463762"/>
                  <a:gd name="connsiteY82" fmla="*/ 403216 h 918820"/>
                  <a:gd name="connsiteX83" fmla="*/ 0 w 463762"/>
                  <a:gd name="connsiteY83" fmla="*/ 393273 h 918820"/>
                  <a:gd name="connsiteX84" fmla="*/ 0 w 463762"/>
                  <a:gd name="connsiteY84" fmla="*/ 467666 h 918820"/>
                  <a:gd name="connsiteX85" fmla="*/ 2485 w 463762"/>
                  <a:gd name="connsiteY85" fmla="*/ 467489 h 918820"/>
                  <a:gd name="connsiteX86" fmla="*/ 454352 w 463762"/>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820">
                    <a:moveTo>
                      <a:pt x="454352" y="875676"/>
                    </a:moveTo>
                    <a:lnTo>
                      <a:pt x="454707" y="879227"/>
                    </a:lnTo>
                    <a:cubicBezTo>
                      <a:pt x="455240" y="885441"/>
                      <a:pt x="455773" y="891833"/>
                      <a:pt x="456128" y="898225"/>
                    </a:cubicBezTo>
                    <a:cubicBezTo>
                      <a:pt x="456306" y="901066"/>
                      <a:pt x="456306" y="903906"/>
                      <a:pt x="456483" y="906747"/>
                    </a:cubicBezTo>
                    <a:cubicBezTo>
                      <a:pt x="456661" y="910831"/>
                      <a:pt x="456661" y="914737"/>
                      <a:pt x="456838" y="918821"/>
                    </a:cubicBezTo>
                    <a:lnTo>
                      <a:pt x="456838" y="918821"/>
                    </a:lnTo>
                    <a:lnTo>
                      <a:pt x="463408" y="918821"/>
                    </a:lnTo>
                    <a:cubicBezTo>
                      <a:pt x="463230" y="901776"/>
                      <a:pt x="462165" y="885086"/>
                      <a:pt x="460212" y="868574"/>
                    </a:cubicBezTo>
                    <a:lnTo>
                      <a:pt x="460212" y="868041"/>
                    </a:lnTo>
                    <a:cubicBezTo>
                      <a:pt x="460034" y="865733"/>
                      <a:pt x="459502" y="863603"/>
                      <a:pt x="459324" y="861294"/>
                    </a:cubicBezTo>
                    <a:cubicBezTo>
                      <a:pt x="458436" y="854015"/>
                      <a:pt x="457193" y="846735"/>
                      <a:pt x="455950" y="839633"/>
                    </a:cubicBezTo>
                    <a:lnTo>
                      <a:pt x="455240" y="835550"/>
                    </a:lnTo>
                    <a:cubicBezTo>
                      <a:pt x="454352" y="830756"/>
                      <a:pt x="453287" y="826140"/>
                      <a:pt x="452222" y="821523"/>
                    </a:cubicBezTo>
                    <a:lnTo>
                      <a:pt x="451689" y="819570"/>
                    </a:lnTo>
                    <a:cubicBezTo>
                      <a:pt x="417599" y="669896"/>
                      <a:pt x="310892" y="547741"/>
                      <a:pt x="170804" y="492346"/>
                    </a:cubicBezTo>
                    <a:cubicBezTo>
                      <a:pt x="170804" y="489327"/>
                      <a:pt x="170804" y="485421"/>
                      <a:pt x="170804" y="484001"/>
                    </a:cubicBezTo>
                    <a:cubicBezTo>
                      <a:pt x="173822" y="327224"/>
                      <a:pt x="306808" y="199744"/>
                      <a:pt x="463230" y="199744"/>
                    </a:cubicBezTo>
                    <a:lnTo>
                      <a:pt x="463230" y="193352"/>
                    </a:lnTo>
                    <a:cubicBezTo>
                      <a:pt x="303434" y="193352"/>
                      <a:pt x="167430" y="323673"/>
                      <a:pt x="164412" y="484001"/>
                    </a:cubicBezTo>
                    <a:cubicBezTo>
                      <a:pt x="164412" y="485066"/>
                      <a:pt x="164412" y="487374"/>
                      <a:pt x="164412" y="489860"/>
                    </a:cubicBezTo>
                    <a:cubicBezTo>
                      <a:pt x="152516" y="485421"/>
                      <a:pt x="140265" y="481338"/>
                      <a:pt x="127837" y="477786"/>
                    </a:cubicBezTo>
                    <a:lnTo>
                      <a:pt x="127837" y="474768"/>
                    </a:lnTo>
                    <a:cubicBezTo>
                      <a:pt x="129435" y="387058"/>
                      <a:pt x="164767" y="305031"/>
                      <a:pt x="227265" y="243598"/>
                    </a:cubicBezTo>
                    <a:cubicBezTo>
                      <a:pt x="289763" y="181989"/>
                      <a:pt x="372857" y="148077"/>
                      <a:pt x="460567" y="148077"/>
                    </a:cubicBezTo>
                    <a:lnTo>
                      <a:pt x="463230" y="148077"/>
                    </a:lnTo>
                    <a:lnTo>
                      <a:pt x="463230" y="141685"/>
                    </a:lnTo>
                    <a:lnTo>
                      <a:pt x="460567" y="141685"/>
                    </a:lnTo>
                    <a:cubicBezTo>
                      <a:pt x="371259" y="141685"/>
                      <a:pt x="286390" y="176307"/>
                      <a:pt x="222826" y="238982"/>
                    </a:cubicBezTo>
                    <a:cubicBezTo>
                      <a:pt x="159263" y="301657"/>
                      <a:pt x="123220" y="385461"/>
                      <a:pt x="121445" y="474768"/>
                    </a:cubicBezTo>
                    <a:lnTo>
                      <a:pt x="121445" y="476011"/>
                    </a:lnTo>
                    <a:cubicBezTo>
                      <a:pt x="110437" y="472993"/>
                      <a:pt x="99251" y="470507"/>
                      <a:pt x="87888" y="468376"/>
                    </a:cubicBezTo>
                    <a:cubicBezTo>
                      <a:pt x="90196" y="264727"/>
                      <a:pt x="259934" y="99428"/>
                      <a:pt x="463230" y="99428"/>
                    </a:cubicBezTo>
                    <a:lnTo>
                      <a:pt x="463230" y="93036"/>
                    </a:lnTo>
                    <a:cubicBezTo>
                      <a:pt x="256738" y="93036"/>
                      <a:pt x="84337" y="260643"/>
                      <a:pt x="81496" y="467311"/>
                    </a:cubicBezTo>
                    <a:cubicBezTo>
                      <a:pt x="68890" y="465181"/>
                      <a:pt x="56106" y="463405"/>
                      <a:pt x="43145" y="462340"/>
                    </a:cubicBezTo>
                    <a:cubicBezTo>
                      <a:pt x="50247" y="237029"/>
                      <a:pt x="239339" y="54508"/>
                      <a:pt x="463230" y="54508"/>
                    </a:cubicBezTo>
                    <a:lnTo>
                      <a:pt x="463230" y="48116"/>
                    </a:lnTo>
                    <a:cubicBezTo>
                      <a:pt x="235965" y="48116"/>
                      <a:pt x="44033" y="233301"/>
                      <a:pt x="36753" y="461985"/>
                    </a:cubicBezTo>
                    <a:cubicBezTo>
                      <a:pt x="26455" y="461274"/>
                      <a:pt x="16157" y="460742"/>
                      <a:pt x="5682" y="460564"/>
                    </a:cubicBezTo>
                    <a:cubicBezTo>
                      <a:pt x="5682" y="456836"/>
                      <a:pt x="5859" y="452930"/>
                      <a:pt x="6037" y="449201"/>
                    </a:cubicBezTo>
                    <a:cubicBezTo>
                      <a:pt x="6037" y="446183"/>
                      <a:pt x="6214" y="443164"/>
                      <a:pt x="6392" y="440146"/>
                    </a:cubicBezTo>
                    <a:cubicBezTo>
                      <a:pt x="6747" y="433932"/>
                      <a:pt x="7280" y="427895"/>
                      <a:pt x="7812" y="421681"/>
                    </a:cubicBezTo>
                    <a:lnTo>
                      <a:pt x="8167" y="417597"/>
                    </a:lnTo>
                    <a:cubicBezTo>
                      <a:pt x="31782" y="188380"/>
                      <a:pt x="228330" y="8877"/>
                      <a:pt x="463230" y="8877"/>
                    </a:cubicBezTo>
                    <a:lnTo>
                      <a:pt x="463763" y="8877"/>
                    </a:lnTo>
                    <a:lnTo>
                      <a:pt x="463763" y="5681"/>
                    </a:lnTo>
                    <a:cubicBezTo>
                      <a:pt x="463763" y="3906"/>
                      <a:pt x="463763" y="1953"/>
                      <a:pt x="463763" y="177"/>
                    </a:cubicBezTo>
                    <a:lnTo>
                      <a:pt x="463585" y="177"/>
                    </a:lnTo>
                    <a:lnTo>
                      <a:pt x="457016" y="177"/>
                    </a:lnTo>
                    <a:lnTo>
                      <a:pt x="457016" y="1953"/>
                    </a:lnTo>
                    <a:cubicBezTo>
                      <a:pt x="446540" y="1953"/>
                      <a:pt x="436242" y="2486"/>
                      <a:pt x="425944" y="3196"/>
                    </a:cubicBezTo>
                    <a:lnTo>
                      <a:pt x="425944" y="1598"/>
                    </a:lnTo>
                    <a:lnTo>
                      <a:pt x="425944" y="0"/>
                    </a:lnTo>
                    <a:lnTo>
                      <a:pt x="419553" y="0"/>
                    </a:lnTo>
                    <a:lnTo>
                      <a:pt x="419375" y="0"/>
                    </a:lnTo>
                    <a:lnTo>
                      <a:pt x="419553" y="1775"/>
                    </a:lnTo>
                    <a:lnTo>
                      <a:pt x="419553" y="3551"/>
                    </a:lnTo>
                    <a:cubicBezTo>
                      <a:pt x="406591" y="4794"/>
                      <a:pt x="393808" y="6392"/>
                      <a:pt x="381024" y="8700"/>
                    </a:cubicBezTo>
                    <a:cubicBezTo>
                      <a:pt x="381024" y="5859"/>
                      <a:pt x="380847" y="2841"/>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8" y="10653"/>
                      <a:pt x="340720" y="5326"/>
                      <a:pt x="340365" y="0"/>
                    </a:cubicBezTo>
                    <a:lnTo>
                      <a:pt x="333973" y="0"/>
                    </a:lnTo>
                    <a:lnTo>
                      <a:pt x="333973" y="0"/>
                    </a:lnTo>
                    <a:cubicBezTo>
                      <a:pt x="334328" y="5326"/>
                      <a:pt x="334506" y="10831"/>
                      <a:pt x="334683" y="16335"/>
                    </a:cubicBezTo>
                    <a:lnTo>
                      <a:pt x="334683" y="19353"/>
                    </a:lnTo>
                    <a:cubicBezTo>
                      <a:pt x="322255" y="22904"/>
                      <a:pt x="310181" y="26810"/>
                      <a:pt x="298108" y="31426"/>
                    </a:cubicBezTo>
                    <a:cubicBezTo>
                      <a:pt x="298108" y="28940"/>
                      <a:pt x="298108" y="26455"/>
                      <a:pt x="298108" y="25567"/>
                    </a:cubicBezTo>
                    <a:cubicBezTo>
                      <a:pt x="297930" y="17045"/>
                      <a:pt x="297398" y="8522"/>
                      <a:pt x="296510" y="177"/>
                    </a:cubicBezTo>
                    <a:lnTo>
                      <a:pt x="290296" y="177"/>
                    </a:lnTo>
                    <a:lnTo>
                      <a:pt x="290118" y="177"/>
                    </a:lnTo>
                    <a:cubicBezTo>
                      <a:pt x="291005" y="8522"/>
                      <a:pt x="291716" y="17045"/>
                      <a:pt x="291716" y="25745"/>
                    </a:cubicBezTo>
                    <a:cubicBezTo>
                      <a:pt x="291716" y="26987"/>
                      <a:pt x="291716" y="31071"/>
                      <a:pt x="291716" y="34090"/>
                    </a:cubicBezTo>
                    <a:cubicBezTo>
                      <a:pt x="151629" y="89485"/>
                      <a:pt x="45098" y="211462"/>
                      <a:pt x="11008" y="361136"/>
                    </a:cubicBezTo>
                    <a:lnTo>
                      <a:pt x="10475" y="363445"/>
                    </a:lnTo>
                    <a:cubicBezTo>
                      <a:pt x="9410" y="368061"/>
                      <a:pt x="8523" y="372677"/>
                      <a:pt x="7635" y="377293"/>
                    </a:cubicBezTo>
                    <a:lnTo>
                      <a:pt x="6747" y="381910"/>
                    </a:lnTo>
                    <a:cubicBezTo>
                      <a:pt x="5504" y="388834"/>
                      <a:pt x="4439" y="395759"/>
                      <a:pt x="3374" y="402860"/>
                    </a:cubicBezTo>
                    <a:cubicBezTo>
                      <a:pt x="3019" y="405169"/>
                      <a:pt x="2663" y="407654"/>
                      <a:pt x="2485" y="409963"/>
                    </a:cubicBezTo>
                    <a:cubicBezTo>
                      <a:pt x="2308" y="407654"/>
                      <a:pt x="1776" y="405524"/>
                      <a:pt x="1598" y="403216"/>
                    </a:cubicBezTo>
                    <a:cubicBezTo>
                      <a:pt x="1243" y="399842"/>
                      <a:pt x="533" y="396646"/>
                      <a:pt x="0" y="393273"/>
                    </a:cubicBezTo>
                    <a:lnTo>
                      <a:pt x="0" y="467666"/>
                    </a:lnTo>
                    <a:lnTo>
                      <a:pt x="2485" y="467489"/>
                    </a:lnTo>
                    <a:cubicBezTo>
                      <a:pt x="237208" y="466778"/>
                      <a:pt x="430916" y="646281"/>
                      <a:pt x="454352" y="875676"/>
                    </a:cubicBezTo>
                    <a:close/>
                  </a:path>
                </a:pathLst>
              </a:custGeom>
              <a:grpFill/>
              <a:ln w="10769"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ED7970B0-37D4-464C-A147-982142F86629}"/>
                  </a:ext>
                </a:extLst>
              </p:cNvPr>
              <p:cNvSpPr/>
              <p:nvPr/>
            </p:nvSpPr>
            <p:spPr>
              <a:xfrm>
                <a:off x="8500777" y="4180589"/>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769" name="Freeform: Shape 768">
                <a:extLst>
                  <a:ext uri="{FF2B5EF4-FFF2-40B4-BE49-F238E27FC236}">
                    <a16:creationId xmlns:a16="http://schemas.microsoft.com/office/drawing/2014/main" id="{E598A330-4756-432C-8BE9-4935ED282E43}"/>
                  </a:ext>
                </a:extLst>
              </p:cNvPr>
              <p:cNvSpPr/>
              <p:nvPr/>
            </p:nvSpPr>
            <p:spPr>
              <a:xfrm>
                <a:off x="8380219" y="4087552"/>
                <a:ext cx="374454" cy="190510"/>
              </a:xfrm>
              <a:custGeom>
                <a:avLst/>
                <a:gdLst>
                  <a:gd name="connsiteX0" fmla="*/ 373922 w 374454"/>
                  <a:gd name="connsiteY0" fmla="*/ 8877 h 190510"/>
                  <a:gd name="connsiteX1" fmla="*/ 374455 w 374454"/>
                  <a:gd name="connsiteY1" fmla="*/ 8877 h 190510"/>
                  <a:gd name="connsiteX2" fmla="*/ 374455 w 374454"/>
                  <a:gd name="connsiteY2" fmla="*/ 5681 h 190510"/>
                  <a:gd name="connsiteX3" fmla="*/ 374455 w 374454"/>
                  <a:gd name="connsiteY3" fmla="*/ 177 h 190510"/>
                  <a:gd name="connsiteX4" fmla="*/ 374277 w 374454"/>
                  <a:gd name="connsiteY4" fmla="*/ 177 h 190510"/>
                  <a:gd name="connsiteX5" fmla="*/ 367708 w 374454"/>
                  <a:gd name="connsiteY5" fmla="*/ 177 h 190510"/>
                  <a:gd name="connsiteX6" fmla="*/ 367708 w 374454"/>
                  <a:gd name="connsiteY6" fmla="*/ 1953 h 190510"/>
                  <a:gd name="connsiteX7" fmla="*/ 336637 w 374454"/>
                  <a:gd name="connsiteY7" fmla="*/ 3196 h 190510"/>
                  <a:gd name="connsiteX8" fmla="*/ 336637 w 374454"/>
                  <a:gd name="connsiteY8" fmla="*/ 1776 h 190510"/>
                  <a:gd name="connsiteX9" fmla="*/ 336637 w 374454"/>
                  <a:gd name="connsiteY9" fmla="*/ 177 h 190510"/>
                  <a:gd name="connsiteX10" fmla="*/ 330245 w 374454"/>
                  <a:gd name="connsiteY10" fmla="*/ 177 h 190510"/>
                  <a:gd name="connsiteX11" fmla="*/ 330067 w 374454"/>
                  <a:gd name="connsiteY11" fmla="*/ 177 h 190510"/>
                  <a:gd name="connsiteX12" fmla="*/ 330245 w 374454"/>
                  <a:gd name="connsiteY12" fmla="*/ 1953 h 190510"/>
                  <a:gd name="connsiteX13" fmla="*/ 330245 w 374454"/>
                  <a:gd name="connsiteY13" fmla="*/ 3728 h 190510"/>
                  <a:gd name="connsiteX14" fmla="*/ 291716 w 374454"/>
                  <a:gd name="connsiteY14" fmla="*/ 8700 h 190510"/>
                  <a:gd name="connsiteX15" fmla="*/ 291361 w 374454"/>
                  <a:gd name="connsiteY15" fmla="*/ 0 h 190510"/>
                  <a:gd name="connsiteX16" fmla="*/ 284969 w 374454"/>
                  <a:gd name="connsiteY16" fmla="*/ 0 h 190510"/>
                  <a:gd name="connsiteX17" fmla="*/ 284969 w 374454"/>
                  <a:gd name="connsiteY17" fmla="*/ 0 h 190510"/>
                  <a:gd name="connsiteX18" fmla="*/ 285324 w 374454"/>
                  <a:gd name="connsiteY18" fmla="*/ 9765 h 190510"/>
                  <a:gd name="connsiteX19" fmla="*/ 251767 w 374454"/>
                  <a:gd name="connsiteY19" fmla="*/ 17400 h 190510"/>
                  <a:gd name="connsiteX20" fmla="*/ 251767 w 374454"/>
                  <a:gd name="connsiteY20" fmla="*/ 16157 h 190510"/>
                  <a:gd name="connsiteX21" fmla="*/ 251057 w 374454"/>
                  <a:gd name="connsiteY21" fmla="*/ 0 h 190510"/>
                  <a:gd name="connsiteX22" fmla="*/ 244665 w 374454"/>
                  <a:gd name="connsiteY22" fmla="*/ 0 h 190510"/>
                  <a:gd name="connsiteX23" fmla="*/ 244665 w 374454"/>
                  <a:gd name="connsiteY23" fmla="*/ 0 h 190510"/>
                  <a:gd name="connsiteX24" fmla="*/ 245375 w 374454"/>
                  <a:gd name="connsiteY24" fmla="*/ 16335 h 190510"/>
                  <a:gd name="connsiteX25" fmla="*/ 245375 w 374454"/>
                  <a:gd name="connsiteY25" fmla="*/ 19353 h 190510"/>
                  <a:gd name="connsiteX26" fmla="*/ 208800 w 374454"/>
                  <a:gd name="connsiteY26" fmla="*/ 31426 h 190510"/>
                  <a:gd name="connsiteX27" fmla="*/ 208800 w 374454"/>
                  <a:gd name="connsiteY27" fmla="*/ 25567 h 190510"/>
                  <a:gd name="connsiteX28" fmla="*/ 207202 w 374454"/>
                  <a:gd name="connsiteY28" fmla="*/ 177 h 190510"/>
                  <a:gd name="connsiteX29" fmla="*/ 200988 w 374454"/>
                  <a:gd name="connsiteY29" fmla="*/ 177 h 190510"/>
                  <a:gd name="connsiteX30" fmla="*/ 200810 w 374454"/>
                  <a:gd name="connsiteY30" fmla="*/ 177 h 190510"/>
                  <a:gd name="connsiteX31" fmla="*/ 202408 w 374454"/>
                  <a:gd name="connsiteY31" fmla="*/ 25745 h 190510"/>
                  <a:gd name="connsiteX32" fmla="*/ 202408 w 374454"/>
                  <a:gd name="connsiteY32" fmla="*/ 34090 h 190510"/>
                  <a:gd name="connsiteX33" fmla="*/ 0 w 374454"/>
                  <a:gd name="connsiteY33" fmla="*/ 190511 h 190510"/>
                  <a:gd name="connsiteX34" fmla="*/ 9233 w 374454"/>
                  <a:gd name="connsiteY34" fmla="*/ 190511 h 190510"/>
                  <a:gd name="connsiteX35" fmla="*/ 373922 w 374454"/>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454" h="190510">
                    <a:moveTo>
                      <a:pt x="373922" y="8877"/>
                    </a:moveTo>
                    <a:lnTo>
                      <a:pt x="374455" y="8877"/>
                    </a:lnTo>
                    <a:lnTo>
                      <a:pt x="374455" y="5681"/>
                    </a:lnTo>
                    <a:cubicBezTo>
                      <a:pt x="374455" y="3906"/>
                      <a:pt x="374455" y="1953"/>
                      <a:pt x="374455" y="177"/>
                    </a:cubicBezTo>
                    <a:lnTo>
                      <a:pt x="374277" y="177"/>
                    </a:lnTo>
                    <a:lnTo>
                      <a:pt x="367708" y="177"/>
                    </a:lnTo>
                    <a:lnTo>
                      <a:pt x="367708" y="1953"/>
                    </a:lnTo>
                    <a:cubicBezTo>
                      <a:pt x="357232" y="1953"/>
                      <a:pt x="346934" y="2486"/>
                      <a:pt x="336637" y="3196"/>
                    </a:cubicBezTo>
                    <a:lnTo>
                      <a:pt x="336637" y="1776"/>
                    </a:lnTo>
                    <a:lnTo>
                      <a:pt x="336637" y="177"/>
                    </a:lnTo>
                    <a:lnTo>
                      <a:pt x="330245" y="177"/>
                    </a:lnTo>
                    <a:lnTo>
                      <a:pt x="330067" y="177"/>
                    </a:lnTo>
                    <a:lnTo>
                      <a:pt x="330245" y="1953"/>
                    </a:lnTo>
                    <a:lnTo>
                      <a:pt x="330245" y="3728"/>
                    </a:lnTo>
                    <a:cubicBezTo>
                      <a:pt x="317283" y="4971"/>
                      <a:pt x="304500" y="6569"/>
                      <a:pt x="291716" y="8700"/>
                    </a:cubicBezTo>
                    <a:cubicBezTo>
                      <a:pt x="291716" y="5859"/>
                      <a:pt x="291539" y="2841"/>
                      <a:pt x="291361" y="0"/>
                    </a:cubicBezTo>
                    <a:lnTo>
                      <a:pt x="284969" y="0"/>
                    </a:lnTo>
                    <a:lnTo>
                      <a:pt x="284969" y="0"/>
                    </a:lnTo>
                    <a:cubicBezTo>
                      <a:pt x="285147" y="3196"/>
                      <a:pt x="285324" y="6569"/>
                      <a:pt x="285324" y="9765"/>
                    </a:cubicBezTo>
                    <a:cubicBezTo>
                      <a:pt x="273961" y="11896"/>
                      <a:pt x="262775" y="14381"/>
                      <a:pt x="251767" y="17400"/>
                    </a:cubicBezTo>
                    <a:lnTo>
                      <a:pt x="251767" y="16157"/>
                    </a:lnTo>
                    <a:cubicBezTo>
                      <a:pt x="251590"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6"/>
                    </a:cubicBezTo>
                    <a:cubicBezTo>
                      <a:pt x="208800" y="28941"/>
                      <a:pt x="208800" y="26455"/>
                      <a:pt x="208800" y="25567"/>
                    </a:cubicBezTo>
                    <a:cubicBezTo>
                      <a:pt x="208622" y="17045"/>
                      <a:pt x="208090" y="8522"/>
                      <a:pt x="207202" y="177"/>
                    </a:cubicBezTo>
                    <a:lnTo>
                      <a:pt x="200988" y="177"/>
                    </a:lnTo>
                    <a:lnTo>
                      <a:pt x="200810" y="177"/>
                    </a:lnTo>
                    <a:cubicBezTo>
                      <a:pt x="201698" y="8522"/>
                      <a:pt x="202408" y="17045"/>
                      <a:pt x="202408" y="25745"/>
                    </a:cubicBezTo>
                    <a:cubicBezTo>
                      <a:pt x="202408" y="27165"/>
                      <a:pt x="202408" y="31071"/>
                      <a:pt x="202408" y="34090"/>
                    </a:cubicBezTo>
                    <a:cubicBezTo>
                      <a:pt x="121090" y="66226"/>
                      <a:pt x="51135" y="121089"/>
                      <a:pt x="0" y="190511"/>
                    </a:cubicBezTo>
                    <a:lnTo>
                      <a:pt x="9233" y="190511"/>
                    </a:lnTo>
                    <a:cubicBezTo>
                      <a:pt x="93214" y="80253"/>
                      <a:pt x="225845" y="8877"/>
                      <a:pt x="373922" y="8877"/>
                    </a:cubicBezTo>
                    <a:close/>
                  </a:path>
                </a:pathLst>
              </a:custGeom>
              <a:grpFill/>
              <a:ln w="10769" cap="flat">
                <a:noFill/>
                <a:prstDash val="solid"/>
                <a:miter/>
              </a:ln>
            </p:spPr>
            <p:txBody>
              <a:bodyPr rtlCol="0" anchor="ctr"/>
              <a:lstStyle/>
              <a:p>
                <a:endParaRPr lang="en-US" dirty="0"/>
              </a:p>
            </p:txBody>
          </p:sp>
          <p:sp>
            <p:nvSpPr>
              <p:cNvPr id="770" name="Freeform: Shape 769">
                <a:extLst>
                  <a:ext uri="{FF2B5EF4-FFF2-40B4-BE49-F238E27FC236}">
                    <a16:creationId xmlns:a16="http://schemas.microsoft.com/office/drawing/2014/main" id="{70831174-8957-41DD-9448-D92356405BE0}"/>
                  </a:ext>
                </a:extLst>
              </p:cNvPr>
              <p:cNvSpPr/>
              <p:nvPr/>
            </p:nvSpPr>
            <p:spPr>
              <a:xfrm>
                <a:off x="8438634"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6AAE9802-7349-4AB6-96AC-216FA9D230FE}"/>
                  </a:ext>
                </a:extLst>
              </p:cNvPr>
              <p:cNvSpPr/>
              <p:nvPr/>
            </p:nvSpPr>
            <p:spPr>
              <a:xfrm>
                <a:off x="8577123" y="4229415"/>
                <a:ext cx="177195" cy="48648"/>
              </a:xfrm>
              <a:custGeom>
                <a:avLst/>
                <a:gdLst>
                  <a:gd name="connsiteX0" fmla="*/ 177196 w 177195"/>
                  <a:gd name="connsiteY0" fmla="*/ 6392 h 48648"/>
                  <a:gd name="connsiteX1" fmla="*/ 177196 w 177195"/>
                  <a:gd name="connsiteY1" fmla="*/ 0 h 48648"/>
                  <a:gd name="connsiteX2" fmla="*/ 174533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3" y="0"/>
                    </a:lnTo>
                    <a:cubicBezTo>
                      <a:pt x="112212" y="0"/>
                      <a:pt x="52378"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sp>
          <p:nvSpPr>
            <p:cNvPr id="774" name="Freeform: Shape 773">
              <a:extLst>
                <a:ext uri="{FF2B5EF4-FFF2-40B4-BE49-F238E27FC236}">
                  <a16:creationId xmlns:a16="http://schemas.microsoft.com/office/drawing/2014/main" id="{66F96D02-C121-46B7-BB28-CA8EA372EA68}"/>
                </a:ext>
              </a:extLst>
            </p:cNvPr>
            <p:cNvSpPr/>
            <p:nvPr userDrawn="1"/>
          </p:nvSpPr>
          <p:spPr>
            <a:xfrm>
              <a:off x="5532483" y="3674039"/>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9" name="Group 1548">
              <a:extLst>
                <a:ext uri="{FF2B5EF4-FFF2-40B4-BE49-F238E27FC236}">
                  <a16:creationId xmlns:a16="http://schemas.microsoft.com/office/drawing/2014/main" id="{13AD8AB4-10E1-40F8-81B1-8CB1D11B3D65}"/>
                </a:ext>
              </a:extLst>
            </p:cNvPr>
            <p:cNvGrpSpPr/>
            <p:nvPr userDrawn="1"/>
          </p:nvGrpSpPr>
          <p:grpSpPr>
            <a:xfrm>
              <a:off x="5532483" y="3674039"/>
              <a:ext cx="2768726" cy="4278241"/>
              <a:chOff x="5532483" y="3674039"/>
              <a:chExt cx="2768726" cy="4278241"/>
            </a:xfrm>
            <a:solidFill>
              <a:schemeClr val="accent1"/>
            </a:solidFill>
          </p:grpSpPr>
          <p:sp>
            <p:nvSpPr>
              <p:cNvPr id="775" name="Freeform: Shape 774">
                <a:extLst>
                  <a:ext uri="{FF2B5EF4-FFF2-40B4-BE49-F238E27FC236}">
                    <a16:creationId xmlns:a16="http://schemas.microsoft.com/office/drawing/2014/main" id="{A00F987B-2832-42DB-BD38-74A22119668E}"/>
                  </a:ext>
                </a:extLst>
              </p:cNvPr>
              <p:cNvSpPr/>
              <p:nvPr/>
            </p:nvSpPr>
            <p:spPr>
              <a:xfrm>
                <a:off x="7917345" y="3718071"/>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7 h 367705"/>
                  <a:gd name="connsiteX4" fmla="*/ 383332 w 383332"/>
                  <a:gd name="connsiteY4" fmla="*/ 177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7"/>
                    </a:lnTo>
                    <a:lnTo>
                      <a:pt x="383332" y="177"/>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776" name="Freeform: Shape 775">
                <a:extLst>
                  <a:ext uri="{FF2B5EF4-FFF2-40B4-BE49-F238E27FC236}">
                    <a16:creationId xmlns:a16="http://schemas.microsoft.com/office/drawing/2014/main" id="{E1AEC7D7-E89C-4603-B1B2-CA7915958C25}"/>
                  </a:ext>
                </a:extLst>
              </p:cNvPr>
              <p:cNvSpPr/>
              <p:nvPr/>
            </p:nvSpPr>
            <p:spPr>
              <a:xfrm>
                <a:off x="7872425" y="3674039"/>
                <a:ext cx="428252" cy="411738"/>
              </a:xfrm>
              <a:custGeom>
                <a:avLst/>
                <a:gdLst>
                  <a:gd name="connsiteX0" fmla="*/ 0 w 428252"/>
                  <a:gd name="connsiteY0" fmla="*/ 411738 h 411738"/>
                  <a:gd name="connsiteX1" fmla="*/ 6392 w 428252"/>
                  <a:gd name="connsiteY1" fmla="*/ 411738 h 411738"/>
                  <a:gd name="connsiteX2" fmla="*/ 423281 w 428252"/>
                  <a:gd name="connsiteY2" fmla="*/ 5504 h 411738"/>
                  <a:gd name="connsiteX3" fmla="*/ 428252 w 428252"/>
                  <a:gd name="connsiteY3" fmla="*/ 5682 h 411738"/>
                  <a:gd name="connsiteX4" fmla="*/ 428252 w 428252"/>
                  <a:gd name="connsiteY4" fmla="*/ 0 h 411738"/>
                  <a:gd name="connsiteX5" fmla="*/ 401620 w 428252"/>
                  <a:gd name="connsiteY5" fmla="*/ 0 h 411738"/>
                  <a:gd name="connsiteX6" fmla="*/ 0 w 428252"/>
                  <a:gd name="connsiteY6" fmla="*/ 411738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738">
                    <a:moveTo>
                      <a:pt x="0" y="411738"/>
                    </a:moveTo>
                    <a:lnTo>
                      <a:pt x="6392" y="411738"/>
                    </a:lnTo>
                    <a:cubicBezTo>
                      <a:pt x="14382" y="187138"/>
                      <a:pt x="199922" y="5504"/>
                      <a:pt x="423281" y="5504"/>
                    </a:cubicBezTo>
                    <a:lnTo>
                      <a:pt x="428252" y="5682"/>
                    </a:lnTo>
                    <a:lnTo>
                      <a:pt x="428252" y="0"/>
                    </a:lnTo>
                    <a:lnTo>
                      <a:pt x="401620" y="0"/>
                    </a:lnTo>
                    <a:cubicBezTo>
                      <a:pt x="184475" y="11363"/>
                      <a:pt x="7635" y="190866"/>
                      <a:pt x="0" y="411738"/>
                    </a:cubicBezTo>
                    <a:close/>
                  </a:path>
                </a:pathLst>
              </a:custGeom>
              <a:grpFill/>
              <a:ln w="10769" cap="flat">
                <a:noFill/>
                <a:prstDash val="solid"/>
                <a:miter/>
              </a:ln>
            </p:spPr>
            <p:txBody>
              <a:bodyPr rtlCol="0" anchor="ctr"/>
              <a:lstStyle/>
              <a:p>
                <a:endParaRPr lang="en-US" dirty="0"/>
              </a:p>
            </p:txBody>
          </p:sp>
          <p:sp>
            <p:nvSpPr>
              <p:cNvPr id="777" name="Freeform: Shape 776">
                <a:extLst>
                  <a:ext uri="{FF2B5EF4-FFF2-40B4-BE49-F238E27FC236}">
                    <a16:creationId xmlns:a16="http://schemas.microsoft.com/office/drawing/2014/main" id="{72409318-1F84-46DE-943D-0B3A8A680468}"/>
                  </a:ext>
                </a:extLst>
              </p:cNvPr>
              <p:cNvSpPr/>
              <p:nvPr/>
            </p:nvSpPr>
            <p:spPr>
              <a:xfrm>
                <a:off x="7834961"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280 w 275558"/>
                  <a:gd name="connsiteY3" fmla="*/ 332729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3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280" y="332729"/>
                    </a:lnTo>
                    <a:cubicBezTo>
                      <a:pt x="6037" y="339653"/>
                      <a:pt x="4971" y="346755"/>
                      <a:pt x="4084" y="353857"/>
                    </a:cubicBezTo>
                    <a:cubicBezTo>
                      <a:pt x="3728"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8"/>
                    </a:cubicBezTo>
                    <a:cubicBezTo>
                      <a:pt x="6925" y="397179"/>
                      <a:pt x="6925" y="394161"/>
                      <a:pt x="7102" y="391143"/>
                    </a:cubicBezTo>
                    <a:cubicBezTo>
                      <a:pt x="7457" y="384928"/>
                      <a:pt x="7990" y="378892"/>
                      <a:pt x="8523" y="372677"/>
                    </a:cubicBezTo>
                    <a:lnTo>
                      <a:pt x="8878" y="368594"/>
                    </a:lnTo>
                    <a:cubicBezTo>
                      <a:pt x="25745" y="203827"/>
                      <a:pt x="130855" y="65161"/>
                      <a:pt x="275559" y="0"/>
                    </a:cubicBezTo>
                    <a:lnTo>
                      <a:pt x="258869" y="0"/>
                    </a:lnTo>
                    <a:cubicBezTo>
                      <a:pt x="135294" y="60545"/>
                      <a:pt x="42790" y="174709"/>
                      <a:pt x="11541" y="311955"/>
                    </a:cubicBezTo>
                    <a:close/>
                  </a:path>
                </a:pathLst>
              </a:custGeom>
              <a:grpFill/>
              <a:ln w="10769" cap="flat">
                <a:noFill/>
                <a:prstDash val="solid"/>
                <a:miter/>
              </a:ln>
            </p:spPr>
            <p:txBody>
              <a:bodyPr rtlCol="0" anchor="ctr"/>
              <a:lstStyle/>
              <a:p>
                <a:endParaRPr lang="en-US" dirty="0"/>
              </a:p>
            </p:txBody>
          </p:sp>
          <p:sp>
            <p:nvSpPr>
              <p:cNvPr id="778" name="Freeform: Shape 777">
                <a:extLst>
                  <a:ext uri="{FF2B5EF4-FFF2-40B4-BE49-F238E27FC236}">
                    <a16:creationId xmlns:a16="http://schemas.microsoft.com/office/drawing/2014/main" id="{8C11D4DF-64EB-43EE-8A57-7F5E3D288D4B}"/>
                  </a:ext>
                </a:extLst>
              </p:cNvPr>
              <p:cNvSpPr/>
              <p:nvPr/>
            </p:nvSpPr>
            <p:spPr>
              <a:xfrm>
                <a:off x="7957649" y="3766720"/>
                <a:ext cx="342850" cy="319057"/>
              </a:xfrm>
              <a:custGeom>
                <a:avLst/>
                <a:gdLst>
                  <a:gd name="connsiteX0" fmla="*/ 100671 w 342850"/>
                  <a:gd name="connsiteY0" fmla="*/ 97475 h 319057"/>
                  <a:gd name="connsiteX1" fmla="*/ 0 w 342850"/>
                  <a:gd name="connsiteY1" fmla="*/ 319057 h 319057"/>
                  <a:gd name="connsiteX2" fmla="*/ 6392 w 342850"/>
                  <a:gd name="connsiteY2" fmla="*/ 319057 h 319057"/>
                  <a:gd name="connsiteX3" fmla="*/ 6392 w 342850"/>
                  <a:gd name="connsiteY3" fmla="*/ 319057 h 319057"/>
                  <a:gd name="connsiteX4" fmla="*/ 105110 w 342850"/>
                  <a:gd name="connsiteY4" fmla="*/ 102091 h 319057"/>
                  <a:gd name="connsiteX5" fmla="*/ 337879 w 342850"/>
                  <a:gd name="connsiteY5" fmla="*/ 6570 h 319057"/>
                  <a:gd name="connsiteX6" fmla="*/ 342851 w 342850"/>
                  <a:gd name="connsiteY6" fmla="*/ 6747 h 319057"/>
                  <a:gd name="connsiteX7" fmla="*/ 342851 w 342850"/>
                  <a:gd name="connsiteY7" fmla="*/ 178 h 319057"/>
                  <a:gd name="connsiteX8" fmla="*/ 337879 w 342850"/>
                  <a:gd name="connsiteY8" fmla="*/ 0 h 319057"/>
                  <a:gd name="connsiteX9" fmla="*/ 100671 w 342850"/>
                  <a:gd name="connsiteY9" fmla="*/ 97475 h 31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9057">
                    <a:moveTo>
                      <a:pt x="100671" y="97475"/>
                    </a:moveTo>
                    <a:cubicBezTo>
                      <a:pt x="40482" y="156777"/>
                      <a:pt x="4971" y="235076"/>
                      <a:pt x="0" y="319057"/>
                    </a:cubicBezTo>
                    <a:lnTo>
                      <a:pt x="6392" y="319057"/>
                    </a:lnTo>
                    <a:lnTo>
                      <a:pt x="6392" y="319057"/>
                    </a:lnTo>
                    <a:cubicBezTo>
                      <a:pt x="11363" y="236852"/>
                      <a:pt x="46163" y="160150"/>
                      <a:pt x="105110" y="102091"/>
                    </a:cubicBezTo>
                    <a:cubicBezTo>
                      <a:pt x="167608" y="40481"/>
                      <a:pt x="250347" y="6570"/>
                      <a:pt x="337879" y="6570"/>
                    </a:cubicBezTo>
                    <a:lnTo>
                      <a:pt x="342851" y="6747"/>
                    </a:lnTo>
                    <a:lnTo>
                      <a:pt x="342851" y="178"/>
                    </a:lnTo>
                    <a:lnTo>
                      <a:pt x="337879" y="0"/>
                    </a:lnTo>
                    <a:cubicBezTo>
                      <a:pt x="248749" y="0"/>
                      <a:pt x="164412" y="34622"/>
                      <a:pt x="100671" y="97475"/>
                    </a:cubicBezTo>
                    <a:close/>
                  </a:path>
                </a:pathLst>
              </a:custGeom>
              <a:grpFill/>
              <a:ln w="10769" cap="flat">
                <a:noFill/>
                <a:prstDash val="solid"/>
                <a:miter/>
              </a:ln>
            </p:spPr>
            <p:txBody>
              <a:bodyPr rtlCol="0" anchor="ctr"/>
              <a:lstStyle/>
              <a:p>
                <a:endParaRPr lang="en-US" dirty="0"/>
              </a:p>
            </p:txBody>
          </p:sp>
          <p:sp>
            <p:nvSpPr>
              <p:cNvPr id="779" name="Freeform: Shape 778">
                <a:extLst>
                  <a:ext uri="{FF2B5EF4-FFF2-40B4-BE49-F238E27FC236}">
                    <a16:creationId xmlns:a16="http://schemas.microsoft.com/office/drawing/2014/main" id="{AC6EF79A-3373-44AC-A818-560FFA0C59ED}"/>
                  </a:ext>
                </a:extLst>
              </p:cNvPr>
              <p:cNvSpPr/>
              <p:nvPr/>
            </p:nvSpPr>
            <p:spPr>
              <a:xfrm>
                <a:off x="8001504" y="3818564"/>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1" y="6392"/>
                      <a:pt x="294024" y="6392"/>
                    </a:cubicBezTo>
                    <a:lnTo>
                      <a:pt x="298995" y="6569"/>
                    </a:lnTo>
                    <a:lnTo>
                      <a:pt x="298995" y="177"/>
                    </a:lnTo>
                    <a:lnTo>
                      <a:pt x="294024" y="0"/>
                    </a:lnTo>
                    <a:cubicBezTo>
                      <a:pt x="142218" y="0"/>
                      <a:pt x="14914" y="117715"/>
                      <a:pt x="0" y="267212"/>
                    </a:cubicBezTo>
                    <a:close/>
                  </a:path>
                </a:pathLst>
              </a:custGeom>
              <a:grpFill/>
              <a:ln w="10769" cap="flat">
                <a:noFill/>
                <a:prstDash val="solid"/>
                <a:miter/>
              </a:ln>
            </p:spPr>
            <p:txBody>
              <a:bodyPr rtlCol="0" anchor="ctr"/>
              <a:lstStyle/>
              <a:p>
                <a:endParaRPr lang="en-US" dirty="0"/>
              </a:p>
            </p:txBody>
          </p:sp>
          <p:sp>
            <p:nvSpPr>
              <p:cNvPr id="780" name="Freeform: Shape 779">
                <a:extLst>
                  <a:ext uri="{FF2B5EF4-FFF2-40B4-BE49-F238E27FC236}">
                    <a16:creationId xmlns:a16="http://schemas.microsoft.com/office/drawing/2014/main" id="{A2D6862D-B6B5-4766-8BD7-A3B39EECF388}"/>
                  </a:ext>
                </a:extLst>
              </p:cNvPr>
              <p:cNvSpPr/>
              <p:nvPr/>
            </p:nvSpPr>
            <p:spPr>
              <a:xfrm>
                <a:off x="7917345" y="4637069"/>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6 h 367705"/>
                  <a:gd name="connsiteX4" fmla="*/ 383332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6"/>
                    </a:lnTo>
                    <a:lnTo>
                      <a:pt x="383332" y="355"/>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781" name="Freeform: Shape 780">
                <a:extLst>
                  <a:ext uri="{FF2B5EF4-FFF2-40B4-BE49-F238E27FC236}">
                    <a16:creationId xmlns:a16="http://schemas.microsoft.com/office/drawing/2014/main" id="{4AE4F4BA-378D-4E28-A689-64D9AABAD04B}"/>
                  </a:ext>
                </a:extLst>
              </p:cNvPr>
              <p:cNvSpPr/>
              <p:nvPr/>
            </p:nvSpPr>
            <p:spPr>
              <a:xfrm>
                <a:off x="7872425" y="4592149"/>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782" name="Freeform: Shape 781">
                <a:extLst>
                  <a:ext uri="{FF2B5EF4-FFF2-40B4-BE49-F238E27FC236}">
                    <a16:creationId xmlns:a16="http://schemas.microsoft.com/office/drawing/2014/main" id="{A5CF00DB-581F-49DE-BAD8-4E9B31BDCB91}"/>
                  </a:ext>
                </a:extLst>
              </p:cNvPr>
              <p:cNvSpPr/>
              <p:nvPr/>
            </p:nvSpPr>
            <p:spPr>
              <a:xfrm>
                <a:off x="7834783" y="4085422"/>
                <a:ext cx="466426" cy="918820"/>
              </a:xfrm>
              <a:custGeom>
                <a:avLst/>
                <a:gdLst>
                  <a:gd name="connsiteX0" fmla="*/ 171692 w 466426"/>
                  <a:gd name="connsiteY0" fmla="*/ 32314 h 918820"/>
                  <a:gd name="connsiteX1" fmla="*/ 171692 w 466426"/>
                  <a:gd name="connsiteY1" fmla="*/ 23614 h 918820"/>
                  <a:gd name="connsiteX2" fmla="*/ 173112 w 466426"/>
                  <a:gd name="connsiteY2" fmla="*/ 177 h 918820"/>
                  <a:gd name="connsiteX3" fmla="*/ 166720 w 466426"/>
                  <a:gd name="connsiteY3" fmla="*/ 177 h 918820"/>
                  <a:gd name="connsiteX4" fmla="*/ 166720 w 466426"/>
                  <a:gd name="connsiteY4" fmla="*/ 177 h 918820"/>
                  <a:gd name="connsiteX5" fmla="*/ 165300 w 466426"/>
                  <a:gd name="connsiteY5" fmla="*/ 23436 h 918820"/>
                  <a:gd name="connsiteX6" fmla="*/ 165300 w 466426"/>
                  <a:gd name="connsiteY6" fmla="*/ 29828 h 918820"/>
                  <a:gd name="connsiteX7" fmla="*/ 128724 w 466426"/>
                  <a:gd name="connsiteY7" fmla="*/ 17755 h 918820"/>
                  <a:gd name="connsiteX8" fmla="*/ 128724 w 466426"/>
                  <a:gd name="connsiteY8" fmla="*/ 14204 h 918820"/>
                  <a:gd name="connsiteX9" fmla="*/ 129257 w 466426"/>
                  <a:gd name="connsiteY9" fmla="*/ 0 h 918820"/>
                  <a:gd name="connsiteX10" fmla="*/ 122865 w 466426"/>
                  <a:gd name="connsiteY10" fmla="*/ 0 h 918820"/>
                  <a:gd name="connsiteX11" fmla="*/ 122333 w 466426"/>
                  <a:gd name="connsiteY11" fmla="*/ 14026 h 918820"/>
                  <a:gd name="connsiteX12" fmla="*/ 122333 w 466426"/>
                  <a:gd name="connsiteY12" fmla="*/ 15979 h 918820"/>
                  <a:gd name="connsiteX13" fmla="*/ 88775 w 466426"/>
                  <a:gd name="connsiteY13" fmla="*/ 8167 h 918820"/>
                  <a:gd name="connsiteX14" fmla="*/ 89131 w 466426"/>
                  <a:gd name="connsiteY14" fmla="*/ 0 h 918820"/>
                  <a:gd name="connsiteX15" fmla="*/ 82739 w 466426"/>
                  <a:gd name="connsiteY15" fmla="*/ 0 h 918820"/>
                  <a:gd name="connsiteX16" fmla="*/ 82739 w 466426"/>
                  <a:gd name="connsiteY16" fmla="*/ 0 h 918820"/>
                  <a:gd name="connsiteX17" fmla="*/ 82562 w 466426"/>
                  <a:gd name="connsiteY17" fmla="*/ 7102 h 918820"/>
                  <a:gd name="connsiteX18" fmla="*/ 44211 w 466426"/>
                  <a:gd name="connsiteY18" fmla="*/ 2131 h 918820"/>
                  <a:gd name="connsiteX19" fmla="*/ 44388 w 466426"/>
                  <a:gd name="connsiteY19" fmla="*/ 177 h 918820"/>
                  <a:gd name="connsiteX20" fmla="*/ 37996 w 466426"/>
                  <a:gd name="connsiteY20" fmla="*/ 177 h 918820"/>
                  <a:gd name="connsiteX21" fmla="*/ 37996 w 466426"/>
                  <a:gd name="connsiteY21" fmla="*/ 177 h 918820"/>
                  <a:gd name="connsiteX22" fmla="*/ 37996 w 466426"/>
                  <a:gd name="connsiteY22" fmla="*/ 1598 h 918820"/>
                  <a:gd name="connsiteX23" fmla="*/ 6925 w 466426"/>
                  <a:gd name="connsiteY23" fmla="*/ 177 h 918820"/>
                  <a:gd name="connsiteX24" fmla="*/ 6925 w 466426"/>
                  <a:gd name="connsiteY24" fmla="*/ 0 h 918820"/>
                  <a:gd name="connsiteX25" fmla="*/ 533 w 466426"/>
                  <a:gd name="connsiteY25" fmla="*/ 0 h 918820"/>
                  <a:gd name="connsiteX26" fmla="*/ 533 w 466426"/>
                  <a:gd name="connsiteY26" fmla="*/ 3373 h 918820"/>
                  <a:gd name="connsiteX27" fmla="*/ 533 w 466426"/>
                  <a:gd name="connsiteY27" fmla="*/ 8345 h 918820"/>
                  <a:gd name="connsiteX28" fmla="*/ 3729 w 466426"/>
                  <a:gd name="connsiteY28" fmla="*/ 8345 h 918820"/>
                  <a:gd name="connsiteX29" fmla="*/ 458081 w 466426"/>
                  <a:gd name="connsiteY29" fmla="*/ 456658 h 918820"/>
                  <a:gd name="connsiteX30" fmla="*/ 458259 w 466426"/>
                  <a:gd name="connsiteY30" fmla="*/ 460564 h 918820"/>
                  <a:gd name="connsiteX31" fmla="*/ 427187 w 466426"/>
                  <a:gd name="connsiteY31" fmla="*/ 461807 h 918820"/>
                  <a:gd name="connsiteX32" fmla="*/ 427187 w 466426"/>
                  <a:gd name="connsiteY32" fmla="*/ 460387 h 918820"/>
                  <a:gd name="connsiteX33" fmla="*/ 299173 w 466426"/>
                  <a:gd name="connsiteY33" fmla="*/ 168317 h 918820"/>
                  <a:gd name="connsiteX34" fmla="*/ 0 w 466426"/>
                  <a:gd name="connsiteY34" fmla="*/ 47938 h 918820"/>
                  <a:gd name="connsiteX35" fmla="*/ 0 w 466426"/>
                  <a:gd name="connsiteY35" fmla="*/ 54330 h 918820"/>
                  <a:gd name="connsiteX36" fmla="*/ 294557 w 466426"/>
                  <a:gd name="connsiteY36" fmla="*/ 172933 h 918820"/>
                  <a:gd name="connsiteX37" fmla="*/ 420618 w 466426"/>
                  <a:gd name="connsiteY37" fmla="*/ 460387 h 918820"/>
                  <a:gd name="connsiteX38" fmla="*/ 420618 w 466426"/>
                  <a:gd name="connsiteY38" fmla="*/ 462162 h 918820"/>
                  <a:gd name="connsiteX39" fmla="*/ 382267 w 466426"/>
                  <a:gd name="connsiteY39" fmla="*/ 467311 h 918820"/>
                  <a:gd name="connsiteX40" fmla="*/ 178 w 466426"/>
                  <a:gd name="connsiteY40" fmla="*/ 93036 h 918820"/>
                  <a:gd name="connsiteX41" fmla="*/ 178 w 466426"/>
                  <a:gd name="connsiteY41" fmla="*/ 99428 h 918820"/>
                  <a:gd name="connsiteX42" fmla="*/ 375875 w 466426"/>
                  <a:gd name="connsiteY42" fmla="*/ 468377 h 918820"/>
                  <a:gd name="connsiteX43" fmla="*/ 342318 w 466426"/>
                  <a:gd name="connsiteY43" fmla="*/ 476011 h 918820"/>
                  <a:gd name="connsiteX44" fmla="*/ 342318 w 466426"/>
                  <a:gd name="connsiteY44" fmla="*/ 474768 h 918820"/>
                  <a:gd name="connsiteX45" fmla="*/ 240937 w 466426"/>
                  <a:gd name="connsiteY45" fmla="*/ 238982 h 918820"/>
                  <a:gd name="connsiteX46" fmla="*/ 178 w 466426"/>
                  <a:gd name="connsiteY46" fmla="*/ 141685 h 918820"/>
                  <a:gd name="connsiteX47" fmla="*/ 178 w 466426"/>
                  <a:gd name="connsiteY47" fmla="*/ 148077 h 918820"/>
                  <a:gd name="connsiteX48" fmla="*/ 335749 w 466426"/>
                  <a:gd name="connsiteY48" fmla="*/ 474768 h 918820"/>
                  <a:gd name="connsiteX49" fmla="*/ 335749 w 466426"/>
                  <a:gd name="connsiteY49" fmla="*/ 477787 h 918820"/>
                  <a:gd name="connsiteX50" fmla="*/ 299351 w 466426"/>
                  <a:gd name="connsiteY50" fmla="*/ 489682 h 918820"/>
                  <a:gd name="connsiteX51" fmla="*/ 299351 w 466426"/>
                  <a:gd name="connsiteY51" fmla="*/ 483823 h 918820"/>
                  <a:gd name="connsiteX52" fmla="*/ 178 w 466426"/>
                  <a:gd name="connsiteY52" fmla="*/ 193174 h 918820"/>
                  <a:gd name="connsiteX53" fmla="*/ 178 w 466426"/>
                  <a:gd name="connsiteY53" fmla="*/ 199566 h 918820"/>
                  <a:gd name="connsiteX54" fmla="*/ 292782 w 466426"/>
                  <a:gd name="connsiteY54" fmla="*/ 483823 h 918820"/>
                  <a:gd name="connsiteX55" fmla="*/ 292782 w 466426"/>
                  <a:gd name="connsiteY55" fmla="*/ 492168 h 918820"/>
                  <a:gd name="connsiteX56" fmla="*/ 12074 w 466426"/>
                  <a:gd name="connsiteY56" fmla="*/ 819215 h 918820"/>
                  <a:gd name="connsiteX57" fmla="*/ 11541 w 466426"/>
                  <a:gd name="connsiteY57" fmla="*/ 821523 h 918820"/>
                  <a:gd name="connsiteX58" fmla="*/ 8700 w 466426"/>
                  <a:gd name="connsiteY58" fmla="*/ 835372 h 918820"/>
                  <a:gd name="connsiteX59" fmla="*/ 7812 w 466426"/>
                  <a:gd name="connsiteY59" fmla="*/ 839988 h 918820"/>
                  <a:gd name="connsiteX60" fmla="*/ 4616 w 466426"/>
                  <a:gd name="connsiteY60" fmla="*/ 860939 h 918820"/>
                  <a:gd name="connsiteX61" fmla="*/ 3729 w 466426"/>
                  <a:gd name="connsiteY61" fmla="*/ 868041 h 918820"/>
                  <a:gd name="connsiteX62" fmla="*/ 3729 w 466426"/>
                  <a:gd name="connsiteY62" fmla="*/ 868574 h 918820"/>
                  <a:gd name="connsiteX63" fmla="*/ 533 w 466426"/>
                  <a:gd name="connsiteY63" fmla="*/ 918821 h 918820"/>
                  <a:gd name="connsiteX64" fmla="*/ 533 w 466426"/>
                  <a:gd name="connsiteY64" fmla="*/ 918821 h 918820"/>
                  <a:gd name="connsiteX65" fmla="*/ 6925 w 466426"/>
                  <a:gd name="connsiteY65" fmla="*/ 918821 h 918820"/>
                  <a:gd name="connsiteX66" fmla="*/ 6925 w 466426"/>
                  <a:gd name="connsiteY66" fmla="*/ 918821 h 918820"/>
                  <a:gd name="connsiteX67" fmla="*/ 7280 w 466426"/>
                  <a:gd name="connsiteY67" fmla="*/ 907280 h 918820"/>
                  <a:gd name="connsiteX68" fmla="*/ 7635 w 466426"/>
                  <a:gd name="connsiteY68" fmla="*/ 898225 h 918820"/>
                  <a:gd name="connsiteX69" fmla="*/ 9055 w 466426"/>
                  <a:gd name="connsiteY69" fmla="*/ 879759 h 918820"/>
                  <a:gd name="connsiteX70" fmla="*/ 9410 w 466426"/>
                  <a:gd name="connsiteY70" fmla="*/ 875676 h 918820"/>
                  <a:gd name="connsiteX71" fmla="*/ 461455 w 466426"/>
                  <a:gd name="connsiteY71" fmla="*/ 466956 h 918820"/>
                  <a:gd name="connsiteX72" fmla="*/ 466426 w 466426"/>
                  <a:gd name="connsiteY72" fmla="*/ 467134 h 918820"/>
                  <a:gd name="connsiteX73" fmla="*/ 466426 w 466426"/>
                  <a:gd name="connsiteY73" fmla="*/ 460032 h 918820"/>
                  <a:gd name="connsiteX74" fmla="*/ 464651 w 466426"/>
                  <a:gd name="connsiteY74" fmla="*/ 460032 h 918820"/>
                  <a:gd name="connsiteX75" fmla="*/ 464651 w 466426"/>
                  <a:gd name="connsiteY75" fmla="*/ 456658 h 918820"/>
                  <a:gd name="connsiteX76" fmla="*/ 466249 w 466426"/>
                  <a:gd name="connsiteY76" fmla="*/ 425765 h 918820"/>
                  <a:gd name="connsiteX77" fmla="*/ 466249 w 466426"/>
                  <a:gd name="connsiteY77" fmla="*/ 374985 h 918820"/>
                  <a:gd name="connsiteX78" fmla="*/ 461277 w 466426"/>
                  <a:gd name="connsiteY78" fmla="*/ 407299 h 918820"/>
                  <a:gd name="connsiteX79" fmla="*/ 171692 w 466426"/>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820">
                    <a:moveTo>
                      <a:pt x="171692" y="32314"/>
                    </a:moveTo>
                    <a:cubicBezTo>
                      <a:pt x="171692" y="29118"/>
                      <a:pt x="171692" y="24857"/>
                      <a:pt x="171692" y="23614"/>
                    </a:cubicBezTo>
                    <a:cubicBezTo>
                      <a:pt x="171870"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410"/>
                      <a:pt x="122333" y="14026"/>
                    </a:cubicBezTo>
                    <a:lnTo>
                      <a:pt x="122333" y="15979"/>
                    </a:lnTo>
                    <a:cubicBezTo>
                      <a:pt x="111325" y="12961"/>
                      <a:pt x="100139" y="10475"/>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2131"/>
                    </a:cubicBezTo>
                    <a:lnTo>
                      <a:pt x="44388" y="177"/>
                    </a:lnTo>
                    <a:lnTo>
                      <a:pt x="37996" y="177"/>
                    </a:lnTo>
                    <a:lnTo>
                      <a:pt x="37996" y="177"/>
                    </a:lnTo>
                    <a:lnTo>
                      <a:pt x="37996" y="1598"/>
                    </a:lnTo>
                    <a:cubicBezTo>
                      <a:pt x="27698" y="888"/>
                      <a:pt x="17400" y="355"/>
                      <a:pt x="6925" y="177"/>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7" y="461807"/>
                    </a:cubicBezTo>
                    <a:lnTo>
                      <a:pt x="427187" y="460387"/>
                    </a:lnTo>
                    <a:cubicBezTo>
                      <a:pt x="423991" y="349595"/>
                      <a:pt x="378538" y="245906"/>
                      <a:pt x="299173" y="168317"/>
                    </a:cubicBezTo>
                    <a:cubicBezTo>
                      <a:pt x="219631"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7" y="463228"/>
                      <a:pt x="394873" y="465003"/>
                      <a:pt x="382267" y="467311"/>
                    </a:cubicBezTo>
                    <a:cubicBezTo>
                      <a:pt x="379426" y="260643"/>
                      <a:pt x="206669" y="93036"/>
                      <a:pt x="178" y="93036"/>
                    </a:cubicBezTo>
                    <a:lnTo>
                      <a:pt x="178" y="99428"/>
                    </a:lnTo>
                    <a:cubicBezTo>
                      <a:pt x="203474" y="99428"/>
                      <a:pt x="373567" y="264904"/>
                      <a:pt x="375875" y="468377"/>
                    </a:cubicBezTo>
                    <a:cubicBezTo>
                      <a:pt x="364512" y="470507"/>
                      <a:pt x="353326" y="472993"/>
                      <a:pt x="342318" y="476011"/>
                    </a:cubicBezTo>
                    <a:lnTo>
                      <a:pt x="342318" y="474768"/>
                    </a:lnTo>
                    <a:cubicBezTo>
                      <a:pt x="340720" y="385461"/>
                      <a:pt x="304677" y="301657"/>
                      <a:pt x="240937" y="238982"/>
                    </a:cubicBezTo>
                    <a:cubicBezTo>
                      <a:pt x="177196" y="176129"/>
                      <a:pt x="89486" y="141685"/>
                      <a:pt x="178" y="141685"/>
                    </a:cubicBezTo>
                    <a:lnTo>
                      <a:pt x="178" y="148077"/>
                    </a:lnTo>
                    <a:cubicBezTo>
                      <a:pt x="180037" y="148077"/>
                      <a:pt x="332375" y="294733"/>
                      <a:pt x="335749" y="474768"/>
                    </a:cubicBezTo>
                    <a:lnTo>
                      <a:pt x="335749" y="477787"/>
                    </a:lnTo>
                    <a:cubicBezTo>
                      <a:pt x="323320" y="481337"/>
                      <a:pt x="311247" y="485244"/>
                      <a:pt x="299351" y="489682"/>
                    </a:cubicBezTo>
                    <a:cubicBezTo>
                      <a:pt x="299351" y="487197"/>
                      <a:pt x="299351" y="484711"/>
                      <a:pt x="299351" y="483823"/>
                    </a:cubicBezTo>
                    <a:cubicBezTo>
                      <a:pt x="296155" y="323673"/>
                      <a:pt x="160151" y="193174"/>
                      <a:pt x="178" y="193174"/>
                    </a:cubicBezTo>
                    <a:lnTo>
                      <a:pt x="178" y="199566"/>
                    </a:lnTo>
                    <a:cubicBezTo>
                      <a:pt x="156600" y="199566"/>
                      <a:pt x="289763" y="327047"/>
                      <a:pt x="292782" y="483823"/>
                    </a:cubicBezTo>
                    <a:cubicBezTo>
                      <a:pt x="292782" y="485066"/>
                      <a:pt x="292782" y="489150"/>
                      <a:pt x="292782" y="492168"/>
                    </a:cubicBezTo>
                    <a:cubicBezTo>
                      <a:pt x="152872" y="547564"/>
                      <a:pt x="46163" y="669540"/>
                      <a:pt x="12074" y="819215"/>
                    </a:cubicBezTo>
                    <a:lnTo>
                      <a:pt x="11541" y="821523"/>
                    </a:lnTo>
                    <a:cubicBezTo>
                      <a:pt x="10475" y="826140"/>
                      <a:pt x="9588" y="830756"/>
                      <a:pt x="8700" y="835372"/>
                    </a:cubicBezTo>
                    <a:lnTo>
                      <a:pt x="7812" y="839988"/>
                    </a:lnTo>
                    <a:cubicBezTo>
                      <a:pt x="6570" y="846913"/>
                      <a:pt x="5504" y="854015"/>
                      <a:pt x="4616" y="860939"/>
                    </a:cubicBezTo>
                    <a:cubicBezTo>
                      <a:pt x="4262" y="863247"/>
                      <a:pt x="3906" y="865556"/>
                      <a:pt x="3729" y="868041"/>
                    </a:cubicBezTo>
                    <a:lnTo>
                      <a:pt x="3729" y="868574"/>
                    </a:lnTo>
                    <a:cubicBezTo>
                      <a:pt x="1776" y="885086"/>
                      <a:pt x="710" y="901953"/>
                      <a:pt x="533" y="918821"/>
                    </a:cubicBezTo>
                    <a:lnTo>
                      <a:pt x="533" y="918821"/>
                    </a:lnTo>
                    <a:lnTo>
                      <a:pt x="6925" y="918821"/>
                    </a:lnTo>
                    <a:lnTo>
                      <a:pt x="6925" y="918821"/>
                    </a:lnTo>
                    <a:cubicBezTo>
                      <a:pt x="6925" y="914914"/>
                      <a:pt x="7102" y="911008"/>
                      <a:pt x="7280" y="907280"/>
                    </a:cubicBezTo>
                    <a:cubicBezTo>
                      <a:pt x="7457" y="904261"/>
                      <a:pt x="7457" y="901243"/>
                      <a:pt x="7635" y="898225"/>
                    </a:cubicBezTo>
                    <a:cubicBezTo>
                      <a:pt x="7990" y="892010"/>
                      <a:pt x="8523" y="885974"/>
                      <a:pt x="9055" y="879759"/>
                    </a:cubicBezTo>
                    <a:lnTo>
                      <a:pt x="9410" y="875676"/>
                    </a:lnTo>
                    <a:cubicBezTo>
                      <a:pt x="33025" y="646459"/>
                      <a:pt x="226733" y="466956"/>
                      <a:pt x="461455" y="466956"/>
                    </a:cubicBezTo>
                    <a:lnTo>
                      <a:pt x="466426" y="467134"/>
                    </a:lnTo>
                    <a:lnTo>
                      <a:pt x="466426" y="460032"/>
                    </a:lnTo>
                    <a:lnTo>
                      <a:pt x="464651" y="460032"/>
                    </a:lnTo>
                    <a:lnTo>
                      <a:pt x="464651" y="456658"/>
                    </a:lnTo>
                    <a:cubicBezTo>
                      <a:pt x="464828" y="446183"/>
                      <a:pt x="465361" y="436062"/>
                      <a:pt x="466249" y="425765"/>
                    </a:cubicBezTo>
                    <a:lnTo>
                      <a:pt x="466249" y="374985"/>
                    </a:lnTo>
                    <a:cubicBezTo>
                      <a:pt x="464296" y="385638"/>
                      <a:pt x="462520" y="396469"/>
                      <a:pt x="461277" y="407299"/>
                    </a:cubicBezTo>
                    <a:cubicBezTo>
                      <a:pt x="440681" y="236496"/>
                      <a:pt x="326516" y="93569"/>
                      <a:pt x="171692" y="32314"/>
                    </a:cubicBezTo>
                    <a:close/>
                  </a:path>
                </a:pathLst>
              </a:custGeom>
              <a:grpFill/>
              <a:ln w="10769" cap="flat">
                <a:noFill/>
                <a:prstDash val="solid"/>
                <a:miter/>
              </a:ln>
            </p:spPr>
            <p:txBody>
              <a:bodyPr rtlCol="0" anchor="ctr"/>
              <a:lstStyle/>
              <a:p>
                <a:endParaRPr lang="en-US" dirty="0"/>
              </a:p>
            </p:txBody>
          </p:sp>
          <p:sp>
            <p:nvSpPr>
              <p:cNvPr id="783" name="Freeform: Shape 782">
                <a:extLst>
                  <a:ext uri="{FF2B5EF4-FFF2-40B4-BE49-F238E27FC236}">
                    <a16:creationId xmlns:a16="http://schemas.microsoft.com/office/drawing/2014/main" id="{30BAEE4A-1BB9-4C5A-A4BF-57F0290CAF5B}"/>
                  </a:ext>
                </a:extLst>
              </p:cNvPr>
              <p:cNvSpPr/>
              <p:nvPr/>
            </p:nvSpPr>
            <p:spPr>
              <a:xfrm>
                <a:off x="7957649" y="4685896"/>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lnTo>
                      <a:pt x="342851" y="6569"/>
                    </a:lnTo>
                    <a:lnTo>
                      <a:pt x="342851" y="177"/>
                    </a:lnTo>
                    <a:lnTo>
                      <a:pt x="337879" y="0"/>
                    </a:lnTo>
                    <a:cubicBezTo>
                      <a:pt x="248749" y="0"/>
                      <a:pt x="164412" y="34444"/>
                      <a:pt x="100671" y="97297"/>
                    </a:cubicBezTo>
                    <a:close/>
                  </a:path>
                </a:pathLst>
              </a:custGeom>
              <a:grpFill/>
              <a:ln w="10769" cap="flat">
                <a:noFill/>
                <a:prstDash val="solid"/>
                <a:miter/>
              </a:ln>
            </p:spPr>
            <p:txBody>
              <a:bodyPr rtlCol="0" anchor="ctr"/>
              <a:lstStyle/>
              <a:p>
                <a:endParaRPr lang="en-US" dirty="0"/>
              </a:p>
            </p:txBody>
          </p:sp>
          <p:sp>
            <p:nvSpPr>
              <p:cNvPr id="784" name="Freeform: Shape 783">
                <a:extLst>
                  <a:ext uri="{FF2B5EF4-FFF2-40B4-BE49-F238E27FC236}">
                    <a16:creationId xmlns:a16="http://schemas.microsoft.com/office/drawing/2014/main" id="{56BD6E68-E8CE-4628-A49A-C2BE171D27DD}"/>
                  </a:ext>
                </a:extLst>
              </p:cNvPr>
              <p:cNvSpPr/>
              <p:nvPr/>
            </p:nvSpPr>
            <p:spPr>
              <a:xfrm>
                <a:off x="8001504" y="4737562"/>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1"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785" name="Freeform: Shape 784">
                <a:extLst>
                  <a:ext uri="{FF2B5EF4-FFF2-40B4-BE49-F238E27FC236}">
                    <a16:creationId xmlns:a16="http://schemas.microsoft.com/office/drawing/2014/main" id="{415C75BD-D484-4A50-8FD0-C53185ECA03B}"/>
                  </a:ext>
                </a:extLst>
              </p:cNvPr>
              <p:cNvSpPr/>
              <p:nvPr/>
            </p:nvSpPr>
            <p:spPr>
              <a:xfrm>
                <a:off x="7917345" y="5556245"/>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8"/>
                      <a:pt x="6392" y="163879"/>
                      <a:pt x="0" y="367529"/>
                    </a:cubicBezTo>
                    <a:close/>
                  </a:path>
                </a:pathLst>
              </a:custGeom>
              <a:grpFill/>
              <a:ln w="10769" cap="flat">
                <a:noFill/>
                <a:prstDash val="solid"/>
                <a:miter/>
              </a:ln>
            </p:spPr>
            <p:txBody>
              <a:bodyPr rtlCol="0" anchor="ctr"/>
              <a:lstStyle/>
              <a:p>
                <a:endParaRPr lang="en-US" dirty="0"/>
              </a:p>
            </p:txBody>
          </p:sp>
          <p:sp>
            <p:nvSpPr>
              <p:cNvPr id="786" name="Freeform: Shape 785">
                <a:extLst>
                  <a:ext uri="{FF2B5EF4-FFF2-40B4-BE49-F238E27FC236}">
                    <a16:creationId xmlns:a16="http://schemas.microsoft.com/office/drawing/2014/main" id="{2A81076D-7004-4BE2-9A69-EACC8CC52852}"/>
                  </a:ext>
                </a:extLst>
              </p:cNvPr>
              <p:cNvSpPr/>
              <p:nvPr/>
            </p:nvSpPr>
            <p:spPr>
              <a:xfrm>
                <a:off x="7872425" y="5511147"/>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69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5"/>
                      <a:pt x="199922" y="6392"/>
                      <a:pt x="423281" y="6392"/>
                    </a:cubicBezTo>
                    <a:lnTo>
                      <a:pt x="428252" y="6569"/>
                    </a:lnTo>
                    <a:lnTo>
                      <a:pt x="428252" y="178"/>
                    </a:lnTo>
                    <a:lnTo>
                      <a:pt x="423281" y="0"/>
                    </a:lnTo>
                    <a:cubicBezTo>
                      <a:pt x="196371" y="-177"/>
                      <a:pt x="7812" y="184475"/>
                      <a:pt x="0" y="412626"/>
                    </a:cubicBezTo>
                    <a:close/>
                  </a:path>
                </a:pathLst>
              </a:custGeom>
              <a:grpFill/>
              <a:ln w="10769" cap="flat">
                <a:noFill/>
                <a:prstDash val="solid"/>
                <a:miter/>
              </a:ln>
            </p:spPr>
            <p:txBody>
              <a:bodyPr rtlCol="0" anchor="ctr"/>
              <a:lstStyle/>
              <a:p>
                <a:endParaRPr lang="en-US" dirty="0"/>
              </a:p>
            </p:txBody>
          </p:sp>
          <p:sp>
            <p:nvSpPr>
              <p:cNvPr id="787" name="Freeform: Shape 786">
                <a:extLst>
                  <a:ext uri="{FF2B5EF4-FFF2-40B4-BE49-F238E27FC236}">
                    <a16:creationId xmlns:a16="http://schemas.microsoft.com/office/drawing/2014/main" id="{5A7D7246-3473-406B-A3DC-4053EF2AF882}"/>
                  </a:ext>
                </a:extLst>
              </p:cNvPr>
              <p:cNvSpPr/>
              <p:nvPr/>
            </p:nvSpPr>
            <p:spPr>
              <a:xfrm>
                <a:off x="7834783" y="5004420"/>
                <a:ext cx="466426" cy="918643"/>
              </a:xfrm>
              <a:custGeom>
                <a:avLst/>
                <a:gdLst>
                  <a:gd name="connsiteX0" fmla="*/ 171692 w 466426"/>
                  <a:gd name="connsiteY0" fmla="*/ 32314 h 918643"/>
                  <a:gd name="connsiteX1" fmla="*/ 171692 w 466426"/>
                  <a:gd name="connsiteY1" fmla="*/ 23614 h 918643"/>
                  <a:gd name="connsiteX2" fmla="*/ 173112 w 466426"/>
                  <a:gd name="connsiteY2" fmla="*/ 178 h 918643"/>
                  <a:gd name="connsiteX3" fmla="*/ 166720 w 466426"/>
                  <a:gd name="connsiteY3" fmla="*/ 178 h 918643"/>
                  <a:gd name="connsiteX4" fmla="*/ 166720 w 466426"/>
                  <a:gd name="connsiteY4" fmla="*/ 178 h 918643"/>
                  <a:gd name="connsiteX5" fmla="*/ 165300 w 466426"/>
                  <a:gd name="connsiteY5" fmla="*/ 23437 h 918643"/>
                  <a:gd name="connsiteX6" fmla="*/ 165300 w 466426"/>
                  <a:gd name="connsiteY6" fmla="*/ 29829 h 918643"/>
                  <a:gd name="connsiteX7" fmla="*/ 128724 w 466426"/>
                  <a:gd name="connsiteY7" fmla="*/ 17755 h 918643"/>
                  <a:gd name="connsiteX8" fmla="*/ 128724 w 466426"/>
                  <a:gd name="connsiteY8" fmla="*/ 14204 h 918643"/>
                  <a:gd name="connsiteX9" fmla="*/ 129257 w 466426"/>
                  <a:gd name="connsiteY9" fmla="*/ 0 h 918643"/>
                  <a:gd name="connsiteX10" fmla="*/ 122865 w 466426"/>
                  <a:gd name="connsiteY10" fmla="*/ 0 h 918643"/>
                  <a:gd name="connsiteX11" fmla="*/ 122333 w 466426"/>
                  <a:gd name="connsiteY11" fmla="*/ 14027 h 918643"/>
                  <a:gd name="connsiteX12" fmla="*/ 122333 w 466426"/>
                  <a:gd name="connsiteY12" fmla="*/ 15980 h 918643"/>
                  <a:gd name="connsiteX13" fmla="*/ 88775 w 466426"/>
                  <a:gd name="connsiteY13" fmla="*/ 8168 h 918643"/>
                  <a:gd name="connsiteX14" fmla="*/ 89131 w 466426"/>
                  <a:gd name="connsiteY14" fmla="*/ 0 h 918643"/>
                  <a:gd name="connsiteX15" fmla="*/ 82739 w 466426"/>
                  <a:gd name="connsiteY15" fmla="*/ 0 h 918643"/>
                  <a:gd name="connsiteX16" fmla="*/ 82739 w 466426"/>
                  <a:gd name="connsiteY16" fmla="*/ 0 h 918643"/>
                  <a:gd name="connsiteX17" fmla="*/ 82562 w 466426"/>
                  <a:gd name="connsiteY17" fmla="*/ 7102 h 918643"/>
                  <a:gd name="connsiteX18" fmla="*/ 44211 w 466426"/>
                  <a:gd name="connsiteY18" fmla="*/ 1953 h 918643"/>
                  <a:gd name="connsiteX19" fmla="*/ 44388 w 466426"/>
                  <a:gd name="connsiteY19" fmla="*/ 0 h 918643"/>
                  <a:gd name="connsiteX20" fmla="*/ 37996 w 466426"/>
                  <a:gd name="connsiteY20" fmla="*/ 0 h 918643"/>
                  <a:gd name="connsiteX21" fmla="*/ 37996 w 466426"/>
                  <a:gd name="connsiteY21" fmla="*/ 0 h 918643"/>
                  <a:gd name="connsiteX22" fmla="*/ 37996 w 466426"/>
                  <a:gd name="connsiteY22" fmla="*/ 1598 h 918643"/>
                  <a:gd name="connsiteX23" fmla="*/ 6925 w 466426"/>
                  <a:gd name="connsiteY23" fmla="*/ 178 h 918643"/>
                  <a:gd name="connsiteX24" fmla="*/ 6925 w 466426"/>
                  <a:gd name="connsiteY24" fmla="*/ 0 h 918643"/>
                  <a:gd name="connsiteX25" fmla="*/ 533 w 466426"/>
                  <a:gd name="connsiteY25" fmla="*/ 0 h 918643"/>
                  <a:gd name="connsiteX26" fmla="*/ 533 w 466426"/>
                  <a:gd name="connsiteY26" fmla="*/ 3373 h 918643"/>
                  <a:gd name="connsiteX27" fmla="*/ 533 w 466426"/>
                  <a:gd name="connsiteY27" fmla="*/ 8345 h 918643"/>
                  <a:gd name="connsiteX28" fmla="*/ 3729 w 466426"/>
                  <a:gd name="connsiteY28" fmla="*/ 8345 h 918643"/>
                  <a:gd name="connsiteX29" fmla="*/ 458081 w 466426"/>
                  <a:gd name="connsiteY29" fmla="*/ 456658 h 918643"/>
                  <a:gd name="connsiteX30" fmla="*/ 458259 w 466426"/>
                  <a:gd name="connsiteY30" fmla="*/ 460564 h 918643"/>
                  <a:gd name="connsiteX31" fmla="*/ 427187 w 466426"/>
                  <a:gd name="connsiteY31" fmla="*/ 461807 h 918643"/>
                  <a:gd name="connsiteX32" fmla="*/ 427187 w 466426"/>
                  <a:gd name="connsiteY32" fmla="*/ 460387 h 918643"/>
                  <a:gd name="connsiteX33" fmla="*/ 299173 w 466426"/>
                  <a:gd name="connsiteY33" fmla="*/ 168317 h 918643"/>
                  <a:gd name="connsiteX34" fmla="*/ 0 w 466426"/>
                  <a:gd name="connsiteY34" fmla="*/ 47939 h 918643"/>
                  <a:gd name="connsiteX35" fmla="*/ 0 w 466426"/>
                  <a:gd name="connsiteY35" fmla="*/ 54331 h 918643"/>
                  <a:gd name="connsiteX36" fmla="*/ 294557 w 466426"/>
                  <a:gd name="connsiteY36" fmla="*/ 172756 h 918643"/>
                  <a:gd name="connsiteX37" fmla="*/ 420618 w 466426"/>
                  <a:gd name="connsiteY37" fmla="*/ 460209 h 918643"/>
                  <a:gd name="connsiteX38" fmla="*/ 420618 w 466426"/>
                  <a:gd name="connsiteY38" fmla="*/ 461985 h 918643"/>
                  <a:gd name="connsiteX39" fmla="*/ 382267 w 466426"/>
                  <a:gd name="connsiteY39" fmla="*/ 467134 h 918643"/>
                  <a:gd name="connsiteX40" fmla="*/ 178 w 466426"/>
                  <a:gd name="connsiteY40" fmla="*/ 92859 h 918643"/>
                  <a:gd name="connsiteX41" fmla="*/ 178 w 466426"/>
                  <a:gd name="connsiteY41" fmla="*/ 99251 h 918643"/>
                  <a:gd name="connsiteX42" fmla="*/ 375875 w 466426"/>
                  <a:gd name="connsiteY42" fmla="*/ 468199 h 918643"/>
                  <a:gd name="connsiteX43" fmla="*/ 342318 w 466426"/>
                  <a:gd name="connsiteY43" fmla="*/ 475834 h 918643"/>
                  <a:gd name="connsiteX44" fmla="*/ 342318 w 466426"/>
                  <a:gd name="connsiteY44" fmla="*/ 474591 h 918643"/>
                  <a:gd name="connsiteX45" fmla="*/ 240937 w 466426"/>
                  <a:gd name="connsiteY45" fmla="*/ 238805 h 918643"/>
                  <a:gd name="connsiteX46" fmla="*/ 178 w 466426"/>
                  <a:gd name="connsiteY46" fmla="*/ 141507 h 918643"/>
                  <a:gd name="connsiteX47" fmla="*/ 178 w 466426"/>
                  <a:gd name="connsiteY47" fmla="*/ 147899 h 918643"/>
                  <a:gd name="connsiteX48" fmla="*/ 335749 w 466426"/>
                  <a:gd name="connsiteY48" fmla="*/ 474591 h 918643"/>
                  <a:gd name="connsiteX49" fmla="*/ 335749 w 466426"/>
                  <a:gd name="connsiteY49" fmla="*/ 477610 h 918643"/>
                  <a:gd name="connsiteX50" fmla="*/ 299351 w 466426"/>
                  <a:gd name="connsiteY50" fmla="*/ 489505 h 918643"/>
                  <a:gd name="connsiteX51" fmla="*/ 299351 w 466426"/>
                  <a:gd name="connsiteY51" fmla="*/ 483646 h 918643"/>
                  <a:gd name="connsiteX52" fmla="*/ 178 w 466426"/>
                  <a:gd name="connsiteY52" fmla="*/ 192997 h 918643"/>
                  <a:gd name="connsiteX53" fmla="*/ 178 w 466426"/>
                  <a:gd name="connsiteY53" fmla="*/ 199389 h 918643"/>
                  <a:gd name="connsiteX54" fmla="*/ 292782 w 466426"/>
                  <a:gd name="connsiteY54" fmla="*/ 483646 h 918643"/>
                  <a:gd name="connsiteX55" fmla="*/ 292782 w 466426"/>
                  <a:gd name="connsiteY55" fmla="*/ 491991 h 918643"/>
                  <a:gd name="connsiteX56" fmla="*/ 12074 w 466426"/>
                  <a:gd name="connsiteY56" fmla="*/ 819038 h 918643"/>
                  <a:gd name="connsiteX57" fmla="*/ 11541 w 466426"/>
                  <a:gd name="connsiteY57" fmla="*/ 821346 h 918643"/>
                  <a:gd name="connsiteX58" fmla="*/ 8700 w 466426"/>
                  <a:gd name="connsiteY58" fmla="*/ 835195 h 918643"/>
                  <a:gd name="connsiteX59" fmla="*/ 7812 w 466426"/>
                  <a:gd name="connsiteY59" fmla="*/ 839811 h 918643"/>
                  <a:gd name="connsiteX60" fmla="*/ 4616 w 466426"/>
                  <a:gd name="connsiteY60" fmla="*/ 860762 h 918643"/>
                  <a:gd name="connsiteX61" fmla="*/ 3729 w 466426"/>
                  <a:gd name="connsiteY61" fmla="*/ 867864 h 918643"/>
                  <a:gd name="connsiteX62" fmla="*/ 3729 w 466426"/>
                  <a:gd name="connsiteY62" fmla="*/ 868396 h 918643"/>
                  <a:gd name="connsiteX63" fmla="*/ 533 w 466426"/>
                  <a:gd name="connsiteY63" fmla="*/ 918643 h 918643"/>
                  <a:gd name="connsiteX64" fmla="*/ 533 w 466426"/>
                  <a:gd name="connsiteY64" fmla="*/ 918643 h 918643"/>
                  <a:gd name="connsiteX65" fmla="*/ 6925 w 466426"/>
                  <a:gd name="connsiteY65" fmla="*/ 918643 h 918643"/>
                  <a:gd name="connsiteX66" fmla="*/ 6925 w 466426"/>
                  <a:gd name="connsiteY66" fmla="*/ 918643 h 918643"/>
                  <a:gd name="connsiteX67" fmla="*/ 7280 w 466426"/>
                  <a:gd name="connsiteY67" fmla="*/ 907103 h 918643"/>
                  <a:gd name="connsiteX68" fmla="*/ 7635 w 466426"/>
                  <a:gd name="connsiteY68" fmla="*/ 898048 h 918643"/>
                  <a:gd name="connsiteX69" fmla="*/ 9055 w 466426"/>
                  <a:gd name="connsiteY69" fmla="*/ 879582 h 918643"/>
                  <a:gd name="connsiteX70" fmla="*/ 9410 w 466426"/>
                  <a:gd name="connsiteY70" fmla="*/ 875499 h 918643"/>
                  <a:gd name="connsiteX71" fmla="*/ 461455 w 466426"/>
                  <a:gd name="connsiteY71" fmla="*/ 466779 h 918643"/>
                  <a:gd name="connsiteX72" fmla="*/ 466426 w 466426"/>
                  <a:gd name="connsiteY72" fmla="*/ 466956 h 918643"/>
                  <a:gd name="connsiteX73" fmla="*/ 466426 w 466426"/>
                  <a:gd name="connsiteY73" fmla="*/ 459855 h 918643"/>
                  <a:gd name="connsiteX74" fmla="*/ 464651 w 466426"/>
                  <a:gd name="connsiteY74" fmla="*/ 459855 h 918643"/>
                  <a:gd name="connsiteX75" fmla="*/ 464651 w 466426"/>
                  <a:gd name="connsiteY75" fmla="*/ 456481 h 918643"/>
                  <a:gd name="connsiteX76" fmla="*/ 466249 w 466426"/>
                  <a:gd name="connsiteY76" fmla="*/ 425587 h 918643"/>
                  <a:gd name="connsiteX77" fmla="*/ 466249 w 466426"/>
                  <a:gd name="connsiteY77" fmla="*/ 374808 h 918643"/>
                  <a:gd name="connsiteX78" fmla="*/ 461277 w 466426"/>
                  <a:gd name="connsiteY78" fmla="*/ 407122 h 918643"/>
                  <a:gd name="connsiteX79" fmla="*/ 171692 w 466426"/>
                  <a:gd name="connsiteY79" fmla="*/ 32314 h 91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643">
                    <a:moveTo>
                      <a:pt x="171692" y="32314"/>
                    </a:moveTo>
                    <a:cubicBezTo>
                      <a:pt x="171692" y="29118"/>
                      <a:pt x="171692" y="24857"/>
                      <a:pt x="171692" y="23614"/>
                    </a:cubicBezTo>
                    <a:cubicBezTo>
                      <a:pt x="171870" y="15802"/>
                      <a:pt x="172402" y="7990"/>
                      <a:pt x="173112" y="178"/>
                    </a:cubicBezTo>
                    <a:lnTo>
                      <a:pt x="166720" y="178"/>
                    </a:lnTo>
                    <a:lnTo>
                      <a:pt x="166720" y="178"/>
                    </a:lnTo>
                    <a:cubicBezTo>
                      <a:pt x="166010" y="7812"/>
                      <a:pt x="165477" y="15624"/>
                      <a:pt x="165300" y="23437"/>
                    </a:cubicBezTo>
                    <a:cubicBezTo>
                      <a:pt x="165300" y="24502"/>
                      <a:pt x="165300" y="27166"/>
                      <a:pt x="165300" y="29829"/>
                    </a:cubicBezTo>
                    <a:cubicBezTo>
                      <a:pt x="153404" y="25390"/>
                      <a:pt x="141153" y="21306"/>
                      <a:pt x="128724" y="17755"/>
                    </a:cubicBezTo>
                    <a:lnTo>
                      <a:pt x="128724" y="14204"/>
                    </a:lnTo>
                    <a:cubicBezTo>
                      <a:pt x="128724" y="9411"/>
                      <a:pt x="129080" y="4794"/>
                      <a:pt x="129257" y="0"/>
                    </a:cubicBezTo>
                    <a:lnTo>
                      <a:pt x="122865" y="0"/>
                    </a:lnTo>
                    <a:cubicBezTo>
                      <a:pt x="122510" y="4616"/>
                      <a:pt x="122333" y="9411"/>
                      <a:pt x="122333" y="14027"/>
                    </a:cubicBezTo>
                    <a:lnTo>
                      <a:pt x="122333" y="15980"/>
                    </a:lnTo>
                    <a:cubicBezTo>
                      <a:pt x="111325" y="12961"/>
                      <a:pt x="100139" y="10476"/>
                      <a:pt x="88775" y="8168"/>
                    </a:cubicBezTo>
                    <a:cubicBezTo>
                      <a:pt x="88775" y="5505"/>
                      <a:pt x="88953" y="2664"/>
                      <a:pt x="89131" y="0"/>
                    </a:cubicBezTo>
                    <a:lnTo>
                      <a:pt x="82739" y="0"/>
                    </a:lnTo>
                    <a:lnTo>
                      <a:pt x="82739" y="0"/>
                    </a:lnTo>
                    <a:cubicBezTo>
                      <a:pt x="82739" y="2308"/>
                      <a:pt x="82562" y="4616"/>
                      <a:pt x="82562" y="7102"/>
                    </a:cubicBezTo>
                    <a:cubicBezTo>
                      <a:pt x="69955" y="4972"/>
                      <a:pt x="57171" y="3196"/>
                      <a:pt x="44211" y="1953"/>
                    </a:cubicBezTo>
                    <a:lnTo>
                      <a:pt x="44388" y="0"/>
                    </a:lnTo>
                    <a:lnTo>
                      <a:pt x="37996" y="0"/>
                    </a:lnTo>
                    <a:lnTo>
                      <a:pt x="37996" y="0"/>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1" y="90728"/>
                      <a:pt x="111147" y="47939"/>
                      <a:pt x="0" y="47939"/>
                    </a:cubicBezTo>
                    <a:lnTo>
                      <a:pt x="0" y="54331"/>
                    </a:lnTo>
                    <a:cubicBezTo>
                      <a:pt x="109371" y="54331"/>
                      <a:pt x="216257" y="96410"/>
                      <a:pt x="294557" y="172756"/>
                    </a:cubicBezTo>
                    <a:cubicBezTo>
                      <a:pt x="372679" y="249103"/>
                      <a:pt x="417422" y="351194"/>
                      <a:pt x="420618" y="460209"/>
                    </a:cubicBezTo>
                    <a:lnTo>
                      <a:pt x="420618" y="461985"/>
                    </a:lnTo>
                    <a:cubicBezTo>
                      <a:pt x="407657" y="463050"/>
                      <a:pt x="394873" y="464826"/>
                      <a:pt x="382267" y="467134"/>
                    </a:cubicBezTo>
                    <a:cubicBezTo>
                      <a:pt x="379426" y="260466"/>
                      <a:pt x="206669" y="92859"/>
                      <a:pt x="178" y="92859"/>
                    </a:cubicBezTo>
                    <a:lnTo>
                      <a:pt x="178" y="99251"/>
                    </a:lnTo>
                    <a:cubicBezTo>
                      <a:pt x="203474" y="99251"/>
                      <a:pt x="373567" y="264727"/>
                      <a:pt x="375875" y="468199"/>
                    </a:cubicBezTo>
                    <a:cubicBezTo>
                      <a:pt x="364512" y="470330"/>
                      <a:pt x="353326" y="472815"/>
                      <a:pt x="342318" y="475834"/>
                    </a:cubicBezTo>
                    <a:lnTo>
                      <a:pt x="342318" y="474591"/>
                    </a:lnTo>
                    <a:cubicBezTo>
                      <a:pt x="340720" y="385283"/>
                      <a:pt x="304677" y="301480"/>
                      <a:pt x="240937" y="238805"/>
                    </a:cubicBezTo>
                    <a:cubicBezTo>
                      <a:pt x="177196" y="176130"/>
                      <a:pt x="89486" y="141507"/>
                      <a:pt x="178" y="141507"/>
                    </a:cubicBezTo>
                    <a:lnTo>
                      <a:pt x="178" y="147899"/>
                    </a:lnTo>
                    <a:cubicBezTo>
                      <a:pt x="180037" y="147899"/>
                      <a:pt x="332375" y="294556"/>
                      <a:pt x="335749" y="474591"/>
                    </a:cubicBezTo>
                    <a:lnTo>
                      <a:pt x="335749" y="477610"/>
                    </a:lnTo>
                    <a:cubicBezTo>
                      <a:pt x="323320" y="481160"/>
                      <a:pt x="311247" y="485066"/>
                      <a:pt x="299351" y="489505"/>
                    </a:cubicBezTo>
                    <a:cubicBezTo>
                      <a:pt x="299351" y="487020"/>
                      <a:pt x="299351" y="484711"/>
                      <a:pt x="299351" y="483646"/>
                    </a:cubicBezTo>
                    <a:cubicBezTo>
                      <a:pt x="296155" y="323319"/>
                      <a:pt x="160151" y="192997"/>
                      <a:pt x="178" y="192997"/>
                    </a:cubicBezTo>
                    <a:lnTo>
                      <a:pt x="178" y="199389"/>
                    </a:lnTo>
                    <a:cubicBezTo>
                      <a:pt x="156600" y="199389"/>
                      <a:pt x="289763" y="326869"/>
                      <a:pt x="292782" y="483646"/>
                    </a:cubicBezTo>
                    <a:cubicBezTo>
                      <a:pt x="292782" y="484889"/>
                      <a:pt x="292782" y="488972"/>
                      <a:pt x="292782" y="491991"/>
                    </a:cubicBezTo>
                    <a:cubicBezTo>
                      <a:pt x="152872" y="547387"/>
                      <a:pt x="46163" y="669363"/>
                      <a:pt x="12074" y="819038"/>
                    </a:cubicBezTo>
                    <a:lnTo>
                      <a:pt x="11541" y="821346"/>
                    </a:lnTo>
                    <a:cubicBezTo>
                      <a:pt x="10475" y="825962"/>
                      <a:pt x="9588" y="830579"/>
                      <a:pt x="8700" y="835195"/>
                    </a:cubicBezTo>
                    <a:lnTo>
                      <a:pt x="7812" y="839811"/>
                    </a:lnTo>
                    <a:cubicBezTo>
                      <a:pt x="6570" y="846735"/>
                      <a:pt x="5504" y="853838"/>
                      <a:pt x="4616" y="860762"/>
                    </a:cubicBezTo>
                    <a:cubicBezTo>
                      <a:pt x="4262" y="863070"/>
                      <a:pt x="3906" y="865378"/>
                      <a:pt x="3729" y="867864"/>
                    </a:cubicBezTo>
                    <a:lnTo>
                      <a:pt x="3729" y="868396"/>
                    </a:lnTo>
                    <a:cubicBezTo>
                      <a:pt x="1776" y="884909"/>
                      <a:pt x="710" y="901776"/>
                      <a:pt x="533" y="918643"/>
                    </a:cubicBezTo>
                    <a:lnTo>
                      <a:pt x="533" y="918643"/>
                    </a:lnTo>
                    <a:lnTo>
                      <a:pt x="6925" y="918643"/>
                    </a:lnTo>
                    <a:lnTo>
                      <a:pt x="6925" y="918643"/>
                    </a:lnTo>
                    <a:cubicBezTo>
                      <a:pt x="6925" y="914737"/>
                      <a:pt x="7102" y="910831"/>
                      <a:pt x="7280" y="907103"/>
                    </a:cubicBezTo>
                    <a:cubicBezTo>
                      <a:pt x="7457" y="904084"/>
                      <a:pt x="7457" y="901066"/>
                      <a:pt x="7635" y="898048"/>
                    </a:cubicBezTo>
                    <a:cubicBezTo>
                      <a:pt x="7990" y="891833"/>
                      <a:pt x="8523" y="885797"/>
                      <a:pt x="9055" y="879582"/>
                    </a:cubicBezTo>
                    <a:lnTo>
                      <a:pt x="9410" y="875499"/>
                    </a:lnTo>
                    <a:cubicBezTo>
                      <a:pt x="33025" y="646104"/>
                      <a:pt x="226733" y="466779"/>
                      <a:pt x="461455" y="466779"/>
                    </a:cubicBezTo>
                    <a:lnTo>
                      <a:pt x="466426" y="466956"/>
                    </a:lnTo>
                    <a:lnTo>
                      <a:pt x="466426" y="459855"/>
                    </a:lnTo>
                    <a:lnTo>
                      <a:pt x="464651" y="459855"/>
                    </a:lnTo>
                    <a:lnTo>
                      <a:pt x="464651" y="456481"/>
                    </a:lnTo>
                    <a:cubicBezTo>
                      <a:pt x="464828" y="446006"/>
                      <a:pt x="465361" y="435885"/>
                      <a:pt x="466249" y="425587"/>
                    </a:cubicBezTo>
                    <a:lnTo>
                      <a:pt x="466249" y="374808"/>
                    </a:lnTo>
                    <a:cubicBezTo>
                      <a:pt x="464296" y="385461"/>
                      <a:pt x="462520" y="396291"/>
                      <a:pt x="461277" y="407122"/>
                    </a:cubicBezTo>
                    <a:cubicBezTo>
                      <a:pt x="440681" y="236497"/>
                      <a:pt x="326516" y="93569"/>
                      <a:pt x="171692" y="32314"/>
                    </a:cubicBezTo>
                    <a:close/>
                  </a:path>
                </a:pathLst>
              </a:custGeom>
              <a:grpFill/>
              <a:ln w="10769" cap="flat">
                <a:noFill/>
                <a:prstDash val="solid"/>
                <a:miter/>
              </a:ln>
            </p:spPr>
            <p:txBody>
              <a:bodyPr rtlCol="0" anchor="ctr"/>
              <a:lstStyle/>
              <a:p>
                <a:endParaRPr lang="en-US" dirty="0"/>
              </a:p>
            </p:txBody>
          </p:sp>
          <p:sp>
            <p:nvSpPr>
              <p:cNvPr id="788" name="Freeform: Shape 787">
                <a:extLst>
                  <a:ext uri="{FF2B5EF4-FFF2-40B4-BE49-F238E27FC236}">
                    <a16:creationId xmlns:a16="http://schemas.microsoft.com/office/drawing/2014/main" id="{4B450A3D-5659-4FA9-9D71-B558DBCF6FC3}"/>
                  </a:ext>
                </a:extLst>
              </p:cNvPr>
              <p:cNvSpPr/>
              <p:nvPr/>
            </p:nvSpPr>
            <p:spPr>
              <a:xfrm>
                <a:off x="7957649" y="5604893"/>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lnTo>
                      <a:pt x="342851" y="6569"/>
                    </a:lnTo>
                    <a:lnTo>
                      <a:pt x="342851" y="178"/>
                    </a:lnTo>
                    <a:lnTo>
                      <a:pt x="337879" y="0"/>
                    </a:lnTo>
                    <a:cubicBezTo>
                      <a:pt x="248749" y="0"/>
                      <a:pt x="164412" y="34445"/>
                      <a:pt x="100671" y="97298"/>
                    </a:cubicBezTo>
                    <a:close/>
                  </a:path>
                </a:pathLst>
              </a:custGeom>
              <a:grpFill/>
              <a:ln w="10769" cap="flat">
                <a:noFill/>
                <a:prstDash val="solid"/>
                <a:miter/>
              </a:ln>
            </p:spPr>
            <p:txBody>
              <a:bodyPr rtlCol="0" anchor="ctr"/>
              <a:lstStyle/>
              <a:p>
                <a:endParaRPr lang="en-US" dirty="0"/>
              </a:p>
            </p:txBody>
          </p:sp>
          <p:sp>
            <p:nvSpPr>
              <p:cNvPr id="789" name="Freeform: Shape 788">
                <a:extLst>
                  <a:ext uri="{FF2B5EF4-FFF2-40B4-BE49-F238E27FC236}">
                    <a16:creationId xmlns:a16="http://schemas.microsoft.com/office/drawing/2014/main" id="{D0432756-9B0F-407F-8FAA-01895F6F1E12}"/>
                  </a:ext>
                </a:extLst>
              </p:cNvPr>
              <p:cNvSpPr/>
              <p:nvPr/>
            </p:nvSpPr>
            <p:spPr>
              <a:xfrm>
                <a:off x="8001504" y="5656560"/>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1" y="6392"/>
                      <a:pt x="294024" y="6392"/>
                    </a:cubicBezTo>
                    <a:lnTo>
                      <a:pt x="298995" y="6569"/>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790" name="Freeform: Shape 789">
                <a:extLst>
                  <a:ext uri="{FF2B5EF4-FFF2-40B4-BE49-F238E27FC236}">
                    <a16:creationId xmlns:a16="http://schemas.microsoft.com/office/drawing/2014/main" id="{82AE8328-77EB-4E9F-83CE-6F4007E568E7}"/>
                  </a:ext>
                </a:extLst>
              </p:cNvPr>
              <p:cNvSpPr/>
              <p:nvPr/>
            </p:nvSpPr>
            <p:spPr>
              <a:xfrm>
                <a:off x="7917345" y="6475243"/>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7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7"/>
                    </a:lnTo>
                    <a:lnTo>
                      <a:pt x="378361" y="0"/>
                    </a:lnTo>
                    <a:cubicBezTo>
                      <a:pt x="174000" y="-178"/>
                      <a:pt x="6392" y="163878"/>
                      <a:pt x="0" y="367528"/>
                    </a:cubicBezTo>
                    <a:close/>
                  </a:path>
                </a:pathLst>
              </a:custGeom>
              <a:grpFill/>
              <a:ln w="10769" cap="flat">
                <a:noFill/>
                <a:prstDash val="solid"/>
                <a:miter/>
              </a:ln>
            </p:spPr>
            <p:txBody>
              <a:bodyPr rtlCol="0" anchor="ctr"/>
              <a:lstStyle/>
              <a:p>
                <a:endParaRPr lang="en-US" dirty="0"/>
              </a:p>
            </p:txBody>
          </p:sp>
          <p:sp>
            <p:nvSpPr>
              <p:cNvPr id="791" name="Freeform: Shape 790">
                <a:extLst>
                  <a:ext uri="{FF2B5EF4-FFF2-40B4-BE49-F238E27FC236}">
                    <a16:creationId xmlns:a16="http://schemas.microsoft.com/office/drawing/2014/main" id="{092A5819-A41D-4B89-B90F-A26BABF69482}"/>
                  </a:ext>
                </a:extLst>
              </p:cNvPr>
              <p:cNvSpPr/>
              <p:nvPr/>
            </p:nvSpPr>
            <p:spPr>
              <a:xfrm>
                <a:off x="7872425" y="6430145"/>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792" name="Freeform: Shape 791">
                <a:extLst>
                  <a:ext uri="{FF2B5EF4-FFF2-40B4-BE49-F238E27FC236}">
                    <a16:creationId xmlns:a16="http://schemas.microsoft.com/office/drawing/2014/main" id="{16794F88-C441-407D-9B7B-0EDE39C12D17}"/>
                  </a:ext>
                </a:extLst>
              </p:cNvPr>
              <p:cNvSpPr/>
              <p:nvPr/>
            </p:nvSpPr>
            <p:spPr>
              <a:xfrm>
                <a:off x="7834783" y="5923596"/>
                <a:ext cx="466426" cy="919530"/>
              </a:xfrm>
              <a:custGeom>
                <a:avLst/>
                <a:gdLst>
                  <a:gd name="connsiteX0" fmla="*/ 171692 w 466426"/>
                  <a:gd name="connsiteY0" fmla="*/ 32314 h 919530"/>
                  <a:gd name="connsiteX1" fmla="*/ 171692 w 466426"/>
                  <a:gd name="connsiteY1" fmla="*/ 23614 h 919530"/>
                  <a:gd name="connsiteX2" fmla="*/ 173112 w 466426"/>
                  <a:gd name="connsiteY2" fmla="*/ 178 h 919530"/>
                  <a:gd name="connsiteX3" fmla="*/ 166720 w 466426"/>
                  <a:gd name="connsiteY3" fmla="*/ 178 h 919530"/>
                  <a:gd name="connsiteX4" fmla="*/ 166720 w 466426"/>
                  <a:gd name="connsiteY4" fmla="*/ 178 h 919530"/>
                  <a:gd name="connsiteX5" fmla="*/ 165300 w 466426"/>
                  <a:gd name="connsiteY5" fmla="*/ 23437 h 919530"/>
                  <a:gd name="connsiteX6" fmla="*/ 165300 w 466426"/>
                  <a:gd name="connsiteY6" fmla="*/ 29828 h 919530"/>
                  <a:gd name="connsiteX7" fmla="*/ 128724 w 466426"/>
                  <a:gd name="connsiteY7" fmla="*/ 17755 h 919530"/>
                  <a:gd name="connsiteX8" fmla="*/ 128724 w 466426"/>
                  <a:gd name="connsiteY8" fmla="*/ 14204 h 919530"/>
                  <a:gd name="connsiteX9" fmla="*/ 129257 w 466426"/>
                  <a:gd name="connsiteY9" fmla="*/ 0 h 919530"/>
                  <a:gd name="connsiteX10" fmla="*/ 122865 w 466426"/>
                  <a:gd name="connsiteY10" fmla="*/ 0 h 919530"/>
                  <a:gd name="connsiteX11" fmla="*/ 122333 w 466426"/>
                  <a:gd name="connsiteY11" fmla="*/ 14027 h 919530"/>
                  <a:gd name="connsiteX12" fmla="*/ 122333 w 466426"/>
                  <a:gd name="connsiteY12" fmla="*/ 15802 h 919530"/>
                  <a:gd name="connsiteX13" fmla="*/ 88775 w 466426"/>
                  <a:gd name="connsiteY13" fmla="*/ 8167 h 919530"/>
                  <a:gd name="connsiteX14" fmla="*/ 89131 w 466426"/>
                  <a:gd name="connsiteY14" fmla="*/ 0 h 919530"/>
                  <a:gd name="connsiteX15" fmla="*/ 82739 w 466426"/>
                  <a:gd name="connsiteY15" fmla="*/ 0 h 919530"/>
                  <a:gd name="connsiteX16" fmla="*/ 82739 w 466426"/>
                  <a:gd name="connsiteY16" fmla="*/ 0 h 919530"/>
                  <a:gd name="connsiteX17" fmla="*/ 82562 w 466426"/>
                  <a:gd name="connsiteY17" fmla="*/ 7102 h 919530"/>
                  <a:gd name="connsiteX18" fmla="*/ 44211 w 466426"/>
                  <a:gd name="connsiteY18" fmla="*/ 2131 h 919530"/>
                  <a:gd name="connsiteX19" fmla="*/ 44388 w 466426"/>
                  <a:gd name="connsiteY19" fmla="*/ 178 h 919530"/>
                  <a:gd name="connsiteX20" fmla="*/ 37996 w 466426"/>
                  <a:gd name="connsiteY20" fmla="*/ 178 h 919530"/>
                  <a:gd name="connsiteX21" fmla="*/ 37996 w 466426"/>
                  <a:gd name="connsiteY21" fmla="*/ 178 h 919530"/>
                  <a:gd name="connsiteX22" fmla="*/ 37996 w 466426"/>
                  <a:gd name="connsiteY22" fmla="*/ 1776 h 919530"/>
                  <a:gd name="connsiteX23" fmla="*/ 6925 w 466426"/>
                  <a:gd name="connsiteY23" fmla="*/ 355 h 919530"/>
                  <a:gd name="connsiteX24" fmla="*/ 6925 w 466426"/>
                  <a:gd name="connsiteY24" fmla="*/ 178 h 919530"/>
                  <a:gd name="connsiteX25" fmla="*/ 533 w 466426"/>
                  <a:gd name="connsiteY25" fmla="*/ 178 h 919530"/>
                  <a:gd name="connsiteX26" fmla="*/ 533 w 466426"/>
                  <a:gd name="connsiteY26" fmla="*/ 3551 h 919530"/>
                  <a:gd name="connsiteX27" fmla="*/ 533 w 466426"/>
                  <a:gd name="connsiteY27" fmla="*/ 8522 h 919530"/>
                  <a:gd name="connsiteX28" fmla="*/ 3729 w 466426"/>
                  <a:gd name="connsiteY28" fmla="*/ 8522 h 919530"/>
                  <a:gd name="connsiteX29" fmla="*/ 458081 w 466426"/>
                  <a:gd name="connsiteY29" fmla="*/ 456835 h 919530"/>
                  <a:gd name="connsiteX30" fmla="*/ 458259 w 466426"/>
                  <a:gd name="connsiteY30" fmla="*/ 460742 h 919530"/>
                  <a:gd name="connsiteX31" fmla="*/ 427187 w 466426"/>
                  <a:gd name="connsiteY31" fmla="*/ 462162 h 919530"/>
                  <a:gd name="connsiteX32" fmla="*/ 427187 w 466426"/>
                  <a:gd name="connsiteY32" fmla="*/ 460742 h 919530"/>
                  <a:gd name="connsiteX33" fmla="*/ 299173 w 466426"/>
                  <a:gd name="connsiteY33" fmla="*/ 168672 h 919530"/>
                  <a:gd name="connsiteX34" fmla="*/ 0 w 466426"/>
                  <a:gd name="connsiteY34" fmla="*/ 48294 h 919530"/>
                  <a:gd name="connsiteX35" fmla="*/ 0 w 466426"/>
                  <a:gd name="connsiteY35" fmla="*/ 54685 h 919530"/>
                  <a:gd name="connsiteX36" fmla="*/ 294557 w 466426"/>
                  <a:gd name="connsiteY36" fmla="*/ 173111 h 919530"/>
                  <a:gd name="connsiteX37" fmla="*/ 420618 w 466426"/>
                  <a:gd name="connsiteY37" fmla="*/ 460742 h 919530"/>
                  <a:gd name="connsiteX38" fmla="*/ 420618 w 466426"/>
                  <a:gd name="connsiteY38" fmla="*/ 462517 h 919530"/>
                  <a:gd name="connsiteX39" fmla="*/ 382267 w 466426"/>
                  <a:gd name="connsiteY39" fmla="*/ 467666 h 919530"/>
                  <a:gd name="connsiteX40" fmla="*/ 178 w 466426"/>
                  <a:gd name="connsiteY40" fmla="*/ 93391 h 919530"/>
                  <a:gd name="connsiteX41" fmla="*/ 178 w 466426"/>
                  <a:gd name="connsiteY41" fmla="*/ 99783 h 919530"/>
                  <a:gd name="connsiteX42" fmla="*/ 375875 w 466426"/>
                  <a:gd name="connsiteY42" fmla="*/ 468732 h 919530"/>
                  <a:gd name="connsiteX43" fmla="*/ 342318 w 466426"/>
                  <a:gd name="connsiteY43" fmla="*/ 476366 h 919530"/>
                  <a:gd name="connsiteX44" fmla="*/ 342318 w 466426"/>
                  <a:gd name="connsiteY44" fmla="*/ 475124 h 919530"/>
                  <a:gd name="connsiteX45" fmla="*/ 240937 w 466426"/>
                  <a:gd name="connsiteY45" fmla="*/ 239337 h 919530"/>
                  <a:gd name="connsiteX46" fmla="*/ 178 w 466426"/>
                  <a:gd name="connsiteY46" fmla="*/ 142040 h 919530"/>
                  <a:gd name="connsiteX47" fmla="*/ 178 w 466426"/>
                  <a:gd name="connsiteY47" fmla="*/ 148431 h 919530"/>
                  <a:gd name="connsiteX48" fmla="*/ 335749 w 466426"/>
                  <a:gd name="connsiteY48" fmla="*/ 475124 h 919530"/>
                  <a:gd name="connsiteX49" fmla="*/ 335749 w 466426"/>
                  <a:gd name="connsiteY49" fmla="*/ 478142 h 919530"/>
                  <a:gd name="connsiteX50" fmla="*/ 299351 w 466426"/>
                  <a:gd name="connsiteY50" fmla="*/ 490215 h 919530"/>
                  <a:gd name="connsiteX51" fmla="*/ 299351 w 466426"/>
                  <a:gd name="connsiteY51" fmla="*/ 484356 h 919530"/>
                  <a:gd name="connsiteX52" fmla="*/ 178 w 466426"/>
                  <a:gd name="connsiteY52" fmla="*/ 193707 h 919530"/>
                  <a:gd name="connsiteX53" fmla="*/ 178 w 466426"/>
                  <a:gd name="connsiteY53" fmla="*/ 200099 h 919530"/>
                  <a:gd name="connsiteX54" fmla="*/ 292782 w 466426"/>
                  <a:gd name="connsiteY54" fmla="*/ 484356 h 919530"/>
                  <a:gd name="connsiteX55" fmla="*/ 292782 w 466426"/>
                  <a:gd name="connsiteY55" fmla="*/ 492701 h 919530"/>
                  <a:gd name="connsiteX56" fmla="*/ 12074 w 466426"/>
                  <a:gd name="connsiteY56" fmla="*/ 819747 h 919530"/>
                  <a:gd name="connsiteX57" fmla="*/ 11541 w 466426"/>
                  <a:gd name="connsiteY57" fmla="*/ 822056 h 919530"/>
                  <a:gd name="connsiteX58" fmla="*/ 8700 w 466426"/>
                  <a:gd name="connsiteY58" fmla="*/ 835905 h 919530"/>
                  <a:gd name="connsiteX59" fmla="*/ 7812 w 466426"/>
                  <a:gd name="connsiteY59" fmla="*/ 840521 h 919530"/>
                  <a:gd name="connsiteX60" fmla="*/ 4616 w 466426"/>
                  <a:gd name="connsiteY60" fmla="*/ 861649 h 919530"/>
                  <a:gd name="connsiteX61" fmla="*/ 3729 w 466426"/>
                  <a:gd name="connsiteY61" fmla="*/ 868751 h 919530"/>
                  <a:gd name="connsiteX62" fmla="*/ 3729 w 466426"/>
                  <a:gd name="connsiteY62" fmla="*/ 869284 h 919530"/>
                  <a:gd name="connsiteX63" fmla="*/ 533 w 466426"/>
                  <a:gd name="connsiteY63" fmla="*/ 919531 h 919530"/>
                  <a:gd name="connsiteX64" fmla="*/ 533 w 466426"/>
                  <a:gd name="connsiteY64" fmla="*/ 919531 h 919530"/>
                  <a:gd name="connsiteX65" fmla="*/ 6925 w 466426"/>
                  <a:gd name="connsiteY65" fmla="*/ 919531 h 919530"/>
                  <a:gd name="connsiteX66" fmla="*/ 6925 w 466426"/>
                  <a:gd name="connsiteY66" fmla="*/ 919531 h 919530"/>
                  <a:gd name="connsiteX67" fmla="*/ 7280 w 466426"/>
                  <a:gd name="connsiteY67" fmla="*/ 907990 h 919530"/>
                  <a:gd name="connsiteX68" fmla="*/ 7635 w 466426"/>
                  <a:gd name="connsiteY68" fmla="*/ 898935 h 919530"/>
                  <a:gd name="connsiteX69" fmla="*/ 9055 w 466426"/>
                  <a:gd name="connsiteY69" fmla="*/ 880470 h 919530"/>
                  <a:gd name="connsiteX70" fmla="*/ 9410 w 466426"/>
                  <a:gd name="connsiteY70" fmla="*/ 876386 h 919530"/>
                  <a:gd name="connsiteX71" fmla="*/ 461455 w 466426"/>
                  <a:gd name="connsiteY71" fmla="*/ 467666 h 919530"/>
                  <a:gd name="connsiteX72" fmla="*/ 466426 w 466426"/>
                  <a:gd name="connsiteY72" fmla="*/ 467844 h 919530"/>
                  <a:gd name="connsiteX73" fmla="*/ 466426 w 466426"/>
                  <a:gd name="connsiteY73" fmla="*/ 460742 h 919530"/>
                  <a:gd name="connsiteX74" fmla="*/ 464651 w 466426"/>
                  <a:gd name="connsiteY74" fmla="*/ 460742 h 919530"/>
                  <a:gd name="connsiteX75" fmla="*/ 464651 w 466426"/>
                  <a:gd name="connsiteY75" fmla="*/ 457369 h 919530"/>
                  <a:gd name="connsiteX76" fmla="*/ 466249 w 466426"/>
                  <a:gd name="connsiteY76" fmla="*/ 426475 h 919530"/>
                  <a:gd name="connsiteX77" fmla="*/ 466249 w 466426"/>
                  <a:gd name="connsiteY77" fmla="*/ 375696 h 919530"/>
                  <a:gd name="connsiteX78" fmla="*/ 461277 w 466426"/>
                  <a:gd name="connsiteY78" fmla="*/ 408009 h 919530"/>
                  <a:gd name="connsiteX79" fmla="*/ 171692 w 466426"/>
                  <a:gd name="connsiteY79" fmla="*/ 32314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530">
                    <a:moveTo>
                      <a:pt x="171692" y="32314"/>
                    </a:moveTo>
                    <a:cubicBezTo>
                      <a:pt x="171692" y="29118"/>
                      <a:pt x="171692" y="24857"/>
                      <a:pt x="171692" y="23614"/>
                    </a:cubicBezTo>
                    <a:cubicBezTo>
                      <a:pt x="171870"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7"/>
                    </a:cubicBezTo>
                    <a:lnTo>
                      <a:pt x="122333" y="15802"/>
                    </a:lnTo>
                    <a:cubicBezTo>
                      <a:pt x="111325" y="12784"/>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2131"/>
                    </a:cubicBezTo>
                    <a:lnTo>
                      <a:pt x="44388" y="178"/>
                    </a:lnTo>
                    <a:lnTo>
                      <a:pt x="37996" y="178"/>
                    </a:lnTo>
                    <a:lnTo>
                      <a:pt x="37996" y="178"/>
                    </a:lnTo>
                    <a:lnTo>
                      <a:pt x="37996" y="1776"/>
                    </a:lnTo>
                    <a:cubicBezTo>
                      <a:pt x="27698" y="1065"/>
                      <a:pt x="17400" y="533"/>
                      <a:pt x="6925" y="355"/>
                    </a:cubicBezTo>
                    <a:lnTo>
                      <a:pt x="6925" y="178"/>
                    </a:lnTo>
                    <a:lnTo>
                      <a:pt x="533" y="178"/>
                    </a:lnTo>
                    <a:lnTo>
                      <a:pt x="533" y="3551"/>
                    </a:lnTo>
                    <a:lnTo>
                      <a:pt x="533" y="8522"/>
                    </a:lnTo>
                    <a:lnTo>
                      <a:pt x="3729" y="8522"/>
                    </a:lnTo>
                    <a:cubicBezTo>
                      <a:pt x="251767" y="8522"/>
                      <a:pt x="453997" y="208976"/>
                      <a:pt x="458081" y="456835"/>
                    </a:cubicBezTo>
                    <a:lnTo>
                      <a:pt x="458259" y="460742"/>
                    </a:lnTo>
                    <a:cubicBezTo>
                      <a:pt x="447783" y="460742"/>
                      <a:pt x="437485" y="461274"/>
                      <a:pt x="427187" y="462162"/>
                    </a:cubicBezTo>
                    <a:lnTo>
                      <a:pt x="427187" y="460742"/>
                    </a:lnTo>
                    <a:cubicBezTo>
                      <a:pt x="423991" y="349951"/>
                      <a:pt x="378538" y="246262"/>
                      <a:pt x="299173" y="168672"/>
                    </a:cubicBezTo>
                    <a:cubicBezTo>
                      <a:pt x="219631" y="91083"/>
                      <a:pt x="111147" y="48294"/>
                      <a:pt x="0" y="48294"/>
                    </a:cubicBezTo>
                    <a:lnTo>
                      <a:pt x="0" y="54685"/>
                    </a:lnTo>
                    <a:cubicBezTo>
                      <a:pt x="109371" y="54685"/>
                      <a:pt x="216257" y="96764"/>
                      <a:pt x="294557" y="173111"/>
                    </a:cubicBezTo>
                    <a:cubicBezTo>
                      <a:pt x="372679" y="249457"/>
                      <a:pt x="417422" y="351549"/>
                      <a:pt x="420618" y="460742"/>
                    </a:cubicBezTo>
                    <a:lnTo>
                      <a:pt x="420618" y="462517"/>
                    </a:lnTo>
                    <a:cubicBezTo>
                      <a:pt x="407657" y="463760"/>
                      <a:pt x="394873" y="465358"/>
                      <a:pt x="382267" y="467666"/>
                    </a:cubicBezTo>
                    <a:cubicBezTo>
                      <a:pt x="379426" y="260998"/>
                      <a:pt x="206669" y="93391"/>
                      <a:pt x="178" y="93391"/>
                    </a:cubicBezTo>
                    <a:lnTo>
                      <a:pt x="178" y="99783"/>
                    </a:lnTo>
                    <a:cubicBezTo>
                      <a:pt x="203474" y="99783"/>
                      <a:pt x="373567" y="265260"/>
                      <a:pt x="375875" y="468732"/>
                    </a:cubicBezTo>
                    <a:cubicBezTo>
                      <a:pt x="364512" y="470862"/>
                      <a:pt x="353326" y="473348"/>
                      <a:pt x="342318" y="476366"/>
                    </a:cubicBezTo>
                    <a:lnTo>
                      <a:pt x="342318" y="475124"/>
                    </a:lnTo>
                    <a:cubicBezTo>
                      <a:pt x="340720" y="385816"/>
                      <a:pt x="304677" y="302013"/>
                      <a:pt x="240937" y="239337"/>
                    </a:cubicBezTo>
                    <a:cubicBezTo>
                      <a:pt x="177196" y="176485"/>
                      <a:pt x="89486" y="142040"/>
                      <a:pt x="178" y="142040"/>
                    </a:cubicBezTo>
                    <a:lnTo>
                      <a:pt x="178" y="148431"/>
                    </a:lnTo>
                    <a:cubicBezTo>
                      <a:pt x="180037" y="148431"/>
                      <a:pt x="332375" y="295088"/>
                      <a:pt x="335749" y="475124"/>
                    </a:cubicBezTo>
                    <a:lnTo>
                      <a:pt x="335749" y="478142"/>
                    </a:lnTo>
                    <a:cubicBezTo>
                      <a:pt x="323320" y="481693"/>
                      <a:pt x="311247" y="485599"/>
                      <a:pt x="299351" y="490215"/>
                    </a:cubicBezTo>
                    <a:cubicBezTo>
                      <a:pt x="299351" y="487730"/>
                      <a:pt x="299351" y="485421"/>
                      <a:pt x="299351" y="484356"/>
                    </a:cubicBezTo>
                    <a:cubicBezTo>
                      <a:pt x="296155" y="324029"/>
                      <a:pt x="160151" y="193707"/>
                      <a:pt x="178" y="193707"/>
                    </a:cubicBezTo>
                    <a:lnTo>
                      <a:pt x="178" y="200099"/>
                    </a:lnTo>
                    <a:cubicBezTo>
                      <a:pt x="156600" y="200099"/>
                      <a:pt x="289763" y="327579"/>
                      <a:pt x="292782" y="484356"/>
                    </a:cubicBezTo>
                    <a:cubicBezTo>
                      <a:pt x="292782" y="485599"/>
                      <a:pt x="292782" y="489682"/>
                      <a:pt x="292782" y="492701"/>
                    </a:cubicBezTo>
                    <a:cubicBezTo>
                      <a:pt x="152872" y="548096"/>
                      <a:pt x="46163" y="670073"/>
                      <a:pt x="12074" y="819747"/>
                    </a:cubicBezTo>
                    <a:lnTo>
                      <a:pt x="11541" y="822056"/>
                    </a:lnTo>
                    <a:cubicBezTo>
                      <a:pt x="10475" y="826672"/>
                      <a:pt x="9588" y="831289"/>
                      <a:pt x="8700" y="835905"/>
                    </a:cubicBezTo>
                    <a:lnTo>
                      <a:pt x="7812" y="840521"/>
                    </a:lnTo>
                    <a:cubicBezTo>
                      <a:pt x="6570" y="847445"/>
                      <a:pt x="5504" y="854548"/>
                      <a:pt x="4616" y="861649"/>
                    </a:cubicBezTo>
                    <a:cubicBezTo>
                      <a:pt x="4262" y="863958"/>
                      <a:pt x="3906" y="866266"/>
                      <a:pt x="3729" y="868751"/>
                    </a:cubicBezTo>
                    <a:lnTo>
                      <a:pt x="3729" y="869284"/>
                    </a:lnTo>
                    <a:cubicBezTo>
                      <a:pt x="1776" y="885796"/>
                      <a:pt x="710" y="902663"/>
                      <a:pt x="533" y="919531"/>
                    </a:cubicBezTo>
                    <a:lnTo>
                      <a:pt x="533" y="919531"/>
                    </a:lnTo>
                    <a:lnTo>
                      <a:pt x="6925" y="919531"/>
                    </a:lnTo>
                    <a:lnTo>
                      <a:pt x="6925" y="919531"/>
                    </a:lnTo>
                    <a:cubicBezTo>
                      <a:pt x="6925" y="915625"/>
                      <a:pt x="7102" y="911719"/>
                      <a:pt x="7280" y="907990"/>
                    </a:cubicBezTo>
                    <a:cubicBezTo>
                      <a:pt x="7457" y="904972"/>
                      <a:pt x="7457" y="901953"/>
                      <a:pt x="7635" y="898935"/>
                    </a:cubicBezTo>
                    <a:cubicBezTo>
                      <a:pt x="7990" y="892721"/>
                      <a:pt x="8523" y="886684"/>
                      <a:pt x="9055" y="880470"/>
                    </a:cubicBezTo>
                    <a:lnTo>
                      <a:pt x="9410" y="876386"/>
                    </a:lnTo>
                    <a:cubicBezTo>
                      <a:pt x="33025" y="646992"/>
                      <a:pt x="226733" y="467666"/>
                      <a:pt x="461455" y="467666"/>
                    </a:cubicBezTo>
                    <a:lnTo>
                      <a:pt x="466426" y="467844"/>
                    </a:lnTo>
                    <a:lnTo>
                      <a:pt x="466426" y="460742"/>
                    </a:lnTo>
                    <a:lnTo>
                      <a:pt x="464651" y="460742"/>
                    </a:lnTo>
                    <a:lnTo>
                      <a:pt x="464651" y="457369"/>
                    </a:lnTo>
                    <a:cubicBezTo>
                      <a:pt x="464828" y="446893"/>
                      <a:pt x="465361" y="436773"/>
                      <a:pt x="466249" y="426475"/>
                    </a:cubicBezTo>
                    <a:lnTo>
                      <a:pt x="466249" y="375696"/>
                    </a:lnTo>
                    <a:cubicBezTo>
                      <a:pt x="464296" y="386349"/>
                      <a:pt x="462520" y="397179"/>
                      <a:pt x="461277" y="408009"/>
                    </a:cubicBezTo>
                    <a:cubicBezTo>
                      <a:pt x="440681" y="236319"/>
                      <a:pt x="326516" y="93391"/>
                      <a:pt x="171692" y="32314"/>
                    </a:cubicBezTo>
                    <a:close/>
                  </a:path>
                </a:pathLst>
              </a:custGeom>
              <a:grpFill/>
              <a:ln w="10769" cap="flat">
                <a:noFill/>
                <a:prstDash val="solid"/>
                <a:miter/>
              </a:ln>
            </p:spPr>
            <p:txBody>
              <a:bodyPr rtlCol="0" anchor="ctr"/>
              <a:lstStyle/>
              <a:p>
                <a:endParaRPr lang="en-US" dirty="0"/>
              </a:p>
            </p:txBody>
          </p:sp>
          <p:sp>
            <p:nvSpPr>
              <p:cNvPr id="793" name="Freeform: Shape 792">
                <a:extLst>
                  <a:ext uri="{FF2B5EF4-FFF2-40B4-BE49-F238E27FC236}">
                    <a16:creationId xmlns:a16="http://schemas.microsoft.com/office/drawing/2014/main" id="{EDCBED3E-67E6-4908-9E7D-4E5C720CEB7A}"/>
                  </a:ext>
                </a:extLst>
              </p:cNvPr>
              <p:cNvSpPr/>
              <p:nvPr/>
            </p:nvSpPr>
            <p:spPr>
              <a:xfrm>
                <a:off x="7957649" y="6523892"/>
                <a:ext cx="342850" cy="318879"/>
              </a:xfrm>
              <a:custGeom>
                <a:avLst/>
                <a:gdLst>
                  <a:gd name="connsiteX0" fmla="*/ 100671 w 342850"/>
                  <a:gd name="connsiteY0" fmla="*/ 97298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79"/>
                    </a:cubicBezTo>
                    <a:lnTo>
                      <a:pt x="6392" y="318879"/>
                    </a:lnTo>
                    <a:lnTo>
                      <a:pt x="6392" y="318879"/>
                    </a:lnTo>
                    <a:cubicBezTo>
                      <a:pt x="11363" y="236674"/>
                      <a:pt x="46163" y="159973"/>
                      <a:pt x="105110" y="101913"/>
                    </a:cubicBezTo>
                    <a:cubicBezTo>
                      <a:pt x="167608" y="40304"/>
                      <a:pt x="250347" y="6392"/>
                      <a:pt x="337879" y="6392"/>
                    </a:cubicBezTo>
                    <a:lnTo>
                      <a:pt x="342851" y="6569"/>
                    </a:lnTo>
                    <a:lnTo>
                      <a:pt x="342851" y="178"/>
                    </a:lnTo>
                    <a:lnTo>
                      <a:pt x="337879" y="0"/>
                    </a:lnTo>
                    <a:cubicBezTo>
                      <a:pt x="248749" y="0"/>
                      <a:pt x="164412" y="34622"/>
                      <a:pt x="100671" y="97298"/>
                    </a:cubicBezTo>
                    <a:close/>
                  </a:path>
                </a:pathLst>
              </a:custGeom>
              <a:grpFill/>
              <a:ln w="10769" cap="flat">
                <a:noFill/>
                <a:prstDash val="solid"/>
                <a:miter/>
              </a:ln>
            </p:spPr>
            <p:txBody>
              <a:bodyPr rtlCol="0" anchor="ctr"/>
              <a:lstStyle/>
              <a:p>
                <a:endParaRPr lang="en-US" dirty="0"/>
              </a:p>
            </p:txBody>
          </p:sp>
          <p:sp>
            <p:nvSpPr>
              <p:cNvPr id="794" name="Freeform: Shape 793">
                <a:extLst>
                  <a:ext uri="{FF2B5EF4-FFF2-40B4-BE49-F238E27FC236}">
                    <a16:creationId xmlns:a16="http://schemas.microsoft.com/office/drawing/2014/main" id="{585DE9D0-880D-43BC-9FE3-07CC0D722CD4}"/>
                  </a:ext>
                </a:extLst>
              </p:cNvPr>
              <p:cNvSpPr/>
              <p:nvPr/>
            </p:nvSpPr>
            <p:spPr>
              <a:xfrm>
                <a:off x="8001504" y="6575559"/>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1" y="6392"/>
                      <a:pt x="294024" y="6392"/>
                    </a:cubicBezTo>
                    <a:lnTo>
                      <a:pt x="298995" y="6569"/>
                    </a:lnTo>
                    <a:lnTo>
                      <a:pt x="298995" y="177"/>
                    </a:lnTo>
                    <a:lnTo>
                      <a:pt x="294024" y="0"/>
                    </a:lnTo>
                    <a:cubicBezTo>
                      <a:pt x="142218" y="0"/>
                      <a:pt x="14914" y="117893"/>
                      <a:pt x="0" y="267212"/>
                    </a:cubicBezTo>
                    <a:close/>
                  </a:path>
                </a:pathLst>
              </a:custGeom>
              <a:grpFill/>
              <a:ln w="10769" cap="flat">
                <a:noFill/>
                <a:prstDash val="solid"/>
                <a:miter/>
              </a:ln>
            </p:spPr>
            <p:txBody>
              <a:bodyPr rtlCol="0" anchor="ctr"/>
              <a:lstStyle/>
              <a:p>
                <a:endParaRPr lang="en-US" dirty="0"/>
              </a:p>
            </p:txBody>
          </p:sp>
          <p:sp>
            <p:nvSpPr>
              <p:cNvPr id="795" name="Freeform: Shape 794">
                <a:extLst>
                  <a:ext uri="{FF2B5EF4-FFF2-40B4-BE49-F238E27FC236}">
                    <a16:creationId xmlns:a16="http://schemas.microsoft.com/office/drawing/2014/main" id="{B31F32F5-73FC-489B-B732-978D09964907}"/>
                  </a:ext>
                </a:extLst>
              </p:cNvPr>
              <p:cNvSpPr/>
              <p:nvPr/>
            </p:nvSpPr>
            <p:spPr>
              <a:xfrm>
                <a:off x="7917345" y="7394241"/>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7"/>
                      <a:pt x="6392" y="163879"/>
                      <a:pt x="0" y="367529"/>
                    </a:cubicBezTo>
                    <a:close/>
                  </a:path>
                </a:pathLst>
              </a:custGeom>
              <a:grpFill/>
              <a:ln w="10769" cap="flat">
                <a:noFill/>
                <a:prstDash val="solid"/>
                <a:miter/>
              </a:ln>
            </p:spPr>
            <p:txBody>
              <a:bodyPr rtlCol="0" anchor="ctr"/>
              <a:lstStyle/>
              <a:p>
                <a:endParaRPr lang="en-US" dirty="0"/>
              </a:p>
            </p:txBody>
          </p:sp>
          <p:sp>
            <p:nvSpPr>
              <p:cNvPr id="796" name="Freeform: Shape 795">
                <a:extLst>
                  <a:ext uri="{FF2B5EF4-FFF2-40B4-BE49-F238E27FC236}">
                    <a16:creationId xmlns:a16="http://schemas.microsoft.com/office/drawing/2014/main" id="{341EF4F0-F65A-47DC-B8F5-9B0CA61BE5FB}"/>
                  </a:ext>
                </a:extLst>
              </p:cNvPr>
              <p:cNvSpPr/>
              <p:nvPr/>
            </p:nvSpPr>
            <p:spPr>
              <a:xfrm>
                <a:off x="7872425" y="734914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0"/>
                      <a:pt x="7812" y="184474"/>
                      <a:pt x="0" y="412626"/>
                    </a:cubicBezTo>
                    <a:close/>
                  </a:path>
                </a:pathLst>
              </a:custGeom>
              <a:grpFill/>
              <a:ln w="10769" cap="flat">
                <a:noFill/>
                <a:prstDash val="solid"/>
                <a:miter/>
              </a:ln>
            </p:spPr>
            <p:txBody>
              <a:bodyPr rtlCol="0" anchor="ctr"/>
              <a:lstStyle/>
              <a:p>
                <a:endParaRPr lang="en-US" dirty="0"/>
              </a:p>
            </p:txBody>
          </p:sp>
          <p:sp>
            <p:nvSpPr>
              <p:cNvPr id="797" name="Freeform: Shape 796">
                <a:extLst>
                  <a:ext uri="{FF2B5EF4-FFF2-40B4-BE49-F238E27FC236}">
                    <a16:creationId xmlns:a16="http://schemas.microsoft.com/office/drawing/2014/main" id="{A2EFA0EA-A99A-4213-BA5E-FDA86FB352E7}"/>
                  </a:ext>
                </a:extLst>
              </p:cNvPr>
              <p:cNvSpPr/>
              <p:nvPr/>
            </p:nvSpPr>
            <p:spPr>
              <a:xfrm>
                <a:off x="7834783" y="6842594"/>
                <a:ext cx="466426" cy="918997"/>
              </a:xfrm>
              <a:custGeom>
                <a:avLst/>
                <a:gdLst>
                  <a:gd name="connsiteX0" fmla="*/ 171692 w 466426"/>
                  <a:gd name="connsiteY0" fmla="*/ 32314 h 918997"/>
                  <a:gd name="connsiteX1" fmla="*/ 171692 w 466426"/>
                  <a:gd name="connsiteY1" fmla="*/ 23614 h 918997"/>
                  <a:gd name="connsiteX2" fmla="*/ 173112 w 466426"/>
                  <a:gd name="connsiteY2" fmla="*/ 177 h 918997"/>
                  <a:gd name="connsiteX3" fmla="*/ 166720 w 466426"/>
                  <a:gd name="connsiteY3" fmla="*/ 177 h 918997"/>
                  <a:gd name="connsiteX4" fmla="*/ 166720 w 466426"/>
                  <a:gd name="connsiteY4" fmla="*/ 177 h 918997"/>
                  <a:gd name="connsiteX5" fmla="*/ 165300 w 466426"/>
                  <a:gd name="connsiteY5" fmla="*/ 23436 h 918997"/>
                  <a:gd name="connsiteX6" fmla="*/ 165300 w 466426"/>
                  <a:gd name="connsiteY6" fmla="*/ 29828 h 918997"/>
                  <a:gd name="connsiteX7" fmla="*/ 128724 w 466426"/>
                  <a:gd name="connsiteY7" fmla="*/ 17755 h 918997"/>
                  <a:gd name="connsiteX8" fmla="*/ 128724 w 466426"/>
                  <a:gd name="connsiteY8" fmla="*/ 14204 h 918997"/>
                  <a:gd name="connsiteX9" fmla="*/ 129257 w 466426"/>
                  <a:gd name="connsiteY9" fmla="*/ 0 h 918997"/>
                  <a:gd name="connsiteX10" fmla="*/ 122865 w 466426"/>
                  <a:gd name="connsiteY10" fmla="*/ 0 h 918997"/>
                  <a:gd name="connsiteX11" fmla="*/ 122333 w 466426"/>
                  <a:gd name="connsiteY11" fmla="*/ 14026 h 918997"/>
                  <a:gd name="connsiteX12" fmla="*/ 122333 w 466426"/>
                  <a:gd name="connsiteY12" fmla="*/ 15802 h 918997"/>
                  <a:gd name="connsiteX13" fmla="*/ 88775 w 466426"/>
                  <a:gd name="connsiteY13" fmla="*/ 8167 h 918997"/>
                  <a:gd name="connsiteX14" fmla="*/ 89131 w 466426"/>
                  <a:gd name="connsiteY14" fmla="*/ 0 h 918997"/>
                  <a:gd name="connsiteX15" fmla="*/ 82739 w 466426"/>
                  <a:gd name="connsiteY15" fmla="*/ 0 h 918997"/>
                  <a:gd name="connsiteX16" fmla="*/ 82739 w 466426"/>
                  <a:gd name="connsiteY16" fmla="*/ 0 h 918997"/>
                  <a:gd name="connsiteX17" fmla="*/ 82562 w 466426"/>
                  <a:gd name="connsiteY17" fmla="*/ 7102 h 918997"/>
                  <a:gd name="connsiteX18" fmla="*/ 44211 w 466426"/>
                  <a:gd name="connsiteY18" fmla="*/ 2131 h 918997"/>
                  <a:gd name="connsiteX19" fmla="*/ 44388 w 466426"/>
                  <a:gd name="connsiteY19" fmla="*/ 177 h 918997"/>
                  <a:gd name="connsiteX20" fmla="*/ 37996 w 466426"/>
                  <a:gd name="connsiteY20" fmla="*/ 177 h 918997"/>
                  <a:gd name="connsiteX21" fmla="*/ 37996 w 466426"/>
                  <a:gd name="connsiteY21" fmla="*/ 177 h 918997"/>
                  <a:gd name="connsiteX22" fmla="*/ 37996 w 466426"/>
                  <a:gd name="connsiteY22" fmla="*/ 1775 h 918997"/>
                  <a:gd name="connsiteX23" fmla="*/ 6925 w 466426"/>
                  <a:gd name="connsiteY23" fmla="*/ 355 h 918997"/>
                  <a:gd name="connsiteX24" fmla="*/ 6925 w 466426"/>
                  <a:gd name="connsiteY24" fmla="*/ 177 h 918997"/>
                  <a:gd name="connsiteX25" fmla="*/ 533 w 466426"/>
                  <a:gd name="connsiteY25" fmla="*/ 177 h 918997"/>
                  <a:gd name="connsiteX26" fmla="*/ 533 w 466426"/>
                  <a:gd name="connsiteY26" fmla="*/ 3551 h 918997"/>
                  <a:gd name="connsiteX27" fmla="*/ 533 w 466426"/>
                  <a:gd name="connsiteY27" fmla="*/ 8522 h 918997"/>
                  <a:gd name="connsiteX28" fmla="*/ 3729 w 466426"/>
                  <a:gd name="connsiteY28" fmla="*/ 8344 h 918997"/>
                  <a:gd name="connsiteX29" fmla="*/ 458081 w 466426"/>
                  <a:gd name="connsiteY29" fmla="*/ 456658 h 918997"/>
                  <a:gd name="connsiteX30" fmla="*/ 458259 w 466426"/>
                  <a:gd name="connsiteY30" fmla="*/ 460564 h 918997"/>
                  <a:gd name="connsiteX31" fmla="*/ 427187 w 466426"/>
                  <a:gd name="connsiteY31" fmla="*/ 461985 h 918997"/>
                  <a:gd name="connsiteX32" fmla="*/ 427187 w 466426"/>
                  <a:gd name="connsiteY32" fmla="*/ 460387 h 918997"/>
                  <a:gd name="connsiteX33" fmla="*/ 299173 w 466426"/>
                  <a:gd name="connsiteY33" fmla="*/ 168317 h 918997"/>
                  <a:gd name="connsiteX34" fmla="*/ 0 w 466426"/>
                  <a:gd name="connsiteY34" fmla="*/ 47938 h 918997"/>
                  <a:gd name="connsiteX35" fmla="*/ 0 w 466426"/>
                  <a:gd name="connsiteY35" fmla="*/ 54330 h 918997"/>
                  <a:gd name="connsiteX36" fmla="*/ 294557 w 466426"/>
                  <a:gd name="connsiteY36" fmla="*/ 172933 h 918997"/>
                  <a:gd name="connsiteX37" fmla="*/ 420618 w 466426"/>
                  <a:gd name="connsiteY37" fmla="*/ 460387 h 918997"/>
                  <a:gd name="connsiteX38" fmla="*/ 420618 w 466426"/>
                  <a:gd name="connsiteY38" fmla="*/ 462162 h 918997"/>
                  <a:gd name="connsiteX39" fmla="*/ 382267 w 466426"/>
                  <a:gd name="connsiteY39" fmla="*/ 467134 h 918997"/>
                  <a:gd name="connsiteX40" fmla="*/ 178 w 466426"/>
                  <a:gd name="connsiteY40" fmla="*/ 92858 h 918997"/>
                  <a:gd name="connsiteX41" fmla="*/ 178 w 466426"/>
                  <a:gd name="connsiteY41" fmla="*/ 99250 h 918997"/>
                  <a:gd name="connsiteX42" fmla="*/ 375875 w 466426"/>
                  <a:gd name="connsiteY42" fmla="*/ 468199 h 918997"/>
                  <a:gd name="connsiteX43" fmla="*/ 342318 w 466426"/>
                  <a:gd name="connsiteY43" fmla="*/ 475833 h 918997"/>
                  <a:gd name="connsiteX44" fmla="*/ 342318 w 466426"/>
                  <a:gd name="connsiteY44" fmla="*/ 474590 h 918997"/>
                  <a:gd name="connsiteX45" fmla="*/ 240937 w 466426"/>
                  <a:gd name="connsiteY45" fmla="*/ 238804 h 918997"/>
                  <a:gd name="connsiteX46" fmla="*/ 178 w 466426"/>
                  <a:gd name="connsiteY46" fmla="*/ 141507 h 918997"/>
                  <a:gd name="connsiteX47" fmla="*/ 178 w 466426"/>
                  <a:gd name="connsiteY47" fmla="*/ 147899 h 918997"/>
                  <a:gd name="connsiteX48" fmla="*/ 335749 w 466426"/>
                  <a:gd name="connsiteY48" fmla="*/ 474590 h 918997"/>
                  <a:gd name="connsiteX49" fmla="*/ 335749 w 466426"/>
                  <a:gd name="connsiteY49" fmla="*/ 477609 h 918997"/>
                  <a:gd name="connsiteX50" fmla="*/ 299351 w 466426"/>
                  <a:gd name="connsiteY50" fmla="*/ 489682 h 918997"/>
                  <a:gd name="connsiteX51" fmla="*/ 299351 w 466426"/>
                  <a:gd name="connsiteY51" fmla="*/ 483823 h 918997"/>
                  <a:gd name="connsiteX52" fmla="*/ 178 w 466426"/>
                  <a:gd name="connsiteY52" fmla="*/ 193174 h 918997"/>
                  <a:gd name="connsiteX53" fmla="*/ 178 w 466426"/>
                  <a:gd name="connsiteY53" fmla="*/ 199566 h 918997"/>
                  <a:gd name="connsiteX54" fmla="*/ 292782 w 466426"/>
                  <a:gd name="connsiteY54" fmla="*/ 483823 h 918997"/>
                  <a:gd name="connsiteX55" fmla="*/ 292782 w 466426"/>
                  <a:gd name="connsiteY55" fmla="*/ 492168 h 918997"/>
                  <a:gd name="connsiteX56" fmla="*/ 12074 w 466426"/>
                  <a:gd name="connsiteY56" fmla="*/ 819215 h 918997"/>
                  <a:gd name="connsiteX57" fmla="*/ 11541 w 466426"/>
                  <a:gd name="connsiteY57" fmla="*/ 821523 h 918997"/>
                  <a:gd name="connsiteX58" fmla="*/ 8700 w 466426"/>
                  <a:gd name="connsiteY58" fmla="*/ 835372 h 918997"/>
                  <a:gd name="connsiteX59" fmla="*/ 7812 w 466426"/>
                  <a:gd name="connsiteY59" fmla="*/ 839988 h 918997"/>
                  <a:gd name="connsiteX60" fmla="*/ 4616 w 466426"/>
                  <a:gd name="connsiteY60" fmla="*/ 861117 h 918997"/>
                  <a:gd name="connsiteX61" fmla="*/ 3729 w 466426"/>
                  <a:gd name="connsiteY61" fmla="*/ 868219 h 918997"/>
                  <a:gd name="connsiteX62" fmla="*/ 3729 w 466426"/>
                  <a:gd name="connsiteY62" fmla="*/ 868751 h 918997"/>
                  <a:gd name="connsiteX63" fmla="*/ 533 w 466426"/>
                  <a:gd name="connsiteY63" fmla="*/ 918998 h 918997"/>
                  <a:gd name="connsiteX64" fmla="*/ 533 w 466426"/>
                  <a:gd name="connsiteY64" fmla="*/ 918998 h 918997"/>
                  <a:gd name="connsiteX65" fmla="*/ 6925 w 466426"/>
                  <a:gd name="connsiteY65" fmla="*/ 918998 h 918997"/>
                  <a:gd name="connsiteX66" fmla="*/ 6925 w 466426"/>
                  <a:gd name="connsiteY66" fmla="*/ 918998 h 918997"/>
                  <a:gd name="connsiteX67" fmla="*/ 7280 w 466426"/>
                  <a:gd name="connsiteY67" fmla="*/ 907457 h 918997"/>
                  <a:gd name="connsiteX68" fmla="*/ 7635 w 466426"/>
                  <a:gd name="connsiteY68" fmla="*/ 898402 h 918997"/>
                  <a:gd name="connsiteX69" fmla="*/ 9055 w 466426"/>
                  <a:gd name="connsiteY69" fmla="*/ 879937 h 918997"/>
                  <a:gd name="connsiteX70" fmla="*/ 9410 w 466426"/>
                  <a:gd name="connsiteY70" fmla="*/ 875853 h 918997"/>
                  <a:gd name="connsiteX71" fmla="*/ 461455 w 466426"/>
                  <a:gd name="connsiteY71" fmla="*/ 467134 h 918997"/>
                  <a:gd name="connsiteX72" fmla="*/ 466426 w 466426"/>
                  <a:gd name="connsiteY72" fmla="*/ 467311 h 918997"/>
                  <a:gd name="connsiteX73" fmla="*/ 466426 w 466426"/>
                  <a:gd name="connsiteY73" fmla="*/ 460209 h 918997"/>
                  <a:gd name="connsiteX74" fmla="*/ 464651 w 466426"/>
                  <a:gd name="connsiteY74" fmla="*/ 460209 h 918997"/>
                  <a:gd name="connsiteX75" fmla="*/ 464651 w 466426"/>
                  <a:gd name="connsiteY75" fmla="*/ 456835 h 918997"/>
                  <a:gd name="connsiteX76" fmla="*/ 466249 w 466426"/>
                  <a:gd name="connsiteY76" fmla="*/ 425942 h 918997"/>
                  <a:gd name="connsiteX77" fmla="*/ 466249 w 466426"/>
                  <a:gd name="connsiteY77" fmla="*/ 375162 h 918997"/>
                  <a:gd name="connsiteX78" fmla="*/ 461277 w 466426"/>
                  <a:gd name="connsiteY78" fmla="*/ 407477 h 918997"/>
                  <a:gd name="connsiteX79" fmla="*/ 171692 w 466426"/>
                  <a:gd name="connsiteY79" fmla="*/ 32314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997">
                    <a:moveTo>
                      <a:pt x="171692" y="32314"/>
                    </a:moveTo>
                    <a:cubicBezTo>
                      <a:pt x="171692" y="29118"/>
                      <a:pt x="171692" y="24857"/>
                      <a:pt x="171692" y="23614"/>
                    </a:cubicBezTo>
                    <a:cubicBezTo>
                      <a:pt x="171870"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6"/>
                    </a:cubicBezTo>
                    <a:lnTo>
                      <a:pt x="122333" y="15802"/>
                    </a:lnTo>
                    <a:cubicBezTo>
                      <a:pt x="111325" y="12783"/>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1" y="3196"/>
                      <a:pt x="44211" y="2131"/>
                    </a:cubicBezTo>
                    <a:lnTo>
                      <a:pt x="44388" y="177"/>
                    </a:lnTo>
                    <a:lnTo>
                      <a:pt x="37996" y="177"/>
                    </a:lnTo>
                    <a:lnTo>
                      <a:pt x="37996" y="177"/>
                    </a:lnTo>
                    <a:lnTo>
                      <a:pt x="37996" y="1775"/>
                    </a:lnTo>
                    <a:cubicBezTo>
                      <a:pt x="27698" y="1065"/>
                      <a:pt x="17400" y="533"/>
                      <a:pt x="6925" y="355"/>
                    </a:cubicBezTo>
                    <a:lnTo>
                      <a:pt x="6925" y="177"/>
                    </a:lnTo>
                    <a:lnTo>
                      <a:pt x="533" y="177"/>
                    </a:lnTo>
                    <a:lnTo>
                      <a:pt x="533" y="3551"/>
                    </a:lnTo>
                    <a:lnTo>
                      <a:pt x="533" y="8522"/>
                    </a:lnTo>
                    <a:lnTo>
                      <a:pt x="3729" y="8344"/>
                    </a:lnTo>
                    <a:cubicBezTo>
                      <a:pt x="251767" y="8344"/>
                      <a:pt x="453997" y="208798"/>
                      <a:pt x="458081" y="456658"/>
                    </a:cubicBezTo>
                    <a:lnTo>
                      <a:pt x="458259" y="460564"/>
                    </a:lnTo>
                    <a:cubicBezTo>
                      <a:pt x="447783" y="460564"/>
                      <a:pt x="437485" y="461096"/>
                      <a:pt x="427187" y="461985"/>
                    </a:cubicBezTo>
                    <a:lnTo>
                      <a:pt x="427187" y="460387"/>
                    </a:lnTo>
                    <a:cubicBezTo>
                      <a:pt x="423991" y="349595"/>
                      <a:pt x="378538" y="245906"/>
                      <a:pt x="299173" y="168317"/>
                    </a:cubicBezTo>
                    <a:cubicBezTo>
                      <a:pt x="219631"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7" y="463228"/>
                      <a:pt x="394873" y="465003"/>
                      <a:pt x="382267" y="467134"/>
                    </a:cubicBezTo>
                    <a:cubicBezTo>
                      <a:pt x="379426" y="260465"/>
                      <a:pt x="206669" y="92858"/>
                      <a:pt x="178" y="92858"/>
                    </a:cubicBezTo>
                    <a:lnTo>
                      <a:pt x="178" y="99250"/>
                    </a:lnTo>
                    <a:cubicBezTo>
                      <a:pt x="203474" y="99250"/>
                      <a:pt x="373567" y="264726"/>
                      <a:pt x="375875" y="468199"/>
                    </a:cubicBezTo>
                    <a:cubicBezTo>
                      <a:pt x="364512" y="470329"/>
                      <a:pt x="353326" y="472815"/>
                      <a:pt x="342318" y="475833"/>
                    </a:cubicBezTo>
                    <a:lnTo>
                      <a:pt x="342318" y="474590"/>
                    </a:lnTo>
                    <a:cubicBezTo>
                      <a:pt x="340720" y="385283"/>
                      <a:pt x="304677" y="301479"/>
                      <a:pt x="240937" y="238804"/>
                    </a:cubicBezTo>
                    <a:cubicBezTo>
                      <a:pt x="177196" y="175951"/>
                      <a:pt x="89486" y="141507"/>
                      <a:pt x="178" y="141507"/>
                    </a:cubicBezTo>
                    <a:lnTo>
                      <a:pt x="178" y="147899"/>
                    </a:lnTo>
                    <a:cubicBezTo>
                      <a:pt x="180037" y="147899"/>
                      <a:pt x="332375" y="294555"/>
                      <a:pt x="335749" y="474590"/>
                    </a:cubicBezTo>
                    <a:lnTo>
                      <a:pt x="335749" y="477609"/>
                    </a:lnTo>
                    <a:cubicBezTo>
                      <a:pt x="323320" y="481160"/>
                      <a:pt x="311247" y="485066"/>
                      <a:pt x="299351" y="489682"/>
                    </a:cubicBezTo>
                    <a:cubicBezTo>
                      <a:pt x="299351" y="487196"/>
                      <a:pt x="299351" y="484711"/>
                      <a:pt x="299351" y="483823"/>
                    </a:cubicBezTo>
                    <a:cubicBezTo>
                      <a:pt x="296155" y="323495"/>
                      <a:pt x="160151" y="193174"/>
                      <a:pt x="178" y="193174"/>
                    </a:cubicBezTo>
                    <a:lnTo>
                      <a:pt x="178" y="199566"/>
                    </a:lnTo>
                    <a:cubicBezTo>
                      <a:pt x="156600" y="199566"/>
                      <a:pt x="289763" y="327047"/>
                      <a:pt x="292782" y="483823"/>
                    </a:cubicBezTo>
                    <a:cubicBezTo>
                      <a:pt x="292782" y="485066"/>
                      <a:pt x="292782" y="489150"/>
                      <a:pt x="292782" y="492168"/>
                    </a:cubicBezTo>
                    <a:cubicBezTo>
                      <a:pt x="152872" y="547564"/>
                      <a:pt x="46163" y="669540"/>
                      <a:pt x="12074" y="819215"/>
                    </a:cubicBezTo>
                    <a:lnTo>
                      <a:pt x="11541" y="821523"/>
                    </a:lnTo>
                    <a:cubicBezTo>
                      <a:pt x="10475" y="826140"/>
                      <a:pt x="9588" y="830755"/>
                      <a:pt x="8700" y="835372"/>
                    </a:cubicBezTo>
                    <a:lnTo>
                      <a:pt x="7812" y="839988"/>
                    </a:lnTo>
                    <a:cubicBezTo>
                      <a:pt x="6570" y="846913"/>
                      <a:pt x="5504" y="854014"/>
                      <a:pt x="4616" y="861117"/>
                    </a:cubicBezTo>
                    <a:cubicBezTo>
                      <a:pt x="4262" y="863425"/>
                      <a:pt x="3906" y="865733"/>
                      <a:pt x="3729" y="868219"/>
                    </a:cubicBezTo>
                    <a:lnTo>
                      <a:pt x="3729" y="868751"/>
                    </a:lnTo>
                    <a:cubicBezTo>
                      <a:pt x="1776" y="885263"/>
                      <a:pt x="710" y="902131"/>
                      <a:pt x="533" y="918998"/>
                    </a:cubicBezTo>
                    <a:lnTo>
                      <a:pt x="533" y="918998"/>
                    </a:lnTo>
                    <a:lnTo>
                      <a:pt x="6925" y="918998"/>
                    </a:lnTo>
                    <a:lnTo>
                      <a:pt x="6925" y="918998"/>
                    </a:lnTo>
                    <a:cubicBezTo>
                      <a:pt x="6925" y="915092"/>
                      <a:pt x="7102" y="911186"/>
                      <a:pt x="7280" y="907457"/>
                    </a:cubicBezTo>
                    <a:cubicBezTo>
                      <a:pt x="7457" y="904439"/>
                      <a:pt x="7457" y="901420"/>
                      <a:pt x="7635" y="898402"/>
                    </a:cubicBezTo>
                    <a:cubicBezTo>
                      <a:pt x="7990" y="892188"/>
                      <a:pt x="8523" y="886151"/>
                      <a:pt x="9055" y="879937"/>
                    </a:cubicBezTo>
                    <a:lnTo>
                      <a:pt x="9410" y="875853"/>
                    </a:lnTo>
                    <a:cubicBezTo>
                      <a:pt x="33025" y="646636"/>
                      <a:pt x="226733" y="467134"/>
                      <a:pt x="461455" y="467134"/>
                    </a:cubicBezTo>
                    <a:lnTo>
                      <a:pt x="466426" y="467311"/>
                    </a:lnTo>
                    <a:lnTo>
                      <a:pt x="466426" y="460209"/>
                    </a:lnTo>
                    <a:lnTo>
                      <a:pt x="464651" y="460209"/>
                    </a:lnTo>
                    <a:lnTo>
                      <a:pt x="464651" y="456835"/>
                    </a:lnTo>
                    <a:cubicBezTo>
                      <a:pt x="464828" y="446360"/>
                      <a:pt x="465361" y="436240"/>
                      <a:pt x="466249" y="425942"/>
                    </a:cubicBezTo>
                    <a:lnTo>
                      <a:pt x="466249" y="375162"/>
                    </a:lnTo>
                    <a:cubicBezTo>
                      <a:pt x="464296" y="385816"/>
                      <a:pt x="462520" y="396469"/>
                      <a:pt x="461277" y="407477"/>
                    </a:cubicBezTo>
                    <a:cubicBezTo>
                      <a:pt x="440681" y="236319"/>
                      <a:pt x="326516" y="93391"/>
                      <a:pt x="171692" y="32314"/>
                    </a:cubicBezTo>
                    <a:close/>
                  </a:path>
                </a:pathLst>
              </a:custGeom>
              <a:grpFill/>
              <a:ln w="10769" cap="flat">
                <a:noFill/>
                <a:prstDash val="solid"/>
                <a:miter/>
              </a:ln>
            </p:spPr>
            <p:txBody>
              <a:bodyPr rtlCol="0" anchor="ctr"/>
              <a:lstStyle/>
              <a:p>
                <a:endParaRPr lang="en-US" dirty="0"/>
              </a:p>
            </p:txBody>
          </p:sp>
          <p:sp>
            <p:nvSpPr>
              <p:cNvPr id="798" name="Freeform: Shape 797">
                <a:extLst>
                  <a:ext uri="{FF2B5EF4-FFF2-40B4-BE49-F238E27FC236}">
                    <a16:creationId xmlns:a16="http://schemas.microsoft.com/office/drawing/2014/main" id="{6AD90493-7CD9-4413-8200-C7C612240E98}"/>
                  </a:ext>
                </a:extLst>
              </p:cNvPr>
              <p:cNvSpPr/>
              <p:nvPr/>
            </p:nvSpPr>
            <p:spPr>
              <a:xfrm>
                <a:off x="7957649" y="744289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lnTo>
                      <a:pt x="342851" y="6569"/>
                    </a:lnTo>
                    <a:lnTo>
                      <a:pt x="342851" y="177"/>
                    </a:lnTo>
                    <a:lnTo>
                      <a:pt x="337879" y="0"/>
                    </a:lnTo>
                    <a:cubicBezTo>
                      <a:pt x="248749" y="0"/>
                      <a:pt x="164412" y="34622"/>
                      <a:pt x="100671" y="97297"/>
                    </a:cubicBezTo>
                    <a:close/>
                  </a:path>
                </a:pathLst>
              </a:custGeom>
              <a:grpFill/>
              <a:ln w="10769" cap="flat">
                <a:noFill/>
                <a:prstDash val="solid"/>
                <a:miter/>
              </a:ln>
            </p:spPr>
            <p:txBody>
              <a:bodyPr rtlCol="0" anchor="ctr"/>
              <a:lstStyle/>
              <a:p>
                <a:endParaRPr lang="en-US" dirty="0"/>
              </a:p>
            </p:txBody>
          </p:sp>
          <p:sp>
            <p:nvSpPr>
              <p:cNvPr id="799" name="Freeform: Shape 798">
                <a:extLst>
                  <a:ext uri="{FF2B5EF4-FFF2-40B4-BE49-F238E27FC236}">
                    <a16:creationId xmlns:a16="http://schemas.microsoft.com/office/drawing/2014/main" id="{7D1D3D0F-3AE4-4679-8E9E-5837AFE660AA}"/>
                  </a:ext>
                </a:extLst>
              </p:cNvPr>
              <p:cNvSpPr/>
              <p:nvPr/>
            </p:nvSpPr>
            <p:spPr>
              <a:xfrm>
                <a:off x="8001504" y="749455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1"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800" name="Freeform: Shape 799">
                <a:extLst>
                  <a:ext uri="{FF2B5EF4-FFF2-40B4-BE49-F238E27FC236}">
                    <a16:creationId xmlns:a16="http://schemas.microsoft.com/office/drawing/2014/main" id="{C465C7DE-3710-4489-BE4B-12F2AD91147C}"/>
                  </a:ext>
                </a:extLst>
              </p:cNvPr>
              <p:cNvSpPr/>
              <p:nvPr/>
            </p:nvSpPr>
            <p:spPr>
              <a:xfrm>
                <a:off x="7835316"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8 w 375342"/>
                  <a:gd name="connsiteY3" fmla="*/ 178 h 190333"/>
                  <a:gd name="connsiteX4" fmla="*/ 166188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1800 w 375342"/>
                  <a:gd name="connsiteY11" fmla="*/ 14027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9 w 375342"/>
                  <a:gd name="connsiteY17" fmla="*/ 7102 h 190333"/>
                  <a:gd name="connsiteX18" fmla="*/ 43678 w 375342"/>
                  <a:gd name="connsiteY18" fmla="*/ 2131 h 190333"/>
                  <a:gd name="connsiteX19" fmla="*/ 43855 w 375342"/>
                  <a:gd name="connsiteY19" fmla="*/ 178 h 190333"/>
                  <a:gd name="connsiteX20" fmla="*/ 37463 w 375342"/>
                  <a:gd name="connsiteY20" fmla="*/ 178 h 190333"/>
                  <a:gd name="connsiteX21" fmla="*/ 37463 w 375342"/>
                  <a:gd name="connsiteY21" fmla="*/ 178 h 190333"/>
                  <a:gd name="connsiteX22" fmla="*/ 37463 w 375342"/>
                  <a:gd name="connsiteY22" fmla="*/ 1598 h 190333"/>
                  <a:gd name="connsiteX23" fmla="*/ 6392 w 375342"/>
                  <a:gd name="connsiteY23" fmla="*/ 178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3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7" y="15802"/>
                      <a:pt x="171870" y="7990"/>
                      <a:pt x="172579" y="178"/>
                    </a:cubicBezTo>
                    <a:lnTo>
                      <a:pt x="166188" y="178"/>
                    </a:lnTo>
                    <a:lnTo>
                      <a:pt x="166188" y="178"/>
                    </a:lnTo>
                    <a:cubicBezTo>
                      <a:pt x="165477" y="7812"/>
                      <a:pt x="164945" y="15624"/>
                      <a:pt x="164767" y="23437"/>
                    </a:cubicBezTo>
                    <a:cubicBezTo>
                      <a:pt x="164767" y="24502"/>
                      <a:pt x="164767" y="27165"/>
                      <a:pt x="164767" y="29828"/>
                    </a:cubicBezTo>
                    <a:cubicBezTo>
                      <a:pt x="152872" y="25390"/>
                      <a:pt x="140620" y="21306"/>
                      <a:pt x="128192" y="17755"/>
                    </a:cubicBezTo>
                    <a:lnTo>
                      <a:pt x="128192" y="14204"/>
                    </a:lnTo>
                    <a:cubicBezTo>
                      <a:pt x="128192" y="9410"/>
                      <a:pt x="128547" y="4794"/>
                      <a:pt x="128724" y="0"/>
                    </a:cubicBezTo>
                    <a:lnTo>
                      <a:pt x="122333" y="0"/>
                    </a:lnTo>
                    <a:cubicBezTo>
                      <a:pt x="121978"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9" y="4616"/>
                      <a:pt x="82029" y="7102"/>
                    </a:cubicBezTo>
                    <a:cubicBezTo>
                      <a:pt x="69422" y="4971"/>
                      <a:pt x="56639" y="3196"/>
                      <a:pt x="43678" y="2131"/>
                    </a:cubicBezTo>
                    <a:lnTo>
                      <a:pt x="43855" y="178"/>
                    </a:lnTo>
                    <a:lnTo>
                      <a:pt x="37463" y="178"/>
                    </a:lnTo>
                    <a:lnTo>
                      <a:pt x="37463" y="178"/>
                    </a:lnTo>
                    <a:lnTo>
                      <a:pt x="37463" y="1598"/>
                    </a:lnTo>
                    <a:cubicBezTo>
                      <a:pt x="27165" y="888"/>
                      <a:pt x="16868" y="355"/>
                      <a:pt x="6392" y="178"/>
                    </a:cubicBezTo>
                    <a:lnTo>
                      <a:pt x="6392" y="0"/>
                    </a:lnTo>
                    <a:lnTo>
                      <a:pt x="0" y="0"/>
                    </a:lnTo>
                    <a:lnTo>
                      <a:pt x="0" y="3373"/>
                    </a:lnTo>
                    <a:lnTo>
                      <a:pt x="0" y="8345"/>
                    </a:lnTo>
                    <a:lnTo>
                      <a:pt x="3196" y="8345"/>
                    </a:lnTo>
                    <a:cubicBezTo>
                      <a:pt x="151451" y="8345"/>
                      <a:pt x="283194" y="79897"/>
                      <a:pt x="366287" y="190333"/>
                    </a:cubicBezTo>
                    <a:lnTo>
                      <a:pt x="375343" y="190333"/>
                    </a:lnTo>
                    <a:cubicBezTo>
                      <a:pt x="323498" y="120202"/>
                      <a:pt x="253010" y="64628"/>
                      <a:pt x="171159" y="32314"/>
                    </a:cubicBezTo>
                    <a:close/>
                  </a:path>
                </a:pathLst>
              </a:custGeom>
              <a:grpFill/>
              <a:ln w="10769" cap="flat">
                <a:noFill/>
                <a:prstDash val="solid"/>
                <a:miter/>
              </a:ln>
            </p:spPr>
            <p:txBody>
              <a:bodyPr rtlCol="0" anchor="ctr"/>
              <a:lstStyle/>
              <a:p>
                <a:endParaRPr lang="en-US" dirty="0"/>
              </a:p>
            </p:txBody>
          </p:sp>
          <p:sp>
            <p:nvSpPr>
              <p:cNvPr id="801" name="Freeform: Shape 800">
                <a:extLst>
                  <a:ext uri="{FF2B5EF4-FFF2-40B4-BE49-F238E27FC236}">
                    <a16:creationId xmlns:a16="http://schemas.microsoft.com/office/drawing/2014/main" id="{8682047C-E76A-4EDF-99B9-57DE31C22F66}"/>
                  </a:ext>
                </a:extLst>
              </p:cNvPr>
              <p:cNvSpPr/>
              <p:nvPr/>
            </p:nvSpPr>
            <p:spPr>
              <a:xfrm>
                <a:off x="7834251" y="7809530"/>
                <a:ext cx="319769" cy="142394"/>
              </a:xfrm>
              <a:custGeom>
                <a:avLst/>
                <a:gdLst>
                  <a:gd name="connsiteX0" fmla="*/ 0 w 319769"/>
                  <a:gd name="connsiteY0" fmla="*/ 0 h 142394"/>
                  <a:gd name="connsiteX1" fmla="*/ 0 w 319769"/>
                  <a:gd name="connsiteY1" fmla="*/ 6392 h 142394"/>
                  <a:gd name="connsiteX2" fmla="*/ 294557 w 319769"/>
                  <a:gd name="connsiteY2" fmla="*/ 124995 h 142394"/>
                  <a:gd name="connsiteX3" fmla="*/ 310892 w 319769"/>
                  <a:gd name="connsiteY3" fmla="*/ 142395 h 142394"/>
                  <a:gd name="connsiteX4" fmla="*/ 319769 w 319769"/>
                  <a:gd name="connsiteY4" fmla="*/ 142395 h 142394"/>
                  <a:gd name="connsiteX5" fmla="*/ 299173 w 319769"/>
                  <a:gd name="connsiteY5" fmla="*/ 120201 h 142394"/>
                  <a:gd name="connsiteX6" fmla="*/ 0 w 319769"/>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4">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630" y="42790"/>
                      <a:pt x="110969" y="0"/>
                      <a:pt x="0" y="0"/>
                    </a:cubicBezTo>
                    <a:close/>
                  </a:path>
                </a:pathLst>
              </a:custGeom>
              <a:grpFill/>
              <a:ln w="10769" cap="flat">
                <a:noFill/>
                <a:prstDash val="solid"/>
                <a:miter/>
              </a:ln>
            </p:spPr>
            <p:txBody>
              <a:bodyPr rtlCol="0" anchor="ctr"/>
              <a:lstStyle/>
              <a:p>
                <a:endParaRPr lang="en-US" dirty="0"/>
              </a:p>
            </p:txBody>
          </p:sp>
          <p:sp>
            <p:nvSpPr>
              <p:cNvPr id="802" name="Freeform: Shape 801">
                <a:extLst>
                  <a:ext uri="{FF2B5EF4-FFF2-40B4-BE49-F238E27FC236}">
                    <a16:creationId xmlns:a16="http://schemas.microsoft.com/office/drawing/2014/main" id="{3885DC99-E8CB-4AD6-AB9E-3537A5066384}"/>
                  </a:ext>
                </a:extLst>
              </p:cNvPr>
              <p:cNvSpPr/>
              <p:nvPr/>
            </p:nvSpPr>
            <p:spPr>
              <a:xfrm>
                <a:off x="7834429" y="7903454"/>
                <a:ext cx="176840" cy="48648"/>
              </a:xfrm>
              <a:custGeom>
                <a:avLst/>
                <a:gdLst>
                  <a:gd name="connsiteX0" fmla="*/ 0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8"/>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803" name="Freeform: Shape 802">
                <a:extLst>
                  <a:ext uri="{FF2B5EF4-FFF2-40B4-BE49-F238E27FC236}">
                    <a16:creationId xmlns:a16="http://schemas.microsoft.com/office/drawing/2014/main" id="{EC7FA361-5FAC-4949-90AF-CBA8F55D9B39}"/>
                  </a:ext>
                </a:extLst>
              </p:cNvPr>
              <p:cNvSpPr/>
              <p:nvPr/>
            </p:nvSpPr>
            <p:spPr>
              <a:xfrm>
                <a:off x="7834251" y="7854628"/>
                <a:ext cx="253542" cy="97474"/>
              </a:xfrm>
              <a:custGeom>
                <a:avLst/>
                <a:gdLst>
                  <a:gd name="connsiteX0" fmla="*/ 178 w 253542"/>
                  <a:gd name="connsiteY0" fmla="*/ 6569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69"/>
                    </a:moveTo>
                    <a:cubicBezTo>
                      <a:pt x="92682" y="6569"/>
                      <a:pt x="177906" y="41014"/>
                      <a:pt x="243955" y="97475"/>
                    </a:cubicBezTo>
                    <a:lnTo>
                      <a:pt x="253542" y="97475"/>
                    </a:lnTo>
                    <a:cubicBezTo>
                      <a:pt x="185719" y="37108"/>
                      <a:pt x="96765" y="0"/>
                      <a:pt x="0" y="0"/>
                    </a:cubicBezTo>
                    <a:lnTo>
                      <a:pt x="0" y="6569"/>
                    </a:lnTo>
                    <a:close/>
                  </a:path>
                </a:pathLst>
              </a:custGeom>
              <a:grpFill/>
              <a:ln w="10769" cap="flat">
                <a:noFill/>
                <a:prstDash val="solid"/>
                <a:miter/>
              </a:ln>
            </p:spPr>
            <p:txBody>
              <a:bodyPr rtlCol="0" anchor="ctr"/>
              <a:lstStyle/>
              <a:p>
                <a:endParaRPr lang="en-US" dirty="0"/>
              </a:p>
            </p:txBody>
          </p:sp>
          <p:sp>
            <p:nvSpPr>
              <p:cNvPr id="804" name="Freeform: Shape 803">
                <a:extLst>
                  <a:ext uri="{FF2B5EF4-FFF2-40B4-BE49-F238E27FC236}">
                    <a16:creationId xmlns:a16="http://schemas.microsoft.com/office/drawing/2014/main" id="{1FEE304D-4C4B-427D-B1E4-22B9A30E4E26}"/>
                  </a:ext>
                </a:extLst>
              </p:cNvPr>
              <p:cNvSpPr/>
              <p:nvPr/>
            </p:nvSpPr>
            <p:spPr>
              <a:xfrm>
                <a:off x="7078950" y="3818564"/>
                <a:ext cx="588225" cy="267212"/>
              </a:xfrm>
              <a:custGeom>
                <a:avLst/>
                <a:gdLst>
                  <a:gd name="connsiteX0" fmla="*/ 294201 w 588225"/>
                  <a:gd name="connsiteY0" fmla="*/ 0 h 267212"/>
                  <a:gd name="connsiteX1" fmla="*/ 0 w 588225"/>
                  <a:gd name="connsiteY1" fmla="*/ 267212 h 267212"/>
                  <a:gd name="connsiteX2" fmla="*/ 177 w 588225"/>
                  <a:gd name="connsiteY2" fmla="*/ 267212 h 267212"/>
                  <a:gd name="connsiteX3" fmla="*/ 6392 w 588225"/>
                  <a:gd name="connsiteY3" fmla="*/ 267212 h 267212"/>
                  <a:gd name="connsiteX4" fmla="*/ 294201 w 588225"/>
                  <a:gd name="connsiteY4" fmla="*/ 6392 h 267212"/>
                  <a:gd name="connsiteX5" fmla="*/ 581834 w 588225"/>
                  <a:gd name="connsiteY5" fmla="*/ 267212 h 267212"/>
                  <a:gd name="connsiteX6" fmla="*/ 588048 w 588225"/>
                  <a:gd name="connsiteY6" fmla="*/ 267212 h 267212"/>
                  <a:gd name="connsiteX7" fmla="*/ 588225 w 588225"/>
                  <a:gd name="connsiteY7" fmla="*/ 267212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2"/>
                    </a:cubicBezTo>
                    <a:lnTo>
                      <a:pt x="177" y="267212"/>
                    </a:lnTo>
                    <a:lnTo>
                      <a:pt x="6392" y="267212"/>
                    </a:lnTo>
                    <a:cubicBezTo>
                      <a:pt x="21306" y="121444"/>
                      <a:pt x="145591" y="6392"/>
                      <a:pt x="294201" y="6392"/>
                    </a:cubicBezTo>
                    <a:cubicBezTo>
                      <a:pt x="442812" y="6392"/>
                      <a:pt x="567097" y="121444"/>
                      <a:pt x="581834" y="267212"/>
                    </a:cubicBezTo>
                    <a:lnTo>
                      <a:pt x="588048" y="267212"/>
                    </a:lnTo>
                    <a:lnTo>
                      <a:pt x="588225" y="267212"/>
                    </a:lnTo>
                    <a:cubicBezTo>
                      <a:pt x="573489" y="117715"/>
                      <a:pt x="446185" y="0"/>
                      <a:pt x="294201" y="0"/>
                    </a:cubicBezTo>
                    <a:close/>
                  </a:path>
                </a:pathLst>
              </a:custGeom>
              <a:grpFill/>
              <a:ln w="10769" cap="flat">
                <a:noFill/>
                <a:prstDash val="solid"/>
                <a:miter/>
              </a:ln>
            </p:spPr>
            <p:txBody>
              <a:bodyPr rtlCol="0" anchor="ctr"/>
              <a:lstStyle/>
              <a:p>
                <a:endParaRPr lang="en-US" dirty="0"/>
              </a:p>
            </p:txBody>
          </p:sp>
          <p:sp>
            <p:nvSpPr>
              <p:cNvPr id="805" name="Freeform: Shape 804">
                <a:extLst>
                  <a:ext uri="{FF2B5EF4-FFF2-40B4-BE49-F238E27FC236}">
                    <a16:creationId xmlns:a16="http://schemas.microsoft.com/office/drawing/2014/main" id="{19656C87-36D2-4D5F-93BD-6DD74F47DA68}"/>
                  </a:ext>
                </a:extLst>
              </p:cNvPr>
              <p:cNvSpPr/>
              <p:nvPr/>
            </p:nvSpPr>
            <p:spPr>
              <a:xfrm>
                <a:off x="6949870" y="3674216"/>
                <a:ext cx="846739" cy="411738"/>
              </a:xfrm>
              <a:custGeom>
                <a:avLst/>
                <a:gdLst>
                  <a:gd name="connsiteX0" fmla="*/ 0 w 846739"/>
                  <a:gd name="connsiteY0" fmla="*/ 411560 h 411738"/>
                  <a:gd name="connsiteX1" fmla="*/ 0 w 846739"/>
                  <a:gd name="connsiteY1" fmla="*/ 411560 h 411738"/>
                  <a:gd name="connsiteX2" fmla="*/ 6392 w 846739"/>
                  <a:gd name="connsiteY2" fmla="*/ 411560 h 411738"/>
                  <a:gd name="connsiteX3" fmla="*/ 423281 w 846739"/>
                  <a:gd name="connsiteY3" fmla="*/ 5327 h 411738"/>
                  <a:gd name="connsiteX4" fmla="*/ 714287 w 846739"/>
                  <a:gd name="connsiteY4" fmla="*/ 123930 h 411738"/>
                  <a:gd name="connsiteX5" fmla="*/ 840348 w 846739"/>
                  <a:gd name="connsiteY5" fmla="*/ 411560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0"/>
                    </a:moveTo>
                    <a:lnTo>
                      <a:pt x="0" y="411560"/>
                    </a:lnTo>
                    <a:lnTo>
                      <a:pt x="6392" y="411560"/>
                    </a:lnTo>
                    <a:cubicBezTo>
                      <a:pt x="14382" y="186960"/>
                      <a:pt x="199922" y="5327"/>
                      <a:pt x="423281" y="5327"/>
                    </a:cubicBezTo>
                    <a:cubicBezTo>
                      <a:pt x="532652" y="5327"/>
                      <a:pt x="635809" y="47406"/>
                      <a:pt x="714287" y="123930"/>
                    </a:cubicBezTo>
                    <a:cubicBezTo>
                      <a:pt x="792409" y="200276"/>
                      <a:pt x="837152" y="302367"/>
                      <a:pt x="840348" y="411560"/>
                    </a:cubicBezTo>
                    <a:lnTo>
                      <a:pt x="840348" y="411738"/>
                    </a:lnTo>
                    <a:lnTo>
                      <a:pt x="846740" y="411738"/>
                    </a:lnTo>
                    <a:lnTo>
                      <a:pt x="846740" y="411738"/>
                    </a:lnTo>
                    <a:lnTo>
                      <a:pt x="846740" y="411383"/>
                    </a:lnTo>
                    <a:cubicBezTo>
                      <a:pt x="843544" y="300592"/>
                      <a:pt x="798091" y="196903"/>
                      <a:pt x="718726" y="119314"/>
                    </a:cubicBezTo>
                    <a:cubicBezTo>
                      <a:pt x="644687" y="47051"/>
                      <a:pt x="548632" y="5504"/>
                      <a:pt x="446185" y="0"/>
                    </a:cubicBezTo>
                    <a:lnTo>
                      <a:pt x="401620" y="0"/>
                    </a:lnTo>
                    <a:cubicBezTo>
                      <a:pt x="184476" y="11186"/>
                      <a:pt x="7635" y="190688"/>
                      <a:pt x="0" y="411560"/>
                    </a:cubicBezTo>
                    <a:close/>
                  </a:path>
                </a:pathLst>
              </a:custGeom>
              <a:grpFill/>
              <a:ln w="10769" cap="flat">
                <a:noFill/>
                <a:prstDash val="solid"/>
                <a:miter/>
              </a:ln>
            </p:spPr>
            <p:txBody>
              <a:bodyPr rtlCol="0" anchor="ctr"/>
              <a:lstStyle/>
              <a:p>
                <a:endParaRPr lang="en-US" dirty="0"/>
              </a:p>
            </p:txBody>
          </p:sp>
          <p:sp>
            <p:nvSpPr>
              <p:cNvPr id="806" name="Freeform: Shape 805">
                <a:extLst>
                  <a:ext uri="{FF2B5EF4-FFF2-40B4-BE49-F238E27FC236}">
                    <a16:creationId xmlns:a16="http://schemas.microsoft.com/office/drawing/2014/main" id="{DEFDB959-D873-476D-8DE5-AFE6A7A1D867}"/>
                  </a:ext>
                </a:extLst>
              </p:cNvPr>
              <p:cNvSpPr/>
              <p:nvPr/>
            </p:nvSpPr>
            <p:spPr>
              <a:xfrm>
                <a:off x="6079162" y="3718071"/>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29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3" y="167607"/>
                      <a:pt x="177551" y="6569"/>
                      <a:pt x="378361" y="6569"/>
                    </a:cubicBezTo>
                    <a:cubicBezTo>
                      <a:pt x="578993" y="6569"/>
                      <a:pt x="743760" y="167785"/>
                      <a:pt x="750329" y="367706"/>
                    </a:cubicBezTo>
                    <a:lnTo>
                      <a:pt x="756721" y="367706"/>
                    </a:lnTo>
                    <a:cubicBezTo>
                      <a:pt x="750329" y="164056"/>
                      <a:pt x="582544" y="0"/>
                      <a:pt x="378361" y="0"/>
                    </a:cubicBezTo>
                    <a:close/>
                  </a:path>
                </a:pathLst>
              </a:custGeom>
              <a:grpFill/>
              <a:ln w="10769" cap="flat">
                <a:noFill/>
                <a:prstDash val="solid"/>
                <a:miter/>
              </a:ln>
            </p:spPr>
            <p:txBody>
              <a:bodyPr rtlCol="0" anchor="ctr"/>
              <a:lstStyle/>
              <a:p>
                <a:endParaRPr lang="en-US" dirty="0"/>
              </a:p>
            </p:txBody>
          </p:sp>
          <p:sp>
            <p:nvSpPr>
              <p:cNvPr id="807" name="Freeform: Shape 806">
                <a:extLst>
                  <a:ext uri="{FF2B5EF4-FFF2-40B4-BE49-F238E27FC236}">
                    <a16:creationId xmlns:a16="http://schemas.microsoft.com/office/drawing/2014/main" id="{03EC3750-4B7A-4658-A672-13F8C5BED044}"/>
                  </a:ext>
                </a:extLst>
              </p:cNvPr>
              <p:cNvSpPr/>
              <p:nvPr/>
            </p:nvSpPr>
            <p:spPr>
              <a:xfrm>
                <a:off x="6994791" y="3718071"/>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808" name="Freeform: Shape 807">
                <a:extLst>
                  <a:ext uri="{FF2B5EF4-FFF2-40B4-BE49-F238E27FC236}">
                    <a16:creationId xmlns:a16="http://schemas.microsoft.com/office/drawing/2014/main" id="{4DB15181-6FEA-4A14-BD63-050586A99577}"/>
                  </a:ext>
                </a:extLst>
              </p:cNvPr>
              <p:cNvSpPr/>
              <p:nvPr/>
            </p:nvSpPr>
            <p:spPr>
              <a:xfrm>
                <a:off x="7034917" y="3766897"/>
                <a:ext cx="675758" cy="318879"/>
              </a:xfrm>
              <a:custGeom>
                <a:avLst/>
                <a:gdLst>
                  <a:gd name="connsiteX0" fmla="*/ 575442 w 675758"/>
                  <a:gd name="connsiteY0" fmla="*/ 97297 h 318879"/>
                  <a:gd name="connsiteX1" fmla="*/ 338057 w 675758"/>
                  <a:gd name="connsiteY1" fmla="*/ 0 h 318879"/>
                  <a:gd name="connsiteX2" fmla="*/ 100672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2"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809" name="Freeform: Shape 808">
                <a:extLst>
                  <a:ext uri="{FF2B5EF4-FFF2-40B4-BE49-F238E27FC236}">
                    <a16:creationId xmlns:a16="http://schemas.microsoft.com/office/drawing/2014/main" id="{39539AC7-2CBC-4E13-95AA-1E6E13E2D803}"/>
                  </a:ext>
                </a:extLst>
              </p:cNvPr>
              <p:cNvSpPr/>
              <p:nvPr/>
            </p:nvSpPr>
            <p:spPr>
              <a:xfrm>
                <a:off x="6034241" y="3674216"/>
                <a:ext cx="846739" cy="411738"/>
              </a:xfrm>
              <a:custGeom>
                <a:avLst/>
                <a:gdLst>
                  <a:gd name="connsiteX0" fmla="*/ 0 w 846739"/>
                  <a:gd name="connsiteY0" fmla="*/ 411560 h 411738"/>
                  <a:gd name="connsiteX1" fmla="*/ 6392 w 846739"/>
                  <a:gd name="connsiteY1" fmla="*/ 411560 h 411738"/>
                  <a:gd name="connsiteX2" fmla="*/ 423282 w 846739"/>
                  <a:gd name="connsiteY2" fmla="*/ 5327 h 411738"/>
                  <a:gd name="connsiteX3" fmla="*/ 714287 w 846739"/>
                  <a:gd name="connsiteY3" fmla="*/ 123930 h 411738"/>
                  <a:gd name="connsiteX4" fmla="*/ 840348 w 846739"/>
                  <a:gd name="connsiteY4" fmla="*/ 411560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8 w 846739"/>
                  <a:gd name="connsiteY9" fmla="*/ 0 h 411738"/>
                  <a:gd name="connsiteX10" fmla="*/ 401443 w 846739"/>
                  <a:gd name="connsiteY10" fmla="*/ 0 h 411738"/>
                  <a:gd name="connsiteX11" fmla="*/ 0 w 846739"/>
                  <a:gd name="connsiteY11"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0"/>
                    </a:moveTo>
                    <a:lnTo>
                      <a:pt x="6392" y="411560"/>
                    </a:lnTo>
                    <a:cubicBezTo>
                      <a:pt x="14382" y="186960"/>
                      <a:pt x="199922" y="5327"/>
                      <a:pt x="423282" y="5327"/>
                    </a:cubicBezTo>
                    <a:cubicBezTo>
                      <a:pt x="532652" y="5327"/>
                      <a:pt x="635987" y="47406"/>
                      <a:pt x="714287" y="123930"/>
                    </a:cubicBezTo>
                    <a:cubicBezTo>
                      <a:pt x="792409" y="200276"/>
                      <a:pt x="837152" y="302367"/>
                      <a:pt x="840348" y="411560"/>
                    </a:cubicBezTo>
                    <a:lnTo>
                      <a:pt x="840348" y="411738"/>
                    </a:lnTo>
                    <a:lnTo>
                      <a:pt x="846740" y="411738"/>
                    </a:lnTo>
                    <a:lnTo>
                      <a:pt x="846740" y="411383"/>
                    </a:lnTo>
                    <a:cubicBezTo>
                      <a:pt x="843544" y="300592"/>
                      <a:pt x="798091" y="196903"/>
                      <a:pt x="718726" y="119314"/>
                    </a:cubicBezTo>
                    <a:cubicBezTo>
                      <a:pt x="644687" y="47051"/>
                      <a:pt x="548632" y="5504"/>
                      <a:pt x="446008" y="0"/>
                    </a:cubicBezTo>
                    <a:lnTo>
                      <a:pt x="401443" y="0"/>
                    </a:lnTo>
                    <a:cubicBezTo>
                      <a:pt x="184653" y="11186"/>
                      <a:pt x="7812" y="190688"/>
                      <a:pt x="0" y="411560"/>
                    </a:cubicBezTo>
                    <a:close/>
                  </a:path>
                </a:pathLst>
              </a:custGeom>
              <a:grpFill/>
              <a:ln w="10769" cap="flat">
                <a:noFill/>
                <a:prstDash val="solid"/>
                <a:miter/>
              </a:ln>
            </p:spPr>
            <p:txBody>
              <a:bodyPr rtlCol="0" anchor="ctr"/>
              <a:lstStyle/>
              <a:p>
                <a:endParaRPr lang="en-US" dirty="0"/>
              </a:p>
            </p:txBody>
          </p:sp>
          <p:sp>
            <p:nvSpPr>
              <p:cNvPr id="810" name="Freeform: Shape 809">
                <a:extLst>
                  <a:ext uri="{FF2B5EF4-FFF2-40B4-BE49-F238E27FC236}">
                    <a16:creationId xmlns:a16="http://schemas.microsoft.com/office/drawing/2014/main" id="{17EF5133-A284-46E1-B4A8-C4328BC9B115}"/>
                  </a:ext>
                </a:extLst>
              </p:cNvPr>
              <p:cNvSpPr/>
              <p:nvPr/>
            </p:nvSpPr>
            <p:spPr>
              <a:xfrm>
                <a:off x="7830877"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11" name="Freeform: Shape 810">
                <a:extLst>
                  <a:ext uri="{FF2B5EF4-FFF2-40B4-BE49-F238E27FC236}">
                    <a16:creationId xmlns:a16="http://schemas.microsoft.com/office/drawing/2014/main" id="{A04579D5-7F86-4D51-8081-D2E746C9D4E1}"/>
                  </a:ext>
                </a:extLst>
              </p:cNvPr>
              <p:cNvSpPr/>
              <p:nvPr/>
            </p:nvSpPr>
            <p:spPr>
              <a:xfrm>
                <a:off x="7558337" y="3674572"/>
                <a:ext cx="275736" cy="411382"/>
              </a:xfrm>
              <a:custGeom>
                <a:avLst/>
                <a:gdLst>
                  <a:gd name="connsiteX0" fmla="*/ 266859 w 275736"/>
                  <a:gd name="connsiteY0" fmla="*/ 368238 h 411382"/>
                  <a:gd name="connsiteX1" fmla="*/ 267214 w 275736"/>
                  <a:gd name="connsiteY1" fmla="*/ 371789 h 411382"/>
                  <a:gd name="connsiteX2" fmla="*/ 268634 w 275736"/>
                  <a:gd name="connsiteY2" fmla="*/ 390787 h 411382"/>
                  <a:gd name="connsiteX3" fmla="*/ 268989 w 275736"/>
                  <a:gd name="connsiteY3" fmla="*/ 399309 h 411382"/>
                  <a:gd name="connsiteX4" fmla="*/ 269344 w 275736"/>
                  <a:gd name="connsiteY4" fmla="*/ 411383 h 411382"/>
                  <a:gd name="connsiteX5" fmla="*/ 269344 w 275736"/>
                  <a:gd name="connsiteY5" fmla="*/ 411383 h 411382"/>
                  <a:gd name="connsiteX6" fmla="*/ 275736 w 275736"/>
                  <a:gd name="connsiteY6" fmla="*/ 411383 h 411382"/>
                  <a:gd name="connsiteX7" fmla="*/ 272540 w 275736"/>
                  <a:gd name="connsiteY7" fmla="*/ 361136 h 411382"/>
                  <a:gd name="connsiteX8" fmla="*/ 272540 w 275736"/>
                  <a:gd name="connsiteY8" fmla="*/ 360604 h 411382"/>
                  <a:gd name="connsiteX9" fmla="*/ 271652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859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859" y="368238"/>
                    </a:moveTo>
                    <a:lnTo>
                      <a:pt x="267214" y="371789"/>
                    </a:lnTo>
                    <a:cubicBezTo>
                      <a:pt x="267746" y="378004"/>
                      <a:pt x="268279" y="384395"/>
                      <a:pt x="268634" y="390787"/>
                    </a:cubicBezTo>
                    <a:cubicBezTo>
                      <a:pt x="268812" y="393628"/>
                      <a:pt x="268812" y="396469"/>
                      <a:pt x="268989" y="399309"/>
                    </a:cubicBezTo>
                    <a:cubicBezTo>
                      <a:pt x="269167" y="403393"/>
                      <a:pt x="269167" y="407299"/>
                      <a:pt x="269344" y="411383"/>
                    </a:cubicBezTo>
                    <a:lnTo>
                      <a:pt x="269344" y="411383"/>
                    </a:lnTo>
                    <a:lnTo>
                      <a:pt x="275736" y="411383"/>
                    </a:lnTo>
                    <a:cubicBezTo>
                      <a:pt x="275559" y="394338"/>
                      <a:pt x="274493" y="377648"/>
                      <a:pt x="272540" y="361136"/>
                    </a:cubicBezTo>
                    <a:lnTo>
                      <a:pt x="272540" y="360604"/>
                    </a:lnTo>
                    <a:cubicBezTo>
                      <a:pt x="272185" y="358296"/>
                      <a:pt x="271830" y="356165"/>
                      <a:pt x="271652"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7" y="60544"/>
                      <a:pt x="16690" y="0"/>
                    </a:cubicBezTo>
                    <a:lnTo>
                      <a:pt x="0" y="0"/>
                    </a:lnTo>
                    <a:cubicBezTo>
                      <a:pt x="144881" y="64628"/>
                      <a:pt x="249991" y="203295"/>
                      <a:pt x="266859" y="368238"/>
                    </a:cubicBezTo>
                    <a:close/>
                  </a:path>
                </a:pathLst>
              </a:custGeom>
              <a:grpFill/>
              <a:ln w="10769" cap="flat">
                <a:noFill/>
                <a:prstDash val="solid"/>
                <a:miter/>
              </a:ln>
            </p:spPr>
            <p:txBody>
              <a:bodyPr rtlCol="0" anchor="ctr"/>
              <a:lstStyle/>
              <a:p>
                <a:endParaRPr lang="en-US" dirty="0"/>
              </a:p>
            </p:txBody>
          </p:sp>
          <p:sp>
            <p:nvSpPr>
              <p:cNvPr id="812" name="Freeform: Shape 811">
                <a:extLst>
                  <a:ext uri="{FF2B5EF4-FFF2-40B4-BE49-F238E27FC236}">
                    <a16:creationId xmlns:a16="http://schemas.microsoft.com/office/drawing/2014/main" id="{DE2FBDF5-9350-48B9-B8A9-A82B21F6759E}"/>
                  </a:ext>
                </a:extLst>
              </p:cNvPr>
              <p:cNvSpPr/>
              <p:nvPr/>
            </p:nvSpPr>
            <p:spPr>
              <a:xfrm>
                <a:off x="5996778"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9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3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9"/>
                    </a:lnTo>
                    <a:cubicBezTo>
                      <a:pt x="6214" y="339653"/>
                      <a:pt x="5149" y="346755"/>
                      <a:pt x="4084" y="353857"/>
                    </a:cubicBezTo>
                    <a:cubicBezTo>
                      <a:pt x="3728"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8"/>
                    </a:cubicBezTo>
                    <a:cubicBezTo>
                      <a:pt x="6925" y="397179"/>
                      <a:pt x="6925" y="394161"/>
                      <a:pt x="7102" y="391143"/>
                    </a:cubicBezTo>
                    <a:cubicBezTo>
                      <a:pt x="7457" y="384928"/>
                      <a:pt x="7990" y="378892"/>
                      <a:pt x="8523" y="372677"/>
                    </a:cubicBezTo>
                    <a:lnTo>
                      <a:pt x="8878" y="368594"/>
                    </a:lnTo>
                    <a:cubicBezTo>
                      <a:pt x="25745" y="203827"/>
                      <a:pt x="130855" y="65161"/>
                      <a:pt x="275559" y="0"/>
                    </a:cubicBezTo>
                    <a:lnTo>
                      <a:pt x="258869" y="0"/>
                    </a:lnTo>
                    <a:cubicBezTo>
                      <a:pt x="135471" y="60545"/>
                      <a:pt x="42968" y="174709"/>
                      <a:pt x="11541" y="311955"/>
                    </a:cubicBezTo>
                    <a:close/>
                  </a:path>
                </a:pathLst>
              </a:custGeom>
              <a:grpFill/>
              <a:ln w="10769" cap="flat">
                <a:noFill/>
                <a:prstDash val="solid"/>
                <a:miter/>
              </a:ln>
            </p:spPr>
            <p:txBody>
              <a:bodyPr rtlCol="0" anchor="ctr"/>
              <a:lstStyle/>
              <a:p>
                <a:endParaRPr lang="en-US" dirty="0"/>
              </a:p>
            </p:txBody>
          </p:sp>
          <p:sp>
            <p:nvSpPr>
              <p:cNvPr id="813" name="Freeform: Shape 812">
                <a:extLst>
                  <a:ext uri="{FF2B5EF4-FFF2-40B4-BE49-F238E27FC236}">
                    <a16:creationId xmlns:a16="http://schemas.microsoft.com/office/drawing/2014/main" id="{E6990E1D-1881-4524-8DC6-456FCDB0207B}"/>
                  </a:ext>
                </a:extLst>
              </p:cNvPr>
              <p:cNvSpPr/>
              <p:nvPr/>
            </p:nvSpPr>
            <p:spPr>
              <a:xfrm>
                <a:off x="6643240" y="3674216"/>
                <a:ext cx="544725" cy="411738"/>
              </a:xfrm>
              <a:custGeom>
                <a:avLst/>
                <a:gdLst>
                  <a:gd name="connsiteX0" fmla="*/ 266504 w 544725"/>
                  <a:gd name="connsiteY0" fmla="*/ 368593 h 411738"/>
                  <a:gd name="connsiteX1" fmla="*/ 266859 w 544725"/>
                  <a:gd name="connsiteY1" fmla="*/ 372144 h 411738"/>
                  <a:gd name="connsiteX2" fmla="*/ 268279 w 544725"/>
                  <a:gd name="connsiteY2" fmla="*/ 391142 h 411738"/>
                  <a:gd name="connsiteX3" fmla="*/ 268634 w 544725"/>
                  <a:gd name="connsiteY3" fmla="*/ 399665 h 411738"/>
                  <a:gd name="connsiteX4" fmla="*/ 268989 w 544725"/>
                  <a:gd name="connsiteY4" fmla="*/ 411738 h 411738"/>
                  <a:gd name="connsiteX5" fmla="*/ 268989 w 544725"/>
                  <a:gd name="connsiteY5" fmla="*/ 411738 h 411738"/>
                  <a:gd name="connsiteX6" fmla="*/ 275559 w 544725"/>
                  <a:gd name="connsiteY6" fmla="*/ 411738 h 411738"/>
                  <a:gd name="connsiteX7" fmla="*/ 275559 w 544725"/>
                  <a:gd name="connsiteY7" fmla="*/ 411738 h 411738"/>
                  <a:gd name="connsiteX8" fmla="*/ 275914 w 544725"/>
                  <a:gd name="connsiteY8" fmla="*/ 400197 h 411738"/>
                  <a:gd name="connsiteX9" fmla="*/ 276269 w 544725"/>
                  <a:gd name="connsiteY9" fmla="*/ 391142 h 411738"/>
                  <a:gd name="connsiteX10" fmla="*/ 277689 w 544725"/>
                  <a:gd name="connsiteY10" fmla="*/ 372677 h 411738"/>
                  <a:gd name="connsiteX11" fmla="*/ 278045 w 544725"/>
                  <a:gd name="connsiteY11" fmla="*/ 368593 h 411738"/>
                  <a:gd name="connsiteX12" fmla="*/ 544726 w 544725"/>
                  <a:gd name="connsiteY12" fmla="*/ 0 h 411738"/>
                  <a:gd name="connsiteX13" fmla="*/ 528036 w 544725"/>
                  <a:gd name="connsiteY13" fmla="*/ 0 h 411738"/>
                  <a:gd name="connsiteX14" fmla="*/ 280885 w 544725"/>
                  <a:gd name="connsiteY14" fmla="*/ 311955 h 411738"/>
                  <a:gd name="connsiteX15" fmla="*/ 280353 w 544725"/>
                  <a:gd name="connsiteY15" fmla="*/ 314263 h 411738"/>
                  <a:gd name="connsiteX16" fmla="*/ 277512 w 544725"/>
                  <a:gd name="connsiteY16" fmla="*/ 328112 h 411738"/>
                  <a:gd name="connsiteX17" fmla="*/ 276624 w 544725"/>
                  <a:gd name="connsiteY17" fmla="*/ 332728 h 411738"/>
                  <a:gd name="connsiteX18" fmla="*/ 273428 w 544725"/>
                  <a:gd name="connsiteY18" fmla="*/ 353679 h 411738"/>
                  <a:gd name="connsiteX19" fmla="*/ 272541 w 544725"/>
                  <a:gd name="connsiteY19" fmla="*/ 360781 h 411738"/>
                  <a:gd name="connsiteX20" fmla="*/ 271652 w 544725"/>
                  <a:gd name="connsiteY20" fmla="*/ 354034 h 411738"/>
                  <a:gd name="connsiteX21" fmla="*/ 268279 w 544725"/>
                  <a:gd name="connsiteY21" fmla="*/ 332373 h 411738"/>
                  <a:gd name="connsiteX22" fmla="*/ 267569 w 544725"/>
                  <a:gd name="connsiteY22" fmla="*/ 328290 h 411738"/>
                  <a:gd name="connsiteX23" fmla="*/ 264551 w 544725"/>
                  <a:gd name="connsiteY23" fmla="*/ 314263 h 411738"/>
                  <a:gd name="connsiteX24" fmla="*/ 264018 w 544725"/>
                  <a:gd name="connsiteY24" fmla="*/ 312310 h 411738"/>
                  <a:gd name="connsiteX25" fmla="*/ 16690 w 544725"/>
                  <a:gd name="connsiteY25" fmla="*/ 177 h 411738"/>
                  <a:gd name="connsiteX26" fmla="*/ 0 w 544725"/>
                  <a:gd name="connsiteY26" fmla="*/ 177 h 411738"/>
                  <a:gd name="connsiteX27" fmla="*/ 266504 w 544725"/>
                  <a:gd name="connsiteY27" fmla="*/ 368593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725" h="411738">
                    <a:moveTo>
                      <a:pt x="266504" y="368593"/>
                    </a:moveTo>
                    <a:lnTo>
                      <a:pt x="266859" y="372144"/>
                    </a:lnTo>
                    <a:cubicBezTo>
                      <a:pt x="267391" y="378359"/>
                      <a:pt x="267924" y="384751"/>
                      <a:pt x="268279" y="391142"/>
                    </a:cubicBezTo>
                    <a:cubicBezTo>
                      <a:pt x="268457" y="393983"/>
                      <a:pt x="268457" y="396824"/>
                      <a:pt x="268634" y="399665"/>
                    </a:cubicBezTo>
                    <a:cubicBezTo>
                      <a:pt x="268812" y="403748"/>
                      <a:pt x="268812" y="407654"/>
                      <a:pt x="268989" y="411738"/>
                    </a:cubicBezTo>
                    <a:lnTo>
                      <a:pt x="268989" y="411738"/>
                    </a:lnTo>
                    <a:lnTo>
                      <a:pt x="275559" y="411738"/>
                    </a:lnTo>
                    <a:lnTo>
                      <a:pt x="275559" y="411738"/>
                    </a:lnTo>
                    <a:cubicBezTo>
                      <a:pt x="275559" y="407832"/>
                      <a:pt x="275736" y="403926"/>
                      <a:pt x="275914" y="400197"/>
                    </a:cubicBezTo>
                    <a:cubicBezTo>
                      <a:pt x="275914" y="397179"/>
                      <a:pt x="276091" y="394161"/>
                      <a:pt x="276269" y="391142"/>
                    </a:cubicBezTo>
                    <a:cubicBezTo>
                      <a:pt x="276624" y="384928"/>
                      <a:pt x="277157" y="378891"/>
                      <a:pt x="277689" y="372677"/>
                    </a:cubicBezTo>
                    <a:lnTo>
                      <a:pt x="278045" y="368593"/>
                    </a:lnTo>
                    <a:cubicBezTo>
                      <a:pt x="294912" y="203827"/>
                      <a:pt x="400022" y="65161"/>
                      <a:pt x="544726" y="0"/>
                    </a:cubicBezTo>
                    <a:lnTo>
                      <a:pt x="528036" y="0"/>
                    </a:lnTo>
                    <a:cubicBezTo>
                      <a:pt x="404816" y="60545"/>
                      <a:pt x="312134" y="174532"/>
                      <a:pt x="280885" y="311955"/>
                    </a:cubicBezTo>
                    <a:lnTo>
                      <a:pt x="280353" y="314263"/>
                    </a:lnTo>
                    <a:cubicBezTo>
                      <a:pt x="279288" y="318879"/>
                      <a:pt x="278400" y="323496"/>
                      <a:pt x="277512" y="328112"/>
                    </a:cubicBezTo>
                    <a:lnTo>
                      <a:pt x="276624" y="332728"/>
                    </a:lnTo>
                    <a:cubicBezTo>
                      <a:pt x="275381" y="339653"/>
                      <a:pt x="274316" y="346577"/>
                      <a:pt x="273428" y="353679"/>
                    </a:cubicBezTo>
                    <a:cubicBezTo>
                      <a:pt x="273073" y="355988"/>
                      <a:pt x="272718" y="358473"/>
                      <a:pt x="272541" y="360781"/>
                    </a:cubicBezTo>
                    <a:cubicBezTo>
                      <a:pt x="272185" y="358473"/>
                      <a:pt x="271830" y="356342"/>
                      <a:pt x="271652" y="354034"/>
                    </a:cubicBezTo>
                    <a:cubicBezTo>
                      <a:pt x="270765" y="346755"/>
                      <a:pt x="269522" y="339475"/>
                      <a:pt x="268279" y="332373"/>
                    </a:cubicBezTo>
                    <a:lnTo>
                      <a:pt x="267569" y="328290"/>
                    </a:lnTo>
                    <a:cubicBezTo>
                      <a:pt x="266681" y="323496"/>
                      <a:pt x="265616" y="318879"/>
                      <a:pt x="264551" y="314263"/>
                    </a:cubicBezTo>
                    <a:lnTo>
                      <a:pt x="264018" y="312310"/>
                    </a:lnTo>
                    <a:cubicBezTo>
                      <a:pt x="232769" y="174886"/>
                      <a:pt x="140087" y="60722"/>
                      <a:pt x="16690" y="177"/>
                    </a:cubicBezTo>
                    <a:lnTo>
                      <a:pt x="0" y="177"/>
                    </a:lnTo>
                    <a:cubicBezTo>
                      <a:pt x="144526" y="64983"/>
                      <a:pt x="249636" y="203650"/>
                      <a:pt x="266504" y="368593"/>
                    </a:cubicBezTo>
                    <a:close/>
                  </a:path>
                </a:pathLst>
              </a:custGeom>
              <a:grpFill/>
              <a:ln w="10769" cap="flat">
                <a:noFill/>
                <a:prstDash val="solid"/>
                <a:miter/>
              </a:ln>
            </p:spPr>
            <p:txBody>
              <a:bodyPr rtlCol="0" anchor="ctr"/>
              <a:lstStyle/>
              <a:p>
                <a:endParaRPr lang="en-US" dirty="0"/>
              </a:p>
            </p:txBody>
          </p:sp>
          <p:sp>
            <p:nvSpPr>
              <p:cNvPr id="814" name="Freeform: Shape 813">
                <a:extLst>
                  <a:ext uri="{FF2B5EF4-FFF2-40B4-BE49-F238E27FC236}">
                    <a16:creationId xmlns:a16="http://schemas.microsoft.com/office/drawing/2014/main" id="{BAD5A4BD-2B97-4DE7-B61D-A2B3CEE2946E}"/>
                  </a:ext>
                </a:extLst>
              </p:cNvPr>
              <p:cNvSpPr/>
              <p:nvPr/>
            </p:nvSpPr>
            <p:spPr>
              <a:xfrm>
                <a:off x="6119466" y="3766720"/>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4" y="145236"/>
                      <a:pt x="669366" y="318880"/>
                    </a:cubicBezTo>
                    <a:lnTo>
                      <a:pt x="669366" y="318880"/>
                    </a:lnTo>
                    <a:lnTo>
                      <a:pt x="675758" y="318880"/>
                    </a:lnTo>
                    <a:cubicBezTo>
                      <a:pt x="670787" y="234899"/>
                      <a:pt x="635277" y="156599"/>
                      <a:pt x="575087" y="97298"/>
                    </a:cubicBezTo>
                    <a:cubicBezTo>
                      <a:pt x="511701" y="34622"/>
                      <a:pt x="427542" y="0"/>
                      <a:pt x="338057" y="0"/>
                    </a:cubicBezTo>
                    <a:close/>
                  </a:path>
                </a:pathLst>
              </a:custGeom>
              <a:grpFill/>
              <a:ln w="10769" cap="flat">
                <a:noFill/>
                <a:prstDash val="solid"/>
                <a:miter/>
              </a:ln>
            </p:spPr>
            <p:txBody>
              <a:bodyPr rtlCol="0" anchor="ctr"/>
              <a:lstStyle/>
              <a:p>
                <a:endParaRPr lang="en-US" dirty="0"/>
              </a:p>
            </p:txBody>
          </p:sp>
          <p:sp>
            <p:nvSpPr>
              <p:cNvPr id="815" name="Freeform: Shape 814">
                <a:extLst>
                  <a:ext uri="{FF2B5EF4-FFF2-40B4-BE49-F238E27FC236}">
                    <a16:creationId xmlns:a16="http://schemas.microsoft.com/office/drawing/2014/main" id="{38C3DD6F-3192-4A79-B236-86F8D39C54BF}"/>
                  </a:ext>
                </a:extLst>
              </p:cNvPr>
              <p:cNvSpPr/>
              <p:nvPr/>
            </p:nvSpPr>
            <p:spPr>
              <a:xfrm>
                <a:off x="6163321" y="3818564"/>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7 w 588048"/>
                  <a:gd name="connsiteY5" fmla="*/ 267212 h 267212"/>
                  <a:gd name="connsiteX6" fmla="*/ 581657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1" y="6392"/>
                      <a:pt x="294024" y="6392"/>
                    </a:cubicBezTo>
                    <a:cubicBezTo>
                      <a:pt x="442456" y="6392"/>
                      <a:pt x="566920" y="121444"/>
                      <a:pt x="581657" y="267212"/>
                    </a:cubicBezTo>
                    <a:lnTo>
                      <a:pt x="581657" y="267212"/>
                    </a:lnTo>
                    <a:lnTo>
                      <a:pt x="588048" y="267212"/>
                    </a:lnTo>
                    <a:cubicBezTo>
                      <a:pt x="573667" y="117715"/>
                      <a:pt x="446362" y="0"/>
                      <a:pt x="294202" y="0"/>
                    </a:cubicBezTo>
                    <a:close/>
                  </a:path>
                </a:pathLst>
              </a:custGeom>
              <a:grpFill/>
              <a:ln w="10769" cap="flat">
                <a:noFill/>
                <a:prstDash val="solid"/>
                <a:miter/>
              </a:ln>
            </p:spPr>
            <p:txBody>
              <a:bodyPr rtlCol="0" anchor="ctr"/>
              <a:lstStyle/>
              <a:p>
                <a:endParaRPr lang="en-US" dirty="0"/>
              </a:p>
            </p:txBody>
          </p:sp>
          <p:sp>
            <p:nvSpPr>
              <p:cNvPr id="816" name="Freeform: Shape 815">
                <a:extLst>
                  <a:ext uri="{FF2B5EF4-FFF2-40B4-BE49-F238E27FC236}">
                    <a16:creationId xmlns:a16="http://schemas.microsoft.com/office/drawing/2014/main" id="{6CBA391C-B39B-45A1-94AB-CECCA485E394}"/>
                  </a:ext>
                </a:extLst>
              </p:cNvPr>
              <p:cNvSpPr/>
              <p:nvPr/>
            </p:nvSpPr>
            <p:spPr>
              <a:xfrm>
                <a:off x="7078950" y="4737562"/>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5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5"/>
                      <a:pt x="145591" y="6392"/>
                      <a:pt x="294201" y="6392"/>
                    </a:cubicBezTo>
                    <a:cubicBezTo>
                      <a:pt x="442812" y="6392"/>
                      <a:pt x="567097" y="121445"/>
                      <a:pt x="581834" y="267213"/>
                    </a:cubicBezTo>
                    <a:lnTo>
                      <a:pt x="588048" y="267213"/>
                    </a:lnTo>
                    <a:lnTo>
                      <a:pt x="588225"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817" name="Freeform: Shape 816">
                <a:extLst>
                  <a:ext uri="{FF2B5EF4-FFF2-40B4-BE49-F238E27FC236}">
                    <a16:creationId xmlns:a16="http://schemas.microsoft.com/office/drawing/2014/main" id="{86E461F3-71C8-4385-BA9D-7B978A6A5C7C}"/>
                  </a:ext>
                </a:extLst>
              </p:cNvPr>
              <p:cNvSpPr/>
              <p:nvPr/>
            </p:nvSpPr>
            <p:spPr>
              <a:xfrm>
                <a:off x="6949870" y="4591972"/>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8"/>
                      <a:pt x="714465" y="125172"/>
                    </a:cubicBezTo>
                    <a:cubicBezTo>
                      <a:pt x="792587" y="201519"/>
                      <a:pt x="837330"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818" name="Freeform: Shape 817">
                <a:extLst>
                  <a:ext uri="{FF2B5EF4-FFF2-40B4-BE49-F238E27FC236}">
                    <a16:creationId xmlns:a16="http://schemas.microsoft.com/office/drawing/2014/main" id="{61A6194E-8068-42E8-8288-1D3791070E48}"/>
                  </a:ext>
                </a:extLst>
              </p:cNvPr>
              <p:cNvSpPr/>
              <p:nvPr/>
            </p:nvSpPr>
            <p:spPr>
              <a:xfrm>
                <a:off x="6079162" y="4637069"/>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29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3" y="167607"/>
                      <a:pt x="177551" y="6569"/>
                      <a:pt x="378361" y="6569"/>
                    </a:cubicBezTo>
                    <a:cubicBezTo>
                      <a:pt x="578993" y="6569"/>
                      <a:pt x="743760" y="167784"/>
                      <a:pt x="750329" y="367706"/>
                    </a:cubicBezTo>
                    <a:lnTo>
                      <a:pt x="756721" y="367706"/>
                    </a:lnTo>
                    <a:cubicBezTo>
                      <a:pt x="750329" y="164056"/>
                      <a:pt x="582544" y="0"/>
                      <a:pt x="378361" y="0"/>
                    </a:cubicBezTo>
                    <a:close/>
                  </a:path>
                </a:pathLst>
              </a:custGeom>
              <a:grpFill/>
              <a:ln w="10769" cap="flat">
                <a:noFill/>
                <a:prstDash val="solid"/>
                <a:miter/>
              </a:ln>
            </p:spPr>
            <p:txBody>
              <a:bodyPr rtlCol="0" anchor="ctr"/>
              <a:lstStyle/>
              <a:p>
                <a:endParaRPr lang="en-US" dirty="0"/>
              </a:p>
            </p:txBody>
          </p:sp>
          <p:sp>
            <p:nvSpPr>
              <p:cNvPr id="819" name="Freeform: Shape 818">
                <a:extLst>
                  <a:ext uri="{FF2B5EF4-FFF2-40B4-BE49-F238E27FC236}">
                    <a16:creationId xmlns:a16="http://schemas.microsoft.com/office/drawing/2014/main" id="{851748CE-6B65-41CF-9C67-05C2342F8974}"/>
                  </a:ext>
                </a:extLst>
              </p:cNvPr>
              <p:cNvSpPr/>
              <p:nvPr/>
            </p:nvSpPr>
            <p:spPr>
              <a:xfrm>
                <a:off x="6994791" y="4637069"/>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1" y="367706"/>
                    </a:lnTo>
                    <a:lnTo>
                      <a:pt x="756721"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820" name="Freeform: Shape 819">
                <a:extLst>
                  <a:ext uri="{FF2B5EF4-FFF2-40B4-BE49-F238E27FC236}">
                    <a16:creationId xmlns:a16="http://schemas.microsoft.com/office/drawing/2014/main" id="{A050D85C-1926-456E-AEA3-E7FE5B1535E2}"/>
                  </a:ext>
                </a:extLst>
              </p:cNvPr>
              <p:cNvSpPr/>
              <p:nvPr/>
            </p:nvSpPr>
            <p:spPr>
              <a:xfrm>
                <a:off x="7034917" y="4685896"/>
                <a:ext cx="675758" cy="318879"/>
              </a:xfrm>
              <a:custGeom>
                <a:avLst/>
                <a:gdLst>
                  <a:gd name="connsiteX0" fmla="*/ 575442 w 675758"/>
                  <a:gd name="connsiteY0" fmla="*/ 97297 h 318879"/>
                  <a:gd name="connsiteX1" fmla="*/ 338057 w 675758"/>
                  <a:gd name="connsiteY1" fmla="*/ 0 h 318879"/>
                  <a:gd name="connsiteX2" fmla="*/ 100672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4"/>
                      <a:pt x="427365" y="0"/>
                      <a:pt x="338057" y="0"/>
                    </a:cubicBezTo>
                    <a:cubicBezTo>
                      <a:pt x="248749" y="0"/>
                      <a:pt x="164412" y="34622"/>
                      <a:pt x="100672"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821" name="Freeform: Shape 820">
                <a:extLst>
                  <a:ext uri="{FF2B5EF4-FFF2-40B4-BE49-F238E27FC236}">
                    <a16:creationId xmlns:a16="http://schemas.microsoft.com/office/drawing/2014/main" id="{6A4EE1A7-5B86-4659-BFB5-44A76F072E89}"/>
                  </a:ext>
                </a:extLst>
              </p:cNvPr>
              <p:cNvSpPr/>
              <p:nvPr/>
            </p:nvSpPr>
            <p:spPr>
              <a:xfrm>
                <a:off x="6034241" y="4591972"/>
                <a:ext cx="846739" cy="412803"/>
              </a:xfrm>
              <a:custGeom>
                <a:avLst/>
                <a:gdLst>
                  <a:gd name="connsiteX0" fmla="*/ 718726 w 846739"/>
                  <a:gd name="connsiteY0" fmla="*/ 120379 h 412803"/>
                  <a:gd name="connsiteX1" fmla="*/ 423282 w 846739"/>
                  <a:gd name="connsiteY1" fmla="*/ 0 h 412803"/>
                  <a:gd name="connsiteX2" fmla="*/ 0 w 846739"/>
                  <a:gd name="connsiteY2" fmla="*/ 412803 h 412803"/>
                  <a:gd name="connsiteX3" fmla="*/ 6392 w 846739"/>
                  <a:gd name="connsiteY3" fmla="*/ 412803 h 412803"/>
                  <a:gd name="connsiteX4" fmla="*/ 423282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2" y="0"/>
                    </a:cubicBezTo>
                    <a:cubicBezTo>
                      <a:pt x="196372" y="0"/>
                      <a:pt x="7990" y="184652"/>
                      <a:pt x="0" y="412803"/>
                    </a:cubicBezTo>
                    <a:lnTo>
                      <a:pt x="6392" y="412803"/>
                    </a:lnTo>
                    <a:cubicBezTo>
                      <a:pt x="14382" y="188203"/>
                      <a:pt x="199922" y="6569"/>
                      <a:pt x="423282"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722" y="301479"/>
                      <a:pt x="798091" y="197790"/>
                      <a:pt x="718726" y="120379"/>
                    </a:cubicBezTo>
                    <a:close/>
                  </a:path>
                </a:pathLst>
              </a:custGeom>
              <a:grpFill/>
              <a:ln w="10769" cap="flat">
                <a:noFill/>
                <a:prstDash val="solid"/>
                <a:miter/>
              </a:ln>
            </p:spPr>
            <p:txBody>
              <a:bodyPr rtlCol="0" anchor="ctr"/>
              <a:lstStyle/>
              <a:p>
                <a:endParaRPr lang="en-US" dirty="0"/>
              </a:p>
            </p:txBody>
          </p:sp>
          <p:sp>
            <p:nvSpPr>
              <p:cNvPr id="822" name="Freeform: Shape 821">
                <a:extLst>
                  <a:ext uri="{FF2B5EF4-FFF2-40B4-BE49-F238E27FC236}">
                    <a16:creationId xmlns:a16="http://schemas.microsoft.com/office/drawing/2014/main" id="{5E3BBE4E-9AB0-44EE-BA35-9F57C37D4B6D}"/>
                  </a:ext>
                </a:extLst>
              </p:cNvPr>
              <p:cNvSpPr/>
              <p:nvPr/>
            </p:nvSpPr>
            <p:spPr>
              <a:xfrm>
                <a:off x="7830877"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823" name="Freeform: Shape 822">
                <a:extLst>
                  <a:ext uri="{FF2B5EF4-FFF2-40B4-BE49-F238E27FC236}">
                    <a16:creationId xmlns:a16="http://schemas.microsoft.com/office/drawing/2014/main" id="{7AAABF4F-BA34-4F2F-8923-4D15713231EB}"/>
                  </a:ext>
                </a:extLst>
              </p:cNvPr>
              <p:cNvSpPr/>
              <p:nvPr/>
            </p:nvSpPr>
            <p:spPr>
              <a:xfrm>
                <a:off x="5996956" y="4085777"/>
                <a:ext cx="1838183" cy="919530"/>
              </a:xfrm>
              <a:custGeom>
                <a:avLst/>
                <a:gdLst>
                  <a:gd name="connsiteX0" fmla="*/ 1830548 w 1838183"/>
                  <a:gd name="connsiteY0" fmla="*/ 1776 h 919530"/>
                  <a:gd name="connsiteX1" fmla="*/ 1799477 w 1838183"/>
                  <a:gd name="connsiteY1" fmla="*/ 3018 h 919530"/>
                  <a:gd name="connsiteX2" fmla="*/ 1799477 w 1838183"/>
                  <a:gd name="connsiteY2" fmla="*/ 1598 h 919530"/>
                  <a:gd name="connsiteX3" fmla="*/ 1799477 w 1838183"/>
                  <a:gd name="connsiteY3" fmla="*/ 0 h 919530"/>
                  <a:gd name="connsiteX4" fmla="*/ 1793085 w 1838183"/>
                  <a:gd name="connsiteY4" fmla="*/ 0 h 919530"/>
                  <a:gd name="connsiteX5" fmla="*/ 1792907 w 1838183"/>
                  <a:gd name="connsiteY5" fmla="*/ 0 h 919530"/>
                  <a:gd name="connsiteX6" fmla="*/ 1793085 w 1838183"/>
                  <a:gd name="connsiteY6" fmla="*/ 1776 h 919530"/>
                  <a:gd name="connsiteX7" fmla="*/ 1793085 w 1838183"/>
                  <a:gd name="connsiteY7" fmla="*/ 3551 h 919530"/>
                  <a:gd name="connsiteX8" fmla="*/ 1754556 w 1838183"/>
                  <a:gd name="connsiteY8" fmla="*/ 8700 h 919530"/>
                  <a:gd name="connsiteX9" fmla="*/ 1754202 w 1838183"/>
                  <a:gd name="connsiteY9" fmla="*/ 0 h 919530"/>
                  <a:gd name="connsiteX10" fmla="*/ 1747810 w 1838183"/>
                  <a:gd name="connsiteY10" fmla="*/ 0 h 919530"/>
                  <a:gd name="connsiteX11" fmla="*/ 1747810 w 1838183"/>
                  <a:gd name="connsiteY11" fmla="*/ 0 h 919530"/>
                  <a:gd name="connsiteX12" fmla="*/ 1748165 w 1838183"/>
                  <a:gd name="connsiteY12" fmla="*/ 9943 h 919530"/>
                  <a:gd name="connsiteX13" fmla="*/ 1714608 w 1838183"/>
                  <a:gd name="connsiteY13" fmla="*/ 17578 h 919530"/>
                  <a:gd name="connsiteX14" fmla="*/ 1714608 w 1838183"/>
                  <a:gd name="connsiteY14" fmla="*/ 16335 h 919530"/>
                  <a:gd name="connsiteX15" fmla="*/ 1713898 w 1838183"/>
                  <a:gd name="connsiteY15" fmla="*/ 178 h 919530"/>
                  <a:gd name="connsiteX16" fmla="*/ 1707506 w 1838183"/>
                  <a:gd name="connsiteY16" fmla="*/ 178 h 919530"/>
                  <a:gd name="connsiteX17" fmla="*/ 1707506 w 1838183"/>
                  <a:gd name="connsiteY17" fmla="*/ 178 h 919530"/>
                  <a:gd name="connsiteX18" fmla="*/ 1708216 w 1838183"/>
                  <a:gd name="connsiteY18" fmla="*/ 16512 h 919530"/>
                  <a:gd name="connsiteX19" fmla="*/ 1708216 w 1838183"/>
                  <a:gd name="connsiteY19" fmla="*/ 19531 h 919530"/>
                  <a:gd name="connsiteX20" fmla="*/ 1671818 w 1838183"/>
                  <a:gd name="connsiteY20" fmla="*/ 31604 h 919530"/>
                  <a:gd name="connsiteX21" fmla="*/ 1671818 w 1838183"/>
                  <a:gd name="connsiteY21" fmla="*/ 25745 h 919530"/>
                  <a:gd name="connsiteX22" fmla="*/ 1670220 w 1838183"/>
                  <a:gd name="connsiteY22" fmla="*/ 355 h 919530"/>
                  <a:gd name="connsiteX23" fmla="*/ 1664006 w 1838183"/>
                  <a:gd name="connsiteY23" fmla="*/ 355 h 919530"/>
                  <a:gd name="connsiteX24" fmla="*/ 1663828 w 1838183"/>
                  <a:gd name="connsiteY24" fmla="*/ 355 h 919530"/>
                  <a:gd name="connsiteX25" fmla="*/ 1665604 w 1838183"/>
                  <a:gd name="connsiteY25" fmla="*/ 25922 h 919530"/>
                  <a:gd name="connsiteX26" fmla="*/ 1665604 w 1838183"/>
                  <a:gd name="connsiteY26" fmla="*/ 34267 h 919530"/>
                  <a:gd name="connsiteX27" fmla="*/ 1384896 w 1838183"/>
                  <a:gd name="connsiteY27" fmla="*/ 361314 h 919530"/>
                  <a:gd name="connsiteX28" fmla="*/ 1384363 w 1838183"/>
                  <a:gd name="connsiteY28" fmla="*/ 363622 h 919530"/>
                  <a:gd name="connsiteX29" fmla="*/ 1381523 w 1838183"/>
                  <a:gd name="connsiteY29" fmla="*/ 377471 h 919530"/>
                  <a:gd name="connsiteX30" fmla="*/ 1380635 w 1838183"/>
                  <a:gd name="connsiteY30" fmla="*/ 382087 h 919530"/>
                  <a:gd name="connsiteX31" fmla="*/ 1377261 w 1838183"/>
                  <a:gd name="connsiteY31" fmla="*/ 403038 h 919530"/>
                  <a:gd name="connsiteX32" fmla="*/ 1376373 w 1838183"/>
                  <a:gd name="connsiteY32" fmla="*/ 410140 h 919530"/>
                  <a:gd name="connsiteX33" fmla="*/ 1375486 w 1838183"/>
                  <a:gd name="connsiteY33" fmla="*/ 403393 h 919530"/>
                  <a:gd name="connsiteX34" fmla="*/ 1372112 w 1838183"/>
                  <a:gd name="connsiteY34" fmla="*/ 381732 h 919530"/>
                  <a:gd name="connsiteX35" fmla="*/ 1371402 w 1838183"/>
                  <a:gd name="connsiteY35" fmla="*/ 377649 h 919530"/>
                  <a:gd name="connsiteX36" fmla="*/ 1368383 w 1838183"/>
                  <a:gd name="connsiteY36" fmla="*/ 363622 h 919530"/>
                  <a:gd name="connsiteX37" fmla="*/ 1367851 w 1838183"/>
                  <a:gd name="connsiteY37" fmla="*/ 361669 h 919530"/>
                  <a:gd name="connsiteX38" fmla="*/ 1086966 w 1838183"/>
                  <a:gd name="connsiteY38" fmla="*/ 34445 h 919530"/>
                  <a:gd name="connsiteX39" fmla="*/ 1086966 w 1838183"/>
                  <a:gd name="connsiteY39" fmla="*/ 26100 h 919530"/>
                  <a:gd name="connsiteX40" fmla="*/ 1088741 w 1838183"/>
                  <a:gd name="connsiteY40" fmla="*/ 533 h 919530"/>
                  <a:gd name="connsiteX41" fmla="*/ 1088564 w 1838183"/>
                  <a:gd name="connsiteY41" fmla="*/ 533 h 919530"/>
                  <a:gd name="connsiteX42" fmla="*/ 1082349 w 1838183"/>
                  <a:gd name="connsiteY42" fmla="*/ 533 h 919530"/>
                  <a:gd name="connsiteX43" fmla="*/ 1080752 w 1838183"/>
                  <a:gd name="connsiteY43" fmla="*/ 25922 h 919530"/>
                  <a:gd name="connsiteX44" fmla="*/ 1080752 w 1838183"/>
                  <a:gd name="connsiteY44" fmla="*/ 31782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7 w 1838183"/>
                  <a:gd name="connsiteY50" fmla="*/ 16512 h 919530"/>
                  <a:gd name="connsiteX51" fmla="*/ 1037607 w 1838183"/>
                  <a:gd name="connsiteY51" fmla="*/ 17755 h 919530"/>
                  <a:gd name="connsiteX52" fmla="*/ 1004049 w 1838183"/>
                  <a:gd name="connsiteY52" fmla="*/ 10120 h 919530"/>
                  <a:gd name="connsiteX53" fmla="*/ 1004404 w 1838183"/>
                  <a:gd name="connsiteY53" fmla="*/ 178 h 919530"/>
                  <a:gd name="connsiteX54" fmla="*/ 1004404 w 1838183"/>
                  <a:gd name="connsiteY54" fmla="*/ 178 h 919530"/>
                  <a:gd name="connsiteX55" fmla="*/ 998013 w 1838183"/>
                  <a:gd name="connsiteY55" fmla="*/ 178 h 919530"/>
                  <a:gd name="connsiteX56" fmla="*/ 997658 w 1838183"/>
                  <a:gd name="connsiteY56" fmla="*/ 8877 h 919530"/>
                  <a:gd name="connsiteX57" fmla="*/ 959307 w 1838183"/>
                  <a:gd name="connsiteY57" fmla="*/ 3906 h 919530"/>
                  <a:gd name="connsiteX58" fmla="*/ 959484 w 1838183"/>
                  <a:gd name="connsiteY58" fmla="*/ 178 h 919530"/>
                  <a:gd name="connsiteX59" fmla="*/ 959307 w 1838183"/>
                  <a:gd name="connsiteY59" fmla="*/ 178 h 919530"/>
                  <a:gd name="connsiteX60" fmla="*/ 952915 w 1838183"/>
                  <a:gd name="connsiteY60" fmla="*/ 178 h 919530"/>
                  <a:gd name="connsiteX61" fmla="*/ 952738 w 1838183"/>
                  <a:gd name="connsiteY61" fmla="*/ 3373 h 919530"/>
                  <a:gd name="connsiteX62" fmla="*/ 921666 w 1838183"/>
                  <a:gd name="connsiteY62" fmla="*/ 1243 h 919530"/>
                  <a:gd name="connsiteX63" fmla="*/ 921666 w 1838183"/>
                  <a:gd name="connsiteY63" fmla="*/ 178 h 919530"/>
                  <a:gd name="connsiteX64" fmla="*/ 915096 w 1838183"/>
                  <a:gd name="connsiteY64" fmla="*/ 178 h 919530"/>
                  <a:gd name="connsiteX65" fmla="*/ 915096 w 1838183"/>
                  <a:gd name="connsiteY65" fmla="*/ 1243 h 919530"/>
                  <a:gd name="connsiteX66" fmla="*/ 884025 w 1838183"/>
                  <a:gd name="connsiteY66" fmla="*/ 1776 h 919530"/>
                  <a:gd name="connsiteX67" fmla="*/ 884025 w 1838183"/>
                  <a:gd name="connsiteY67" fmla="*/ 355 h 919530"/>
                  <a:gd name="connsiteX68" fmla="*/ 877633 w 1838183"/>
                  <a:gd name="connsiteY68" fmla="*/ 355 h 919530"/>
                  <a:gd name="connsiteX69" fmla="*/ 877633 w 1838183"/>
                  <a:gd name="connsiteY69" fmla="*/ 2308 h 919530"/>
                  <a:gd name="connsiteX70" fmla="*/ 839282 w 1838183"/>
                  <a:gd name="connsiteY70" fmla="*/ 7280 h 919530"/>
                  <a:gd name="connsiteX71" fmla="*/ 838927 w 1838183"/>
                  <a:gd name="connsiteY71" fmla="*/ 178 h 919530"/>
                  <a:gd name="connsiteX72" fmla="*/ 832535 w 1838183"/>
                  <a:gd name="connsiteY72" fmla="*/ 178 h 919530"/>
                  <a:gd name="connsiteX73" fmla="*/ 832891 w 1838183"/>
                  <a:gd name="connsiteY73" fmla="*/ 8345 h 919530"/>
                  <a:gd name="connsiteX74" fmla="*/ 799333 w 1838183"/>
                  <a:gd name="connsiteY74" fmla="*/ 16157 h 919530"/>
                  <a:gd name="connsiteX75" fmla="*/ 799333 w 1838183"/>
                  <a:gd name="connsiteY75" fmla="*/ 14381 h 919530"/>
                  <a:gd name="connsiteX76" fmla="*/ 798801 w 1838183"/>
                  <a:gd name="connsiteY76" fmla="*/ 355 h 919530"/>
                  <a:gd name="connsiteX77" fmla="*/ 798801 w 1838183"/>
                  <a:gd name="connsiteY77" fmla="*/ 355 h 919530"/>
                  <a:gd name="connsiteX78" fmla="*/ 792409 w 1838183"/>
                  <a:gd name="connsiteY78" fmla="*/ 355 h 919530"/>
                  <a:gd name="connsiteX79" fmla="*/ 793119 w 1838183"/>
                  <a:gd name="connsiteY79" fmla="*/ 14559 h 919530"/>
                  <a:gd name="connsiteX80" fmla="*/ 793119 w 1838183"/>
                  <a:gd name="connsiteY80" fmla="*/ 18110 h 919530"/>
                  <a:gd name="connsiteX81" fmla="*/ 756544 w 1838183"/>
                  <a:gd name="connsiteY81" fmla="*/ 30184 h 919530"/>
                  <a:gd name="connsiteX82" fmla="*/ 756544 w 1838183"/>
                  <a:gd name="connsiteY82" fmla="*/ 23792 h 919530"/>
                  <a:gd name="connsiteX83" fmla="*/ 755123 w 1838183"/>
                  <a:gd name="connsiteY83" fmla="*/ 533 h 919530"/>
                  <a:gd name="connsiteX84" fmla="*/ 755123 w 1838183"/>
                  <a:gd name="connsiteY84" fmla="*/ 533 h 919530"/>
                  <a:gd name="connsiteX85" fmla="*/ 748731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1 w 1838183"/>
                  <a:gd name="connsiteY89" fmla="*/ 32669 h 919530"/>
                  <a:gd name="connsiteX90" fmla="*/ 171691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4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2 w 1838183"/>
                  <a:gd name="connsiteY101" fmla="*/ 14381 h 919530"/>
                  <a:gd name="connsiteX102" fmla="*/ 122332 w 1838183"/>
                  <a:gd name="connsiteY102" fmla="*/ 16335 h 919530"/>
                  <a:gd name="connsiteX103" fmla="*/ 88775 w 1838183"/>
                  <a:gd name="connsiteY103" fmla="*/ 8523 h 919530"/>
                  <a:gd name="connsiteX104" fmla="*/ 89130 w 1838183"/>
                  <a:gd name="connsiteY104" fmla="*/ 355 h 919530"/>
                  <a:gd name="connsiteX105" fmla="*/ 82739 w 1838183"/>
                  <a:gd name="connsiteY105" fmla="*/ 355 h 919530"/>
                  <a:gd name="connsiteX106" fmla="*/ 82739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09 w 1838183"/>
                  <a:gd name="connsiteY121" fmla="*/ 462162 h 919530"/>
                  <a:gd name="connsiteX122" fmla="*/ 427009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8 w 1838183"/>
                  <a:gd name="connsiteY127" fmla="*/ 460742 h 919530"/>
                  <a:gd name="connsiteX128" fmla="*/ 420618 w 1838183"/>
                  <a:gd name="connsiteY128" fmla="*/ 462518 h 919530"/>
                  <a:gd name="connsiteX129" fmla="*/ 382267 w 1838183"/>
                  <a:gd name="connsiteY129" fmla="*/ 467666 h 919530"/>
                  <a:gd name="connsiteX130" fmla="*/ 177 w 1838183"/>
                  <a:gd name="connsiteY130" fmla="*/ 93391 h 919530"/>
                  <a:gd name="connsiteX131" fmla="*/ 177 w 1838183"/>
                  <a:gd name="connsiteY131" fmla="*/ 99783 h 919530"/>
                  <a:gd name="connsiteX132" fmla="*/ 375875 w 1838183"/>
                  <a:gd name="connsiteY132" fmla="*/ 468732 h 919530"/>
                  <a:gd name="connsiteX133" fmla="*/ 342318 w 1838183"/>
                  <a:gd name="connsiteY133" fmla="*/ 476367 h 919530"/>
                  <a:gd name="connsiteX134" fmla="*/ 342318 w 1838183"/>
                  <a:gd name="connsiteY134" fmla="*/ 475124 h 919530"/>
                  <a:gd name="connsiteX135" fmla="*/ 240936 w 1838183"/>
                  <a:gd name="connsiteY135" fmla="*/ 239337 h 919530"/>
                  <a:gd name="connsiteX136" fmla="*/ 177 w 1838183"/>
                  <a:gd name="connsiteY136" fmla="*/ 142040 h 919530"/>
                  <a:gd name="connsiteX137" fmla="*/ 177 w 1838183"/>
                  <a:gd name="connsiteY137" fmla="*/ 148432 h 919530"/>
                  <a:gd name="connsiteX138" fmla="*/ 335749 w 1838183"/>
                  <a:gd name="connsiteY138" fmla="*/ 475124 h 919530"/>
                  <a:gd name="connsiteX139" fmla="*/ 335749 w 1838183"/>
                  <a:gd name="connsiteY139" fmla="*/ 478142 h 919530"/>
                  <a:gd name="connsiteX140" fmla="*/ 299173 w 1838183"/>
                  <a:gd name="connsiteY140" fmla="*/ 490038 h 919530"/>
                  <a:gd name="connsiteX141" fmla="*/ 299173 w 1838183"/>
                  <a:gd name="connsiteY141" fmla="*/ 484179 h 919530"/>
                  <a:gd name="connsiteX142" fmla="*/ 0 w 1838183"/>
                  <a:gd name="connsiteY142" fmla="*/ 193530 h 919530"/>
                  <a:gd name="connsiteX143" fmla="*/ 0 w 1838183"/>
                  <a:gd name="connsiteY143" fmla="*/ 199921 h 919530"/>
                  <a:gd name="connsiteX144" fmla="*/ 292603 w 1838183"/>
                  <a:gd name="connsiteY144" fmla="*/ 484179 h 919530"/>
                  <a:gd name="connsiteX145" fmla="*/ 292603 w 1838183"/>
                  <a:gd name="connsiteY145" fmla="*/ 492523 h 919530"/>
                  <a:gd name="connsiteX146" fmla="*/ 11896 w 1838183"/>
                  <a:gd name="connsiteY146" fmla="*/ 819570 h 919530"/>
                  <a:gd name="connsiteX147" fmla="*/ 11363 w 1838183"/>
                  <a:gd name="connsiteY147" fmla="*/ 821878 h 919530"/>
                  <a:gd name="connsiteX148" fmla="*/ 8522 w 1838183"/>
                  <a:gd name="connsiteY148" fmla="*/ 835727 h 919530"/>
                  <a:gd name="connsiteX149" fmla="*/ 7812 w 1838183"/>
                  <a:gd name="connsiteY149" fmla="*/ 840344 h 919530"/>
                  <a:gd name="connsiteX150" fmla="*/ 4439 w 1838183"/>
                  <a:gd name="connsiteY150" fmla="*/ 861295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2 w 1838183"/>
                  <a:gd name="connsiteY160" fmla="*/ 876031 h 919530"/>
                  <a:gd name="connsiteX161" fmla="*/ 461277 w 1838183"/>
                  <a:gd name="connsiteY161" fmla="*/ 467311 h 919530"/>
                  <a:gd name="connsiteX162" fmla="*/ 913321 w 1838183"/>
                  <a:gd name="connsiteY162" fmla="*/ 876209 h 919530"/>
                  <a:gd name="connsiteX163" fmla="*/ 913676 w 1838183"/>
                  <a:gd name="connsiteY163" fmla="*/ 879760 h 919530"/>
                  <a:gd name="connsiteX164" fmla="*/ 915096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3 h 919530"/>
                  <a:gd name="connsiteX171" fmla="*/ 923086 w 1838183"/>
                  <a:gd name="connsiteY171" fmla="*/ 898757 h 919530"/>
                  <a:gd name="connsiteX172" fmla="*/ 924507 w 1838183"/>
                  <a:gd name="connsiteY172" fmla="*/ 880293 h 919530"/>
                  <a:gd name="connsiteX173" fmla="*/ 924862 w 1838183"/>
                  <a:gd name="connsiteY173" fmla="*/ 876209 h 919530"/>
                  <a:gd name="connsiteX174" fmla="*/ 1376906 w 1838183"/>
                  <a:gd name="connsiteY174" fmla="*/ 467489 h 919530"/>
                  <a:gd name="connsiteX175" fmla="*/ 1828950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8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1 h 919530"/>
                  <a:gd name="connsiteX184" fmla="*/ 1833744 w 1838183"/>
                  <a:gd name="connsiteY184" fmla="*/ 862005 h 919530"/>
                  <a:gd name="connsiteX185" fmla="*/ 1830371 w 1838183"/>
                  <a:gd name="connsiteY185" fmla="*/ 840344 h 919530"/>
                  <a:gd name="connsiteX186" fmla="*/ 1829661 w 1838183"/>
                  <a:gd name="connsiteY186" fmla="*/ 836260 h 919530"/>
                  <a:gd name="connsiteX187" fmla="*/ 1826643 w 1838183"/>
                  <a:gd name="connsiteY187" fmla="*/ 822233 h 919530"/>
                  <a:gd name="connsiteX188" fmla="*/ 1826109 w 1838183"/>
                  <a:gd name="connsiteY188" fmla="*/ 820281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3174 h 919530"/>
                  <a:gd name="connsiteX193" fmla="*/ 1538832 w 1838183"/>
                  <a:gd name="connsiteY193" fmla="*/ 483823 h 919530"/>
                  <a:gd name="connsiteX194" fmla="*/ 1538832 w 1838183"/>
                  <a:gd name="connsiteY194" fmla="*/ 489683 h 919530"/>
                  <a:gd name="connsiteX195" fmla="*/ 1502257 w 1838183"/>
                  <a:gd name="connsiteY195" fmla="*/ 477787 h 919530"/>
                  <a:gd name="connsiteX196" fmla="*/ 1502257 w 1838183"/>
                  <a:gd name="connsiteY196" fmla="*/ 474768 h 919530"/>
                  <a:gd name="connsiteX197" fmla="*/ 1601685 w 1838183"/>
                  <a:gd name="connsiteY197" fmla="*/ 243598 h 919530"/>
                  <a:gd name="connsiteX198" fmla="*/ 1834987 w 1838183"/>
                  <a:gd name="connsiteY198" fmla="*/ 148077 h 919530"/>
                  <a:gd name="connsiteX199" fmla="*/ 1837651 w 1838183"/>
                  <a:gd name="connsiteY199" fmla="*/ 148077 h 919530"/>
                  <a:gd name="connsiteX200" fmla="*/ 1837651 w 1838183"/>
                  <a:gd name="connsiteY200" fmla="*/ 141685 h 919530"/>
                  <a:gd name="connsiteX201" fmla="*/ 1834987 w 1838183"/>
                  <a:gd name="connsiteY201" fmla="*/ 141685 h 919530"/>
                  <a:gd name="connsiteX202" fmla="*/ 1597247 w 1838183"/>
                  <a:gd name="connsiteY202" fmla="*/ 238982 h 919530"/>
                  <a:gd name="connsiteX203" fmla="*/ 1495865 w 1838183"/>
                  <a:gd name="connsiteY203" fmla="*/ 474768 h 919530"/>
                  <a:gd name="connsiteX204" fmla="*/ 1495865 w 1838183"/>
                  <a:gd name="connsiteY204" fmla="*/ 476011 h 919530"/>
                  <a:gd name="connsiteX205" fmla="*/ 1462308 w 1838183"/>
                  <a:gd name="connsiteY205" fmla="*/ 468377 h 919530"/>
                  <a:gd name="connsiteX206" fmla="*/ 1837651 w 1838183"/>
                  <a:gd name="connsiteY206" fmla="*/ 99428 h 919530"/>
                  <a:gd name="connsiteX207" fmla="*/ 1837651 w 1838183"/>
                  <a:gd name="connsiteY207" fmla="*/ 93036 h 919530"/>
                  <a:gd name="connsiteX208" fmla="*/ 1455916 w 1838183"/>
                  <a:gd name="connsiteY208" fmla="*/ 467311 h 919530"/>
                  <a:gd name="connsiteX209" fmla="*/ 1417565 w 1838183"/>
                  <a:gd name="connsiteY209" fmla="*/ 462162 h 919530"/>
                  <a:gd name="connsiteX210" fmla="*/ 1837651 w 1838183"/>
                  <a:gd name="connsiteY210" fmla="*/ 54330 h 919530"/>
                  <a:gd name="connsiteX211" fmla="*/ 1837651 w 1838183"/>
                  <a:gd name="connsiteY211" fmla="*/ 47939 h 919530"/>
                  <a:gd name="connsiteX212" fmla="*/ 1411173 w 1838183"/>
                  <a:gd name="connsiteY212" fmla="*/ 461807 h 919530"/>
                  <a:gd name="connsiteX213" fmla="*/ 1380102 w 1838183"/>
                  <a:gd name="connsiteY213" fmla="*/ 460387 h 919530"/>
                  <a:gd name="connsiteX214" fmla="*/ 1380457 w 1838183"/>
                  <a:gd name="connsiteY214" fmla="*/ 449024 h 919530"/>
                  <a:gd name="connsiteX215" fmla="*/ 1380812 w 1838183"/>
                  <a:gd name="connsiteY215" fmla="*/ 439969 h 919530"/>
                  <a:gd name="connsiteX216" fmla="*/ 1382232 w 1838183"/>
                  <a:gd name="connsiteY216" fmla="*/ 421503 h 919530"/>
                  <a:gd name="connsiteX217" fmla="*/ 1382588 w 1838183"/>
                  <a:gd name="connsiteY217" fmla="*/ 417420 h 919530"/>
                  <a:gd name="connsiteX218" fmla="*/ 1837651 w 1838183"/>
                  <a:gd name="connsiteY218" fmla="*/ 8700 h 919530"/>
                  <a:gd name="connsiteX219" fmla="*/ 1838183 w 1838183"/>
                  <a:gd name="connsiteY219" fmla="*/ 8700 h 919530"/>
                  <a:gd name="connsiteX220" fmla="*/ 1838183 w 1838183"/>
                  <a:gd name="connsiteY220" fmla="*/ 5504 h 919530"/>
                  <a:gd name="connsiteX221" fmla="*/ 1838183 w 1838183"/>
                  <a:gd name="connsiteY221" fmla="*/ 0 h 919530"/>
                  <a:gd name="connsiteX222" fmla="*/ 1838006 w 1838183"/>
                  <a:gd name="connsiteY222" fmla="*/ 0 h 919530"/>
                  <a:gd name="connsiteX223" fmla="*/ 1831614 w 1838183"/>
                  <a:gd name="connsiteY223" fmla="*/ 0 h 919530"/>
                  <a:gd name="connsiteX224" fmla="*/ 1830548 w 1838183"/>
                  <a:gd name="connsiteY224" fmla="*/ 1776 h 919530"/>
                  <a:gd name="connsiteX225" fmla="*/ 926815 w 1838183"/>
                  <a:gd name="connsiteY225" fmla="*/ 819215 h 919530"/>
                  <a:gd name="connsiteX226" fmla="*/ 926282 w 1838183"/>
                  <a:gd name="connsiteY226" fmla="*/ 821524 h 919530"/>
                  <a:gd name="connsiteX227" fmla="*/ 923441 w 1838183"/>
                  <a:gd name="connsiteY227" fmla="*/ 835372 h 919530"/>
                  <a:gd name="connsiteX228" fmla="*/ 922554 w 1838183"/>
                  <a:gd name="connsiteY228" fmla="*/ 839988 h 919530"/>
                  <a:gd name="connsiteX229" fmla="*/ 919358 w 1838183"/>
                  <a:gd name="connsiteY229" fmla="*/ 860939 h 919530"/>
                  <a:gd name="connsiteX230" fmla="*/ 918470 w 1838183"/>
                  <a:gd name="connsiteY230" fmla="*/ 868042 h 919530"/>
                  <a:gd name="connsiteX231" fmla="*/ 917582 w 1838183"/>
                  <a:gd name="connsiteY231" fmla="*/ 861295 h 919530"/>
                  <a:gd name="connsiteX232" fmla="*/ 914209 w 1838183"/>
                  <a:gd name="connsiteY232" fmla="*/ 839633 h 919530"/>
                  <a:gd name="connsiteX233" fmla="*/ 913498 w 1838183"/>
                  <a:gd name="connsiteY233" fmla="*/ 835550 h 919530"/>
                  <a:gd name="connsiteX234" fmla="*/ 910480 w 1838183"/>
                  <a:gd name="connsiteY234" fmla="*/ 821524 h 919530"/>
                  <a:gd name="connsiteX235" fmla="*/ 909948 w 1838183"/>
                  <a:gd name="connsiteY235" fmla="*/ 819570 h 919530"/>
                  <a:gd name="connsiteX236" fmla="*/ 629062 w 1838183"/>
                  <a:gd name="connsiteY236" fmla="*/ 492346 h 919530"/>
                  <a:gd name="connsiteX237" fmla="*/ 629062 w 1838183"/>
                  <a:gd name="connsiteY237" fmla="*/ 484001 h 919530"/>
                  <a:gd name="connsiteX238" fmla="*/ 918293 w 1838183"/>
                  <a:gd name="connsiteY238" fmla="*/ 199744 h 919530"/>
                  <a:gd name="connsiteX239" fmla="*/ 1207523 w 1838183"/>
                  <a:gd name="connsiteY239" fmla="*/ 484001 h 919530"/>
                  <a:gd name="connsiteX240" fmla="*/ 1207523 w 1838183"/>
                  <a:gd name="connsiteY240" fmla="*/ 492346 h 919530"/>
                  <a:gd name="connsiteX241" fmla="*/ 926815 w 1838183"/>
                  <a:gd name="connsiteY241" fmla="*/ 819215 h 919530"/>
                  <a:gd name="connsiteX242" fmla="*/ 1214092 w 1838183"/>
                  <a:gd name="connsiteY242" fmla="*/ 489683 h 919530"/>
                  <a:gd name="connsiteX243" fmla="*/ 1214092 w 1838183"/>
                  <a:gd name="connsiteY243" fmla="*/ 483823 h 919530"/>
                  <a:gd name="connsiteX244" fmla="*/ 918470 w 1838183"/>
                  <a:gd name="connsiteY244" fmla="*/ 193174 h 919530"/>
                  <a:gd name="connsiteX245" fmla="*/ 622848 w 1838183"/>
                  <a:gd name="connsiteY245" fmla="*/ 483823 h 919530"/>
                  <a:gd name="connsiteX246" fmla="*/ 622848 w 1838183"/>
                  <a:gd name="connsiteY246" fmla="*/ 489683 h 919530"/>
                  <a:gd name="connsiteX247" fmla="*/ 586273 w 1838183"/>
                  <a:gd name="connsiteY247" fmla="*/ 477787 h 919530"/>
                  <a:gd name="connsiteX248" fmla="*/ 586273 w 1838183"/>
                  <a:gd name="connsiteY248" fmla="*/ 474768 h 919530"/>
                  <a:gd name="connsiteX249" fmla="*/ 685701 w 1838183"/>
                  <a:gd name="connsiteY249" fmla="*/ 243598 h 919530"/>
                  <a:gd name="connsiteX250" fmla="*/ 918470 w 1838183"/>
                  <a:gd name="connsiteY250" fmla="*/ 148077 h 919530"/>
                  <a:gd name="connsiteX251" fmla="*/ 1250668 w 1838183"/>
                  <a:gd name="connsiteY251" fmla="*/ 474768 h 919530"/>
                  <a:gd name="connsiteX252" fmla="*/ 1250668 w 1838183"/>
                  <a:gd name="connsiteY252" fmla="*/ 477787 h 919530"/>
                  <a:gd name="connsiteX253" fmla="*/ 1214092 w 1838183"/>
                  <a:gd name="connsiteY253" fmla="*/ 489683 h 919530"/>
                  <a:gd name="connsiteX254" fmla="*/ 1257059 w 1838183"/>
                  <a:gd name="connsiteY254" fmla="*/ 475834 h 919530"/>
                  <a:gd name="connsiteX255" fmla="*/ 1257059 w 1838183"/>
                  <a:gd name="connsiteY255" fmla="*/ 474591 h 919530"/>
                  <a:gd name="connsiteX256" fmla="*/ 1155678 w 1838183"/>
                  <a:gd name="connsiteY256" fmla="*/ 238805 h 919530"/>
                  <a:gd name="connsiteX257" fmla="*/ 918293 w 1838183"/>
                  <a:gd name="connsiteY257" fmla="*/ 141507 h 919530"/>
                  <a:gd name="connsiteX258" fmla="*/ 680907 w 1838183"/>
                  <a:gd name="connsiteY258" fmla="*/ 238805 h 919530"/>
                  <a:gd name="connsiteX259" fmla="*/ 579525 w 1838183"/>
                  <a:gd name="connsiteY259" fmla="*/ 474591 h 919530"/>
                  <a:gd name="connsiteX260" fmla="*/ 579525 w 1838183"/>
                  <a:gd name="connsiteY260" fmla="*/ 475834 h 919530"/>
                  <a:gd name="connsiteX261" fmla="*/ 545969 w 1838183"/>
                  <a:gd name="connsiteY261" fmla="*/ 468199 h 919530"/>
                  <a:gd name="connsiteX262" fmla="*/ 918115 w 1838183"/>
                  <a:gd name="connsiteY262" fmla="*/ 99251 h 919530"/>
                  <a:gd name="connsiteX263" fmla="*/ 1290261 w 1838183"/>
                  <a:gd name="connsiteY263" fmla="*/ 468199 h 919530"/>
                  <a:gd name="connsiteX264" fmla="*/ 1257059 w 1838183"/>
                  <a:gd name="connsiteY264" fmla="*/ 475834 h 919530"/>
                  <a:gd name="connsiteX265" fmla="*/ 1297008 w 1838183"/>
                  <a:gd name="connsiteY265" fmla="*/ 467134 h 919530"/>
                  <a:gd name="connsiteX266" fmla="*/ 918470 w 1838183"/>
                  <a:gd name="connsiteY266" fmla="*/ 92859 h 919530"/>
                  <a:gd name="connsiteX267" fmla="*/ 539932 w 1838183"/>
                  <a:gd name="connsiteY267" fmla="*/ 467134 h 919530"/>
                  <a:gd name="connsiteX268" fmla="*/ 501581 w 1838183"/>
                  <a:gd name="connsiteY268" fmla="*/ 461985 h 919530"/>
                  <a:gd name="connsiteX269" fmla="*/ 918470 w 1838183"/>
                  <a:gd name="connsiteY269" fmla="*/ 54153 h 919530"/>
                  <a:gd name="connsiteX270" fmla="*/ 1209476 w 1838183"/>
                  <a:gd name="connsiteY270" fmla="*/ 172756 h 919530"/>
                  <a:gd name="connsiteX271" fmla="*/ 1335537 w 1838183"/>
                  <a:gd name="connsiteY271" fmla="*/ 460209 h 919530"/>
                  <a:gd name="connsiteX272" fmla="*/ 1335537 w 1838183"/>
                  <a:gd name="connsiteY272" fmla="*/ 461985 h 919530"/>
                  <a:gd name="connsiteX273" fmla="*/ 1297008 w 1838183"/>
                  <a:gd name="connsiteY273" fmla="*/ 467134 h 919530"/>
                  <a:gd name="connsiteX274" fmla="*/ 1341929 w 1838183"/>
                  <a:gd name="connsiteY274" fmla="*/ 461630 h 919530"/>
                  <a:gd name="connsiteX275" fmla="*/ 1341929 w 1838183"/>
                  <a:gd name="connsiteY275" fmla="*/ 460209 h 919530"/>
                  <a:gd name="connsiteX276" fmla="*/ 1213915 w 1838183"/>
                  <a:gd name="connsiteY276" fmla="*/ 168140 h 919530"/>
                  <a:gd name="connsiteX277" fmla="*/ 918470 w 1838183"/>
                  <a:gd name="connsiteY277" fmla="*/ 47761 h 919530"/>
                  <a:gd name="connsiteX278" fmla="*/ 495189 w 1838183"/>
                  <a:gd name="connsiteY278" fmla="*/ 461630 h 919530"/>
                  <a:gd name="connsiteX279" fmla="*/ 464117 w 1838183"/>
                  <a:gd name="connsiteY279" fmla="*/ 460209 h 919530"/>
                  <a:gd name="connsiteX280" fmla="*/ 464117 w 1838183"/>
                  <a:gd name="connsiteY280" fmla="*/ 456836 h 919530"/>
                  <a:gd name="connsiteX281" fmla="*/ 915274 w 1838183"/>
                  <a:gd name="connsiteY281" fmla="*/ 7812 h 919530"/>
                  <a:gd name="connsiteX282" fmla="*/ 921311 w 1838183"/>
                  <a:gd name="connsiteY282" fmla="*/ 7812 h 919530"/>
                  <a:gd name="connsiteX283" fmla="*/ 1370692 w 1838183"/>
                  <a:gd name="connsiteY283" fmla="*/ 417420 h 919530"/>
                  <a:gd name="connsiteX284" fmla="*/ 1371047 w 1838183"/>
                  <a:gd name="connsiteY284" fmla="*/ 420971 h 919530"/>
                  <a:gd name="connsiteX285" fmla="*/ 1372467 w 1838183"/>
                  <a:gd name="connsiteY285" fmla="*/ 439969 h 919530"/>
                  <a:gd name="connsiteX286" fmla="*/ 1372645 w 1838183"/>
                  <a:gd name="connsiteY286" fmla="*/ 448491 h 919530"/>
                  <a:gd name="connsiteX287" fmla="*/ 1373000 w 1838183"/>
                  <a:gd name="connsiteY287" fmla="*/ 460387 h 919530"/>
                  <a:gd name="connsiteX288" fmla="*/ 1341929 w 1838183"/>
                  <a:gd name="connsiteY288" fmla="*/ 461630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548" y="1776"/>
                    </a:moveTo>
                    <a:cubicBezTo>
                      <a:pt x="1820073" y="1776"/>
                      <a:pt x="1809775" y="2308"/>
                      <a:pt x="1799477" y="3018"/>
                    </a:cubicBezTo>
                    <a:lnTo>
                      <a:pt x="1799477" y="1598"/>
                    </a:lnTo>
                    <a:lnTo>
                      <a:pt x="1799477" y="0"/>
                    </a:lnTo>
                    <a:lnTo>
                      <a:pt x="1793085" y="0"/>
                    </a:lnTo>
                    <a:lnTo>
                      <a:pt x="1792907" y="0"/>
                    </a:lnTo>
                    <a:lnTo>
                      <a:pt x="1793085" y="1776"/>
                    </a:lnTo>
                    <a:lnTo>
                      <a:pt x="1793085" y="3551"/>
                    </a:lnTo>
                    <a:cubicBezTo>
                      <a:pt x="1780124" y="4616"/>
                      <a:pt x="1767340" y="6392"/>
                      <a:pt x="1754556" y="8700"/>
                    </a:cubicBezTo>
                    <a:cubicBezTo>
                      <a:pt x="1754556" y="5859"/>
                      <a:pt x="1754379" y="2841"/>
                      <a:pt x="1754202" y="0"/>
                    </a:cubicBezTo>
                    <a:lnTo>
                      <a:pt x="1747810" y="0"/>
                    </a:lnTo>
                    <a:lnTo>
                      <a:pt x="1747810" y="0"/>
                    </a:lnTo>
                    <a:cubicBezTo>
                      <a:pt x="1747987" y="3196"/>
                      <a:pt x="1748165" y="6570"/>
                      <a:pt x="1748165" y="9943"/>
                    </a:cubicBezTo>
                    <a:cubicBezTo>
                      <a:pt x="1736801" y="12074"/>
                      <a:pt x="1725616" y="14559"/>
                      <a:pt x="1714608" y="17578"/>
                    </a:cubicBezTo>
                    <a:lnTo>
                      <a:pt x="1714608" y="16335"/>
                    </a:lnTo>
                    <a:cubicBezTo>
                      <a:pt x="1714430" y="11008"/>
                      <a:pt x="1714253" y="5504"/>
                      <a:pt x="1713898" y="178"/>
                    </a:cubicBezTo>
                    <a:lnTo>
                      <a:pt x="1707506" y="178"/>
                    </a:lnTo>
                    <a:lnTo>
                      <a:pt x="1707506" y="178"/>
                    </a:lnTo>
                    <a:cubicBezTo>
                      <a:pt x="1707861" y="5504"/>
                      <a:pt x="1708038" y="11008"/>
                      <a:pt x="1708216" y="16512"/>
                    </a:cubicBezTo>
                    <a:lnTo>
                      <a:pt x="1708216" y="19531"/>
                    </a:lnTo>
                    <a:cubicBezTo>
                      <a:pt x="1695787" y="23082"/>
                      <a:pt x="1683714" y="26988"/>
                      <a:pt x="1671818" y="31604"/>
                    </a:cubicBezTo>
                    <a:cubicBezTo>
                      <a:pt x="1671818" y="29118"/>
                      <a:pt x="1671818" y="26632"/>
                      <a:pt x="1671818" y="25745"/>
                    </a:cubicBezTo>
                    <a:cubicBezTo>
                      <a:pt x="1671641" y="17222"/>
                      <a:pt x="1671108" y="8700"/>
                      <a:pt x="1670220" y="355"/>
                    </a:cubicBezTo>
                    <a:lnTo>
                      <a:pt x="1664006" y="355"/>
                    </a:lnTo>
                    <a:lnTo>
                      <a:pt x="1663828" y="355"/>
                    </a:lnTo>
                    <a:cubicBezTo>
                      <a:pt x="1664716" y="8700"/>
                      <a:pt x="1665426" y="17222"/>
                      <a:pt x="1665604" y="25922"/>
                    </a:cubicBezTo>
                    <a:cubicBezTo>
                      <a:pt x="1665604" y="27165"/>
                      <a:pt x="1665604" y="31249"/>
                      <a:pt x="1665604" y="34267"/>
                    </a:cubicBezTo>
                    <a:cubicBezTo>
                      <a:pt x="1525694" y="89663"/>
                      <a:pt x="1418986" y="211639"/>
                      <a:pt x="1384896" y="361314"/>
                    </a:cubicBezTo>
                    <a:lnTo>
                      <a:pt x="1384363" y="363622"/>
                    </a:lnTo>
                    <a:cubicBezTo>
                      <a:pt x="1383298" y="368239"/>
                      <a:pt x="1382410" y="372855"/>
                      <a:pt x="1381523" y="377471"/>
                    </a:cubicBezTo>
                    <a:lnTo>
                      <a:pt x="1380635" y="382087"/>
                    </a:lnTo>
                    <a:cubicBezTo>
                      <a:pt x="1379392" y="389012"/>
                      <a:pt x="1378327" y="395936"/>
                      <a:pt x="1377261" y="403038"/>
                    </a:cubicBezTo>
                    <a:cubicBezTo>
                      <a:pt x="1376906" y="405346"/>
                      <a:pt x="1376551" y="407832"/>
                      <a:pt x="1376373" y="410140"/>
                    </a:cubicBezTo>
                    <a:cubicBezTo>
                      <a:pt x="1376019" y="407832"/>
                      <a:pt x="1375663" y="405702"/>
                      <a:pt x="1375486" y="403393"/>
                    </a:cubicBezTo>
                    <a:cubicBezTo>
                      <a:pt x="1374598" y="396114"/>
                      <a:pt x="1373355" y="388834"/>
                      <a:pt x="1372112" y="381732"/>
                    </a:cubicBezTo>
                    <a:lnTo>
                      <a:pt x="1371402" y="377649"/>
                    </a:lnTo>
                    <a:cubicBezTo>
                      <a:pt x="1370515" y="372855"/>
                      <a:pt x="1369449" y="368239"/>
                      <a:pt x="1368383" y="363622"/>
                    </a:cubicBezTo>
                    <a:lnTo>
                      <a:pt x="1367851" y="361669"/>
                    </a:lnTo>
                    <a:cubicBezTo>
                      <a:pt x="1333761" y="211995"/>
                      <a:pt x="1227053" y="89840"/>
                      <a:pt x="1086966" y="34445"/>
                    </a:cubicBezTo>
                    <a:cubicBezTo>
                      <a:pt x="1086966" y="31426"/>
                      <a:pt x="1086966" y="27343"/>
                      <a:pt x="1086966" y="26100"/>
                    </a:cubicBezTo>
                    <a:cubicBezTo>
                      <a:pt x="1087143" y="17578"/>
                      <a:pt x="1087853" y="9055"/>
                      <a:pt x="1088741" y="533"/>
                    </a:cubicBezTo>
                    <a:lnTo>
                      <a:pt x="1088564" y="533"/>
                    </a:lnTo>
                    <a:lnTo>
                      <a:pt x="1082349" y="533"/>
                    </a:lnTo>
                    <a:cubicBezTo>
                      <a:pt x="1081462" y="8877"/>
                      <a:pt x="1080929" y="17400"/>
                      <a:pt x="1080752" y="25922"/>
                    </a:cubicBezTo>
                    <a:cubicBezTo>
                      <a:pt x="1080752" y="26810"/>
                      <a:pt x="1080752" y="29296"/>
                      <a:pt x="1080752" y="31782"/>
                    </a:cubicBezTo>
                    <a:cubicBezTo>
                      <a:pt x="1068855" y="27343"/>
                      <a:pt x="1056604" y="23259"/>
                      <a:pt x="1044176" y="19708"/>
                    </a:cubicBezTo>
                    <a:lnTo>
                      <a:pt x="1044176" y="16690"/>
                    </a:lnTo>
                    <a:cubicBezTo>
                      <a:pt x="1044353" y="11186"/>
                      <a:pt x="1044531" y="5859"/>
                      <a:pt x="1044886" y="355"/>
                    </a:cubicBezTo>
                    <a:lnTo>
                      <a:pt x="1044709" y="355"/>
                    </a:lnTo>
                    <a:lnTo>
                      <a:pt x="1038317" y="355"/>
                    </a:lnTo>
                    <a:cubicBezTo>
                      <a:pt x="1037962" y="5682"/>
                      <a:pt x="1037784" y="11186"/>
                      <a:pt x="1037607" y="16512"/>
                    </a:cubicBezTo>
                    <a:lnTo>
                      <a:pt x="1037607" y="17755"/>
                    </a:lnTo>
                    <a:cubicBezTo>
                      <a:pt x="1026598" y="14737"/>
                      <a:pt x="1015413" y="12251"/>
                      <a:pt x="1004049" y="10120"/>
                    </a:cubicBezTo>
                    <a:cubicBezTo>
                      <a:pt x="1004049" y="6747"/>
                      <a:pt x="1004227" y="3551"/>
                      <a:pt x="1004404" y="178"/>
                    </a:cubicBezTo>
                    <a:lnTo>
                      <a:pt x="1004404" y="178"/>
                    </a:lnTo>
                    <a:lnTo>
                      <a:pt x="998013" y="178"/>
                    </a:lnTo>
                    <a:cubicBezTo>
                      <a:pt x="997835" y="3018"/>
                      <a:pt x="997658" y="6037"/>
                      <a:pt x="997658" y="8877"/>
                    </a:cubicBezTo>
                    <a:cubicBezTo>
                      <a:pt x="985051" y="6747"/>
                      <a:pt x="972268" y="4971"/>
                      <a:pt x="959307" y="3906"/>
                    </a:cubicBezTo>
                    <a:lnTo>
                      <a:pt x="959484" y="178"/>
                    </a:lnTo>
                    <a:lnTo>
                      <a:pt x="959307" y="178"/>
                    </a:lnTo>
                    <a:lnTo>
                      <a:pt x="952915" y="178"/>
                    </a:lnTo>
                    <a:lnTo>
                      <a:pt x="952738" y="3373"/>
                    </a:lnTo>
                    <a:cubicBezTo>
                      <a:pt x="942439" y="2663"/>
                      <a:pt x="932142" y="1243"/>
                      <a:pt x="921666" y="1243"/>
                    </a:cubicBezTo>
                    <a:lnTo>
                      <a:pt x="921666" y="178"/>
                    </a:lnTo>
                    <a:lnTo>
                      <a:pt x="915096" y="178"/>
                    </a:lnTo>
                    <a:lnTo>
                      <a:pt x="915096" y="1243"/>
                    </a:lnTo>
                    <a:cubicBezTo>
                      <a:pt x="904621" y="1243"/>
                      <a:pt x="894323" y="1065"/>
                      <a:pt x="884025" y="1776"/>
                    </a:cubicBezTo>
                    <a:lnTo>
                      <a:pt x="884025" y="355"/>
                    </a:lnTo>
                    <a:lnTo>
                      <a:pt x="877633" y="355"/>
                    </a:lnTo>
                    <a:lnTo>
                      <a:pt x="877633" y="2308"/>
                    </a:lnTo>
                    <a:cubicBezTo>
                      <a:pt x="864672" y="3373"/>
                      <a:pt x="851888" y="5149"/>
                      <a:pt x="839282" y="7280"/>
                    </a:cubicBezTo>
                    <a:cubicBezTo>
                      <a:pt x="839282" y="4971"/>
                      <a:pt x="839105" y="2663"/>
                      <a:pt x="838927" y="178"/>
                    </a:cubicBezTo>
                    <a:lnTo>
                      <a:pt x="832535" y="178"/>
                    </a:lnTo>
                    <a:cubicBezTo>
                      <a:pt x="832535" y="2841"/>
                      <a:pt x="832713" y="5682"/>
                      <a:pt x="832891" y="8345"/>
                    </a:cubicBezTo>
                    <a:cubicBezTo>
                      <a:pt x="821527" y="10476"/>
                      <a:pt x="810341" y="13139"/>
                      <a:pt x="799333" y="16157"/>
                    </a:cubicBezTo>
                    <a:lnTo>
                      <a:pt x="799333" y="14381"/>
                    </a:lnTo>
                    <a:cubicBezTo>
                      <a:pt x="799156" y="9765"/>
                      <a:pt x="798979" y="4971"/>
                      <a:pt x="798801" y="355"/>
                    </a:cubicBezTo>
                    <a:lnTo>
                      <a:pt x="798801" y="355"/>
                    </a:lnTo>
                    <a:lnTo>
                      <a:pt x="792409" y="355"/>
                    </a:lnTo>
                    <a:cubicBezTo>
                      <a:pt x="792764" y="4971"/>
                      <a:pt x="792942" y="9765"/>
                      <a:pt x="793119" y="14559"/>
                    </a:cubicBezTo>
                    <a:lnTo>
                      <a:pt x="793119" y="18110"/>
                    </a:lnTo>
                    <a:cubicBezTo>
                      <a:pt x="780691" y="21661"/>
                      <a:pt x="768617" y="25745"/>
                      <a:pt x="756544" y="30184"/>
                    </a:cubicBezTo>
                    <a:cubicBezTo>
                      <a:pt x="756544" y="27520"/>
                      <a:pt x="756544" y="24857"/>
                      <a:pt x="756544" y="23792"/>
                    </a:cubicBezTo>
                    <a:cubicBezTo>
                      <a:pt x="756366" y="15980"/>
                      <a:pt x="755833" y="8167"/>
                      <a:pt x="755123" y="533"/>
                    </a:cubicBezTo>
                    <a:lnTo>
                      <a:pt x="755123" y="533"/>
                    </a:lnTo>
                    <a:lnTo>
                      <a:pt x="748731" y="533"/>
                    </a:lnTo>
                    <a:cubicBezTo>
                      <a:pt x="749442" y="8167"/>
                      <a:pt x="750152" y="15980"/>
                      <a:pt x="750152" y="23969"/>
                    </a:cubicBezTo>
                    <a:cubicBezTo>
                      <a:pt x="750152" y="25390"/>
                      <a:pt x="750152" y="29651"/>
                      <a:pt x="750152" y="32669"/>
                    </a:cubicBezTo>
                    <a:cubicBezTo>
                      <a:pt x="595328" y="93924"/>
                      <a:pt x="481162" y="236852"/>
                      <a:pt x="460922" y="408187"/>
                    </a:cubicBezTo>
                    <a:cubicBezTo>
                      <a:pt x="440681" y="236852"/>
                      <a:pt x="326516" y="93924"/>
                      <a:pt x="171691" y="32669"/>
                    </a:cubicBezTo>
                    <a:cubicBezTo>
                      <a:pt x="171691" y="29473"/>
                      <a:pt x="171691" y="25212"/>
                      <a:pt x="171691" y="23969"/>
                    </a:cubicBezTo>
                    <a:cubicBezTo>
                      <a:pt x="171869" y="16157"/>
                      <a:pt x="172402" y="8345"/>
                      <a:pt x="173112" y="533"/>
                    </a:cubicBezTo>
                    <a:lnTo>
                      <a:pt x="166720" y="533"/>
                    </a:lnTo>
                    <a:lnTo>
                      <a:pt x="166720" y="533"/>
                    </a:lnTo>
                    <a:cubicBezTo>
                      <a:pt x="166010" y="8167"/>
                      <a:pt x="165477" y="15980"/>
                      <a:pt x="165300" y="23792"/>
                    </a:cubicBezTo>
                    <a:cubicBezTo>
                      <a:pt x="165300" y="24857"/>
                      <a:pt x="165300" y="27520"/>
                      <a:pt x="165300" y="30184"/>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2" y="9765"/>
                      <a:pt x="122332" y="14381"/>
                    </a:cubicBezTo>
                    <a:lnTo>
                      <a:pt x="122332" y="16335"/>
                    </a:lnTo>
                    <a:cubicBezTo>
                      <a:pt x="111324" y="13316"/>
                      <a:pt x="100138" y="10831"/>
                      <a:pt x="88775" y="8523"/>
                    </a:cubicBezTo>
                    <a:cubicBezTo>
                      <a:pt x="88775" y="5859"/>
                      <a:pt x="88953" y="3018"/>
                      <a:pt x="89130" y="355"/>
                    </a:cubicBezTo>
                    <a:lnTo>
                      <a:pt x="82739" y="355"/>
                    </a:lnTo>
                    <a:lnTo>
                      <a:pt x="82739" y="355"/>
                    </a:lnTo>
                    <a:cubicBezTo>
                      <a:pt x="82739" y="2663"/>
                      <a:pt x="82561" y="4971"/>
                      <a:pt x="82561" y="7457"/>
                    </a:cubicBezTo>
                    <a:cubicBezTo>
                      <a:pt x="69955" y="5327"/>
                      <a:pt x="57171" y="3551"/>
                      <a:pt x="44210" y="2486"/>
                    </a:cubicBezTo>
                    <a:lnTo>
                      <a:pt x="44388" y="533"/>
                    </a:lnTo>
                    <a:lnTo>
                      <a:pt x="37996" y="533"/>
                    </a:lnTo>
                    <a:lnTo>
                      <a:pt x="37996" y="533"/>
                    </a:lnTo>
                    <a:lnTo>
                      <a:pt x="37996" y="1953"/>
                    </a:lnTo>
                    <a:cubicBezTo>
                      <a:pt x="27698" y="1243"/>
                      <a:pt x="17400" y="710"/>
                      <a:pt x="6924" y="533"/>
                    </a:cubicBezTo>
                    <a:lnTo>
                      <a:pt x="6924" y="355"/>
                    </a:lnTo>
                    <a:lnTo>
                      <a:pt x="533" y="355"/>
                    </a:lnTo>
                    <a:lnTo>
                      <a:pt x="533" y="3729"/>
                    </a:lnTo>
                    <a:lnTo>
                      <a:pt x="533" y="8700"/>
                    </a:lnTo>
                    <a:lnTo>
                      <a:pt x="3728" y="8700"/>
                    </a:lnTo>
                    <a:cubicBezTo>
                      <a:pt x="251767" y="8700"/>
                      <a:pt x="453997" y="209154"/>
                      <a:pt x="458081" y="457013"/>
                    </a:cubicBezTo>
                    <a:lnTo>
                      <a:pt x="458081" y="460919"/>
                    </a:lnTo>
                    <a:cubicBezTo>
                      <a:pt x="447605" y="460919"/>
                      <a:pt x="437308" y="461452"/>
                      <a:pt x="427009" y="462162"/>
                    </a:cubicBezTo>
                    <a:lnTo>
                      <a:pt x="427009" y="460742"/>
                    </a:lnTo>
                    <a:cubicBezTo>
                      <a:pt x="423814" y="349951"/>
                      <a:pt x="378361"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8"/>
                    </a:lnTo>
                    <a:cubicBezTo>
                      <a:pt x="407656" y="463583"/>
                      <a:pt x="394873" y="465358"/>
                      <a:pt x="382267" y="467666"/>
                    </a:cubicBezTo>
                    <a:cubicBezTo>
                      <a:pt x="379426" y="260999"/>
                      <a:pt x="206669" y="93391"/>
                      <a:pt x="177" y="93391"/>
                    </a:cubicBezTo>
                    <a:lnTo>
                      <a:pt x="177" y="99783"/>
                    </a:lnTo>
                    <a:cubicBezTo>
                      <a:pt x="203295" y="99783"/>
                      <a:pt x="373566" y="265260"/>
                      <a:pt x="375875" y="468732"/>
                    </a:cubicBezTo>
                    <a:cubicBezTo>
                      <a:pt x="364512" y="470863"/>
                      <a:pt x="353326" y="473348"/>
                      <a:pt x="342318" y="476367"/>
                    </a:cubicBezTo>
                    <a:lnTo>
                      <a:pt x="342318" y="475124"/>
                    </a:lnTo>
                    <a:cubicBezTo>
                      <a:pt x="340542" y="385816"/>
                      <a:pt x="304677" y="302013"/>
                      <a:pt x="240936" y="239337"/>
                    </a:cubicBezTo>
                    <a:cubicBezTo>
                      <a:pt x="177195" y="176485"/>
                      <a:pt x="89485" y="142040"/>
                      <a:pt x="177" y="142040"/>
                    </a:cubicBezTo>
                    <a:lnTo>
                      <a:pt x="177" y="148432"/>
                    </a:lnTo>
                    <a:cubicBezTo>
                      <a:pt x="179859" y="148432"/>
                      <a:pt x="332375" y="295088"/>
                      <a:pt x="335749" y="475124"/>
                    </a:cubicBezTo>
                    <a:lnTo>
                      <a:pt x="335749" y="478142"/>
                    </a:lnTo>
                    <a:cubicBezTo>
                      <a:pt x="323320" y="481693"/>
                      <a:pt x="311247" y="485599"/>
                      <a:pt x="299173" y="490038"/>
                    </a:cubicBezTo>
                    <a:cubicBezTo>
                      <a:pt x="299173" y="487552"/>
                      <a:pt x="299173" y="485066"/>
                      <a:pt x="299173" y="484179"/>
                    </a:cubicBezTo>
                    <a:cubicBezTo>
                      <a:pt x="295977" y="324029"/>
                      <a:pt x="159973" y="193530"/>
                      <a:pt x="0" y="193530"/>
                    </a:cubicBezTo>
                    <a:lnTo>
                      <a:pt x="0" y="199921"/>
                    </a:lnTo>
                    <a:cubicBezTo>
                      <a:pt x="156422" y="199921"/>
                      <a:pt x="289585" y="327402"/>
                      <a:pt x="292603" y="484179"/>
                    </a:cubicBezTo>
                    <a:cubicBezTo>
                      <a:pt x="292603" y="485421"/>
                      <a:pt x="292603" y="489505"/>
                      <a:pt x="292603" y="492523"/>
                    </a:cubicBezTo>
                    <a:cubicBezTo>
                      <a:pt x="152516" y="547919"/>
                      <a:pt x="45986" y="669896"/>
                      <a:pt x="11896" y="819570"/>
                    </a:cubicBezTo>
                    <a:lnTo>
                      <a:pt x="11363" y="821878"/>
                    </a:lnTo>
                    <a:cubicBezTo>
                      <a:pt x="10298" y="826495"/>
                      <a:pt x="9410" y="831111"/>
                      <a:pt x="8522" y="835727"/>
                    </a:cubicBezTo>
                    <a:lnTo>
                      <a:pt x="7812" y="840344"/>
                    </a:lnTo>
                    <a:cubicBezTo>
                      <a:pt x="6569" y="847268"/>
                      <a:pt x="5504" y="854370"/>
                      <a:pt x="4439" y="861295"/>
                    </a:cubicBezTo>
                    <a:cubicBezTo>
                      <a:pt x="4083" y="863603"/>
                      <a:pt x="3728" y="865911"/>
                      <a:pt x="3551" y="868396"/>
                    </a:cubicBezTo>
                    <a:lnTo>
                      <a:pt x="3551" y="868929"/>
                    </a:lnTo>
                    <a:cubicBezTo>
                      <a:pt x="1598" y="885441"/>
                      <a:pt x="533" y="902309"/>
                      <a:pt x="355" y="919176"/>
                    </a:cubicBezTo>
                    <a:lnTo>
                      <a:pt x="355" y="919176"/>
                    </a:lnTo>
                    <a:lnTo>
                      <a:pt x="6747" y="919176"/>
                    </a:lnTo>
                    <a:lnTo>
                      <a:pt x="6747" y="919176"/>
                    </a:lnTo>
                    <a:cubicBezTo>
                      <a:pt x="6747" y="915270"/>
                      <a:pt x="6924" y="911364"/>
                      <a:pt x="7102" y="907635"/>
                    </a:cubicBezTo>
                    <a:cubicBezTo>
                      <a:pt x="7280" y="904617"/>
                      <a:pt x="7280" y="901598"/>
                      <a:pt x="7457" y="898580"/>
                    </a:cubicBezTo>
                    <a:cubicBezTo>
                      <a:pt x="7812" y="892366"/>
                      <a:pt x="8345" y="886329"/>
                      <a:pt x="8878" y="880115"/>
                    </a:cubicBezTo>
                    <a:lnTo>
                      <a:pt x="9232" y="876031"/>
                    </a:lnTo>
                    <a:cubicBezTo>
                      <a:pt x="32846" y="646814"/>
                      <a:pt x="226554" y="467311"/>
                      <a:pt x="461277" y="467311"/>
                    </a:cubicBezTo>
                    <a:cubicBezTo>
                      <a:pt x="695999" y="467311"/>
                      <a:pt x="889884" y="646814"/>
                      <a:pt x="913321" y="876209"/>
                    </a:cubicBezTo>
                    <a:lnTo>
                      <a:pt x="913676" y="879760"/>
                    </a:lnTo>
                    <a:cubicBezTo>
                      <a:pt x="914209" y="885974"/>
                      <a:pt x="914741" y="892366"/>
                      <a:pt x="915096" y="898757"/>
                    </a:cubicBezTo>
                    <a:cubicBezTo>
                      <a:pt x="915274" y="901598"/>
                      <a:pt x="915274" y="904439"/>
                      <a:pt x="915452" y="907280"/>
                    </a:cubicBezTo>
                    <a:cubicBezTo>
                      <a:pt x="915629" y="911364"/>
                      <a:pt x="915629" y="915270"/>
                      <a:pt x="915807" y="919353"/>
                    </a:cubicBezTo>
                    <a:lnTo>
                      <a:pt x="915807" y="919353"/>
                    </a:lnTo>
                    <a:lnTo>
                      <a:pt x="922376" y="919353"/>
                    </a:lnTo>
                    <a:lnTo>
                      <a:pt x="922376" y="919353"/>
                    </a:lnTo>
                    <a:cubicBezTo>
                      <a:pt x="922376" y="915447"/>
                      <a:pt x="922554" y="911541"/>
                      <a:pt x="922731" y="907813"/>
                    </a:cubicBezTo>
                    <a:cubicBezTo>
                      <a:pt x="922731" y="904794"/>
                      <a:pt x="922909" y="901776"/>
                      <a:pt x="923086" y="898757"/>
                    </a:cubicBezTo>
                    <a:cubicBezTo>
                      <a:pt x="923441" y="892544"/>
                      <a:pt x="923974" y="886506"/>
                      <a:pt x="924507" y="880293"/>
                    </a:cubicBezTo>
                    <a:lnTo>
                      <a:pt x="924862" y="876209"/>
                    </a:lnTo>
                    <a:cubicBezTo>
                      <a:pt x="948476" y="646992"/>
                      <a:pt x="1142184" y="467489"/>
                      <a:pt x="1376906" y="467489"/>
                    </a:cubicBezTo>
                    <a:cubicBezTo>
                      <a:pt x="1611628" y="467489"/>
                      <a:pt x="1805514" y="646992"/>
                      <a:pt x="1828950" y="876386"/>
                    </a:cubicBezTo>
                    <a:lnTo>
                      <a:pt x="1829306" y="879937"/>
                    </a:lnTo>
                    <a:cubicBezTo>
                      <a:pt x="1829838" y="886151"/>
                      <a:pt x="1830371" y="892544"/>
                      <a:pt x="1830726" y="898935"/>
                    </a:cubicBezTo>
                    <a:cubicBezTo>
                      <a:pt x="1830904" y="901776"/>
                      <a:pt x="1830904" y="904617"/>
                      <a:pt x="1831081" y="907458"/>
                    </a:cubicBezTo>
                    <a:cubicBezTo>
                      <a:pt x="1831259" y="911541"/>
                      <a:pt x="1831259" y="915447"/>
                      <a:pt x="1831436" y="919531"/>
                    </a:cubicBezTo>
                    <a:lnTo>
                      <a:pt x="1831436" y="919531"/>
                    </a:lnTo>
                    <a:lnTo>
                      <a:pt x="1837828" y="919531"/>
                    </a:lnTo>
                    <a:cubicBezTo>
                      <a:pt x="1837651" y="902486"/>
                      <a:pt x="1836585" y="885797"/>
                      <a:pt x="1834632" y="869284"/>
                    </a:cubicBezTo>
                    <a:lnTo>
                      <a:pt x="1834632" y="868751"/>
                    </a:lnTo>
                    <a:cubicBezTo>
                      <a:pt x="1834277" y="866444"/>
                      <a:pt x="1833922" y="864313"/>
                      <a:pt x="1833744" y="862005"/>
                    </a:cubicBezTo>
                    <a:cubicBezTo>
                      <a:pt x="1832856" y="854725"/>
                      <a:pt x="1831614" y="847446"/>
                      <a:pt x="1830371" y="840344"/>
                    </a:cubicBezTo>
                    <a:lnTo>
                      <a:pt x="1829661" y="836260"/>
                    </a:lnTo>
                    <a:cubicBezTo>
                      <a:pt x="1828773" y="831466"/>
                      <a:pt x="1827708" y="826850"/>
                      <a:pt x="1826643" y="822233"/>
                    </a:cubicBezTo>
                    <a:lnTo>
                      <a:pt x="1826109" y="820281"/>
                    </a:lnTo>
                    <a:cubicBezTo>
                      <a:pt x="1792020" y="670606"/>
                      <a:pt x="1685312" y="548452"/>
                      <a:pt x="1545224" y="493056"/>
                    </a:cubicBezTo>
                    <a:cubicBezTo>
                      <a:pt x="1545224" y="490038"/>
                      <a:pt x="1545224" y="485954"/>
                      <a:pt x="1545224" y="484711"/>
                    </a:cubicBezTo>
                    <a:cubicBezTo>
                      <a:pt x="1548243" y="327935"/>
                      <a:pt x="1681228" y="200454"/>
                      <a:pt x="1837651" y="200454"/>
                    </a:cubicBezTo>
                    <a:lnTo>
                      <a:pt x="1837651" y="193174"/>
                    </a:lnTo>
                    <a:cubicBezTo>
                      <a:pt x="1677855" y="193174"/>
                      <a:pt x="1542028" y="323496"/>
                      <a:pt x="1538832" y="483823"/>
                    </a:cubicBezTo>
                    <a:cubicBezTo>
                      <a:pt x="1538832" y="484711"/>
                      <a:pt x="1538832" y="487197"/>
                      <a:pt x="1538832" y="489683"/>
                    </a:cubicBezTo>
                    <a:cubicBezTo>
                      <a:pt x="1526937" y="485244"/>
                      <a:pt x="1514686" y="481160"/>
                      <a:pt x="1502257" y="477787"/>
                    </a:cubicBezTo>
                    <a:lnTo>
                      <a:pt x="1502257" y="474768"/>
                    </a:lnTo>
                    <a:cubicBezTo>
                      <a:pt x="1503855" y="387059"/>
                      <a:pt x="1539188" y="305031"/>
                      <a:pt x="1601685" y="243598"/>
                    </a:cubicBezTo>
                    <a:cubicBezTo>
                      <a:pt x="1664183" y="181989"/>
                      <a:pt x="1747455" y="148077"/>
                      <a:pt x="1834987" y="148077"/>
                    </a:cubicBezTo>
                    <a:lnTo>
                      <a:pt x="1837651" y="148077"/>
                    </a:lnTo>
                    <a:lnTo>
                      <a:pt x="1837651" y="141685"/>
                    </a:lnTo>
                    <a:lnTo>
                      <a:pt x="1834987" y="141685"/>
                    </a:lnTo>
                    <a:cubicBezTo>
                      <a:pt x="1745679" y="141685"/>
                      <a:pt x="1660810" y="176307"/>
                      <a:pt x="1597247" y="238982"/>
                    </a:cubicBezTo>
                    <a:cubicBezTo>
                      <a:pt x="1533684" y="301657"/>
                      <a:pt x="1497640" y="385461"/>
                      <a:pt x="1495865" y="474768"/>
                    </a:cubicBezTo>
                    <a:lnTo>
                      <a:pt x="1495865" y="476011"/>
                    </a:lnTo>
                    <a:cubicBezTo>
                      <a:pt x="1484857" y="472993"/>
                      <a:pt x="1473672" y="470507"/>
                      <a:pt x="1462308" y="468377"/>
                    </a:cubicBezTo>
                    <a:cubicBezTo>
                      <a:pt x="1464616" y="264727"/>
                      <a:pt x="1634355" y="99428"/>
                      <a:pt x="1837651" y="99428"/>
                    </a:cubicBezTo>
                    <a:lnTo>
                      <a:pt x="1837651" y="93036"/>
                    </a:lnTo>
                    <a:cubicBezTo>
                      <a:pt x="1631159" y="93036"/>
                      <a:pt x="1458757" y="260643"/>
                      <a:pt x="1455916" y="467311"/>
                    </a:cubicBezTo>
                    <a:cubicBezTo>
                      <a:pt x="1443310" y="465181"/>
                      <a:pt x="1430526" y="463405"/>
                      <a:pt x="1417565" y="462162"/>
                    </a:cubicBezTo>
                    <a:cubicBezTo>
                      <a:pt x="1424667" y="236852"/>
                      <a:pt x="1613759" y="54330"/>
                      <a:pt x="1837651" y="54330"/>
                    </a:cubicBezTo>
                    <a:lnTo>
                      <a:pt x="1837651" y="47939"/>
                    </a:lnTo>
                    <a:cubicBezTo>
                      <a:pt x="1610385" y="47939"/>
                      <a:pt x="1418453" y="233123"/>
                      <a:pt x="1411173" y="461807"/>
                    </a:cubicBezTo>
                    <a:cubicBezTo>
                      <a:pt x="1400876" y="461097"/>
                      <a:pt x="1390577" y="460564"/>
                      <a:pt x="1380102" y="460387"/>
                    </a:cubicBezTo>
                    <a:cubicBezTo>
                      <a:pt x="1380102" y="456658"/>
                      <a:pt x="1380280" y="452752"/>
                      <a:pt x="1380457" y="449024"/>
                    </a:cubicBezTo>
                    <a:cubicBezTo>
                      <a:pt x="1380635" y="446005"/>
                      <a:pt x="1380635" y="442987"/>
                      <a:pt x="1380812" y="439969"/>
                    </a:cubicBezTo>
                    <a:cubicBezTo>
                      <a:pt x="1381167" y="433754"/>
                      <a:pt x="1381700" y="427718"/>
                      <a:pt x="1382232" y="421503"/>
                    </a:cubicBezTo>
                    <a:lnTo>
                      <a:pt x="1382588" y="417420"/>
                    </a:lnTo>
                    <a:cubicBezTo>
                      <a:pt x="1406202" y="188026"/>
                      <a:pt x="1602751" y="8700"/>
                      <a:pt x="1837651" y="8700"/>
                    </a:cubicBezTo>
                    <a:lnTo>
                      <a:pt x="1838183" y="8700"/>
                    </a:lnTo>
                    <a:lnTo>
                      <a:pt x="1838183" y="5504"/>
                    </a:lnTo>
                    <a:cubicBezTo>
                      <a:pt x="1838183" y="3729"/>
                      <a:pt x="1838183" y="1776"/>
                      <a:pt x="1838183" y="0"/>
                    </a:cubicBezTo>
                    <a:lnTo>
                      <a:pt x="1838006" y="0"/>
                    </a:lnTo>
                    <a:lnTo>
                      <a:pt x="1831614" y="0"/>
                    </a:lnTo>
                    <a:lnTo>
                      <a:pt x="1830548" y="1776"/>
                    </a:lnTo>
                    <a:close/>
                    <a:moveTo>
                      <a:pt x="926815" y="819215"/>
                    </a:moveTo>
                    <a:lnTo>
                      <a:pt x="926282" y="821524"/>
                    </a:lnTo>
                    <a:cubicBezTo>
                      <a:pt x="925217" y="826140"/>
                      <a:pt x="924329" y="830756"/>
                      <a:pt x="923441" y="835372"/>
                    </a:cubicBezTo>
                    <a:lnTo>
                      <a:pt x="922554" y="839988"/>
                    </a:lnTo>
                    <a:cubicBezTo>
                      <a:pt x="921311" y="846913"/>
                      <a:pt x="920245" y="853837"/>
                      <a:pt x="919358" y="860939"/>
                    </a:cubicBezTo>
                    <a:cubicBezTo>
                      <a:pt x="919002" y="863247"/>
                      <a:pt x="918648" y="865733"/>
                      <a:pt x="918470" y="868042"/>
                    </a:cubicBezTo>
                    <a:cubicBezTo>
                      <a:pt x="918115" y="865733"/>
                      <a:pt x="917760" y="863603"/>
                      <a:pt x="917582" y="861295"/>
                    </a:cubicBezTo>
                    <a:cubicBezTo>
                      <a:pt x="916695" y="854015"/>
                      <a:pt x="915452" y="846735"/>
                      <a:pt x="914209" y="839633"/>
                    </a:cubicBezTo>
                    <a:lnTo>
                      <a:pt x="913498" y="835550"/>
                    </a:lnTo>
                    <a:cubicBezTo>
                      <a:pt x="912611" y="830756"/>
                      <a:pt x="911546" y="826140"/>
                      <a:pt x="910480" y="821524"/>
                    </a:cubicBezTo>
                    <a:lnTo>
                      <a:pt x="909948" y="819570"/>
                    </a:lnTo>
                    <a:cubicBezTo>
                      <a:pt x="875858" y="669896"/>
                      <a:pt x="769150" y="547741"/>
                      <a:pt x="629062" y="492346"/>
                    </a:cubicBezTo>
                    <a:cubicBezTo>
                      <a:pt x="629062" y="489327"/>
                      <a:pt x="629062" y="485244"/>
                      <a:pt x="629062" y="484001"/>
                    </a:cubicBezTo>
                    <a:cubicBezTo>
                      <a:pt x="632080" y="327225"/>
                      <a:pt x="761870" y="199744"/>
                      <a:pt x="918293" y="199744"/>
                    </a:cubicBezTo>
                    <a:cubicBezTo>
                      <a:pt x="1074715" y="199744"/>
                      <a:pt x="1204504" y="327225"/>
                      <a:pt x="1207523" y="484001"/>
                    </a:cubicBezTo>
                    <a:cubicBezTo>
                      <a:pt x="1207523" y="485244"/>
                      <a:pt x="1207523" y="489327"/>
                      <a:pt x="1207523" y="492346"/>
                    </a:cubicBezTo>
                    <a:cubicBezTo>
                      <a:pt x="1067613" y="547564"/>
                      <a:pt x="961082" y="669718"/>
                      <a:pt x="926815" y="819215"/>
                    </a:cubicBezTo>
                    <a:close/>
                    <a:moveTo>
                      <a:pt x="1214092" y="489683"/>
                    </a:moveTo>
                    <a:cubicBezTo>
                      <a:pt x="1214092" y="487197"/>
                      <a:pt x="1214092" y="484711"/>
                      <a:pt x="1214092" y="483823"/>
                    </a:cubicBezTo>
                    <a:cubicBezTo>
                      <a:pt x="1210896" y="323674"/>
                      <a:pt x="1078266" y="193174"/>
                      <a:pt x="918470" y="193174"/>
                    </a:cubicBezTo>
                    <a:cubicBezTo>
                      <a:pt x="758674" y="193174"/>
                      <a:pt x="626044" y="323496"/>
                      <a:pt x="622848" y="483823"/>
                    </a:cubicBezTo>
                    <a:cubicBezTo>
                      <a:pt x="622848" y="484711"/>
                      <a:pt x="622848" y="487197"/>
                      <a:pt x="622848" y="489683"/>
                    </a:cubicBezTo>
                    <a:cubicBezTo>
                      <a:pt x="610952" y="485244"/>
                      <a:pt x="598701" y="481160"/>
                      <a:pt x="586273" y="477787"/>
                    </a:cubicBezTo>
                    <a:lnTo>
                      <a:pt x="586273" y="474768"/>
                    </a:lnTo>
                    <a:cubicBezTo>
                      <a:pt x="587870" y="387059"/>
                      <a:pt x="623203" y="305031"/>
                      <a:pt x="685701" y="243598"/>
                    </a:cubicBezTo>
                    <a:cubicBezTo>
                      <a:pt x="748199" y="181989"/>
                      <a:pt x="830937" y="148077"/>
                      <a:pt x="918470" y="148077"/>
                    </a:cubicBezTo>
                    <a:cubicBezTo>
                      <a:pt x="1098151" y="148077"/>
                      <a:pt x="1247294" y="294733"/>
                      <a:pt x="1250668" y="474768"/>
                    </a:cubicBezTo>
                    <a:lnTo>
                      <a:pt x="1250668" y="477787"/>
                    </a:lnTo>
                    <a:cubicBezTo>
                      <a:pt x="1238239" y="481160"/>
                      <a:pt x="1225988" y="485244"/>
                      <a:pt x="1214092" y="489683"/>
                    </a:cubicBezTo>
                    <a:close/>
                    <a:moveTo>
                      <a:pt x="1257059" y="475834"/>
                    </a:moveTo>
                    <a:lnTo>
                      <a:pt x="1257059" y="474591"/>
                    </a:lnTo>
                    <a:cubicBezTo>
                      <a:pt x="1255284" y="385283"/>
                      <a:pt x="1219419" y="301480"/>
                      <a:pt x="1155678" y="238805"/>
                    </a:cubicBezTo>
                    <a:cubicBezTo>
                      <a:pt x="1091937" y="175952"/>
                      <a:pt x="1007778" y="141507"/>
                      <a:pt x="918293" y="141507"/>
                    </a:cubicBezTo>
                    <a:cubicBezTo>
                      <a:pt x="828985" y="141507"/>
                      <a:pt x="744648" y="176129"/>
                      <a:pt x="680907" y="238805"/>
                    </a:cubicBezTo>
                    <a:cubicBezTo>
                      <a:pt x="617344" y="301480"/>
                      <a:pt x="581301" y="385283"/>
                      <a:pt x="579525" y="474591"/>
                    </a:cubicBezTo>
                    <a:lnTo>
                      <a:pt x="579525" y="475834"/>
                    </a:lnTo>
                    <a:cubicBezTo>
                      <a:pt x="568517" y="472815"/>
                      <a:pt x="557332" y="470329"/>
                      <a:pt x="545969" y="468199"/>
                    </a:cubicBezTo>
                    <a:cubicBezTo>
                      <a:pt x="548277" y="264549"/>
                      <a:pt x="714819" y="99251"/>
                      <a:pt x="918115" y="99251"/>
                    </a:cubicBezTo>
                    <a:cubicBezTo>
                      <a:pt x="1121411" y="99251"/>
                      <a:pt x="1287953" y="264727"/>
                      <a:pt x="1290261" y="468199"/>
                    </a:cubicBezTo>
                    <a:cubicBezTo>
                      <a:pt x="1279253" y="470329"/>
                      <a:pt x="1268067" y="472993"/>
                      <a:pt x="1257059" y="475834"/>
                    </a:cubicBezTo>
                    <a:close/>
                    <a:moveTo>
                      <a:pt x="1297008" y="467134"/>
                    </a:moveTo>
                    <a:cubicBezTo>
                      <a:pt x="1294167" y="260466"/>
                      <a:pt x="1124784" y="92859"/>
                      <a:pt x="918470" y="92859"/>
                    </a:cubicBezTo>
                    <a:cubicBezTo>
                      <a:pt x="711978" y="92859"/>
                      <a:pt x="542772" y="260466"/>
                      <a:pt x="539932" y="467134"/>
                    </a:cubicBezTo>
                    <a:cubicBezTo>
                      <a:pt x="527326" y="465003"/>
                      <a:pt x="514542" y="463228"/>
                      <a:pt x="501581" y="461985"/>
                    </a:cubicBezTo>
                    <a:cubicBezTo>
                      <a:pt x="508683" y="236674"/>
                      <a:pt x="694579" y="54153"/>
                      <a:pt x="918470" y="54153"/>
                    </a:cubicBezTo>
                    <a:cubicBezTo>
                      <a:pt x="1027841" y="54153"/>
                      <a:pt x="1131176" y="96232"/>
                      <a:pt x="1209476" y="172756"/>
                    </a:cubicBezTo>
                    <a:cubicBezTo>
                      <a:pt x="1287598" y="249102"/>
                      <a:pt x="1332341" y="351194"/>
                      <a:pt x="1335537" y="460209"/>
                    </a:cubicBezTo>
                    <a:lnTo>
                      <a:pt x="1335537" y="461985"/>
                    </a:lnTo>
                    <a:cubicBezTo>
                      <a:pt x="1322398" y="463228"/>
                      <a:pt x="1309614" y="464825"/>
                      <a:pt x="1297008" y="467134"/>
                    </a:cubicBezTo>
                    <a:close/>
                    <a:moveTo>
                      <a:pt x="1341929" y="461630"/>
                    </a:moveTo>
                    <a:lnTo>
                      <a:pt x="1341929" y="460209"/>
                    </a:lnTo>
                    <a:cubicBezTo>
                      <a:pt x="1338733" y="349418"/>
                      <a:pt x="1293280" y="245729"/>
                      <a:pt x="1213915" y="168140"/>
                    </a:cubicBezTo>
                    <a:cubicBezTo>
                      <a:pt x="1134372" y="90551"/>
                      <a:pt x="1029439" y="47761"/>
                      <a:pt x="918470" y="47761"/>
                    </a:cubicBezTo>
                    <a:cubicBezTo>
                      <a:pt x="691205" y="47761"/>
                      <a:pt x="502469" y="232946"/>
                      <a:pt x="495189" y="461630"/>
                    </a:cubicBezTo>
                    <a:cubicBezTo>
                      <a:pt x="484891" y="460919"/>
                      <a:pt x="474593" y="460387"/>
                      <a:pt x="464117" y="460209"/>
                    </a:cubicBezTo>
                    <a:lnTo>
                      <a:pt x="464117" y="456836"/>
                    </a:lnTo>
                    <a:cubicBezTo>
                      <a:pt x="467846" y="209864"/>
                      <a:pt x="668479" y="9588"/>
                      <a:pt x="915274" y="7812"/>
                    </a:cubicBezTo>
                    <a:lnTo>
                      <a:pt x="921311" y="7812"/>
                    </a:lnTo>
                    <a:cubicBezTo>
                      <a:pt x="1156033" y="7812"/>
                      <a:pt x="1347078" y="188026"/>
                      <a:pt x="1370692" y="417420"/>
                    </a:cubicBezTo>
                    <a:lnTo>
                      <a:pt x="1371047" y="420971"/>
                    </a:lnTo>
                    <a:cubicBezTo>
                      <a:pt x="1371580" y="427185"/>
                      <a:pt x="1372112" y="433577"/>
                      <a:pt x="1372467" y="439969"/>
                    </a:cubicBezTo>
                    <a:cubicBezTo>
                      <a:pt x="1372645" y="442809"/>
                      <a:pt x="1372645" y="445650"/>
                      <a:pt x="1372645" y="448491"/>
                    </a:cubicBezTo>
                    <a:cubicBezTo>
                      <a:pt x="1372822" y="452397"/>
                      <a:pt x="1373000" y="456303"/>
                      <a:pt x="1373000" y="460387"/>
                    </a:cubicBezTo>
                    <a:cubicBezTo>
                      <a:pt x="1362347" y="460387"/>
                      <a:pt x="1352049" y="460742"/>
                      <a:pt x="1341929" y="461630"/>
                    </a:cubicBezTo>
                    <a:close/>
                  </a:path>
                </a:pathLst>
              </a:custGeom>
              <a:grpFill/>
              <a:ln w="10769" cap="flat">
                <a:noFill/>
                <a:prstDash val="solid"/>
                <a:miter/>
              </a:ln>
            </p:spPr>
            <p:txBody>
              <a:bodyPr rtlCol="0" anchor="ctr"/>
              <a:lstStyle/>
              <a:p>
                <a:endParaRPr lang="en-US" dirty="0"/>
              </a:p>
            </p:txBody>
          </p:sp>
          <p:sp>
            <p:nvSpPr>
              <p:cNvPr id="824" name="Freeform: Shape 823">
                <a:extLst>
                  <a:ext uri="{FF2B5EF4-FFF2-40B4-BE49-F238E27FC236}">
                    <a16:creationId xmlns:a16="http://schemas.microsoft.com/office/drawing/2014/main" id="{88E713F4-2D21-4262-8B45-BE19FAC16DBC}"/>
                  </a:ext>
                </a:extLst>
              </p:cNvPr>
              <p:cNvSpPr/>
              <p:nvPr/>
            </p:nvSpPr>
            <p:spPr>
              <a:xfrm>
                <a:off x="6119466" y="4685896"/>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8"/>
                      <a:pt x="635277" y="156599"/>
                      <a:pt x="575087" y="97297"/>
                    </a:cubicBezTo>
                    <a:cubicBezTo>
                      <a:pt x="511701" y="34444"/>
                      <a:pt x="427542" y="0"/>
                      <a:pt x="338057" y="0"/>
                    </a:cubicBezTo>
                    <a:close/>
                  </a:path>
                </a:pathLst>
              </a:custGeom>
              <a:grpFill/>
              <a:ln w="10769" cap="flat">
                <a:noFill/>
                <a:prstDash val="solid"/>
                <a:miter/>
              </a:ln>
            </p:spPr>
            <p:txBody>
              <a:bodyPr rtlCol="0" anchor="ctr"/>
              <a:lstStyle/>
              <a:p>
                <a:endParaRPr lang="en-US" dirty="0"/>
              </a:p>
            </p:txBody>
          </p:sp>
          <p:sp>
            <p:nvSpPr>
              <p:cNvPr id="825" name="Freeform: Shape 824">
                <a:extLst>
                  <a:ext uri="{FF2B5EF4-FFF2-40B4-BE49-F238E27FC236}">
                    <a16:creationId xmlns:a16="http://schemas.microsoft.com/office/drawing/2014/main" id="{02A5F80E-BC22-4919-9833-CD8918558D5D}"/>
                  </a:ext>
                </a:extLst>
              </p:cNvPr>
              <p:cNvSpPr/>
              <p:nvPr/>
            </p:nvSpPr>
            <p:spPr>
              <a:xfrm>
                <a:off x="6163321" y="4737562"/>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1" y="6392"/>
                      <a:pt x="294024" y="6392"/>
                    </a:cubicBezTo>
                    <a:cubicBezTo>
                      <a:pt x="442456" y="6392"/>
                      <a:pt x="566920" y="121445"/>
                      <a:pt x="581657" y="267213"/>
                    </a:cubicBezTo>
                    <a:lnTo>
                      <a:pt x="581657" y="267213"/>
                    </a:lnTo>
                    <a:lnTo>
                      <a:pt x="588048" y="267213"/>
                    </a:lnTo>
                    <a:cubicBezTo>
                      <a:pt x="573667" y="117893"/>
                      <a:pt x="446362" y="0"/>
                      <a:pt x="294202" y="0"/>
                    </a:cubicBezTo>
                    <a:close/>
                  </a:path>
                </a:pathLst>
              </a:custGeom>
              <a:grpFill/>
              <a:ln w="10769" cap="flat">
                <a:noFill/>
                <a:prstDash val="solid"/>
                <a:miter/>
              </a:ln>
            </p:spPr>
            <p:txBody>
              <a:bodyPr rtlCol="0" anchor="ctr"/>
              <a:lstStyle/>
              <a:p>
                <a:endParaRPr lang="en-US" dirty="0"/>
              </a:p>
            </p:txBody>
          </p:sp>
          <p:sp>
            <p:nvSpPr>
              <p:cNvPr id="826" name="Freeform: Shape 825">
                <a:extLst>
                  <a:ext uri="{FF2B5EF4-FFF2-40B4-BE49-F238E27FC236}">
                    <a16:creationId xmlns:a16="http://schemas.microsoft.com/office/drawing/2014/main" id="{8193201D-6CC0-47E1-A2B9-98E677FE3A78}"/>
                  </a:ext>
                </a:extLst>
              </p:cNvPr>
              <p:cNvSpPr/>
              <p:nvPr/>
            </p:nvSpPr>
            <p:spPr>
              <a:xfrm>
                <a:off x="7078950" y="5656560"/>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5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4"/>
                      <a:pt x="145591" y="6392"/>
                      <a:pt x="294201" y="6392"/>
                    </a:cubicBezTo>
                    <a:cubicBezTo>
                      <a:pt x="442812" y="6392"/>
                      <a:pt x="567097" y="121444"/>
                      <a:pt x="581834" y="267213"/>
                    </a:cubicBezTo>
                    <a:lnTo>
                      <a:pt x="588048" y="267213"/>
                    </a:lnTo>
                    <a:lnTo>
                      <a:pt x="588225"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827" name="Freeform: Shape 826">
                <a:extLst>
                  <a:ext uri="{FF2B5EF4-FFF2-40B4-BE49-F238E27FC236}">
                    <a16:creationId xmlns:a16="http://schemas.microsoft.com/office/drawing/2014/main" id="{16F4432A-07DD-4BA8-94B7-D5767D9C6B71}"/>
                  </a:ext>
                </a:extLst>
              </p:cNvPr>
              <p:cNvSpPr/>
              <p:nvPr/>
            </p:nvSpPr>
            <p:spPr>
              <a:xfrm>
                <a:off x="6949870" y="5510970"/>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89"/>
                      <a:pt x="534250" y="0"/>
                      <a:pt x="423281" y="0"/>
                    </a:cubicBezTo>
                    <a:cubicBezTo>
                      <a:pt x="196371" y="0"/>
                      <a:pt x="7990" y="184652"/>
                      <a:pt x="0" y="412803"/>
                    </a:cubicBezTo>
                    <a:lnTo>
                      <a:pt x="178" y="412803"/>
                    </a:lnTo>
                    <a:lnTo>
                      <a:pt x="6569" y="412803"/>
                    </a:lnTo>
                    <a:cubicBezTo>
                      <a:pt x="14559" y="188202"/>
                      <a:pt x="200100" y="6569"/>
                      <a:pt x="423459" y="6569"/>
                    </a:cubicBezTo>
                    <a:cubicBezTo>
                      <a:pt x="532830" y="6569"/>
                      <a:pt x="635987" y="48648"/>
                      <a:pt x="714465" y="125172"/>
                    </a:cubicBezTo>
                    <a:cubicBezTo>
                      <a:pt x="792587" y="201519"/>
                      <a:pt x="837330"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828" name="Freeform: Shape 827">
                <a:extLst>
                  <a:ext uri="{FF2B5EF4-FFF2-40B4-BE49-F238E27FC236}">
                    <a16:creationId xmlns:a16="http://schemas.microsoft.com/office/drawing/2014/main" id="{ADF5C5CC-7E23-430D-9BAA-1F4A8CCA6574}"/>
                  </a:ext>
                </a:extLst>
              </p:cNvPr>
              <p:cNvSpPr/>
              <p:nvPr/>
            </p:nvSpPr>
            <p:spPr>
              <a:xfrm>
                <a:off x="6079162" y="5556067"/>
                <a:ext cx="756721" cy="367706"/>
              </a:xfrm>
              <a:custGeom>
                <a:avLst/>
                <a:gdLst>
                  <a:gd name="connsiteX0" fmla="*/ 378361 w 756721"/>
                  <a:gd name="connsiteY0" fmla="*/ 0 h 367706"/>
                  <a:gd name="connsiteX1" fmla="*/ 0 w 756721"/>
                  <a:gd name="connsiteY1" fmla="*/ 367706 h 367706"/>
                  <a:gd name="connsiteX2" fmla="*/ 6392 w 756721"/>
                  <a:gd name="connsiteY2" fmla="*/ 367706 h 367706"/>
                  <a:gd name="connsiteX3" fmla="*/ 378361 w 756721"/>
                  <a:gd name="connsiteY3" fmla="*/ 6569 h 367706"/>
                  <a:gd name="connsiteX4" fmla="*/ 750329 w 756721"/>
                  <a:gd name="connsiteY4" fmla="*/ 367706 h 367706"/>
                  <a:gd name="connsiteX5" fmla="*/ 756721 w 756721"/>
                  <a:gd name="connsiteY5" fmla="*/ 367706 h 367706"/>
                  <a:gd name="connsiteX6" fmla="*/ 378361 w 756721"/>
                  <a:gd name="connsiteY6"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6">
                    <a:moveTo>
                      <a:pt x="378361" y="0"/>
                    </a:moveTo>
                    <a:cubicBezTo>
                      <a:pt x="174000" y="0"/>
                      <a:pt x="6392" y="164056"/>
                      <a:pt x="0" y="367706"/>
                    </a:cubicBezTo>
                    <a:lnTo>
                      <a:pt x="6392" y="367706"/>
                    </a:lnTo>
                    <a:cubicBezTo>
                      <a:pt x="12783" y="167607"/>
                      <a:pt x="177551" y="6569"/>
                      <a:pt x="378361" y="6569"/>
                    </a:cubicBezTo>
                    <a:cubicBezTo>
                      <a:pt x="578993" y="6569"/>
                      <a:pt x="743760" y="167785"/>
                      <a:pt x="750329" y="367706"/>
                    </a:cubicBezTo>
                    <a:lnTo>
                      <a:pt x="756721" y="367706"/>
                    </a:lnTo>
                    <a:cubicBezTo>
                      <a:pt x="750329" y="164234"/>
                      <a:pt x="582544" y="0"/>
                      <a:pt x="378361" y="0"/>
                    </a:cubicBezTo>
                    <a:close/>
                  </a:path>
                </a:pathLst>
              </a:custGeom>
              <a:grpFill/>
              <a:ln w="10769" cap="flat">
                <a:noFill/>
                <a:prstDash val="solid"/>
                <a:miter/>
              </a:ln>
            </p:spPr>
            <p:txBody>
              <a:bodyPr rtlCol="0" anchor="ctr"/>
              <a:lstStyle/>
              <a:p>
                <a:endParaRPr lang="en-US" dirty="0"/>
              </a:p>
            </p:txBody>
          </p:sp>
          <p:sp>
            <p:nvSpPr>
              <p:cNvPr id="829" name="Freeform: Shape 828">
                <a:extLst>
                  <a:ext uri="{FF2B5EF4-FFF2-40B4-BE49-F238E27FC236}">
                    <a16:creationId xmlns:a16="http://schemas.microsoft.com/office/drawing/2014/main" id="{ACE86C43-4421-4250-B997-3436A6CD4E5D}"/>
                  </a:ext>
                </a:extLst>
              </p:cNvPr>
              <p:cNvSpPr/>
              <p:nvPr/>
            </p:nvSpPr>
            <p:spPr>
              <a:xfrm>
                <a:off x="6994791" y="5556067"/>
                <a:ext cx="756721" cy="367706"/>
              </a:xfrm>
              <a:custGeom>
                <a:avLst/>
                <a:gdLst>
                  <a:gd name="connsiteX0" fmla="*/ 378361 w 756721"/>
                  <a:gd name="connsiteY0" fmla="*/ 0 h 367706"/>
                  <a:gd name="connsiteX1" fmla="*/ 0 w 756721"/>
                  <a:gd name="connsiteY1" fmla="*/ 367706 h 367706"/>
                  <a:gd name="connsiteX2" fmla="*/ 0 w 756721"/>
                  <a:gd name="connsiteY2" fmla="*/ 367706 h 367706"/>
                  <a:gd name="connsiteX3" fmla="*/ 6392 w 756721"/>
                  <a:gd name="connsiteY3" fmla="*/ 367706 h 367706"/>
                  <a:gd name="connsiteX4" fmla="*/ 378361 w 756721"/>
                  <a:gd name="connsiteY4" fmla="*/ 6569 h 367706"/>
                  <a:gd name="connsiteX5" fmla="*/ 750330 w 756721"/>
                  <a:gd name="connsiteY5" fmla="*/ 367706 h 367706"/>
                  <a:gd name="connsiteX6" fmla="*/ 756721 w 756721"/>
                  <a:gd name="connsiteY6" fmla="*/ 367706 h 367706"/>
                  <a:gd name="connsiteX7" fmla="*/ 756721 w 756721"/>
                  <a:gd name="connsiteY7" fmla="*/ 367706 h 367706"/>
                  <a:gd name="connsiteX8" fmla="*/ 378361 w 756721"/>
                  <a:gd name="connsiteY8"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6">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830" name="Freeform: Shape 829">
                <a:extLst>
                  <a:ext uri="{FF2B5EF4-FFF2-40B4-BE49-F238E27FC236}">
                    <a16:creationId xmlns:a16="http://schemas.microsoft.com/office/drawing/2014/main" id="{A82D1879-041C-4BF5-90A5-666BEA1F893C}"/>
                  </a:ext>
                </a:extLst>
              </p:cNvPr>
              <p:cNvSpPr/>
              <p:nvPr/>
            </p:nvSpPr>
            <p:spPr>
              <a:xfrm>
                <a:off x="7034917" y="5604893"/>
                <a:ext cx="675758" cy="318879"/>
              </a:xfrm>
              <a:custGeom>
                <a:avLst/>
                <a:gdLst>
                  <a:gd name="connsiteX0" fmla="*/ 575442 w 675758"/>
                  <a:gd name="connsiteY0" fmla="*/ 97298 h 318879"/>
                  <a:gd name="connsiteX1" fmla="*/ 338057 w 675758"/>
                  <a:gd name="connsiteY1" fmla="*/ 0 h 318879"/>
                  <a:gd name="connsiteX2" fmla="*/ 100672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445"/>
                      <a:pt x="427365" y="0"/>
                      <a:pt x="338057" y="0"/>
                    </a:cubicBezTo>
                    <a:cubicBezTo>
                      <a:pt x="248749" y="0"/>
                      <a:pt x="164412" y="34622"/>
                      <a:pt x="100672" y="97298"/>
                    </a:cubicBezTo>
                    <a:cubicBezTo>
                      <a:pt x="40482" y="156599"/>
                      <a:pt x="4971" y="234899"/>
                      <a:pt x="0" y="318880"/>
                    </a:cubicBezTo>
                    <a:lnTo>
                      <a:pt x="0" y="318880"/>
                    </a:lnTo>
                    <a:lnTo>
                      <a:pt x="6392" y="318880"/>
                    </a:lnTo>
                    <a:cubicBezTo>
                      <a:pt x="11363" y="236674"/>
                      <a:pt x="46163" y="159973"/>
                      <a:pt x="105110" y="101914"/>
                    </a:cubicBezTo>
                    <a:cubicBezTo>
                      <a:pt x="167608" y="40304"/>
                      <a:pt x="250347" y="6392"/>
                      <a:pt x="337879" y="6392"/>
                    </a:cubicBezTo>
                    <a:cubicBezTo>
                      <a:pt x="512767" y="6392"/>
                      <a:pt x="658714" y="145236"/>
                      <a:pt x="669367" y="318880"/>
                    </a:cubicBezTo>
                    <a:lnTo>
                      <a:pt x="675758" y="318880"/>
                    </a:lnTo>
                    <a:lnTo>
                      <a:pt x="675758" y="318880"/>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831" name="Freeform: Shape 830">
                <a:extLst>
                  <a:ext uri="{FF2B5EF4-FFF2-40B4-BE49-F238E27FC236}">
                    <a16:creationId xmlns:a16="http://schemas.microsoft.com/office/drawing/2014/main" id="{77FF1E47-DE4D-41FA-B8E9-D9F13B364245}"/>
                  </a:ext>
                </a:extLst>
              </p:cNvPr>
              <p:cNvSpPr/>
              <p:nvPr/>
            </p:nvSpPr>
            <p:spPr>
              <a:xfrm>
                <a:off x="6034241" y="5510970"/>
                <a:ext cx="846739" cy="412803"/>
              </a:xfrm>
              <a:custGeom>
                <a:avLst/>
                <a:gdLst>
                  <a:gd name="connsiteX0" fmla="*/ 718726 w 846739"/>
                  <a:gd name="connsiteY0" fmla="*/ 120379 h 412803"/>
                  <a:gd name="connsiteX1" fmla="*/ 423282 w 846739"/>
                  <a:gd name="connsiteY1" fmla="*/ 0 h 412803"/>
                  <a:gd name="connsiteX2" fmla="*/ 0 w 846739"/>
                  <a:gd name="connsiteY2" fmla="*/ 412803 h 412803"/>
                  <a:gd name="connsiteX3" fmla="*/ 6392 w 846739"/>
                  <a:gd name="connsiteY3" fmla="*/ 412803 h 412803"/>
                  <a:gd name="connsiteX4" fmla="*/ 423282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89"/>
                      <a:pt x="534251" y="0"/>
                      <a:pt x="423282" y="0"/>
                    </a:cubicBezTo>
                    <a:cubicBezTo>
                      <a:pt x="196372" y="0"/>
                      <a:pt x="7990" y="184652"/>
                      <a:pt x="0" y="412803"/>
                    </a:cubicBezTo>
                    <a:lnTo>
                      <a:pt x="6392" y="412803"/>
                    </a:lnTo>
                    <a:cubicBezTo>
                      <a:pt x="14382" y="188202"/>
                      <a:pt x="199922" y="6569"/>
                      <a:pt x="423282"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722" y="301479"/>
                      <a:pt x="798091" y="197790"/>
                      <a:pt x="718726" y="120379"/>
                    </a:cubicBezTo>
                    <a:close/>
                  </a:path>
                </a:pathLst>
              </a:custGeom>
              <a:grpFill/>
              <a:ln w="10769" cap="flat">
                <a:noFill/>
                <a:prstDash val="solid"/>
                <a:miter/>
              </a:ln>
            </p:spPr>
            <p:txBody>
              <a:bodyPr rtlCol="0" anchor="ctr"/>
              <a:lstStyle/>
              <a:p>
                <a:endParaRPr lang="en-US" dirty="0"/>
              </a:p>
            </p:txBody>
          </p:sp>
          <p:sp>
            <p:nvSpPr>
              <p:cNvPr id="832" name="Freeform: Shape 831">
                <a:extLst>
                  <a:ext uri="{FF2B5EF4-FFF2-40B4-BE49-F238E27FC236}">
                    <a16:creationId xmlns:a16="http://schemas.microsoft.com/office/drawing/2014/main" id="{34100AD6-AD5C-49BD-9628-A3C9239FEF8F}"/>
                  </a:ext>
                </a:extLst>
              </p:cNvPr>
              <p:cNvSpPr/>
              <p:nvPr/>
            </p:nvSpPr>
            <p:spPr>
              <a:xfrm>
                <a:off x="5996956" y="5004775"/>
                <a:ext cx="1838183" cy="918998"/>
              </a:xfrm>
              <a:custGeom>
                <a:avLst/>
                <a:gdLst>
                  <a:gd name="connsiteX0" fmla="*/ 1830548 w 1838183"/>
                  <a:gd name="connsiteY0" fmla="*/ 1776 h 918998"/>
                  <a:gd name="connsiteX1" fmla="*/ 1799477 w 1838183"/>
                  <a:gd name="connsiteY1" fmla="*/ 3018 h 918998"/>
                  <a:gd name="connsiteX2" fmla="*/ 1799477 w 1838183"/>
                  <a:gd name="connsiteY2" fmla="*/ 1598 h 918998"/>
                  <a:gd name="connsiteX3" fmla="*/ 1799477 w 1838183"/>
                  <a:gd name="connsiteY3" fmla="*/ 0 h 918998"/>
                  <a:gd name="connsiteX4" fmla="*/ 1793085 w 1838183"/>
                  <a:gd name="connsiteY4" fmla="*/ 0 h 918998"/>
                  <a:gd name="connsiteX5" fmla="*/ 1792907 w 1838183"/>
                  <a:gd name="connsiteY5" fmla="*/ 0 h 918998"/>
                  <a:gd name="connsiteX6" fmla="*/ 1793085 w 1838183"/>
                  <a:gd name="connsiteY6" fmla="*/ 1776 h 918998"/>
                  <a:gd name="connsiteX7" fmla="*/ 1793085 w 1838183"/>
                  <a:gd name="connsiteY7" fmla="*/ 3551 h 918998"/>
                  <a:gd name="connsiteX8" fmla="*/ 1754556 w 1838183"/>
                  <a:gd name="connsiteY8" fmla="*/ 8700 h 918998"/>
                  <a:gd name="connsiteX9" fmla="*/ 1754202 w 1838183"/>
                  <a:gd name="connsiteY9" fmla="*/ 0 h 918998"/>
                  <a:gd name="connsiteX10" fmla="*/ 1747810 w 1838183"/>
                  <a:gd name="connsiteY10" fmla="*/ 0 h 918998"/>
                  <a:gd name="connsiteX11" fmla="*/ 1747810 w 1838183"/>
                  <a:gd name="connsiteY11" fmla="*/ 0 h 918998"/>
                  <a:gd name="connsiteX12" fmla="*/ 1748165 w 1838183"/>
                  <a:gd name="connsiteY12" fmla="*/ 9943 h 918998"/>
                  <a:gd name="connsiteX13" fmla="*/ 1714608 w 1838183"/>
                  <a:gd name="connsiteY13" fmla="*/ 17577 h 918998"/>
                  <a:gd name="connsiteX14" fmla="*/ 1714608 w 1838183"/>
                  <a:gd name="connsiteY14" fmla="*/ 16334 h 918998"/>
                  <a:gd name="connsiteX15" fmla="*/ 1713898 w 1838183"/>
                  <a:gd name="connsiteY15" fmla="*/ 178 h 918998"/>
                  <a:gd name="connsiteX16" fmla="*/ 1707506 w 1838183"/>
                  <a:gd name="connsiteY16" fmla="*/ 178 h 918998"/>
                  <a:gd name="connsiteX17" fmla="*/ 1707506 w 1838183"/>
                  <a:gd name="connsiteY17" fmla="*/ 178 h 918998"/>
                  <a:gd name="connsiteX18" fmla="*/ 1708216 w 1838183"/>
                  <a:gd name="connsiteY18" fmla="*/ 16512 h 918998"/>
                  <a:gd name="connsiteX19" fmla="*/ 1708216 w 1838183"/>
                  <a:gd name="connsiteY19" fmla="*/ 19531 h 918998"/>
                  <a:gd name="connsiteX20" fmla="*/ 1671818 w 1838183"/>
                  <a:gd name="connsiteY20" fmla="*/ 31604 h 918998"/>
                  <a:gd name="connsiteX21" fmla="*/ 1671818 w 1838183"/>
                  <a:gd name="connsiteY21" fmla="*/ 25744 h 918998"/>
                  <a:gd name="connsiteX22" fmla="*/ 1670220 w 1838183"/>
                  <a:gd name="connsiteY22" fmla="*/ 355 h 918998"/>
                  <a:gd name="connsiteX23" fmla="*/ 1664006 w 1838183"/>
                  <a:gd name="connsiteY23" fmla="*/ 355 h 918998"/>
                  <a:gd name="connsiteX24" fmla="*/ 1663828 w 1838183"/>
                  <a:gd name="connsiteY24" fmla="*/ 355 h 918998"/>
                  <a:gd name="connsiteX25" fmla="*/ 1665604 w 1838183"/>
                  <a:gd name="connsiteY25" fmla="*/ 25922 h 918998"/>
                  <a:gd name="connsiteX26" fmla="*/ 1665604 w 1838183"/>
                  <a:gd name="connsiteY26" fmla="*/ 34267 h 918998"/>
                  <a:gd name="connsiteX27" fmla="*/ 1384896 w 1838183"/>
                  <a:gd name="connsiteY27" fmla="*/ 361314 h 918998"/>
                  <a:gd name="connsiteX28" fmla="*/ 1384363 w 1838183"/>
                  <a:gd name="connsiteY28" fmla="*/ 363622 h 918998"/>
                  <a:gd name="connsiteX29" fmla="*/ 1381523 w 1838183"/>
                  <a:gd name="connsiteY29" fmla="*/ 377471 h 918998"/>
                  <a:gd name="connsiteX30" fmla="*/ 1380635 w 1838183"/>
                  <a:gd name="connsiteY30" fmla="*/ 382087 h 918998"/>
                  <a:gd name="connsiteX31" fmla="*/ 1377261 w 1838183"/>
                  <a:gd name="connsiteY31" fmla="*/ 403038 h 918998"/>
                  <a:gd name="connsiteX32" fmla="*/ 1376373 w 1838183"/>
                  <a:gd name="connsiteY32" fmla="*/ 410140 h 918998"/>
                  <a:gd name="connsiteX33" fmla="*/ 1375486 w 1838183"/>
                  <a:gd name="connsiteY33" fmla="*/ 403393 h 918998"/>
                  <a:gd name="connsiteX34" fmla="*/ 1372112 w 1838183"/>
                  <a:gd name="connsiteY34" fmla="*/ 381732 h 918998"/>
                  <a:gd name="connsiteX35" fmla="*/ 1371402 w 1838183"/>
                  <a:gd name="connsiteY35" fmla="*/ 377648 h 918998"/>
                  <a:gd name="connsiteX36" fmla="*/ 1368383 w 1838183"/>
                  <a:gd name="connsiteY36" fmla="*/ 363622 h 918998"/>
                  <a:gd name="connsiteX37" fmla="*/ 1367851 w 1838183"/>
                  <a:gd name="connsiteY37" fmla="*/ 361669 h 918998"/>
                  <a:gd name="connsiteX38" fmla="*/ 1086966 w 1838183"/>
                  <a:gd name="connsiteY38" fmla="*/ 34445 h 918998"/>
                  <a:gd name="connsiteX39" fmla="*/ 1086966 w 1838183"/>
                  <a:gd name="connsiteY39" fmla="*/ 26100 h 918998"/>
                  <a:gd name="connsiteX40" fmla="*/ 1088741 w 1838183"/>
                  <a:gd name="connsiteY40" fmla="*/ 533 h 918998"/>
                  <a:gd name="connsiteX41" fmla="*/ 1088564 w 1838183"/>
                  <a:gd name="connsiteY41" fmla="*/ 533 h 918998"/>
                  <a:gd name="connsiteX42" fmla="*/ 1082349 w 1838183"/>
                  <a:gd name="connsiteY42" fmla="*/ 533 h 918998"/>
                  <a:gd name="connsiteX43" fmla="*/ 1080752 w 1838183"/>
                  <a:gd name="connsiteY43" fmla="*/ 25922 h 918998"/>
                  <a:gd name="connsiteX44" fmla="*/ 1080752 w 1838183"/>
                  <a:gd name="connsiteY44" fmla="*/ 31782 h 918998"/>
                  <a:gd name="connsiteX45" fmla="*/ 1044176 w 1838183"/>
                  <a:gd name="connsiteY45" fmla="*/ 19708 h 918998"/>
                  <a:gd name="connsiteX46" fmla="*/ 1044176 w 1838183"/>
                  <a:gd name="connsiteY46" fmla="*/ 16690 h 918998"/>
                  <a:gd name="connsiteX47" fmla="*/ 1044886 w 1838183"/>
                  <a:gd name="connsiteY47" fmla="*/ 355 h 918998"/>
                  <a:gd name="connsiteX48" fmla="*/ 1044709 w 1838183"/>
                  <a:gd name="connsiteY48" fmla="*/ 355 h 918998"/>
                  <a:gd name="connsiteX49" fmla="*/ 1038317 w 1838183"/>
                  <a:gd name="connsiteY49" fmla="*/ 355 h 918998"/>
                  <a:gd name="connsiteX50" fmla="*/ 1037607 w 1838183"/>
                  <a:gd name="connsiteY50" fmla="*/ 16512 h 918998"/>
                  <a:gd name="connsiteX51" fmla="*/ 1037607 w 1838183"/>
                  <a:gd name="connsiteY51" fmla="*/ 17755 h 918998"/>
                  <a:gd name="connsiteX52" fmla="*/ 1004049 w 1838183"/>
                  <a:gd name="connsiteY52" fmla="*/ 10120 h 918998"/>
                  <a:gd name="connsiteX53" fmla="*/ 1004404 w 1838183"/>
                  <a:gd name="connsiteY53" fmla="*/ 178 h 918998"/>
                  <a:gd name="connsiteX54" fmla="*/ 1004404 w 1838183"/>
                  <a:gd name="connsiteY54" fmla="*/ 178 h 918998"/>
                  <a:gd name="connsiteX55" fmla="*/ 998013 w 1838183"/>
                  <a:gd name="connsiteY55" fmla="*/ 178 h 918998"/>
                  <a:gd name="connsiteX56" fmla="*/ 997658 w 1838183"/>
                  <a:gd name="connsiteY56" fmla="*/ 8877 h 918998"/>
                  <a:gd name="connsiteX57" fmla="*/ 959307 w 1838183"/>
                  <a:gd name="connsiteY57" fmla="*/ 3906 h 918998"/>
                  <a:gd name="connsiteX58" fmla="*/ 959484 w 1838183"/>
                  <a:gd name="connsiteY58" fmla="*/ 178 h 918998"/>
                  <a:gd name="connsiteX59" fmla="*/ 959307 w 1838183"/>
                  <a:gd name="connsiteY59" fmla="*/ 178 h 918998"/>
                  <a:gd name="connsiteX60" fmla="*/ 952915 w 1838183"/>
                  <a:gd name="connsiteY60" fmla="*/ 178 h 918998"/>
                  <a:gd name="connsiteX61" fmla="*/ 952738 w 1838183"/>
                  <a:gd name="connsiteY61" fmla="*/ 3373 h 918998"/>
                  <a:gd name="connsiteX62" fmla="*/ 921666 w 1838183"/>
                  <a:gd name="connsiteY62" fmla="*/ 1243 h 918998"/>
                  <a:gd name="connsiteX63" fmla="*/ 921666 w 1838183"/>
                  <a:gd name="connsiteY63" fmla="*/ 178 h 918998"/>
                  <a:gd name="connsiteX64" fmla="*/ 915096 w 1838183"/>
                  <a:gd name="connsiteY64" fmla="*/ 178 h 918998"/>
                  <a:gd name="connsiteX65" fmla="*/ 915096 w 1838183"/>
                  <a:gd name="connsiteY65" fmla="*/ 1243 h 918998"/>
                  <a:gd name="connsiteX66" fmla="*/ 884025 w 1838183"/>
                  <a:gd name="connsiteY66" fmla="*/ 1776 h 918998"/>
                  <a:gd name="connsiteX67" fmla="*/ 884025 w 1838183"/>
                  <a:gd name="connsiteY67" fmla="*/ 178 h 918998"/>
                  <a:gd name="connsiteX68" fmla="*/ 877633 w 1838183"/>
                  <a:gd name="connsiteY68" fmla="*/ 178 h 918998"/>
                  <a:gd name="connsiteX69" fmla="*/ 877633 w 1838183"/>
                  <a:gd name="connsiteY69" fmla="*/ 2131 h 918998"/>
                  <a:gd name="connsiteX70" fmla="*/ 839282 w 1838183"/>
                  <a:gd name="connsiteY70" fmla="*/ 7280 h 918998"/>
                  <a:gd name="connsiteX71" fmla="*/ 838927 w 1838183"/>
                  <a:gd name="connsiteY71" fmla="*/ 178 h 918998"/>
                  <a:gd name="connsiteX72" fmla="*/ 832535 w 1838183"/>
                  <a:gd name="connsiteY72" fmla="*/ 178 h 918998"/>
                  <a:gd name="connsiteX73" fmla="*/ 832891 w 1838183"/>
                  <a:gd name="connsiteY73" fmla="*/ 8345 h 918998"/>
                  <a:gd name="connsiteX74" fmla="*/ 799333 w 1838183"/>
                  <a:gd name="connsiteY74" fmla="*/ 16157 h 918998"/>
                  <a:gd name="connsiteX75" fmla="*/ 799333 w 1838183"/>
                  <a:gd name="connsiteY75" fmla="*/ 14204 h 918998"/>
                  <a:gd name="connsiteX76" fmla="*/ 798801 w 1838183"/>
                  <a:gd name="connsiteY76" fmla="*/ 178 h 918998"/>
                  <a:gd name="connsiteX77" fmla="*/ 798801 w 1838183"/>
                  <a:gd name="connsiteY77" fmla="*/ 178 h 918998"/>
                  <a:gd name="connsiteX78" fmla="*/ 792409 w 1838183"/>
                  <a:gd name="connsiteY78" fmla="*/ 178 h 918998"/>
                  <a:gd name="connsiteX79" fmla="*/ 793119 w 1838183"/>
                  <a:gd name="connsiteY79" fmla="*/ 14381 h 918998"/>
                  <a:gd name="connsiteX80" fmla="*/ 793119 w 1838183"/>
                  <a:gd name="connsiteY80" fmla="*/ 17755 h 918998"/>
                  <a:gd name="connsiteX81" fmla="*/ 756544 w 1838183"/>
                  <a:gd name="connsiteY81" fmla="*/ 29828 h 918998"/>
                  <a:gd name="connsiteX82" fmla="*/ 756544 w 1838183"/>
                  <a:gd name="connsiteY82" fmla="*/ 23437 h 918998"/>
                  <a:gd name="connsiteX83" fmla="*/ 755123 w 1838183"/>
                  <a:gd name="connsiteY83" fmla="*/ 178 h 918998"/>
                  <a:gd name="connsiteX84" fmla="*/ 755123 w 1838183"/>
                  <a:gd name="connsiteY84" fmla="*/ 178 h 918998"/>
                  <a:gd name="connsiteX85" fmla="*/ 748731 w 1838183"/>
                  <a:gd name="connsiteY85" fmla="*/ 178 h 918998"/>
                  <a:gd name="connsiteX86" fmla="*/ 750152 w 1838183"/>
                  <a:gd name="connsiteY86" fmla="*/ 23614 h 918998"/>
                  <a:gd name="connsiteX87" fmla="*/ 750152 w 1838183"/>
                  <a:gd name="connsiteY87" fmla="*/ 32314 h 918998"/>
                  <a:gd name="connsiteX88" fmla="*/ 460922 w 1838183"/>
                  <a:gd name="connsiteY88" fmla="*/ 407832 h 918998"/>
                  <a:gd name="connsiteX89" fmla="*/ 171691 w 1838183"/>
                  <a:gd name="connsiteY89" fmla="*/ 32314 h 918998"/>
                  <a:gd name="connsiteX90" fmla="*/ 171691 w 1838183"/>
                  <a:gd name="connsiteY90" fmla="*/ 23614 h 918998"/>
                  <a:gd name="connsiteX91" fmla="*/ 173112 w 1838183"/>
                  <a:gd name="connsiteY91" fmla="*/ 178 h 918998"/>
                  <a:gd name="connsiteX92" fmla="*/ 166720 w 1838183"/>
                  <a:gd name="connsiteY92" fmla="*/ 178 h 918998"/>
                  <a:gd name="connsiteX93" fmla="*/ 166720 w 1838183"/>
                  <a:gd name="connsiteY93" fmla="*/ 178 h 918998"/>
                  <a:gd name="connsiteX94" fmla="*/ 165300 w 1838183"/>
                  <a:gd name="connsiteY94" fmla="*/ 23437 h 918998"/>
                  <a:gd name="connsiteX95" fmla="*/ 165300 w 1838183"/>
                  <a:gd name="connsiteY95" fmla="*/ 29828 h 918998"/>
                  <a:gd name="connsiteX96" fmla="*/ 128724 w 1838183"/>
                  <a:gd name="connsiteY96" fmla="*/ 17755 h 918998"/>
                  <a:gd name="connsiteX97" fmla="*/ 128724 w 1838183"/>
                  <a:gd name="connsiteY97" fmla="*/ 14204 h 918998"/>
                  <a:gd name="connsiteX98" fmla="*/ 129257 w 1838183"/>
                  <a:gd name="connsiteY98" fmla="*/ 0 h 918998"/>
                  <a:gd name="connsiteX99" fmla="*/ 122865 w 1838183"/>
                  <a:gd name="connsiteY99" fmla="*/ 0 h 918998"/>
                  <a:gd name="connsiteX100" fmla="*/ 122865 w 1838183"/>
                  <a:gd name="connsiteY100" fmla="*/ 0 h 918998"/>
                  <a:gd name="connsiteX101" fmla="*/ 122332 w 1838183"/>
                  <a:gd name="connsiteY101" fmla="*/ 14027 h 918998"/>
                  <a:gd name="connsiteX102" fmla="*/ 122332 w 1838183"/>
                  <a:gd name="connsiteY102" fmla="*/ 15979 h 918998"/>
                  <a:gd name="connsiteX103" fmla="*/ 88775 w 1838183"/>
                  <a:gd name="connsiteY103" fmla="*/ 8167 h 918998"/>
                  <a:gd name="connsiteX104" fmla="*/ 89130 w 1838183"/>
                  <a:gd name="connsiteY104" fmla="*/ 0 h 918998"/>
                  <a:gd name="connsiteX105" fmla="*/ 82739 w 1838183"/>
                  <a:gd name="connsiteY105" fmla="*/ 0 h 918998"/>
                  <a:gd name="connsiteX106" fmla="*/ 82739 w 1838183"/>
                  <a:gd name="connsiteY106" fmla="*/ 0 h 918998"/>
                  <a:gd name="connsiteX107" fmla="*/ 82561 w 1838183"/>
                  <a:gd name="connsiteY107" fmla="*/ 7102 h 918998"/>
                  <a:gd name="connsiteX108" fmla="*/ 44210 w 1838183"/>
                  <a:gd name="connsiteY108" fmla="*/ 1953 h 918998"/>
                  <a:gd name="connsiteX109" fmla="*/ 44388 w 1838183"/>
                  <a:gd name="connsiteY109" fmla="*/ 0 h 918998"/>
                  <a:gd name="connsiteX110" fmla="*/ 37996 w 1838183"/>
                  <a:gd name="connsiteY110" fmla="*/ 0 h 918998"/>
                  <a:gd name="connsiteX111" fmla="*/ 37996 w 1838183"/>
                  <a:gd name="connsiteY111" fmla="*/ 0 h 918998"/>
                  <a:gd name="connsiteX112" fmla="*/ 37996 w 1838183"/>
                  <a:gd name="connsiteY112" fmla="*/ 1598 h 918998"/>
                  <a:gd name="connsiteX113" fmla="*/ 6924 w 1838183"/>
                  <a:gd name="connsiteY113" fmla="*/ 178 h 918998"/>
                  <a:gd name="connsiteX114" fmla="*/ 6924 w 1838183"/>
                  <a:gd name="connsiteY114" fmla="*/ 0 h 918998"/>
                  <a:gd name="connsiteX115" fmla="*/ 533 w 1838183"/>
                  <a:gd name="connsiteY115" fmla="*/ 0 h 918998"/>
                  <a:gd name="connsiteX116" fmla="*/ 533 w 1838183"/>
                  <a:gd name="connsiteY116" fmla="*/ 3373 h 918998"/>
                  <a:gd name="connsiteX117" fmla="*/ 533 w 1838183"/>
                  <a:gd name="connsiteY117" fmla="*/ 8345 h 918998"/>
                  <a:gd name="connsiteX118" fmla="*/ 3728 w 1838183"/>
                  <a:gd name="connsiteY118" fmla="*/ 8345 h 918998"/>
                  <a:gd name="connsiteX119" fmla="*/ 458081 w 1838183"/>
                  <a:gd name="connsiteY119" fmla="*/ 456658 h 918998"/>
                  <a:gd name="connsiteX120" fmla="*/ 458081 w 1838183"/>
                  <a:gd name="connsiteY120" fmla="*/ 460564 h 918998"/>
                  <a:gd name="connsiteX121" fmla="*/ 427009 w 1838183"/>
                  <a:gd name="connsiteY121" fmla="*/ 461807 h 918998"/>
                  <a:gd name="connsiteX122" fmla="*/ 427009 w 1838183"/>
                  <a:gd name="connsiteY122" fmla="*/ 460387 h 918998"/>
                  <a:gd name="connsiteX123" fmla="*/ 298995 w 1838183"/>
                  <a:gd name="connsiteY123" fmla="*/ 168317 h 918998"/>
                  <a:gd name="connsiteX124" fmla="*/ 0 w 1838183"/>
                  <a:gd name="connsiteY124" fmla="*/ 47938 h 918998"/>
                  <a:gd name="connsiteX125" fmla="*/ 0 w 1838183"/>
                  <a:gd name="connsiteY125" fmla="*/ 54330 h 918998"/>
                  <a:gd name="connsiteX126" fmla="*/ 294557 w 1838183"/>
                  <a:gd name="connsiteY126" fmla="*/ 172756 h 918998"/>
                  <a:gd name="connsiteX127" fmla="*/ 420618 w 1838183"/>
                  <a:gd name="connsiteY127" fmla="*/ 460209 h 918998"/>
                  <a:gd name="connsiteX128" fmla="*/ 420618 w 1838183"/>
                  <a:gd name="connsiteY128" fmla="*/ 461985 h 918998"/>
                  <a:gd name="connsiteX129" fmla="*/ 382267 w 1838183"/>
                  <a:gd name="connsiteY129" fmla="*/ 467134 h 918998"/>
                  <a:gd name="connsiteX130" fmla="*/ 177 w 1838183"/>
                  <a:gd name="connsiteY130" fmla="*/ 92858 h 918998"/>
                  <a:gd name="connsiteX131" fmla="*/ 177 w 1838183"/>
                  <a:gd name="connsiteY131" fmla="*/ 99250 h 918998"/>
                  <a:gd name="connsiteX132" fmla="*/ 375875 w 1838183"/>
                  <a:gd name="connsiteY132" fmla="*/ 468199 h 918998"/>
                  <a:gd name="connsiteX133" fmla="*/ 342318 w 1838183"/>
                  <a:gd name="connsiteY133" fmla="*/ 475833 h 918998"/>
                  <a:gd name="connsiteX134" fmla="*/ 342318 w 1838183"/>
                  <a:gd name="connsiteY134" fmla="*/ 474590 h 918998"/>
                  <a:gd name="connsiteX135" fmla="*/ 240936 w 1838183"/>
                  <a:gd name="connsiteY135" fmla="*/ 238804 h 918998"/>
                  <a:gd name="connsiteX136" fmla="*/ 177 w 1838183"/>
                  <a:gd name="connsiteY136" fmla="*/ 141507 h 918998"/>
                  <a:gd name="connsiteX137" fmla="*/ 177 w 1838183"/>
                  <a:gd name="connsiteY137" fmla="*/ 147899 h 918998"/>
                  <a:gd name="connsiteX138" fmla="*/ 335749 w 1838183"/>
                  <a:gd name="connsiteY138" fmla="*/ 474590 h 918998"/>
                  <a:gd name="connsiteX139" fmla="*/ 335749 w 1838183"/>
                  <a:gd name="connsiteY139" fmla="*/ 477609 h 918998"/>
                  <a:gd name="connsiteX140" fmla="*/ 299173 w 1838183"/>
                  <a:gd name="connsiteY140" fmla="*/ 489505 h 918998"/>
                  <a:gd name="connsiteX141" fmla="*/ 299173 w 1838183"/>
                  <a:gd name="connsiteY141" fmla="*/ 483646 h 918998"/>
                  <a:gd name="connsiteX142" fmla="*/ 0 w 1838183"/>
                  <a:gd name="connsiteY142" fmla="*/ 192997 h 918998"/>
                  <a:gd name="connsiteX143" fmla="*/ 0 w 1838183"/>
                  <a:gd name="connsiteY143" fmla="*/ 199388 h 918998"/>
                  <a:gd name="connsiteX144" fmla="*/ 292603 w 1838183"/>
                  <a:gd name="connsiteY144" fmla="*/ 483646 h 918998"/>
                  <a:gd name="connsiteX145" fmla="*/ 292603 w 1838183"/>
                  <a:gd name="connsiteY145" fmla="*/ 491991 h 918998"/>
                  <a:gd name="connsiteX146" fmla="*/ 11896 w 1838183"/>
                  <a:gd name="connsiteY146" fmla="*/ 819038 h 918998"/>
                  <a:gd name="connsiteX147" fmla="*/ 11363 w 1838183"/>
                  <a:gd name="connsiteY147" fmla="*/ 821346 h 918998"/>
                  <a:gd name="connsiteX148" fmla="*/ 8522 w 1838183"/>
                  <a:gd name="connsiteY148" fmla="*/ 835195 h 918998"/>
                  <a:gd name="connsiteX149" fmla="*/ 7812 w 1838183"/>
                  <a:gd name="connsiteY149" fmla="*/ 839811 h 918998"/>
                  <a:gd name="connsiteX150" fmla="*/ 4439 w 1838183"/>
                  <a:gd name="connsiteY150" fmla="*/ 860761 h 918998"/>
                  <a:gd name="connsiteX151" fmla="*/ 3551 w 1838183"/>
                  <a:gd name="connsiteY151" fmla="*/ 867864 h 918998"/>
                  <a:gd name="connsiteX152" fmla="*/ 3551 w 1838183"/>
                  <a:gd name="connsiteY152" fmla="*/ 868396 h 918998"/>
                  <a:gd name="connsiteX153" fmla="*/ 355 w 1838183"/>
                  <a:gd name="connsiteY153" fmla="*/ 918643 h 918998"/>
                  <a:gd name="connsiteX154" fmla="*/ 355 w 1838183"/>
                  <a:gd name="connsiteY154" fmla="*/ 918643 h 918998"/>
                  <a:gd name="connsiteX155" fmla="*/ 6747 w 1838183"/>
                  <a:gd name="connsiteY155" fmla="*/ 918643 h 918998"/>
                  <a:gd name="connsiteX156" fmla="*/ 6747 w 1838183"/>
                  <a:gd name="connsiteY156" fmla="*/ 918643 h 918998"/>
                  <a:gd name="connsiteX157" fmla="*/ 7102 w 1838183"/>
                  <a:gd name="connsiteY157" fmla="*/ 907102 h 918998"/>
                  <a:gd name="connsiteX158" fmla="*/ 7457 w 1838183"/>
                  <a:gd name="connsiteY158" fmla="*/ 898047 h 918998"/>
                  <a:gd name="connsiteX159" fmla="*/ 8878 w 1838183"/>
                  <a:gd name="connsiteY159" fmla="*/ 879582 h 918998"/>
                  <a:gd name="connsiteX160" fmla="*/ 9232 w 1838183"/>
                  <a:gd name="connsiteY160" fmla="*/ 875498 h 918998"/>
                  <a:gd name="connsiteX161" fmla="*/ 461277 w 1838183"/>
                  <a:gd name="connsiteY161" fmla="*/ 466779 h 918998"/>
                  <a:gd name="connsiteX162" fmla="*/ 913321 w 1838183"/>
                  <a:gd name="connsiteY162" fmla="*/ 875676 h 918998"/>
                  <a:gd name="connsiteX163" fmla="*/ 913676 w 1838183"/>
                  <a:gd name="connsiteY163" fmla="*/ 879227 h 918998"/>
                  <a:gd name="connsiteX164" fmla="*/ 915096 w 1838183"/>
                  <a:gd name="connsiteY164" fmla="*/ 898225 h 918998"/>
                  <a:gd name="connsiteX165" fmla="*/ 915452 w 1838183"/>
                  <a:gd name="connsiteY165" fmla="*/ 906747 h 918998"/>
                  <a:gd name="connsiteX166" fmla="*/ 915807 w 1838183"/>
                  <a:gd name="connsiteY166" fmla="*/ 918821 h 918998"/>
                  <a:gd name="connsiteX167" fmla="*/ 915807 w 1838183"/>
                  <a:gd name="connsiteY167" fmla="*/ 918821 h 918998"/>
                  <a:gd name="connsiteX168" fmla="*/ 922376 w 1838183"/>
                  <a:gd name="connsiteY168" fmla="*/ 918821 h 918998"/>
                  <a:gd name="connsiteX169" fmla="*/ 922376 w 1838183"/>
                  <a:gd name="connsiteY169" fmla="*/ 918821 h 918998"/>
                  <a:gd name="connsiteX170" fmla="*/ 922731 w 1838183"/>
                  <a:gd name="connsiteY170" fmla="*/ 907280 h 918998"/>
                  <a:gd name="connsiteX171" fmla="*/ 923086 w 1838183"/>
                  <a:gd name="connsiteY171" fmla="*/ 898225 h 918998"/>
                  <a:gd name="connsiteX172" fmla="*/ 924507 w 1838183"/>
                  <a:gd name="connsiteY172" fmla="*/ 879759 h 918998"/>
                  <a:gd name="connsiteX173" fmla="*/ 924862 w 1838183"/>
                  <a:gd name="connsiteY173" fmla="*/ 875676 h 918998"/>
                  <a:gd name="connsiteX174" fmla="*/ 1376906 w 1838183"/>
                  <a:gd name="connsiteY174" fmla="*/ 466956 h 918998"/>
                  <a:gd name="connsiteX175" fmla="*/ 1828950 w 1838183"/>
                  <a:gd name="connsiteY175" fmla="*/ 875853 h 918998"/>
                  <a:gd name="connsiteX176" fmla="*/ 1829306 w 1838183"/>
                  <a:gd name="connsiteY176" fmla="*/ 879404 h 918998"/>
                  <a:gd name="connsiteX177" fmla="*/ 1830726 w 1838183"/>
                  <a:gd name="connsiteY177" fmla="*/ 898402 h 918998"/>
                  <a:gd name="connsiteX178" fmla="*/ 1831081 w 1838183"/>
                  <a:gd name="connsiteY178" fmla="*/ 906924 h 918998"/>
                  <a:gd name="connsiteX179" fmla="*/ 1831436 w 1838183"/>
                  <a:gd name="connsiteY179" fmla="*/ 918998 h 918998"/>
                  <a:gd name="connsiteX180" fmla="*/ 1831436 w 1838183"/>
                  <a:gd name="connsiteY180" fmla="*/ 918998 h 918998"/>
                  <a:gd name="connsiteX181" fmla="*/ 1837828 w 1838183"/>
                  <a:gd name="connsiteY181" fmla="*/ 918998 h 918998"/>
                  <a:gd name="connsiteX182" fmla="*/ 1834632 w 1838183"/>
                  <a:gd name="connsiteY182" fmla="*/ 868751 h 918998"/>
                  <a:gd name="connsiteX183" fmla="*/ 1834632 w 1838183"/>
                  <a:gd name="connsiteY183" fmla="*/ 868219 h 918998"/>
                  <a:gd name="connsiteX184" fmla="*/ 1833744 w 1838183"/>
                  <a:gd name="connsiteY184" fmla="*/ 861472 h 918998"/>
                  <a:gd name="connsiteX185" fmla="*/ 1830371 w 1838183"/>
                  <a:gd name="connsiteY185" fmla="*/ 839811 h 918998"/>
                  <a:gd name="connsiteX186" fmla="*/ 1829661 w 1838183"/>
                  <a:gd name="connsiteY186" fmla="*/ 835727 h 918998"/>
                  <a:gd name="connsiteX187" fmla="*/ 1826643 w 1838183"/>
                  <a:gd name="connsiteY187" fmla="*/ 821701 h 918998"/>
                  <a:gd name="connsiteX188" fmla="*/ 1826109 w 1838183"/>
                  <a:gd name="connsiteY188" fmla="*/ 819747 h 918998"/>
                  <a:gd name="connsiteX189" fmla="*/ 1545224 w 1838183"/>
                  <a:gd name="connsiteY189" fmla="*/ 492523 h 918998"/>
                  <a:gd name="connsiteX190" fmla="*/ 1545224 w 1838183"/>
                  <a:gd name="connsiteY190" fmla="*/ 484178 h 918998"/>
                  <a:gd name="connsiteX191" fmla="*/ 1837651 w 1838183"/>
                  <a:gd name="connsiteY191" fmla="*/ 199921 h 918998"/>
                  <a:gd name="connsiteX192" fmla="*/ 1837651 w 1838183"/>
                  <a:gd name="connsiteY192" fmla="*/ 193529 h 918998"/>
                  <a:gd name="connsiteX193" fmla="*/ 1538832 w 1838183"/>
                  <a:gd name="connsiteY193" fmla="*/ 484178 h 918998"/>
                  <a:gd name="connsiteX194" fmla="*/ 1538832 w 1838183"/>
                  <a:gd name="connsiteY194" fmla="*/ 490038 h 918998"/>
                  <a:gd name="connsiteX195" fmla="*/ 1502257 w 1838183"/>
                  <a:gd name="connsiteY195" fmla="*/ 478142 h 918998"/>
                  <a:gd name="connsiteX196" fmla="*/ 1502257 w 1838183"/>
                  <a:gd name="connsiteY196" fmla="*/ 475124 h 918998"/>
                  <a:gd name="connsiteX197" fmla="*/ 1601685 w 1838183"/>
                  <a:gd name="connsiteY197" fmla="*/ 243953 h 918998"/>
                  <a:gd name="connsiteX198" fmla="*/ 1834987 w 1838183"/>
                  <a:gd name="connsiteY198" fmla="*/ 148431 h 918998"/>
                  <a:gd name="connsiteX199" fmla="*/ 1837651 w 1838183"/>
                  <a:gd name="connsiteY199" fmla="*/ 148431 h 918998"/>
                  <a:gd name="connsiteX200" fmla="*/ 1837651 w 1838183"/>
                  <a:gd name="connsiteY200" fmla="*/ 142040 h 918998"/>
                  <a:gd name="connsiteX201" fmla="*/ 1834987 w 1838183"/>
                  <a:gd name="connsiteY201" fmla="*/ 142040 h 918998"/>
                  <a:gd name="connsiteX202" fmla="*/ 1597247 w 1838183"/>
                  <a:gd name="connsiteY202" fmla="*/ 239337 h 918998"/>
                  <a:gd name="connsiteX203" fmla="*/ 1495865 w 1838183"/>
                  <a:gd name="connsiteY203" fmla="*/ 475124 h 918998"/>
                  <a:gd name="connsiteX204" fmla="*/ 1495865 w 1838183"/>
                  <a:gd name="connsiteY204" fmla="*/ 476366 h 918998"/>
                  <a:gd name="connsiteX205" fmla="*/ 1462308 w 1838183"/>
                  <a:gd name="connsiteY205" fmla="*/ 468732 h 918998"/>
                  <a:gd name="connsiteX206" fmla="*/ 1837651 w 1838183"/>
                  <a:gd name="connsiteY206" fmla="*/ 99783 h 918998"/>
                  <a:gd name="connsiteX207" fmla="*/ 1837651 w 1838183"/>
                  <a:gd name="connsiteY207" fmla="*/ 93391 h 918998"/>
                  <a:gd name="connsiteX208" fmla="*/ 1455916 w 1838183"/>
                  <a:gd name="connsiteY208" fmla="*/ 467666 h 918998"/>
                  <a:gd name="connsiteX209" fmla="*/ 1417565 w 1838183"/>
                  <a:gd name="connsiteY209" fmla="*/ 462695 h 918998"/>
                  <a:gd name="connsiteX210" fmla="*/ 1837651 w 1838183"/>
                  <a:gd name="connsiteY210" fmla="*/ 54863 h 918998"/>
                  <a:gd name="connsiteX211" fmla="*/ 1837651 w 1838183"/>
                  <a:gd name="connsiteY211" fmla="*/ 48471 h 918998"/>
                  <a:gd name="connsiteX212" fmla="*/ 1411173 w 1838183"/>
                  <a:gd name="connsiteY212" fmla="*/ 462340 h 918998"/>
                  <a:gd name="connsiteX213" fmla="*/ 1380102 w 1838183"/>
                  <a:gd name="connsiteY213" fmla="*/ 460919 h 918998"/>
                  <a:gd name="connsiteX214" fmla="*/ 1380457 w 1838183"/>
                  <a:gd name="connsiteY214" fmla="*/ 449556 h 918998"/>
                  <a:gd name="connsiteX215" fmla="*/ 1380812 w 1838183"/>
                  <a:gd name="connsiteY215" fmla="*/ 440501 h 918998"/>
                  <a:gd name="connsiteX216" fmla="*/ 1382232 w 1838183"/>
                  <a:gd name="connsiteY216" fmla="*/ 422036 h 918998"/>
                  <a:gd name="connsiteX217" fmla="*/ 1382588 w 1838183"/>
                  <a:gd name="connsiteY217" fmla="*/ 417953 h 918998"/>
                  <a:gd name="connsiteX218" fmla="*/ 1837651 w 1838183"/>
                  <a:gd name="connsiteY218" fmla="*/ 9232 h 918998"/>
                  <a:gd name="connsiteX219" fmla="*/ 1838183 w 1838183"/>
                  <a:gd name="connsiteY219" fmla="*/ 9232 h 918998"/>
                  <a:gd name="connsiteX220" fmla="*/ 1838183 w 1838183"/>
                  <a:gd name="connsiteY220" fmla="*/ 6037 h 918998"/>
                  <a:gd name="connsiteX221" fmla="*/ 1838183 w 1838183"/>
                  <a:gd name="connsiteY221" fmla="*/ 533 h 918998"/>
                  <a:gd name="connsiteX222" fmla="*/ 1838006 w 1838183"/>
                  <a:gd name="connsiteY222" fmla="*/ 533 h 918998"/>
                  <a:gd name="connsiteX223" fmla="*/ 1831614 w 1838183"/>
                  <a:gd name="connsiteY223" fmla="*/ 533 h 918998"/>
                  <a:gd name="connsiteX224" fmla="*/ 1830548 w 1838183"/>
                  <a:gd name="connsiteY224" fmla="*/ 1776 h 918998"/>
                  <a:gd name="connsiteX225" fmla="*/ 926815 w 1838183"/>
                  <a:gd name="connsiteY225" fmla="*/ 819393 h 918998"/>
                  <a:gd name="connsiteX226" fmla="*/ 926282 w 1838183"/>
                  <a:gd name="connsiteY226" fmla="*/ 821701 h 918998"/>
                  <a:gd name="connsiteX227" fmla="*/ 923441 w 1838183"/>
                  <a:gd name="connsiteY227" fmla="*/ 835550 h 918998"/>
                  <a:gd name="connsiteX228" fmla="*/ 922554 w 1838183"/>
                  <a:gd name="connsiteY228" fmla="*/ 840166 h 918998"/>
                  <a:gd name="connsiteX229" fmla="*/ 919358 w 1838183"/>
                  <a:gd name="connsiteY229" fmla="*/ 861117 h 918998"/>
                  <a:gd name="connsiteX230" fmla="*/ 918470 w 1838183"/>
                  <a:gd name="connsiteY230" fmla="*/ 868219 h 918998"/>
                  <a:gd name="connsiteX231" fmla="*/ 917582 w 1838183"/>
                  <a:gd name="connsiteY231" fmla="*/ 861472 h 918998"/>
                  <a:gd name="connsiteX232" fmla="*/ 914209 w 1838183"/>
                  <a:gd name="connsiteY232" fmla="*/ 839811 h 918998"/>
                  <a:gd name="connsiteX233" fmla="*/ 913498 w 1838183"/>
                  <a:gd name="connsiteY233" fmla="*/ 835727 h 918998"/>
                  <a:gd name="connsiteX234" fmla="*/ 910480 w 1838183"/>
                  <a:gd name="connsiteY234" fmla="*/ 821701 h 918998"/>
                  <a:gd name="connsiteX235" fmla="*/ 909948 w 1838183"/>
                  <a:gd name="connsiteY235" fmla="*/ 819747 h 918998"/>
                  <a:gd name="connsiteX236" fmla="*/ 629062 w 1838183"/>
                  <a:gd name="connsiteY236" fmla="*/ 492523 h 918998"/>
                  <a:gd name="connsiteX237" fmla="*/ 629062 w 1838183"/>
                  <a:gd name="connsiteY237" fmla="*/ 484178 h 918998"/>
                  <a:gd name="connsiteX238" fmla="*/ 918293 w 1838183"/>
                  <a:gd name="connsiteY238" fmla="*/ 199921 h 918998"/>
                  <a:gd name="connsiteX239" fmla="*/ 1207523 w 1838183"/>
                  <a:gd name="connsiteY239" fmla="*/ 484178 h 918998"/>
                  <a:gd name="connsiteX240" fmla="*/ 1207523 w 1838183"/>
                  <a:gd name="connsiteY240" fmla="*/ 492523 h 918998"/>
                  <a:gd name="connsiteX241" fmla="*/ 926815 w 1838183"/>
                  <a:gd name="connsiteY241" fmla="*/ 819393 h 918998"/>
                  <a:gd name="connsiteX242" fmla="*/ 1214092 w 1838183"/>
                  <a:gd name="connsiteY242" fmla="*/ 489682 h 918998"/>
                  <a:gd name="connsiteX243" fmla="*/ 1214092 w 1838183"/>
                  <a:gd name="connsiteY243" fmla="*/ 483823 h 918998"/>
                  <a:gd name="connsiteX244" fmla="*/ 918470 w 1838183"/>
                  <a:gd name="connsiteY244" fmla="*/ 193174 h 918998"/>
                  <a:gd name="connsiteX245" fmla="*/ 622848 w 1838183"/>
                  <a:gd name="connsiteY245" fmla="*/ 483823 h 918998"/>
                  <a:gd name="connsiteX246" fmla="*/ 622848 w 1838183"/>
                  <a:gd name="connsiteY246" fmla="*/ 489682 h 918998"/>
                  <a:gd name="connsiteX247" fmla="*/ 586273 w 1838183"/>
                  <a:gd name="connsiteY247" fmla="*/ 477787 h 918998"/>
                  <a:gd name="connsiteX248" fmla="*/ 586273 w 1838183"/>
                  <a:gd name="connsiteY248" fmla="*/ 474768 h 918998"/>
                  <a:gd name="connsiteX249" fmla="*/ 685701 w 1838183"/>
                  <a:gd name="connsiteY249" fmla="*/ 243598 h 918998"/>
                  <a:gd name="connsiteX250" fmla="*/ 918470 w 1838183"/>
                  <a:gd name="connsiteY250" fmla="*/ 148077 h 918998"/>
                  <a:gd name="connsiteX251" fmla="*/ 1250668 w 1838183"/>
                  <a:gd name="connsiteY251" fmla="*/ 474768 h 918998"/>
                  <a:gd name="connsiteX252" fmla="*/ 1250668 w 1838183"/>
                  <a:gd name="connsiteY252" fmla="*/ 477787 h 918998"/>
                  <a:gd name="connsiteX253" fmla="*/ 1214092 w 1838183"/>
                  <a:gd name="connsiteY253" fmla="*/ 489682 h 918998"/>
                  <a:gd name="connsiteX254" fmla="*/ 1257059 w 1838183"/>
                  <a:gd name="connsiteY254" fmla="*/ 475833 h 918998"/>
                  <a:gd name="connsiteX255" fmla="*/ 1257059 w 1838183"/>
                  <a:gd name="connsiteY255" fmla="*/ 474590 h 918998"/>
                  <a:gd name="connsiteX256" fmla="*/ 1155678 w 1838183"/>
                  <a:gd name="connsiteY256" fmla="*/ 238804 h 918998"/>
                  <a:gd name="connsiteX257" fmla="*/ 918293 w 1838183"/>
                  <a:gd name="connsiteY257" fmla="*/ 141507 h 918998"/>
                  <a:gd name="connsiteX258" fmla="*/ 680907 w 1838183"/>
                  <a:gd name="connsiteY258" fmla="*/ 238804 h 918998"/>
                  <a:gd name="connsiteX259" fmla="*/ 579525 w 1838183"/>
                  <a:gd name="connsiteY259" fmla="*/ 474590 h 918998"/>
                  <a:gd name="connsiteX260" fmla="*/ 579525 w 1838183"/>
                  <a:gd name="connsiteY260" fmla="*/ 475833 h 918998"/>
                  <a:gd name="connsiteX261" fmla="*/ 545969 w 1838183"/>
                  <a:gd name="connsiteY261" fmla="*/ 468199 h 918998"/>
                  <a:gd name="connsiteX262" fmla="*/ 918115 w 1838183"/>
                  <a:gd name="connsiteY262" fmla="*/ 99250 h 918998"/>
                  <a:gd name="connsiteX263" fmla="*/ 1290261 w 1838183"/>
                  <a:gd name="connsiteY263" fmla="*/ 468199 h 918998"/>
                  <a:gd name="connsiteX264" fmla="*/ 1257059 w 1838183"/>
                  <a:gd name="connsiteY264" fmla="*/ 475833 h 918998"/>
                  <a:gd name="connsiteX265" fmla="*/ 1297008 w 1838183"/>
                  <a:gd name="connsiteY265" fmla="*/ 467134 h 918998"/>
                  <a:gd name="connsiteX266" fmla="*/ 918470 w 1838183"/>
                  <a:gd name="connsiteY266" fmla="*/ 92858 h 918998"/>
                  <a:gd name="connsiteX267" fmla="*/ 539932 w 1838183"/>
                  <a:gd name="connsiteY267" fmla="*/ 467134 h 918998"/>
                  <a:gd name="connsiteX268" fmla="*/ 501581 w 1838183"/>
                  <a:gd name="connsiteY268" fmla="*/ 462162 h 918998"/>
                  <a:gd name="connsiteX269" fmla="*/ 918470 w 1838183"/>
                  <a:gd name="connsiteY269" fmla="*/ 54330 h 918998"/>
                  <a:gd name="connsiteX270" fmla="*/ 1209476 w 1838183"/>
                  <a:gd name="connsiteY270" fmla="*/ 172756 h 918998"/>
                  <a:gd name="connsiteX271" fmla="*/ 1335537 w 1838183"/>
                  <a:gd name="connsiteY271" fmla="*/ 460209 h 918998"/>
                  <a:gd name="connsiteX272" fmla="*/ 1335537 w 1838183"/>
                  <a:gd name="connsiteY272" fmla="*/ 461985 h 918998"/>
                  <a:gd name="connsiteX273" fmla="*/ 1297008 w 1838183"/>
                  <a:gd name="connsiteY273" fmla="*/ 467134 h 918998"/>
                  <a:gd name="connsiteX274" fmla="*/ 1341929 w 1838183"/>
                  <a:gd name="connsiteY274" fmla="*/ 461630 h 918998"/>
                  <a:gd name="connsiteX275" fmla="*/ 1341929 w 1838183"/>
                  <a:gd name="connsiteY275" fmla="*/ 460209 h 918998"/>
                  <a:gd name="connsiteX276" fmla="*/ 1213915 w 1838183"/>
                  <a:gd name="connsiteY276" fmla="*/ 168140 h 918998"/>
                  <a:gd name="connsiteX277" fmla="*/ 918470 w 1838183"/>
                  <a:gd name="connsiteY277" fmla="*/ 47761 h 918998"/>
                  <a:gd name="connsiteX278" fmla="*/ 495189 w 1838183"/>
                  <a:gd name="connsiteY278" fmla="*/ 461630 h 918998"/>
                  <a:gd name="connsiteX279" fmla="*/ 464117 w 1838183"/>
                  <a:gd name="connsiteY279" fmla="*/ 460209 h 918998"/>
                  <a:gd name="connsiteX280" fmla="*/ 464117 w 1838183"/>
                  <a:gd name="connsiteY280" fmla="*/ 456835 h 918998"/>
                  <a:gd name="connsiteX281" fmla="*/ 915274 w 1838183"/>
                  <a:gd name="connsiteY281" fmla="*/ 7812 h 918998"/>
                  <a:gd name="connsiteX282" fmla="*/ 921311 w 1838183"/>
                  <a:gd name="connsiteY282" fmla="*/ 7812 h 918998"/>
                  <a:gd name="connsiteX283" fmla="*/ 1370692 w 1838183"/>
                  <a:gd name="connsiteY283" fmla="*/ 417420 h 918998"/>
                  <a:gd name="connsiteX284" fmla="*/ 1371047 w 1838183"/>
                  <a:gd name="connsiteY284" fmla="*/ 420971 h 918998"/>
                  <a:gd name="connsiteX285" fmla="*/ 1372467 w 1838183"/>
                  <a:gd name="connsiteY285" fmla="*/ 439969 h 918998"/>
                  <a:gd name="connsiteX286" fmla="*/ 1372645 w 1838183"/>
                  <a:gd name="connsiteY286" fmla="*/ 448491 h 918998"/>
                  <a:gd name="connsiteX287" fmla="*/ 1373000 w 1838183"/>
                  <a:gd name="connsiteY287" fmla="*/ 460387 h 918998"/>
                  <a:gd name="connsiteX288" fmla="*/ 1341929 w 1838183"/>
                  <a:gd name="connsiteY288" fmla="*/ 461630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8998">
                    <a:moveTo>
                      <a:pt x="1830548" y="1776"/>
                    </a:moveTo>
                    <a:cubicBezTo>
                      <a:pt x="1820073" y="1776"/>
                      <a:pt x="1809775" y="2308"/>
                      <a:pt x="1799477" y="3018"/>
                    </a:cubicBezTo>
                    <a:lnTo>
                      <a:pt x="1799477" y="1598"/>
                    </a:lnTo>
                    <a:lnTo>
                      <a:pt x="1799477" y="0"/>
                    </a:lnTo>
                    <a:lnTo>
                      <a:pt x="1793085" y="0"/>
                    </a:lnTo>
                    <a:lnTo>
                      <a:pt x="1792907" y="0"/>
                    </a:lnTo>
                    <a:lnTo>
                      <a:pt x="1793085" y="1776"/>
                    </a:lnTo>
                    <a:lnTo>
                      <a:pt x="1793085" y="3551"/>
                    </a:lnTo>
                    <a:cubicBezTo>
                      <a:pt x="1780124" y="4616"/>
                      <a:pt x="1767340" y="6392"/>
                      <a:pt x="1754556" y="8700"/>
                    </a:cubicBezTo>
                    <a:cubicBezTo>
                      <a:pt x="1754556" y="5859"/>
                      <a:pt x="1754379" y="2841"/>
                      <a:pt x="1754202" y="0"/>
                    </a:cubicBezTo>
                    <a:lnTo>
                      <a:pt x="1747810" y="0"/>
                    </a:lnTo>
                    <a:lnTo>
                      <a:pt x="1747810" y="0"/>
                    </a:lnTo>
                    <a:cubicBezTo>
                      <a:pt x="1747987" y="3373"/>
                      <a:pt x="1748165" y="6569"/>
                      <a:pt x="1748165" y="9943"/>
                    </a:cubicBezTo>
                    <a:cubicBezTo>
                      <a:pt x="1736801" y="12073"/>
                      <a:pt x="1725616" y="14559"/>
                      <a:pt x="1714608" y="17577"/>
                    </a:cubicBezTo>
                    <a:lnTo>
                      <a:pt x="1714608" y="16334"/>
                    </a:lnTo>
                    <a:cubicBezTo>
                      <a:pt x="1714430" y="10830"/>
                      <a:pt x="1714253" y="5504"/>
                      <a:pt x="1713898" y="178"/>
                    </a:cubicBezTo>
                    <a:lnTo>
                      <a:pt x="1707506" y="178"/>
                    </a:lnTo>
                    <a:lnTo>
                      <a:pt x="1707506" y="178"/>
                    </a:lnTo>
                    <a:cubicBezTo>
                      <a:pt x="1707861" y="5504"/>
                      <a:pt x="1708038" y="11008"/>
                      <a:pt x="1708216" y="16512"/>
                    </a:cubicBezTo>
                    <a:lnTo>
                      <a:pt x="1708216" y="19531"/>
                    </a:lnTo>
                    <a:cubicBezTo>
                      <a:pt x="1695787" y="23081"/>
                      <a:pt x="1683714" y="26987"/>
                      <a:pt x="1671818" y="31604"/>
                    </a:cubicBezTo>
                    <a:cubicBezTo>
                      <a:pt x="1671818" y="29118"/>
                      <a:pt x="1671818" y="26632"/>
                      <a:pt x="1671818" y="25744"/>
                    </a:cubicBezTo>
                    <a:cubicBezTo>
                      <a:pt x="1671641" y="17222"/>
                      <a:pt x="1671108" y="8700"/>
                      <a:pt x="1670220" y="355"/>
                    </a:cubicBezTo>
                    <a:lnTo>
                      <a:pt x="1664006" y="355"/>
                    </a:lnTo>
                    <a:lnTo>
                      <a:pt x="1663828" y="355"/>
                    </a:lnTo>
                    <a:cubicBezTo>
                      <a:pt x="1664716" y="8877"/>
                      <a:pt x="1665426" y="17222"/>
                      <a:pt x="1665604" y="25922"/>
                    </a:cubicBezTo>
                    <a:cubicBezTo>
                      <a:pt x="1665604" y="27165"/>
                      <a:pt x="1665604" y="31249"/>
                      <a:pt x="1665604" y="34267"/>
                    </a:cubicBezTo>
                    <a:cubicBezTo>
                      <a:pt x="1525694" y="89662"/>
                      <a:pt x="1418986" y="211639"/>
                      <a:pt x="1384896" y="361314"/>
                    </a:cubicBezTo>
                    <a:lnTo>
                      <a:pt x="1384363" y="363622"/>
                    </a:lnTo>
                    <a:cubicBezTo>
                      <a:pt x="1383298" y="368238"/>
                      <a:pt x="1382410" y="372855"/>
                      <a:pt x="1381523" y="377471"/>
                    </a:cubicBezTo>
                    <a:lnTo>
                      <a:pt x="1380635" y="382087"/>
                    </a:lnTo>
                    <a:cubicBezTo>
                      <a:pt x="1379392" y="389012"/>
                      <a:pt x="1378327" y="395936"/>
                      <a:pt x="1377261" y="403038"/>
                    </a:cubicBezTo>
                    <a:cubicBezTo>
                      <a:pt x="1376906" y="405346"/>
                      <a:pt x="1376551" y="407832"/>
                      <a:pt x="1376373" y="410140"/>
                    </a:cubicBezTo>
                    <a:cubicBezTo>
                      <a:pt x="1376019" y="407832"/>
                      <a:pt x="1375663" y="405702"/>
                      <a:pt x="1375486" y="403393"/>
                    </a:cubicBezTo>
                    <a:cubicBezTo>
                      <a:pt x="1374598" y="396114"/>
                      <a:pt x="1373355" y="388834"/>
                      <a:pt x="1372112" y="381732"/>
                    </a:cubicBezTo>
                    <a:lnTo>
                      <a:pt x="1371402" y="377648"/>
                    </a:lnTo>
                    <a:cubicBezTo>
                      <a:pt x="1370515" y="372855"/>
                      <a:pt x="1369449" y="368238"/>
                      <a:pt x="1368383" y="363622"/>
                    </a:cubicBezTo>
                    <a:lnTo>
                      <a:pt x="1367851" y="361669"/>
                    </a:lnTo>
                    <a:cubicBezTo>
                      <a:pt x="1333761" y="211995"/>
                      <a:pt x="1227053" y="89840"/>
                      <a:pt x="1086966" y="34445"/>
                    </a:cubicBezTo>
                    <a:cubicBezTo>
                      <a:pt x="1086966" y="31426"/>
                      <a:pt x="1086966" y="27520"/>
                      <a:pt x="1086966" y="26100"/>
                    </a:cubicBezTo>
                    <a:cubicBezTo>
                      <a:pt x="1087143" y="17400"/>
                      <a:pt x="1087853" y="9055"/>
                      <a:pt x="1088741" y="533"/>
                    </a:cubicBezTo>
                    <a:lnTo>
                      <a:pt x="1088564" y="533"/>
                    </a:lnTo>
                    <a:lnTo>
                      <a:pt x="1082349" y="533"/>
                    </a:lnTo>
                    <a:cubicBezTo>
                      <a:pt x="1081462" y="8877"/>
                      <a:pt x="1080929" y="17400"/>
                      <a:pt x="1080752" y="25922"/>
                    </a:cubicBezTo>
                    <a:cubicBezTo>
                      <a:pt x="1080752" y="26810"/>
                      <a:pt x="1080752" y="29296"/>
                      <a:pt x="1080752" y="31782"/>
                    </a:cubicBezTo>
                    <a:cubicBezTo>
                      <a:pt x="1068855" y="27343"/>
                      <a:pt x="1056604" y="23259"/>
                      <a:pt x="1044176" y="19708"/>
                    </a:cubicBezTo>
                    <a:lnTo>
                      <a:pt x="1044176" y="16690"/>
                    </a:lnTo>
                    <a:cubicBezTo>
                      <a:pt x="1044353" y="11186"/>
                      <a:pt x="1044531" y="5859"/>
                      <a:pt x="1044886" y="355"/>
                    </a:cubicBezTo>
                    <a:lnTo>
                      <a:pt x="1044709" y="355"/>
                    </a:lnTo>
                    <a:lnTo>
                      <a:pt x="1038317" y="355"/>
                    </a:lnTo>
                    <a:cubicBezTo>
                      <a:pt x="1037962" y="5682"/>
                      <a:pt x="1037784" y="11186"/>
                      <a:pt x="1037607" y="16512"/>
                    </a:cubicBezTo>
                    <a:lnTo>
                      <a:pt x="1037607" y="17755"/>
                    </a:lnTo>
                    <a:cubicBezTo>
                      <a:pt x="1026598" y="14736"/>
                      <a:pt x="1015413" y="12251"/>
                      <a:pt x="1004049" y="10120"/>
                    </a:cubicBezTo>
                    <a:cubicBezTo>
                      <a:pt x="1004049" y="6747"/>
                      <a:pt x="1004227" y="3551"/>
                      <a:pt x="1004404" y="178"/>
                    </a:cubicBezTo>
                    <a:lnTo>
                      <a:pt x="1004404" y="178"/>
                    </a:lnTo>
                    <a:lnTo>
                      <a:pt x="998013" y="178"/>
                    </a:lnTo>
                    <a:cubicBezTo>
                      <a:pt x="997835" y="3018"/>
                      <a:pt x="997658" y="6037"/>
                      <a:pt x="997658" y="8877"/>
                    </a:cubicBezTo>
                    <a:cubicBezTo>
                      <a:pt x="985051" y="6747"/>
                      <a:pt x="972268" y="4971"/>
                      <a:pt x="959307" y="3906"/>
                    </a:cubicBezTo>
                    <a:lnTo>
                      <a:pt x="959484" y="178"/>
                    </a:lnTo>
                    <a:lnTo>
                      <a:pt x="959307" y="178"/>
                    </a:lnTo>
                    <a:lnTo>
                      <a:pt x="952915" y="178"/>
                    </a:lnTo>
                    <a:lnTo>
                      <a:pt x="952738" y="3373"/>
                    </a:lnTo>
                    <a:cubicBezTo>
                      <a:pt x="942439" y="2663"/>
                      <a:pt x="932142" y="1243"/>
                      <a:pt x="921666" y="1243"/>
                    </a:cubicBezTo>
                    <a:lnTo>
                      <a:pt x="921666" y="178"/>
                    </a:lnTo>
                    <a:lnTo>
                      <a:pt x="915096" y="178"/>
                    </a:lnTo>
                    <a:lnTo>
                      <a:pt x="915096" y="1243"/>
                    </a:lnTo>
                    <a:cubicBezTo>
                      <a:pt x="904621" y="1243"/>
                      <a:pt x="894323" y="1065"/>
                      <a:pt x="884025" y="1776"/>
                    </a:cubicBezTo>
                    <a:lnTo>
                      <a:pt x="884025" y="178"/>
                    </a:lnTo>
                    <a:lnTo>
                      <a:pt x="877633" y="178"/>
                    </a:lnTo>
                    <a:lnTo>
                      <a:pt x="877633" y="2131"/>
                    </a:lnTo>
                    <a:cubicBezTo>
                      <a:pt x="864672" y="3196"/>
                      <a:pt x="851888" y="4971"/>
                      <a:pt x="839282" y="7280"/>
                    </a:cubicBezTo>
                    <a:cubicBezTo>
                      <a:pt x="839282" y="4971"/>
                      <a:pt x="839105" y="2485"/>
                      <a:pt x="838927" y="178"/>
                    </a:cubicBezTo>
                    <a:lnTo>
                      <a:pt x="832535" y="178"/>
                    </a:lnTo>
                    <a:cubicBezTo>
                      <a:pt x="832535" y="2841"/>
                      <a:pt x="832713" y="5682"/>
                      <a:pt x="832891" y="8345"/>
                    </a:cubicBezTo>
                    <a:cubicBezTo>
                      <a:pt x="821527" y="10475"/>
                      <a:pt x="810341" y="13139"/>
                      <a:pt x="799333" y="16157"/>
                    </a:cubicBezTo>
                    <a:lnTo>
                      <a:pt x="799333" y="14204"/>
                    </a:lnTo>
                    <a:cubicBezTo>
                      <a:pt x="799156" y="9588"/>
                      <a:pt x="798979" y="4794"/>
                      <a:pt x="798801" y="178"/>
                    </a:cubicBezTo>
                    <a:lnTo>
                      <a:pt x="798801" y="178"/>
                    </a:lnTo>
                    <a:lnTo>
                      <a:pt x="792409" y="178"/>
                    </a:lnTo>
                    <a:cubicBezTo>
                      <a:pt x="792764" y="4794"/>
                      <a:pt x="792942" y="9588"/>
                      <a:pt x="793119" y="14381"/>
                    </a:cubicBezTo>
                    <a:lnTo>
                      <a:pt x="793119" y="17755"/>
                    </a:lnTo>
                    <a:cubicBezTo>
                      <a:pt x="780691" y="21306"/>
                      <a:pt x="768617" y="25390"/>
                      <a:pt x="756544" y="29828"/>
                    </a:cubicBezTo>
                    <a:cubicBezTo>
                      <a:pt x="756544" y="27165"/>
                      <a:pt x="756544" y="24502"/>
                      <a:pt x="756544" y="23437"/>
                    </a:cubicBezTo>
                    <a:cubicBezTo>
                      <a:pt x="756366" y="15624"/>
                      <a:pt x="755833" y="7812"/>
                      <a:pt x="755123" y="178"/>
                    </a:cubicBezTo>
                    <a:lnTo>
                      <a:pt x="755123" y="178"/>
                    </a:lnTo>
                    <a:lnTo>
                      <a:pt x="748731" y="178"/>
                    </a:lnTo>
                    <a:cubicBezTo>
                      <a:pt x="749442" y="7989"/>
                      <a:pt x="750152" y="15624"/>
                      <a:pt x="750152" y="23614"/>
                    </a:cubicBezTo>
                    <a:cubicBezTo>
                      <a:pt x="750152" y="25035"/>
                      <a:pt x="750152" y="29296"/>
                      <a:pt x="750152" y="32314"/>
                    </a:cubicBezTo>
                    <a:cubicBezTo>
                      <a:pt x="595328" y="93569"/>
                      <a:pt x="481162" y="236497"/>
                      <a:pt x="460922" y="407832"/>
                    </a:cubicBezTo>
                    <a:cubicBezTo>
                      <a:pt x="440681" y="236497"/>
                      <a:pt x="326516" y="93569"/>
                      <a:pt x="171691" y="32314"/>
                    </a:cubicBezTo>
                    <a:cubicBezTo>
                      <a:pt x="171691" y="29118"/>
                      <a:pt x="171691" y="24857"/>
                      <a:pt x="171691" y="23614"/>
                    </a:cubicBezTo>
                    <a:cubicBezTo>
                      <a:pt x="171869"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410"/>
                      <a:pt x="122332" y="14027"/>
                    </a:cubicBezTo>
                    <a:lnTo>
                      <a:pt x="122332" y="15979"/>
                    </a:lnTo>
                    <a:cubicBezTo>
                      <a:pt x="111324" y="12961"/>
                      <a:pt x="100138" y="10475"/>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081" y="460564"/>
                    </a:lnTo>
                    <a:cubicBezTo>
                      <a:pt x="447605" y="460564"/>
                      <a:pt x="437308" y="461097"/>
                      <a:pt x="427009" y="461807"/>
                    </a:cubicBezTo>
                    <a:lnTo>
                      <a:pt x="427009" y="460387"/>
                    </a:lnTo>
                    <a:cubicBezTo>
                      <a:pt x="423814" y="349596"/>
                      <a:pt x="378361" y="245907"/>
                      <a:pt x="298995" y="168317"/>
                    </a:cubicBezTo>
                    <a:cubicBezTo>
                      <a:pt x="219453" y="90728"/>
                      <a:pt x="110969" y="47938"/>
                      <a:pt x="0" y="47938"/>
                    </a:cubicBezTo>
                    <a:lnTo>
                      <a:pt x="0" y="54330"/>
                    </a:lnTo>
                    <a:cubicBezTo>
                      <a:pt x="109371" y="54330"/>
                      <a:pt x="216257" y="96409"/>
                      <a:pt x="294557" y="172756"/>
                    </a:cubicBezTo>
                    <a:cubicBezTo>
                      <a:pt x="372679" y="249102"/>
                      <a:pt x="417422" y="351194"/>
                      <a:pt x="420618" y="460209"/>
                    </a:cubicBezTo>
                    <a:lnTo>
                      <a:pt x="420618" y="461985"/>
                    </a:lnTo>
                    <a:cubicBezTo>
                      <a:pt x="407656" y="463050"/>
                      <a:pt x="394873" y="464825"/>
                      <a:pt x="382267" y="467134"/>
                    </a:cubicBezTo>
                    <a:cubicBezTo>
                      <a:pt x="379426" y="260465"/>
                      <a:pt x="206669" y="92858"/>
                      <a:pt x="177" y="92858"/>
                    </a:cubicBezTo>
                    <a:lnTo>
                      <a:pt x="177" y="99250"/>
                    </a:lnTo>
                    <a:cubicBezTo>
                      <a:pt x="203295" y="99250"/>
                      <a:pt x="373566" y="264727"/>
                      <a:pt x="375875" y="468199"/>
                    </a:cubicBezTo>
                    <a:cubicBezTo>
                      <a:pt x="364512" y="470329"/>
                      <a:pt x="353326" y="472815"/>
                      <a:pt x="342318" y="475833"/>
                    </a:cubicBezTo>
                    <a:lnTo>
                      <a:pt x="342318" y="474590"/>
                    </a:lnTo>
                    <a:cubicBezTo>
                      <a:pt x="340542" y="385283"/>
                      <a:pt x="304677" y="301479"/>
                      <a:pt x="240936" y="238804"/>
                    </a:cubicBezTo>
                    <a:cubicBezTo>
                      <a:pt x="177195" y="176129"/>
                      <a:pt x="89485" y="141507"/>
                      <a:pt x="177" y="141507"/>
                    </a:cubicBezTo>
                    <a:lnTo>
                      <a:pt x="177" y="147899"/>
                    </a:lnTo>
                    <a:cubicBezTo>
                      <a:pt x="179859" y="147899"/>
                      <a:pt x="332375" y="294555"/>
                      <a:pt x="335749" y="474590"/>
                    </a:cubicBezTo>
                    <a:lnTo>
                      <a:pt x="335749"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3" y="483646"/>
                    </a:cubicBezTo>
                    <a:cubicBezTo>
                      <a:pt x="292603" y="484889"/>
                      <a:pt x="292603" y="488972"/>
                      <a:pt x="292603" y="491991"/>
                    </a:cubicBezTo>
                    <a:cubicBezTo>
                      <a:pt x="152516" y="547386"/>
                      <a:pt x="45986" y="669363"/>
                      <a:pt x="11896" y="819038"/>
                    </a:cubicBezTo>
                    <a:lnTo>
                      <a:pt x="11363" y="821346"/>
                    </a:lnTo>
                    <a:cubicBezTo>
                      <a:pt x="10298" y="825962"/>
                      <a:pt x="9410" y="830578"/>
                      <a:pt x="8522" y="835195"/>
                    </a:cubicBezTo>
                    <a:lnTo>
                      <a:pt x="7812" y="839811"/>
                    </a:lnTo>
                    <a:cubicBezTo>
                      <a:pt x="6569" y="846735"/>
                      <a:pt x="5504" y="853837"/>
                      <a:pt x="4439" y="860761"/>
                    </a:cubicBezTo>
                    <a:cubicBezTo>
                      <a:pt x="4083"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4" y="910831"/>
                      <a:pt x="7102" y="907102"/>
                    </a:cubicBezTo>
                    <a:cubicBezTo>
                      <a:pt x="7280" y="904084"/>
                      <a:pt x="7280" y="901066"/>
                      <a:pt x="7457" y="898047"/>
                    </a:cubicBezTo>
                    <a:cubicBezTo>
                      <a:pt x="7812" y="891833"/>
                      <a:pt x="8345" y="885796"/>
                      <a:pt x="8878" y="879582"/>
                    </a:cubicBezTo>
                    <a:lnTo>
                      <a:pt x="9232" y="875498"/>
                    </a:lnTo>
                    <a:cubicBezTo>
                      <a:pt x="32846" y="646104"/>
                      <a:pt x="226554" y="466779"/>
                      <a:pt x="461277" y="466779"/>
                    </a:cubicBezTo>
                    <a:cubicBezTo>
                      <a:pt x="695999" y="466779"/>
                      <a:pt x="889884" y="646281"/>
                      <a:pt x="913321" y="875676"/>
                    </a:cubicBezTo>
                    <a:lnTo>
                      <a:pt x="913676" y="879227"/>
                    </a:lnTo>
                    <a:cubicBezTo>
                      <a:pt x="914209" y="885441"/>
                      <a:pt x="914741" y="891833"/>
                      <a:pt x="915096" y="898225"/>
                    </a:cubicBezTo>
                    <a:cubicBezTo>
                      <a:pt x="915274" y="901066"/>
                      <a:pt x="915274" y="903906"/>
                      <a:pt x="915452" y="906747"/>
                    </a:cubicBezTo>
                    <a:cubicBezTo>
                      <a:pt x="915629" y="910831"/>
                      <a:pt x="915629" y="914737"/>
                      <a:pt x="915807" y="918821"/>
                    </a:cubicBezTo>
                    <a:lnTo>
                      <a:pt x="915807" y="918821"/>
                    </a:lnTo>
                    <a:lnTo>
                      <a:pt x="922376" y="918821"/>
                    </a:lnTo>
                    <a:lnTo>
                      <a:pt x="922376" y="918821"/>
                    </a:lnTo>
                    <a:cubicBezTo>
                      <a:pt x="922376" y="914914"/>
                      <a:pt x="922554" y="911008"/>
                      <a:pt x="922731" y="907280"/>
                    </a:cubicBezTo>
                    <a:cubicBezTo>
                      <a:pt x="922731" y="904261"/>
                      <a:pt x="922909" y="901243"/>
                      <a:pt x="923086" y="898225"/>
                    </a:cubicBezTo>
                    <a:cubicBezTo>
                      <a:pt x="923441" y="892010"/>
                      <a:pt x="923974" y="885974"/>
                      <a:pt x="924507" y="879759"/>
                    </a:cubicBezTo>
                    <a:lnTo>
                      <a:pt x="924862" y="875676"/>
                    </a:lnTo>
                    <a:cubicBezTo>
                      <a:pt x="948476" y="646281"/>
                      <a:pt x="1142184" y="466956"/>
                      <a:pt x="1376906" y="466956"/>
                    </a:cubicBezTo>
                    <a:cubicBezTo>
                      <a:pt x="1611628" y="466956"/>
                      <a:pt x="1805514" y="646459"/>
                      <a:pt x="1828950" y="875853"/>
                    </a:cubicBezTo>
                    <a:lnTo>
                      <a:pt x="1829306" y="879404"/>
                    </a:lnTo>
                    <a:cubicBezTo>
                      <a:pt x="1829838" y="885619"/>
                      <a:pt x="1830371" y="892010"/>
                      <a:pt x="1830726" y="898402"/>
                    </a:cubicBezTo>
                    <a:cubicBezTo>
                      <a:pt x="1830904" y="901243"/>
                      <a:pt x="1830904" y="904084"/>
                      <a:pt x="1831081" y="906924"/>
                    </a:cubicBezTo>
                    <a:cubicBezTo>
                      <a:pt x="1831259" y="911008"/>
                      <a:pt x="1831259" y="914914"/>
                      <a:pt x="1831436" y="918998"/>
                    </a:cubicBezTo>
                    <a:lnTo>
                      <a:pt x="1831436" y="918998"/>
                    </a:lnTo>
                    <a:lnTo>
                      <a:pt x="1837828" y="918998"/>
                    </a:lnTo>
                    <a:cubicBezTo>
                      <a:pt x="1837651" y="901953"/>
                      <a:pt x="1836585" y="885263"/>
                      <a:pt x="1834632" y="868751"/>
                    </a:cubicBezTo>
                    <a:lnTo>
                      <a:pt x="1834632" y="868219"/>
                    </a:lnTo>
                    <a:cubicBezTo>
                      <a:pt x="1834277" y="865911"/>
                      <a:pt x="1833922" y="863780"/>
                      <a:pt x="1833744" y="861472"/>
                    </a:cubicBezTo>
                    <a:cubicBezTo>
                      <a:pt x="1832856" y="854192"/>
                      <a:pt x="1831614" y="846913"/>
                      <a:pt x="1830371" y="839811"/>
                    </a:cubicBezTo>
                    <a:lnTo>
                      <a:pt x="1829661" y="835727"/>
                    </a:lnTo>
                    <a:cubicBezTo>
                      <a:pt x="1828773" y="830933"/>
                      <a:pt x="1827708" y="826317"/>
                      <a:pt x="1826643" y="821701"/>
                    </a:cubicBezTo>
                    <a:lnTo>
                      <a:pt x="1826109" y="819747"/>
                    </a:lnTo>
                    <a:cubicBezTo>
                      <a:pt x="1792020" y="670073"/>
                      <a:pt x="1685312" y="547919"/>
                      <a:pt x="1545224" y="492523"/>
                    </a:cubicBezTo>
                    <a:cubicBezTo>
                      <a:pt x="1545224" y="489505"/>
                      <a:pt x="1545224" y="485599"/>
                      <a:pt x="1545224" y="484178"/>
                    </a:cubicBezTo>
                    <a:cubicBezTo>
                      <a:pt x="1548243" y="327402"/>
                      <a:pt x="1681228" y="199921"/>
                      <a:pt x="1837651" y="199921"/>
                    </a:cubicBezTo>
                    <a:lnTo>
                      <a:pt x="1837651" y="193529"/>
                    </a:lnTo>
                    <a:cubicBezTo>
                      <a:pt x="1677855" y="193529"/>
                      <a:pt x="1542028" y="323851"/>
                      <a:pt x="1538832" y="484178"/>
                    </a:cubicBezTo>
                    <a:cubicBezTo>
                      <a:pt x="1538832" y="485066"/>
                      <a:pt x="1538832" y="487552"/>
                      <a:pt x="1538832" y="490038"/>
                    </a:cubicBezTo>
                    <a:cubicBezTo>
                      <a:pt x="1526937" y="485599"/>
                      <a:pt x="1514686" y="481515"/>
                      <a:pt x="1502257" y="478142"/>
                    </a:cubicBezTo>
                    <a:lnTo>
                      <a:pt x="1502257" y="475124"/>
                    </a:lnTo>
                    <a:cubicBezTo>
                      <a:pt x="1503855" y="387414"/>
                      <a:pt x="1539188" y="305385"/>
                      <a:pt x="1601685" y="243953"/>
                    </a:cubicBezTo>
                    <a:cubicBezTo>
                      <a:pt x="1664183" y="182344"/>
                      <a:pt x="1747455" y="148431"/>
                      <a:pt x="1834987" y="148431"/>
                    </a:cubicBezTo>
                    <a:lnTo>
                      <a:pt x="1837651" y="148431"/>
                    </a:lnTo>
                    <a:lnTo>
                      <a:pt x="1837651" y="142040"/>
                    </a:lnTo>
                    <a:lnTo>
                      <a:pt x="1834987" y="142040"/>
                    </a:lnTo>
                    <a:cubicBezTo>
                      <a:pt x="1745679" y="142040"/>
                      <a:pt x="1660810" y="176662"/>
                      <a:pt x="1597247" y="239337"/>
                    </a:cubicBezTo>
                    <a:cubicBezTo>
                      <a:pt x="1533684" y="302013"/>
                      <a:pt x="1497640" y="385816"/>
                      <a:pt x="1495865" y="475124"/>
                    </a:cubicBezTo>
                    <a:lnTo>
                      <a:pt x="1495865" y="476366"/>
                    </a:lnTo>
                    <a:cubicBezTo>
                      <a:pt x="1484857" y="473348"/>
                      <a:pt x="1473672" y="470862"/>
                      <a:pt x="1462308" y="468732"/>
                    </a:cubicBezTo>
                    <a:cubicBezTo>
                      <a:pt x="1464616" y="265082"/>
                      <a:pt x="1634355" y="99783"/>
                      <a:pt x="1837651" y="99783"/>
                    </a:cubicBezTo>
                    <a:lnTo>
                      <a:pt x="1837651" y="93391"/>
                    </a:lnTo>
                    <a:cubicBezTo>
                      <a:pt x="1631159" y="93391"/>
                      <a:pt x="1458757" y="260998"/>
                      <a:pt x="1455916" y="467666"/>
                    </a:cubicBezTo>
                    <a:cubicBezTo>
                      <a:pt x="1443310" y="465536"/>
                      <a:pt x="1430526" y="463760"/>
                      <a:pt x="1417565" y="462695"/>
                    </a:cubicBezTo>
                    <a:cubicBezTo>
                      <a:pt x="1424667" y="237384"/>
                      <a:pt x="1613759" y="54863"/>
                      <a:pt x="1837651" y="54863"/>
                    </a:cubicBezTo>
                    <a:lnTo>
                      <a:pt x="1837651" y="48471"/>
                    </a:lnTo>
                    <a:cubicBezTo>
                      <a:pt x="1610385" y="48471"/>
                      <a:pt x="1418453" y="233656"/>
                      <a:pt x="1411173" y="462340"/>
                    </a:cubicBezTo>
                    <a:cubicBezTo>
                      <a:pt x="1400876" y="461630"/>
                      <a:pt x="1390577" y="461097"/>
                      <a:pt x="1380102" y="460919"/>
                    </a:cubicBezTo>
                    <a:cubicBezTo>
                      <a:pt x="1380102" y="457191"/>
                      <a:pt x="1380280" y="453285"/>
                      <a:pt x="1380457" y="449556"/>
                    </a:cubicBezTo>
                    <a:cubicBezTo>
                      <a:pt x="1380635" y="446538"/>
                      <a:pt x="1380635" y="443519"/>
                      <a:pt x="1380812" y="440501"/>
                    </a:cubicBezTo>
                    <a:cubicBezTo>
                      <a:pt x="1381167" y="434287"/>
                      <a:pt x="1381700" y="428250"/>
                      <a:pt x="1382232" y="422036"/>
                    </a:cubicBezTo>
                    <a:lnTo>
                      <a:pt x="1382588" y="417953"/>
                    </a:lnTo>
                    <a:cubicBezTo>
                      <a:pt x="1406202" y="188558"/>
                      <a:pt x="1602751" y="9232"/>
                      <a:pt x="1837651" y="9232"/>
                    </a:cubicBezTo>
                    <a:lnTo>
                      <a:pt x="1838183" y="9232"/>
                    </a:lnTo>
                    <a:lnTo>
                      <a:pt x="1838183" y="6037"/>
                    </a:lnTo>
                    <a:cubicBezTo>
                      <a:pt x="1838183" y="4261"/>
                      <a:pt x="1838183" y="2308"/>
                      <a:pt x="1838183" y="533"/>
                    </a:cubicBezTo>
                    <a:lnTo>
                      <a:pt x="1838006" y="533"/>
                    </a:lnTo>
                    <a:lnTo>
                      <a:pt x="1831614" y="533"/>
                    </a:lnTo>
                    <a:lnTo>
                      <a:pt x="1830548" y="1776"/>
                    </a:lnTo>
                    <a:close/>
                    <a:moveTo>
                      <a:pt x="926815" y="819393"/>
                    </a:moveTo>
                    <a:lnTo>
                      <a:pt x="926282" y="821701"/>
                    </a:lnTo>
                    <a:cubicBezTo>
                      <a:pt x="925217" y="826317"/>
                      <a:pt x="924329" y="830933"/>
                      <a:pt x="923441" y="835550"/>
                    </a:cubicBezTo>
                    <a:lnTo>
                      <a:pt x="922554" y="840166"/>
                    </a:lnTo>
                    <a:cubicBezTo>
                      <a:pt x="921311" y="847090"/>
                      <a:pt x="920245" y="854015"/>
                      <a:pt x="919358" y="861117"/>
                    </a:cubicBezTo>
                    <a:cubicBezTo>
                      <a:pt x="919002" y="863425"/>
                      <a:pt x="918648" y="865733"/>
                      <a:pt x="918470" y="868219"/>
                    </a:cubicBezTo>
                    <a:cubicBezTo>
                      <a:pt x="918115" y="865911"/>
                      <a:pt x="917760" y="863780"/>
                      <a:pt x="917582" y="861472"/>
                    </a:cubicBezTo>
                    <a:cubicBezTo>
                      <a:pt x="916695" y="854192"/>
                      <a:pt x="915452" y="846913"/>
                      <a:pt x="914209" y="839811"/>
                    </a:cubicBezTo>
                    <a:lnTo>
                      <a:pt x="913498" y="835727"/>
                    </a:lnTo>
                    <a:cubicBezTo>
                      <a:pt x="912611" y="830933"/>
                      <a:pt x="911546" y="826317"/>
                      <a:pt x="910480" y="821701"/>
                    </a:cubicBezTo>
                    <a:lnTo>
                      <a:pt x="909948" y="819747"/>
                    </a:lnTo>
                    <a:cubicBezTo>
                      <a:pt x="875858" y="670073"/>
                      <a:pt x="769150" y="547919"/>
                      <a:pt x="629062" y="492523"/>
                    </a:cubicBezTo>
                    <a:cubicBezTo>
                      <a:pt x="629062" y="489505"/>
                      <a:pt x="629062" y="485599"/>
                      <a:pt x="629062" y="484178"/>
                    </a:cubicBezTo>
                    <a:cubicBezTo>
                      <a:pt x="632080" y="327402"/>
                      <a:pt x="761870" y="199921"/>
                      <a:pt x="918293" y="199921"/>
                    </a:cubicBezTo>
                    <a:cubicBezTo>
                      <a:pt x="1074715" y="199921"/>
                      <a:pt x="1204504" y="327402"/>
                      <a:pt x="1207523" y="484178"/>
                    </a:cubicBezTo>
                    <a:cubicBezTo>
                      <a:pt x="1207523" y="485421"/>
                      <a:pt x="1207523" y="489505"/>
                      <a:pt x="1207523" y="492523"/>
                    </a:cubicBezTo>
                    <a:cubicBezTo>
                      <a:pt x="1067613" y="547564"/>
                      <a:pt x="961082" y="669718"/>
                      <a:pt x="926815" y="819393"/>
                    </a:cubicBezTo>
                    <a:close/>
                    <a:moveTo>
                      <a:pt x="1214092" y="489682"/>
                    </a:moveTo>
                    <a:cubicBezTo>
                      <a:pt x="1214092" y="487197"/>
                      <a:pt x="1214092" y="484889"/>
                      <a:pt x="1214092" y="483823"/>
                    </a:cubicBezTo>
                    <a:cubicBezTo>
                      <a:pt x="1210896" y="323496"/>
                      <a:pt x="1078266" y="193174"/>
                      <a:pt x="918470" y="193174"/>
                    </a:cubicBezTo>
                    <a:cubicBezTo>
                      <a:pt x="758674" y="193174"/>
                      <a:pt x="626044" y="323496"/>
                      <a:pt x="622848" y="483823"/>
                    </a:cubicBezTo>
                    <a:cubicBezTo>
                      <a:pt x="622848" y="484711"/>
                      <a:pt x="622848" y="487197"/>
                      <a:pt x="622848" y="489682"/>
                    </a:cubicBezTo>
                    <a:cubicBezTo>
                      <a:pt x="610952" y="485244"/>
                      <a:pt x="598701" y="481160"/>
                      <a:pt x="586273" y="477787"/>
                    </a:cubicBezTo>
                    <a:lnTo>
                      <a:pt x="586273" y="474768"/>
                    </a:lnTo>
                    <a:cubicBezTo>
                      <a:pt x="587870" y="387058"/>
                      <a:pt x="623203" y="305031"/>
                      <a:pt x="685701" y="243598"/>
                    </a:cubicBezTo>
                    <a:cubicBezTo>
                      <a:pt x="748199" y="181989"/>
                      <a:pt x="830937" y="148077"/>
                      <a:pt x="918470" y="148077"/>
                    </a:cubicBezTo>
                    <a:cubicBezTo>
                      <a:pt x="1098151" y="148077"/>
                      <a:pt x="1247294" y="294733"/>
                      <a:pt x="1250668" y="474768"/>
                    </a:cubicBezTo>
                    <a:lnTo>
                      <a:pt x="1250668" y="477787"/>
                    </a:lnTo>
                    <a:cubicBezTo>
                      <a:pt x="1238239" y="481337"/>
                      <a:pt x="1225988" y="485244"/>
                      <a:pt x="1214092" y="489682"/>
                    </a:cubicBezTo>
                    <a:close/>
                    <a:moveTo>
                      <a:pt x="1257059" y="475833"/>
                    </a:moveTo>
                    <a:lnTo>
                      <a:pt x="1257059" y="474590"/>
                    </a:lnTo>
                    <a:cubicBezTo>
                      <a:pt x="1255284" y="385283"/>
                      <a:pt x="1219419" y="301479"/>
                      <a:pt x="1155678" y="238804"/>
                    </a:cubicBezTo>
                    <a:cubicBezTo>
                      <a:pt x="1091937" y="176129"/>
                      <a:pt x="1007778" y="141507"/>
                      <a:pt x="918293" y="141507"/>
                    </a:cubicBezTo>
                    <a:cubicBezTo>
                      <a:pt x="828985" y="141507"/>
                      <a:pt x="744648" y="176129"/>
                      <a:pt x="680907" y="238804"/>
                    </a:cubicBezTo>
                    <a:cubicBezTo>
                      <a:pt x="617344" y="301479"/>
                      <a:pt x="581301" y="385283"/>
                      <a:pt x="579525" y="474590"/>
                    </a:cubicBezTo>
                    <a:lnTo>
                      <a:pt x="579525" y="475833"/>
                    </a:lnTo>
                    <a:cubicBezTo>
                      <a:pt x="568517" y="472815"/>
                      <a:pt x="557332" y="470329"/>
                      <a:pt x="545969" y="468199"/>
                    </a:cubicBezTo>
                    <a:cubicBezTo>
                      <a:pt x="548277" y="264549"/>
                      <a:pt x="714819" y="99250"/>
                      <a:pt x="918115" y="99250"/>
                    </a:cubicBezTo>
                    <a:cubicBezTo>
                      <a:pt x="1121411" y="99250"/>
                      <a:pt x="1287953" y="264727"/>
                      <a:pt x="1290261" y="468199"/>
                    </a:cubicBezTo>
                    <a:cubicBezTo>
                      <a:pt x="1279253" y="470507"/>
                      <a:pt x="1268067" y="472993"/>
                      <a:pt x="1257059" y="475833"/>
                    </a:cubicBezTo>
                    <a:close/>
                    <a:moveTo>
                      <a:pt x="1297008" y="467134"/>
                    </a:moveTo>
                    <a:cubicBezTo>
                      <a:pt x="1294167" y="260465"/>
                      <a:pt x="1124784" y="92858"/>
                      <a:pt x="918470" y="92858"/>
                    </a:cubicBezTo>
                    <a:cubicBezTo>
                      <a:pt x="711978" y="92858"/>
                      <a:pt x="542772" y="260465"/>
                      <a:pt x="539932" y="467134"/>
                    </a:cubicBezTo>
                    <a:cubicBezTo>
                      <a:pt x="527326" y="465003"/>
                      <a:pt x="514542" y="463228"/>
                      <a:pt x="501581" y="462162"/>
                    </a:cubicBezTo>
                    <a:cubicBezTo>
                      <a:pt x="508683" y="236851"/>
                      <a:pt x="694579" y="54330"/>
                      <a:pt x="918470" y="54330"/>
                    </a:cubicBezTo>
                    <a:cubicBezTo>
                      <a:pt x="1027841" y="54330"/>
                      <a:pt x="1131176" y="96409"/>
                      <a:pt x="1209476" y="172756"/>
                    </a:cubicBezTo>
                    <a:cubicBezTo>
                      <a:pt x="1287598" y="249102"/>
                      <a:pt x="1332341" y="351194"/>
                      <a:pt x="1335537" y="460209"/>
                    </a:cubicBezTo>
                    <a:lnTo>
                      <a:pt x="1335537" y="461985"/>
                    </a:lnTo>
                    <a:cubicBezTo>
                      <a:pt x="1322398" y="463228"/>
                      <a:pt x="1309614" y="465003"/>
                      <a:pt x="1297008" y="467134"/>
                    </a:cubicBezTo>
                    <a:close/>
                    <a:moveTo>
                      <a:pt x="1341929" y="461630"/>
                    </a:moveTo>
                    <a:lnTo>
                      <a:pt x="1341929" y="460209"/>
                    </a:lnTo>
                    <a:cubicBezTo>
                      <a:pt x="1338733" y="349418"/>
                      <a:pt x="1293280" y="245729"/>
                      <a:pt x="1213915" y="168140"/>
                    </a:cubicBezTo>
                    <a:cubicBezTo>
                      <a:pt x="1134372" y="90551"/>
                      <a:pt x="1029439" y="47761"/>
                      <a:pt x="918470" y="47761"/>
                    </a:cubicBezTo>
                    <a:cubicBezTo>
                      <a:pt x="691205" y="47761"/>
                      <a:pt x="502469" y="232945"/>
                      <a:pt x="495189" y="461630"/>
                    </a:cubicBezTo>
                    <a:cubicBezTo>
                      <a:pt x="484891" y="460919"/>
                      <a:pt x="474593" y="460387"/>
                      <a:pt x="464117" y="460209"/>
                    </a:cubicBezTo>
                    <a:lnTo>
                      <a:pt x="464117" y="456835"/>
                    </a:lnTo>
                    <a:cubicBezTo>
                      <a:pt x="467846" y="209864"/>
                      <a:pt x="668479" y="9588"/>
                      <a:pt x="915274" y="7812"/>
                    </a:cubicBezTo>
                    <a:lnTo>
                      <a:pt x="921311" y="7812"/>
                    </a:lnTo>
                    <a:cubicBezTo>
                      <a:pt x="1156033" y="7812"/>
                      <a:pt x="1347078" y="188025"/>
                      <a:pt x="1370692" y="417420"/>
                    </a:cubicBezTo>
                    <a:lnTo>
                      <a:pt x="1371047" y="420971"/>
                    </a:lnTo>
                    <a:cubicBezTo>
                      <a:pt x="1371580" y="427185"/>
                      <a:pt x="1372112" y="433576"/>
                      <a:pt x="1372467" y="439969"/>
                    </a:cubicBezTo>
                    <a:cubicBezTo>
                      <a:pt x="1372645" y="442809"/>
                      <a:pt x="1372645" y="445650"/>
                      <a:pt x="1372645" y="448491"/>
                    </a:cubicBezTo>
                    <a:cubicBezTo>
                      <a:pt x="1372822" y="452397"/>
                      <a:pt x="1373000" y="456481"/>
                      <a:pt x="1373000" y="460387"/>
                    </a:cubicBezTo>
                    <a:cubicBezTo>
                      <a:pt x="1362347" y="460387"/>
                      <a:pt x="1352049" y="460919"/>
                      <a:pt x="1341929" y="461630"/>
                    </a:cubicBezTo>
                    <a:close/>
                  </a:path>
                </a:pathLst>
              </a:custGeom>
              <a:grpFill/>
              <a:ln w="10769" cap="flat">
                <a:noFill/>
                <a:prstDash val="solid"/>
                <a:miter/>
              </a:ln>
            </p:spPr>
            <p:txBody>
              <a:bodyPr rtlCol="0" anchor="ctr"/>
              <a:lstStyle/>
              <a:p>
                <a:endParaRPr lang="en-US" dirty="0"/>
              </a:p>
            </p:txBody>
          </p:sp>
          <p:sp>
            <p:nvSpPr>
              <p:cNvPr id="833" name="Freeform: Shape 832">
                <a:extLst>
                  <a:ext uri="{FF2B5EF4-FFF2-40B4-BE49-F238E27FC236}">
                    <a16:creationId xmlns:a16="http://schemas.microsoft.com/office/drawing/2014/main" id="{6A3FDBCF-CFD4-423D-A2EB-D0FD46F44C2D}"/>
                  </a:ext>
                </a:extLst>
              </p:cNvPr>
              <p:cNvSpPr/>
              <p:nvPr/>
            </p:nvSpPr>
            <p:spPr>
              <a:xfrm>
                <a:off x="6119466" y="5604893"/>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4" y="145236"/>
                      <a:pt x="669366" y="318880"/>
                    </a:cubicBezTo>
                    <a:lnTo>
                      <a:pt x="669366" y="318880"/>
                    </a:lnTo>
                    <a:lnTo>
                      <a:pt x="675758" y="318880"/>
                    </a:lnTo>
                    <a:cubicBezTo>
                      <a:pt x="670787" y="234899"/>
                      <a:pt x="635277" y="156599"/>
                      <a:pt x="575087" y="97298"/>
                    </a:cubicBezTo>
                    <a:cubicBezTo>
                      <a:pt x="511701" y="34445"/>
                      <a:pt x="427542" y="0"/>
                      <a:pt x="338057" y="0"/>
                    </a:cubicBezTo>
                    <a:close/>
                  </a:path>
                </a:pathLst>
              </a:custGeom>
              <a:grpFill/>
              <a:ln w="10769" cap="flat">
                <a:noFill/>
                <a:prstDash val="solid"/>
                <a:miter/>
              </a:ln>
            </p:spPr>
            <p:txBody>
              <a:bodyPr rtlCol="0" anchor="ctr"/>
              <a:lstStyle/>
              <a:p>
                <a:endParaRPr lang="en-US" dirty="0"/>
              </a:p>
            </p:txBody>
          </p:sp>
          <p:sp>
            <p:nvSpPr>
              <p:cNvPr id="834" name="Freeform: Shape 833">
                <a:extLst>
                  <a:ext uri="{FF2B5EF4-FFF2-40B4-BE49-F238E27FC236}">
                    <a16:creationId xmlns:a16="http://schemas.microsoft.com/office/drawing/2014/main" id="{CE1AC10A-00EE-4606-B7F9-BB5FD7F761E7}"/>
                  </a:ext>
                </a:extLst>
              </p:cNvPr>
              <p:cNvSpPr/>
              <p:nvPr/>
            </p:nvSpPr>
            <p:spPr>
              <a:xfrm>
                <a:off x="6163321" y="5656560"/>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1" y="6392"/>
                      <a:pt x="294024" y="6392"/>
                    </a:cubicBezTo>
                    <a:cubicBezTo>
                      <a:pt x="442456" y="6392"/>
                      <a:pt x="566920" y="121444"/>
                      <a:pt x="581657" y="267213"/>
                    </a:cubicBezTo>
                    <a:lnTo>
                      <a:pt x="581657" y="267213"/>
                    </a:lnTo>
                    <a:lnTo>
                      <a:pt x="588048" y="267213"/>
                    </a:lnTo>
                    <a:cubicBezTo>
                      <a:pt x="573667" y="117893"/>
                      <a:pt x="446362" y="0"/>
                      <a:pt x="294202" y="0"/>
                    </a:cubicBezTo>
                    <a:close/>
                  </a:path>
                </a:pathLst>
              </a:custGeom>
              <a:grpFill/>
              <a:ln w="10769" cap="flat">
                <a:noFill/>
                <a:prstDash val="solid"/>
                <a:miter/>
              </a:ln>
            </p:spPr>
            <p:txBody>
              <a:bodyPr rtlCol="0" anchor="ctr"/>
              <a:lstStyle/>
              <a:p>
                <a:endParaRPr lang="en-US" dirty="0"/>
              </a:p>
            </p:txBody>
          </p:sp>
          <p:sp>
            <p:nvSpPr>
              <p:cNvPr id="835" name="Freeform: Shape 834">
                <a:extLst>
                  <a:ext uri="{FF2B5EF4-FFF2-40B4-BE49-F238E27FC236}">
                    <a16:creationId xmlns:a16="http://schemas.microsoft.com/office/drawing/2014/main" id="{AE4F1232-2E86-4C94-9A8A-CF1B85B9FD5B}"/>
                  </a:ext>
                </a:extLst>
              </p:cNvPr>
              <p:cNvSpPr/>
              <p:nvPr/>
            </p:nvSpPr>
            <p:spPr>
              <a:xfrm>
                <a:off x="7078950" y="6575559"/>
                <a:ext cx="588225" cy="267212"/>
              </a:xfrm>
              <a:custGeom>
                <a:avLst/>
                <a:gdLst>
                  <a:gd name="connsiteX0" fmla="*/ 294201 w 588225"/>
                  <a:gd name="connsiteY0" fmla="*/ 0 h 267212"/>
                  <a:gd name="connsiteX1" fmla="*/ 0 w 588225"/>
                  <a:gd name="connsiteY1" fmla="*/ 267212 h 267212"/>
                  <a:gd name="connsiteX2" fmla="*/ 177 w 588225"/>
                  <a:gd name="connsiteY2" fmla="*/ 267212 h 267212"/>
                  <a:gd name="connsiteX3" fmla="*/ 6392 w 588225"/>
                  <a:gd name="connsiteY3" fmla="*/ 267212 h 267212"/>
                  <a:gd name="connsiteX4" fmla="*/ 294201 w 588225"/>
                  <a:gd name="connsiteY4" fmla="*/ 6392 h 267212"/>
                  <a:gd name="connsiteX5" fmla="*/ 581834 w 588225"/>
                  <a:gd name="connsiteY5" fmla="*/ 267212 h 267212"/>
                  <a:gd name="connsiteX6" fmla="*/ 588048 w 588225"/>
                  <a:gd name="connsiteY6" fmla="*/ 267212 h 267212"/>
                  <a:gd name="connsiteX7" fmla="*/ 588225 w 588225"/>
                  <a:gd name="connsiteY7" fmla="*/ 267212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2"/>
                    </a:cubicBezTo>
                    <a:lnTo>
                      <a:pt x="177" y="267212"/>
                    </a:lnTo>
                    <a:lnTo>
                      <a:pt x="6392" y="267212"/>
                    </a:lnTo>
                    <a:cubicBezTo>
                      <a:pt x="21306" y="121444"/>
                      <a:pt x="145591" y="6392"/>
                      <a:pt x="294201" y="6392"/>
                    </a:cubicBezTo>
                    <a:cubicBezTo>
                      <a:pt x="442812" y="6392"/>
                      <a:pt x="567097" y="121444"/>
                      <a:pt x="581834" y="267212"/>
                    </a:cubicBezTo>
                    <a:lnTo>
                      <a:pt x="588048" y="267212"/>
                    </a:lnTo>
                    <a:lnTo>
                      <a:pt x="588225" y="267212"/>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836" name="Freeform: Shape 835">
                <a:extLst>
                  <a:ext uri="{FF2B5EF4-FFF2-40B4-BE49-F238E27FC236}">
                    <a16:creationId xmlns:a16="http://schemas.microsoft.com/office/drawing/2014/main" id="{5819EA43-1163-4776-B5DF-BD1F691D50B1}"/>
                  </a:ext>
                </a:extLst>
              </p:cNvPr>
              <p:cNvSpPr/>
              <p:nvPr/>
            </p:nvSpPr>
            <p:spPr>
              <a:xfrm>
                <a:off x="6949870" y="6429968"/>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4995 h 412803"/>
                  <a:gd name="connsiteX8" fmla="*/ 840525 w 846917"/>
                  <a:gd name="connsiteY8" fmla="*/ 412449 h 412803"/>
                  <a:gd name="connsiteX9" fmla="*/ 840525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8"/>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9"/>
                      <a:pt x="714465" y="124995"/>
                    </a:cubicBezTo>
                    <a:cubicBezTo>
                      <a:pt x="792587" y="201341"/>
                      <a:pt x="837330" y="303433"/>
                      <a:pt x="840525" y="412449"/>
                    </a:cubicBezTo>
                    <a:lnTo>
                      <a:pt x="840525" y="412626"/>
                    </a:lnTo>
                    <a:lnTo>
                      <a:pt x="846917" y="412626"/>
                    </a:lnTo>
                    <a:lnTo>
                      <a:pt x="846917" y="412626"/>
                    </a:lnTo>
                    <a:lnTo>
                      <a:pt x="846917" y="412449"/>
                    </a:lnTo>
                    <a:close/>
                  </a:path>
                </a:pathLst>
              </a:custGeom>
              <a:grpFill/>
              <a:ln w="10769" cap="flat">
                <a:noFill/>
                <a:prstDash val="solid"/>
                <a:miter/>
              </a:ln>
            </p:spPr>
            <p:txBody>
              <a:bodyPr rtlCol="0" anchor="ctr"/>
              <a:lstStyle/>
              <a:p>
                <a:endParaRPr lang="en-US" dirty="0"/>
              </a:p>
            </p:txBody>
          </p:sp>
          <p:sp>
            <p:nvSpPr>
              <p:cNvPr id="837" name="Freeform: Shape 836">
                <a:extLst>
                  <a:ext uri="{FF2B5EF4-FFF2-40B4-BE49-F238E27FC236}">
                    <a16:creationId xmlns:a16="http://schemas.microsoft.com/office/drawing/2014/main" id="{786867F4-8831-497E-844C-521CCF9D3013}"/>
                  </a:ext>
                </a:extLst>
              </p:cNvPr>
              <p:cNvSpPr/>
              <p:nvPr/>
            </p:nvSpPr>
            <p:spPr>
              <a:xfrm>
                <a:off x="6079162" y="6475065"/>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29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3" y="167607"/>
                      <a:pt x="177551" y="6569"/>
                      <a:pt x="378361" y="6569"/>
                    </a:cubicBezTo>
                    <a:cubicBezTo>
                      <a:pt x="578993" y="6569"/>
                      <a:pt x="743760" y="167785"/>
                      <a:pt x="750329" y="367706"/>
                    </a:cubicBezTo>
                    <a:lnTo>
                      <a:pt x="756721" y="367706"/>
                    </a:lnTo>
                    <a:cubicBezTo>
                      <a:pt x="750329" y="164234"/>
                      <a:pt x="582544" y="0"/>
                      <a:pt x="378361" y="0"/>
                    </a:cubicBezTo>
                    <a:close/>
                  </a:path>
                </a:pathLst>
              </a:custGeom>
              <a:grpFill/>
              <a:ln w="10769" cap="flat">
                <a:noFill/>
                <a:prstDash val="solid"/>
                <a:miter/>
              </a:ln>
            </p:spPr>
            <p:txBody>
              <a:bodyPr rtlCol="0" anchor="ctr"/>
              <a:lstStyle/>
              <a:p>
                <a:endParaRPr lang="en-US" dirty="0"/>
              </a:p>
            </p:txBody>
          </p:sp>
          <p:sp>
            <p:nvSpPr>
              <p:cNvPr id="838" name="Freeform: Shape 837">
                <a:extLst>
                  <a:ext uri="{FF2B5EF4-FFF2-40B4-BE49-F238E27FC236}">
                    <a16:creationId xmlns:a16="http://schemas.microsoft.com/office/drawing/2014/main" id="{D286DFC3-31F0-44AD-B571-BB85B789AEC3}"/>
                  </a:ext>
                </a:extLst>
              </p:cNvPr>
              <p:cNvSpPr/>
              <p:nvPr/>
            </p:nvSpPr>
            <p:spPr>
              <a:xfrm>
                <a:off x="6994791" y="6475065"/>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839" name="Freeform: Shape 838">
                <a:extLst>
                  <a:ext uri="{FF2B5EF4-FFF2-40B4-BE49-F238E27FC236}">
                    <a16:creationId xmlns:a16="http://schemas.microsoft.com/office/drawing/2014/main" id="{DA1AC2FD-DCD5-4A62-BCA2-5D3EE06E798B}"/>
                  </a:ext>
                </a:extLst>
              </p:cNvPr>
              <p:cNvSpPr/>
              <p:nvPr/>
            </p:nvSpPr>
            <p:spPr>
              <a:xfrm>
                <a:off x="7034917" y="6523892"/>
                <a:ext cx="675758" cy="318879"/>
              </a:xfrm>
              <a:custGeom>
                <a:avLst/>
                <a:gdLst>
                  <a:gd name="connsiteX0" fmla="*/ 575442 w 675758"/>
                  <a:gd name="connsiteY0" fmla="*/ 97298 h 318879"/>
                  <a:gd name="connsiteX1" fmla="*/ 338057 w 675758"/>
                  <a:gd name="connsiteY1" fmla="*/ 0 h 318879"/>
                  <a:gd name="connsiteX2" fmla="*/ 100672 w 675758"/>
                  <a:gd name="connsiteY2" fmla="*/ 97298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5" y="0"/>
                      <a:pt x="338057" y="0"/>
                    </a:cubicBezTo>
                    <a:cubicBezTo>
                      <a:pt x="248749" y="0"/>
                      <a:pt x="164412" y="34622"/>
                      <a:pt x="100672" y="97298"/>
                    </a:cubicBezTo>
                    <a:cubicBezTo>
                      <a:pt x="40482" y="156599"/>
                      <a:pt x="4971" y="234899"/>
                      <a:pt x="0" y="318879"/>
                    </a:cubicBezTo>
                    <a:lnTo>
                      <a:pt x="0" y="318879"/>
                    </a:lnTo>
                    <a:lnTo>
                      <a:pt x="6392" y="318879"/>
                    </a:lnTo>
                    <a:cubicBezTo>
                      <a:pt x="11363" y="236674"/>
                      <a:pt x="46163" y="159973"/>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840" name="Freeform: Shape 839">
                <a:extLst>
                  <a:ext uri="{FF2B5EF4-FFF2-40B4-BE49-F238E27FC236}">
                    <a16:creationId xmlns:a16="http://schemas.microsoft.com/office/drawing/2014/main" id="{A76B1609-2386-4361-B6F1-A3E56987251E}"/>
                  </a:ext>
                </a:extLst>
              </p:cNvPr>
              <p:cNvSpPr/>
              <p:nvPr/>
            </p:nvSpPr>
            <p:spPr>
              <a:xfrm>
                <a:off x="6034241" y="6429968"/>
                <a:ext cx="846739" cy="412803"/>
              </a:xfrm>
              <a:custGeom>
                <a:avLst/>
                <a:gdLst>
                  <a:gd name="connsiteX0" fmla="*/ 718726 w 846739"/>
                  <a:gd name="connsiteY0" fmla="*/ 120379 h 412803"/>
                  <a:gd name="connsiteX1" fmla="*/ 423282 w 846739"/>
                  <a:gd name="connsiteY1" fmla="*/ 0 h 412803"/>
                  <a:gd name="connsiteX2" fmla="*/ 0 w 846739"/>
                  <a:gd name="connsiteY2" fmla="*/ 412803 h 412803"/>
                  <a:gd name="connsiteX3" fmla="*/ 6392 w 846739"/>
                  <a:gd name="connsiteY3" fmla="*/ 412803 h 412803"/>
                  <a:gd name="connsiteX4" fmla="*/ 423282 w 846739"/>
                  <a:gd name="connsiteY4" fmla="*/ 6569 h 412803"/>
                  <a:gd name="connsiteX5" fmla="*/ 714287 w 846739"/>
                  <a:gd name="connsiteY5" fmla="*/ 124995 h 412803"/>
                  <a:gd name="connsiteX6" fmla="*/ 840348 w 846739"/>
                  <a:gd name="connsiteY6" fmla="*/ 412449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2" y="0"/>
                    </a:cubicBezTo>
                    <a:cubicBezTo>
                      <a:pt x="196372" y="0"/>
                      <a:pt x="7990" y="184652"/>
                      <a:pt x="0" y="412803"/>
                    </a:cubicBezTo>
                    <a:lnTo>
                      <a:pt x="6392" y="412803"/>
                    </a:lnTo>
                    <a:cubicBezTo>
                      <a:pt x="14382" y="188203"/>
                      <a:pt x="199922" y="6569"/>
                      <a:pt x="423282" y="6569"/>
                    </a:cubicBezTo>
                    <a:cubicBezTo>
                      <a:pt x="532652" y="6569"/>
                      <a:pt x="635987" y="48649"/>
                      <a:pt x="714287" y="124995"/>
                    </a:cubicBezTo>
                    <a:cubicBezTo>
                      <a:pt x="792409" y="201341"/>
                      <a:pt x="837152" y="303433"/>
                      <a:pt x="840348" y="412449"/>
                    </a:cubicBezTo>
                    <a:lnTo>
                      <a:pt x="840348" y="412626"/>
                    </a:lnTo>
                    <a:lnTo>
                      <a:pt x="846740" y="412626"/>
                    </a:lnTo>
                    <a:lnTo>
                      <a:pt x="846740" y="412271"/>
                    </a:lnTo>
                    <a:cubicBezTo>
                      <a:pt x="843722" y="301658"/>
                      <a:pt x="798091" y="197968"/>
                      <a:pt x="718726" y="120379"/>
                    </a:cubicBezTo>
                    <a:close/>
                  </a:path>
                </a:pathLst>
              </a:custGeom>
              <a:grpFill/>
              <a:ln w="10769" cap="flat">
                <a:noFill/>
                <a:prstDash val="solid"/>
                <a:miter/>
              </a:ln>
            </p:spPr>
            <p:txBody>
              <a:bodyPr rtlCol="0" anchor="ctr"/>
              <a:lstStyle/>
              <a:p>
                <a:endParaRPr lang="en-US" dirty="0"/>
              </a:p>
            </p:txBody>
          </p:sp>
          <p:sp>
            <p:nvSpPr>
              <p:cNvPr id="841" name="Freeform: Shape 840">
                <a:extLst>
                  <a:ext uri="{FF2B5EF4-FFF2-40B4-BE49-F238E27FC236}">
                    <a16:creationId xmlns:a16="http://schemas.microsoft.com/office/drawing/2014/main" id="{1AC6B9C1-393E-4820-9F86-127429966327}"/>
                  </a:ext>
                </a:extLst>
              </p:cNvPr>
              <p:cNvSpPr/>
              <p:nvPr/>
            </p:nvSpPr>
            <p:spPr>
              <a:xfrm>
                <a:off x="7830877"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42" name="Freeform: Shape 841">
                <a:extLst>
                  <a:ext uri="{FF2B5EF4-FFF2-40B4-BE49-F238E27FC236}">
                    <a16:creationId xmlns:a16="http://schemas.microsoft.com/office/drawing/2014/main" id="{72DC273F-ABA7-4CD7-BC45-1E94F3C14FE8}"/>
                  </a:ext>
                </a:extLst>
              </p:cNvPr>
              <p:cNvSpPr/>
              <p:nvPr/>
            </p:nvSpPr>
            <p:spPr>
              <a:xfrm>
                <a:off x="5996956" y="5923773"/>
                <a:ext cx="1838183" cy="919885"/>
              </a:xfrm>
              <a:custGeom>
                <a:avLst/>
                <a:gdLst>
                  <a:gd name="connsiteX0" fmla="*/ 1830548 w 1838183"/>
                  <a:gd name="connsiteY0" fmla="*/ 1775 h 919885"/>
                  <a:gd name="connsiteX1" fmla="*/ 1799477 w 1838183"/>
                  <a:gd name="connsiteY1" fmla="*/ 3196 h 919885"/>
                  <a:gd name="connsiteX2" fmla="*/ 1799477 w 1838183"/>
                  <a:gd name="connsiteY2" fmla="*/ 1598 h 919885"/>
                  <a:gd name="connsiteX3" fmla="*/ 1799477 w 1838183"/>
                  <a:gd name="connsiteY3" fmla="*/ 0 h 919885"/>
                  <a:gd name="connsiteX4" fmla="*/ 1793085 w 1838183"/>
                  <a:gd name="connsiteY4" fmla="*/ 0 h 919885"/>
                  <a:gd name="connsiteX5" fmla="*/ 1792907 w 1838183"/>
                  <a:gd name="connsiteY5" fmla="*/ 0 h 919885"/>
                  <a:gd name="connsiteX6" fmla="*/ 1793085 w 1838183"/>
                  <a:gd name="connsiteY6" fmla="*/ 1775 h 919885"/>
                  <a:gd name="connsiteX7" fmla="*/ 1793085 w 1838183"/>
                  <a:gd name="connsiteY7" fmla="*/ 3551 h 919885"/>
                  <a:gd name="connsiteX8" fmla="*/ 1754556 w 1838183"/>
                  <a:gd name="connsiteY8" fmla="*/ 8700 h 919885"/>
                  <a:gd name="connsiteX9" fmla="*/ 1754202 w 1838183"/>
                  <a:gd name="connsiteY9" fmla="*/ 0 h 919885"/>
                  <a:gd name="connsiteX10" fmla="*/ 1747810 w 1838183"/>
                  <a:gd name="connsiteY10" fmla="*/ 0 h 919885"/>
                  <a:gd name="connsiteX11" fmla="*/ 1747810 w 1838183"/>
                  <a:gd name="connsiteY11" fmla="*/ 0 h 919885"/>
                  <a:gd name="connsiteX12" fmla="*/ 1748165 w 1838183"/>
                  <a:gd name="connsiteY12" fmla="*/ 9765 h 919885"/>
                  <a:gd name="connsiteX13" fmla="*/ 1714608 w 1838183"/>
                  <a:gd name="connsiteY13" fmla="*/ 17400 h 919885"/>
                  <a:gd name="connsiteX14" fmla="*/ 1714608 w 1838183"/>
                  <a:gd name="connsiteY14" fmla="*/ 16157 h 919885"/>
                  <a:gd name="connsiteX15" fmla="*/ 1713898 w 1838183"/>
                  <a:gd name="connsiteY15" fmla="*/ 0 h 919885"/>
                  <a:gd name="connsiteX16" fmla="*/ 1707506 w 1838183"/>
                  <a:gd name="connsiteY16" fmla="*/ 0 h 919885"/>
                  <a:gd name="connsiteX17" fmla="*/ 1707506 w 1838183"/>
                  <a:gd name="connsiteY17" fmla="*/ 0 h 919885"/>
                  <a:gd name="connsiteX18" fmla="*/ 1708216 w 1838183"/>
                  <a:gd name="connsiteY18" fmla="*/ 16334 h 919885"/>
                  <a:gd name="connsiteX19" fmla="*/ 1708216 w 1838183"/>
                  <a:gd name="connsiteY19" fmla="*/ 19353 h 919885"/>
                  <a:gd name="connsiteX20" fmla="*/ 1671818 w 1838183"/>
                  <a:gd name="connsiteY20" fmla="*/ 31248 h 919885"/>
                  <a:gd name="connsiteX21" fmla="*/ 1671818 w 1838183"/>
                  <a:gd name="connsiteY21" fmla="*/ 25390 h 919885"/>
                  <a:gd name="connsiteX22" fmla="*/ 1670220 w 1838183"/>
                  <a:gd name="connsiteY22" fmla="*/ 0 h 919885"/>
                  <a:gd name="connsiteX23" fmla="*/ 1664006 w 1838183"/>
                  <a:gd name="connsiteY23" fmla="*/ 0 h 919885"/>
                  <a:gd name="connsiteX24" fmla="*/ 1663828 w 1838183"/>
                  <a:gd name="connsiteY24" fmla="*/ 0 h 919885"/>
                  <a:gd name="connsiteX25" fmla="*/ 1665604 w 1838183"/>
                  <a:gd name="connsiteY25" fmla="*/ 25567 h 919885"/>
                  <a:gd name="connsiteX26" fmla="*/ 1665604 w 1838183"/>
                  <a:gd name="connsiteY26" fmla="*/ 33912 h 919885"/>
                  <a:gd name="connsiteX27" fmla="*/ 1384896 w 1838183"/>
                  <a:gd name="connsiteY27" fmla="*/ 360959 h 919885"/>
                  <a:gd name="connsiteX28" fmla="*/ 1384363 w 1838183"/>
                  <a:gd name="connsiteY28" fmla="*/ 363267 h 919885"/>
                  <a:gd name="connsiteX29" fmla="*/ 1381523 w 1838183"/>
                  <a:gd name="connsiteY29" fmla="*/ 377116 h 919885"/>
                  <a:gd name="connsiteX30" fmla="*/ 1380635 w 1838183"/>
                  <a:gd name="connsiteY30" fmla="*/ 381732 h 919885"/>
                  <a:gd name="connsiteX31" fmla="*/ 1377261 w 1838183"/>
                  <a:gd name="connsiteY31" fmla="*/ 402683 h 919885"/>
                  <a:gd name="connsiteX32" fmla="*/ 1376373 w 1838183"/>
                  <a:gd name="connsiteY32" fmla="*/ 409785 h 919885"/>
                  <a:gd name="connsiteX33" fmla="*/ 1375486 w 1838183"/>
                  <a:gd name="connsiteY33" fmla="*/ 403038 h 919885"/>
                  <a:gd name="connsiteX34" fmla="*/ 1372112 w 1838183"/>
                  <a:gd name="connsiteY34" fmla="*/ 381377 h 919885"/>
                  <a:gd name="connsiteX35" fmla="*/ 1371402 w 1838183"/>
                  <a:gd name="connsiteY35" fmla="*/ 377293 h 919885"/>
                  <a:gd name="connsiteX36" fmla="*/ 1368383 w 1838183"/>
                  <a:gd name="connsiteY36" fmla="*/ 363267 h 919885"/>
                  <a:gd name="connsiteX37" fmla="*/ 1367851 w 1838183"/>
                  <a:gd name="connsiteY37" fmla="*/ 361314 h 919885"/>
                  <a:gd name="connsiteX38" fmla="*/ 1086966 w 1838183"/>
                  <a:gd name="connsiteY38" fmla="*/ 34089 h 919885"/>
                  <a:gd name="connsiteX39" fmla="*/ 1086966 w 1838183"/>
                  <a:gd name="connsiteY39" fmla="*/ 25744 h 919885"/>
                  <a:gd name="connsiteX40" fmla="*/ 1088741 w 1838183"/>
                  <a:gd name="connsiteY40" fmla="*/ 177 h 919885"/>
                  <a:gd name="connsiteX41" fmla="*/ 1088564 w 1838183"/>
                  <a:gd name="connsiteY41" fmla="*/ 177 h 919885"/>
                  <a:gd name="connsiteX42" fmla="*/ 1082349 w 1838183"/>
                  <a:gd name="connsiteY42" fmla="*/ 177 h 919885"/>
                  <a:gd name="connsiteX43" fmla="*/ 1080752 w 1838183"/>
                  <a:gd name="connsiteY43" fmla="*/ 25567 h 919885"/>
                  <a:gd name="connsiteX44" fmla="*/ 1080752 w 1838183"/>
                  <a:gd name="connsiteY44" fmla="*/ 31426 h 919885"/>
                  <a:gd name="connsiteX45" fmla="*/ 1044176 w 1838183"/>
                  <a:gd name="connsiteY45" fmla="*/ 19353 h 919885"/>
                  <a:gd name="connsiteX46" fmla="*/ 1044176 w 1838183"/>
                  <a:gd name="connsiteY46" fmla="*/ 16334 h 919885"/>
                  <a:gd name="connsiteX47" fmla="*/ 1044886 w 1838183"/>
                  <a:gd name="connsiteY47" fmla="*/ 0 h 919885"/>
                  <a:gd name="connsiteX48" fmla="*/ 1044709 w 1838183"/>
                  <a:gd name="connsiteY48" fmla="*/ 0 h 919885"/>
                  <a:gd name="connsiteX49" fmla="*/ 1038317 w 1838183"/>
                  <a:gd name="connsiteY49" fmla="*/ 0 h 919885"/>
                  <a:gd name="connsiteX50" fmla="*/ 1037607 w 1838183"/>
                  <a:gd name="connsiteY50" fmla="*/ 16157 h 919885"/>
                  <a:gd name="connsiteX51" fmla="*/ 1037607 w 1838183"/>
                  <a:gd name="connsiteY51" fmla="*/ 17400 h 919885"/>
                  <a:gd name="connsiteX52" fmla="*/ 1004049 w 1838183"/>
                  <a:gd name="connsiteY52" fmla="*/ 9765 h 919885"/>
                  <a:gd name="connsiteX53" fmla="*/ 1004404 w 1838183"/>
                  <a:gd name="connsiteY53" fmla="*/ 0 h 919885"/>
                  <a:gd name="connsiteX54" fmla="*/ 1004404 w 1838183"/>
                  <a:gd name="connsiteY54" fmla="*/ 0 h 919885"/>
                  <a:gd name="connsiteX55" fmla="*/ 998013 w 1838183"/>
                  <a:gd name="connsiteY55" fmla="*/ 0 h 919885"/>
                  <a:gd name="connsiteX56" fmla="*/ 997658 w 1838183"/>
                  <a:gd name="connsiteY56" fmla="*/ 8700 h 919885"/>
                  <a:gd name="connsiteX57" fmla="*/ 959307 w 1838183"/>
                  <a:gd name="connsiteY57" fmla="*/ 3728 h 919885"/>
                  <a:gd name="connsiteX58" fmla="*/ 959484 w 1838183"/>
                  <a:gd name="connsiteY58" fmla="*/ 0 h 919885"/>
                  <a:gd name="connsiteX59" fmla="*/ 959307 w 1838183"/>
                  <a:gd name="connsiteY59" fmla="*/ 0 h 919885"/>
                  <a:gd name="connsiteX60" fmla="*/ 952915 w 1838183"/>
                  <a:gd name="connsiteY60" fmla="*/ 0 h 919885"/>
                  <a:gd name="connsiteX61" fmla="*/ 952738 w 1838183"/>
                  <a:gd name="connsiteY61" fmla="*/ 3196 h 919885"/>
                  <a:gd name="connsiteX62" fmla="*/ 921666 w 1838183"/>
                  <a:gd name="connsiteY62" fmla="*/ 1065 h 919885"/>
                  <a:gd name="connsiteX63" fmla="*/ 921666 w 1838183"/>
                  <a:gd name="connsiteY63" fmla="*/ 177 h 919885"/>
                  <a:gd name="connsiteX64" fmla="*/ 915096 w 1838183"/>
                  <a:gd name="connsiteY64" fmla="*/ 177 h 919885"/>
                  <a:gd name="connsiteX65" fmla="*/ 915096 w 1838183"/>
                  <a:gd name="connsiteY65" fmla="*/ 1065 h 919885"/>
                  <a:gd name="connsiteX66" fmla="*/ 884025 w 1838183"/>
                  <a:gd name="connsiteY66" fmla="*/ 1598 h 919885"/>
                  <a:gd name="connsiteX67" fmla="*/ 884025 w 1838183"/>
                  <a:gd name="connsiteY67" fmla="*/ 177 h 919885"/>
                  <a:gd name="connsiteX68" fmla="*/ 877633 w 1838183"/>
                  <a:gd name="connsiteY68" fmla="*/ 177 h 919885"/>
                  <a:gd name="connsiteX69" fmla="*/ 877633 w 1838183"/>
                  <a:gd name="connsiteY69" fmla="*/ 2131 h 919885"/>
                  <a:gd name="connsiteX70" fmla="*/ 839282 w 1838183"/>
                  <a:gd name="connsiteY70" fmla="*/ 7279 h 919885"/>
                  <a:gd name="connsiteX71" fmla="*/ 838927 w 1838183"/>
                  <a:gd name="connsiteY71" fmla="*/ 177 h 919885"/>
                  <a:gd name="connsiteX72" fmla="*/ 832535 w 1838183"/>
                  <a:gd name="connsiteY72" fmla="*/ 177 h 919885"/>
                  <a:gd name="connsiteX73" fmla="*/ 832891 w 1838183"/>
                  <a:gd name="connsiteY73" fmla="*/ 8344 h 919885"/>
                  <a:gd name="connsiteX74" fmla="*/ 799333 w 1838183"/>
                  <a:gd name="connsiteY74" fmla="*/ 15979 h 919885"/>
                  <a:gd name="connsiteX75" fmla="*/ 799333 w 1838183"/>
                  <a:gd name="connsiteY75" fmla="*/ 14204 h 919885"/>
                  <a:gd name="connsiteX76" fmla="*/ 798801 w 1838183"/>
                  <a:gd name="connsiteY76" fmla="*/ 177 h 919885"/>
                  <a:gd name="connsiteX77" fmla="*/ 798801 w 1838183"/>
                  <a:gd name="connsiteY77" fmla="*/ 177 h 919885"/>
                  <a:gd name="connsiteX78" fmla="*/ 792409 w 1838183"/>
                  <a:gd name="connsiteY78" fmla="*/ 177 h 919885"/>
                  <a:gd name="connsiteX79" fmla="*/ 793119 w 1838183"/>
                  <a:gd name="connsiteY79" fmla="*/ 14381 h 919885"/>
                  <a:gd name="connsiteX80" fmla="*/ 793119 w 1838183"/>
                  <a:gd name="connsiteY80" fmla="*/ 17755 h 919885"/>
                  <a:gd name="connsiteX81" fmla="*/ 756544 w 1838183"/>
                  <a:gd name="connsiteY81" fmla="*/ 29828 h 919885"/>
                  <a:gd name="connsiteX82" fmla="*/ 756544 w 1838183"/>
                  <a:gd name="connsiteY82" fmla="*/ 23436 h 919885"/>
                  <a:gd name="connsiteX83" fmla="*/ 755123 w 1838183"/>
                  <a:gd name="connsiteY83" fmla="*/ 177 h 919885"/>
                  <a:gd name="connsiteX84" fmla="*/ 755123 w 1838183"/>
                  <a:gd name="connsiteY84" fmla="*/ 177 h 919885"/>
                  <a:gd name="connsiteX85" fmla="*/ 748731 w 1838183"/>
                  <a:gd name="connsiteY85" fmla="*/ 177 h 919885"/>
                  <a:gd name="connsiteX86" fmla="*/ 750152 w 1838183"/>
                  <a:gd name="connsiteY86" fmla="*/ 23614 h 919885"/>
                  <a:gd name="connsiteX87" fmla="*/ 750152 w 1838183"/>
                  <a:gd name="connsiteY87" fmla="*/ 32314 h 919885"/>
                  <a:gd name="connsiteX88" fmla="*/ 460922 w 1838183"/>
                  <a:gd name="connsiteY88" fmla="*/ 407832 h 919885"/>
                  <a:gd name="connsiteX89" fmla="*/ 171691 w 1838183"/>
                  <a:gd name="connsiteY89" fmla="*/ 32314 h 919885"/>
                  <a:gd name="connsiteX90" fmla="*/ 171691 w 1838183"/>
                  <a:gd name="connsiteY90" fmla="*/ 23614 h 919885"/>
                  <a:gd name="connsiteX91" fmla="*/ 173112 w 1838183"/>
                  <a:gd name="connsiteY91" fmla="*/ 177 h 919885"/>
                  <a:gd name="connsiteX92" fmla="*/ 166720 w 1838183"/>
                  <a:gd name="connsiteY92" fmla="*/ 177 h 919885"/>
                  <a:gd name="connsiteX93" fmla="*/ 166720 w 1838183"/>
                  <a:gd name="connsiteY93" fmla="*/ 177 h 919885"/>
                  <a:gd name="connsiteX94" fmla="*/ 165300 w 1838183"/>
                  <a:gd name="connsiteY94" fmla="*/ 23436 h 919885"/>
                  <a:gd name="connsiteX95" fmla="*/ 165300 w 1838183"/>
                  <a:gd name="connsiteY95" fmla="*/ 29828 h 919885"/>
                  <a:gd name="connsiteX96" fmla="*/ 128724 w 1838183"/>
                  <a:gd name="connsiteY96" fmla="*/ 17755 h 919885"/>
                  <a:gd name="connsiteX97" fmla="*/ 128724 w 1838183"/>
                  <a:gd name="connsiteY97" fmla="*/ 14204 h 919885"/>
                  <a:gd name="connsiteX98" fmla="*/ 129257 w 1838183"/>
                  <a:gd name="connsiteY98" fmla="*/ 0 h 919885"/>
                  <a:gd name="connsiteX99" fmla="*/ 122865 w 1838183"/>
                  <a:gd name="connsiteY99" fmla="*/ 0 h 919885"/>
                  <a:gd name="connsiteX100" fmla="*/ 122865 w 1838183"/>
                  <a:gd name="connsiteY100" fmla="*/ 0 h 919885"/>
                  <a:gd name="connsiteX101" fmla="*/ 122332 w 1838183"/>
                  <a:gd name="connsiteY101" fmla="*/ 14026 h 919885"/>
                  <a:gd name="connsiteX102" fmla="*/ 122332 w 1838183"/>
                  <a:gd name="connsiteY102" fmla="*/ 15802 h 919885"/>
                  <a:gd name="connsiteX103" fmla="*/ 88775 w 1838183"/>
                  <a:gd name="connsiteY103" fmla="*/ 8167 h 919885"/>
                  <a:gd name="connsiteX104" fmla="*/ 89130 w 1838183"/>
                  <a:gd name="connsiteY104" fmla="*/ 0 h 919885"/>
                  <a:gd name="connsiteX105" fmla="*/ 82739 w 1838183"/>
                  <a:gd name="connsiteY105" fmla="*/ 0 h 919885"/>
                  <a:gd name="connsiteX106" fmla="*/ 82739 w 1838183"/>
                  <a:gd name="connsiteY106" fmla="*/ 0 h 919885"/>
                  <a:gd name="connsiteX107" fmla="*/ 82561 w 1838183"/>
                  <a:gd name="connsiteY107" fmla="*/ 7102 h 919885"/>
                  <a:gd name="connsiteX108" fmla="*/ 44210 w 1838183"/>
                  <a:gd name="connsiteY108" fmla="*/ 2131 h 919885"/>
                  <a:gd name="connsiteX109" fmla="*/ 44388 w 1838183"/>
                  <a:gd name="connsiteY109" fmla="*/ 177 h 919885"/>
                  <a:gd name="connsiteX110" fmla="*/ 37996 w 1838183"/>
                  <a:gd name="connsiteY110" fmla="*/ 177 h 919885"/>
                  <a:gd name="connsiteX111" fmla="*/ 37996 w 1838183"/>
                  <a:gd name="connsiteY111" fmla="*/ 177 h 919885"/>
                  <a:gd name="connsiteX112" fmla="*/ 37996 w 1838183"/>
                  <a:gd name="connsiteY112" fmla="*/ 1775 h 919885"/>
                  <a:gd name="connsiteX113" fmla="*/ 6924 w 1838183"/>
                  <a:gd name="connsiteY113" fmla="*/ 355 h 919885"/>
                  <a:gd name="connsiteX114" fmla="*/ 6924 w 1838183"/>
                  <a:gd name="connsiteY114" fmla="*/ 177 h 919885"/>
                  <a:gd name="connsiteX115" fmla="*/ 533 w 1838183"/>
                  <a:gd name="connsiteY115" fmla="*/ 177 h 919885"/>
                  <a:gd name="connsiteX116" fmla="*/ 533 w 1838183"/>
                  <a:gd name="connsiteY116" fmla="*/ 3551 h 919885"/>
                  <a:gd name="connsiteX117" fmla="*/ 533 w 1838183"/>
                  <a:gd name="connsiteY117" fmla="*/ 8522 h 919885"/>
                  <a:gd name="connsiteX118" fmla="*/ 3728 w 1838183"/>
                  <a:gd name="connsiteY118" fmla="*/ 8522 h 919885"/>
                  <a:gd name="connsiteX119" fmla="*/ 458081 w 1838183"/>
                  <a:gd name="connsiteY119" fmla="*/ 456835 h 919885"/>
                  <a:gd name="connsiteX120" fmla="*/ 458081 w 1838183"/>
                  <a:gd name="connsiteY120" fmla="*/ 460742 h 919885"/>
                  <a:gd name="connsiteX121" fmla="*/ 427009 w 1838183"/>
                  <a:gd name="connsiteY121" fmla="*/ 462162 h 919885"/>
                  <a:gd name="connsiteX122" fmla="*/ 427009 w 1838183"/>
                  <a:gd name="connsiteY122" fmla="*/ 460742 h 919885"/>
                  <a:gd name="connsiteX123" fmla="*/ 298995 w 1838183"/>
                  <a:gd name="connsiteY123" fmla="*/ 168672 h 919885"/>
                  <a:gd name="connsiteX124" fmla="*/ 0 w 1838183"/>
                  <a:gd name="connsiteY124" fmla="*/ 48293 h 919885"/>
                  <a:gd name="connsiteX125" fmla="*/ 0 w 1838183"/>
                  <a:gd name="connsiteY125" fmla="*/ 54685 h 919885"/>
                  <a:gd name="connsiteX126" fmla="*/ 294557 w 1838183"/>
                  <a:gd name="connsiteY126" fmla="*/ 173111 h 919885"/>
                  <a:gd name="connsiteX127" fmla="*/ 420618 w 1838183"/>
                  <a:gd name="connsiteY127" fmla="*/ 460742 h 919885"/>
                  <a:gd name="connsiteX128" fmla="*/ 420618 w 1838183"/>
                  <a:gd name="connsiteY128" fmla="*/ 462517 h 919885"/>
                  <a:gd name="connsiteX129" fmla="*/ 382267 w 1838183"/>
                  <a:gd name="connsiteY129" fmla="*/ 467666 h 919885"/>
                  <a:gd name="connsiteX130" fmla="*/ 177 w 1838183"/>
                  <a:gd name="connsiteY130" fmla="*/ 93391 h 919885"/>
                  <a:gd name="connsiteX131" fmla="*/ 177 w 1838183"/>
                  <a:gd name="connsiteY131" fmla="*/ 99783 h 919885"/>
                  <a:gd name="connsiteX132" fmla="*/ 375875 w 1838183"/>
                  <a:gd name="connsiteY132" fmla="*/ 468732 h 919885"/>
                  <a:gd name="connsiteX133" fmla="*/ 342318 w 1838183"/>
                  <a:gd name="connsiteY133" fmla="*/ 476366 h 919885"/>
                  <a:gd name="connsiteX134" fmla="*/ 342318 w 1838183"/>
                  <a:gd name="connsiteY134" fmla="*/ 475123 h 919885"/>
                  <a:gd name="connsiteX135" fmla="*/ 240936 w 1838183"/>
                  <a:gd name="connsiteY135" fmla="*/ 239337 h 919885"/>
                  <a:gd name="connsiteX136" fmla="*/ 177 w 1838183"/>
                  <a:gd name="connsiteY136" fmla="*/ 142040 h 919885"/>
                  <a:gd name="connsiteX137" fmla="*/ 177 w 1838183"/>
                  <a:gd name="connsiteY137" fmla="*/ 148431 h 919885"/>
                  <a:gd name="connsiteX138" fmla="*/ 335749 w 1838183"/>
                  <a:gd name="connsiteY138" fmla="*/ 475123 h 919885"/>
                  <a:gd name="connsiteX139" fmla="*/ 335749 w 1838183"/>
                  <a:gd name="connsiteY139" fmla="*/ 478142 h 919885"/>
                  <a:gd name="connsiteX140" fmla="*/ 299173 w 1838183"/>
                  <a:gd name="connsiteY140" fmla="*/ 490215 h 919885"/>
                  <a:gd name="connsiteX141" fmla="*/ 299173 w 1838183"/>
                  <a:gd name="connsiteY141" fmla="*/ 484356 h 919885"/>
                  <a:gd name="connsiteX142" fmla="*/ 0 w 1838183"/>
                  <a:gd name="connsiteY142" fmla="*/ 193706 h 919885"/>
                  <a:gd name="connsiteX143" fmla="*/ 0 w 1838183"/>
                  <a:gd name="connsiteY143" fmla="*/ 200099 h 919885"/>
                  <a:gd name="connsiteX144" fmla="*/ 292603 w 1838183"/>
                  <a:gd name="connsiteY144" fmla="*/ 484356 h 919885"/>
                  <a:gd name="connsiteX145" fmla="*/ 292603 w 1838183"/>
                  <a:gd name="connsiteY145" fmla="*/ 492701 h 919885"/>
                  <a:gd name="connsiteX146" fmla="*/ 11896 w 1838183"/>
                  <a:gd name="connsiteY146" fmla="*/ 819747 h 919885"/>
                  <a:gd name="connsiteX147" fmla="*/ 11363 w 1838183"/>
                  <a:gd name="connsiteY147" fmla="*/ 822056 h 919885"/>
                  <a:gd name="connsiteX148" fmla="*/ 8522 w 1838183"/>
                  <a:gd name="connsiteY148" fmla="*/ 835905 h 919885"/>
                  <a:gd name="connsiteX149" fmla="*/ 7812 w 1838183"/>
                  <a:gd name="connsiteY149" fmla="*/ 840521 h 919885"/>
                  <a:gd name="connsiteX150" fmla="*/ 4439 w 1838183"/>
                  <a:gd name="connsiteY150" fmla="*/ 861649 h 919885"/>
                  <a:gd name="connsiteX151" fmla="*/ 3551 w 1838183"/>
                  <a:gd name="connsiteY151" fmla="*/ 868751 h 919885"/>
                  <a:gd name="connsiteX152" fmla="*/ 3551 w 1838183"/>
                  <a:gd name="connsiteY152" fmla="*/ 869284 h 919885"/>
                  <a:gd name="connsiteX153" fmla="*/ 355 w 1838183"/>
                  <a:gd name="connsiteY153" fmla="*/ 919530 h 919885"/>
                  <a:gd name="connsiteX154" fmla="*/ 355 w 1838183"/>
                  <a:gd name="connsiteY154" fmla="*/ 919530 h 919885"/>
                  <a:gd name="connsiteX155" fmla="*/ 6747 w 1838183"/>
                  <a:gd name="connsiteY155" fmla="*/ 919530 h 919885"/>
                  <a:gd name="connsiteX156" fmla="*/ 6747 w 1838183"/>
                  <a:gd name="connsiteY156" fmla="*/ 919530 h 919885"/>
                  <a:gd name="connsiteX157" fmla="*/ 7102 w 1838183"/>
                  <a:gd name="connsiteY157" fmla="*/ 907990 h 919885"/>
                  <a:gd name="connsiteX158" fmla="*/ 7457 w 1838183"/>
                  <a:gd name="connsiteY158" fmla="*/ 898935 h 919885"/>
                  <a:gd name="connsiteX159" fmla="*/ 8878 w 1838183"/>
                  <a:gd name="connsiteY159" fmla="*/ 880470 h 919885"/>
                  <a:gd name="connsiteX160" fmla="*/ 9232 w 1838183"/>
                  <a:gd name="connsiteY160" fmla="*/ 876386 h 919885"/>
                  <a:gd name="connsiteX161" fmla="*/ 461277 w 1838183"/>
                  <a:gd name="connsiteY161" fmla="*/ 467666 h 919885"/>
                  <a:gd name="connsiteX162" fmla="*/ 913321 w 1838183"/>
                  <a:gd name="connsiteY162" fmla="*/ 876564 h 919885"/>
                  <a:gd name="connsiteX163" fmla="*/ 913676 w 1838183"/>
                  <a:gd name="connsiteY163" fmla="*/ 880114 h 919885"/>
                  <a:gd name="connsiteX164" fmla="*/ 915096 w 1838183"/>
                  <a:gd name="connsiteY164" fmla="*/ 899112 h 919885"/>
                  <a:gd name="connsiteX165" fmla="*/ 915452 w 1838183"/>
                  <a:gd name="connsiteY165" fmla="*/ 907635 h 919885"/>
                  <a:gd name="connsiteX166" fmla="*/ 915807 w 1838183"/>
                  <a:gd name="connsiteY166" fmla="*/ 919708 h 919885"/>
                  <a:gd name="connsiteX167" fmla="*/ 915807 w 1838183"/>
                  <a:gd name="connsiteY167" fmla="*/ 919708 h 919885"/>
                  <a:gd name="connsiteX168" fmla="*/ 922376 w 1838183"/>
                  <a:gd name="connsiteY168" fmla="*/ 919708 h 919885"/>
                  <a:gd name="connsiteX169" fmla="*/ 922376 w 1838183"/>
                  <a:gd name="connsiteY169" fmla="*/ 919708 h 919885"/>
                  <a:gd name="connsiteX170" fmla="*/ 922731 w 1838183"/>
                  <a:gd name="connsiteY170" fmla="*/ 908167 h 919885"/>
                  <a:gd name="connsiteX171" fmla="*/ 923086 w 1838183"/>
                  <a:gd name="connsiteY171" fmla="*/ 899112 h 919885"/>
                  <a:gd name="connsiteX172" fmla="*/ 924507 w 1838183"/>
                  <a:gd name="connsiteY172" fmla="*/ 880647 h 919885"/>
                  <a:gd name="connsiteX173" fmla="*/ 924862 w 1838183"/>
                  <a:gd name="connsiteY173" fmla="*/ 876564 h 919885"/>
                  <a:gd name="connsiteX174" fmla="*/ 1376906 w 1838183"/>
                  <a:gd name="connsiteY174" fmla="*/ 467843 h 919885"/>
                  <a:gd name="connsiteX175" fmla="*/ 1828950 w 1838183"/>
                  <a:gd name="connsiteY175" fmla="*/ 876741 h 919885"/>
                  <a:gd name="connsiteX176" fmla="*/ 1829306 w 1838183"/>
                  <a:gd name="connsiteY176" fmla="*/ 880292 h 919885"/>
                  <a:gd name="connsiteX177" fmla="*/ 1830726 w 1838183"/>
                  <a:gd name="connsiteY177" fmla="*/ 899290 h 919885"/>
                  <a:gd name="connsiteX178" fmla="*/ 1831081 w 1838183"/>
                  <a:gd name="connsiteY178" fmla="*/ 907812 h 919885"/>
                  <a:gd name="connsiteX179" fmla="*/ 1831436 w 1838183"/>
                  <a:gd name="connsiteY179" fmla="*/ 919886 h 919885"/>
                  <a:gd name="connsiteX180" fmla="*/ 1831436 w 1838183"/>
                  <a:gd name="connsiteY180" fmla="*/ 919886 h 919885"/>
                  <a:gd name="connsiteX181" fmla="*/ 1837828 w 1838183"/>
                  <a:gd name="connsiteY181" fmla="*/ 919886 h 919885"/>
                  <a:gd name="connsiteX182" fmla="*/ 1834632 w 1838183"/>
                  <a:gd name="connsiteY182" fmla="*/ 869639 h 919885"/>
                  <a:gd name="connsiteX183" fmla="*/ 1834632 w 1838183"/>
                  <a:gd name="connsiteY183" fmla="*/ 869106 h 919885"/>
                  <a:gd name="connsiteX184" fmla="*/ 1833744 w 1838183"/>
                  <a:gd name="connsiteY184" fmla="*/ 862359 h 919885"/>
                  <a:gd name="connsiteX185" fmla="*/ 1830371 w 1838183"/>
                  <a:gd name="connsiteY185" fmla="*/ 840698 h 919885"/>
                  <a:gd name="connsiteX186" fmla="*/ 1829661 w 1838183"/>
                  <a:gd name="connsiteY186" fmla="*/ 836615 h 919885"/>
                  <a:gd name="connsiteX187" fmla="*/ 1826643 w 1838183"/>
                  <a:gd name="connsiteY187" fmla="*/ 822588 h 919885"/>
                  <a:gd name="connsiteX188" fmla="*/ 1826109 w 1838183"/>
                  <a:gd name="connsiteY188" fmla="*/ 820635 h 919885"/>
                  <a:gd name="connsiteX189" fmla="*/ 1545224 w 1838183"/>
                  <a:gd name="connsiteY189" fmla="*/ 493411 h 919885"/>
                  <a:gd name="connsiteX190" fmla="*/ 1545224 w 1838183"/>
                  <a:gd name="connsiteY190" fmla="*/ 485066 h 919885"/>
                  <a:gd name="connsiteX191" fmla="*/ 1837651 w 1838183"/>
                  <a:gd name="connsiteY191" fmla="*/ 200809 h 919885"/>
                  <a:gd name="connsiteX192" fmla="*/ 1837651 w 1838183"/>
                  <a:gd name="connsiteY192" fmla="*/ 194417 h 919885"/>
                  <a:gd name="connsiteX193" fmla="*/ 1538832 w 1838183"/>
                  <a:gd name="connsiteY193" fmla="*/ 485066 h 919885"/>
                  <a:gd name="connsiteX194" fmla="*/ 1538832 w 1838183"/>
                  <a:gd name="connsiteY194" fmla="*/ 490925 h 919885"/>
                  <a:gd name="connsiteX195" fmla="*/ 1502257 w 1838183"/>
                  <a:gd name="connsiteY195" fmla="*/ 478851 h 919885"/>
                  <a:gd name="connsiteX196" fmla="*/ 1502257 w 1838183"/>
                  <a:gd name="connsiteY196" fmla="*/ 475833 h 919885"/>
                  <a:gd name="connsiteX197" fmla="*/ 1601685 w 1838183"/>
                  <a:gd name="connsiteY197" fmla="*/ 244664 h 919885"/>
                  <a:gd name="connsiteX198" fmla="*/ 1834987 w 1838183"/>
                  <a:gd name="connsiteY198" fmla="*/ 149142 h 919885"/>
                  <a:gd name="connsiteX199" fmla="*/ 1837651 w 1838183"/>
                  <a:gd name="connsiteY199" fmla="*/ 149142 h 919885"/>
                  <a:gd name="connsiteX200" fmla="*/ 1837651 w 1838183"/>
                  <a:gd name="connsiteY200" fmla="*/ 142750 h 919885"/>
                  <a:gd name="connsiteX201" fmla="*/ 1834987 w 1838183"/>
                  <a:gd name="connsiteY201" fmla="*/ 142750 h 919885"/>
                  <a:gd name="connsiteX202" fmla="*/ 1597247 w 1838183"/>
                  <a:gd name="connsiteY202" fmla="*/ 240047 h 919885"/>
                  <a:gd name="connsiteX203" fmla="*/ 1495865 w 1838183"/>
                  <a:gd name="connsiteY203" fmla="*/ 475833 h 919885"/>
                  <a:gd name="connsiteX204" fmla="*/ 1495865 w 1838183"/>
                  <a:gd name="connsiteY204" fmla="*/ 477076 h 919885"/>
                  <a:gd name="connsiteX205" fmla="*/ 1462308 w 1838183"/>
                  <a:gd name="connsiteY205" fmla="*/ 469441 h 919885"/>
                  <a:gd name="connsiteX206" fmla="*/ 1837651 w 1838183"/>
                  <a:gd name="connsiteY206" fmla="*/ 100493 h 919885"/>
                  <a:gd name="connsiteX207" fmla="*/ 1837651 w 1838183"/>
                  <a:gd name="connsiteY207" fmla="*/ 94101 h 919885"/>
                  <a:gd name="connsiteX208" fmla="*/ 1455916 w 1838183"/>
                  <a:gd name="connsiteY208" fmla="*/ 468376 h 919885"/>
                  <a:gd name="connsiteX209" fmla="*/ 1417565 w 1838183"/>
                  <a:gd name="connsiteY209" fmla="*/ 463405 h 919885"/>
                  <a:gd name="connsiteX210" fmla="*/ 1837651 w 1838183"/>
                  <a:gd name="connsiteY210" fmla="*/ 55573 h 919885"/>
                  <a:gd name="connsiteX211" fmla="*/ 1837651 w 1838183"/>
                  <a:gd name="connsiteY211" fmla="*/ 49181 h 919885"/>
                  <a:gd name="connsiteX212" fmla="*/ 1411173 w 1838183"/>
                  <a:gd name="connsiteY212" fmla="*/ 463050 h 919885"/>
                  <a:gd name="connsiteX213" fmla="*/ 1380102 w 1838183"/>
                  <a:gd name="connsiteY213" fmla="*/ 461630 h 919885"/>
                  <a:gd name="connsiteX214" fmla="*/ 1380457 w 1838183"/>
                  <a:gd name="connsiteY214" fmla="*/ 450266 h 919885"/>
                  <a:gd name="connsiteX215" fmla="*/ 1380812 w 1838183"/>
                  <a:gd name="connsiteY215" fmla="*/ 441211 h 919885"/>
                  <a:gd name="connsiteX216" fmla="*/ 1382232 w 1838183"/>
                  <a:gd name="connsiteY216" fmla="*/ 422746 h 919885"/>
                  <a:gd name="connsiteX217" fmla="*/ 1382588 w 1838183"/>
                  <a:gd name="connsiteY217" fmla="*/ 418662 h 919885"/>
                  <a:gd name="connsiteX218" fmla="*/ 1837651 w 1838183"/>
                  <a:gd name="connsiteY218" fmla="*/ 9943 h 919885"/>
                  <a:gd name="connsiteX219" fmla="*/ 1838183 w 1838183"/>
                  <a:gd name="connsiteY219" fmla="*/ 9943 h 919885"/>
                  <a:gd name="connsiteX220" fmla="*/ 1838183 w 1838183"/>
                  <a:gd name="connsiteY220" fmla="*/ 6746 h 919885"/>
                  <a:gd name="connsiteX221" fmla="*/ 1838183 w 1838183"/>
                  <a:gd name="connsiteY221" fmla="*/ 1242 h 919885"/>
                  <a:gd name="connsiteX222" fmla="*/ 1838006 w 1838183"/>
                  <a:gd name="connsiteY222" fmla="*/ 1242 h 919885"/>
                  <a:gd name="connsiteX223" fmla="*/ 1831614 w 1838183"/>
                  <a:gd name="connsiteY223" fmla="*/ 1242 h 919885"/>
                  <a:gd name="connsiteX224" fmla="*/ 1830548 w 1838183"/>
                  <a:gd name="connsiteY224" fmla="*/ 1775 h 919885"/>
                  <a:gd name="connsiteX225" fmla="*/ 926815 w 1838183"/>
                  <a:gd name="connsiteY225" fmla="*/ 819393 h 919885"/>
                  <a:gd name="connsiteX226" fmla="*/ 926282 w 1838183"/>
                  <a:gd name="connsiteY226" fmla="*/ 821701 h 919885"/>
                  <a:gd name="connsiteX227" fmla="*/ 923441 w 1838183"/>
                  <a:gd name="connsiteY227" fmla="*/ 835550 h 919885"/>
                  <a:gd name="connsiteX228" fmla="*/ 922554 w 1838183"/>
                  <a:gd name="connsiteY228" fmla="*/ 840166 h 919885"/>
                  <a:gd name="connsiteX229" fmla="*/ 919358 w 1838183"/>
                  <a:gd name="connsiteY229" fmla="*/ 861117 h 919885"/>
                  <a:gd name="connsiteX230" fmla="*/ 918470 w 1838183"/>
                  <a:gd name="connsiteY230" fmla="*/ 868219 h 919885"/>
                  <a:gd name="connsiteX231" fmla="*/ 917582 w 1838183"/>
                  <a:gd name="connsiteY231" fmla="*/ 861472 h 919885"/>
                  <a:gd name="connsiteX232" fmla="*/ 914209 w 1838183"/>
                  <a:gd name="connsiteY232" fmla="*/ 839811 h 919885"/>
                  <a:gd name="connsiteX233" fmla="*/ 913498 w 1838183"/>
                  <a:gd name="connsiteY233" fmla="*/ 835727 h 919885"/>
                  <a:gd name="connsiteX234" fmla="*/ 910480 w 1838183"/>
                  <a:gd name="connsiteY234" fmla="*/ 821701 h 919885"/>
                  <a:gd name="connsiteX235" fmla="*/ 909948 w 1838183"/>
                  <a:gd name="connsiteY235" fmla="*/ 819747 h 919885"/>
                  <a:gd name="connsiteX236" fmla="*/ 629062 w 1838183"/>
                  <a:gd name="connsiteY236" fmla="*/ 492523 h 919885"/>
                  <a:gd name="connsiteX237" fmla="*/ 629062 w 1838183"/>
                  <a:gd name="connsiteY237" fmla="*/ 484178 h 919885"/>
                  <a:gd name="connsiteX238" fmla="*/ 918293 w 1838183"/>
                  <a:gd name="connsiteY238" fmla="*/ 199921 h 919885"/>
                  <a:gd name="connsiteX239" fmla="*/ 1207523 w 1838183"/>
                  <a:gd name="connsiteY239" fmla="*/ 484178 h 919885"/>
                  <a:gd name="connsiteX240" fmla="*/ 1207523 w 1838183"/>
                  <a:gd name="connsiteY240" fmla="*/ 492523 h 919885"/>
                  <a:gd name="connsiteX241" fmla="*/ 926815 w 1838183"/>
                  <a:gd name="connsiteY241" fmla="*/ 819393 h 919885"/>
                  <a:gd name="connsiteX242" fmla="*/ 1214092 w 1838183"/>
                  <a:gd name="connsiteY242" fmla="*/ 489682 h 919885"/>
                  <a:gd name="connsiteX243" fmla="*/ 1214092 w 1838183"/>
                  <a:gd name="connsiteY243" fmla="*/ 483823 h 919885"/>
                  <a:gd name="connsiteX244" fmla="*/ 918470 w 1838183"/>
                  <a:gd name="connsiteY244" fmla="*/ 193174 h 919885"/>
                  <a:gd name="connsiteX245" fmla="*/ 622848 w 1838183"/>
                  <a:gd name="connsiteY245" fmla="*/ 483823 h 919885"/>
                  <a:gd name="connsiteX246" fmla="*/ 622848 w 1838183"/>
                  <a:gd name="connsiteY246" fmla="*/ 489682 h 919885"/>
                  <a:gd name="connsiteX247" fmla="*/ 586273 w 1838183"/>
                  <a:gd name="connsiteY247" fmla="*/ 477609 h 919885"/>
                  <a:gd name="connsiteX248" fmla="*/ 586273 w 1838183"/>
                  <a:gd name="connsiteY248" fmla="*/ 474590 h 919885"/>
                  <a:gd name="connsiteX249" fmla="*/ 685701 w 1838183"/>
                  <a:gd name="connsiteY249" fmla="*/ 243421 h 919885"/>
                  <a:gd name="connsiteX250" fmla="*/ 918470 w 1838183"/>
                  <a:gd name="connsiteY250" fmla="*/ 147899 h 919885"/>
                  <a:gd name="connsiteX251" fmla="*/ 1250668 w 1838183"/>
                  <a:gd name="connsiteY251" fmla="*/ 474590 h 919885"/>
                  <a:gd name="connsiteX252" fmla="*/ 1250668 w 1838183"/>
                  <a:gd name="connsiteY252" fmla="*/ 477609 h 919885"/>
                  <a:gd name="connsiteX253" fmla="*/ 1214092 w 1838183"/>
                  <a:gd name="connsiteY253" fmla="*/ 489682 h 919885"/>
                  <a:gd name="connsiteX254" fmla="*/ 1257059 w 1838183"/>
                  <a:gd name="connsiteY254" fmla="*/ 476011 h 919885"/>
                  <a:gd name="connsiteX255" fmla="*/ 1257059 w 1838183"/>
                  <a:gd name="connsiteY255" fmla="*/ 474768 h 919885"/>
                  <a:gd name="connsiteX256" fmla="*/ 1155678 w 1838183"/>
                  <a:gd name="connsiteY256" fmla="*/ 238982 h 919885"/>
                  <a:gd name="connsiteX257" fmla="*/ 918293 w 1838183"/>
                  <a:gd name="connsiteY257" fmla="*/ 141684 h 919885"/>
                  <a:gd name="connsiteX258" fmla="*/ 680907 w 1838183"/>
                  <a:gd name="connsiteY258" fmla="*/ 238982 h 919885"/>
                  <a:gd name="connsiteX259" fmla="*/ 579525 w 1838183"/>
                  <a:gd name="connsiteY259" fmla="*/ 474768 h 919885"/>
                  <a:gd name="connsiteX260" fmla="*/ 579525 w 1838183"/>
                  <a:gd name="connsiteY260" fmla="*/ 476011 h 919885"/>
                  <a:gd name="connsiteX261" fmla="*/ 545969 w 1838183"/>
                  <a:gd name="connsiteY261" fmla="*/ 468376 h 919885"/>
                  <a:gd name="connsiteX262" fmla="*/ 918115 w 1838183"/>
                  <a:gd name="connsiteY262" fmla="*/ 99427 h 919885"/>
                  <a:gd name="connsiteX263" fmla="*/ 1290261 w 1838183"/>
                  <a:gd name="connsiteY263" fmla="*/ 468376 h 919885"/>
                  <a:gd name="connsiteX264" fmla="*/ 1257059 w 1838183"/>
                  <a:gd name="connsiteY264" fmla="*/ 476011 h 919885"/>
                  <a:gd name="connsiteX265" fmla="*/ 1297008 w 1838183"/>
                  <a:gd name="connsiteY265" fmla="*/ 467134 h 919885"/>
                  <a:gd name="connsiteX266" fmla="*/ 918470 w 1838183"/>
                  <a:gd name="connsiteY266" fmla="*/ 92858 h 919885"/>
                  <a:gd name="connsiteX267" fmla="*/ 539932 w 1838183"/>
                  <a:gd name="connsiteY267" fmla="*/ 467134 h 919885"/>
                  <a:gd name="connsiteX268" fmla="*/ 501581 w 1838183"/>
                  <a:gd name="connsiteY268" fmla="*/ 462162 h 919885"/>
                  <a:gd name="connsiteX269" fmla="*/ 918470 w 1838183"/>
                  <a:gd name="connsiteY269" fmla="*/ 54330 h 919885"/>
                  <a:gd name="connsiteX270" fmla="*/ 1209476 w 1838183"/>
                  <a:gd name="connsiteY270" fmla="*/ 172756 h 919885"/>
                  <a:gd name="connsiteX271" fmla="*/ 1335537 w 1838183"/>
                  <a:gd name="connsiteY271" fmla="*/ 460387 h 919885"/>
                  <a:gd name="connsiteX272" fmla="*/ 1335537 w 1838183"/>
                  <a:gd name="connsiteY272" fmla="*/ 462162 h 919885"/>
                  <a:gd name="connsiteX273" fmla="*/ 1297008 w 1838183"/>
                  <a:gd name="connsiteY273" fmla="*/ 467134 h 919885"/>
                  <a:gd name="connsiteX274" fmla="*/ 1341929 w 1838183"/>
                  <a:gd name="connsiteY274" fmla="*/ 461630 h 919885"/>
                  <a:gd name="connsiteX275" fmla="*/ 1341929 w 1838183"/>
                  <a:gd name="connsiteY275" fmla="*/ 460209 h 919885"/>
                  <a:gd name="connsiteX276" fmla="*/ 1213915 w 1838183"/>
                  <a:gd name="connsiteY276" fmla="*/ 168139 h 919885"/>
                  <a:gd name="connsiteX277" fmla="*/ 918470 w 1838183"/>
                  <a:gd name="connsiteY277" fmla="*/ 47760 h 919885"/>
                  <a:gd name="connsiteX278" fmla="*/ 495189 w 1838183"/>
                  <a:gd name="connsiteY278" fmla="*/ 461630 h 919885"/>
                  <a:gd name="connsiteX279" fmla="*/ 464117 w 1838183"/>
                  <a:gd name="connsiteY279" fmla="*/ 460209 h 919885"/>
                  <a:gd name="connsiteX280" fmla="*/ 464117 w 1838183"/>
                  <a:gd name="connsiteY280" fmla="*/ 456835 h 919885"/>
                  <a:gd name="connsiteX281" fmla="*/ 915274 w 1838183"/>
                  <a:gd name="connsiteY281" fmla="*/ 7812 h 919885"/>
                  <a:gd name="connsiteX282" fmla="*/ 921311 w 1838183"/>
                  <a:gd name="connsiteY282" fmla="*/ 7812 h 919885"/>
                  <a:gd name="connsiteX283" fmla="*/ 1370692 w 1838183"/>
                  <a:gd name="connsiteY283" fmla="*/ 417419 h 919885"/>
                  <a:gd name="connsiteX284" fmla="*/ 1371047 w 1838183"/>
                  <a:gd name="connsiteY284" fmla="*/ 420971 h 919885"/>
                  <a:gd name="connsiteX285" fmla="*/ 1372467 w 1838183"/>
                  <a:gd name="connsiteY285" fmla="*/ 439969 h 919885"/>
                  <a:gd name="connsiteX286" fmla="*/ 1372645 w 1838183"/>
                  <a:gd name="connsiteY286" fmla="*/ 448491 h 919885"/>
                  <a:gd name="connsiteX287" fmla="*/ 1373000 w 1838183"/>
                  <a:gd name="connsiteY287" fmla="*/ 460387 h 919885"/>
                  <a:gd name="connsiteX288" fmla="*/ 1341929 w 1838183"/>
                  <a:gd name="connsiteY288" fmla="*/ 461630 h 91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885">
                    <a:moveTo>
                      <a:pt x="1830548" y="1775"/>
                    </a:moveTo>
                    <a:cubicBezTo>
                      <a:pt x="1820073" y="1775"/>
                      <a:pt x="1809775" y="2308"/>
                      <a:pt x="1799477" y="3196"/>
                    </a:cubicBezTo>
                    <a:lnTo>
                      <a:pt x="1799477" y="1598"/>
                    </a:lnTo>
                    <a:lnTo>
                      <a:pt x="1799477" y="0"/>
                    </a:lnTo>
                    <a:lnTo>
                      <a:pt x="1793085" y="0"/>
                    </a:lnTo>
                    <a:lnTo>
                      <a:pt x="1792907" y="0"/>
                    </a:lnTo>
                    <a:lnTo>
                      <a:pt x="1793085" y="1775"/>
                    </a:lnTo>
                    <a:lnTo>
                      <a:pt x="1793085" y="3551"/>
                    </a:lnTo>
                    <a:cubicBezTo>
                      <a:pt x="1780124" y="4794"/>
                      <a:pt x="1767340" y="6392"/>
                      <a:pt x="1754556" y="8700"/>
                    </a:cubicBezTo>
                    <a:cubicBezTo>
                      <a:pt x="1754556" y="5859"/>
                      <a:pt x="1754379" y="2840"/>
                      <a:pt x="1754202" y="0"/>
                    </a:cubicBezTo>
                    <a:lnTo>
                      <a:pt x="1747810" y="0"/>
                    </a:lnTo>
                    <a:lnTo>
                      <a:pt x="1747810" y="0"/>
                    </a:lnTo>
                    <a:cubicBezTo>
                      <a:pt x="1747987" y="3373"/>
                      <a:pt x="1748165" y="6569"/>
                      <a:pt x="1748165" y="9765"/>
                    </a:cubicBezTo>
                    <a:cubicBezTo>
                      <a:pt x="1736801" y="11896"/>
                      <a:pt x="1725616" y="14381"/>
                      <a:pt x="1714608" y="17400"/>
                    </a:cubicBezTo>
                    <a:lnTo>
                      <a:pt x="1714608" y="16157"/>
                    </a:lnTo>
                    <a:cubicBezTo>
                      <a:pt x="1714430" y="10653"/>
                      <a:pt x="1714253" y="5326"/>
                      <a:pt x="1713898" y="0"/>
                    </a:cubicBezTo>
                    <a:lnTo>
                      <a:pt x="1707506" y="0"/>
                    </a:lnTo>
                    <a:lnTo>
                      <a:pt x="1707506" y="0"/>
                    </a:lnTo>
                    <a:cubicBezTo>
                      <a:pt x="1707861" y="5326"/>
                      <a:pt x="1708038" y="10830"/>
                      <a:pt x="1708216" y="16334"/>
                    </a:cubicBezTo>
                    <a:lnTo>
                      <a:pt x="1708216" y="19353"/>
                    </a:lnTo>
                    <a:cubicBezTo>
                      <a:pt x="1695787" y="22904"/>
                      <a:pt x="1683714" y="26810"/>
                      <a:pt x="1671818" y="31248"/>
                    </a:cubicBezTo>
                    <a:cubicBezTo>
                      <a:pt x="1671818" y="28763"/>
                      <a:pt x="1671818" y="26455"/>
                      <a:pt x="1671818" y="25390"/>
                    </a:cubicBezTo>
                    <a:cubicBezTo>
                      <a:pt x="1671641" y="16867"/>
                      <a:pt x="1671108" y="8344"/>
                      <a:pt x="1670220" y="0"/>
                    </a:cubicBezTo>
                    <a:lnTo>
                      <a:pt x="1664006" y="0"/>
                    </a:lnTo>
                    <a:lnTo>
                      <a:pt x="1663828" y="0"/>
                    </a:lnTo>
                    <a:cubicBezTo>
                      <a:pt x="1664716" y="8344"/>
                      <a:pt x="1665426" y="16867"/>
                      <a:pt x="1665604" y="25567"/>
                    </a:cubicBezTo>
                    <a:cubicBezTo>
                      <a:pt x="1665604" y="26810"/>
                      <a:pt x="1665604" y="30894"/>
                      <a:pt x="1665604" y="33912"/>
                    </a:cubicBezTo>
                    <a:cubicBezTo>
                      <a:pt x="1525694" y="89308"/>
                      <a:pt x="1418986" y="211284"/>
                      <a:pt x="1384896" y="360959"/>
                    </a:cubicBezTo>
                    <a:lnTo>
                      <a:pt x="1384363" y="363267"/>
                    </a:lnTo>
                    <a:cubicBezTo>
                      <a:pt x="1383298" y="367883"/>
                      <a:pt x="1382410" y="372499"/>
                      <a:pt x="1381523" y="377116"/>
                    </a:cubicBezTo>
                    <a:lnTo>
                      <a:pt x="1380635" y="381732"/>
                    </a:lnTo>
                    <a:cubicBezTo>
                      <a:pt x="1379392" y="388656"/>
                      <a:pt x="1378327" y="395581"/>
                      <a:pt x="1377261" y="402683"/>
                    </a:cubicBezTo>
                    <a:cubicBezTo>
                      <a:pt x="1376906" y="404991"/>
                      <a:pt x="1376551" y="407477"/>
                      <a:pt x="1376373" y="409785"/>
                    </a:cubicBezTo>
                    <a:cubicBezTo>
                      <a:pt x="1376019" y="407477"/>
                      <a:pt x="1375663" y="405346"/>
                      <a:pt x="1375486" y="403038"/>
                    </a:cubicBezTo>
                    <a:cubicBezTo>
                      <a:pt x="1374598" y="395758"/>
                      <a:pt x="1373355" y="388479"/>
                      <a:pt x="1372112" y="381377"/>
                    </a:cubicBezTo>
                    <a:lnTo>
                      <a:pt x="1371402" y="377293"/>
                    </a:lnTo>
                    <a:cubicBezTo>
                      <a:pt x="1370515" y="372499"/>
                      <a:pt x="1369449" y="367883"/>
                      <a:pt x="1368383" y="363267"/>
                    </a:cubicBezTo>
                    <a:lnTo>
                      <a:pt x="1367851" y="361314"/>
                    </a:lnTo>
                    <a:cubicBezTo>
                      <a:pt x="1333761" y="211639"/>
                      <a:pt x="1227053" y="89485"/>
                      <a:pt x="1086966" y="34089"/>
                    </a:cubicBezTo>
                    <a:cubicBezTo>
                      <a:pt x="1086966" y="30894"/>
                      <a:pt x="1086966" y="26987"/>
                      <a:pt x="1086966" y="25744"/>
                    </a:cubicBezTo>
                    <a:cubicBezTo>
                      <a:pt x="1087143" y="17045"/>
                      <a:pt x="1087853" y="8700"/>
                      <a:pt x="1088741" y="177"/>
                    </a:cubicBezTo>
                    <a:lnTo>
                      <a:pt x="1088564" y="177"/>
                    </a:lnTo>
                    <a:lnTo>
                      <a:pt x="1082349" y="177"/>
                    </a:lnTo>
                    <a:cubicBezTo>
                      <a:pt x="1081462" y="8522"/>
                      <a:pt x="1080929" y="17045"/>
                      <a:pt x="1080752" y="25567"/>
                    </a:cubicBezTo>
                    <a:cubicBezTo>
                      <a:pt x="1080752" y="26455"/>
                      <a:pt x="1080752" y="28940"/>
                      <a:pt x="1080752" y="31426"/>
                    </a:cubicBezTo>
                    <a:cubicBezTo>
                      <a:pt x="1068855" y="26987"/>
                      <a:pt x="1056604" y="22904"/>
                      <a:pt x="1044176" y="19353"/>
                    </a:cubicBezTo>
                    <a:lnTo>
                      <a:pt x="1044176" y="16334"/>
                    </a:lnTo>
                    <a:cubicBezTo>
                      <a:pt x="1044353" y="10830"/>
                      <a:pt x="1044531" y="5504"/>
                      <a:pt x="1044886" y="0"/>
                    </a:cubicBezTo>
                    <a:lnTo>
                      <a:pt x="1044709" y="0"/>
                    </a:lnTo>
                    <a:lnTo>
                      <a:pt x="1038317" y="0"/>
                    </a:lnTo>
                    <a:cubicBezTo>
                      <a:pt x="1037962" y="5326"/>
                      <a:pt x="1037784" y="10830"/>
                      <a:pt x="1037607" y="16157"/>
                    </a:cubicBezTo>
                    <a:lnTo>
                      <a:pt x="1037607" y="17400"/>
                    </a:lnTo>
                    <a:cubicBezTo>
                      <a:pt x="1026598" y="14381"/>
                      <a:pt x="1015413" y="11896"/>
                      <a:pt x="1004049" y="9765"/>
                    </a:cubicBezTo>
                    <a:cubicBezTo>
                      <a:pt x="1004049" y="6392"/>
                      <a:pt x="1004227" y="3196"/>
                      <a:pt x="1004404" y="0"/>
                    </a:cubicBezTo>
                    <a:lnTo>
                      <a:pt x="1004404" y="0"/>
                    </a:lnTo>
                    <a:lnTo>
                      <a:pt x="998013" y="0"/>
                    </a:lnTo>
                    <a:cubicBezTo>
                      <a:pt x="997835" y="2840"/>
                      <a:pt x="997658" y="5859"/>
                      <a:pt x="997658" y="8700"/>
                    </a:cubicBezTo>
                    <a:cubicBezTo>
                      <a:pt x="985051" y="6569"/>
                      <a:pt x="972268" y="4794"/>
                      <a:pt x="959307" y="3728"/>
                    </a:cubicBezTo>
                    <a:lnTo>
                      <a:pt x="959484" y="0"/>
                    </a:lnTo>
                    <a:lnTo>
                      <a:pt x="959307" y="0"/>
                    </a:lnTo>
                    <a:lnTo>
                      <a:pt x="952915" y="0"/>
                    </a:lnTo>
                    <a:lnTo>
                      <a:pt x="952738" y="3196"/>
                    </a:lnTo>
                    <a:cubicBezTo>
                      <a:pt x="942439" y="2485"/>
                      <a:pt x="932142" y="1065"/>
                      <a:pt x="921666" y="1065"/>
                    </a:cubicBezTo>
                    <a:lnTo>
                      <a:pt x="921666" y="177"/>
                    </a:lnTo>
                    <a:lnTo>
                      <a:pt x="915096" y="177"/>
                    </a:lnTo>
                    <a:lnTo>
                      <a:pt x="915096" y="1065"/>
                    </a:lnTo>
                    <a:cubicBezTo>
                      <a:pt x="904621" y="1065"/>
                      <a:pt x="894323" y="888"/>
                      <a:pt x="884025" y="1598"/>
                    </a:cubicBezTo>
                    <a:lnTo>
                      <a:pt x="884025" y="177"/>
                    </a:lnTo>
                    <a:lnTo>
                      <a:pt x="877633" y="177"/>
                    </a:lnTo>
                    <a:lnTo>
                      <a:pt x="877633" y="2131"/>
                    </a:lnTo>
                    <a:cubicBezTo>
                      <a:pt x="864672" y="3373"/>
                      <a:pt x="851888" y="4971"/>
                      <a:pt x="839282" y="7279"/>
                    </a:cubicBezTo>
                    <a:cubicBezTo>
                      <a:pt x="839282" y="4971"/>
                      <a:pt x="839105" y="2663"/>
                      <a:pt x="838927" y="177"/>
                    </a:cubicBezTo>
                    <a:lnTo>
                      <a:pt x="832535" y="177"/>
                    </a:lnTo>
                    <a:cubicBezTo>
                      <a:pt x="832535" y="2840"/>
                      <a:pt x="832713" y="5681"/>
                      <a:pt x="832891" y="8344"/>
                    </a:cubicBezTo>
                    <a:cubicBezTo>
                      <a:pt x="821527" y="10475"/>
                      <a:pt x="810341" y="13139"/>
                      <a:pt x="799333" y="15979"/>
                    </a:cubicBezTo>
                    <a:lnTo>
                      <a:pt x="799333" y="14204"/>
                    </a:lnTo>
                    <a:cubicBezTo>
                      <a:pt x="799156" y="9587"/>
                      <a:pt x="798979" y="4794"/>
                      <a:pt x="798801" y="177"/>
                    </a:cubicBezTo>
                    <a:lnTo>
                      <a:pt x="798801" y="177"/>
                    </a:lnTo>
                    <a:lnTo>
                      <a:pt x="792409" y="177"/>
                    </a:lnTo>
                    <a:cubicBezTo>
                      <a:pt x="792764" y="4794"/>
                      <a:pt x="792942" y="9587"/>
                      <a:pt x="793119" y="14381"/>
                    </a:cubicBezTo>
                    <a:lnTo>
                      <a:pt x="793119" y="17755"/>
                    </a:lnTo>
                    <a:cubicBezTo>
                      <a:pt x="780691" y="21306"/>
                      <a:pt x="768617" y="25390"/>
                      <a:pt x="756544" y="29828"/>
                    </a:cubicBezTo>
                    <a:cubicBezTo>
                      <a:pt x="756544" y="27165"/>
                      <a:pt x="756544" y="24501"/>
                      <a:pt x="756544" y="23436"/>
                    </a:cubicBezTo>
                    <a:cubicBezTo>
                      <a:pt x="756366" y="15624"/>
                      <a:pt x="755833" y="7812"/>
                      <a:pt x="755123" y="177"/>
                    </a:cubicBezTo>
                    <a:lnTo>
                      <a:pt x="755123" y="177"/>
                    </a:lnTo>
                    <a:lnTo>
                      <a:pt x="748731" y="177"/>
                    </a:lnTo>
                    <a:cubicBezTo>
                      <a:pt x="749442" y="7812"/>
                      <a:pt x="750152" y="15624"/>
                      <a:pt x="750152" y="23614"/>
                    </a:cubicBezTo>
                    <a:cubicBezTo>
                      <a:pt x="750152" y="25034"/>
                      <a:pt x="750152" y="29296"/>
                      <a:pt x="750152" y="32314"/>
                    </a:cubicBezTo>
                    <a:cubicBezTo>
                      <a:pt x="595328" y="93569"/>
                      <a:pt x="481162" y="236319"/>
                      <a:pt x="460922" y="407832"/>
                    </a:cubicBezTo>
                    <a:cubicBezTo>
                      <a:pt x="440681" y="236496"/>
                      <a:pt x="326516" y="93569"/>
                      <a:pt x="171691" y="32314"/>
                    </a:cubicBezTo>
                    <a:cubicBezTo>
                      <a:pt x="171691" y="29118"/>
                      <a:pt x="171691" y="24857"/>
                      <a:pt x="171691"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5"/>
                    </a:cubicBezTo>
                    <a:lnTo>
                      <a:pt x="458081" y="460742"/>
                    </a:lnTo>
                    <a:cubicBezTo>
                      <a:pt x="447605" y="460742"/>
                      <a:pt x="437308" y="461274"/>
                      <a:pt x="427009" y="462162"/>
                    </a:cubicBezTo>
                    <a:lnTo>
                      <a:pt x="427009" y="460742"/>
                    </a:lnTo>
                    <a:cubicBezTo>
                      <a:pt x="423814" y="349951"/>
                      <a:pt x="378361" y="246262"/>
                      <a:pt x="298995" y="168672"/>
                    </a:cubicBezTo>
                    <a:cubicBezTo>
                      <a:pt x="219453" y="91083"/>
                      <a:pt x="110969" y="48293"/>
                      <a:pt x="0" y="48293"/>
                    </a:cubicBezTo>
                    <a:lnTo>
                      <a:pt x="0" y="54685"/>
                    </a:lnTo>
                    <a:cubicBezTo>
                      <a:pt x="109371" y="54685"/>
                      <a:pt x="216257" y="96764"/>
                      <a:pt x="294557" y="173111"/>
                    </a:cubicBezTo>
                    <a:cubicBezTo>
                      <a:pt x="372679" y="249457"/>
                      <a:pt x="417422" y="351549"/>
                      <a:pt x="420618" y="460742"/>
                    </a:cubicBezTo>
                    <a:lnTo>
                      <a:pt x="420618" y="462517"/>
                    </a:lnTo>
                    <a:cubicBezTo>
                      <a:pt x="407656" y="463760"/>
                      <a:pt x="394873" y="465358"/>
                      <a:pt x="382267" y="467666"/>
                    </a:cubicBezTo>
                    <a:cubicBezTo>
                      <a:pt x="379426" y="260998"/>
                      <a:pt x="206669" y="93391"/>
                      <a:pt x="177" y="93391"/>
                    </a:cubicBezTo>
                    <a:lnTo>
                      <a:pt x="177" y="99783"/>
                    </a:lnTo>
                    <a:cubicBezTo>
                      <a:pt x="203295" y="99783"/>
                      <a:pt x="373566" y="265259"/>
                      <a:pt x="375875" y="468732"/>
                    </a:cubicBezTo>
                    <a:cubicBezTo>
                      <a:pt x="364512" y="470862"/>
                      <a:pt x="353326" y="473347"/>
                      <a:pt x="342318" y="476366"/>
                    </a:cubicBezTo>
                    <a:lnTo>
                      <a:pt x="342318" y="475123"/>
                    </a:lnTo>
                    <a:cubicBezTo>
                      <a:pt x="340542" y="385816"/>
                      <a:pt x="304677" y="302012"/>
                      <a:pt x="240936" y="239337"/>
                    </a:cubicBezTo>
                    <a:cubicBezTo>
                      <a:pt x="177195" y="176484"/>
                      <a:pt x="89485" y="142040"/>
                      <a:pt x="177" y="142040"/>
                    </a:cubicBezTo>
                    <a:lnTo>
                      <a:pt x="177" y="148431"/>
                    </a:lnTo>
                    <a:cubicBezTo>
                      <a:pt x="179859" y="148431"/>
                      <a:pt x="332375" y="295088"/>
                      <a:pt x="335749" y="475123"/>
                    </a:cubicBezTo>
                    <a:lnTo>
                      <a:pt x="335749" y="478142"/>
                    </a:lnTo>
                    <a:cubicBezTo>
                      <a:pt x="323320" y="481692"/>
                      <a:pt x="311247" y="485598"/>
                      <a:pt x="299173" y="490215"/>
                    </a:cubicBezTo>
                    <a:cubicBezTo>
                      <a:pt x="299173" y="487729"/>
                      <a:pt x="299173" y="485421"/>
                      <a:pt x="299173" y="484356"/>
                    </a:cubicBezTo>
                    <a:cubicBezTo>
                      <a:pt x="295977" y="324029"/>
                      <a:pt x="159973" y="193706"/>
                      <a:pt x="0" y="193706"/>
                    </a:cubicBezTo>
                    <a:lnTo>
                      <a:pt x="0" y="200099"/>
                    </a:lnTo>
                    <a:cubicBezTo>
                      <a:pt x="156422" y="200099"/>
                      <a:pt x="289585" y="327579"/>
                      <a:pt x="292603" y="484356"/>
                    </a:cubicBezTo>
                    <a:cubicBezTo>
                      <a:pt x="292603" y="485598"/>
                      <a:pt x="292603" y="489682"/>
                      <a:pt x="292603" y="492701"/>
                    </a:cubicBezTo>
                    <a:cubicBezTo>
                      <a:pt x="152516" y="548096"/>
                      <a:pt x="45986" y="670073"/>
                      <a:pt x="11896" y="819747"/>
                    </a:cubicBezTo>
                    <a:lnTo>
                      <a:pt x="11363" y="822056"/>
                    </a:lnTo>
                    <a:cubicBezTo>
                      <a:pt x="10298" y="826672"/>
                      <a:pt x="9410" y="831288"/>
                      <a:pt x="8522" y="835905"/>
                    </a:cubicBezTo>
                    <a:lnTo>
                      <a:pt x="7812" y="840521"/>
                    </a:lnTo>
                    <a:cubicBezTo>
                      <a:pt x="6569" y="847445"/>
                      <a:pt x="5504" y="854547"/>
                      <a:pt x="4439" y="861649"/>
                    </a:cubicBezTo>
                    <a:cubicBezTo>
                      <a:pt x="4083" y="863957"/>
                      <a:pt x="3728" y="866265"/>
                      <a:pt x="3551" y="868751"/>
                    </a:cubicBezTo>
                    <a:lnTo>
                      <a:pt x="3551" y="869284"/>
                    </a:lnTo>
                    <a:cubicBezTo>
                      <a:pt x="1598" y="885796"/>
                      <a:pt x="533" y="902663"/>
                      <a:pt x="355" y="919530"/>
                    </a:cubicBezTo>
                    <a:lnTo>
                      <a:pt x="355" y="919530"/>
                    </a:lnTo>
                    <a:lnTo>
                      <a:pt x="6747" y="919530"/>
                    </a:lnTo>
                    <a:lnTo>
                      <a:pt x="6747" y="919530"/>
                    </a:lnTo>
                    <a:cubicBezTo>
                      <a:pt x="6747" y="915624"/>
                      <a:pt x="6924" y="911718"/>
                      <a:pt x="7102" y="907990"/>
                    </a:cubicBezTo>
                    <a:cubicBezTo>
                      <a:pt x="7280" y="904971"/>
                      <a:pt x="7280" y="901953"/>
                      <a:pt x="7457" y="898935"/>
                    </a:cubicBezTo>
                    <a:cubicBezTo>
                      <a:pt x="7812" y="892721"/>
                      <a:pt x="8345" y="886684"/>
                      <a:pt x="8878" y="880470"/>
                    </a:cubicBezTo>
                    <a:lnTo>
                      <a:pt x="9232" y="876386"/>
                    </a:lnTo>
                    <a:cubicBezTo>
                      <a:pt x="32846" y="646991"/>
                      <a:pt x="226554" y="467666"/>
                      <a:pt x="461277" y="467666"/>
                    </a:cubicBezTo>
                    <a:cubicBezTo>
                      <a:pt x="695999" y="467666"/>
                      <a:pt x="889884" y="647169"/>
                      <a:pt x="913321" y="876564"/>
                    </a:cubicBezTo>
                    <a:lnTo>
                      <a:pt x="913676" y="880114"/>
                    </a:lnTo>
                    <a:cubicBezTo>
                      <a:pt x="914209" y="886329"/>
                      <a:pt x="914741" y="892721"/>
                      <a:pt x="915096" y="899112"/>
                    </a:cubicBezTo>
                    <a:cubicBezTo>
                      <a:pt x="915274" y="901953"/>
                      <a:pt x="915274" y="904794"/>
                      <a:pt x="915452" y="907635"/>
                    </a:cubicBezTo>
                    <a:cubicBezTo>
                      <a:pt x="915629" y="911718"/>
                      <a:pt x="915629" y="915624"/>
                      <a:pt x="915807" y="919708"/>
                    </a:cubicBezTo>
                    <a:lnTo>
                      <a:pt x="915807" y="919708"/>
                    </a:lnTo>
                    <a:lnTo>
                      <a:pt x="922376" y="919708"/>
                    </a:lnTo>
                    <a:lnTo>
                      <a:pt x="922376" y="919708"/>
                    </a:lnTo>
                    <a:cubicBezTo>
                      <a:pt x="922376" y="915802"/>
                      <a:pt x="922554" y="911896"/>
                      <a:pt x="922731" y="908167"/>
                    </a:cubicBezTo>
                    <a:cubicBezTo>
                      <a:pt x="922731" y="905149"/>
                      <a:pt x="922909" y="902131"/>
                      <a:pt x="923086" y="899112"/>
                    </a:cubicBezTo>
                    <a:cubicBezTo>
                      <a:pt x="923441" y="892898"/>
                      <a:pt x="923974" y="886861"/>
                      <a:pt x="924507" y="880647"/>
                    </a:cubicBezTo>
                    <a:lnTo>
                      <a:pt x="924862" y="876564"/>
                    </a:lnTo>
                    <a:cubicBezTo>
                      <a:pt x="948476" y="647169"/>
                      <a:pt x="1142184" y="467843"/>
                      <a:pt x="1376906" y="467843"/>
                    </a:cubicBezTo>
                    <a:cubicBezTo>
                      <a:pt x="1611628" y="467843"/>
                      <a:pt x="1805514" y="647347"/>
                      <a:pt x="1828950" y="876741"/>
                    </a:cubicBezTo>
                    <a:lnTo>
                      <a:pt x="1829306" y="880292"/>
                    </a:lnTo>
                    <a:cubicBezTo>
                      <a:pt x="1829838" y="886506"/>
                      <a:pt x="1830371" y="892898"/>
                      <a:pt x="1830726" y="899290"/>
                    </a:cubicBezTo>
                    <a:cubicBezTo>
                      <a:pt x="1830904" y="902131"/>
                      <a:pt x="1830904" y="904971"/>
                      <a:pt x="1831081" y="907812"/>
                    </a:cubicBezTo>
                    <a:cubicBezTo>
                      <a:pt x="1831259" y="911896"/>
                      <a:pt x="1831259" y="915802"/>
                      <a:pt x="1831436" y="919886"/>
                    </a:cubicBezTo>
                    <a:lnTo>
                      <a:pt x="1831436" y="919886"/>
                    </a:lnTo>
                    <a:lnTo>
                      <a:pt x="1837828" y="919886"/>
                    </a:lnTo>
                    <a:cubicBezTo>
                      <a:pt x="1837651" y="902841"/>
                      <a:pt x="1836585" y="886151"/>
                      <a:pt x="1834632" y="869639"/>
                    </a:cubicBezTo>
                    <a:lnTo>
                      <a:pt x="1834632" y="869106"/>
                    </a:lnTo>
                    <a:cubicBezTo>
                      <a:pt x="1834277" y="866798"/>
                      <a:pt x="1833922" y="864668"/>
                      <a:pt x="1833744" y="862359"/>
                    </a:cubicBezTo>
                    <a:cubicBezTo>
                      <a:pt x="1832856" y="855080"/>
                      <a:pt x="1831614" y="847801"/>
                      <a:pt x="1830371" y="840698"/>
                    </a:cubicBezTo>
                    <a:lnTo>
                      <a:pt x="1829661" y="836615"/>
                    </a:lnTo>
                    <a:cubicBezTo>
                      <a:pt x="1828773" y="831821"/>
                      <a:pt x="1827708" y="827205"/>
                      <a:pt x="1826643" y="822588"/>
                    </a:cubicBezTo>
                    <a:lnTo>
                      <a:pt x="1826109" y="820635"/>
                    </a:lnTo>
                    <a:cubicBezTo>
                      <a:pt x="1792020" y="670961"/>
                      <a:pt x="1685312" y="548806"/>
                      <a:pt x="1545224" y="493411"/>
                    </a:cubicBezTo>
                    <a:cubicBezTo>
                      <a:pt x="1545224" y="490393"/>
                      <a:pt x="1545224" y="486487"/>
                      <a:pt x="1545224" y="485066"/>
                    </a:cubicBezTo>
                    <a:cubicBezTo>
                      <a:pt x="1548243" y="328290"/>
                      <a:pt x="1681228" y="200809"/>
                      <a:pt x="1837651" y="200809"/>
                    </a:cubicBezTo>
                    <a:lnTo>
                      <a:pt x="1837651" y="194417"/>
                    </a:lnTo>
                    <a:cubicBezTo>
                      <a:pt x="1677855" y="194417"/>
                      <a:pt x="1542028" y="324738"/>
                      <a:pt x="1538832" y="485066"/>
                    </a:cubicBezTo>
                    <a:cubicBezTo>
                      <a:pt x="1538832" y="485954"/>
                      <a:pt x="1538832" y="488439"/>
                      <a:pt x="1538832" y="490925"/>
                    </a:cubicBezTo>
                    <a:cubicBezTo>
                      <a:pt x="1526937" y="486487"/>
                      <a:pt x="1514686" y="482403"/>
                      <a:pt x="1502257" y="478851"/>
                    </a:cubicBezTo>
                    <a:lnTo>
                      <a:pt x="1502257" y="475833"/>
                    </a:lnTo>
                    <a:cubicBezTo>
                      <a:pt x="1503855" y="388124"/>
                      <a:pt x="1539188" y="306096"/>
                      <a:pt x="1601685" y="244664"/>
                    </a:cubicBezTo>
                    <a:cubicBezTo>
                      <a:pt x="1664183" y="183054"/>
                      <a:pt x="1747455" y="149142"/>
                      <a:pt x="1834987" y="149142"/>
                    </a:cubicBezTo>
                    <a:lnTo>
                      <a:pt x="1837651" y="149142"/>
                    </a:lnTo>
                    <a:lnTo>
                      <a:pt x="1837651" y="142750"/>
                    </a:lnTo>
                    <a:lnTo>
                      <a:pt x="1834987" y="142750"/>
                    </a:lnTo>
                    <a:cubicBezTo>
                      <a:pt x="1745679" y="142750"/>
                      <a:pt x="1660810" y="177372"/>
                      <a:pt x="1597247" y="240047"/>
                    </a:cubicBezTo>
                    <a:cubicBezTo>
                      <a:pt x="1533684" y="302722"/>
                      <a:pt x="1497640" y="386526"/>
                      <a:pt x="1495865" y="475833"/>
                    </a:cubicBezTo>
                    <a:lnTo>
                      <a:pt x="1495865" y="477076"/>
                    </a:lnTo>
                    <a:cubicBezTo>
                      <a:pt x="1484857" y="474058"/>
                      <a:pt x="1473672" y="471572"/>
                      <a:pt x="1462308" y="469441"/>
                    </a:cubicBezTo>
                    <a:cubicBezTo>
                      <a:pt x="1464616" y="265792"/>
                      <a:pt x="1634355" y="100493"/>
                      <a:pt x="1837651" y="100493"/>
                    </a:cubicBezTo>
                    <a:lnTo>
                      <a:pt x="1837651" y="94101"/>
                    </a:lnTo>
                    <a:cubicBezTo>
                      <a:pt x="1631159" y="94101"/>
                      <a:pt x="1458757" y="261708"/>
                      <a:pt x="1455916" y="468376"/>
                    </a:cubicBezTo>
                    <a:cubicBezTo>
                      <a:pt x="1443310" y="466246"/>
                      <a:pt x="1430526" y="464470"/>
                      <a:pt x="1417565" y="463405"/>
                    </a:cubicBezTo>
                    <a:cubicBezTo>
                      <a:pt x="1424667" y="238094"/>
                      <a:pt x="1613759" y="55573"/>
                      <a:pt x="1837651" y="55573"/>
                    </a:cubicBezTo>
                    <a:lnTo>
                      <a:pt x="1837651" y="49181"/>
                    </a:lnTo>
                    <a:cubicBezTo>
                      <a:pt x="1610385" y="49181"/>
                      <a:pt x="1418453" y="234365"/>
                      <a:pt x="1411173" y="463050"/>
                    </a:cubicBezTo>
                    <a:cubicBezTo>
                      <a:pt x="1400876" y="462339"/>
                      <a:pt x="1390577" y="461807"/>
                      <a:pt x="1380102" y="461630"/>
                    </a:cubicBezTo>
                    <a:cubicBezTo>
                      <a:pt x="1380102" y="457901"/>
                      <a:pt x="1380280" y="453995"/>
                      <a:pt x="1380457" y="450266"/>
                    </a:cubicBezTo>
                    <a:cubicBezTo>
                      <a:pt x="1380635" y="447248"/>
                      <a:pt x="1380635" y="444230"/>
                      <a:pt x="1380812" y="441211"/>
                    </a:cubicBezTo>
                    <a:cubicBezTo>
                      <a:pt x="1381167" y="434997"/>
                      <a:pt x="1381700" y="428960"/>
                      <a:pt x="1382232" y="422746"/>
                    </a:cubicBezTo>
                    <a:lnTo>
                      <a:pt x="1382588" y="418662"/>
                    </a:lnTo>
                    <a:cubicBezTo>
                      <a:pt x="1406202" y="189268"/>
                      <a:pt x="1602751" y="9943"/>
                      <a:pt x="1837651" y="9943"/>
                    </a:cubicBezTo>
                    <a:lnTo>
                      <a:pt x="1838183" y="9943"/>
                    </a:lnTo>
                    <a:lnTo>
                      <a:pt x="1838183" y="6746"/>
                    </a:lnTo>
                    <a:cubicBezTo>
                      <a:pt x="1838183" y="4971"/>
                      <a:pt x="1838183" y="3018"/>
                      <a:pt x="1838183" y="1242"/>
                    </a:cubicBezTo>
                    <a:lnTo>
                      <a:pt x="1838006" y="1242"/>
                    </a:lnTo>
                    <a:lnTo>
                      <a:pt x="1831614" y="1242"/>
                    </a:lnTo>
                    <a:lnTo>
                      <a:pt x="1830548" y="1775"/>
                    </a:lnTo>
                    <a:close/>
                    <a:moveTo>
                      <a:pt x="926815" y="819393"/>
                    </a:moveTo>
                    <a:lnTo>
                      <a:pt x="926282" y="821701"/>
                    </a:lnTo>
                    <a:cubicBezTo>
                      <a:pt x="925217" y="826317"/>
                      <a:pt x="924329" y="830933"/>
                      <a:pt x="923441" y="835550"/>
                    </a:cubicBezTo>
                    <a:lnTo>
                      <a:pt x="922554" y="840166"/>
                    </a:lnTo>
                    <a:cubicBezTo>
                      <a:pt x="921311" y="847090"/>
                      <a:pt x="920245" y="854014"/>
                      <a:pt x="919358" y="861117"/>
                    </a:cubicBezTo>
                    <a:cubicBezTo>
                      <a:pt x="919002" y="863425"/>
                      <a:pt x="918648" y="865911"/>
                      <a:pt x="918470" y="868219"/>
                    </a:cubicBezTo>
                    <a:cubicBezTo>
                      <a:pt x="918115" y="865911"/>
                      <a:pt x="917760" y="863780"/>
                      <a:pt x="917582" y="861472"/>
                    </a:cubicBezTo>
                    <a:cubicBezTo>
                      <a:pt x="916695" y="854192"/>
                      <a:pt x="915452" y="846913"/>
                      <a:pt x="914209" y="839811"/>
                    </a:cubicBezTo>
                    <a:lnTo>
                      <a:pt x="913498" y="835727"/>
                    </a:lnTo>
                    <a:cubicBezTo>
                      <a:pt x="912611" y="830933"/>
                      <a:pt x="911546" y="826317"/>
                      <a:pt x="910480" y="821701"/>
                    </a:cubicBezTo>
                    <a:lnTo>
                      <a:pt x="909948" y="819747"/>
                    </a:lnTo>
                    <a:cubicBezTo>
                      <a:pt x="875858" y="670073"/>
                      <a:pt x="769150" y="547919"/>
                      <a:pt x="629062" y="492523"/>
                    </a:cubicBezTo>
                    <a:cubicBezTo>
                      <a:pt x="629062" y="489505"/>
                      <a:pt x="629062" y="485598"/>
                      <a:pt x="629062" y="484178"/>
                    </a:cubicBezTo>
                    <a:cubicBezTo>
                      <a:pt x="632080" y="327401"/>
                      <a:pt x="761870" y="199921"/>
                      <a:pt x="918293" y="199921"/>
                    </a:cubicBezTo>
                    <a:cubicBezTo>
                      <a:pt x="1074715" y="199921"/>
                      <a:pt x="1204504" y="327401"/>
                      <a:pt x="1207523" y="484178"/>
                    </a:cubicBezTo>
                    <a:cubicBezTo>
                      <a:pt x="1207523" y="485421"/>
                      <a:pt x="1207523" y="489505"/>
                      <a:pt x="1207523" y="492523"/>
                    </a:cubicBezTo>
                    <a:cubicBezTo>
                      <a:pt x="1067613" y="547741"/>
                      <a:pt x="961082" y="669718"/>
                      <a:pt x="926815" y="819393"/>
                    </a:cubicBezTo>
                    <a:close/>
                    <a:moveTo>
                      <a:pt x="1214092" y="489682"/>
                    </a:moveTo>
                    <a:cubicBezTo>
                      <a:pt x="1214092" y="487196"/>
                      <a:pt x="1214092" y="484889"/>
                      <a:pt x="1214092" y="483823"/>
                    </a:cubicBezTo>
                    <a:cubicBezTo>
                      <a:pt x="1210896" y="323495"/>
                      <a:pt x="1078266" y="193174"/>
                      <a:pt x="918470" y="193174"/>
                    </a:cubicBezTo>
                    <a:cubicBezTo>
                      <a:pt x="758674" y="193174"/>
                      <a:pt x="626044" y="323495"/>
                      <a:pt x="622848" y="483823"/>
                    </a:cubicBezTo>
                    <a:cubicBezTo>
                      <a:pt x="622848" y="484711"/>
                      <a:pt x="622848" y="487196"/>
                      <a:pt x="622848" y="489682"/>
                    </a:cubicBezTo>
                    <a:cubicBezTo>
                      <a:pt x="610952" y="485244"/>
                      <a:pt x="598701" y="481160"/>
                      <a:pt x="586273" y="477609"/>
                    </a:cubicBezTo>
                    <a:lnTo>
                      <a:pt x="586273" y="474590"/>
                    </a:lnTo>
                    <a:cubicBezTo>
                      <a:pt x="587870" y="386881"/>
                      <a:pt x="623203" y="304853"/>
                      <a:pt x="685701" y="243421"/>
                    </a:cubicBezTo>
                    <a:cubicBezTo>
                      <a:pt x="748199" y="181811"/>
                      <a:pt x="830937" y="147899"/>
                      <a:pt x="918470" y="147899"/>
                    </a:cubicBezTo>
                    <a:cubicBezTo>
                      <a:pt x="1098151" y="147899"/>
                      <a:pt x="1247294" y="294555"/>
                      <a:pt x="1250668" y="474590"/>
                    </a:cubicBezTo>
                    <a:lnTo>
                      <a:pt x="1250668" y="477609"/>
                    </a:lnTo>
                    <a:cubicBezTo>
                      <a:pt x="1238239" y="481337"/>
                      <a:pt x="1225988" y="485244"/>
                      <a:pt x="1214092" y="489682"/>
                    </a:cubicBezTo>
                    <a:close/>
                    <a:moveTo>
                      <a:pt x="1257059" y="476011"/>
                    </a:moveTo>
                    <a:lnTo>
                      <a:pt x="1257059" y="474768"/>
                    </a:lnTo>
                    <a:cubicBezTo>
                      <a:pt x="1255284" y="385461"/>
                      <a:pt x="1219419" y="301657"/>
                      <a:pt x="1155678" y="238982"/>
                    </a:cubicBezTo>
                    <a:cubicBezTo>
                      <a:pt x="1091937" y="176129"/>
                      <a:pt x="1007778" y="141684"/>
                      <a:pt x="918293" y="141684"/>
                    </a:cubicBezTo>
                    <a:cubicBezTo>
                      <a:pt x="828985" y="141684"/>
                      <a:pt x="744648" y="176307"/>
                      <a:pt x="680907" y="238982"/>
                    </a:cubicBezTo>
                    <a:cubicBezTo>
                      <a:pt x="617344" y="301657"/>
                      <a:pt x="581301" y="385461"/>
                      <a:pt x="579525" y="474768"/>
                    </a:cubicBezTo>
                    <a:lnTo>
                      <a:pt x="579525" y="476011"/>
                    </a:lnTo>
                    <a:cubicBezTo>
                      <a:pt x="568517" y="472993"/>
                      <a:pt x="557332" y="470507"/>
                      <a:pt x="545969" y="468376"/>
                    </a:cubicBezTo>
                    <a:cubicBezTo>
                      <a:pt x="548277" y="264726"/>
                      <a:pt x="714819" y="99427"/>
                      <a:pt x="918115" y="99427"/>
                    </a:cubicBezTo>
                    <a:cubicBezTo>
                      <a:pt x="1121411" y="99427"/>
                      <a:pt x="1287953" y="264904"/>
                      <a:pt x="1290261" y="468376"/>
                    </a:cubicBezTo>
                    <a:cubicBezTo>
                      <a:pt x="1279253" y="470507"/>
                      <a:pt x="1268067" y="472993"/>
                      <a:pt x="1257059" y="476011"/>
                    </a:cubicBezTo>
                    <a:close/>
                    <a:moveTo>
                      <a:pt x="1297008" y="467134"/>
                    </a:moveTo>
                    <a:cubicBezTo>
                      <a:pt x="1294167" y="260465"/>
                      <a:pt x="1124784" y="92858"/>
                      <a:pt x="918470" y="92858"/>
                    </a:cubicBezTo>
                    <a:cubicBezTo>
                      <a:pt x="711978" y="92858"/>
                      <a:pt x="542772" y="260465"/>
                      <a:pt x="539932" y="467134"/>
                    </a:cubicBezTo>
                    <a:cubicBezTo>
                      <a:pt x="527326" y="465003"/>
                      <a:pt x="514542" y="463228"/>
                      <a:pt x="501581" y="462162"/>
                    </a:cubicBezTo>
                    <a:cubicBezTo>
                      <a:pt x="508683" y="236851"/>
                      <a:pt x="694579" y="54330"/>
                      <a:pt x="918470" y="54330"/>
                    </a:cubicBezTo>
                    <a:cubicBezTo>
                      <a:pt x="1027841" y="54330"/>
                      <a:pt x="1131176" y="96409"/>
                      <a:pt x="1209476" y="172756"/>
                    </a:cubicBezTo>
                    <a:cubicBezTo>
                      <a:pt x="1287598" y="249102"/>
                      <a:pt x="1332341" y="351194"/>
                      <a:pt x="1335537" y="460387"/>
                    </a:cubicBezTo>
                    <a:lnTo>
                      <a:pt x="1335537" y="462162"/>
                    </a:lnTo>
                    <a:cubicBezTo>
                      <a:pt x="1322398" y="463228"/>
                      <a:pt x="1309614" y="465003"/>
                      <a:pt x="1297008" y="467134"/>
                    </a:cubicBezTo>
                    <a:close/>
                    <a:moveTo>
                      <a:pt x="1341929" y="461630"/>
                    </a:moveTo>
                    <a:lnTo>
                      <a:pt x="1341929" y="460209"/>
                    </a:lnTo>
                    <a:cubicBezTo>
                      <a:pt x="1338733" y="349418"/>
                      <a:pt x="1293280" y="245729"/>
                      <a:pt x="1213915" y="168139"/>
                    </a:cubicBezTo>
                    <a:cubicBezTo>
                      <a:pt x="1134372" y="90550"/>
                      <a:pt x="1029439" y="47760"/>
                      <a:pt x="918470" y="47760"/>
                    </a:cubicBezTo>
                    <a:cubicBezTo>
                      <a:pt x="691205" y="47760"/>
                      <a:pt x="502469" y="232945"/>
                      <a:pt x="495189" y="461630"/>
                    </a:cubicBezTo>
                    <a:cubicBezTo>
                      <a:pt x="484891" y="460919"/>
                      <a:pt x="474593" y="460387"/>
                      <a:pt x="464117" y="460209"/>
                    </a:cubicBezTo>
                    <a:lnTo>
                      <a:pt x="464117" y="456835"/>
                    </a:lnTo>
                    <a:cubicBezTo>
                      <a:pt x="467846" y="209864"/>
                      <a:pt x="668479" y="9587"/>
                      <a:pt x="915274" y="7812"/>
                    </a:cubicBezTo>
                    <a:lnTo>
                      <a:pt x="921311" y="7812"/>
                    </a:lnTo>
                    <a:cubicBezTo>
                      <a:pt x="1156033" y="7812"/>
                      <a:pt x="1347078" y="188025"/>
                      <a:pt x="1370692" y="417419"/>
                    </a:cubicBezTo>
                    <a:lnTo>
                      <a:pt x="1371047" y="420971"/>
                    </a:lnTo>
                    <a:cubicBezTo>
                      <a:pt x="1371580" y="427185"/>
                      <a:pt x="1372112" y="433576"/>
                      <a:pt x="1372467" y="439969"/>
                    </a:cubicBezTo>
                    <a:cubicBezTo>
                      <a:pt x="1372645" y="442809"/>
                      <a:pt x="1372645" y="445650"/>
                      <a:pt x="1372645" y="448491"/>
                    </a:cubicBezTo>
                    <a:cubicBezTo>
                      <a:pt x="1372822" y="452397"/>
                      <a:pt x="1373000" y="456303"/>
                      <a:pt x="1373000" y="460387"/>
                    </a:cubicBezTo>
                    <a:cubicBezTo>
                      <a:pt x="1362347" y="460387"/>
                      <a:pt x="1352049" y="460919"/>
                      <a:pt x="1341929" y="461630"/>
                    </a:cubicBezTo>
                    <a:close/>
                  </a:path>
                </a:pathLst>
              </a:custGeom>
              <a:grpFill/>
              <a:ln w="10769" cap="flat">
                <a:noFill/>
                <a:prstDash val="solid"/>
                <a:miter/>
              </a:ln>
            </p:spPr>
            <p:txBody>
              <a:bodyPr rtlCol="0" anchor="ctr"/>
              <a:lstStyle/>
              <a:p>
                <a:endParaRPr lang="en-US" dirty="0"/>
              </a:p>
            </p:txBody>
          </p:sp>
          <p:sp>
            <p:nvSpPr>
              <p:cNvPr id="843" name="Freeform: Shape 842">
                <a:extLst>
                  <a:ext uri="{FF2B5EF4-FFF2-40B4-BE49-F238E27FC236}">
                    <a16:creationId xmlns:a16="http://schemas.microsoft.com/office/drawing/2014/main" id="{C33DE034-2D9C-48AA-ABE6-2C4D8F7846FD}"/>
                  </a:ext>
                </a:extLst>
              </p:cNvPr>
              <p:cNvSpPr/>
              <p:nvPr/>
            </p:nvSpPr>
            <p:spPr>
              <a:xfrm>
                <a:off x="6119466" y="6523892"/>
                <a:ext cx="675758" cy="318879"/>
              </a:xfrm>
              <a:custGeom>
                <a:avLst/>
                <a:gdLst>
                  <a:gd name="connsiteX0" fmla="*/ 338057 w 675758"/>
                  <a:gd name="connsiteY0" fmla="*/ 0 h 318879"/>
                  <a:gd name="connsiteX1" fmla="*/ 100671 w 675758"/>
                  <a:gd name="connsiteY1" fmla="*/ 97298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79"/>
                    </a:cubicBezTo>
                    <a:lnTo>
                      <a:pt x="6392" y="318879"/>
                    </a:lnTo>
                    <a:lnTo>
                      <a:pt x="6392" y="318879"/>
                    </a:lnTo>
                    <a:cubicBezTo>
                      <a:pt x="11363" y="236674"/>
                      <a:pt x="46163" y="159973"/>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9"/>
                      <a:pt x="635277" y="156599"/>
                      <a:pt x="575087" y="97298"/>
                    </a:cubicBezTo>
                    <a:cubicBezTo>
                      <a:pt x="511701" y="34622"/>
                      <a:pt x="427542" y="0"/>
                      <a:pt x="338057" y="0"/>
                    </a:cubicBezTo>
                    <a:close/>
                  </a:path>
                </a:pathLst>
              </a:custGeom>
              <a:grpFill/>
              <a:ln w="10769" cap="flat">
                <a:noFill/>
                <a:prstDash val="solid"/>
                <a:miter/>
              </a:ln>
            </p:spPr>
            <p:txBody>
              <a:bodyPr rtlCol="0" anchor="ctr"/>
              <a:lstStyle/>
              <a:p>
                <a:endParaRPr lang="en-US" dirty="0"/>
              </a:p>
            </p:txBody>
          </p:sp>
          <p:sp>
            <p:nvSpPr>
              <p:cNvPr id="844" name="Freeform: Shape 843">
                <a:extLst>
                  <a:ext uri="{FF2B5EF4-FFF2-40B4-BE49-F238E27FC236}">
                    <a16:creationId xmlns:a16="http://schemas.microsoft.com/office/drawing/2014/main" id="{EF33407C-4A11-41BF-903F-FAD1EB2ACA10}"/>
                  </a:ext>
                </a:extLst>
              </p:cNvPr>
              <p:cNvSpPr/>
              <p:nvPr/>
            </p:nvSpPr>
            <p:spPr>
              <a:xfrm>
                <a:off x="6163321" y="6575559"/>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7 w 588048"/>
                  <a:gd name="connsiteY5" fmla="*/ 267212 h 267212"/>
                  <a:gd name="connsiteX6" fmla="*/ 581657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1" y="6392"/>
                      <a:pt x="294024" y="6392"/>
                    </a:cubicBezTo>
                    <a:cubicBezTo>
                      <a:pt x="442456" y="6392"/>
                      <a:pt x="566920" y="121444"/>
                      <a:pt x="581657" y="267212"/>
                    </a:cubicBezTo>
                    <a:lnTo>
                      <a:pt x="581657" y="267212"/>
                    </a:lnTo>
                    <a:lnTo>
                      <a:pt x="588048" y="267212"/>
                    </a:lnTo>
                    <a:cubicBezTo>
                      <a:pt x="573667" y="117893"/>
                      <a:pt x="446362" y="0"/>
                      <a:pt x="294202" y="0"/>
                    </a:cubicBezTo>
                    <a:close/>
                  </a:path>
                </a:pathLst>
              </a:custGeom>
              <a:grpFill/>
              <a:ln w="10769" cap="flat">
                <a:noFill/>
                <a:prstDash val="solid"/>
                <a:miter/>
              </a:ln>
            </p:spPr>
            <p:txBody>
              <a:bodyPr rtlCol="0" anchor="ctr"/>
              <a:lstStyle/>
              <a:p>
                <a:endParaRPr lang="en-US" dirty="0"/>
              </a:p>
            </p:txBody>
          </p:sp>
          <p:sp>
            <p:nvSpPr>
              <p:cNvPr id="845" name="Freeform: Shape 844">
                <a:extLst>
                  <a:ext uri="{FF2B5EF4-FFF2-40B4-BE49-F238E27FC236}">
                    <a16:creationId xmlns:a16="http://schemas.microsoft.com/office/drawing/2014/main" id="{FBA66D94-F07D-469C-91A4-5B99E5911EA5}"/>
                  </a:ext>
                </a:extLst>
              </p:cNvPr>
              <p:cNvSpPr/>
              <p:nvPr/>
            </p:nvSpPr>
            <p:spPr>
              <a:xfrm>
                <a:off x="7078950" y="7494556"/>
                <a:ext cx="588225" cy="267212"/>
              </a:xfrm>
              <a:custGeom>
                <a:avLst/>
                <a:gdLst>
                  <a:gd name="connsiteX0" fmla="*/ 294201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1 w 588225"/>
                  <a:gd name="connsiteY4" fmla="*/ 6392 h 267212"/>
                  <a:gd name="connsiteX5" fmla="*/ 581834 w 588225"/>
                  <a:gd name="connsiteY5" fmla="*/ 267213 h 267212"/>
                  <a:gd name="connsiteX6" fmla="*/ 588048 w 588225"/>
                  <a:gd name="connsiteY6" fmla="*/ 267213 h 267212"/>
                  <a:gd name="connsiteX7" fmla="*/ 588225 w 588225"/>
                  <a:gd name="connsiteY7" fmla="*/ 267213 h 267212"/>
                  <a:gd name="connsiteX8" fmla="*/ 294201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1" y="0"/>
                    </a:moveTo>
                    <a:cubicBezTo>
                      <a:pt x="142218" y="0"/>
                      <a:pt x="14914" y="117893"/>
                      <a:pt x="0" y="267213"/>
                    </a:cubicBezTo>
                    <a:lnTo>
                      <a:pt x="177" y="267213"/>
                    </a:lnTo>
                    <a:lnTo>
                      <a:pt x="6392" y="267213"/>
                    </a:lnTo>
                    <a:cubicBezTo>
                      <a:pt x="21306" y="121445"/>
                      <a:pt x="145591" y="6392"/>
                      <a:pt x="294201" y="6392"/>
                    </a:cubicBezTo>
                    <a:cubicBezTo>
                      <a:pt x="442812" y="6392"/>
                      <a:pt x="567097" y="121445"/>
                      <a:pt x="581834" y="267213"/>
                    </a:cubicBezTo>
                    <a:lnTo>
                      <a:pt x="588048" y="267213"/>
                    </a:lnTo>
                    <a:lnTo>
                      <a:pt x="588225" y="267213"/>
                    </a:lnTo>
                    <a:cubicBezTo>
                      <a:pt x="573489" y="117893"/>
                      <a:pt x="446185" y="0"/>
                      <a:pt x="294201" y="0"/>
                    </a:cubicBezTo>
                    <a:close/>
                  </a:path>
                </a:pathLst>
              </a:custGeom>
              <a:grpFill/>
              <a:ln w="10769" cap="flat">
                <a:noFill/>
                <a:prstDash val="solid"/>
                <a:miter/>
              </a:ln>
            </p:spPr>
            <p:txBody>
              <a:bodyPr rtlCol="0" anchor="ctr"/>
              <a:lstStyle/>
              <a:p>
                <a:endParaRPr lang="en-US" dirty="0"/>
              </a:p>
            </p:txBody>
          </p:sp>
          <p:sp>
            <p:nvSpPr>
              <p:cNvPr id="846" name="Freeform: Shape 845">
                <a:extLst>
                  <a:ext uri="{FF2B5EF4-FFF2-40B4-BE49-F238E27FC236}">
                    <a16:creationId xmlns:a16="http://schemas.microsoft.com/office/drawing/2014/main" id="{E95A98C7-624F-4395-A7F5-888CD78499CD}"/>
                  </a:ext>
                </a:extLst>
              </p:cNvPr>
              <p:cNvSpPr/>
              <p:nvPr/>
            </p:nvSpPr>
            <p:spPr>
              <a:xfrm>
                <a:off x="6949870" y="7348966"/>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5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8"/>
                      <a:pt x="714465" y="125172"/>
                    </a:cubicBezTo>
                    <a:cubicBezTo>
                      <a:pt x="792587" y="201519"/>
                      <a:pt x="837330" y="303610"/>
                      <a:pt x="840525" y="412626"/>
                    </a:cubicBezTo>
                    <a:lnTo>
                      <a:pt x="840525"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847" name="Freeform: Shape 846">
                <a:extLst>
                  <a:ext uri="{FF2B5EF4-FFF2-40B4-BE49-F238E27FC236}">
                    <a16:creationId xmlns:a16="http://schemas.microsoft.com/office/drawing/2014/main" id="{7E1547FD-0118-4080-9864-60CBD201DF84}"/>
                  </a:ext>
                </a:extLst>
              </p:cNvPr>
              <p:cNvSpPr/>
              <p:nvPr/>
            </p:nvSpPr>
            <p:spPr>
              <a:xfrm>
                <a:off x="6079162" y="739406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29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3" y="167607"/>
                      <a:pt x="177551" y="6569"/>
                      <a:pt x="378361" y="6569"/>
                    </a:cubicBezTo>
                    <a:cubicBezTo>
                      <a:pt x="578993" y="6569"/>
                      <a:pt x="743760" y="167784"/>
                      <a:pt x="750329" y="367706"/>
                    </a:cubicBezTo>
                    <a:lnTo>
                      <a:pt x="756721" y="367706"/>
                    </a:lnTo>
                    <a:cubicBezTo>
                      <a:pt x="750329" y="164234"/>
                      <a:pt x="582544" y="0"/>
                      <a:pt x="378361" y="0"/>
                    </a:cubicBezTo>
                    <a:close/>
                  </a:path>
                </a:pathLst>
              </a:custGeom>
              <a:grpFill/>
              <a:ln w="10769" cap="flat">
                <a:noFill/>
                <a:prstDash val="solid"/>
                <a:miter/>
              </a:ln>
            </p:spPr>
            <p:txBody>
              <a:bodyPr rtlCol="0" anchor="ctr"/>
              <a:lstStyle/>
              <a:p>
                <a:endParaRPr lang="en-US" dirty="0"/>
              </a:p>
            </p:txBody>
          </p:sp>
          <p:sp>
            <p:nvSpPr>
              <p:cNvPr id="848" name="Freeform: Shape 847">
                <a:extLst>
                  <a:ext uri="{FF2B5EF4-FFF2-40B4-BE49-F238E27FC236}">
                    <a16:creationId xmlns:a16="http://schemas.microsoft.com/office/drawing/2014/main" id="{B2110EDD-6685-4CEE-A403-EFF5730EC4CA}"/>
                  </a:ext>
                </a:extLst>
              </p:cNvPr>
              <p:cNvSpPr/>
              <p:nvPr/>
            </p:nvSpPr>
            <p:spPr>
              <a:xfrm>
                <a:off x="6994791" y="739406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849" name="Freeform: Shape 848">
                <a:extLst>
                  <a:ext uri="{FF2B5EF4-FFF2-40B4-BE49-F238E27FC236}">
                    <a16:creationId xmlns:a16="http://schemas.microsoft.com/office/drawing/2014/main" id="{486B2E89-564A-4951-B6AB-14B8D1787764}"/>
                  </a:ext>
                </a:extLst>
              </p:cNvPr>
              <p:cNvSpPr/>
              <p:nvPr/>
            </p:nvSpPr>
            <p:spPr>
              <a:xfrm>
                <a:off x="7034917" y="7442890"/>
                <a:ext cx="675758" cy="318879"/>
              </a:xfrm>
              <a:custGeom>
                <a:avLst/>
                <a:gdLst>
                  <a:gd name="connsiteX0" fmla="*/ 575442 w 675758"/>
                  <a:gd name="connsiteY0" fmla="*/ 97297 h 318879"/>
                  <a:gd name="connsiteX1" fmla="*/ 338057 w 675758"/>
                  <a:gd name="connsiteY1" fmla="*/ 0 h 318879"/>
                  <a:gd name="connsiteX2" fmla="*/ 100672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2"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776"/>
                      <a:pt x="575442" y="97297"/>
                    </a:cubicBezTo>
                    <a:close/>
                  </a:path>
                </a:pathLst>
              </a:custGeom>
              <a:grpFill/>
              <a:ln w="10769" cap="flat">
                <a:noFill/>
                <a:prstDash val="solid"/>
                <a:miter/>
              </a:ln>
            </p:spPr>
            <p:txBody>
              <a:bodyPr rtlCol="0" anchor="ctr"/>
              <a:lstStyle/>
              <a:p>
                <a:endParaRPr lang="en-US" dirty="0"/>
              </a:p>
            </p:txBody>
          </p:sp>
          <p:sp>
            <p:nvSpPr>
              <p:cNvPr id="850" name="Freeform: Shape 849">
                <a:extLst>
                  <a:ext uri="{FF2B5EF4-FFF2-40B4-BE49-F238E27FC236}">
                    <a16:creationId xmlns:a16="http://schemas.microsoft.com/office/drawing/2014/main" id="{694EC37D-A28D-4A9D-BA86-13B032750B96}"/>
                  </a:ext>
                </a:extLst>
              </p:cNvPr>
              <p:cNvSpPr/>
              <p:nvPr/>
            </p:nvSpPr>
            <p:spPr>
              <a:xfrm>
                <a:off x="6034241" y="7348966"/>
                <a:ext cx="846739" cy="412803"/>
              </a:xfrm>
              <a:custGeom>
                <a:avLst/>
                <a:gdLst>
                  <a:gd name="connsiteX0" fmla="*/ 718726 w 846739"/>
                  <a:gd name="connsiteY0" fmla="*/ 120379 h 412803"/>
                  <a:gd name="connsiteX1" fmla="*/ 423282 w 846739"/>
                  <a:gd name="connsiteY1" fmla="*/ 0 h 412803"/>
                  <a:gd name="connsiteX2" fmla="*/ 0 w 846739"/>
                  <a:gd name="connsiteY2" fmla="*/ 412803 h 412803"/>
                  <a:gd name="connsiteX3" fmla="*/ 6392 w 846739"/>
                  <a:gd name="connsiteY3" fmla="*/ 412803 h 412803"/>
                  <a:gd name="connsiteX4" fmla="*/ 423282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2" y="0"/>
                    </a:cubicBezTo>
                    <a:cubicBezTo>
                      <a:pt x="196372" y="0"/>
                      <a:pt x="7990" y="184652"/>
                      <a:pt x="0" y="412803"/>
                    </a:cubicBezTo>
                    <a:lnTo>
                      <a:pt x="6392" y="412803"/>
                    </a:lnTo>
                    <a:cubicBezTo>
                      <a:pt x="14382" y="188203"/>
                      <a:pt x="199922" y="6569"/>
                      <a:pt x="423282" y="6569"/>
                    </a:cubicBezTo>
                    <a:cubicBezTo>
                      <a:pt x="532652" y="6569"/>
                      <a:pt x="635987" y="48648"/>
                      <a:pt x="714287" y="125172"/>
                    </a:cubicBezTo>
                    <a:cubicBezTo>
                      <a:pt x="792409" y="201519"/>
                      <a:pt x="837152" y="303610"/>
                      <a:pt x="840348" y="412626"/>
                    </a:cubicBezTo>
                    <a:lnTo>
                      <a:pt x="840348" y="412803"/>
                    </a:lnTo>
                    <a:lnTo>
                      <a:pt x="846740" y="412803"/>
                    </a:lnTo>
                    <a:lnTo>
                      <a:pt x="846740" y="412449"/>
                    </a:lnTo>
                    <a:cubicBezTo>
                      <a:pt x="843722" y="301657"/>
                      <a:pt x="798091" y="197968"/>
                      <a:pt x="718726" y="120379"/>
                    </a:cubicBezTo>
                    <a:close/>
                  </a:path>
                </a:pathLst>
              </a:custGeom>
              <a:grpFill/>
              <a:ln w="10769" cap="flat">
                <a:noFill/>
                <a:prstDash val="solid"/>
                <a:miter/>
              </a:ln>
            </p:spPr>
            <p:txBody>
              <a:bodyPr rtlCol="0" anchor="ctr"/>
              <a:lstStyle/>
              <a:p>
                <a:endParaRPr lang="en-US" dirty="0"/>
              </a:p>
            </p:txBody>
          </p:sp>
          <p:sp>
            <p:nvSpPr>
              <p:cNvPr id="851" name="Freeform: Shape 850">
                <a:extLst>
                  <a:ext uri="{FF2B5EF4-FFF2-40B4-BE49-F238E27FC236}">
                    <a16:creationId xmlns:a16="http://schemas.microsoft.com/office/drawing/2014/main" id="{7A40958A-C92F-4C29-885F-ACEC8F460201}"/>
                  </a:ext>
                </a:extLst>
              </p:cNvPr>
              <p:cNvSpPr/>
              <p:nvPr/>
            </p:nvSpPr>
            <p:spPr>
              <a:xfrm>
                <a:off x="7830877"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52" name="Freeform: Shape 851">
                <a:extLst>
                  <a:ext uri="{FF2B5EF4-FFF2-40B4-BE49-F238E27FC236}">
                    <a16:creationId xmlns:a16="http://schemas.microsoft.com/office/drawing/2014/main" id="{64691824-560C-45A9-849F-AC9F1C42CB8E}"/>
                  </a:ext>
                </a:extLst>
              </p:cNvPr>
              <p:cNvSpPr/>
              <p:nvPr/>
            </p:nvSpPr>
            <p:spPr>
              <a:xfrm>
                <a:off x="5996956" y="6842594"/>
                <a:ext cx="1838183" cy="919353"/>
              </a:xfrm>
              <a:custGeom>
                <a:avLst/>
                <a:gdLst>
                  <a:gd name="connsiteX0" fmla="*/ 1830548 w 1838183"/>
                  <a:gd name="connsiteY0" fmla="*/ 1953 h 919353"/>
                  <a:gd name="connsiteX1" fmla="*/ 1799477 w 1838183"/>
                  <a:gd name="connsiteY1" fmla="*/ 3196 h 919353"/>
                  <a:gd name="connsiteX2" fmla="*/ 1799477 w 1838183"/>
                  <a:gd name="connsiteY2" fmla="*/ 1598 h 919353"/>
                  <a:gd name="connsiteX3" fmla="*/ 1799477 w 1838183"/>
                  <a:gd name="connsiteY3" fmla="*/ 0 h 919353"/>
                  <a:gd name="connsiteX4" fmla="*/ 1793085 w 1838183"/>
                  <a:gd name="connsiteY4" fmla="*/ 0 h 919353"/>
                  <a:gd name="connsiteX5" fmla="*/ 1792907 w 1838183"/>
                  <a:gd name="connsiteY5" fmla="*/ 0 h 919353"/>
                  <a:gd name="connsiteX6" fmla="*/ 1793085 w 1838183"/>
                  <a:gd name="connsiteY6" fmla="*/ 1775 h 919353"/>
                  <a:gd name="connsiteX7" fmla="*/ 1793085 w 1838183"/>
                  <a:gd name="connsiteY7" fmla="*/ 3551 h 919353"/>
                  <a:gd name="connsiteX8" fmla="*/ 1754556 w 1838183"/>
                  <a:gd name="connsiteY8" fmla="*/ 8700 h 919353"/>
                  <a:gd name="connsiteX9" fmla="*/ 1754202 w 1838183"/>
                  <a:gd name="connsiteY9" fmla="*/ 0 h 919353"/>
                  <a:gd name="connsiteX10" fmla="*/ 1747810 w 1838183"/>
                  <a:gd name="connsiteY10" fmla="*/ 0 h 919353"/>
                  <a:gd name="connsiteX11" fmla="*/ 1747810 w 1838183"/>
                  <a:gd name="connsiteY11" fmla="*/ 0 h 919353"/>
                  <a:gd name="connsiteX12" fmla="*/ 1748165 w 1838183"/>
                  <a:gd name="connsiteY12" fmla="*/ 9765 h 919353"/>
                  <a:gd name="connsiteX13" fmla="*/ 1714608 w 1838183"/>
                  <a:gd name="connsiteY13" fmla="*/ 17400 h 919353"/>
                  <a:gd name="connsiteX14" fmla="*/ 1714608 w 1838183"/>
                  <a:gd name="connsiteY14" fmla="*/ 16157 h 919353"/>
                  <a:gd name="connsiteX15" fmla="*/ 1713898 w 1838183"/>
                  <a:gd name="connsiteY15" fmla="*/ 0 h 919353"/>
                  <a:gd name="connsiteX16" fmla="*/ 1707506 w 1838183"/>
                  <a:gd name="connsiteY16" fmla="*/ 0 h 919353"/>
                  <a:gd name="connsiteX17" fmla="*/ 1707506 w 1838183"/>
                  <a:gd name="connsiteY17" fmla="*/ 0 h 919353"/>
                  <a:gd name="connsiteX18" fmla="*/ 1708216 w 1838183"/>
                  <a:gd name="connsiteY18" fmla="*/ 16334 h 919353"/>
                  <a:gd name="connsiteX19" fmla="*/ 1708216 w 1838183"/>
                  <a:gd name="connsiteY19" fmla="*/ 19353 h 919353"/>
                  <a:gd name="connsiteX20" fmla="*/ 1671818 w 1838183"/>
                  <a:gd name="connsiteY20" fmla="*/ 31426 h 919353"/>
                  <a:gd name="connsiteX21" fmla="*/ 1671818 w 1838183"/>
                  <a:gd name="connsiteY21" fmla="*/ 25567 h 919353"/>
                  <a:gd name="connsiteX22" fmla="*/ 1670220 w 1838183"/>
                  <a:gd name="connsiteY22" fmla="*/ 177 h 919353"/>
                  <a:gd name="connsiteX23" fmla="*/ 1664006 w 1838183"/>
                  <a:gd name="connsiteY23" fmla="*/ 177 h 919353"/>
                  <a:gd name="connsiteX24" fmla="*/ 1663828 w 1838183"/>
                  <a:gd name="connsiteY24" fmla="*/ 177 h 919353"/>
                  <a:gd name="connsiteX25" fmla="*/ 1665604 w 1838183"/>
                  <a:gd name="connsiteY25" fmla="*/ 25744 h 919353"/>
                  <a:gd name="connsiteX26" fmla="*/ 1665604 w 1838183"/>
                  <a:gd name="connsiteY26" fmla="*/ 34089 h 919353"/>
                  <a:gd name="connsiteX27" fmla="*/ 1384896 w 1838183"/>
                  <a:gd name="connsiteY27" fmla="*/ 361136 h 919353"/>
                  <a:gd name="connsiteX28" fmla="*/ 1384363 w 1838183"/>
                  <a:gd name="connsiteY28" fmla="*/ 363444 h 919353"/>
                  <a:gd name="connsiteX29" fmla="*/ 1381523 w 1838183"/>
                  <a:gd name="connsiteY29" fmla="*/ 377293 h 919353"/>
                  <a:gd name="connsiteX30" fmla="*/ 1380635 w 1838183"/>
                  <a:gd name="connsiteY30" fmla="*/ 381909 h 919353"/>
                  <a:gd name="connsiteX31" fmla="*/ 1377261 w 1838183"/>
                  <a:gd name="connsiteY31" fmla="*/ 402860 h 919353"/>
                  <a:gd name="connsiteX32" fmla="*/ 1376373 w 1838183"/>
                  <a:gd name="connsiteY32" fmla="*/ 409963 h 919353"/>
                  <a:gd name="connsiteX33" fmla="*/ 1375486 w 1838183"/>
                  <a:gd name="connsiteY33" fmla="*/ 403216 h 919353"/>
                  <a:gd name="connsiteX34" fmla="*/ 1372112 w 1838183"/>
                  <a:gd name="connsiteY34" fmla="*/ 381554 h 919353"/>
                  <a:gd name="connsiteX35" fmla="*/ 1371402 w 1838183"/>
                  <a:gd name="connsiteY35" fmla="*/ 377471 h 919353"/>
                  <a:gd name="connsiteX36" fmla="*/ 1368383 w 1838183"/>
                  <a:gd name="connsiteY36" fmla="*/ 363444 h 919353"/>
                  <a:gd name="connsiteX37" fmla="*/ 1367851 w 1838183"/>
                  <a:gd name="connsiteY37" fmla="*/ 361491 h 919353"/>
                  <a:gd name="connsiteX38" fmla="*/ 1086966 w 1838183"/>
                  <a:gd name="connsiteY38" fmla="*/ 34267 h 919353"/>
                  <a:gd name="connsiteX39" fmla="*/ 1086966 w 1838183"/>
                  <a:gd name="connsiteY39" fmla="*/ 25922 h 919353"/>
                  <a:gd name="connsiteX40" fmla="*/ 1088741 w 1838183"/>
                  <a:gd name="connsiteY40" fmla="*/ 355 h 919353"/>
                  <a:gd name="connsiteX41" fmla="*/ 1088564 w 1838183"/>
                  <a:gd name="connsiteY41" fmla="*/ 355 h 919353"/>
                  <a:gd name="connsiteX42" fmla="*/ 1082349 w 1838183"/>
                  <a:gd name="connsiteY42" fmla="*/ 355 h 919353"/>
                  <a:gd name="connsiteX43" fmla="*/ 1080752 w 1838183"/>
                  <a:gd name="connsiteY43" fmla="*/ 25744 h 919353"/>
                  <a:gd name="connsiteX44" fmla="*/ 1080752 w 1838183"/>
                  <a:gd name="connsiteY44" fmla="*/ 31604 h 919353"/>
                  <a:gd name="connsiteX45" fmla="*/ 1044176 w 1838183"/>
                  <a:gd name="connsiteY45" fmla="*/ 19530 h 919353"/>
                  <a:gd name="connsiteX46" fmla="*/ 1044176 w 1838183"/>
                  <a:gd name="connsiteY46" fmla="*/ 16512 h 919353"/>
                  <a:gd name="connsiteX47" fmla="*/ 1044886 w 1838183"/>
                  <a:gd name="connsiteY47" fmla="*/ 177 h 919353"/>
                  <a:gd name="connsiteX48" fmla="*/ 1044709 w 1838183"/>
                  <a:gd name="connsiteY48" fmla="*/ 177 h 919353"/>
                  <a:gd name="connsiteX49" fmla="*/ 1038317 w 1838183"/>
                  <a:gd name="connsiteY49" fmla="*/ 177 h 919353"/>
                  <a:gd name="connsiteX50" fmla="*/ 1037607 w 1838183"/>
                  <a:gd name="connsiteY50" fmla="*/ 16334 h 919353"/>
                  <a:gd name="connsiteX51" fmla="*/ 1037607 w 1838183"/>
                  <a:gd name="connsiteY51" fmla="*/ 17577 h 919353"/>
                  <a:gd name="connsiteX52" fmla="*/ 1004049 w 1838183"/>
                  <a:gd name="connsiteY52" fmla="*/ 9943 h 919353"/>
                  <a:gd name="connsiteX53" fmla="*/ 1004404 w 1838183"/>
                  <a:gd name="connsiteY53" fmla="*/ 177 h 919353"/>
                  <a:gd name="connsiteX54" fmla="*/ 1004404 w 1838183"/>
                  <a:gd name="connsiteY54" fmla="*/ 177 h 919353"/>
                  <a:gd name="connsiteX55" fmla="*/ 998013 w 1838183"/>
                  <a:gd name="connsiteY55" fmla="*/ 177 h 919353"/>
                  <a:gd name="connsiteX56" fmla="*/ 997658 w 1838183"/>
                  <a:gd name="connsiteY56" fmla="*/ 8877 h 919353"/>
                  <a:gd name="connsiteX57" fmla="*/ 959307 w 1838183"/>
                  <a:gd name="connsiteY57" fmla="*/ 3906 h 919353"/>
                  <a:gd name="connsiteX58" fmla="*/ 959484 w 1838183"/>
                  <a:gd name="connsiteY58" fmla="*/ 177 h 919353"/>
                  <a:gd name="connsiteX59" fmla="*/ 959307 w 1838183"/>
                  <a:gd name="connsiteY59" fmla="*/ 177 h 919353"/>
                  <a:gd name="connsiteX60" fmla="*/ 952915 w 1838183"/>
                  <a:gd name="connsiteY60" fmla="*/ 177 h 919353"/>
                  <a:gd name="connsiteX61" fmla="*/ 952738 w 1838183"/>
                  <a:gd name="connsiteY61" fmla="*/ 3373 h 919353"/>
                  <a:gd name="connsiteX62" fmla="*/ 921666 w 1838183"/>
                  <a:gd name="connsiteY62" fmla="*/ 1242 h 919353"/>
                  <a:gd name="connsiteX63" fmla="*/ 921666 w 1838183"/>
                  <a:gd name="connsiteY63" fmla="*/ 355 h 919353"/>
                  <a:gd name="connsiteX64" fmla="*/ 915096 w 1838183"/>
                  <a:gd name="connsiteY64" fmla="*/ 355 h 919353"/>
                  <a:gd name="connsiteX65" fmla="*/ 915096 w 1838183"/>
                  <a:gd name="connsiteY65" fmla="*/ 1242 h 919353"/>
                  <a:gd name="connsiteX66" fmla="*/ 884025 w 1838183"/>
                  <a:gd name="connsiteY66" fmla="*/ 1775 h 919353"/>
                  <a:gd name="connsiteX67" fmla="*/ 884025 w 1838183"/>
                  <a:gd name="connsiteY67" fmla="*/ 177 h 919353"/>
                  <a:gd name="connsiteX68" fmla="*/ 877633 w 1838183"/>
                  <a:gd name="connsiteY68" fmla="*/ 177 h 919353"/>
                  <a:gd name="connsiteX69" fmla="*/ 877633 w 1838183"/>
                  <a:gd name="connsiteY69" fmla="*/ 2131 h 919353"/>
                  <a:gd name="connsiteX70" fmla="*/ 839282 w 1838183"/>
                  <a:gd name="connsiteY70" fmla="*/ 7102 h 919353"/>
                  <a:gd name="connsiteX71" fmla="*/ 838927 w 1838183"/>
                  <a:gd name="connsiteY71" fmla="*/ 0 h 919353"/>
                  <a:gd name="connsiteX72" fmla="*/ 832535 w 1838183"/>
                  <a:gd name="connsiteY72" fmla="*/ 0 h 919353"/>
                  <a:gd name="connsiteX73" fmla="*/ 832891 w 1838183"/>
                  <a:gd name="connsiteY73" fmla="*/ 8167 h 919353"/>
                  <a:gd name="connsiteX74" fmla="*/ 799333 w 1838183"/>
                  <a:gd name="connsiteY74" fmla="*/ 15802 h 919353"/>
                  <a:gd name="connsiteX75" fmla="*/ 799333 w 1838183"/>
                  <a:gd name="connsiteY75" fmla="*/ 14026 h 919353"/>
                  <a:gd name="connsiteX76" fmla="*/ 798801 w 1838183"/>
                  <a:gd name="connsiteY76" fmla="*/ 0 h 919353"/>
                  <a:gd name="connsiteX77" fmla="*/ 798801 w 1838183"/>
                  <a:gd name="connsiteY77" fmla="*/ 0 h 919353"/>
                  <a:gd name="connsiteX78" fmla="*/ 792409 w 1838183"/>
                  <a:gd name="connsiteY78" fmla="*/ 0 h 919353"/>
                  <a:gd name="connsiteX79" fmla="*/ 793119 w 1838183"/>
                  <a:gd name="connsiteY79" fmla="*/ 14204 h 919353"/>
                  <a:gd name="connsiteX80" fmla="*/ 793119 w 1838183"/>
                  <a:gd name="connsiteY80" fmla="*/ 17755 h 919353"/>
                  <a:gd name="connsiteX81" fmla="*/ 756544 w 1838183"/>
                  <a:gd name="connsiteY81" fmla="*/ 29828 h 919353"/>
                  <a:gd name="connsiteX82" fmla="*/ 756544 w 1838183"/>
                  <a:gd name="connsiteY82" fmla="*/ 23436 h 919353"/>
                  <a:gd name="connsiteX83" fmla="*/ 755123 w 1838183"/>
                  <a:gd name="connsiteY83" fmla="*/ 177 h 919353"/>
                  <a:gd name="connsiteX84" fmla="*/ 755123 w 1838183"/>
                  <a:gd name="connsiteY84" fmla="*/ 177 h 919353"/>
                  <a:gd name="connsiteX85" fmla="*/ 748731 w 1838183"/>
                  <a:gd name="connsiteY85" fmla="*/ 177 h 919353"/>
                  <a:gd name="connsiteX86" fmla="*/ 750152 w 1838183"/>
                  <a:gd name="connsiteY86" fmla="*/ 23614 h 919353"/>
                  <a:gd name="connsiteX87" fmla="*/ 750152 w 1838183"/>
                  <a:gd name="connsiteY87" fmla="*/ 32314 h 919353"/>
                  <a:gd name="connsiteX88" fmla="*/ 460922 w 1838183"/>
                  <a:gd name="connsiteY88" fmla="*/ 407832 h 919353"/>
                  <a:gd name="connsiteX89" fmla="*/ 171691 w 1838183"/>
                  <a:gd name="connsiteY89" fmla="*/ 32314 h 919353"/>
                  <a:gd name="connsiteX90" fmla="*/ 171691 w 1838183"/>
                  <a:gd name="connsiteY90" fmla="*/ 23614 h 919353"/>
                  <a:gd name="connsiteX91" fmla="*/ 173112 w 1838183"/>
                  <a:gd name="connsiteY91" fmla="*/ 177 h 919353"/>
                  <a:gd name="connsiteX92" fmla="*/ 166720 w 1838183"/>
                  <a:gd name="connsiteY92" fmla="*/ 177 h 919353"/>
                  <a:gd name="connsiteX93" fmla="*/ 166720 w 1838183"/>
                  <a:gd name="connsiteY93" fmla="*/ 177 h 919353"/>
                  <a:gd name="connsiteX94" fmla="*/ 165300 w 1838183"/>
                  <a:gd name="connsiteY94" fmla="*/ 23436 h 919353"/>
                  <a:gd name="connsiteX95" fmla="*/ 165300 w 1838183"/>
                  <a:gd name="connsiteY95" fmla="*/ 29828 h 919353"/>
                  <a:gd name="connsiteX96" fmla="*/ 128724 w 1838183"/>
                  <a:gd name="connsiteY96" fmla="*/ 17755 h 919353"/>
                  <a:gd name="connsiteX97" fmla="*/ 128724 w 1838183"/>
                  <a:gd name="connsiteY97" fmla="*/ 14204 h 919353"/>
                  <a:gd name="connsiteX98" fmla="*/ 129257 w 1838183"/>
                  <a:gd name="connsiteY98" fmla="*/ 0 h 919353"/>
                  <a:gd name="connsiteX99" fmla="*/ 122865 w 1838183"/>
                  <a:gd name="connsiteY99" fmla="*/ 0 h 919353"/>
                  <a:gd name="connsiteX100" fmla="*/ 122865 w 1838183"/>
                  <a:gd name="connsiteY100" fmla="*/ 0 h 919353"/>
                  <a:gd name="connsiteX101" fmla="*/ 122332 w 1838183"/>
                  <a:gd name="connsiteY101" fmla="*/ 14026 h 919353"/>
                  <a:gd name="connsiteX102" fmla="*/ 122332 w 1838183"/>
                  <a:gd name="connsiteY102" fmla="*/ 15802 h 919353"/>
                  <a:gd name="connsiteX103" fmla="*/ 88775 w 1838183"/>
                  <a:gd name="connsiteY103" fmla="*/ 8167 h 919353"/>
                  <a:gd name="connsiteX104" fmla="*/ 89130 w 1838183"/>
                  <a:gd name="connsiteY104" fmla="*/ 0 h 919353"/>
                  <a:gd name="connsiteX105" fmla="*/ 82739 w 1838183"/>
                  <a:gd name="connsiteY105" fmla="*/ 0 h 919353"/>
                  <a:gd name="connsiteX106" fmla="*/ 82739 w 1838183"/>
                  <a:gd name="connsiteY106" fmla="*/ 0 h 919353"/>
                  <a:gd name="connsiteX107" fmla="*/ 82561 w 1838183"/>
                  <a:gd name="connsiteY107" fmla="*/ 7102 h 919353"/>
                  <a:gd name="connsiteX108" fmla="*/ 44210 w 1838183"/>
                  <a:gd name="connsiteY108" fmla="*/ 2131 h 919353"/>
                  <a:gd name="connsiteX109" fmla="*/ 44388 w 1838183"/>
                  <a:gd name="connsiteY109" fmla="*/ 177 h 919353"/>
                  <a:gd name="connsiteX110" fmla="*/ 37996 w 1838183"/>
                  <a:gd name="connsiteY110" fmla="*/ 177 h 919353"/>
                  <a:gd name="connsiteX111" fmla="*/ 37996 w 1838183"/>
                  <a:gd name="connsiteY111" fmla="*/ 177 h 919353"/>
                  <a:gd name="connsiteX112" fmla="*/ 37996 w 1838183"/>
                  <a:gd name="connsiteY112" fmla="*/ 1775 h 919353"/>
                  <a:gd name="connsiteX113" fmla="*/ 6924 w 1838183"/>
                  <a:gd name="connsiteY113" fmla="*/ 355 h 919353"/>
                  <a:gd name="connsiteX114" fmla="*/ 6924 w 1838183"/>
                  <a:gd name="connsiteY114" fmla="*/ 177 h 919353"/>
                  <a:gd name="connsiteX115" fmla="*/ 533 w 1838183"/>
                  <a:gd name="connsiteY115" fmla="*/ 177 h 919353"/>
                  <a:gd name="connsiteX116" fmla="*/ 533 w 1838183"/>
                  <a:gd name="connsiteY116" fmla="*/ 3551 h 919353"/>
                  <a:gd name="connsiteX117" fmla="*/ 533 w 1838183"/>
                  <a:gd name="connsiteY117" fmla="*/ 8522 h 919353"/>
                  <a:gd name="connsiteX118" fmla="*/ 3728 w 1838183"/>
                  <a:gd name="connsiteY118" fmla="*/ 8344 h 919353"/>
                  <a:gd name="connsiteX119" fmla="*/ 458081 w 1838183"/>
                  <a:gd name="connsiteY119" fmla="*/ 456658 h 919353"/>
                  <a:gd name="connsiteX120" fmla="*/ 458081 w 1838183"/>
                  <a:gd name="connsiteY120" fmla="*/ 460564 h 919353"/>
                  <a:gd name="connsiteX121" fmla="*/ 427009 w 1838183"/>
                  <a:gd name="connsiteY121" fmla="*/ 461985 h 919353"/>
                  <a:gd name="connsiteX122" fmla="*/ 427009 w 1838183"/>
                  <a:gd name="connsiteY122" fmla="*/ 460387 h 919353"/>
                  <a:gd name="connsiteX123" fmla="*/ 298995 w 1838183"/>
                  <a:gd name="connsiteY123" fmla="*/ 168317 h 919353"/>
                  <a:gd name="connsiteX124" fmla="*/ 0 w 1838183"/>
                  <a:gd name="connsiteY124" fmla="*/ 47938 h 919353"/>
                  <a:gd name="connsiteX125" fmla="*/ 0 w 1838183"/>
                  <a:gd name="connsiteY125" fmla="*/ 54330 h 919353"/>
                  <a:gd name="connsiteX126" fmla="*/ 294557 w 1838183"/>
                  <a:gd name="connsiteY126" fmla="*/ 172933 h 919353"/>
                  <a:gd name="connsiteX127" fmla="*/ 420618 w 1838183"/>
                  <a:gd name="connsiteY127" fmla="*/ 460387 h 919353"/>
                  <a:gd name="connsiteX128" fmla="*/ 420618 w 1838183"/>
                  <a:gd name="connsiteY128" fmla="*/ 462162 h 919353"/>
                  <a:gd name="connsiteX129" fmla="*/ 382267 w 1838183"/>
                  <a:gd name="connsiteY129" fmla="*/ 467134 h 919353"/>
                  <a:gd name="connsiteX130" fmla="*/ 177 w 1838183"/>
                  <a:gd name="connsiteY130" fmla="*/ 92858 h 919353"/>
                  <a:gd name="connsiteX131" fmla="*/ 177 w 1838183"/>
                  <a:gd name="connsiteY131" fmla="*/ 99250 h 919353"/>
                  <a:gd name="connsiteX132" fmla="*/ 375875 w 1838183"/>
                  <a:gd name="connsiteY132" fmla="*/ 468199 h 919353"/>
                  <a:gd name="connsiteX133" fmla="*/ 342318 w 1838183"/>
                  <a:gd name="connsiteY133" fmla="*/ 475833 h 919353"/>
                  <a:gd name="connsiteX134" fmla="*/ 342318 w 1838183"/>
                  <a:gd name="connsiteY134" fmla="*/ 474590 h 919353"/>
                  <a:gd name="connsiteX135" fmla="*/ 240936 w 1838183"/>
                  <a:gd name="connsiteY135" fmla="*/ 238804 h 919353"/>
                  <a:gd name="connsiteX136" fmla="*/ 177 w 1838183"/>
                  <a:gd name="connsiteY136" fmla="*/ 141507 h 919353"/>
                  <a:gd name="connsiteX137" fmla="*/ 177 w 1838183"/>
                  <a:gd name="connsiteY137" fmla="*/ 147899 h 919353"/>
                  <a:gd name="connsiteX138" fmla="*/ 335749 w 1838183"/>
                  <a:gd name="connsiteY138" fmla="*/ 474590 h 919353"/>
                  <a:gd name="connsiteX139" fmla="*/ 335749 w 1838183"/>
                  <a:gd name="connsiteY139" fmla="*/ 477609 h 919353"/>
                  <a:gd name="connsiteX140" fmla="*/ 299173 w 1838183"/>
                  <a:gd name="connsiteY140" fmla="*/ 489682 h 919353"/>
                  <a:gd name="connsiteX141" fmla="*/ 299173 w 1838183"/>
                  <a:gd name="connsiteY141" fmla="*/ 483823 h 919353"/>
                  <a:gd name="connsiteX142" fmla="*/ 0 w 1838183"/>
                  <a:gd name="connsiteY142" fmla="*/ 193174 h 919353"/>
                  <a:gd name="connsiteX143" fmla="*/ 0 w 1838183"/>
                  <a:gd name="connsiteY143" fmla="*/ 199566 h 919353"/>
                  <a:gd name="connsiteX144" fmla="*/ 292603 w 1838183"/>
                  <a:gd name="connsiteY144" fmla="*/ 483823 h 919353"/>
                  <a:gd name="connsiteX145" fmla="*/ 292603 w 1838183"/>
                  <a:gd name="connsiteY145" fmla="*/ 492168 h 919353"/>
                  <a:gd name="connsiteX146" fmla="*/ 11896 w 1838183"/>
                  <a:gd name="connsiteY146" fmla="*/ 819215 h 919353"/>
                  <a:gd name="connsiteX147" fmla="*/ 11363 w 1838183"/>
                  <a:gd name="connsiteY147" fmla="*/ 821523 h 919353"/>
                  <a:gd name="connsiteX148" fmla="*/ 8522 w 1838183"/>
                  <a:gd name="connsiteY148" fmla="*/ 835372 h 919353"/>
                  <a:gd name="connsiteX149" fmla="*/ 7812 w 1838183"/>
                  <a:gd name="connsiteY149" fmla="*/ 839988 h 919353"/>
                  <a:gd name="connsiteX150" fmla="*/ 4439 w 1838183"/>
                  <a:gd name="connsiteY150" fmla="*/ 861117 h 919353"/>
                  <a:gd name="connsiteX151" fmla="*/ 3551 w 1838183"/>
                  <a:gd name="connsiteY151" fmla="*/ 868219 h 919353"/>
                  <a:gd name="connsiteX152" fmla="*/ 3551 w 1838183"/>
                  <a:gd name="connsiteY152" fmla="*/ 868751 h 919353"/>
                  <a:gd name="connsiteX153" fmla="*/ 355 w 1838183"/>
                  <a:gd name="connsiteY153" fmla="*/ 918998 h 919353"/>
                  <a:gd name="connsiteX154" fmla="*/ 355 w 1838183"/>
                  <a:gd name="connsiteY154" fmla="*/ 918998 h 919353"/>
                  <a:gd name="connsiteX155" fmla="*/ 6747 w 1838183"/>
                  <a:gd name="connsiteY155" fmla="*/ 918998 h 919353"/>
                  <a:gd name="connsiteX156" fmla="*/ 6747 w 1838183"/>
                  <a:gd name="connsiteY156" fmla="*/ 918998 h 919353"/>
                  <a:gd name="connsiteX157" fmla="*/ 7102 w 1838183"/>
                  <a:gd name="connsiteY157" fmla="*/ 907457 h 919353"/>
                  <a:gd name="connsiteX158" fmla="*/ 7457 w 1838183"/>
                  <a:gd name="connsiteY158" fmla="*/ 898402 h 919353"/>
                  <a:gd name="connsiteX159" fmla="*/ 8878 w 1838183"/>
                  <a:gd name="connsiteY159" fmla="*/ 879937 h 919353"/>
                  <a:gd name="connsiteX160" fmla="*/ 9232 w 1838183"/>
                  <a:gd name="connsiteY160" fmla="*/ 875853 h 919353"/>
                  <a:gd name="connsiteX161" fmla="*/ 461277 w 1838183"/>
                  <a:gd name="connsiteY161" fmla="*/ 467134 h 919353"/>
                  <a:gd name="connsiteX162" fmla="*/ 913321 w 1838183"/>
                  <a:gd name="connsiteY162" fmla="*/ 876031 h 919353"/>
                  <a:gd name="connsiteX163" fmla="*/ 913676 w 1838183"/>
                  <a:gd name="connsiteY163" fmla="*/ 879582 h 919353"/>
                  <a:gd name="connsiteX164" fmla="*/ 915096 w 1838183"/>
                  <a:gd name="connsiteY164" fmla="*/ 898580 h 919353"/>
                  <a:gd name="connsiteX165" fmla="*/ 915452 w 1838183"/>
                  <a:gd name="connsiteY165" fmla="*/ 907102 h 919353"/>
                  <a:gd name="connsiteX166" fmla="*/ 915807 w 1838183"/>
                  <a:gd name="connsiteY166" fmla="*/ 919175 h 919353"/>
                  <a:gd name="connsiteX167" fmla="*/ 915807 w 1838183"/>
                  <a:gd name="connsiteY167" fmla="*/ 919175 h 919353"/>
                  <a:gd name="connsiteX168" fmla="*/ 922376 w 1838183"/>
                  <a:gd name="connsiteY168" fmla="*/ 919175 h 919353"/>
                  <a:gd name="connsiteX169" fmla="*/ 922376 w 1838183"/>
                  <a:gd name="connsiteY169" fmla="*/ 919175 h 919353"/>
                  <a:gd name="connsiteX170" fmla="*/ 922731 w 1838183"/>
                  <a:gd name="connsiteY170" fmla="*/ 907635 h 919353"/>
                  <a:gd name="connsiteX171" fmla="*/ 923086 w 1838183"/>
                  <a:gd name="connsiteY171" fmla="*/ 898580 h 919353"/>
                  <a:gd name="connsiteX172" fmla="*/ 924507 w 1838183"/>
                  <a:gd name="connsiteY172" fmla="*/ 880114 h 919353"/>
                  <a:gd name="connsiteX173" fmla="*/ 924862 w 1838183"/>
                  <a:gd name="connsiteY173" fmla="*/ 876031 h 919353"/>
                  <a:gd name="connsiteX174" fmla="*/ 1376906 w 1838183"/>
                  <a:gd name="connsiteY174" fmla="*/ 467311 h 919353"/>
                  <a:gd name="connsiteX175" fmla="*/ 1828950 w 1838183"/>
                  <a:gd name="connsiteY175" fmla="*/ 876208 h 919353"/>
                  <a:gd name="connsiteX176" fmla="*/ 1829306 w 1838183"/>
                  <a:gd name="connsiteY176" fmla="*/ 879759 h 919353"/>
                  <a:gd name="connsiteX177" fmla="*/ 1830726 w 1838183"/>
                  <a:gd name="connsiteY177" fmla="*/ 898757 h 919353"/>
                  <a:gd name="connsiteX178" fmla="*/ 1831081 w 1838183"/>
                  <a:gd name="connsiteY178" fmla="*/ 907279 h 919353"/>
                  <a:gd name="connsiteX179" fmla="*/ 1831436 w 1838183"/>
                  <a:gd name="connsiteY179" fmla="*/ 919353 h 919353"/>
                  <a:gd name="connsiteX180" fmla="*/ 1831436 w 1838183"/>
                  <a:gd name="connsiteY180" fmla="*/ 919353 h 919353"/>
                  <a:gd name="connsiteX181" fmla="*/ 1837828 w 1838183"/>
                  <a:gd name="connsiteY181" fmla="*/ 919353 h 919353"/>
                  <a:gd name="connsiteX182" fmla="*/ 1834632 w 1838183"/>
                  <a:gd name="connsiteY182" fmla="*/ 869106 h 919353"/>
                  <a:gd name="connsiteX183" fmla="*/ 1834632 w 1838183"/>
                  <a:gd name="connsiteY183" fmla="*/ 868574 h 919353"/>
                  <a:gd name="connsiteX184" fmla="*/ 1833744 w 1838183"/>
                  <a:gd name="connsiteY184" fmla="*/ 861827 h 919353"/>
                  <a:gd name="connsiteX185" fmla="*/ 1830371 w 1838183"/>
                  <a:gd name="connsiteY185" fmla="*/ 840166 h 919353"/>
                  <a:gd name="connsiteX186" fmla="*/ 1829661 w 1838183"/>
                  <a:gd name="connsiteY186" fmla="*/ 836082 h 919353"/>
                  <a:gd name="connsiteX187" fmla="*/ 1826643 w 1838183"/>
                  <a:gd name="connsiteY187" fmla="*/ 822056 h 919353"/>
                  <a:gd name="connsiteX188" fmla="*/ 1826109 w 1838183"/>
                  <a:gd name="connsiteY188" fmla="*/ 820102 h 919353"/>
                  <a:gd name="connsiteX189" fmla="*/ 1545224 w 1838183"/>
                  <a:gd name="connsiteY189" fmla="*/ 492878 h 919353"/>
                  <a:gd name="connsiteX190" fmla="*/ 1545224 w 1838183"/>
                  <a:gd name="connsiteY190" fmla="*/ 484533 h 919353"/>
                  <a:gd name="connsiteX191" fmla="*/ 1837651 w 1838183"/>
                  <a:gd name="connsiteY191" fmla="*/ 200276 h 919353"/>
                  <a:gd name="connsiteX192" fmla="*/ 1837651 w 1838183"/>
                  <a:gd name="connsiteY192" fmla="*/ 193884 h 919353"/>
                  <a:gd name="connsiteX193" fmla="*/ 1538832 w 1838183"/>
                  <a:gd name="connsiteY193" fmla="*/ 484533 h 919353"/>
                  <a:gd name="connsiteX194" fmla="*/ 1538832 w 1838183"/>
                  <a:gd name="connsiteY194" fmla="*/ 490393 h 919353"/>
                  <a:gd name="connsiteX195" fmla="*/ 1502257 w 1838183"/>
                  <a:gd name="connsiteY195" fmla="*/ 478319 h 919353"/>
                  <a:gd name="connsiteX196" fmla="*/ 1502257 w 1838183"/>
                  <a:gd name="connsiteY196" fmla="*/ 475301 h 919353"/>
                  <a:gd name="connsiteX197" fmla="*/ 1601685 w 1838183"/>
                  <a:gd name="connsiteY197" fmla="*/ 244131 h 919353"/>
                  <a:gd name="connsiteX198" fmla="*/ 1834987 w 1838183"/>
                  <a:gd name="connsiteY198" fmla="*/ 148609 h 919353"/>
                  <a:gd name="connsiteX199" fmla="*/ 1837651 w 1838183"/>
                  <a:gd name="connsiteY199" fmla="*/ 148609 h 919353"/>
                  <a:gd name="connsiteX200" fmla="*/ 1837651 w 1838183"/>
                  <a:gd name="connsiteY200" fmla="*/ 142217 h 919353"/>
                  <a:gd name="connsiteX201" fmla="*/ 1834987 w 1838183"/>
                  <a:gd name="connsiteY201" fmla="*/ 142217 h 919353"/>
                  <a:gd name="connsiteX202" fmla="*/ 1597247 w 1838183"/>
                  <a:gd name="connsiteY202" fmla="*/ 239515 h 919353"/>
                  <a:gd name="connsiteX203" fmla="*/ 1495865 w 1838183"/>
                  <a:gd name="connsiteY203" fmla="*/ 475301 h 919353"/>
                  <a:gd name="connsiteX204" fmla="*/ 1495865 w 1838183"/>
                  <a:gd name="connsiteY204" fmla="*/ 476544 h 919353"/>
                  <a:gd name="connsiteX205" fmla="*/ 1462308 w 1838183"/>
                  <a:gd name="connsiteY205" fmla="*/ 468909 h 919353"/>
                  <a:gd name="connsiteX206" fmla="*/ 1837651 w 1838183"/>
                  <a:gd name="connsiteY206" fmla="*/ 99960 h 919353"/>
                  <a:gd name="connsiteX207" fmla="*/ 1837651 w 1838183"/>
                  <a:gd name="connsiteY207" fmla="*/ 93569 h 919353"/>
                  <a:gd name="connsiteX208" fmla="*/ 1455916 w 1838183"/>
                  <a:gd name="connsiteY208" fmla="*/ 467843 h 919353"/>
                  <a:gd name="connsiteX209" fmla="*/ 1417565 w 1838183"/>
                  <a:gd name="connsiteY209" fmla="*/ 462872 h 919353"/>
                  <a:gd name="connsiteX210" fmla="*/ 1837651 w 1838183"/>
                  <a:gd name="connsiteY210" fmla="*/ 55040 h 919353"/>
                  <a:gd name="connsiteX211" fmla="*/ 1837651 w 1838183"/>
                  <a:gd name="connsiteY211" fmla="*/ 48648 h 919353"/>
                  <a:gd name="connsiteX212" fmla="*/ 1411173 w 1838183"/>
                  <a:gd name="connsiteY212" fmla="*/ 462517 h 919353"/>
                  <a:gd name="connsiteX213" fmla="*/ 1380102 w 1838183"/>
                  <a:gd name="connsiteY213" fmla="*/ 461096 h 919353"/>
                  <a:gd name="connsiteX214" fmla="*/ 1380457 w 1838183"/>
                  <a:gd name="connsiteY214" fmla="*/ 449734 h 919353"/>
                  <a:gd name="connsiteX215" fmla="*/ 1380812 w 1838183"/>
                  <a:gd name="connsiteY215" fmla="*/ 440678 h 919353"/>
                  <a:gd name="connsiteX216" fmla="*/ 1382232 w 1838183"/>
                  <a:gd name="connsiteY216" fmla="*/ 422214 h 919353"/>
                  <a:gd name="connsiteX217" fmla="*/ 1382588 w 1838183"/>
                  <a:gd name="connsiteY217" fmla="*/ 418130 h 919353"/>
                  <a:gd name="connsiteX218" fmla="*/ 1837651 w 1838183"/>
                  <a:gd name="connsiteY218" fmla="*/ 9410 h 919353"/>
                  <a:gd name="connsiteX219" fmla="*/ 1838183 w 1838183"/>
                  <a:gd name="connsiteY219" fmla="*/ 9410 h 919353"/>
                  <a:gd name="connsiteX220" fmla="*/ 1838183 w 1838183"/>
                  <a:gd name="connsiteY220" fmla="*/ 6214 h 919353"/>
                  <a:gd name="connsiteX221" fmla="*/ 1838183 w 1838183"/>
                  <a:gd name="connsiteY221" fmla="*/ 710 h 919353"/>
                  <a:gd name="connsiteX222" fmla="*/ 1838006 w 1838183"/>
                  <a:gd name="connsiteY222" fmla="*/ 710 h 919353"/>
                  <a:gd name="connsiteX223" fmla="*/ 1831614 w 1838183"/>
                  <a:gd name="connsiteY223" fmla="*/ 710 h 919353"/>
                  <a:gd name="connsiteX224" fmla="*/ 1830548 w 1838183"/>
                  <a:gd name="connsiteY224" fmla="*/ 1953 h 919353"/>
                  <a:gd name="connsiteX225" fmla="*/ 926815 w 1838183"/>
                  <a:gd name="connsiteY225" fmla="*/ 819570 h 919353"/>
                  <a:gd name="connsiteX226" fmla="*/ 926282 w 1838183"/>
                  <a:gd name="connsiteY226" fmla="*/ 821878 h 919353"/>
                  <a:gd name="connsiteX227" fmla="*/ 923441 w 1838183"/>
                  <a:gd name="connsiteY227" fmla="*/ 835727 h 919353"/>
                  <a:gd name="connsiteX228" fmla="*/ 922554 w 1838183"/>
                  <a:gd name="connsiteY228" fmla="*/ 840343 h 919353"/>
                  <a:gd name="connsiteX229" fmla="*/ 919358 w 1838183"/>
                  <a:gd name="connsiteY229" fmla="*/ 861294 h 919353"/>
                  <a:gd name="connsiteX230" fmla="*/ 918470 w 1838183"/>
                  <a:gd name="connsiteY230" fmla="*/ 868396 h 919353"/>
                  <a:gd name="connsiteX231" fmla="*/ 917582 w 1838183"/>
                  <a:gd name="connsiteY231" fmla="*/ 861649 h 919353"/>
                  <a:gd name="connsiteX232" fmla="*/ 914209 w 1838183"/>
                  <a:gd name="connsiteY232" fmla="*/ 839988 h 919353"/>
                  <a:gd name="connsiteX233" fmla="*/ 913498 w 1838183"/>
                  <a:gd name="connsiteY233" fmla="*/ 835905 h 919353"/>
                  <a:gd name="connsiteX234" fmla="*/ 910480 w 1838183"/>
                  <a:gd name="connsiteY234" fmla="*/ 821878 h 919353"/>
                  <a:gd name="connsiteX235" fmla="*/ 909948 w 1838183"/>
                  <a:gd name="connsiteY235" fmla="*/ 819925 h 919353"/>
                  <a:gd name="connsiteX236" fmla="*/ 629062 w 1838183"/>
                  <a:gd name="connsiteY236" fmla="*/ 492701 h 919353"/>
                  <a:gd name="connsiteX237" fmla="*/ 629062 w 1838183"/>
                  <a:gd name="connsiteY237" fmla="*/ 484356 h 919353"/>
                  <a:gd name="connsiteX238" fmla="*/ 918293 w 1838183"/>
                  <a:gd name="connsiteY238" fmla="*/ 200099 h 919353"/>
                  <a:gd name="connsiteX239" fmla="*/ 1207523 w 1838183"/>
                  <a:gd name="connsiteY239" fmla="*/ 484356 h 919353"/>
                  <a:gd name="connsiteX240" fmla="*/ 1207523 w 1838183"/>
                  <a:gd name="connsiteY240" fmla="*/ 492701 h 919353"/>
                  <a:gd name="connsiteX241" fmla="*/ 926815 w 1838183"/>
                  <a:gd name="connsiteY241" fmla="*/ 819570 h 919353"/>
                  <a:gd name="connsiteX242" fmla="*/ 1214092 w 1838183"/>
                  <a:gd name="connsiteY242" fmla="*/ 490037 h 919353"/>
                  <a:gd name="connsiteX243" fmla="*/ 1214092 w 1838183"/>
                  <a:gd name="connsiteY243" fmla="*/ 484178 h 919353"/>
                  <a:gd name="connsiteX244" fmla="*/ 918470 w 1838183"/>
                  <a:gd name="connsiteY244" fmla="*/ 193529 h 919353"/>
                  <a:gd name="connsiteX245" fmla="*/ 622848 w 1838183"/>
                  <a:gd name="connsiteY245" fmla="*/ 484178 h 919353"/>
                  <a:gd name="connsiteX246" fmla="*/ 622848 w 1838183"/>
                  <a:gd name="connsiteY246" fmla="*/ 490037 h 919353"/>
                  <a:gd name="connsiteX247" fmla="*/ 586273 w 1838183"/>
                  <a:gd name="connsiteY247" fmla="*/ 477964 h 919353"/>
                  <a:gd name="connsiteX248" fmla="*/ 586273 w 1838183"/>
                  <a:gd name="connsiteY248" fmla="*/ 474946 h 919353"/>
                  <a:gd name="connsiteX249" fmla="*/ 685701 w 1838183"/>
                  <a:gd name="connsiteY249" fmla="*/ 243776 h 919353"/>
                  <a:gd name="connsiteX250" fmla="*/ 918470 w 1838183"/>
                  <a:gd name="connsiteY250" fmla="*/ 148254 h 919353"/>
                  <a:gd name="connsiteX251" fmla="*/ 1250668 w 1838183"/>
                  <a:gd name="connsiteY251" fmla="*/ 474946 h 919353"/>
                  <a:gd name="connsiteX252" fmla="*/ 1250668 w 1838183"/>
                  <a:gd name="connsiteY252" fmla="*/ 477964 h 919353"/>
                  <a:gd name="connsiteX253" fmla="*/ 1214092 w 1838183"/>
                  <a:gd name="connsiteY253" fmla="*/ 490037 h 919353"/>
                  <a:gd name="connsiteX254" fmla="*/ 1257059 w 1838183"/>
                  <a:gd name="connsiteY254" fmla="*/ 476188 h 919353"/>
                  <a:gd name="connsiteX255" fmla="*/ 1257059 w 1838183"/>
                  <a:gd name="connsiteY255" fmla="*/ 474946 h 919353"/>
                  <a:gd name="connsiteX256" fmla="*/ 1155678 w 1838183"/>
                  <a:gd name="connsiteY256" fmla="*/ 239159 h 919353"/>
                  <a:gd name="connsiteX257" fmla="*/ 918293 w 1838183"/>
                  <a:gd name="connsiteY257" fmla="*/ 141862 h 919353"/>
                  <a:gd name="connsiteX258" fmla="*/ 680907 w 1838183"/>
                  <a:gd name="connsiteY258" fmla="*/ 239159 h 919353"/>
                  <a:gd name="connsiteX259" fmla="*/ 579525 w 1838183"/>
                  <a:gd name="connsiteY259" fmla="*/ 474946 h 919353"/>
                  <a:gd name="connsiteX260" fmla="*/ 579525 w 1838183"/>
                  <a:gd name="connsiteY260" fmla="*/ 476188 h 919353"/>
                  <a:gd name="connsiteX261" fmla="*/ 545969 w 1838183"/>
                  <a:gd name="connsiteY261" fmla="*/ 468554 h 919353"/>
                  <a:gd name="connsiteX262" fmla="*/ 918115 w 1838183"/>
                  <a:gd name="connsiteY262" fmla="*/ 99605 h 919353"/>
                  <a:gd name="connsiteX263" fmla="*/ 1290261 w 1838183"/>
                  <a:gd name="connsiteY263" fmla="*/ 468554 h 919353"/>
                  <a:gd name="connsiteX264" fmla="*/ 1257059 w 1838183"/>
                  <a:gd name="connsiteY264" fmla="*/ 476188 h 919353"/>
                  <a:gd name="connsiteX265" fmla="*/ 1297008 w 1838183"/>
                  <a:gd name="connsiteY265" fmla="*/ 467311 h 919353"/>
                  <a:gd name="connsiteX266" fmla="*/ 918470 w 1838183"/>
                  <a:gd name="connsiteY266" fmla="*/ 93036 h 919353"/>
                  <a:gd name="connsiteX267" fmla="*/ 539932 w 1838183"/>
                  <a:gd name="connsiteY267" fmla="*/ 467311 h 919353"/>
                  <a:gd name="connsiteX268" fmla="*/ 501581 w 1838183"/>
                  <a:gd name="connsiteY268" fmla="*/ 462339 h 919353"/>
                  <a:gd name="connsiteX269" fmla="*/ 918470 w 1838183"/>
                  <a:gd name="connsiteY269" fmla="*/ 54507 h 919353"/>
                  <a:gd name="connsiteX270" fmla="*/ 1209476 w 1838183"/>
                  <a:gd name="connsiteY270" fmla="*/ 173111 h 919353"/>
                  <a:gd name="connsiteX271" fmla="*/ 1335537 w 1838183"/>
                  <a:gd name="connsiteY271" fmla="*/ 460564 h 919353"/>
                  <a:gd name="connsiteX272" fmla="*/ 1335537 w 1838183"/>
                  <a:gd name="connsiteY272" fmla="*/ 462339 h 919353"/>
                  <a:gd name="connsiteX273" fmla="*/ 1297008 w 1838183"/>
                  <a:gd name="connsiteY273" fmla="*/ 467311 h 919353"/>
                  <a:gd name="connsiteX274" fmla="*/ 1341929 w 1838183"/>
                  <a:gd name="connsiteY274" fmla="*/ 461807 h 919353"/>
                  <a:gd name="connsiteX275" fmla="*/ 1341929 w 1838183"/>
                  <a:gd name="connsiteY275" fmla="*/ 460209 h 919353"/>
                  <a:gd name="connsiteX276" fmla="*/ 1213915 w 1838183"/>
                  <a:gd name="connsiteY276" fmla="*/ 168139 h 919353"/>
                  <a:gd name="connsiteX277" fmla="*/ 918470 w 1838183"/>
                  <a:gd name="connsiteY277" fmla="*/ 47760 h 919353"/>
                  <a:gd name="connsiteX278" fmla="*/ 495189 w 1838183"/>
                  <a:gd name="connsiteY278" fmla="*/ 461630 h 919353"/>
                  <a:gd name="connsiteX279" fmla="*/ 464117 w 1838183"/>
                  <a:gd name="connsiteY279" fmla="*/ 460209 h 919353"/>
                  <a:gd name="connsiteX280" fmla="*/ 464117 w 1838183"/>
                  <a:gd name="connsiteY280" fmla="*/ 456835 h 919353"/>
                  <a:gd name="connsiteX281" fmla="*/ 915274 w 1838183"/>
                  <a:gd name="connsiteY281" fmla="*/ 7989 h 919353"/>
                  <a:gd name="connsiteX282" fmla="*/ 921311 w 1838183"/>
                  <a:gd name="connsiteY282" fmla="*/ 7989 h 919353"/>
                  <a:gd name="connsiteX283" fmla="*/ 1370692 w 1838183"/>
                  <a:gd name="connsiteY283" fmla="*/ 417597 h 919353"/>
                  <a:gd name="connsiteX284" fmla="*/ 1371047 w 1838183"/>
                  <a:gd name="connsiteY284" fmla="*/ 421148 h 919353"/>
                  <a:gd name="connsiteX285" fmla="*/ 1372467 w 1838183"/>
                  <a:gd name="connsiteY285" fmla="*/ 440146 h 919353"/>
                  <a:gd name="connsiteX286" fmla="*/ 1372645 w 1838183"/>
                  <a:gd name="connsiteY286" fmla="*/ 448668 h 919353"/>
                  <a:gd name="connsiteX287" fmla="*/ 1373000 w 1838183"/>
                  <a:gd name="connsiteY287" fmla="*/ 460564 h 919353"/>
                  <a:gd name="connsiteX288" fmla="*/ 1341929 w 1838183"/>
                  <a:gd name="connsiteY288" fmla="*/ 461807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353">
                    <a:moveTo>
                      <a:pt x="1830548" y="1953"/>
                    </a:moveTo>
                    <a:cubicBezTo>
                      <a:pt x="1820073" y="1953"/>
                      <a:pt x="1809775" y="2485"/>
                      <a:pt x="1799477" y="3196"/>
                    </a:cubicBezTo>
                    <a:lnTo>
                      <a:pt x="1799477" y="1598"/>
                    </a:lnTo>
                    <a:lnTo>
                      <a:pt x="1799477" y="0"/>
                    </a:lnTo>
                    <a:lnTo>
                      <a:pt x="1793085" y="0"/>
                    </a:lnTo>
                    <a:lnTo>
                      <a:pt x="1792907" y="0"/>
                    </a:lnTo>
                    <a:lnTo>
                      <a:pt x="1793085" y="1775"/>
                    </a:lnTo>
                    <a:lnTo>
                      <a:pt x="1793085" y="3551"/>
                    </a:lnTo>
                    <a:cubicBezTo>
                      <a:pt x="1780124" y="4794"/>
                      <a:pt x="1767340" y="6392"/>
                      <a:pt x="1754556" y="8700"/>
                    </a:cubicBezTo>
                    <a:cubicBezTo>
                      <a:pt x="1754556" y="5859"/>
                      <a:pt x="1754379" y="2840"/>
                      <a:pt x="1754202" y="0"/>
                    </a:cubicBezTo>
                    <a:lnTo>
                      <a:pt x="1747810" y="0"/>
                    </a:lnTo>
                    <a:lnTo>
                      <a:pt x="1747810" y="0"/>
                    </a:lnTo>
                    <a:cubicBezTo>
                      <a:pt x="1747987" y="3373"/>
                      <a:pt x="1748165" y="6569"/>
                      <a:pt x="1748165" y="9765"/>
                    </a:cubicBezTo>
                    <a:cubicBezTo>
                      <a:pt x="1736801" y="11896"/>
                      <a:pt x="1725616" y="14381"/>
                      <a:pt x="1714608" y="17400"/>
                    </a:cubicBezTo>
                    <a:lnTo>
                      <a:pt x="1714608" y="16157"/>
                    </a:lnTo>
                    <a:cubicBezTo>
                      <a:pt x="1714430" y="10653"/>
                      <a:pt x="1714253" y="5326"/>
                      <a:pt x="1713898" y="0"/>
                    </a:cubicBezTo>
                    <a:lnTo>
                      <a:pt x="1707506" y="0"/>
                    </a:lnTo>
                    <a:lnTo>
                      <a:pt x="1707506" y="0"/>
                    </a:lnTo>
                    <a:cubicBezTo>
                      <a:pt x="1707861" y="5326"/>
                      <a:pt x="1708038" y="10830"/>
                      <a:pt x="1708216" y="16334"/>
                    </a:cubicBezTo>
                    <a:lnTo>
                      <a:pt x="1708216" y="19353"/>
                    </a:lnTo>
                    <a:cubicBezTo>
                      <a:pt x="1695787" y="22904"/>
                      <a:pt x="1683714" y="26810"/>
                      <a:pt x="1671818" y="31426"/>
                    </a:cubicBezTo>
                    <a:cubicBezTo>
                      <a:pt x="1671818" y="28940"/>
                      <a:pt x="1671818" y="26455"/>
                      <a:pt x="1671818" y="25567"/>
                    </a:cubicBezTo>
                    <a:cubicBezTo>
                      <a:pt x="1671641" y="17045"/>
                      <a:pt x="1671108" y="8522"/>
                      <a:pt x="1670220" y="177"/>
                    </a:cubicBezTo>
                    <a:lnTo>
                      <a:pt x="1664006" y="177"/>
                    </a:lnTo>
                    <a:lnTo>
                      <a:pt x="1663828" y="177"/>
                    </a:lnTo>
                    <a:cubicBezTo>
                      <a:pt x="1664716" y="8522"/>
                      <a:pt x="1665426" y="17045"/>
                      <a:pt x="1665604" y="25744"/>
                    </a:cubicBezTo>
                    <a:cubicBezTo>
                      <a:pt x="1665604" y="26987"/>
                      <a:pt x="1665604" y="31071"/>
                      <a:pt x="1665604" y="34089"/>
                    </a:cubicBezTo>
                    <a:cubicBezTo>
                      <a:pt x="1525694" y="89485"/>
                      <a:pt x="1418986" y="211461"/>
                      <a:pt x="1384896" y="361136"/>
                    </a:cubicBezTo>
                    <a:lnTo>
                      <a:pt x="1384363" y="363444"/>
                    </a:lnTo>
                    <a:cubicBezTo>
                      <a:pt x="1383298" y="368061"/>
                      <a:pt x="1382410" y="372677"/>
                      <a:pt x="1381523" y="377293"/>
                    </a:cubicBezTo>
                    <a:lnTo>
                      <a:pt x="1380635" y="381909"/>
                    </a:lnTo>
                    <a:cubicBezTo>
                      <a:pt x="1379392" y="388834"/>
                      <a:pt x="1378327" y="395758"/>
                      <a:pt x="1377261" y="402860"/>
                    </a:cubicBezTo>
                    <a:cubicBezTo>
                      <a:pt x="1376906" y="405168"/>
                      <a:pt x="1376551" y="407654"/>
                      <a:pt x="1376373" y="409963"/>
                    </a:cubicBezTo>
                    <a:cubicBezTo>
                      <a:pt x="1376019" y="407654"/>
                      <a:pt x="1375663" y="405524"/>
                      <a:pt x="1375486" y="403216"/>
                    </a:cubicBezTo>
                    <a:cubicBezTo>
                      <a:pt x="1374598" y="395936"/>
                      <a:pt x="1373355" y="388656"/>
                      <a:pt x="1372112" y="381554"/>
                    </a:cubicBezTo>
                    <a:lnTo>
                      <a:pt x="1371402" y="377471"/>
                    </a:lnTo>
                    <a:cubicBezTo>
                      <a:pt x="1370515" y="372677"/>
                      <a:pt x="1369449" y="368061"/>
                      <a:pt x="1368383" y="363444"/>
                    </a:cubicBezTo>
                    <a:lnTo>
                      <a:pt x="1367851" y="361491"/>
                    </a:lnTo>
                    <a:cubicBezTo>
                      <a:pt x="1333761" y="211817"/>
                      <a:pt x="1227053" y="89662"/>
                      <a:pt x="1086966" y="34267"/>
                    </a:cubicBezTo>
                    <a:cubicBezTo>
                      <a:pt x="1086966" y="31071"/>
                      <a:pt x="1086966" y="27165"/>
                      <a:pt x="1086966" y="25922"/>
                    </a:cubicBezTo>
                    <a:cubicBezTo>
                      <a:pt x="1087143" y="17400"/>
                      <a:pt x="1087853" y="8877"/>
                      <a:pt x="1088741" y="355"/>
                    </a:cubicBezTo>
                    <a:lnTo>
                      <a:pt x="1088564" y="355"/>
                    </a:lnTo>
                    <a:lnTo>
                      <a:pt x="1082349" y="355"/>
                    </a:lnTo>
                    <a:cubicBezTo>
                      <a:pt x="1081462" y="8700"/>
                      <a:pt x="1080929" y="17222"/>
                      <a:pt x="1080752" y="25744"/>
                    </a:cubicBezTo>
                    <a:cubicBezTo>
                      <a:pt x="1080752" y="26632"/>
                      <a:pt x="1080752" y="29118"/>
                      <a:pt x="1080752" y="31604"/>
                    </a:cubicBezTo>
                    <a:cubicBezTo>
                      <a:pt x="1068855" y="27165"/>
                      <a:pt x="1056604" y="23081"/>
                      <a:pt x="1044176" y="19530"/>
                    </a:cubicBezTo>
                    <a:lnTo>
                      <a:pt x="1044176" y="16512"/>
                    </a:lnTo>
                    <a:cubicBezTo>
                      <a:pt x="1044353" y="11008"/>
                      <a:pt x="1044531" y="5681"/>
                      <a:pt x="1044886" y="177"/>
                    </a:cubicBezTo>
                    <a:lnTo>
                      <a:pt x="1044709" y="177"/>
                    </a:lnTo>
                    <a:lnTo>
                      <a:pt x="1038317" y="177"/>
                    </a:lnTo>
                    <a:cubicBezTo>
                      <a:pt x="1037962" y="5504"/>
                      <a:pt x="1037784" y="11008"/>
                      <a:pt x="1037607" y="16334"/>
                    </a:cubicBezTo>
                    <a:lnTo>
                      <a:pt x="1037607" y="17577"/>
                    </a:lnTo>
                    <a:cubicBezTo>
                      <a:pt x="1026598" y="14559"/>
                      <a:pt x="1015413" y="12073"/>
                      <a:pt x="1004049" y="9943"/>
                    </a:cubicBezTo>
                    <a:cubicBezTo>
                      <a:pt x="1004049" y="6569"/>
                      <a:pt x="1004227" y="3373"/>
                      <a:pt x="1004404" y="177"/>
                    </a:cubicBezTo>
                    <a:lnTo>
                      <a:pt x="1004404" y="177"/>
                    </a:lnTo>
                    <a:lnTo>
                      <a:pt x="998013" y="177"/>
                    </a:lnTo>
                    <a:cubicBezTo>
                      <a:pt x="997835" y="3018"/>
                      <a:pt x="997658" y="6037"/>
                      <a:pt x="997658" y="8877"/>
                    </a:cubicBezTo>
                    <a:cubicBezTo>
                      <a:pt x="985051" y="6746"/>
                      <a:pt x="972268" y="4971"/>
                      <a:pt x="959307" y="3906"/>
                    </a:cubicBezTo>
                    <a:lnTo>
                      <a:pt x="959484" y="177"/>
                    </a:lnTo>
                    <a:lnTo>
                      <a:pt x="959307" y="177"/>
                    </a:lnTo>
                    <a:lnTo>
                      <a:pt x="952915" y="177"/>
                    </a:lnTo>
                    <a:lnTo>
                      <a:pt x="952738" y="3373"/>
                    </a:lnTo>
                    <a:cubicBezTo>
                      <a:pt x="942439" y="2663"/>
                      <a:pt x="932142" y="1242"/>
                      <a:pt x="921666" y="1242"/>
                    </a:cubicBezTo>
                    <a:lnTo>
                      <a:pt x="921666" y="355"/>
                    </a:lnTo>
                    <a:lnTo>
                      <a:pt x="915096" y="355"/>
                    </a:lnTo>
                    <a:lnTo>
                      <a:pt x="915096" y="1242"/>
                    </a:lnTo>
                    <a:cubicBezTo>
                      <a:pt x="904621" y="1242"/>
                      <a:pt x="894323" y="1065"/>
                      <a:pt x="884025" y="1775"/>
                    </a:cubicBezTo>
                    <a:lnTo>
                      <a:pt x="884025" y="177"/>
                    </a:lnTo>
                    <a:lnTo>
                      <a:pt x="877633" y="177"/>
                    </a:lnTo>
                    <a:lnTo>
                      <a:pt x="877633" y="2131"/>
                    </a:lnTo>
                    <a:cubicBezTo>
                      <a:pt x="864672" y="3196"/>
                      <a:pt x="851888" y="4971"/>
                      <a:pt x="839282" y="7102"/>
                    </a:cubicBezTo>
                    <a:cubicBezTo>
                      <a:pt x="839282" y="4794"/>
                      <a:pt x="839105" y="2485"/>
                      <a:pt x="838927" y="0"/>
                    </a:cubicBezTo>
                    <a:lnTo>
                      <a:pt x="832535" y="0"/>
                    </a:lnTo>
                    <a:cubicBezTo>
                      <a:pt x="832535" y="2663"/>
                      <a:pt x="832713" y="5504"/>
                      <a:pt x="832891" y="8167"/>
                    </a:cubicBezTo>
                    <a:cubicBezTo>
                      <a:pt x="821527" y="10298"/>
                      <a:pt x="810341" y="12961"/>
                      <a:pt x="799333" y="15802"/>
                    </a:cubicBezTo>
                    <a:lnTo>
                      <a:pt x="799333" y="14026"/>
                    </a:lnTo>
                    <a:cubicBezTo>
                      <a:pt x="799156" y="9410"/>
                      <a:pt x="798979" y="4616"/>
                      <a:pt x="798801" y="0"/>
                    </a:cubicBezTo>
                    <a:lnTo>
                      <a:pt x="798801" y="0"/>
                    </a:lnTo>
                    <a:lnTo>
                      <a:pt x="792409" y="0"/>
                    </a:lnTo>
                    <a:cubicBezTo>
                      <a:pt x="792764" y="4616"/>
                      <a:pt x="792942" y="9410"/>
                      <a:pt x="793119" y="14204"/>
                    </a:cubicBezTo>
                    <a:lnTo>
                      <a:pt x="793119" y="17755"/>
                    </a:lnTo>
                    <a:cubicBezTo>
                      <a:pt x="780691" y="21306"/>
                      <a:pt x="768617" y="25390"/>
                      <a:pt x="756544" y="29828"/>
                    </a:cubicBezTo>
                    <a:cubicBezTo>
                      <a:pt x="756544" y="27165"/>
                      <a:pt x="756544" y="24501"/>
                      <a:pt x="756544" y="23436"/>
                    </a:cubicBezTo>
                    <a:cubicBezTo>
                      <a:pt x="756366" y="15624"/>
                      <a:pt x="755833" y="7812"/>
                      <a:pt x="755123" y="177"/>
                    </a:cubicBezTo>
                    <a:lnTo>
                      <a:pt x="755123" y="177"/>
                    </a:lnTo>
                    <a:lnTo>
                      <a:pt x="748731" y="177"/>
                    </a:lnTo>
                    <a:cubicBezTo>
                      <a:pt x="749442" y="7989"/>
                      <a:pt x="750152" y="15624"/>
                      <a:pt x="750152" y="23614"/>
                    </a:cubicBezTo>
                    <a:cubicBezTo>
                      <a:pt x="750152" y="25034"/>
                      <a:pt x="750152" y="29296"/>
                      <a:pt x="750152" y="32314"/>
                    </a:cubicBezTo>
                    <a:cubicBezTo>
                      <a:pt x="595328" y="93569"/>
                      <a:pt x="481162" y="236319"/>
                      <a:pt x="460922" y="407832"/>
                    </a:cubicBezTo>
                    <a:cubicBezTo>
                      <a:pt x="440681" y="236496"/>
                      <a:pt x="326516" y="93569"/>
                      <a:pt x="171691" y="32314"/>
                    </a:cubicBezTo>
                    <a:cubicBezTo>
                      <a:pt x="171691" y="29118"/>
                      <a:pt x="171691" y="24857"/>
                      <a:pt x="171691"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344"/>
                    </a:lnTo>
                    <a:cubicBezTo>
                      <a:pt x="251767" y="8344"/>
                      <a:pt x="453997" y="208798"/>
                      <a:pt x="458081" y="456658"/>
                    </a:cubicBezTo>
                    <a:lnTo>
                      <a:pt x="458081" y="460564"/>
                    </a:lnTo>
                    <a:cubicBezTo>
                      <a:pt x="447605" y="460564"/>
                      <a:pt x="437308" y="461096"/>
                      <a:pt x="427009" y="461985"/>
                    </a:cubicBezTo>
                    <a:lnTo>
                      <a:pt x="427009" y="460387"/>
                    </a:lnTo>
                    <a:cubicBezTo>
                      <a:pt x="423814" y="349595"/>
                      <a:pt x="378361" y="245906"/>
                      <a:pt x="298995" y="168317"/>
                    </a:cubicBezTo>
                    <a:cubicBezTo>
                      <a:pt x="219453" y="90728"/>
                      <a:pt x="110969"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6" y="463228"/>
                      <a:pt x="394873" y="465003"/>
                      <a:pt x="382267" y="467134"/>
                    </a:cubicBezTo>
                    <a:cubicBezTo>
                      <a:pt x="379426" y="260465"/>
                      <a:pt x="206669" y="92858"/>
                      <a:pt x="177" y="92858"/>
                    </a:cubicBezTo>
                    <a:lnTo>
                      <a:pt x="177" y="99250"/>
                    </a:lnTo>
                    <a:cubicBezTo>
                      <a:pt x="203295" y="99250"/>
                      <a:pt x="373566" y="264726"/>
                      <a:pt x="375875" y="468199"/>
                    </a:cubicBezTo>
                    <a:cubicBezTo>
                      <a:pt x="364512" y="470329"/>
                      <a:pt x="353326" y="472815"/>
                      <a:pt x="342318" y="475833"/>
                    </a:cubicBezTo>
                    <a:lnTo>
                      <a:pt x="342318" y="474590"/>
                    </a:lnTo>
                    <a:cubicBezTo>
                      <a:pt x="340542" y="385283"/>
                      <a:pt x="304677" y="301479"/>
                      <a:pt x="240936" y="238804"/>
                    </a:cubicBezTo>
                    <a:cubicBezTo>
                      <a:pt x="177195" y="175951"/>
                      <a:pt x="89485" y="141507"/>
                      <a:pt x="177" y="141507"/>
                    </a:cubicBezTo>
                    <a:lnTo>
                      <a:pt x="177" y="147899"/>
                    </a:lnTo>
                    <a:cubicBezTo>
                      <a:pt x="179859" y="147899"/>
                      <a:pt x="332375" y="294555"/>
                      <a:pt x="335749" y="474590"/>
                    </a:cubicBezTo>
                    <a:lnTo>
                      <a:pt x="335749" y="477609"/>
                    </a:lnTo>
                    <a:cubicBezTo>
                      <a:pt x="323320" y="481160"/>
                      <a:pt x="311247" y="485066"/>
                      <a:pt x="299173" y="489682"/>
                    </a:cubicBezTo>
                    <a:cubicBezTo>
                      <a:pt x="299173" y="487196"/>
                      <a:pt x="299173" y="484711"/>
                      <a:pt x="299173" y="483823"/>
                    </a:cubicBezTo>
                    <a:cubicBezTo>
                      <a:pt x="295977" y="323495"/>
                      <a:pt x="159973" y="193174"/>
                      <a:pt x="0" y="193174"/>
                    </a:cubicBezTo>
                    <a:lnTo>
                      <a:pt x="0" y="199566"/>
                    </a:lnTo>
                    <a:cubicBezTo>
                      <a:pt x="156422" y="199566"/>
                      <a:pt x="289585" y="327047"/>
                      <a:pt x="292603" y="483823"/>
                    </a:cubicBezTo>
                    <a:cubicBezTo>
                      <a:pt x="292603" y="485066"/>
                      <a:pt x="292603" y="489150"/>
                      <a:pt x="292603" y="492168"/>
                    </a:cubicBezTo>
                    <a:cubicBezTo>
                      <a:pt x="152516" y="547564"/>
                      <a:pt x="45986" y="669540"/>
                      <a:pt x="11896" y="819215"/>
                    </a:cubicBezTo>
                    <a:lnTo>
                      <a:pt x="11363" y="821523"/>
                    </a:lnTo>
                    <a:cubicBezTo>
                      <a:pt x="10298" y="826140"/>
                      <a:pt x="9410" y="830755"/>
                      <a:pt x="8522" y="835372"/>
                    </a:cubicBezTo>
                    <a:lnTo>
                      <a:pt x="7812" y="839988"/>
                    </a:lnTo>
                    <a:cubicBezTo>
                      <a:pt x="6569" y="846913"/>
                      <a:pt x="5504" y="854014"/>
                      <a:pt x="4439" y="861117"/>
                    </a:cubicBezTo>
                    <a:cubicBezTo>
                      <a:pt x="4083" y="863425"/>
                      <a:pt x="3728" y="865733"/>
                      <a:pt x="3551" y="868219"/>
                    </a:cubicBezTo>
                    <a:lnTo>
                      <a:pt x="3551" y="868751"/>
                    </a:lnTo>
                    <a:cubicBezTo>
                      <a:pt x="1598" y="885263"/>
                      <a:pt x="533" y="902131"/>
                      <a:pt x="355" y="918998"/>
                    </a:cubicBezTo>
                    <a:lnTo>
                      <a:pt x="355" y="918998"/>
                    </a:lnTo>
                    <a:lnTo>
                      <a:pt x="6747" y="918998"/>
                    </a:lnTo>
                    <a:lnTo>
                      <a:pt x="6747" y="918998"/>
                    </a:lnTo>
                    <a:cubicBezTo>
                      <a:pt x="6747" y="915092"/>
                      <a:pt x="6924" y="911186"/>
                      <a:pt x="7102" y="907457"/>
                    </a:cubicBezTo>
                    <a:cubicBezTo>
                      <a:pt x="7280" y="904439"/>
                      <a:pt x="7280" y="901420"/>
                      <a:pt x="7457" y="898402"/>
                    </a:cubicBezTo>
                    <a:cubicBezTo>
                      <a:pt x="7812" y="892188"/>
                      <a:pt x="8345" y="886151"/>
                      <a:pt x="8878" y="879937"/>
                    </a:cubicBezTo>
                    <a:lnTo>
                      <a:pt x="9232" y="875853"/>
                    </a:lnTo>
                    <a:cubicBezTo>
                      <a:pt x="32846" y="646636"/>
                      <a:pt x="226554" y="467134"/>
                      <a:pt x="461277" y="467134"/>
                    </a:cubicBezTo>
                    <a:cubicBezTo>
                      <a:pt x="695999" y="467134"/>
                      <a:pt x="889884" y="646636"/>
                      <a:pt x="913321" y="876031"/>
                    </a:cubicBezTo>
                    <a:lnTo>
                      <a:pt x="913676" y="879582"/>
                    </a:lnTo>
                    <a:cubicBezTo>
                      <a:pt x="914209" y="885796"/>
                      <a:pt x="914741" y="892188"/>
                      <a:pt x="915096" y="898580"/>
                    </a:cubicBezTo>
                    <a:cubicBezTo>
                      <a:pt x="915274" y="901420"/>
                      <a:pt x="915274" y="904261"/>
                      <a:pt x="915452" y="907102"/>
                    </a:cubicBezTo>
                    <a:cubicBezTo>
                      <a:pt x="915629" y="911186"/>
                      <a:pt x="915629" y="915092"/>
                      <a:pt x="915807" y="919175"/>
                    </a:cubicBezTo>
                    <a:lnTo>
                      <a:pt x="915807" y="919175"/>
                    </a:lnTo>
                    <a:lnTo>
                      <a:pt x="922376" y="919175"/>
                    </a:lnTo>
                    <a:lnTo>
                      <a:pt x="922376" y="919175"/>
                    </a:lnTo>
                    <a:cubicBezTo>
                      <a:pt x="922376" y="915269"/>
                      <a:pt x="922554" y="911363"/>
                      <a:pt x="922731" y="907635"/>
                    </a:cubicBezTo>
                    <a:cubicBezTo>
                      <a:pt x="922731" y="904616"/>
                      <a:pt x="922909" y="901598"/>
                      <a:pt x="923086" y="898580"/>
                    </a:cubicBezTo>
                    <a:cubicBezTo>
                      <a:pt x="923441" y="892365"/>
                      <a:pt x="923974" y="886329"/>
                      <a:pt x="924507" y="880114"/>
                    </a:cubicBezTo>
                    <a:lnTo>
                      <a:pt x="924862" y="876031"/>
                    </a:lnTo>
                    <a:cubicBezTo>
                      <a:pt x="948476" y="646814"/>
                      <a:pt x="1142184" y="467311"/>
                      <a:pt x="1376906" y="467311"/>
                    </a:cubicBezTo>
                    <a:cubicBezTo>
                      <a:pt x="1611628" y="467311"/>
                      <a:pt x="1805514" y="646814"/>
                      <a:pt x="1828950" y="876208"/>
                    </a:cubicBezTo>
                    <a:lnTo>
                      <a:pt x="1829306" y="879759"/>
                    </a:lnTo>
                    <a:cubicBezTo>
                      <a:pt x="1829838" y="885974"/>
                      <a:pt x="1830371" y="892365"/>
                      <a:pt x="1830726" y="898757"/>
                    </a:cubicBezTo>
                    <a:cubicBezTo>
                      <a:pt x="1830904" y="901598"/>
                      <a:pt x="1830904" y="904439"/>
                      <a:pt x="1831081" y="907279"/>
                    </a:cubicBezTo>
                    <a:cubicBezTo>
                      <a:pt x="1831259" y="911363"/>
                      <a:pt x="1831259" y="915269"/>
                      <a:pt x="1831436" y="919353"/>
                    </a:cubicBezTo>
                    <a:lnTo>
                      <a:pt x="1831436" y="919353"/>
                    </a:lnTo>
                    <a:lnTo>
                      <a:pt x="1837828" y="919353"/>
                    </a:lnTo>
                    <a:cubicBezTo>
                      <a:pt x="1837651" y="902308"/>
                      <a:pt x="1836585" y="885618"/>
                      <a:pt x="1834632" y="869106"/>
                    </a:cubicBezTo>
                    <a:lnTo>
                      <a:pt x="1834632" y="868574"/>
                    </a:lnTo>
                    <a:cubicBezTo>
                      <a:pt x="1834277" y="866265"/>
                      <a:pt x="1833922" y="864135"/>
                      <a:pt x="1833744" y="861827"/>
                    </a:cubicBezTo>
                    <a:cubicBezTo>
                      <a:pt x="1832856" y="854547"/>
                      <a:pt x="1831614" y="847267"/>
                      <a:pt x="1830371" y="840166"/>
                    </a:cubicBezTo>
                    <a:lnTo>
                      <a:pt x="1829661" y="836082"/>
                    </a:lnTo>
                    <a:cubicBezTo>
                      <a:pt x="1828773" y="831288"/>
                      <a:pt x="1827708" y="826672"/>
                      <a:pt x="1826643" y="822056"/>
                    </a:cubicBezTo>
                    <a:lnTo>
                      <a:pt x="1826109" y="820102"/>
                    </a:lnTo>
                    <a:cubicBezTo>
                      <a:pt x="1792020" y="670428"/>
                      <a:pt x="1685312" y="548274"/>
                      <a:pt x="1545224" y="492878"/>
                    </a:cubicBezTo>
                    <a:cubicBezTo>
                      <a:pt x="1545224" y="489860"/>
                      <a:pt x="1545224" y="485954"/>
                      <a:pt x="1545224" y="484533"/>
                    </a:cubicBezTo>
                    <a:cubicBezTo>
                      <a:pt x="1548243" y="327757"/>
                      <a:pt x="1681228" y="200276"/>
                      <a:pt x="1837651" y="200276"/>
                    </a:cubicBezTo>
                    <a:lnTo>
                      <a:pt x="1837651" y="193884"/>
                    </a:lnTo>
                    <a:cubicBezTo>
                      <a:pt x="1677855" y="193884"/>
                      <a:pt x="1542028" y="324206"/>
                      <a:pt x="1538832" y="484533"/>
                    </a:cubicBezTo>
                    <a:cubicBezTo>
                      <a:pt x="1538832" y="485598"/>
                      <a:pt x="1538832" y="487907"/>
                      <a:pt x="1538832" y="490393"/>
                    </a:cubicBezTo>
                    <a:cubicBezTo>
                      <a:pt x="1526937" y="485954"/>
                      <a:pt x="1514686" y="481870"/>
                      <a:pt x="1502257" y="478319"/>
                    </a:cubicBezTo>
                    <a:lnTo>
                      <a:pt x="1502257" y="475301"/>
                    </a:lnTo>
                    <a:cubicBezTo>
                      <a:pt x="1503855" y="387591"/>
                      <a:pt x="1539188" y="305563"/>
                      <a:pt x="1601685" y="244131"/>
                    </a:cubicBezTo>
                    <a:cubicBezTo>
                      <a:pt x="1664183" y="182521"/>
                      <a:pt x="1747455" y="148609"/>
                      <a:pt x="1834987" y="148609"/>
                    </a:cubicBezTo>
                    <a:lnTo>
                      <a:pt x="1837651" y="148609"/>
                    </a:lnTo>
                    <a:lnTo>
                      <a:pt x="1837651" y="142217"/>
                    </a:lnTo>
                    <a:lnTo>
                      <a:pt x="1834987" y="142217"/>
                    </a:lnTo>
                    <a:cubicBezTo>
                      <a:pt x="1745679" y="142217"/>
                      <a:pt x="1660810" y="176840"/>
                      <a:pt x="1597247" y="239515"/>
                    </a:cubicBezTo>
                    <a:cubicBezTo>
                      <a:pt x="1533684" y="302190"/>
                      <a:pt x="1497640" y="385993"/>
                      <a:pt x="1495865" y="475301"/>
                    </a:cubicBezTo>
                    <a:lnTo>
                      <a:pt x="1495865" y="476544"/>
                    </a:lnTo>
                    <a:cubicBezTo>
                      <a:pt x="1484857" y="473525"/>
                      <a:pt x="1473672" y="471040"/>
                      <a:pt x="1462308" y="468909"/>
                    </a:cubicBezTo>
                    <a:cubicBezTo>
                      <a:pt x="1464616" y="265259"/>
                      <a:pt x="1634355" y="99960"/>
                      <a:pt x="1837651" y="99960"/>
                    </a:cubicBezTo>
                    <a:lnTo>
                      <a:pt x="1837651" y="93569"/>
                    </a:lnTo>
                    <a:cubicBezTo>
                      <a:pt x="1631159" y="93569"/>
                      <a:pt x="1458757" y="261176"/>
                      <a:pt x="1455916" y="467843"/>
                    </a:cubicBezTo>
                    <a:cubicBezTo>
                      <a:pt x="1443310" y="465713"/>
                      <a:pt x="1430526" y="463937"/>
                      <a:pt x="1417565" y="462872"/>
                    </a:cubicBezTo>
                    <a:cubicBezTo>
                      <a:pt x="1424667" y="237561"/>
                      <a:pt x="1613759" y="55040"/>
                      <a:pt x="1837651" y="55040"/>
                    </a:cubicBezTo>
                    <a:lnTo>
                      <a:pt x="1837651" y="48648"/>
                    </a:lnTo>
                    <a:cubicBezTo>
                      <a:pt x="1610385" y="48648"/>
                      <a:pt x="1418453" y="233833"/>
                      <a:pt x="1411173" y="462517"/>
                    </a:cubicBezTo>
                    <a:cubicBezTo>
                      <a:pt x="1400876" y="461807"/>
                      <a:pt x="1390577" y="461274"/>
                      <a:pt x="1380102" y="461096"/>
                    </a:cubicBezTo>
                    <a:cubicBezTo>
                      <a:pt x="1380102" y="457368"/>
                      <a:pt x="1380280" y="453462"/>
                      <a:pt x="1380457" y="449734"/>
                    </a:cubicBezTo>
                    <a:cubicBezTo>
                      <a:pt x="1380635" y="446715"/>
                      <a:pt x="1380635" y="443697"/>
                      <a:pt x="1380812" y="440678"/>
                    </a:cubicBezTo>
                    <a:cubicBezTo>
                      <a:pt x="1381167" y="434464"/>
                      <a:pt x="1381700" y="428427"/>
                      <a:pt x="1382232" y="422214"/>
                    </a:cubicBezTo>
                    <a:lnTo>
                      <a:pt x="1382588" y="418130"/>
                    </a:lnTo>
                    <a:cubicBezTo>
                      <a:pt x="1406202" y="188913"/>
                      <a:pt x="1602751" y="9410"/>
                      <a:pt x="1837651" y="9410"/>
                    </a:cubicBezTo>
                    <a:lnTo>
                      <a:pt x="1838183" y="9410"/>
                    </a:lnTo>
                    <a:lnTo>
                      <a:pt x="1838183" y="6214"/>
                    </a:lnTo>
                    <a:cubicBezTo>
                      <a:pt x="1838183" y="4439"/>
                      <a:pt x="1838183" y="2485"/>
                      <a:pt x="1838183" y="710"/>
                    </a:cubicBezTo>
                    <a:lnTo>
                      <a:pt x="1838006" y="710"/>
                    </a:lnTo>
                    <a:lnTo>
                      <a:pt x="1831614" y="710"/>
                    </a:lnTo>
                    <a:lnTo>
                      <a:pt x="1830548" y="1953"/>
                    </a:lnTo>
                    <a:close/>
                    <a:moveTo>
                      <a:pt x="926815" y="819570"/>
                    </a:moveTo>
                    <a:lnTo>
                      <a:pt x="926282" y="821878"/>
                    </a:lnTo>
                    <a:cubicBezTo>
                      <a:pt x="925217" y="826494"/>
                      <a:pt x="924329" y="831111"/>
                      <a:pt x="923441" y="835727"/>
                    </a:cubicBezTo>
                    <a:lnTo>
                      <a:pt x="922554" y="840343"/>
                    </a:lnTo>
                    <a:cubicBezTo>
                      <a:pt x="921311" y="847267"/>
                      <a:pt x="920245" y="854192"/>
                      <a:pt x="919358" y="861294"/>
                    </a:cubicBezTo>
                    <a:cubicBezTo>
                      <a:pt x="919002" y="863602"/>
                      <a:pt x="918648" y="866088"/>
                      <a:pt x="918470" y="868396"/>
                    </a:cubicBezTo>
                    <a:cubicBezTo>
                      <a:pt x="918115" y="866088"/>
                      <a:pt x="917760" y="863957"/>
                      <a:pt x="917582" y="861649"/>
                    </a:cubicBezTo>
                    <a:cubicBezTo>
                      <a:pt x="916695" y="854370"/>
                      <a:pt x="915452" y="847090"/>
                      <a:pt x="914209" y="839988"/>
                    </a:cubicBezTo>
                    <a:lnTo>
                      <a:pt x="913498" y="835905"/>
                    </a:lnTo>
                    <a:cubicBezTo>
                      <a:pt x="912611" y="831111"/>
                      <a:pt x="911546" y="826494"/>
                      <a:pt x="910480" y="821878"/>
                    </a:cubicBezTo>
                    <a:lnTo>
                      <a:pt x="909948" y="819925"/>
                    </a:lnTo>
                    <a:cubicBezTo>
                      <a:pt x="875858" y="670251"/>
                      <a:pt x="769150" y="548096"/>
                      <a:pt x="629062" y="492701"/>
                    </a:cubicBezTo>
                    <a:cubicBezTo>
                      <a:pt x="629062" y="489682"/>
                      <a:pt x="629062" y="485776"/>
                      <a:pt x="629062" y="484356"/>
                    </a:cubicBezTo>
                    <a:cubicBezTo>
                      <a:pt x="632080" y="327579"/>
                      <a:pt x="761870" y="200099"/>
                      <a:pt x="918293" y="200099"/>
                    </a:cubicBezTo>
                    <a:cubicBezTo>
                      <a:pt x="1074715" y="200099"/>
                      <a:pt x="1204504" y="327579"/>
                      <a:pt x="1207523" y="484356"/>
                    </a:cubicBezTo>
                    <a:cubicBezTo>
                      <a:pt x="1207523" y="485598"/>
                      <a:pt x="1207523" y="489682"/>
                      <a:pt x="1207523" y="492701"/>
                    </a:cubicBezTo>
                    <a:cubicBezTo>
                      <a:pt x="1067613" y="547919"/>
                      <a:pt x="961082" y="669895"/>
                      <a:pt x="926815" y="819570"/>
                    </a:cubicBezTo>
                    <a:close/>
                    <a:moveTo>
                      <a:pt x="1214092" y="490037"/>
                    </a:moveTo>
                    <a:cubicBezTo>
                      <a:pt x="1214092" y="487552"/>
                      <a:pt x="1214092" y="485066"/>
                      <a:pt x="1214092" y="484178"/>
                    </a:cubicBezTo>
                    <a:cubicBezTo>
                      <a:pt x="1210896" y="323851"/>
                      <a:pt x="1078266" y="193529"/>
                      <a:pt x="918470" y="193529"/>
                    </a:cubicBezTo>
                    <a:cubicBezTo>
                      <a:pt x="758674" y="193529"/>
                      <a:pt x="626044" y="323851"/>
                      <a:pt x="622848" y="484178"/>
                    </a:cubicBezTo>
                    <a:cubicBezTo>
                      <a:pt x="622848" y="485244"/>
                      <a:pt x="622848" y="487552"/>
                      <a:pt x="622848" y="490037"/>
                    </a:cubicBezTo>
                    <a:cubicBezTo>
                      <a:pt x="610952" y="485598"/>
                      <a:pt x="598701" y="481515"/>
                      <a:pt x="586273" y="477964"/>
                    </a:cubicBezTo>
                    <a:lnTo>
                      <a:pt x="586273" y="474946"/>
                    </a:lnTo>
                    <a:cubicBezTo>
                      <a:pt x="587870" y="387236"/>
                      <a:pt x="623203" y="305208"/>
                      <a:pt x="685701" y="243776"/>
                    </a:cubicBezTo>
                    <a:cubicBezTo>
                      <a:pt x="748199" y="182166"/>
                      <a:pt x="830937" y="148254"/>
                      <a:pt x="918470" y="148254"/>
                    </a:cubicBezTo>
                    <a:cubicBezTo>
                      <a:pt x="1098151" y="148254"/>
                      <a:pt x="1247294" y="294910"/>
                      <a:pt x="1250668" y="474946"/>
                    </a:cubicBezTo>
                    <a:lnTo>
                      <a:pt x="1250668" y="477964"/>
                    </a:lnTo>
                    <a:cubicBezTo>
                      <a:pt x="1238239" y="481515"/>
                      <a:pt x="1225988" y="485421"/>
                      <a:pt x="1214092" y="490037"/>
                    </a:cubicBezTo>
                    <a:close/>
                    <a:moveTo>
                      <a:pt x="1257059" y="476188"/>
                    </a:moveTo>
                    <a:lnTo>
                      <a:pt x="1257059" y="474946"/>
                    </a:lnTo>
                    <a:cubicBezTo>
                      <a:pt x="1255284" y="385638"/>
                      <a:pt x="1219419" y="301835"/>
                      <a:pt x="1155678" y="239159"/>
                    </a:cubicBezTo>
                    <a:cubicBezTo>
                      <a:pt x="1091937" y="176307"/>
                      <a:pt x="1007778" y="141862"/>
                      <a:pt x="918293" y="141862"/>
                    </a:cubicBezTo>
                    <a:cubicBezTo>
                      <a:pt x="828985" y="141862"/>
                      <a:pt x="744648" y="176484"/>
                      <a:pt x="680907" y="239159"/>
                    </a:cubicBezTo>
                    <a:cubicBezTo>
                      <a:pt x="617344" y="301835"/>
                      <a:pt x="581301" y="385638"/>
                      <a:pt x="579525" y="474946"/>
                    </a:cubicBezTo>
                    <a:lnTo>
                      <a:pt x="579525" y="476188"/>
                    </a:lnTo>
                    <a:cubicBezTo>
                      <a:pt x="568517" y="473170"/>
                      <a:pt x="557332" y="470684"/>
                      <a:pt x="545969" y="468554"/>
                    </a:cubicBezTo>
                    <a:cubicBezTo>
                      <a:pt x="548277" y="264904"/>
                      <a:pt x="714819" y="99605"/>
                      <a:pt x="918115" y="99605"/>
                    </a:cubicBezTo>
                    <a:cubicBezTo>
                      <a:pt x="1121411" y="99605"/>
                      <a:pt x="1287953" y="265082"/>
                      <a:pt x="1290261" y="468554"/>
                    </a:cubicBezTo>
                    <a:cubicBezTo>
                      <a:pt x="1279253" y="470684"/>
                      <a:pt x="1268067" y="473170"/>
                      <a:pt x="1257059" y="476188"/>
                    </a:cubicBezTo>
                    <a:close/>
                    <a:moveTo>
                      <a:pt x="1297008" y="467311"/>
                    </a:moveTo>
                    <a:cubicBezTo>
                      <a:pt x="1294167" y="260643"/>
                      <a:pt x="1124784" y="93036"/>
                      <a:pt x="918470" y="93036"/>
                    </a:cubicBezTo>
                    <a:cubicBezTo>
                      <a:pt x="711978" y="93036"/>
                      <a:pt x="542772" y="260643"/>
                      <a:pt x="539932" y="467311"/>
                    </a:cubicBezTo>
                    <a:cubicBezTo>
                      <a:pt x="527326" y="465180"/>
                      <a:pt x="514542" y="463405"/>
                      <a:pt x="501581" y="462339"/>
                    </a:cubicBezTo>
                    <a:cubicBezTo>
                      <a:pt x="508683" y="237029"/>
                      <a:pt x="694579" y="54507"/>
                      <a:pt x="918470" y="54507"/>
                    </a:cubicBezTo>
                    <a:cubicBezTo>
                      <a:pt x="1027841" y="54507"/>
                      <a:pt x="1131176" y="96587"/>
                      <a:pt x="1209476" y="173111"/>
                    </a:cubicBezTo>
                    <a:cubicBezTo>
                      <a:pt x="1287598" y="249457"/>
                      <a:pt x="1332341" y="351549"/>
                      <a:pt x="1335537" y="460564"/>
                    </a:cubicBezTo>
                    <a:lnTo>
                      <a:pt x="1335537" y="462339"/>
                    </a:lnTo>
                    <a:cubicBezTo>
                      <a:pt x="1322398" y="463405"/>
                      <a:pt x="1309614" y="465180"/>
                      <a:pt x="1297008" y="467311"/>
                    </a:cubicBezTo>
                    <a:close/>
                    <a:moveTo>
                      <a:pt x="1341929" y="461807"/>
                    </a:moveTo>
                    <a:lnTo>
                      <a:pt x="1341929" y="460209"/>
                    </a:lnTo>
                    <a:cubicBezTo>
                      <a:pt x="1338733" y="349418"/>
                      <a:pt x="1293280" y="245729"/>
                      <a:pt x="1213915" y="168139"/>
                    </a:cubicBezTo>
                    <a:cubicBezTo>
                      <a:pt x="1134372" y="90550"/>
                      <a:pt x="1029439" y="47760"/>
                      <a:pt x="918470" y="47760"/>
                    </a:cubicBezTo>
                    <a:cubicBezTo>
                      <a:pt x="691205" y="47760"/>
                      <a:pt x="502469" y="232945"/>
                      <a:pt x="495189" y="461630"/>
                    </a:cubicBezTo>
                    <a:cubicBezTo>
                      <a:pt x="484891" y="460919"/>
                      <a:pt x="474593" y="460387"/>
                      <a:pt x="464117" y="460209"/>
                    </a:cubicBezTo>
                    <a:lnTo>
                      <a:pt x="464117" y="456835"/>
                    </a:lnTo>
                    <a:cubicBezTo>
                      <a:pt x="467846" y="209864"/>
                      <a:pt x="668479" y="9587"/>
                      <a:pt x="915274" y="7989"/>
                    </a:cubicBezTo>
                    <a:lnTo>
                      <a:pt x="921311" y="7989"/>
                    </a:lnTo>
                    <a:cubicBezTo>
                      <a:pt x="1156033" y="7989"/>
                      <a:pt x="1347078" y="188202"/>
                      <a:pt x="1370692" y="417597"/>
                    </a:cubicBezTo>
                    <a:lnTo>
                      <a:pt x="1371047" y="421148"/>
                    </a:lnTo>
                    <a:cubicBezTo>
                      <a:pt x="1371580" y="427362"/>
                      <a:pt x="1372112" y="433754"/>
                      <a:pt x="1372467" y="440146"/>
                    </a:cubicBezTo>
                    <a:cubicBezTo>
                      <a:pt x="1372645" y="442987"/>
                      <a:pt x="1372645" y="445827"/>
                      <a:pt x="1372645" y="448668"/>
                    </a:cubicBezTo>
                    <a:cubicBezTo>
                      <a:pt x="1372822" y="452574"/>
                      <a:pt x="1373000" y="456481"/>
                      <a:pt x="1373000" y="460564"/>
                    </a:cubicBezTo>
                    <a:cubicBezTo>
                      <a:pt x="1362347" y="460564"/>
                      <a:pt x="1352049" y="461096"/>
                      <a:pt x="1341929" y="461807"/>
                    </a:cubicBezTo>
                    <a:close/>
                  </a:path>
                </a:pathLst>
              </a:custGeom>
              <a:grpFill/>
              <a:ln w="10769" cap="flat">
                <a:noFill/>
                <a:prstDash val="solid"/>
                <a:miter/>
              </a:ln>
            </p:spPr>
            <p:txBody>
              <a:bodyPr rtlCol="0" anchor="ctr"/>
              <a:lstStyle/>
              <a:p>
                <a:endParaRPr lang="en-US" dirty="0"/>
              </a:p>
            </p:txBody>
          </p:sp>
          <p:sp>
            <p:nvSpPr>
              <p:cNvPr id="853" name="Freeform: Shape 852">
                <a:extLst>
                  <a:ext uri="{FF2B5EF4-FFF2-40B4-BE49-F238E27FC236}">
                    <a16:creationId xmlns:a16="http://schemas.microsoft.com/office/drawing/2014/main" id="{A7777AB5-C694-46E5-BA89-6479E3EE9A18}"/>
                  </a:ext>
                </a:extLst>
              </p:cNvPr>
              <p:cNvSpPr/>
              <p:nvPr/>
            </p:nvSpPr>
            <p:spPr>
              <a:xfrm>
                <a:off x="6119466" y="7442890"/>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8"/>
                      <a:pt x="635277" y="156599"/>
                      <a:pt x="575087" y="97297"/>
                    </a:cubicBezTo>
                    <a:cubicBezTo>
                      <a:pt x="511701" y="34622"/>
                      <a:pt x="427542" y="0"/>
                      <a:pt x="338057" y="0"/>
                    </a:cubicBezTo>
                    <a:close/>
                  </a:path>
                </a:pathLst>
              </a:custGeom>
              <a:grpFill/>
              <a:ln w="10769" cap="flat">
                <a:noFill/>
                <a:prstDash val="solid"/>
                <a:miter/>
              </a:ln>
            </p:spPr>
            <p:txBody>
              <a:bodyPr rtlCol="0" anchor="ctr"/>
              <a:lstStyle/>
              <a:p>
                <a:endParaRPr lang="en-US" dirty="0"/>
              </a:p>
            </p:txBody>
          </p:sp>
          <p:sp>
            <p:nvSpPr>
              <p:cNvPr id="854" name="Freeform: Shape 853">
                <a:extLst>
                  <a:ext uri="{FF2B5EF4-FFF2-40B4-BE49-F238E27FC236}">
                    <a16:creationId xmlns:a16="http://schemas.microsoft.com/office/drawing/2014/main" id="{4D2DAB22-15C0-4DF4-BDF5-611BF857069B}"/>
                  </a:ext>
                </a:extLst>
              </p:cNvPr>
              <p:cNvSpPr/>
              <p:nvPr/>
            </p:nvSpPr>
            <p:spPr>
              <a:xfrm>
                <a:off x="6163321" y="749455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7 w 588048"/>
                  <a:gd name="connsiteY5" fmla="*/ 267213 h 267212"/>
                  <a:gd name="connsiteX6" fmla="*/ 581657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1" y="6392"/>
                      <a:pt x="294024" y="6392"/>
                    </a:cubicBezTo>
                    <a:cubicBezTo>
                      <a:pt x="442456" y="6392"/>
                      <a:pt x="566920" y="121445"/>
                      <a:pt x="581657" y="267213"/>
                    </a:cubicBezTo>
                    <a:lnTo>
                      <a:pt x="581657" y="267213"/>
                    </a:lnTo>
                    <a:lnTo>
                      <a:pt x="588048" y="267213"/>
                    </a:lnTo>
                    <a:cubicBezTo>
                      <a:pt x="573667" y="117893"/>
                      <a:pt x="446362" y="0"/>
                      <a:pt x="294202" y="0"/>
                    </a:cubicBezTo>
                    <a:close/>
                  </a:path>
                </a:pathLst>
              </a:custGeom>
              <a:grpFill/>
              <a:ln w="10769" cap="flat">
                <a:noFill/>
                <a:prstDash val="solid"/>
                <a:miter/>
              </a:ln>
            </p:spPr>
            <p:txBody>
              <a:bodyPr rtlCol="0" anchor="ctr"/>
              <a:lstStyle/>
              <a:p>
                <a:endParaRPr lang="en-US" dirty="0"/>
              </a:p>
            </p:txBody>
          </p:sp>
          <p:sp>
            <p:nvSpPr>
              <p:cNvPr id="855" name="Freeform: Shape 854">
                <a:extLst>
                  <a:ext uri="{FF2B5EF4-FFF2-40B4-BE49-F238E27FC236}">
                    <a16:creationId xmlns:a16="http://schemas.microsoft.com/office/drawing/2014/main" id="{021C7C5E-2780-46CC-B42D-C07C90BDC9F5}"/>
                  </a:ext>
                </a:extLst>
              </p:cNvPr>
              <p:cNvSpPr/>
              <p:nvPr/>
            </p:nvSpPr>
            <p:spPr>
              <a:xfrm>
                <a:off x="6543457" y="7761592"/>
                <a:ext cx="742872" cy="190688"/>
              </a:xfrm>
              <a:custGeom>
                <a:avLst/>
                <a:gdLst>
                  <a:gd name="connsiteX0" fmla="*/ 540465 w 742872"/>
                  <a:gd name="connsiteY0" fmla="*/ 34090 h 190688"/>
                  <a:gd name="connsiteX1" fmla="*/ 540465 w 742872"/>
                  <a:gd name="connsiteY1" fmla="*/ 25745 h 190688"/>
                  <a:gd name="connsiteX2" fmla="*/ 542240 w 742872"/>
                  <a:gd name="connsiteY2" fmla="*/ 178 h 190688"/>
                  <a:gd name="connsiteX3" fmla="*/ 542063 w 742872"/>
                  <a:gd name="connsiteY3" fmla="*/ 178 h 190688"/>
                  <a:gd name="connsiteX4" fmla="*/ 535848 w 742872"/>
                  <a:gd name="connsiteY4" fmla="*/ 178 h 190688"/>
                  <a:gd name="connsiteX5" fmla="*/ 534250 w 742872"/>
                  <a:gd name="connsiteY5" fmla="*/ 25567 h 190688"/>
                  <a:gd name="connsiteX6" fmla="*/ 534250 w 742872"/>
                  <a:gd name="connsiteY6" fmla="*/ 31427 h 190688"/>
                  <a:gd name="connsiteX7" fmla="*/ 497675 w 742872"/>
                  <a:gd name="connsiteY7" fmla="*/ 19353 h 190688"/>
                  <a:gd name="connsiteX8" fmla="*/ 497675 w 742872"/>
                  <a:gd name="connsiteY8" fmla="*/ 16335 h 190688"/>
                  <a:gd name="connsiteX9" fmla="*/ 498385 w 742872"/>
                  <a:gd name="connsiteY9" fmla="*/ 0 h 190688"/>
                  <a:gd name="connsiteX10" fmla="*/ 498207 w 742872"/>
                  <a:gd name="connsiteY10" fmla="*/ 0 h 190688"/>
                  <a:gd name="connsiteX11" fmla="*/ 491815 w 742872"/>
                  <a:gd name="connsiteY11" fmla="*/ 0 h 190688"/>
                  <a:gd name="connsiteX12" fmla="*/ 491106 w 742872"/>
                  <a:gd name="connsiteY12" fmla="*/ 16157 h 190688"/>
                  <a:gd name="connsiteX13" fmla="*/ 491106 w 742872"/>
                  <a:gd name="connsiteY13" fmla="*/ 17400 h 190688"/>
                  <a:gd name="connsiteX14" fmla="*/ 457548 w 742872"/>
                  <a:gd name="connsiteY14" fmla="*/ 9766 h 190688"/>
                  <a:gd name="connsiteX15" fmla="*/ 457903 w 742872"/>
                  <a:gd name="connsiteY15" fmla="*/ 0 h 190688"/>
                  <a:gd name="connsiteX16" fmla="*/ 457903 w 742872"/>
                  <a:gd name="connsiteY16" fmla="*/ 0 h 190688"/>
                  <a:gd name="connsiteX17" fmla="*/ 451512 w 742872"/>
                  <a:gd name="connsiteY17" fmla="*/ 0 h 190688"/>
                  <a:gd name="connsiteX18" fmla="*/ 451157 w 742872"/>
                  <a:gd name="connsiteY18" fmla="*/ 8700 h 190688"/>
                  <a:gd name="connsiteX19" fmla="*/ 412806 w 742872"/>
                  <a:gd name="connsiteY19" fmla="*/ 3728 h 190688"/>
                  <a:gd name="connsiteX20" fmla="*/ 412983 w 742872"/>
                  <a:gd name="connsiteY20" fmla="*/ 178 h 190688"/>
                  <a:gd name="connsiteX21" fmla="*/ 412806 w 742872"/>
                  <a:gd name="connsiteY21" fmla="*/ 178 h 190688"/>
                  <a:gd name="connsiteX22" fmla="*/ 406413 w 742872"/>
                  <a:gd name="connsiteY22" fmla="*/ 178 h 190688"/>
                  <a:gd name="connsiteX23" fmla="*/ 406236 w 742872"/>
                  <a:gd name="connsiteY23" fmla="*/ 3373 h 190688"/>
                  <a:gd name="connsiteX24" fmla="*/ 375165 w 742872"/>
                  <a:gd name="connsiteY24" fmla="*/ 1243 h 190688"/>
                  <a:gd name="connsiteX25" fmla="*/ 375165 w 742872"/>
                  <a:gd name="connsiteY25" fmla="*/ 355 h 190688"/>
                  <a:gd name="connsiteX26" fmla="*/ 368595 w 742872"/>
                  <a:gd name="connsiteY26" fmla="*/ 355 h 190688"/>
                  <a:gd name="connsiteX27" fmla="*/ 368595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8 h 190688"/>
                  <a:gd name="connsiteX34" fmla="*/ 286034 w 742872"/>
                  <a:gd name="connsiteY34" fmla="*/ 178 h 190688"/>
                  <a:gd name="connsiteX35" fmla="*/ 286390 w 742872"/>
                  <a:gd name="connsiteY35" fmla="*/ 8345 h 190688"/>
                  <a:gd name="connsiteX36" fmla="*/ 252832 w 742872"/>
                  <a:gd name="connsiteY36" fmla="*/ 15979 h 190688"/>
                  <a:gd name="connsiteX37" fmla="*/ 252832 w 742872"/>
                  <a:gd name="connsiteY37" fmla="*/ 14204 h 190688"/>
                  <a:gd name="connsiteX38" fmla="*/ 252300 w 742872"/>
                  <a:gd name="connsiteY38" fmla="*/ 178 h 190688"/>
                  <a:gd name="connsiteX39" fmla="*/ 252300 w 742872"/>
                  <a:gd name="connsiteY39" fmla="*/ 178 h 190688"/>
                  <a:gd name="connsiteX40" fmla="*/ 245908 w 742872"/>
                  <a:gd name="connsiteY40" fmla="*/ 178 h 190688"/>
                  <a:gd name="connsiteX41" fmla="*/ 246618 w 742872"/>
                  <a:gd name="connsiteY41" fmla="*/ 14381 h 190688"/>
                  <a:gd name="connsiteX42" fmla="*/ 246618 w 742872"/>
                  <a:gd name="connsiteY42" fmla="*/ 17933 h 190688"/>
                  <a:gd name="connsiteX43" fmla="*/ 210042 w 742872"/>
                  <a:gd name="connsiteY43" fmla="*/ 30006 h 190688"/>
                  <a:gd name="connsiteX44" fmla="*/ 210042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09 w 742872"/>
                  <a:gd name="connsiteY53" fmla="*/ 8345 h 190688"/>
                  <a:gd name="connsiteX54" fmla="*/ 735593 w 742872"/>
                  <a:gd name="connsiteY54" fmla="*/ 190689 h 190688"/>
                  <a:gd name="connsiteX55" fmla="*/ 742872 w 742872"/>
                  <a:gd name="connsiteY55" fmla="*/ 190689 h 190688"/>
                  <a:gd name="connsiteX56" fmla="*/ 540465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465" y="34090"/>
                    </a:moveTo>
                    <a:cubicBezTo>
                      <a:pt x="540465" y="30894"/>
                      <a:pt x="540465" y="26988"/>
                      <a:pt x="540465" y="25745"/>
                    </a:cubicBezTo>
                    <a:cubicBezTo>
                      <a:pt x="540642" y="17222"/>
                      <a:pt x="541352" y="8700"/>
                      <a:pt x="542240" y="178"/>
                    </a:cubicBezTo>
                    <a:lnTo>
                      <a:pt x="542063" y="178"/>
                    </a:lnTo>
                    <a:lnTo>
                      <a:pt x="535848" y="178"/>
                    </a:lnTo>
                    <a:cubicBezTo>
                      <a:pt x="534961" y="8523"/>
                      <a:pt x="534428" y="17045"/>
                      <a:pt x="534250" y="25567"/>
                    </a:cubicBezTo>
                    <a:cubicBezTo>
                      <a:pt x="534250" y="26455"/>
                      <a:pt x="534250" y="28941"/>
                      <a:pt x="534250" y="31427"/>
                    </a:cubicBezTo>
                    <a:cubicBezTo>
                      <a:pt x="522354" y="26988"/>
                      <a:pt x="510103" y="22904"/>
                      <a:pt x="497675" y="19353"/>
                    </a:cubicBezTo>
                    <a:lnTo>
                      <a:pt x="497675" y="16335"/>
                    </a:lnTo>
                    <a:cubicBezTo>
                      <a:pt x="497852" y="10831"/>
                      <a:pt x="498030" y="5504"/>
                      <a:pt x="498385" y="0"/>
                    </a:cubicBezTo>
                    <a:lnTo>
                      <a:pt x="498207" y="0"/>
                    </a:lnTo>
                    <a:lnTo>
                      <a:pt x="491815" y="0"/>
                    </a:lnTo>
                    <a:cubicBezTo>
                      <a:pt x="491460" y="5327"/>
                      <a:pt x="491283" y="10831"/>
                      <a:pt x="491106" y="16157"/>
                    </a:cubicBezTo>
                    <a:lnTo>
                      <a:pt x="491106" y="17400"/>
                    </a:lnTo>
                    <a:cubicBezTo>
                      <a:pt x="480097" y="14381"/>
                      <a:pt x="468912" y="11896"/>
                      <a:pt x="457548" y="9766"/>
                    </a:cubicBezTo>
                    <a:cubicBezTo>
                      <a:pt x="457548" y="6392"/>
                      <a:pt x="457726" y="3196"/>
                      <a:pt x="457903" y="0"/>
                    </a:cubicBezTo>
                    <a:lnTo>
                      <a:pt x="457903" y="0"/>
                    </a:lnTo>
                    <a:lnTo>
                      <a:pt x="451512" y="0"/>
                    </a:lnTo>
                    <a:cubicBezTo>
                      <a:pt x="451334" y="2841"/>
                      <a:pt x="451157" y="5682"/>
                      <a:pt x="451157" y="8700"/>
                    </a:cubicBezTo>
                    <a:cubicBezTo>
                      <a:pt x="438550" y="6569"/>
                      <a:pt x="425766" y="4794"/>
                      <a:pt x="412806" y="3728"/>
                    </a:cubicBezTo>
                    <a:lnTo>
                      <a:pt x="412983" y="178"/>
                    </a:lnTo>
                    <a:lnTo>
                      <a:pt x="412806" y="178"/>
                    </a:lnTo>
                    <a:lnTo>
                      <a:pt x="406413" y="178"/>
                    </a:lnTo>
                    <a:lnTo>
                      <a:pt x="406236" y="3373"/>
                    </a:lnTo>
                    <a:cubicBezTo>
                      <a:pt x="395938" y="2663"/>
                      <a:pt x="385640" y="1243"/>
                      <a:pt x="375165" y="1243"/>
                    </a:cubicBezTo>
                    <a:lnTo>
                      <a:pt x="375165" y="355"/>
                    </a:lnTo>
                    <a:lnTo>
                      <a:pt x="368595" y="355"/>
                    </a:lnTo>
                    <a:lnTo>
                      <a:pt x="368595" y="1243"/>
                    </a:lnTo>
                    <a:cubicBezTo>
                      <a:pt x="358120" y="1243"/>
                      <a:pt x="347822" y="1065"/>
                      <a:pt x="337524" y="1776"/>
                    </a:cubicBezTo>
                    <a:lnTo>
                      <a:pt x="337524" y="355"/>
                    </a:lnTo>
                    <a:lnTo>
                      <a:pt x="331132" y="355"/>
                    </a:lnTo>
                    <a:lnTo>
                      <a:pt x="331132" y="2308"/>
                    </a:lnTo>
                    <a:cubicBezTo>
                      <a:pt x="318171" y="3373"/>
                      <a:pt x="305387" y="5149"/>
                      <a:pt x="292781" y="7280"/>
                    </a:cubicBezTo>
                    <a:cubicBezTo>
                      <a:pt x="292781" y="4971"/>
                      <a:pt x="292603" y="2663"/>
                      <a:pt x="292426" y="178"/>
                    </a:cubicBezTo>
                    <a:lnTo>
                      <a:pt x="286034" y="178"/>
                    </a:lnTo>
                    <a:cubicBezTo>
                      <a:pt x="286034" y="2841"/>
                      <a:pt x="286212" y="5682"/>
                      <a:pt x="286390" y="8345"/>
                    </a:cubicBezTo>
                    <a:cubicBezTo>
                      <a:pt x="275026" y="10475"/>
                      <a:pt x="263840" y="13139"/>
                      <a:pt x="252832" y="15979"/>
                    </a:cubicBezTo>
                    <a:lnTo>
                      <a:pt x="252832" y="14204"/>
                    </a:lnTo>
                    <a:cubicBezTo>
                      <a:pt x="252654" y="9588"/>
                      <a:pt x="252477" y="4794"/>
                      <a:pt x="252300" y="178"/>
                    </a:cubicBezTo>
                    <a:lnTo>
                      <a:pt x="252300" y="178"/>
                    </a:lnTo>
                    <a:lnTo>
                      <a:pt x="245908" y="178"/>
                    </a:lnTo>
                    <a:cubicBezTo>
                      <a:pt x="246263" y="4794"/>
                      <a:pt x="246441" y="9588"/>
                      <a:pt x="246618" y="14381"/>
                    </a:cubicBezTo>
                    <a:lnTo>
                      <a:pt x="246618" y="17933"/>
                    </a:lnTo>
                    <a:cubicBezTo>
                      <a:pt x="234190" y="21483"/>
                      <a:pt x="222116" y="25567"/>
                      <a:pt x="210042" y="30006"/>
                    </a:cubicBezTo>
                    <a:cubicBezTo>
                      <a:pt x="210042" y="27343"/>
                      <a:pt x="210042" y="24680"/>
                      <a:pt x="210042" y="23614"/>
                    </a:cubicBezTo>
                    <a:cubicBezTo>
                      <a:pt x="209865" y="15802"/>
                      <a:pt x="209332" y="7990"/>
                      <a:pt x="208622" y="355"/>
                    </a:cubicBezTo>
                    <a:lnTo>
                      <a:pt x="208622" y="355"/>
                    </a:lnTo>
                    <a:lnTo>
                      <a:pt x="202230" y="355"/>
                    </a:lnTo>
                    <a:cubicBezTo>
                      <a:pt x="202940"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8" y="9410"/>
                      <a:pt x="368773" y="8345"/>
                    </a:cubicBezTo>
                    <a:lnTo>
                      <a:pt x="374809" y="8345"/>
                    </a:lnTo>
                    <a:cubicBezTo>
                      <a:pt x="522887" y="8345"/>
                      <a:pt x="653387" y="80075"/>
                      <a:pt x="735593" y="190689"/>
                    </a:cubicBezTo>
                    <a:lnTo>
                      <a:pt x="742872" y="190689"/>
                    </a:lnTo>
                    <a:cubicBezTo>
                      <a:pt x="691560" y="120911"/>
                      <a:pt x="621605" y="66226"/>
                      <a:pt x="540465" y="34090"/>
                    </a:cubicBezTo>
                    <a:close/>
                  </a:path>
                </a:pathLst>
              </a:custGeom>
              <a:grpFill/>
              <a:ln w="10769" cap="flat">
                <a:noFill/>
                <a:prstDash val="solid"/>
                <a:miter/>
              </a:ln>
            </p:spPr>
            <p:txBody>
              <a:bodyPr rtlCol="0" anchor="ctr"/>
              <a:lstStyle/>
              <a:p>
                <a:endParaRPr lang="en-US" dirty="0"/>
              </a:p>
            </p:txBody>
          </p:sp>
          <p:sp>
            <p:nvSpPr>
              <p:cNvPr id="856" name="Freeform: Shape 855">
                <a:extLst>
                  <a:ext uri="{FF2B5EF4-FFF2-40B4-BE49-F238E27FC236}">
                    <a16:creationId xmlns:a16="http://schemas.microsoft.com/office/drawing/2014/main" id="{6B43D666-AFAF-4F11-8D48-8CB6B4F04763}"/>
                  </a:ext>
                </a:extLst>
              </p:cNvPr>
              <p:cNvSpPr/>
              <p:nvPr/>
            </p:nvSpPr>
            <p:spPr>
              <a:xfrm>
                <a:off x="5996245" y="7854628"/>
                <a:ext cx="253542" cy="97474"/>
              </a:xfrm>
              <a:custGeom>
                <a:avLst/>
                <a:gdLst>
                  <a:gd name="connsiteX0" fmla="*/ 178 w 253542"/>
                  <a:gd name="connsiteY0" fmla="*/ 6569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69"/>
                    </a:moveTo>
                    <a:cubicBezTo>
                      <a:pt x="92682" y="6569"/>
                      <a:pt x="177906" y="41014"/>
                      <a:pt x="243955" y="97475"/>
                    </a:cubicBezTo>
                    <a:lnTo>
                      <a:pt x="253542" y="97475"/>
                    </a:lnTo>
                    <a:cubicBezTo>
                      <a:pt x="185718" y="37108"/>
                      <a:pt x="96588" y="0"/>
                      <a:pt x="0" y="0"/>
                    </a:cubicBezTo>
                    <a:lnTo>
                      <a:pt x="0" y="6569"/>
                    </a:lnTo>
                    <a:close/>
                  </a:path>
                </a:pathLst>
              </a:custGeom>
              <a:grpFill/>
              <a:ln w="10769" cap="flat">
                <a:noFill/>
                <a:prstDash val="solid"/>
                <a:miter/>
              </a:ln>
            </p:spPr>
            <p:txBody>
              <a:bodyPr rtlCol="0" anchor="ctr"/>
              <a:lstStyle/>
              <a:p>
                <a:endParaRPr lang="en-US" dirty="0"/>
              </a:p>
            </p:txBody>
          </p:sp>
          <p:sp>
            <p:nvSpPr>
              <p:cNvPr id="857" name="Freeform: Shape 856">
                <a:extLst>
                  <a:ext uri="{FF2B5EF4-FFF2-40B4-BE49-F238E27FC236}">
                    <a16:creationId xmlns:a16="http://schemas.microsoft.com/office/drawing/2014/main" id="{DE70AD32-87D1-4B9F-B915-BBEBE5A7B9F3}"/>
                  </a:ext>
                </a:extLst>
              </p:cNvPr>
              <p:cNvSpPr/>
              <p:nvPr/>
            </p:nvSpPr>
            <p:spPr>
              <a:xfrm>
                <a:off x="5997133"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8 w 375342"/>
                  <a:gd name="connsiteY3" fmla="*/ 178 h 190333"/>
                  <a:gd name="connsiteX4" fmla="*/ 166188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2333 w 375342"/>
                  <a:gd name="connsiteY11" fmla="*/ 0 h 190333"/>
                  <a:gd name="connsiteX12" fmla="*/ 121800 w 375342"/>
                  <a:gd name="connsiteY12" fmla="*/ 14027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9 w 375342"/>
                  <a:gd name="connsiteY18" fmla="*/ 7102 h 190333"/>
                  <a:gd name="connsiteX19" fmla="*/ 43678 w 375342"/>
                  <a:gd name="connsiteY19" fmla="*/ 2131 h 190333"/>
                  <a:gd name="connsiteX20" fmla="*/ 43855 w 375342"/>
                  <a:gd name="connsiteY20" fmla="*/ 178 h 190333"/>
                  <a:gd name="connsiteX21" fmla="*/ 37463 w 375342"/>
                  <a:gd name="connsiteY21" fmla="*/ 178 h 190333"/>
                  <a:gd name="connsiteX22" fmla="*/ 37463 w 375342"/>
                  <a:gd name="connsiteY22" fmla="*/ 178 h 190333"/>
                  <a:gd name="connsiteX23" fmla="*/ 37463 w 375342"/>
                  <a:gd name="connsiteY23" fmla="*/ 1598 h 190333"/>
                  <a:gd name="connsiteX24" fmla="*/ 6392 w 375342"/>
                  <a:gd name="connsiteY24" fmla="*/ 178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3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7" y="15802"/>
                      <a:pt x="171870" y="7990"/>
                      <a:pt x="172579" y="178"/>
                    </a:cubicBezTo>
                    <a:lnTo>
                      <a:pt x="166188" y="178"/>
                    </a:lnTo>
                    <a:lnTo>
                      <a:pt x="166188" y="178"/>
                    </a:lnTo>
                    <a:cubicBezTo>
                      <a:pt x="165477" y="7812"/>
                      <a:pt x="164945" y="15624"/>
                      <a:pt x="164767" y="23437"/>
                    </a:cubicBezTo>
                    <a:cubicBezTo>
                      <a:pt x="164767" y="24502"/>
                      <a:pt x="164767" y="27165"/>
                      <a:pt x="164767" y="29828"/>
                    </a:cubicBezTo>
                    <a:cubicBezTo>
                      <a:pt x="152872" y="25390"/>
                      <a:pt x="140620" y="21306"/>
                      <a:pt x="128192" y="17755"/>
                    </a:cubicBezTo>
                    <a:lnTo>
                      <a:pt x="128192" y="14204"/>
                    </a:lnTo>
                    <a:cubicBezTo>
                      <a:pt x="128192" y="9410"/>
                      <a:pt x="128547" y="4794"/>
                      <a:pt x="128724" y="0"/>
                    </a:cubicBezTo>
                    <a:lnTo>
                      <a:pt x="122333" y="0"/>
                    </a:lnTo>
                    <a:lnTo>
                      <a:pt x="122333" y="0"/>
                    </a:lnTo>
                    <a:cubicBezTo>
                      <a:pt x="122155"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9" y="4616"/>
                      <a:pt x="82029" y="7102"/>
                    </a:cubicBezTo>
                    <a:cubicBezTo>
                      <a:pt x="69422" y="4971"/>
                      <a:pt x="56639" y="3196"/>
                      <a:pt x="43678" y="2131"/>
                    </a:cubicBezTo>
                    <a:lnTo>
                      <a:pt x="43855" y="178"/>
                    </a:lnTo>
                    <a:lnTo>
                      <a:pt x="37463" y="178"/>
                    </a:lnTo>
                    <a:lnTo>
                      <a:pt x="37463" y="178"/>
                    </a:lnTo>
                    <a:lnTo>
                      <a:pt x="37463" y="1598"/>
                    </a:lnTo>
                    <a:cubicBezTo>
                      <a:pt x="27165" y="888"/>
                      <a:pt x="16868" y="355"/>
                      <a:pt x="6392" y="178"/>
                    </a:cubicBezTo>
                    <a:lnTo>
                      <a:pt x="6392" y="0"/>
                    </a:lnTo>
                    <a:lnTo>
                      <a:pt x="0" y="0"/>
                    </a:lnTo>
                    <a:lnTo>
                      <a:pt x="0" y="3373"/>
                    </a:lnTo>
                    <a:lnTo>
                      <a:pt x="0" y="8345"/>
                    </a:lnTo>
                    <a:lnTo>
                      <a:pt x="3196" y="8345"/>
                    </a:lnTo>
                    <a:cubicBezTo>
                      <a:pt x="151451" y="8345"/>
                      <a:pt x="283194" y="79897"/>
                      <a:pt x="366287" y="190333"/>
                    </a:cubicBezTo>
                    <a:lnTo>
                      <a:pt x="375343" y="190333"/>
                    </a:lnTo>
                    <a:cubicBezTo>
                      <a:pt x="323498" y="120202"/>
                      <a:pt x="253188" y="64628"/>
                      <a:pt x="171159" y="32314"/>
                    </a:cubicBezTo>
                    <a:close/>
                  </a:path>
                </a:pathLst>
              </a:custGeom>
              <a:grpFill/>
              <a:ln w="10769" cap="flat">
                <a:noFill/>
                <a:prstDash val="solid"/>
                <a:miter/>
              </a:ln>
            </p:spPr>
            <p:txBody>
              <a:bodyPr rtlCol="0" anchor="ctr"/>
              <a:lstStyle/>
              <a:p>
                <a:endParaRPr lang="en-US" dirty="0"/>
              </a:p>
            </p:txBody>
          </p:sp>
          <p:sp>
            <p:nvSpPr>
              <p:cNvPr id="858" name="Freeform: Shape 857">
                <a:extLst>
                  <a:ext uri="{FF2B5EF4-FFF2-40B4-BE49-F238E27FC236}">
                    <a16:creationId xmlns:a16="http://schemas.microsoft.com/office/drawing/2014/main" id="{311AC455-D253-4B8F-9851-379AFD3F3A96}"/>
                  </a:ext>
                </a:extLst>
              </p:cNvPr>
              <p:cNvSpPr/>
              <p:nvPr/>
            </p:nvSpPr>
            <p:spPr>
              <a:xfrm>
                <a:off x="5996245" y="7809530"/>
                <a:ext cx="319769" cy="142394"/>
              </a:xfrm>
              <a:custGeom>
                <a:avLst/>
                <a:gdLst>
                  <a:gd name="connsiteX0" fmla="*/ 0 w 319769"/>
                  <a:gd name="connsiteY0" fmla="*/ 0 h 142394"/>
                  <a:gd name="connsiteX1" fmla="*/ 0 w 319769"/>
                  <a:gd name="connsiteY1" fmla="*/ 6392 h 142394"/>
                  <a:gd name="connsiteX2" fmla="*/ 294557 w 319769"/>
                  <a:gd name="connsiteY2" fmla="*/ 124995 h 142394"/>
                  <a:gd name="connsiteX3" fmla="*/ 310892 w 319769"/>
                  <a:gd name="connsiteY3" fmla="*/ 142395 h 142394"/>
                  <a:gd name="connsiteX4" fmla="*/ 319769 w 319769"/>
                  <a:gd name="connsiteY4" fmla="*/ 142395 h 142394"/>
                  <a:gd name="connsiteX5" fmla="*/ 299173 w 319769"/>
                  <a:gd name="connsiteY5" fmla="*/ 120201 h 142394"/>
                  <a:gd name="connsiteX6" fmla="*/ 0 w 319769"/>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4">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859" name="Freeform: Shape 858">
                <a:extLst>
                  <a:ext uri="{FF2B5EF4-FFF2-40B4-BE49-F238E27FC236}">
                    <a16:creationId xmlns:a16="http://schemas.microsoft.com/office/drawing/2014/main" id="{BD72A73F-C8DA-41BC-B017-C8C85FB22AA2}"/>
                  </a:ext>
                </a:extLst>
              </p:cNvPr>
              <p:cNvSpPr/>
              <p:nvPr/>
            </p:nvSpPr>
            <p:spPr>
              <a:xfrm>
                <a:off x="5996245" y="7903454"/>
                <a:ext cx="176840" cy="48648"/>
              </a:xfrm>
              <a:custGeom>
                <a:avLst/>
                <a:gdLst>
                  <a:gd name="connsiteX0" fmla="*/ 178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8" y="6392"/>
                    </a:moveTo>
                    <a:cubicBezTo>
                      <a:pt x="58237" y="6392"/>
                      <a:pt x="113277" y="21838"/>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860" name="Freeform: Shape 859">
                <a:extLst>
                  <a:ext uri="{FF2B5EF4-FFF2-40B4-BE49-F238E27FC236}">
                    <a16:creationId xmlns:a16="http://schemas.microsoft.com/office/drawing/2014/main" id="{71F70AA5-F9B6-40C9-A735-B165052D9693}"/>
                  </a:ext>
                </a:extLst>
              </p:cNvPr>
              <p:cNvSpPr/>
              <p:nvPr/>
            </p:nvSpPr>
            <p:spPr>
              <a:xfrm>
                <a:off x="7656878" y="7903454"/>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532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8" y="17222"/>
                      <a:pt x="0" y="48648"/>
                    </a:cubicBezTo>
                    <a:lnTo>
                      <a:pt x="12606" y="48648"/>
                    </a:lnTo>
                    <a:cubicBezTo>
                      <a:pt x="61610" y="21306"/>
                      <a:pt x="117006" y="6392"/>
                      <a:pt x="174532" y="6392"/>
                    </a:cubicBezTo>
                    <a:lnTo>
                      <a:pt x="177196" y="6392"/>
                    </a:lnTo>
                    <a:close/>
                  </a:path>
                </a:pathLst>
              </a:custGeom>
              <a:grpFill/>
              <a:ln w="10769" cap="flat">
                <a:noFill/>
                <a:prstDash val="solid"/>
                <a:miter/>
              </a:ln>
            </p:spPr>
            <p:txBody>
              <a:bodyPr rtlCol="0" anchor="ctr"/>
              <a:lstStyle/>
              <a:p>
                <a:endParaRPr lang="en-US" dirty="0"/>
              </a:p>
            </p:txBody>
          </p:sp>
          <p:sp>
            <p:nvSpPr>
              <p:cNvPr id="861" name="Freeform: Shape 860">
                <a:extLst>
                  <a:ext uri="{FF2B5EF4-FFF2-40B4-BE49-F238E27FC236}">
                    <a16:creationId xmlns:a16="http://schemas.microsoft.com/office/drawing/2014/main" id="{B7450366-3F5E-4884-9FEF-553CFAC1888E}"/>
                  </a:ext>
                </a:extLst>
              </p:cNvPr>
              <p:cNvSpPr/>
              <p:nvPr/>
            </p:nvSpPr>
            <p:spPr>
              <a:xfrm>
                <a:off x="7460329" y="7761592"/>
                <a:ext cx="373921" cy="190511"/>
              </a:xfrm>
              <a:custGeom>
                <a:avLst/>
                <a:gdLst>
                  <a:gd name="connsiteX0" fmla="*/ 373389 w 373921"/>
                  <a:gd name="connsiteY0" fmla="*/ 8877 h 190511"/>
                  <a:gd name="connsiteX1" fmla="*/ 373922 w 373921"/>
                  <a:gd name="connsiteY1" fmla="*/ 8877 h 190511"/>
                  <a:gd name="connsiteX2" fmla="*/ 373922 w 373921"/>
                  <a:gd name="connsiteY2" fmla="*/ 5682 h 190511"/>
                  <a:gd name="connsiteX3" fmla="*/ 373922 w 373921"/>
                  <a:gd name="connsiteY3" fmla="*/ 178 h 190511"/>
                  <a:gd name="connsiteX4" fmla="*/ 373745 w 373921"/>
                  <a:gd name="connsiteY4" fmla="*/ 178 h 190511"/>
                  <a:gd name="connsiteX5" fmla="*/ 367353 w 373921"/>
                  <a:gd name="connsiteY5" fmla="*/ 178 h 190511"/>
                  <a:gd name="connsiteX6" fmla="*/ 367353 w 373921"/>
                  <a:gd name="connsiteY6" fmla="*/ 1953 h 190511"/>
                  <a:gd name="connsiteX7" fmla="*/ 336281 w 373921"/>
                  <a:gd name="connsiteY7" fmla="*/ 3196 h 190511"/>
                  <a:gd name="connsiteX8" fmla="*/ 336281 w 373921"/>
                  <a:gd name="connsiteY8" fmla="*/ 1776 h 190511"/>
                  <a:gd name="connsiteX9" fmla="*/ 336281 w 373921"/>
                  <a:gd name="connsiteY9" fmla="*/ 178 h 190511"/>
                  <a:gd name="connsiteX10" fmla="*/ 329890 w 373921"/>
                  <a:gd name="connsiteY10" fmla="*/ 178 h 190511"/>
                  <a:gd name="connsiteX11" fmla="*/ 329712 w 373921"/>
                  <a:gd name="connsiteY11" fmla="*/ 178 h 190511"/>
                  <a:gd name="connsiteX12" fmla="*/ 329890 w 373921"/>
                  <a:gd name="connsiteY12" fmla="*/ 1953 h 190511"/>
                  <a:gd name="connsiteX13" fmla="*/ 329890 w 373921"/>
                  <a:gd name="connsiteY13" fmla="*/ 3728 h 190511"/>
                  <a:gd name="connsiteX14" fmla="*/ 291361 w 373921"/>
                  <a:gd name="connsiteY14" fmla="*/ 8700 h 190511"/>
                  <a:gd name="connsiteX15" fmla="*/ 291006 w 373921"/>
                  <a:gd name="connsiteY15" fmla="*/ 0 h 190511"/>
                  <a:gd name="connsiteX16" fmla="*/ 284614 w 373921"/>
                  <a:gd name="connsiteY16" fmla="*/ 0 h 190511"/>
                  <a:gd name="connsiteX17" fmla="*/ 284614 w 373921"/>
                  <a:gd name="connsiteY17" fmla="*/ 0 h 190511"/>
                  <a:gd name="connsiteX18" fmla="*/ 284969 w 373921"/>
                  <a:gd name="connsiteY18" fmla="*/ 9766 h 190511"/>
                  <a:gd name="connsiteX19" fmla="*/ 251412 w 373921"/>
                  <a:gd name="connsiteY19" fmla="*/ 17400 h 190511"/>
                  <a:gd name="connsiteX20" fmla="*/ 251412 w 373921"/>
                  <a:gd name="connsiteY20" fmla="*/ 16157 h 190511"/>
                  <a:gd name="connsiteX21" fmla="*/ 250702 w 373921"/>
                  <a:gd name="connsiteY21" fmla="*/ 0 h 190511"/>
                  <a:gd name="connsiteX22" fmla="*/ 244310 w 373921"/>
                  <a:gd name="connsiteY22" fmla="*/ 0 h 190511"/>
                  <a:gd name="connsiteX23" fmla="*/ 244310 w 373921"/>
                  <a:gd name="connsiteY23" fmla="*/ 0 h 190511"/>
                  <a:gd name="connsiteX24" fmla="*/ 245020 w 373921"/>
                  <a:gd name="connsiteY24" fmla="*/ 16335 h 190511"/>
                  <a:gd name="connsiteX25" fmla="*/ 245020 w 373921"/>
                  <a:gd name="connsiteY25" fmla="*/ 19353 h 190511"/>
                  <a:gd name="connsiteX26" fmla="*/ 208622 w 373921"/>
                  <a:gd name="connsiteY26" fmla="*/ 31427 h 190511"/>
                  <a:gd name="connsiteX27" fmla="*/ 208622 w 373921"/>
                  <a:gd name="connsiteY27" fmla="*/ 25567 h 190511"/>
                  <a:gd name="connsiteX28" fmla="*/ 207024 w 373921"/>
                  <a:gd name="connsiteY28" fmla="*/ 178 h 190511"/>
                  <a:gd name="connsiteX29" fmla="*/ 200810 w 373921"/>
                  <a:gd name="connsiteY29" fmla="*/ 178 h 190511"/>
                  <a:gd name="connsiteX30" fmla="*/ 200633 w 373921"/>
                  <a:gd name="connsiteY30" fmla="*/ 178 h 190511"/>
                  <a:gd name="connsiteX31" fmla="*/ 202408 w 373921"/>
                  <a:gd name="connsiteY31" fmla="*/ 25745 h 190511"/>
                  <a:gd name="connsiteX32" fmla="*/ 202408 w 373921"/>
                  <a:gd name="connsiteY32" fmla="*/ 34090 h 190511"/>
                  <a:gd name="connsiteX33" fmla="*/ 0 w 373921"/>
                  <a:gd name="connsiteY33" fmla="*/ 190511 h 190511"/>
                  <a:gd name="connsiteX34" fmla="*/ 9233 w 373921"/>
                  <a:gd name="connsiteY34" fmla="*/ 190511 h 190511"/>
                  <a:gd name="connsiteX35" fmla="*/ 373389 w 373921"/>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1">
                    <a:moveTo>
                      <a:pt x="373389" y="8877"/>
                    </a:moveTo>
                    <a:lnTo>
                      <a:pt x="373922" y="8877"/>
                    </a:lnTo>
                    <a:lnTo>
                      <a:pt x="373922" y="5682"/>
                    </a:lnTo>
                    <a:cubicBezTo>
                      <a:pt x="373922" y="3906"/>
                      <a:pt x="373922" y="1953"/>
                      <a:pt x="373922" y="178"/>
                    </a:cubicBezTo>
                    <a:lnTo>
                      <a:pt x="373745" y="178"/>
                    </a:lnTo>
                    <a:lnTo>
                      <a:pt x="367353" y="178"/>
                    </a:lnTo>
                    <a:lnTo>
                      <a:pt x="367353" y="1953"/>
                    </a:lnTo>
                    <a:cubicBezTo>
                      <a:pt x="356877" y="1953"/>
                      <a:pt x="346579" y="2486"/>
                      <a:pt x="336281" y="3196"/>
                    </a:cubicBezTo>
                    <a:lnTo>
                      <a:pt x="336281" y="1776"/>
                    </a:lnTo>
                    <a:lnTo>
                      <a:pt x="336281" y="178"/>
                    </a:lnTo>
                    <a:lnTo>
                      <a:pt x="329890" y="178"/>
                    </a:lnTo>
                    <a:lnTo>
                      <a:pt x="329712" y="178"/>
                    </a:lnTo>
                    <a:lnTo>
                      <a:pt x="329890" y="1953"/>
                    </a:lnTo>
                    <a:lnTo>
                      <a:pt x="329890" y="3728"/>
                    </a:lnTo>
                    <a:cubicBezTo>
                      <a:pt x="316928" y="4971"/>
                      <a:pt x="304145" y="6569"/>
                      <a:pt x="291361" y="8700"/>
                    </a:cubicBezTo>
                    <a:cubicBezTo>
                      <a:pt x="291361" y="5859"/>
                      <a:pt x="291183" y="2841"/>
                      <a:pt x="291006" y="0"/>
                    </a:cubicBezTo>
                    <a:lnTo>
                      <a:pt x="284614" y="0"/>
                    </a:lnTo>
                    <a:lnTo>
                      <a:pt x="284614" y="0"/>
                    </a:lnTo>
                    <a:cubicBezTo>
                      <a:pt x="284792" y="3196"/>
                      <a:pt x="284969" y="6569"/>
                      <a:pt x="284969" y="9766"/>
                    </a:cubicBezTo>
                    <a:cubicBezTo>
                      <a:pt x="273606" y="11896"/>
                      <a:pt x="262420" y="14381"/>
                      <a:pt x="251412" y="17400"/>
                    </a:cubicBezTo>
                    <a:lnTo>
                      <a:pt x="251412" y="16157"/>
                    </a:lnTo>
                    <a:cubicBezTo>
                      <a:pt x="251234" y="10831"/>
                      <a:pt x="251057" y="5327"/>
                      <a:pt x="250702" y="0"/>
                    </a:cubicBezTo>
                    <a:lnTo>
                      <a:pt x="244310" y="0"/>
                    </a:lnTo>
                    <a:lnTo>
                      <a:pt x="244310" y="0"/>
                    </a:lnTo>
                    <a:cubicBezTo>
                      <a:pt x="244665" y="5327"/>
                      <a:pt x="244843" y="10831"/>
                      <a:pt x="245020" y="16335"/>
                    </a:cubicBezTo>
                    <a:lnTo>
                      <a:pt x="245020" y="19353"/>
                    </a:lnTo>
                    <a:cubicBezTo>
                      <a:pt x="232592" y="22904"/>
                      <a:pt x="220518" y="26810"/>
                      <a:pt x="208622" y="31427"/>
                    </a:cubicBezTo>
                    <a:cubicBezTo>
                      <a:pt x="208622" y="28941"/>
                      <a:pt x="208622" y="26455"/>
                      <a:pt x="208622" y="25567"/>
                    </a:cubicBezTo>
                    <a:cubicBezTo>
                      <a:pt x="208445" y="17045"/>
                      <a:pt x="207912" y="8523"/>
                      <a:pt x="207024" y="178"/>
                    </a:cubicBezTo>
                    <a:lnTo>
                      <a:pt x="200810" y="178"/>
                    </a:lnTo>
                    <a:lnTo>
                      <a:pt x="200633" y="178"/>
                    </a:lnTo>
                    <a:cubicBezTo>
                      <a:pt x="201520" y="8523"/>
                      <a:pt x="202231" y="17045"/>
                      <a:pt x="202408" y="25745"/>
                    </a:cubicBezTo>
                    <a:cubicBezTo>
                      <a:pt x="202408" y="27165"/>
                      <a:pt x="202408" y="31071"/>
                      <a:pt x="202408" y="34090"/>
                    </a:cubicBezTo>
                    <a:cubicBezTo>
                      <a:pt x="121090" y="66226"/>
                      <a:pt x="51135" y="120911"/>
                      <a:pt x="0" y="190511"/>
                    </a:cubicBezTo>
                    <a:lnTo>
                      <a:pt x="9233" y="190511"/>
                    </a:lnTo>
                    <a:cubicBezTo>
                      <a:pt x="92682" y="80253"/>
                      <a:pt x="225490" y="8877"/>
                      <a:pt x="373389" y="8877"/>
                    </a:cubicBezTo>
                    <a:close/>
                  </a:path>
                </a:pathLst>
              </a:custGeom>
              <a:grpFill/>
              <a:ln w="10769" cap="flat">
                <a:noFill/>
                <a:prstDash val="solid"/>
                <a:miter/>
              </a:ln>
            </p:spPr>
            <p:txBody>
              <a:bodyPr rtlCol="0" anchor="ctr"/>
              <a:lstStyle/>
              <a:p>
                <a:endParaRPr lang="en-US" dirty="0"/>
              </a:p>
            </p:txBody>
          </p:sp>
          <p:sp>
            <p:nvSpPr>
              <p:cNvPr id="862" name="Freeform: Shape 861">
                <a:extLst>
                  <a:ext uri="{FF2B5EF4-FFF2-40B4-BE49-F238E27FC236}">
                    <a16:creationId xmlns:a16="http://schemas.microsoft.com/office/drawing/2014/main" id="{68B1CCEB-31CD-4B1E-811D-45A16FD53BFE}"/>
                  </a:ext>
                </a:extLst>
              </p:cNvPr>
              <p:cNvSpPr/>
              <p:nvPr/>
            </p:nvSpPr>
            <p:spPr>
              <a:xfrm>
                <a:off x="6663304" y="7854628"/>
                <a:ext cx="503889" cy="97474"/>
              </a:xfrm>
              <a:custGeom>
                <a:avLst/>
                <a:gdLst>
                  <a:gd name="connsiteX0" fmla="*/ 0 w 503889"/>
                  <a:gd name="connsiteY0" fmla="*/ 97475 h 97474"/>
                  <a:gd name="connsiteX1" fmla="*/ 9587 w 503889"/>
                  <a:gd name="connsiteY1" fmla="*/ 97475 h 97474"/>
                  <a:gd name="connsiteX2" fmla="*/ 251945 w 503889"/>
                  <a:gd name="connsiteY2" fmla="*/ 6569 h 97474"/>
                  <a:gd name="connsiteX3" fmla="*/ 494301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7" y="97475"/>
                    </a:lnTo>
                    <a:cubicBezTo>
                      <a:pt x="74749" y="41014"/>
                      <a:pt x="159440" y="6569"/>
                      <a:pt x="251945" y="6569"/>
                    </a:cubicBezTo>
                    <a:cubicBezTo>
                      <a:pt x="344448" y="6569"/>
                      <a:pt x="428963" y="41014"/>
                      <a:pt x="494301" y="97475"/>
                    </a:cubicBezTo>
                    <a:lnTo>
                      <a:pt x="503889" y="97475"/>
                    </a:lnTo>
                    <a:cubicBezTo>
                      <a:pt x="436775" y="37108"/>
                      <a:pt x="348532" y="0"/>
                      <a:pt x="251945" y="0"/>
                    </a:cubicBezTo>
                    <a:cubicBezTo>
                      <a:pt x="155357" y="0"/>
                      <a:pt x="67114" y="37108"/>
                      <a:pt x="0" y="97475"/>
                    </a:cubicBezTo>
                    <a:close/>
                  </a:path>
                </a:pathLst>
              </a:custGeom>
              <a:grpFill/>
              <a:ln w="10769" cap="flat">
                <a:noFill/>
                <a:prstDash val="solid"/>
                <a:miter/>
              </a:ln>
            </p:spPr>
            <p:txBody>
              <a:bodyPr rtlCol="0" anchor="ctr"/>
              <a:lstStyle/>
              <a:p>
                <a:endParaRPr lang="en-US" dirty="0"/>
              </a:p>
            </p:txBody>
          </p:sp>
          <p:sp>
            <p:nvSpPr>
              <p:cNvPr id="863" name="Freeform: Shape 862">
                <a:extLst>
                  <a:ext uri="{FF2B5EF4-FFF2-40B4-BE49-F238E27FC236}">
                    <a16:creationId xmlns:a16="http://schemas.microsoft.com/office/drawing/2014/main" id="{9DA4BF77-7215-4CA0-B1E7-0641F0979DA7}"/>
                  </a:ext>
                </a:extLst>
              </p:cNvPr>
              <p:cNvSpPr/>
              <p:nvPr/>
            </p:nvSpPr>
            <p:spPr>
              <a:xfrm>
                <a:off x="6601516" y="7809530"/>
                <a:ext cx="630305" cy="142394"/>
              </a:xfrm>
              <a:custGeom>
                <a:avLst/>
                <a:gdLst>
                  <a:gd name="connsiteX0" fmla="*/ 313910 w 630305"/>
                  <a:gd name="connsiteY0" fmla="*/ 0 h 142394"/>
                  <a:gd name="connsiteX1" fmla="*/ 0 w 630305"/>
                  <a:gd name="connsiteY1" fmla="*/ 142395 h 142394"/>
                  <a:gd name="connsiteX2" fmla="*/ 8878 w 630305"/>
                  <a:gd name="connsiteY2" fmla="*/ 142395 h 142394"/>
                  <a:gd name="connsiteX3" fmla="*/ 314087 w 630305"/>
                  <a:gd name="connsiteY3" fmla="*/ 6392 h 142394"/>
                  <a:gd name="connsiteX4" fmla="*/ 605093 w 630305"/>
                  <a:gd name="connsiteY4" fmla="*/ 124995 h 142394"/>
                  <a:gd name="connsiteX5" fmla="*/ 621428 w 630305"/>
                  <a:gd name="connsiteY5" fmla="*/ 142395 h 142394"/>
                  <a:gd name="connsiteX6" fmla="*/ 630305 w 630305"/>
                  <a:gd name="connsiteY6" fmla="*/ 142395 h 142394"/>
                  <a:gd name="connsiteX7" fmla="*/ 609709 w 630305"/>
                  <a:gd name="connsiteY7" fmla="*/ 120201 h 142394"/>
                  <a:gd name="connsiteX8" fmla="*/ 313910 w 630305"/>
                  <a:gd name="connsiteY8"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4">
                    <a:moveTo>
                      <a:pt x="313910" y="0"/>
                    </a:moveTo>
                    <a:cubicBezTo>
                      <a:pt x="189980" y="0"/>
                      <a:pt x="77767" y="55395"/>
                      <a:pt x="0" y="142395"/>
                    </a:cubicBezTo>
                    <a:lnTo>
                      <a:pt x="8878" y="142395"/>
                    </a:lnTo>
                    <a:cubicBezTo>
                      <a:pt x="85402" y="59124"/>
                      <a:pt x="194063" y="6392"/>
                      <a:pt x="314087" y="6392"/>
                    </a:cubicBezTo>
                    <a:cubicBezTo>
                      <a:pt x="423459" y="6392"/>
                      <a:pt x="526793" y="48471"/>
                      <a:pt x="605093" y="124995"/>
                    </a:cubicBezTo>
                    <a:cubicBezTo>
                      <a:pt x="610775" y="130499"/>
                      <a:pt x="615924" y="136536"/>
                      <a:pt x="621428" y="142395"/>
                    </a:cubicBezTo>
                    <a:lnTo>
                      <a:pt x="630305" y="142395"/>
                    </a:lnTo>
                    <a:cubicBezTo>
                      <a:pt x="623558" y="134938"/>
                      <a:pt x="616989" y="127303"/>
                      <a:pt x="609709" y="120201"/>
                    </a:cubicBezTo>
                    <a:cubicBezTo>
                      <a:pt x="529811" y="42790"/>
                      <a:pt x="424879" y="0"/>
                      <a:pt x="313910" y="0"/>
                    </a:cubicBezTo>
                    <a:close/>
                  </a:path>
                </a:pathLst>
              </a:custGeom>
              <a:grpFill/>
              <a:ln w="10769" cap="flat">
                <a:noFill/>
                <a:prstDash val="solid"/>
                <a:miter/>
              </a:ln>
            </p:spPr>
            <p:txBody>
              <a:bodyPr rtlCol="0" anchor="ctr"/>
              <a:lstStyle/>
              <a:p>
                <a:endParaRPr lang="en-US" dirty="0"/>
              </a:p>
            </p:txBody>
          </p:sp>
          <p:sp>
            <p:nvSpPr>
              <p:cNvPr id="864" name="Freeform: Shape 863">
                <a:extLst>
                  <a:ext uri="{FF2B5EF4-FFF2-40B4-BE49-F238E27FC236}">
                    <a16:creationId xmlns:a16="http://schemas.microsoft.com/office/drawing/2014/main" id="{84AFDB5C-B1F7-46A9-9B36-F655C60124DB}"/>
                  </a:ext>
                </a:extLst>
              </p:cNvPr>
              <p:cNvSpPr/>
              <p:nvPr/>
            </p:nvSpPr>
            <p:spPr>
              <a:xfrm>
                <a:off x="6741248" y="7903454"/>
                <a:ext cx="348177" cy="48648"/>
              </a:xfrm>
              <a:custGeom>
                <a:avLst/>
                <a:gdLst>
                  <a:gd name="connsiteX0" fmla="*/ 0 w 348177"/>
                  <a:gd name="connsiteY0" fmla="*/ 48648 h 48648"/>
                  <a:gd name="connsiteX1" fmla="*/ 12606 w 348177"/>
                  <a:gd name="connsiteY1" fmla="*/ 48648 h 48648"/>
                  <a:gd name="connsiteX2" fmla="*/ 174000 w 348177"/>
                  <a:gd name="connsiteY2" fmla="*/ 6392 h 48648"/>
                  <a:gd name="connsiteX3" fmla="*/ 334506 w 348177"/>
                  <a:gd name="connsiteY3" fmla="*/ 48648 h 48648"/>
                  <a:gd name="connsiteX4" fmla="*/ 348177 w 348177"/>
                  <a:gd name="connsiteY4" fmla="*/ 48648 h 48648"/>
                  <a:gd name="connsiteX5" fmla="*/ 174000 w 348177"/>
                  <a:gd name="connsiteY5" fmla="*/ 0 h 48648"/>
                  <a:gd name="connsiteX6" fmla="*/ 0 w 348177"/>
                  <a:gd name="connsiteY6" fmla="*/ 48648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8"/>
                    </a:moveTo>
                    <a:lnTo>
                      <a:pt x="12606" y="48648"/>
                    </a:lnTo>
                    <a:cubicBezTo>
                      <a:pt x="61433" y="21306"/>
                      <a:pt x="116651" y="6392"/>
                      <a:pt x="174000" y="6392"/>
                    </a:cubicBezTo>
                    <a:cubicBezTo>
                      <a:pt x="232059" y="6392"/>
                      <a:pt x="286744" y="21838"/>
                      <a:pt x="334506" y="48648"/>
                    </a:cubicBezTo>
                    <a:lnTo>
                      <a:pt x="348177" y="48648"/>
                    </a:lnTo>
                    <a:cubicBezTo>
                      <a:pt x="295977" y="17222"/>
                      <a:pt x="236320" y="0"/>
                      <a:pt x="174000" y="0"/>
                    </a:cubicBezTo>
                    <a:cubicBezTo>
                      <a:pt x="111857" y="0"/>
                      <a:pt x="52022" y="17045"/>
                      <a:pt x="0" y="48648"/>
                    </a:cubicBezTo>
                    <a:close/>
                  </a:path>
                </a:pathLst>
              </a:custGeom>
              <a:grpFill/>
              <a:ln w="10769" cap="flat">
                <a:noFill/>
                <a:prstDash val="solid"/>
                <a:miter/>
              </a:ln>
            </p:spPr>
            <p:txBody>
              <a:bodyPr rtlCol="0" anchor="ctr"/>
              <a:lstStyle/>
              <a:p>
                <a:endParaRPr lang="en-US" dirty="0"/>
              </a:p>
            </p:txBody>
          </p:sp>
          <p:sp>
            <p:nvSpPr>
              <p:cNvPr id="865" name="Freeform: Shape 864">
                <a:extLst>
                  <a:ext uri="{FF2B5EF4-FFF2-40B4-BE49-F238E27FC236}">
                    <a16:creationId xmlns:a16="http://schemas.microsoft.com/office/drawing/2014/main" id="{731AB326-9734-4B95-9E0B-6BCF344B3BC0}"/>
                  </a:ext>
                </a:extLst>
              </p:cNvPr>
              <p:cNvSpPr/>
              <p:nvPr/>
            </p:nvSpPr>
            <p:spPr>
              <a:xfrm>
                <a:off x="7518388"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6112" y="59124"/>
                      <a:pt x="195661" y="6392"/>
                      <a:pt x="315685" y="6392"/>
                    </a:cubicBezTo>
                    <a:close/>
                  </a:path>
                </a:pathLst>
              </a:custGeom>
              <a:grpFill/>
              <a:ln w="10769" cap="flat">
                <a:noFill/>
                <a:prstDash val="solid"/>
                <a:miter/>
              </a:ln>
            </p:spPr>
            <p:txBody>
              <a:bodyPr rtlCol="0" anchor="ctr"/>
              <a:lstStyle/>
              <a:p>
                <a:endParaRPr lang="en-US" dirty="0"/>
              </a:p>
            </p:txBody>
          </p:sp>
          <p:sp>
            <p:nvSpPr>
              <p:cNvPr id="866" name="Freeform: Shape 865">
                <a:extLst>
                  <a:ext uri="{FF2B5EF4-FFF2-40B4-BE49-F238E27FC236}">
                    <a16:creationId xmlns:a16="http://schemas.microsoft.com/office/drawing/2014/main" id="{6ABE52D7-BB54-463F-AD7C-A15962AC7233}"/>
                  </a:ext>
                </a:extLst>
              </p:cNvPr>
              <p:cNvSpPr/>
              <p:nvPr/>
            </p:nvSpPr>
            <p:spPr>
              <a:xfrm>
                <a:off x="7580531" y="7854628"/>
                <a:ext cx="253542" cy="97474"/>
              </a:xfrm>
              <a:custGeom>
                <a:avLst/>
                <a:gdLst>
                  <a:gd name="connsiteX0" fmla="*/ 253542 w 253542"/>
                  <a:gd name="connsiteY0" fmla="*/ 0 h 97474"/>
                  <a:gd name="connsiteX1" fmla="*/ 0 w 253542"/>
                  <a:gd name="connsiteY1" fmla="*/ 97475 h 97474"/>
                  <a:gd name="connsiteX2" fmla="*/ 9587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4" y="37108"/>
                      <a:pt x="0" y="97475"/>
                    </a:cubicBezTo>
                    <a:lnTo>
                      <a:pt x="9587" y="97475"/>
                    </a:lnTo>
                    <a:cubicBezTo>
                      <a:pt x="75636"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867" name="Freeform: Shape 866">
                <a:extLst>
                  <a:ext uri="{FF2B5EF4-FFF2-40B4-BE49-F238E27FC236}">
                    <a16:creationId xmlns:a16="http://schemas.microsoft.com/office/drawing/2014/main" id="{EBB2488D-085B-470D-9613-F76996E2D212}"/>
                  </a:ext>
                </a:extLst>
              </p:cNvPr>
              <p:cNvSpPr/>
              <p:nvPr/>
            </p:nvSpPr>
            <p:spPr>
              <a:xfrm>
                <a:off x="5532483" y="3818564"/>
                <a:ext cx="296687" cy="267212"/>
              </a:xfrm>
              <a:custGeom>
                <a:avLst/>
                <a:gdLst>
                  <a:gd name="connsiteX0" fmla="*/ 290296 w 296687"/>
                  <a:gd name="connsiteY0" fmla="*/ 267212 h 267212"/>
                  <a:gd name="connsiteX1" fmla="*/ 296509 w 296687"/>
                  <a:gd name="connsiteY1" fmla="*/ 267212 h 267212"/>
                  <a:gd name="connsiteX2" fmla="*/ 296687 w 296687"/>
                  <a:gd name="connsiteY2" fmla="*/ 267212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09" y="267212"/>
                    </a:lnTo>
                    <a:lnTo>
                      <a:pt x="296687" y="267212"/>
                    </a:lnTo>
                    <a:cubicBezTo>
                      <a:pt x="281773" y="117893"/>
                      <a:pt x="154469" y="0"/>
                      <a:pt x="2485" y="0"/>
                    </a:cubicBezTo>
                    <a:lnTo>
                      <a:pt x="0" y="177"/>
                    </a:lnTo>
                    <a:lnTo>
                      <a:pt x="0" y="6569"/>
                    </a:lnTo>
                    <a:lnTo>
                      <a:pt x="2485" y="6392"/>
                    </a:lnTo>
                    <a:cubicBezTo>
                      <a:pt x="151095" y="6392"/>
                      <a:pt x="275381" y="121444"/>
                      <a:pt x="290296" y="267212"/>
                    </a:cubicBezTo>
                    <a:close/>
                  </a:path>
                </a:pathLst>
              </a:custGeom>
              <a:grpFill/>
              <a:ln w="10769" cap="flat">
                <a:noFill/>
                <a:prstDash val="solid"/>
                <a:miter/>
              </a:ln>
            </p:spPr>
            <p:txBody>
              <a:bodyPr rtlCol="0" anchor="ctr"/>
              <a:lstStyle/>
              <a:p>
                <a:endParaRPr lang="en-US" dirty="0"/>
              </a:p>
            </p:txBody>
          </p:sp>
          <p:sp>
            <p:nvSpPr>
              <p:cNvPr id="868" name="Freeform: Shape 867">
                <a:extLst>
                  <a:ext uri="{FF2B5EF4-FFF2-40B4-BE49-F238E27FC236}">
                    <a16:creationId xmlns:a16="http://schemas.microsoft.com/office/drawing/2014/main" id="{06C82F78-14C6-4987-A242-3657A02EEB27}"/>
                  </a:ext>
                </a:extLst>
              </p:cNvPr>
              <p:cNvSpPr/>
              <p:nvPr/>
            </p:nvSpPr>
            <p:spPr>
              <a:xfrm>
                <a:off x="5532660" y="3674039"/>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3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6 w 425766"/>
                  <a:gd name="connsiteY10" fmla="*/ 5327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7"/>
                      <a:pt x="416179" y="302368"/>
                      <a:pt x="419375" y="411561"/>
                    </a:cubicBezTo>
                    <a:lnTo>
                      <a:pt x="419375" y="411738"/>
                    </a:lnTo>
                    <a:lnTo>
                      <a:pt x="425767" y="411738"/>
                    </a:lnTo>
                    <a:lnTo>
                      <a:pt x="425767" y="411738"/>
                    </a:lnTo>
                    <a:lnTo>
                      <a:pt x="425767" y="411383"/>
                    </a:lnTo>
                    <a:cubicBezTo>
                      <a:pt x="422571" y="300592"/>
                      <a:pt x="377118" y="196903"/>
                      <a:pt x="297753" y="119314"/>
                    </a:cubicBezTo>
                    <a:cubicBezTo>
                      <a:pt x="223714" y="47051"/>
                      <a:pt x="127659" y="5504"/>
                      <a:pt x="25212" y="0"/>
                    </a:cubicBezTo>
                    <a:lnTo>
                      <a:pt x="0" y="0"/>
                    </a:lnTo>
                    <a:lnTo>
                      <a:pt x="0" y="5504"/>
                    </a:lnTo>
                    <a:lnTo>
                      <a:pt x="2486" y="5327"/>
                    </a:lnTo>
                    <a:cubicBezTo>
                      <a:pt x="111680" y="5327"/>
                      <a:pt x="215014" y="47584"/>
                      <a:pt x="293314" y="123930"/>
                    </a:cubicBezTo>
                    <a:close/>
                  </a:path>
                </a:pathLst>
              </a:custGeom>
              <a:grpFill/>
              <a:ln w="10769" cap="flat">
                <a:noFill/>
                <a:prstDash val="solid"/>
                <a:miter/>
              </a:ln>
            </p:spPr>
            <p:txBody>
              <a:bodyPr rtlCol="0" anchor="ctr"/>
              <a:lstStyle/>
              <a:p>
                <a:endParaRPr lang="en-US" dirty="0"/>
              </a:p>
            </p:txBody>
          </p:sp>
          <p:sp>
            <p:nvSpPr>
              <p:cNvPr id="869" name="Freeform: Shape 868">
                <a:extLst>
                  <a:ext uri="{FF2B5EF4-FFF2-40B4-BE49-F238E27FC236}">
                    <a16:creationId xmlns:a16="http://schemas.microsoft.com/office/drawing/2014/main" id="{66A3D4DD-02A0-4A8A-B96E-17F2D0AA5AD5}"/>
                  </a:ext>
                </a:extLst>
              </p:cNvPr>
              <p:cNvSpPr/>
              <p:nvPr/>
            </p:nvSpPr>
            <p:spPr>
              <a:xfrm>
                <a:off x="5532483" y="3718071"/>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870" name="Freeform: Shape 869">
                <a:extLst>
                  <a:ext uri="{FF2B5EF4-FFF2-40B4-BE49-F238E27FC236}">
                    <a16:creationId xmlns:a16="http://schemas.microsoft.com/office/drawing/2014/main" id="{D15807F0-81B2-48A1-B673-02FB764C53EA}"/>
                  </a:ext>
                </a:extLst>
              </p:cNvPr>
              <p:cNvSpPr/>
              <p:nvPr/>
            </p:nvSpPr>
            <p:spPr>
              <a:xfrm>
                <a:off x="5532483" y="3766897"/>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551" y="6392"/>
                      <a:pt x="323320" y="145236"/>
                      <a:pt x="334151" y="318879"/>
                    </a:cubicBezTo>
                    <a:close/>
                  </a:path>
                </a:pathLst>
              </a:custGeom>
              <a:grpFill/>
              <a:ln w="10769" cap="flat">
                <a:noFill/>
                <a:prstDash val="solid"/>
                <a:miter/>
              </a:ln>
            </p:spPr>
            <p:txBody>
              <a:bodyPr rtlCol="0" anchor="ctr"/>
              <a:lstStyle/>
              <a:p>
                <a:endParaRPr lang="en-US" dirty="0"/>
              </a:p>
            </p:txBody>
          </p:sp>
          <p:sp>
            <p:nvSpPr>
              <p:cNvPr id="871" name="Freeform: Shape 870">
                <a:extLst>
                  <a:ext uri="{FF2B5EF4-FFF2-40B4-BE49-F238E27FC236}">
                    <a16:creationId xmlns:a16="http://schemas.microsoft.com/office/drawing/2014/main" id="{D0C111AB-5543-4D69-883E-8061EAC626A7}"/>
                  </a:ext>
                </a:extLst>
              </p:cNvPr>
              <p:cNvSpPr/>
              <p:nvPr/>
            </p:nvSpPr>
            <p:spPr>
              <a:xfrm>
                <a:off x="5992694"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72" name="Freeform: Shape 871">
                <a:extLst>
                  <a:ext uri="{FF2B5EF4-FFF2-40B4-BE49-F238E27FC236}">
                    <a16:creationId xmlns:a16="http://schemas.microsoft.com/office/drawing/2014/main" id="{4AE0E232-7624-467C-8513-0871A624DF1F}"/>
                  </a:ext>
                </a:extLst>
              </p:cNvPr>
              <p:cNvSpPr/>
              <p:nvPr/>
            </p:nvSpPr>
            <p:spPr>
              <a:xfrm>
                <a:off x="5720509" y="3674572"/>
                <a:ext cx="275736" cy="411382"/>
              </a:xfrm>
              <a:custGeom>
                <a:avLst/>
                <a:gdLst>
                  <a:gd name="connsiteX0" fmla="*/ 266681 w 275736"/>
                  <a:gd name="connsiteY0" fmla="*/ 368238 h 411382"/>
                  <a:gd name="connsiteX1" fmla="*/ 267037 w 275736"/>
                  <a:gd name="connsiteY1" fmla="*/ 371789 h 411382"/>
                  <a:gd name="connsiteX2" fmla="*/ 268457 w 275736"/>
                  <a:gd name="connsiteY2" fmla="*/ 390787 h 411382"/>
                  <a:gd name="connsiteX3" fmla="*/ 268812 w 275736"/>
                  <a:gd name="connsiteY3" fmla="*/ 399309 h 411382"/>
                  <a:gd name="connsiteX4" fmla="*/ 269167 w 275736"/>
                  <a:gd name="connsiteY4" fmla="*/ 411383 h 411382"/>
                  <a:gd name="connsiteX5" fmla="*/ 269167 w 275736"/>
                  <a:gd name="connsiteY5" fmla="*/ 411383 h 411382"/>
                  <a:gd name="connsiteX6" fmla="*/ 275736 w 275736"/>
                  <a:gd name="connsiteY6" fmla="*/ 411383 h 411382"/>
                  <a:gd name="connsiteX7" fmla="*/ 272541 w 275736"/>
                  <a:gd name="connsiteY7" fmla="*/ 361136 h 411382"/>
                  <a:gd name="connsiteX8" fmla="*/ 272541 w 275736"/>
                  <a:gd name="connsiteY8" fmla="*/ 360604 h 411382"/>
                  <a:gd name="connsiteX9" fmla="*/ 271652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681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681" y="368238"/>
                    </a:moveTo>
                    <a:lnTo>
                      <a:pt x="267037" y="371789"/>
                    </a:lnTo>
                    <a:cubicBezTo>
                      <a:pt x="267569" y="378004"/>
                      <a:pt x="268102" y="384395"/>
                      <a:pt x="268457" y="390787"/>
                    </a:cubicBezTo>
                    <a:cubicBezTo>
                      <a:pt x="268634" y="393628"/>
                      <a:pt x="268634" y="396469"/>
                      <a:pt x="268812" y="399309"/>
                    </a:cubicBezTo>
                    <a:cubicBezTo>
                      <a:pt x="268989" y="403393"/>
                      <a:pt x="268989" y="407299"/>
                      <a:pt x="269167" y="411383"/>
                    </a:cubicBezTo>
                    <a:lnTo>
                      <a:pt x="269167" y="411383"/>
                    </a:lnTo>
                    <a:lnTo>
                      <a:pt x="275736" y="411383"/>
                    </a:lnTo>
                    <a:cubicBezTo>
                      <a:pt x="275559" y="394338"/>
                      <a:pt x="274493" y="377648"/>
                      <a:pt x="272541" y="361136"/>
                    </a:cubicBezTo>
                    <a:lnTo>
                      <a:pt x="272541" y="360604"/>
                    </a:lnTo>
                    <a:cubicBezTo>
                      <a:pt x="272363" y="358296"/>
                      <a:pt x="271830" y="356165"/>
                      <a:pt x="271652"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7" y="60544"/>
                      <a:pt x="16690" y="0"/>
                    </a:cubicBezTo>
                    <a:lnTo>
                      <a:pt x="0" y="0"/>
                    </a:lnTo>
                    <a:cubicBezTo>
                      <a:pt x="144704" y="64628"/>
                      <a:pt x="249814" y="203295"/>
                      <a:pt x="266681" y="368238"/>
                    </a:cubicBezTo>
                    <a:close/>
                  </a:path>
                </a:pathLst>
              </a:custGeom>
              <a:grpFill/>
              <a:ln w="10769" cap="flat">
                <a:noFill/>
                <a:prstDash val="solid"/>
                <a:miter/>
              </a:ln>
            </p:spPr>
            <p:txBody>
              <a:bodyPr rtlCol="0" anchor="ctr"/>
              <a:lstStyle/>
              <a:p>
                <a:endParaRPr lang="en-US" dirty="0"/>
              </a:p>
            </p:txBody>
          </p:sp>
          <p:sp>
            <p:nvSpPr>
              <p:cNvPr id="873" name="Freeform: Shape 872">
                <a:extLst>
                  <a:ext uri="{FF2B5EF4-FFF2-40B4-BE49-F238E27FC236}">
                    <a16:creationId xmlns:a16="http://schemas.microsoft.com/office/drawing/2014/main" id="{B251B56E-C790-421E-8916-7AC3318275B4}"/>
                  </a:ext>
                </a:extLst>
              </p:cNvPr>
              <p:cNvSpPr/>
              <p:nvPr/>
            </p:nvSpPr>
            <p:spPr>
              <a:xfrm>
                <a:off x="5532483" y="4737562"/>
                <a:ext cx="296687" cy="267212"/>
              </a:xfrm>
              <a:custGeom>
                <a:avLst/>
                <a:gdLst>
                  <a:gd name="connsiteX0" fmla="*/ 290296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70 h 267212"/>
                  <a:gd name="connsiteX6" fmla="*/ 2485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09" y="267213"/>
                    </a:lnTo>
                    <a:lnTo>
                      <a:pt x="296687" y="267213"/>
                    </a:lnTo>
                    <a:cubicBezTo>
                      <a:pt x="281773" y="117893"/>
                      <a:pt x="154469" y="0"/>
                      <a:pt x="2485" y="0"/>
                    </a:cubicBezTo>
                    <a:lnTo>
                      <a:pt x="0" y="178"/>
                    </a:lnTo>
                    <a:lnTo>
                      <a:pt x="0" y="6570"/>
                    </a:lnTo>
                    <a:lnTo>
                      <a:pt x="2485" y="6392"/>
                    </a:lnTo>
                    <a:cubicBezTo>
                      <a:pt x="151095" y="6392"/>
                      <a:pt x="275381" y="121445"/>
                      <a:pt x="290296" y="267213"/>
                    </a:cubicBezTo>
                    <a:close/>
                  </a:path>
                </a:pathLst>
              </a:custGeom>
              <a:grpFill/>
              <a:ln w="10769" cap="flat">
                <a:noFill/>
                <a:prstDash val="solid"/>
                <a:miter/>
              </a:ln>
            </p:spPr>
            <p:txBody>
              <a:bodyPr rtlCol="0" anchor="ctr"/>
              <a:lstStyle/>
              <a:p>
                <a:endParaRPr lang="en-US" dirty="0"/>
              </a:p>
            </p:txBody>
          </p:sp>
          <p:sp>
            <p:nvSpPr>
              <p:cNvPr id="874" name="Freeform: Shape 873">
                <a:extLst>
                  <a:ext uri="{FF2B5EF4-FFF2-40B4-BE49-F238E27FC236}">
                    <a16:creationId xmlns:a16="http://schemas.microsoft.com/office/drawing/2014/main" id="{4195246B-F631-4121-9417-B0ADE29BAF9F}"/>
                  </a:ext>
                </a:extLst>
              </p:cNvPr>
              <p:cNvSpPr/>
              <p:nvPr/>
            </p:nvSpPr>
            <p:spPr>
              <a:xfrm>
                <a:off x="5532483" y="4591794"/>
                <a:ext cx="425944" cy="412803"/>
              </a:xfrm>
              <a:custGeom>
                <a:avLst/>
                <a:gdLst>
                  <a:gd name="connsiteX0" fmla="*/ 293491 w 425944"/>
                  <a:gd name="connsiteY0" fmla="*/ 125173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747 h 412803"/>
                  <a:gd name="connsiteX10" fmla="*/ 2485 w 425944"/>
                  <a:gd name="connsiteY10" fmla="*/ 6569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6" y="303610"/>
                      <a:pt x="419553" y="412626"/>
                    </a:cubicBezTo>
                    <a:lnTo>
                      <a:pt x="419553" y="412803"/>
                    </a:lnTo>
                    <a:lnTo>
                      <a:pt x="425944" y="412803"/>
                    </a:lnTo>
                    <a:lnTo>
                      <a:pt x="425944" y="412803"/>
                    </a:lnTo>
                    <a:lnTo>
                      <a:pt x="425944" y="412449"/>
                    </a:lnTo>
                    <a:cubicBezTo>
                      <a:pt x="422748" y="301657"/>
                      <a:pt x="377295" y="197968"/>
                      <a:pt x="297930" y="120379"/>
                    </a:cubicBezTo>
                    <a:cubicBezTo>
                      <a:pt x="218387" y="42790"/>
                      <a:pt x="113455" y="0"/>
                      <a:pt x="2485" y="0"/>
                    </a:cubicBezTo>
                    <a:lnTo>
                      <a:pt x="0" y="178"/>
                    </a:lnTo>
                    <a:lnTo>
                      <a:pt x="0" y="6747"/>
                    </a:lnTo>
                    <a:lnTo>
                      <a:pt x="2485" y="6569"/>
                    </a:lnTo>
                    <a:cubicBezTo>
                      <a:pt x="111857" y="6747"/>
                      <a:pt x="215191" y="48826"/>
                      <a:pt x="293491" y="125173"/>
                    </a:cubicBezTo>
                    <a:close/>
                  </a:path>
                </a:pathLst>
              </a:custGeom>
              <a:grpFill/>
              <a:ln w="10769" cap="flat">
                <a:noFill/>
                <a:prstDash val="solid"/>
                <a:miter/>
              </a:ln>
            </p:spPr>
            <p:txBody>
              <a:bodyPr rtlCol="0" anchor="ctr"/>
              <a:lstStyle/>
              <a:p>
                <a:endParaRPr lang="en-US" dirty="0"/>
              </a:p>
            </p:txBody>
          </p:sp>
          <p:sp>
            <p:nvSpPr>
              <p:cNvPr id="875" name="Freeform: Shape 874">
                <a:extLst>
                  <a:ext uri="{FF2B5EF4-FFF2-40B4-BE49-F238E27FC236}">
                    <a16:creationId xmlns:a16="http://schemas.microsoft.com/office/drawing/2014/main" id="{E9F3BC1A-5982-41B4-85D3-32AD7C323B61}"/>
                  </a:ext>
                </a:extLst>
              </p:cNvPr>
              <p:cNvSpPr/>
              <p:nvPr/>
            </p:nvSpPr>
            <p:spPr>
              <a:xfrm>
                <a:off x="5532483" y="4637069"/>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876" name="Freeform: Shape 875">
                <a:extLst>
                  <a:ext uri="{FF2B5EF4-FFF2-40B4-BE49-F238E27FC236}">
                    <a16:creationId xmlns:a16="http://schemas.microsoft.com/office/drawing/2014/main" id="{D7FD71DA-E8F6-4AFD-9A1B-1CC9DEA875FF}"/>
                  </a:ext>
                </a:extLst>
              </p:cNvPr>
              <p:cNvSpPr/>
              <p:nvPr/>
            </p:nvSpPr>
            <p:spPr>
              <a:xfrm>
                <a:off x="5532483" y="4685896"/>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4"/>
                      <a:pt x="91793" y="0"/>
                      <a:pt x="2485" y="0"/>
                    </a:cubicBezTo>
                    <a:lnTo>
                      <a:pt x="0" y="177"/>
                    </a:lnTo>
                    <a:lnTo>
                      <a:pt x="0" y="6569"/>
                    </a:lnTo>
                    <a:lnTo>
                      <a:pt x="2485" y="6392"/>
                    </a:lnTo>
                    <a:cubicBezTo>
                      <a:pt x="177551" y="6392"/>
                      <a:pt x="323320" y="145236"/>
                      <a:pt x="334151" y="318879"/>
                    </a:cubicBezTo>
                    <a:close/>
                  </a:path>
                </a:pathLst>
              </a:custGeom>
              <a:grpFill/>
              <a:ln w="10769" cap="flat">
                <a:noFill/>
                <a:prstDash val="solid"/>
                <a:miter/>
              </a:ln>
            </p:spPr>
            <p:txBody>
              <a:bodyPr rtlCol="0" anchor="ctr"/>
              <a:lstStyle/>
              <a:p>
                <a:endParaRPr lang="en-US" dirty="0"/>
              </a:p>
            </p:txBody>
          </p:sp>
          <p:sp>
            <p:nvSpPr>
              <p:cNvPr id="877" name="Freeform: Shape 876">
                <a:extLst>
                  <a:ext uri="{FF2B5EF4-FFF2-40B4-BE49-F238E27FC236}">
                    <a16:creationId xmlns:a16="http://schemas.microsoft.com/office/drawing/2014/main" id="{A36F0111-6837-4908-BB23-50AC51F36FC2}"/>
                  </a:ext>
                </a:extLst>
              </p:cNvPr>
              <p:cNvSpPr/>
              <p:nvPr/>
            </p:nvSpPr>
            <p:spPr>
              <a:xfrm>
                <a:off x="5992694"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878" name="Freeform: Shape 877">
                <a:extLst>
                  <a:ext uri="{FF2B5EF4-FFF2-40B4-BE49-F238E27FC236}">
                    <a16:creationId xmlns:a16="http://schemas.microsoft.com/office/drawing/2014/main" id="{5BED79F2-1273-4AFD-8F0C-2E93F9FC572D}"/>
                  </a:ext>
                </a:extLst>
              </p:cNvPr>
              <p:cNvSpPr/>
              <p:nvPr/>
            </p:nvSpPr>
            <p:spPr>
              <a:xfrm>
                <a:off x="5532838" y="4085777"/>
                <a:ext cx="463762" cy="919175"/>
              </a:xfrm>
              <a:custGeom>
                <a:avLst/>
                <a:gdLst>
                  <a:gd name="connsiteX0" fmla="*/ 454352 w 463762"/>
                  <a:gd name="connsiteY0" fmla="*/ 876031 h 919175"/>
                  <a:gd name="connsiteX1" fmla="*/ 454708 w 463762"/>
                  <a:gd name="connsiteY1" fmla="*/ 879582 h 919175"/>
                  <a:gd name="connsiteX2" fmla="*/ 456128 w 463762"/>
                  <a:gd name="connsiteY2" fmla="*/ 898580 h 919175"/>
                  <a:gd name="connsiteX3" fmla="*/ 456483 w 463762"/>
                  <a:gd name="connsiteY3" fmla="*/ 907102 h 919175"/>
                  <a:gd name="connsiteX4" fmla="*/ 456838 w 463762"/>
                  <a:gd name="connsiteY4" fmla="*/ 919176 h 919175"/>
                  <a:gd name="connsiteX5" fmla="*/ 456838 w 463762"/>
                  <a:gd name="connsiteY5" fmla="*/ 919176 h 919175"/>
                  <a:gd name="connsiteX6" fmla="*/ 463408 w 463762"/>
                  <a:gd name="connsiteY6" fmla="*/ 919176 h 919175"/>
                  <a:gd name="connsiteX7" fmla="*/ 460212 w 463762"/>
                  <a:gd name="connsiteY7" fmla="*/ 868929 h 919175"/>
                  <a:gd name="connsiteX8" fmla="*/ 460212 w 463762"/>
                  <a:gd name="connsiteY8" fmla="*/ 868396 h 919175"/>
                  <a:gd name="connsiteX9" fmla="*/ 459324 w 463762"/>
                  <a:gd name="connsiteY9" fmla="*/ 861649 h 919175"/>
                  <a:gd name="connsiteX10" fmla="*/ 455950 w 463762"/>
                  <a:gd name="connsiteY10" fmla="*/ 839988 h 919175"/>
                  <a:gd name="connsiteX11" fmla="*/ 455240 w 463762"/>
                  <a:gd name="connsiteY11" fmla="*/ 835905 h 919175"/>
                  <a:gd name="connsiteX12" fmla="*/ 452222 w 463762"/>
                  <a:gd name="connsiteY12" fmla="*/ 821878 h 919175"/>
                  <a:gd name="connsiteX13" fmla="*/ 451689 w 463762"/>
                  <a:gd name="connsiteY13" fmla="*/ 819925 h 919175"/>
                  <a:gd name="connsiteX14" fmla="*/ 170804 w 463762"/>
                  <a:gd name="connsiteY14" fmla="*/ 492701 h 919175"/>
                  <a:gd name="connsiteX15" fmla="*/ 170804 w 463762"/>
                  <a:gd name="connsiteY15" fmla="*/ 484356 h 919175"/>
                  <a:gd name="connsiteX16" fmla="*/ 463230 w 463762"/>
                  <a:gd name="connsiteY16" fmla="*/ 200099 h 919175"/>
                  <a:gd name="connsiteX17" fmla="*/ 463230 w 463762"/>
                  <a:gd name="connsiteY17" fmla="*/ 193174 h 919175"/>
                  <a:gd name="connsiteX18" fmla="*/ 164412 w 463762"/>
                  <a:gd name="connsiteY18" fmla="*/ 483823 h 919175"/>
                  <a:gd name="connsiteX19" fmla="*/ 164412 w 463762"/>
                  <a:gd name="connsiteY19" fmla="*/ 489683 h 919175"/>
                  <a:gd name="connsiteX20" fmla="*/ 127837 w 463762"/>
                  <a:gd name="connsiteY20" fmla="*/ 477787 h 919175"/>
                  <a:gd name="connsiteX21" fmla="*/ 127837 w 463762"/>
                  <a:gd name="connsiteY21" fmla="*/ 474768 h 919175"/>
                  <a:gd name="connsiteX22" fmla="*/ 227265 w 463762"/>
                  <a:gd name="connsiteY22" fmla="*/ 243598 h 919175"/>
                  <a:gd name="connsiteX23" fmla="*/ 460567 w 463762"/>
                  <a:gd name="connsiteY23" fmla="*/ 148077 h 919175"/>
                  <a:gd name="connsiteX24" fmla="*/ 463230 w 463762"/>
                  <a:gd name="connsiteY24" fmla="*/ 148077 h 919175"/>
                  <a:gd name="connsiteX25" fmla="*/ 463230 w 463762"/>
                  <a:gd name="connsiteY25" fmla="*/ 141685 h 919175"/>
                  <a:gd name="connsiteX26" fmla="*/ 460567 w 463762"/>
                  <a:gd name="connsiteY26" fmla="*/ 141685 h 919175"/>
                  <a:gd name="connsiteX27" fmla="*/ 222827 w 463762"/>
                  <a:gd name="connsiteY27" fmla="*/ 238982 h 919175"/>
                  <a:gd name="connsiteX28" fmla="*/ 121445 w 463762"/>
                  <a:gd name="connsiteY28" fmla="*/ 474768 h 919175"/>
                  <a:gd name="connsiteX29" fmla="*/ 121445 w 463762"/>
                  <a:gd name="connsiteY29" fmla="*/ 476011 h 919175"/>
                  <a:gd name="connsiteX30" fmla="*/ 87888 w 463762"/>
                  <a:gd name="connsiteY30" fmla="*/ 468377 h 919175"/>
                  <a:gd name="connsiteX31" fmla="*/ 463230 w 463762"/>
                  <a:gd name="connsiteY31" fmla="*/ 99428 h 919175"/>
                  <a:gd name="connsiteX32" fmla="*/ 463230 w 463762"/>
                  <a:gd name="connsiteY32" fmla="*/ 93036 h 919175"/>
                  <a:gd name="connsiteX33" fmla="*/ 81496 w 463762"/>
                  <a:gd name="connsiteY33" fmla="*/ 467311 h 919175"/>
                  <a:gd name="connsiteX34" fmla="*/ 43145 w 463762"/>
                  <a:gd name="connsiteY34" fmla="*/ 462162 h 919175"/>
                  <a:gd name="connsiteX35" fmla="*/ 463230 w 463762"/>
                  <a:gd name="connsiteY35" fmla="*/ 54330 h 919175"/>
                  <a:gd name="connsiteX36" fmla="*/ 463230 w 463762"/>
                  <a:gd name="connsiteY36" fmla="*/ 47939 h 919175"/>
                  <a:gd name="connsiteX37" fmla="*/ 36753 w 463762"/>
                  <a:gd name="connsiteY37" fmla="*/ 461807 h 919175"/>
                  <a:gd name="connsiteX38" fmla="*/ 5682 w 463762"/>
                  <a:gd name="connsiteY38" fmla="*/ 460387 h 919175"/>
                  <a:gd name="connsiteX39" fmla="*/ 6037 w 463762"/>
                  <a:gd name="connsiteY39" fmla="*/ 449024 h 919175"/>
                  <a:gd name="connsiteX40" fmla="*/ 6392 w 463762"/>
                  <a:gd name="connsiteY40" fmla="*/ 439969 h 919175"/>
                  <a:gd name="connsiteX41" fmla="*/ 7812 w 463762"/>
                  <a:gd name="connsiteY41" fmla="*/ 421503 h 919175"/>
                  <a:gd name="connsiteX42" fmla="*/ 8167 w 463762"/>
                  <a:gd name="connsiteY42" fmla="*/ 417420 h 919175"/>
                  <a:gd name="connsiteX43" fmla="*/ 463230 w 463762"/>
                  <a:gd name="connsiteY43" fmla="*/ 8700 h 919175"/>
                  <a:gd name="connsiteX44" fmla="*/ 463763 w 463762"/>
                  <a:gd name="connsiteY44" fmla="*/ 8700 h 919175"/>
                  <a:gd name="connsiteX45" fmla="*/ 463763 w 463762"/>
                  <a:gd name="connsiteY45" fmla="*/ 5504 h 919175"/>
                  <a:gd name="connsiteX46" fmla="*/ 463763 w 463762"/>
                  <a:gd name="connsiteY46" fmla="*/ 0 h 919175"/>
                  <a:gd name="connsiteX47" fmla="*/ 463585 w 463762"/>
                  <a:gd name="connsiteY47" fmla="*/ 0 h 919175"/>
                  <a:gd name="connsiteX48" fmla="*/ 457016 w 463762"/>
                  <a:gd name="connsiteY48" fmla="*/ 0 h 919175"/>
                  <a:gd name="connsiteX49" fmla="*/ 457016 w 463762"/>
                  <a:gd name="connsiteY49" fmla="*/ 1776 h 919175"/>
                  <a:gd name="connsiteX50" fmla="*/ 425944 w 463762"/>
                  <a:gd name="connsiteY50" fmla="*/ 3018 h 919175"/>
                  <a:gd name="connsiteX51" fmla="*/ 425944 w 463762"/>
                  <a:gd name="connsiteY51" fmla="*/ 1598 h 919175"/>
                  <a:gd name="connsiteX52" fmla="*/ 425944 w 463762"/>
                  <a:gd name="connsiteY52" fmla="*/ 0 h 919175"/>
                  <a:gd name="connsiteX53" fmla="*/ 419553 w 463762"/>
                  <a:gd name="connsiteY53" fmla="*/ 0 h 919175"/>
                  <a:gd name="connsiteX54" fmla="*/ 419375 w 463762"/>
                  <a:gd name="connsiteY54" fmla="*/ 0 h 919175"/>
                  <a:gd name="connsiteX55" fmla="*/ 419553 w 463762"/>
                  <a:gd name="connsiteY55" fmla="*/ 1776 h 919175"/>
                  <a:gd name="connsiteX56" fmla="*/ 419553 w 463762"/>
                  <a:gd name="connsiteY56" fmla="*/ 3551 h 919175"/>
                  <a:gd name="connsiteX57" fmla="*/ 381024 w 463762"/>
                  <a:gd name="connsiteY57" fmla="*/ 8700 h 919175"/>
                  <a:gd name="connsiteX58" fmla="*/ 380669 w 463762"/>
                  <a:gd name="connsiteY58" fmla="*/ 0 h 919175"/>
                  <a:gd name="connsiteX59" fmla="*/ 374277 w 463762"/>
                  <a:gd name="connsiteY59" fmla="*/ 0 h 919175"/>
                  <a:gd name="connsiteX60" fmla="*/ 374277 w 463762"/>
                  <a:gd name="connsiteY60" fmla="*/ 0 h 919175"/>
                  <a:gd name="connsiteX61" fmla="*/ 374632 w 463762"/>
                  <a:gd name="connsiteY61" fmla="*/ 9943 h 919175"/>
                  <a:gd name="connsiteX62" fmla="*/ 341075 w 463762"/>
                  <a:gd name="connsiteY62" fmla="*/ 17578 h 919175"/>
                  <a:gd name="connsiteX63" fmla="*/ 341075 w 463762"/>
                  <a:gd name="connsiteY63" fmla="*/ 16335 h 919175"/>
                  <a:gd name="connsiteX64" fmla="*/ 340365 w 463762"/>
                  <a:gd name="connsiteY64" fmla="*/ 178 h 919175"/>
                  <a:gd name="connsiteX65" fmla="*/ 333973 w 463762"/>
                  <a:gd name="connsiteY65" fmla="*/ 178 h 919175"/>
                  <a:gd name="connsiteX66" fmla="*/ 333973 w 463762"/>
                  <a:gd name="connsiteY66" fmla="*/ 178 h 919175"/>
                  <a:gd name="connsiteX67" fmla="*/ 334683 w 463762"/>
                  <a:gd name="connsiteY67" fmla="*/ 16512 h 919175"/>
                  <a:gd name="connsiteX68" fmla="*/ 334683 w 463762"/>
                  <a:gd name="connsiteY68" fmla="*/ 19531 h 919175"/>
                  <a:gd name="connsiteX69" fmla="*/ 298108 w 463762"/>
                  <a:gd name="connsiteY69" fmla="*/ 31604 h 919175"/>
                  <a:gd name="connsiteX70" fmla="*/ 298108 w 463762"/>
                  <a:gd name="connsiteY70" fmla="*/ 25745 h 919175"/>
                  <a:gd name="connsiteX71" fmla="*/ 296510 w 463762"/>
                  <a:gd name="connsiteY71" fmla="*/ 355 h 919175"/>
                  <a:gd name="connsiteX72" fmla="*/ 290296 w 463762"/>
                  <a:gd name="connsiteY72" fmla="*/ 355 h 919175"/>
                  <a:gd name="connsiteX73" fmla="*/ 290118 w 463762"/>
                  <a:gd name="connsiteY73" fmla="*/ 355 h 919175"/>
                  <a:gd name="connsiteX74" fmla="*/ 291716 w 463762"/>
                  <a:gd name="connsiteY74" fmla="*/ 25922 h 919175"/>
                  <a:gd name="connsiteX75" fmla="*/ 291716 w 463762"/>
                  <a:gd name="connsiteY75" fmla="*/ 34267 h 919175"/>
                  <a:gd name="connsiteX76" fmla="*/ 11008 w 463762"/>
                  <a:gd name="connsiteY76" fmla="*/ 361314 h 919175"/>
                  <a:gd name="connsiteX77" fmla="*/ 10475 w 463762"/>
                  <a:gd name="connsiteY77" fmla="*/ 363622 h 919175"/>
                  <a:gd name="connsiteX78" fmla="*/ 7635 w 463762"/>
                  <a:gd name="connsiteY78" fmla="*/ 377471 h 919175"/>
                  <a:gd name="connsiteX79" fmla="*/ 6747 w 463762"/>
                  <a:gd name="connsiteY79" fmla="*/ 382087 h 919175"/>
                  <a:gd name="connsiteX80" fmla="*/ 3374 w 463762"/>
                  <a:gd name="connsiteY80" fmla="*/ 403038 h 919175"/>
                  <a:gd name="connsiteX81" fmla="*/ 2486 w 463762"/>
                  <a:gd name="connsiteY81" fmla="*/ 410140 h 919175"/>
                  <a:gd name="connsiteX82" fmla="*/ 1598 w 463762"/>
                  <a:gd name="connsiteY82" fmla="*/ 403393 h 919175"/>
                  <a:gd name="connsiteX83" fmla="*/ 0 w 463762"/>
                  <a:gd name="connsiteY83" fmla="*/ 393451 h 919175"/>
                  <a:gd name="connsiteX84" fmla="*/ 0 w 463762"/>
                  <a:gd name="connsiteY84" fmla="*/ 467844 h 919175"/>
                  <a:gd name="connsiteX85" fmla="*/ 2486 w 463762"/>
                  <a:gd name="connsiteY85" fmla="*/ 467666 h 919175"/>
                  <a:gd name="connsiteX86" fmla="*/ 454352 w 463762"/>
                  <a:gd name="connsiteY86" fmla="*/ 876031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9175">
                    <a:moveTo>
                      <a:pt x="454352" y="876031"/>
                    </a:moveTo>
                    <a:lnTo>
                      <a:pt x="454708" y="879582"/>
                    </a:lnTo>
                    <a:cubicBezTo>
                      <a:pt x="455240" y="885797"/>
                      <a:pt x="455773" y="892188"/>
                      <a:pt x="456128" y="898580"/>
                    </a:cubicBezTo>
                    <a:cubicBezTo>
                      <a:pt x="456306" y="901421"/>
                      <a:pt x="456306" y="904261"/>
                      <a:pt x="456483" y="907102"/>
                    </a:cubicBezTo>
                    <a:cubicBezTo>
                      <a:pt x="456661" y="911186"/>
                      <a:pt x="456661" y="915092"/>
                      <a:pt x="456838" y="919176"/>
                    </a:cubicBezTo>
                    <a:lnTo>
                      <a:pt x="456838" y="919176"/>
                    </a:lnTo>
                    <a:lnTo>
                      <a:pt x="463408" y="919176"/>
                    </a:lnTo>
                    <a:cubicBezTo>
                      <a:pt x="463230" y="902131"/>
                      <a:pt x="462165" y="885441"/>
                      <a:pt x="460212" y="868929"/>
                    </a:cubicBezTo>
                    <a:lnTo>
                      <a:pt x="460212" y="868396"/>
                    </a:lnTo>
                    <a:cubicBezTo>
                      <a:pt x="460034" y="866088"/>
                      <a:pt x="459502" y="863958"/>
                      <a:pt x="459324" y="861649"/>
                    </a:cubicBezTo>
                    <a:cubicBezTo>
                      <a:pt x="458436" y="854370"/>
                      <a:pt x="457193" y="847090"/>
                      <a:pt x="455950" y="839988"/>
                    </a:cubicBezTo>
                    <a:lnTo>
                      <a:pt x="455240" y="835905"/>
                    </a:lnTo>
                    <a:cubicBezTo>
                      <a:pt x="454352" y="831111"/>
                      <a:pt x="453287" y="826495"/>
                      <a:pt x="452222" y="821878"/>
                    </a:cubicBezTo>
                    <a:lnTo>
                      <a:pt x="451689" y="819925"/>
                    </a:lnTo>
                    <a:cubicBezTo>
                      <a:pt x="417600" y="670251"/>
                      <a:pt x="310892" y="548096"/>
                      <a:pt x="170804" y="492701"/>
                    </a:cubicBezTo>
                    <a:cubicBezTo>
                      <a:pt x="170804" y="489683"/>
                      <a:pt x="170804" y="485599"/>
                      <a:pt x="170804" y="484356"/>
                    </a:cubicBezTo>
                    <a:cubicBezTo>
                      <a:pt x="173822" y="327580"/>
                      <a:pt x="306808" y="200099"/>
                      <a:pt x="463230" y="200099"/>
                    </a:cubicBezTo>
                    <a:lnTo>
                      <a:pt x="463230" y="193174"/>
                    </a:lnTo>
                    <a:cubicBezTo>
                      <a:pt x="303434" y="193174"/>
                      <a:pt x="167430" y="323496"/>
                      <a:pt x="164412" y="483823"/>
                    </a:cubicBezTo>
                    <a:cubicBezTo>
                      <a:pt x="164412" y="484711"/>
                      <a:pt x="164412" y="487197"/>
                      <a:pt x="164412" y="489683"/>
                    </a:cubicBezTo>
                    <a:cubicBezTo>
                      <a:pt x="152516" y="485244"/>
                      <a:pt x="140265" y="481160"/>
                      <a:pt x="127837" y="477787"/>
                    </a:cubicBezTo>
                    <a:lnTo>
                      <a:pt x="127837" y="474768"/>
                    </a:lnTo>
                    <a:cubicBezTo>
                      <a:pt x="129435" y="387059"/>
                      <a:pt x="164767" y="305031"/>
                      <a:pt x="227265" y="243598"/>
                    </a:cubicBezTo>
                    <a:cubicBezTo>
                      <a:pt x="289763" y="181989"/>
                      <a:pt x="372857" y="148077"/>
                      <a:pt x="460567" y="148077"/>
                    </a:cubicBezTo>
                    <a:lnTo>
                      <a:pt x="463230" y="148077"/>
                    </a:lnTo>
                    <a:lnTo>
                      <a:pt x="463230" y="141685"/>
                    </a:lnTo>
                    <a:lnTo>
                      <a:pt x="460567" y="141685"/>
                    </a:lnTo>
                    <a:cubicBezTo>
                      <a:pt x="371259" y="141685"/>
                      <a:pt x="286390" y="176307"/>
                      <a:pt x="222827" y="238982"/>
                    </a:cubicBezTo>
                    <a:cubicBezTo>
                      <a:pt x="159263" y="301657"/>
                      <a:pt x="123220" y="385461"/>
                      <a:pt x="121445" y="474768"/>
                    </a:cubicBezTo>
                    <a:lnTo>
                      <a:pt x="121445" y="476011"/>
                    </a:lnTo>
                    <a:cubicBezTo>
                      <a:pt x="110437" y="472993"/>
                      <a:pt x="99251" y="470507"/>
                      <a:pt x="87888" y="468377"/>
                    </a:cubicBezTo>
                    <a:cubicBezTo>
                      <a:pt x="90196" y="264727"/>
                      <a:pt x="259935" y="99428"/>
                      <a:pt x="463230" y="99428"/>
                    </a:cubicBezTo>
                    <a:lnTo>
                      <a:pt x="463230" y="93036"/>
                    </a:lnTo>
                    <a:cubicBezTo>
                      <a:pt x="256738" y="93036"/>
                      <a:pt x="84337" y="260643"/>
                      <a:pt x="81496" y="467311"/>
                    </a:cubicBezTo>
                    <a:cubicBezTo>
                      <a:pt x="68890" y="465181"/>
                      <a:pt x="56106" y="463405"/>
                      <a:pt x="43145" y="462162"/>
                    </a:cubicBezTo>
                    <a:cubicBezTo>
                      <a:pt x="50247" y="236852"/>
                      <a:pt x="239339" y="54330"/>
                      <a:pt x="463230" y="54330"/>
                    </a:cubicBezTo>
                    <a:lnTo>
                      <a:pt x="463230" y="47939"/>
                    </a:lnTo>
                    <a:cubicBezTo>
                      <a:pt x="235965" y="47939"/>
                      <a:pt x="44033" y="233123"/>
                      <a:pt x="36753" y="461807"/>
                    </a:cubicBezTo>
                    <a:cubicBezTo>
                      <a:pt x="26455" y="461097"/>
                      <a:pt x="16157" y="460564"/>
                      <a:pt x="5682" y="460387"/>
                    </a:cubicBezTo>
                    <a:cubicBezTo>
                      <a:pt x="5682" y="456658"/>
                      <a:pt x="5859" y="452752"/>
                      <a:pt x="6037" y="449024"/>
                    </a:cubicBezTo>
                    <a:cubicBezTo>
                      <a:pt x="6037" y="446005"/>
                      <a:pt x="6214" y="442987"/>
                      <a:pt x="6392" y="439969"/>
                    </a:cubicBezTo>
                    <a:cubicBezTo>
                      <a:pt x="6747" y="433754"/>
                      <a:pt x="7280" y="427718"/>
                      <a:pt x="7812" y="421503"/>
                    </a:cubicBezTo>
                    <a:lnTo>
                      <a:pt x="8167" y="417420"/>
                    </a:lnTo>
                    <a:cubicBezTo>
                      <a:pt x="31782" y="188026"/>
                      <a:pt x="228331" y="8700"/>
                      <a:pt x="463230" y="8700"/>
                    </a:cubicBezTo>
                    <a:lnTo>
                      <a:pt x="463763" y="8700"/>
                    </a:lnTo>
                    <a:lnTo>
                      <a:pt x="463763" y="5504"/>
                    </a:lnTo>
                    <a:cubicBezTo>
                      <a:pt x="463763" y="3729"/>
                      <a:pt x="463763" y="1776"/>
                      <a:pt x="463763" y="0"/>
                    </a:cubicBezTo>
                    <a:lnTo>
                      <a:pt x="463585" y="0"/>
                    </a:lnTo>
                    <a:lnTo>
                      <a:pt x="457016" y="0"/>
                    </a:lnTo>
                    <a:lnTo>
                      <a:pt x="457016" y="1776"/>
                    </a:lnTo>
                    <a:cubicBezTo>
                      <a:pt x="446540" y="1776"/>
                      <a:pt x="436242" y="2308"/>
                      <a:pt x="425944" y="3018"/>
                    </a:cubicBezTo>
                    <a:lnTo>
                      <a:pt x="425944" y="1598"/>
                    </a:lnTo>
                    <a:lnTo>
                      <a:pt x="425944" y="0"/>
                    </a:lnTo>
                    <a:lnTo>
                      <a:pt x="419553" y="0"/>
                    </a:lnTo>
                    <a:lnTo>
                      <a:pt x="419375" y="0"/>
                    </a:lnTo>
                    <a:lnTo>
                      <a:pt x="419553" y="1776"/>
                    </a:lnTo>
                    <a:lnTo>
                      <a:pt x="419553" y="3551"/>
                    </a:lnTo>
                    <a:cubicBezTo>
                      <a:pt x="406591" y="4616"/>
                      <a:pt x="393808" y="6392"/>
                      <a:pt x="381024" y="8700"/>
                    </a:cubicBezTo>
                    <a:cubicBezTo>
                      <a:pt x="381024" y="5859"/>
                      <a:pt x="380847" y="2841"/>
                      <a:pt x="380669" y="0"/>
                    </a:cubicBezTo>
                    <a:lnTo>
                      <a:pt x="374277" y="0"/>
                    </a:lnTo>
                    <a:lnTo>
                      <a:pt x="374277" y="0"/>
                    </a:lnTo>
                    <a:cubicBezTo>
                      <a:pt x="374455" y="3196"/>
                      <a:pt x="374632" y="6570"/>
                      <a:pt x="374632" y="9943"/>
                    </a:cubicBezTo>
                    <a:cubicBezTo>
                      <a:pt x="363269" y="12074"/>
                      <a:pt x="352084" y="14559"/>
                      <a:pt x="341075" y="17578"/>
                    </a:cubicBezTo>
                    <a:lnTo>
                      <a:pt x="341075" y="16335"/>
                    </a:lnTo>
                    <a:cubicBezTo>
                      <a:pt x="340898" y="11008"/>
                      <a:pt x="340720" y="5504"/>
                      <a:pt x="340365" y="178"/>
                    </a:cubicBezTo>
                    <a:lnTo>
                      <a:pt x="333973" y="178"/>
                    </a:lnTo>
                    <a:lnTo>
                      <a:pt x="333973" y="178"/>
                    </a:lnTo>
                    <a:cubicBezTo>
                      <a:pt x="334328" y="5504"/>
                      <a:pt x="334506" y="11008"/>
                      <a:pt x="334683" y="16512"/>
                    </a:cubicBezTo>
                    <a:lnTo>
                      <a:pt x="334683" y="19531"/>
                    </a:lnTo>
                    <a:cubicBezTo>
                      <a:pt x="322255" y="23082"/>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700"/>
                      <a:pt x="291716" y="17222"/>
                      <a:pt x="291716" y="25922"/>
                    </a:cubicBezTo>
                    <a:cubicBezTo>
                      <a:pt x="291716" y="27165"/>
                      <a:pt x="291716" y="31249"/>
                      <a:pt x="291716" y="34267"/>
                    </a:cubicBezTo>
                    <a:cubicBezTo>
                      <a:pt x="151629" y="89663"/>
                      <a:pt x="45098" y="211639"/>
                      <a:pt x="11008" y="361314"/>
                    </a:cubicBezTo>
                    <a:lnTo>
                      <a:pt x="10475" y="363622"/>
                    </a:lnTo>
                    <a:cubicBezTo>
                      <a:pt x="9410" y="368239"/>
                      <a:pt x="8523" y="372855"/>
                      <a:pt x="7635" y="377471"/>
                    </a:cubicBezTo>
                    <a:lnTo>
                      <a:pt x="6747" y="382087"/>
                    </a:lnTo>
                    <a:cubicBezTo>
                      <a:pt x="5504" y="389012"/>
                      <a:pt x="4439" y="395936"/>
                      <a:pt x="3374" y="403038"/>
                    </a:cubicBezTo>
                    <a:cubicBezTo>
                      <a:pt x="3019" y="405346"/>
                      <a:pt x="2663" y="407832"/>
                      <a:pt x="2486" y="410140"/>
                    </a:cubicBezTo>
                    <a:cubicBezTo>
                      <a:pt x="2308" y="407832"/>
                      <a:pt x="1776" y="405702"/>
                      <a:pt x="1598" y="403393"/>
                    </a:cubicBezTo>
                    <a:cubicBezTo>
                      <a:pt x="1243" y="400020"/>
                      <a:pt x="533" y="396647"/>
                      <a:pt x="0" y="393451"/>
                    </a:cubicBezTo>
                    <a:lnTo>
                      <a:pt x="0" y="467844"/>
                    </a:lnTo>
                    <a:lnTo>
                      <a:pt x="2486" y="467666"/>
                    </a:lnTo>
                    <a:cubicBezTo>
                      <a:pt x="237030" y="467134"/>
                      <a:pt x="430738" y="646637"/>
                      <a:pt x="454352" y="876031"/>
                    </a:cubicBezTo>
                    <a:close/>
                  </a:path>
                </a:pathLst>
              </a:custGeom>
              <a:grpFill/>
              <a:ln w="10769" cap="flat">
                <a:noFill/>
                <a:prstDash val="solid"/>
                <a:miter/>
              </a:ln>
            </p:spPr>
            <p:txBody>
              <a:bodyPr rtlCol="0" anchor="ctr"/>
              <a:lstStyle/>
              <a:p>
                <a:endParaRPr lang="en-US" dirty="0"/>
              </a:p>
            </p:txBody>
          </p:sp>
          <p:sp>
            <p:nvSpPr>
              <p:cNvPr id="879" name="Freeform: Shape 878">
                <a:extLst>
                  <a:ext uri="{FF2B5EF4-FFF2-40B4-BE49-F238E27FC236}">
                    <a16:creationId xmlns:a16="http://schemas.microsoft.com/office/drawing/2014/main" id="{7271754E-87F4-4192-A78F-ACEFF768767A}"/>
                  </a:ext>
                </a:extLst>
              </p:cNvPr>
              <p:cNvSpPr/>
              <p:nvPr/>
            </p:nvSpPr>
            <p:spPr>
              <a:xfrm>
                <a:off x="5532483" y="5656560"/>
                <a:ext cx="296687" cy="267212"/>
              </a:xfrm>
              <a:custGeom>
                <a:avLst/>
                <a:gdLst>
                  <a:gd name="connsiteX0" fmla="*/ 290296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69 h 267212"/>
                  <a:gd name="connsiteX6" fmla="*/ 2485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09" y="267213"/>
                    </a:lnTo>
                    <a:lnTo>
                      <a:pt x="296687" y="267213"/>
                    </a:lnTo>
                    <a:cubicBezTo>
                      <a:pt x="281773" y="117893"/>
                      <a:pt x="154469" y="0"/>
                      <a:pt x="2485" y="0"/>
                    </a:cubicBezTo>
                    <a:lnTo>
                      <a:pt x="0" y="178"/>
                    </a:lnTo>
                    <a:lnTo>
                      <a:pt x="0" y="6569"/>
                    </a:lnTo>
                    <a:lnTo>
                      <a:pt x="2485" y="6392"/>
                    </a:lnTo>
                    <a:cubicBezTo>
                      <a:pt x="151095" y="6392"/>
                      <a:pt x="275381" y="121444"/>
                      <a:pt x="290296" y="267213"/>
                    </a:cubicBezTo>
                    <a:close/>
                  </a:path>
                </a:pathLst>
              </a:custGeom>
              <a:grpFill/>
              <a:ln w="10769" cap="flat">
                <a:noFill/>
                <a:prstDash val="solid"/>
                <a:miter/>
              </a:ln>
            </p:spPr>
            <p:txBody>
              <a:bodyPr rtlCol="0" anchor="ctr"/>
              <a:lstStyle/>
              <a:p>
                <a:endParaRPr lang="en-US" dirty="0"/>
              </a:p>
            </p:txBody>
          </p:sp>
          <p:sp>
            <p:nvSpPr>
              <p:cNvPr id="880" name="Freeform: Shape 879">
                <a:extLst>
                  <a:ext uri="{FF2B5EF4-FFF2-40B4-BE49-F238E27FC236}">
                    <a16:creationId xmlns:a16="http://schemas.microsoft.com/office/drawing/2014/main" id="{0916A564-1F62-4674-83B8-D5297CE5826A}"/>
                  </a:ext>
                </a:extLst>
              </p:cNvPr>
              <p:cNvSpPr/>
              <p:nvPr/>
            </p:nvSpPr>
            <p:spPr>
              <a:xfrm>
                <a:off x="5532483" y="5510792"/>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3" y="412626"/>
                    </a:cubicBezTo>
                    <a:lnTo>
                      <a:pt x="419553" y="412803"/>
                    </a:lnTo>
                    <a:lnTo>
                      <a:pt x="425944" y="412803"/>
                    </a:lnTo>
                    <a:lnTo>
                      <a:pt x="425944" y="412803"/>
                    </a:lnTo>
                    <a:lnTo>
                      <a:pt x="425944" y="412448"/>
                    </a:lnTo>
                    <a:cubicBezTo>
                      <a:pt x="422748" y="301657"/>
                      <a:pt x="377295" y="197968"/>
                      <a:pt x="297930" y="120379"/>
                    </a:cubicBezTo>
                    <a:cubicBezTo>
                      <a:pt x="218387" y="42790"/>
                      <a:pt x="113455" y="0"/>
                      <a:pt x="2485" y="0"/>
                    </a:cubicBezTo>
                    <a:lnTo>
                      <a:pt x="0" y="178"/>
                    </a:lnTo>
                    <a:lnTo>
                      <a:pt x="0" y="6569"/>
                    </a:lnTo>
                    <a:lnTo>
                      <a:pt x="2485" y="6392"/>
                    </a:lnTo>
                    <a:cubicBezTo>
                      <a:pt x="111857" y="6747"/>
                      <a:pt x="215191" y="48826"/>
                      <a:pt x="293491" y="125172"/>
                    </a:cubicBezTo>
                    <a:close/>
                  </a:path>
                </a:pathLst>
              </a:custGeom>
              <a:grpFill/>
              <a:ln w="10769" cap="flat">
                <a:noFill/>
                <a:prstDash val="solid"/>
                <a:miter/>
              </a:ln>
            </p:spPr>
            <p:txBody>
              <a:bodyPr rtlCol="0" anchor="ctr"/>
              <a:lstStyle/>
              <a:p>
                <a:endParaRPr lang="en-US" dirty="0"/>
              </a:p>
            </p:txBody>
          </p:sp>
          <p:sp>
            <p:nvSpPr>
              <p:cNvPr id="881" name="Freeform: Shape 880">
                <a:extLst>
                  <a:ext uri="{FF2B5EF4-FFF2-40B4-BE49-F238E27FC236}">
                    <a16:creationId xmlns:a16="http://schemas.microsoft.com/office/drawing/2014/main" id="{97F12D37-524D-495C-9394-0152F66230B6}"/>
                  </a:ext>
                </a:extLst>
              </p:cNvPr>
              <p:cNvSpPr/>
              <p:nvPr/>
            </p:nvSpPr>
            <p:spPr>
              <a:xfrm>
                <a:off x="5532483" y="5556067"/>
                <a:ext cx="380846" cy="367706"/>
              </a:xfrm>
              <a:custGeom>
                <a:avLst/>
                <a:gdLst>
                  <a:gd name="connsiteX0" fmla="*/ 374455 w 380846"/>
                  <a:gd name="connsiteY0" fmla="*/ 367706 h 367706"/>
                  <a:gd name="connsiteX1" fmla="*/ 380846 w 380846"/>
                  <a:gd name="connsiteY1" fmla="*/ 367706 h 367706"/>
                  <a:gd name="connsiteX2" fmla="*/ 380846 w 380846"/>
                  <a:gd name="connsiteY2" fmla="*/ 367706 h 367706"/>
                  <a:gd name="connsiteX3" fmla="*/ 2485 w 380846"/>
                  <a:gd name="connsiteY3" fmla="*/ 0 h 367706"/>
                  <a:gd name="connsiteX4" fmla="*/ 0 w 380846"/>
                  <a:gd name="connsiteY4" fmla="*/ 178 h 367706"/>
                  <a:gd name="connsiteX5" fmla="*/ 0 w 380846"/>
                  <a:gd name="connsiteY5" fmla="*/ 6747 h 367706"/>
                  <a:gd name="connsiteX6" fmla="*/ 2485 w 380846"/>
                  <a:gd name="connsiteY6" fmla="*/ 6569 h 367706"/>
                  <a:gd name="connsiteX7" fmla="*/ 374455 w 380846"/>
                  <a:gd name="connsiteY7" fmla="*/ 367706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6">
                    <a:moveTo>
                      <a:pt x="374455" y="367706"/>
                    </a:moveTo>
                    <a:lnTo>
                      <a:pt x="380846" y="367706"/>
                    </a:lnTo>
                    <a:lnTo>
                      <a:pt x="380846" y="367706"/>
                    </a:lnTo>
                    <a:cubicBezTo>
                      <a:pt x="374455" y="164234"/>
                      <a:pt x="206669" y="0"/>
                      <a:pt x="2485" y="0"/>
                    </a:cubicBezTo>
                    <a:lnTo>
                      <a:pt x="0" y="178"/>
                    </a:lnTo>
                    <a:lnTo>
                      <a:pt x="0" y="6747"/>
                    </a:lnTo>
                    <a:lnTo>
                      <a:pt x="2485" y="6569"/>
                    </a:lnTo>
                    <a:cubicBezTo>
                      <a:pt x="203118" y="6569"/>
                      <a:pt x="368062" y="167607"/>
                      <a:pt x="374455" y="367706"/>
                    </a:cubicBezTo>
                    <a:close/>
                  </a:path>
                </a:pathLst>
              </a:custGeom>
              <a:grpFill/>
              <a:ln w="10769" cap="flat">
                <a:noFill/>
                <a:prstDash val="solid"/>
                <a:miter/>
              </a:ln>
            </p:spPr>
            <p:txBody>
              <a:bodyPr rtlCol="0" anchor="ctr"/>
              <a:lstStyle/>
              <a:p>
                <a:endParaRPr lang="en-US" dirty="0"/>
              </a:p>
            </p:txBody>
          </p:sp>
          <p:sp>
            <p:nvSpPr>
              <p:cNvPr id="882" name="Freeform: Shape 881">
                <a:extLst>
                  <a:ext uri="{FF2B5EF4-FFF2-40B4-BE49-F238E27FC236}">
                    <a16:creationId xmlns:a16="http://schemas.microsoft.com/office/drawing/2014/main" id="{B089669B-A298-4507-BE76-AE3F066853F0}"/>
                  </a:ext>
                </a:extLst>
              </p:cNvPr>
              <p:cNvSpPr/>
              <p:nvPr/>
            </p:nvSpPr>
            <p:spPr>
              <a:xfrm>
                <a:off x="5532483" y="5604893"/>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9"/>
                      <a:pt x="300061" y="156599"/>
                      <a:pt x="239871" y="97298"/>
                    </a:cubicBezTo>
                    <a:cubicBezTo>
                      <a:pt x="176130" y="34445"/>
                      <a:pt x="91793" y="0"/>
                      <a:pt x="2485" y="0"/>
                    </a:cubicBezTo>
                    <a:lnTo>
                      <a:pt x="0" y="178"/>
                    </a:lnTo>
                    <a:lnTo>
                      <a:pt x="0" y="6569"/>
                    </a:lnTo>
                    <a:lnTo>
                      <a:pt x="2485" y="6392"/>
                    </a:lnTo>
                    <a:cubicBezTo>
                      <a:pt x="177551" y="6392"/>
                      <a:pt x="323320" y="145236"/>
                      <a:pt x="334151" y="318880"/>
                    </a:cubicBezTo>
                    <a:close/>
                  </a:path>
                </a:pathLst>
              </a:custGeom>
              <a:grpFill/>
              <a:ln w="10769" cap="flat">
                <a:noFill/>
                <a:prstDash val="solid"/>
                <a:miter/>
              </a:ln>
            </p:spPr>
            <p:txBody>
              <a:bodyPr rtlCol="0" anchor="ctr"/>
              <a:lstStyle/>
              <a:p>
                <a:endParaRPr lang="en-US" dirty="0"/>
              </a:p>
            </p:txBody>
          </p:sp>
          <p:sp>
            <p:nvSpPr>
              <p:cNvPr id="883" name="Freeform: Shape 882">
                <a:extLst>
                  <a:ext uri="{FF2B5EF4-FFF2-40B4-BE49-F238E27FC236}">
                    <a16:creationId xmlns:a16="http://schemas.microsoft.com/office/drawing/2014/main" id="{1AEDF612-3F05-4D9D-A4EA-447CB6D5132B}"/>
                  </a:ext>
                </a:extLst>
              </p:cNvPr>
              <p:cNvSpPr/>
              <p:nvPr/>
            </p:nvSpPr>
            <p:spPr>
              <a:xfrm>
                <a:off x="5532838" y="5005485"/>
                <a:ext cx="463762" cy="918465"/>
              </a:xfrm>
              <a:custGeom>
                <a:avLst/>
                <a:gdLst>
                  <a:gd name="connsiteX0" fmla="*/ 454352 w 463762"/>
                  <a:gd name="connsiteY0" fmla="*/ 875321 h 918465"/>
                  <a:gd name="connsiteX1" fmla="*/ 454708 w 463762"/>
                  <a:gd name="connsiteY1" fmla="*/ 878872 h 918465"/>
                  <a:gd name="connsiteX2" fmla="*/ 456128 w 463762"/>
                  <a:gd name="connsiteY2" fmla="*/ 897869 h 918465"/>
                  <a:gd name="connsiteX3" fmla="*/ 456483 w 463762"/>
                  <a:gd name="connsiteY3" fmla="*/ 906392 h 918465"/>
                  <a:gd name="connsiteX4" fmla="*/ 456838 w 463762"/>
                  <a:gd name="connsiteY4" fmla="*/ 918465 h 918465"/>
                  <a:gd name="connsiteX5" fmla="*/ 456838 w 463762"/>
                  <a:gd name="connsiteY5" fmla="*/ 918465 h 918465"/>
                  <a:gd name="connsiteX6" fmla="*/ 463408 w 463762"/>
                  <a:gd name="connsiteY6" fmla="*/ 918465 h 918465"/>
                  <a:gd name="connsiteX7" fmla="*/ 460212 w 463762"/>
                  <a:gd name="connsiteY7" fmla="*/ 868219 h 918465"/>
                  <a:gd name="connsiteX8" fmla="*/ 460212 w 463762"/>
                  <a:gd name="connsiteY8" fmla="*/ 867686 h 918465"/>
                  <a:gd name="connsiteX9" fmla="*/ 459324 w 463762"/>
                  <a:gd name="connsiteY9" fmla="*/ 860939 h 918465"/>
                  <a:gd name="connsiteX10" fmla="*/ 455950 w 463762"/>
                  <a:gd name="connsiteY10" fmla="*/ 839278 h 918465"/>
                  <a:gd name="connsiteX11" fmla="*/ 455240 w 463762"/>
                  <a:gd name="connsiteY11" fmla="*/ 835194 h 918465"/>
                  <a:gd name="connsiteX12" fmla="*/ 452222 w 463762"/>
                  <a:gd name="connsiteY12" fmla="*/ 821168 h 918465"/>
                  <a:gd name="connsiteX13" fmla="*/ 451689 w 463762"/>
                  <a:gd name="connsiteY13" fmla="*/ 819215 h 918465"/>
                  <a:gd name="connsiteX14" fmla="*/ 170804 w 463762"/>
                  <a:gd name="connsiteY14" fmla="*/ 491991 h 918465"/>
                  <a:gd name="connsiteX15" fmla="*/ 170804 w 463762"/>
                  <a:gd name="connsiteY15" fmla="*/ 483646 h 918465"/>
                  <a:gd name="connsiteX16" fmla="*/ 463230 w 463762"/>
                  <a:gd name="connsiteY16" fmla="*/ 199388 h 918465"/>
                  <a:gd name="connsiteX17" fmla="*/ 463230 w 463762"/>
                  <a:gd name="connsiteY17" fmla="*/ 192997 h 918465"/>
                  <a:gd name="connsiteX18" fmla="*/ 164412 w 463762"/>
                  <a:gd name="connsiteY18" fmla="*/ 483646 h 918465"/>
                  <a:gd name="connsiteX19" fmla="*/ 164412 w 463762"/>
                  <a:gd name="connsiteY19" fmla="*/ 489505 h 918465"/>
                  <a:gd name="connsiteX20" fmla="*/ 127837 w 463762"/>
                  <a:gd name="connsiteY20" fmla="*/ 477609 h 918465"/>
                  <a:gd name="connsiteX21" fmla="*/ 127837 w 463762"/>
                  <a:gd name="connsiteY21" fmla="*/ 474590 h 918465"/>
                  <a:gd name="connsiteX22" fmla="*/ 227265 w 463762"/>
                  <a:gd name="connsiteY22" fmla="*/ 243421 h 918465"/>
                  <a:gd name="connsiteX23" fmla="*/ 460567 w 463762"/>
                  <a:gd name="connsiteY23" fmla="*/ 147899 h 918465"/>
                  <a:gd name="connsiteX24" fmla="*/ 463230 w 463762"/>
                  <a:gd name="connsiteY24" fmla="*/ 147899 h 918465"/>
                  <a:gd name="connsiteX25" fmla="*/ 463230 w 463762"/>
                  <a:gd name="connsiteY25" fmla="*/ 141507 h 918465"/>
                  <a:gd name="connsiteX26" fmla="*/ 460567 w 463762"/>
                  <a:gd name="connsiteY26" fmla="*/ 141507 h 918465"/>
                  <a:gd name="connsiteX27" fmla="*/ 222827 w 463762"/>
                  <a:gd name="connsiteY27" fmla="*/ 238804 h 918465"/>
                  <a:gd name="connsiteX28" fmla="*/ 121445 w 463762"/>
                  <a:gd name="connsiteY28" fmla="*/ 474590 h 918465"/>
                  <a:gd name="connsiteX29" fmla="*/ 121445 w 463762"/>
                  <a:gd name="connsiteY29" fmla="*/ 475833 h 918465"/>
                  <a:gd name="connsiteX30" fmla="*/ 87888 w 463762"/>
                  <a:gd name="connsiteY30" fmla="*/ 468199 h 918465"/>
                  <a:gd name="connsiteX31" fmla="*/ 463230 w 463762"/>
                  <a:gd name="connsiteY31" fmla="*/ 99250 h 918465"/>
                  <a:gd name="connsiteX32" fmla="*/ 463230 w 463762"/>
                  <a:gd name="connsiteY32" fmla="*/ 92858 h 918465"/>
                  <a:gd name="connsiteX33" fmla="*/ 81496 w 463762"/>
                  <a:gd name="connsiteY33" fmla="*/ 467134 h 918465"/>
                  <a:gd name="connsiteX34" fmla="*/ 43145 w 463762"/>
                  <a:gd name="connsiteY34" fmla="*/ 462162 h 918465"/>
                  <a:gd name="connsiteX35" fmla="*/ 463230 w 463762"/>
                  <a:gd name="connsiteY35" fmla="*/ 54330 h 918465"/>
                  <a:gd name="connsiteX36" fmla="*/ 463230 w 463762"/>
                  <a:gd name="connsiteY36" fmla="*/ 47938 h 918465"/>
                  <a:gd name="connsiteX37" fmla="*/ 36753 w 463762"/>
                  <a:gd name="connsiteY37" fmla="*/ 461807 h 918465"/>
                  <a:gd name="connsiteX38" fmla="*/ 5682 w 463762"/>
                  <a:gd name="connsiteY38" fmla="*/ 460387 h 918465"/>
                  <a:gd name="connsiteX39" fmla="*/ 6037 w 463762"/>
                  <a:gd name="connsiteY39" fmla="*/ 449023 h 918465"/>
                  <a:gd name="connsiteX40" fmla="*/ 6392 w 463762"/>
                  <a:gd name="connsiteY40" fmla="*/ 439969 h 918465"/>
                  <a:gd name="connsiteX41" fmla="*/ 7812 w 463762"/>
                  <a:gd name="connsiteY41" fmla="*/ 421503 h 918465"/>
                  <a:gd name="connsiteX42" fmla="*/ 8167 w 463762"/>
                  <a:gd name="connsiteY42" fmla="*/ 417419 h 918465"/>
                  <a:gd name="connsiteX43" fmla="*/ 463230 w 463762"/>
                  <a:gd name="connsiteY43" fmla="*/ 8700 h 918465"/>
                  <a:gd name="connsiteX44" fmla="*/ 463763 w 463762"/>
                  <a:gd name="connsiteY44" fmla="*/ 8700 h 918465"/>
                  <a:gd name="connsiteX45" fmla="*/ 463763 w 463762"/>
                  <a:gd name="connsiteY45" fmla="*/ 5504 h 918465"/>
                  <a:gd name="connsiteX46" fmla="*/ 463763 w 463762"/>
                  <a:gd name="connsiteY46" fmla="*/ 0 h 918465"/>
                  <a:gd name="connsiteX47" fmla="*/ 463585 w 463762"/>
                  <a:gd name="connsiteY47" fmla="*/ 0 h 918465"/>
                  <a:gd name="connsiteX48" fmla="*/ 457016 w 463762"/>
                  <a:gd name="connsiteY48" fmla="*/ 0 h 918465"/>
                  <a:gd name="connsiteX49" fmla="*/ 457016 w 463762"/>
                  <a:gd name="connsiteY49" fmla="*/ 1775 h 918465"/>
                  <a:gd name="connsiteX50" fmla="*/ 425944 w 463762"/>
                  <a:gd name="connsiteY50" fmla="*/ 3018 h 918465"/>
                  <a:gd name="connsiteX51" fmla="*/ 425944 w 463762"/>
                  <a:gd name="connsiteY51" fmla="*/ 1598 h 918465"/>
                  <a:gd name="connsiteX52" fmla="*/ 425944 w 463762"/>
                  <a:gd name="connsiteY52" fmla="*/ 0 h 918465"/>
                  <a:gd name="connsiteX53" fmla="*/ 419553 w 463762"/>
                  <a:gd name="connsiteY53" fmla="*/ 0 h 918465"/>
                  <a:gd name="connsiteX54" fmla="*/ 419375 w 463762"/>
                  <a:gd name="connsiteY54" fmla="*/ 0 h 918465"/>
                  <a:gd name="connsiteX55" fmla="*/ 419553 w 463762"/>
                  <a:gd name="connsiteY55" fmla="*/ 1775 h 918465"/>
                  <a:gd name="connsiteX56" fmla="*/ 419553 w 463762"/>
                  <a:gd name="connsiteY56" fmla="*/ 3551 h 918465"/>
                  <a:gd name="connsiteX57" fmla="*/ 381024 w 463762"/>
                  <a:gd name="connsiteY57" fmla="*/ 8700 h 918465"/>
                  <a:gd name="connsiteX58" fmla="*/ 380669 w 463762"/>
                  <a:gd name="connsiteY58" fmla="*/ 0 h 918465"/>
                  <a:gd name="connsiteX59" fmla="*/ 374277 w 463762"/>
                  <a:gd name="connsiteY59" fmla="*/ 0 h 918465"/>
                  <a:gd name="connsiteX60" fmla="*/ 374277 w 463762"/>
                  <a:gd name="connsiteY60" fmla="*/ 0 h 918465"/>
                  <a:gd name="connsiteX61" fmla="*/ 374632 w 463762"/>
                  <a:gd name="connsiteY61" fmla="*/ 9943 h 918465"/>
                  <a:gd name="connsiteX62" fmla="*/ 341075 w 463762"/>
                  <a:gd name="connsiteY62" fmla="*/ 17577 h 918465"/>
                  <a:gd name="connsiteX63" fmla="*/ 341075 w 463762"/>
                  <a:gd name="connsiteY63" fmla="*/ 16334 h 918465"/>
                  <a:gd name="connsiteX64" fmla="*/ 340365 w 463762"/>
                  <a:gd name="connsiteY64" fmla="*/ 177 h 918465"/>
                  <a:gd name="connsiteX65" fmla="*/ 333973 w 463762"/>
                  <a:gd name="connsiteY65" fmla="*/ 177 h 918465"/>
                  <a:gd name="connsiteX66" fmla="*/ 333973 w 463762"/>
                  <a:gd name="connsiteY66" fmla="*/ 177 h 918465"/>
                  <a:gd name="connsiteX67" fmla="*/ 334683 w 463762"/>
                  <a:gd name="connsiteY67" fmla="*/ 16512 h 918465"/>
                  <a:gd name="connsiteX68" fmla="*/ 334683 w 463762"/>
                  <a:gd name="connsiteY68" fmla="*/ 19530 h 918465"/>
                  <a:gd name="connsiteX69" fmla="*/ 298108 w 463762"/>
                  <a:gd name="connsiteY69" fmla="*/ 31604 h 918465"/>
                  <a:gd name="connsiteX70" fmla="*/ 298108 w 463762"/>
                  <a:gd name="connsiteY70" fmla="*/ 25744 h 918465"/>
                  <a:gd name="connsiteX71" fmla="*/ 296510 w 463762"/>
                  <a:gd name="connsiteY71" fmla="*/ 355 h 918465"/>
                  <a:gd name="connsiteX72" fmla="*/ 290296 w 463762"/>
                  <a:gd name="connsiteY72" fmla="*/ 355 h 918465"/>
                  <a:gd name="connsiteX73" fmla="*/ 290118 w 463762"/>
                  <a:gd name="connsiteY73" fmla="*/ 355 h 918465"/>
                  <a:gd name="connsiteX74" fmla="*/ 291716 w 463762"/>
                  <a:gd name="connsiteY74" fmla="*/ 25922 h 918465"/>
                  <a:gd name="connsiteX75" fmla="*/ 291716 w 463762"/>
                  <a:gd name="connsiteY75" fmla="*/ 34267 h 918465"/>
                  <a:gd name="connsiteX76" fmla="*/ 11008 w 463762"/>
                  <a:gd name="connsiteY76" fmla="*/ 361314 h 918465"/>
                  <a:gd name="connsiteX77" fmla="*/ 10475 w 463762"/>
                  <a:gd name="connsiteY77" fmla="*/ 363622 h 918465"/>
                  <a:gd name="connsiteX78" fmla="*/ 7635 w 463762"/>
                  <a:gd name="connsiteY78" fmla="*/ 377471 h 918465"/>
                  <a:gd name="connsiteX79" fmla="*/ 6747 w 463762"/>
                  <a:gd name="connsiteY79" fmla="*/ 382087 h 918465"/>
                  <a:gd name="connsiteX80" fmla="*/ 3374 w 463762"/>
                  <a:gd name="connsiteY80" fmla="*/ 403038 h 918465"/>
                  <a:gd name="connsiteX81" fmla="*/ 2486 w 463762"/>
                  <a:gd name="connsiteY81" fmla="*/ 410140 h 918465"/>
                  <a:gd name="connsiteX82" fmla="*/ 1598 w 463762"/>
                  <a:gd name="connsiteY82" fmla="*/ 403393 h 918465"/>
                  <a:gd name="connsiteX83" fmla="*/ 0 w 463762"/>
                  <a:gd name="connsiteY83" fmla="*/ 393450 h 918465"/>
                  <a:gd name="connsiteX84" fmla="*/ 0 w 463762"/>
                  <a:gd name="connsiteY84" fmla="*/ 467843 h 918465"/>
                  <a:gd name="connsiteX85" fmla="*/ 2486 w 463762"/>
                  <a:gd name="connsiteY85" fmla="*/ 467666 h 918465"/>
                  <a:gd name="connsiteX86" fmla="*/ 454352 w 463762"/>
                  <a:gd name="connsiteY86" fmla="*/ 875321 h 91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465">
                    <a:moveTo>
                      <a:pt x="454352" y="875321"/>
                    </a:moveTo>
                    <a:lnTo>
                      <a:pt x="454708" y="878872"/>
                    </a:lnTo>
                    <a:cubicBezTo>
                      <a:pt x="455240" y="885086"/>
                      <a:pt x="455773" y="891478"/>
                      <a:pt x="456128" y="897869"/>
                    </a:cubicBezTo>
                    <a:cubicBezTo>
                      <a:pt x="456306" y="900710"/>
                      <a:pt x="456306" y="903551"/>
                      <a:pt x="456483" y="906392"/>
                    </a:cubicBezTo>
                    <a:cubicBezTo>
                      <a:pt x="456661" y="910476"/>
                      <a:pt x="456661" y="914382"/>
                      <a:pt x="456838" y="918465"/>
                    </a:cubicBezTo>
                    <a:lnTo>
                      <a:pt x="456838" y="918465"/>
                    </a:lnTo>
                    <a:lnTo>
                      <a:pt x="463408" y="918465"/>
                    </a:lnTo>
                    <a:cubicBezTo>
                      <a:pt x="463230" y="901420"/>
                      <a:pt x="462165" y="884731"/>
                      <a:pt x="460212" y="868219"/>
                    </a:cubicBezTo>
                    <a:lnTo>
                      <a:pt x="460212" y="867686"/>
                    </a:lnTo>
                    <a:cubicBezTo>
                      <a:pt x="460034" y="865378"/>
                      <a:pt x="459502" y="863247"/>
                      <a:pt x="459324" y="860939"/>
                    </a:cubicBezTo>
                    <a:cubicBezTo>
                      <a:pt x="458436" y="853660"/>
                      <a:pt x="457193" y="846380"/>
                      <a:pt x="455950" y="839278"/>
                    </a:cubicBezTo>
                    <a:lnTo>
                      <a:pt x="455240" y="835194"/>
                    </a:lnTo>
                    <a:cubicBezTo>
                      <a:pt x="454352" y="830401"/>
                      <a:pt x="453287" y="825784"/>
                      <a:pt x="452222" y="821168"/>
                    </a:cubicBezTo>
                    <a:lnTo>
                      <a:pt x="451689" y="819215"/>
                    </a:lnTo>
                    <a:cubicBezTo>
                      <a:pt x="417600" y="669540"/>
                      <a:pt x="310892" y="547386"/>
                      <a:pt x="170804" y="491991"/>
                    </a:cubicBezTo>
                    <a:cubicBezTo>
                      <a:pt x="170804" y="488972"/>
                      <a:pt x="170804" y="485066"/>
                      <a:pt x="170804" y="483646"/>
                    </a:cubicBezTo>
                    <a:cubicBezTo>
                      <a:pt x="173822" y="326869"/>
                      <a:pt x="306808" y="199388"/>
                      <a:pt x="463230" y="199388"/>
                    </a:cubicBezTo>
                    <a:lnTo>
                      <a:pt x="463230" y="192997"/>
                    </a:lnTo>
                    <a:cubicBezTo>
                      <a:pt x="303434" y="192997"/>
                      <a:pt x="167430" y="323318"/>
                      <a:pt x="164412" y="483646"/>
                    </a:cubicBezTo>
                    <a:cubicBezTo>
                      <a:pt x="164412" y="484533"/>
                      <a:pt x="164412" y="487019"/>
                      <a:pt x="164412" y="489505"/>
                    </a:cubicBezTo>
                    <a:cubicBezTo>
                      <a:pt x="152516" y="485066"/>
                      <a:pt x="140265" y="480983"/>
                      <a:pt x="127837" y="477609"/>
                    </a:cubicBezTo>
                    <a:lnTo>
                      <a:pt x="127837" y="474590"/>
                    </a:lnTo>
                    <a:cubicBezTo>
                      <a:pt x="129435" y="386881"/>
                      <a:pt x="164767" y="304853"/>
                      <a:pt x="227265" y="243421"/>
                    </a:cubicBezTo>
                    <a:cubicBezTo>
                      <a:pt x="289763" y="181811"/>
                      <a:pt x="372857" y="147899"/>
                      <a:pt x="460567" y="147899"/>
                    </a:cubicBezTo>
                    <a:lnTo>
                      <a:pt x="463230" y="147899"/>
                    </a:lnTo>
                    <a:lnTo>
                      <a:pt x="463230" y="141507"/>
                    </a:lnTo>
                    <a:lnTo>
                      <a:pt x="460567" y="141507"/>
                    </a:lnTo>
                    <a:cubicBezTo>
                      <a:pt x="371259" y="141507"/>
                      <a:pt x="286390" y="176129"/>
                      <a:pt x="222827" y="238804"/>
                    </a:cubicBezTo>
                    <a:cubicBezTo>
                      <a:pt x="159263" y="301479"/>
                      <a:pt x="123220" y="385283"/>
                      <a:pt x="121445" y="474590"/>
                    </a:cubicBezTo>
                    <a:lnTo>
                      <a:pt x="121445" y="475833"/>
                    </a:lnTo>
                    <a:cubicBezTo>
                      <a:pt x="110437" y="472815"/>
                      <a:pt x="99251" y="470329"/>
                      <a:pt x="87888" y="468199"/>
                    </a:cubicBezTo>
                    <a:cubicBezTo>
                      <a:pt x="90196" y="264549"/>
                      <a:pt x="259935" y="99250"/>
                      <a:pt x="463230" y="99250"/>
                    </a:cubicBezTo>
                    <a:lnTo>
                      <a:pt x="463230" y="92858"/>
                    </a:lnTo>
                    <a:cubicBezTo>
                      <a:pt x="256738" y="92858"/>
                      <a:pt x="84337" y="260465"/>
                      <a:pt x="81496" y="467134"/>
                    </a:cubicBezTo>
                    <a:cubicBezTo>
                      <a:pt x="68890" y="465003"/>
                      <a:pt x="56106" y="463228"/>
                      <a:pt x="43145" y="462162"/>
                    </a:cubicBezTo>
                    <a:cubicBezTo>
                      <a:pt x="50247" y="236851"/>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3"/>
                    </a:cubicBezTo>
                    <a:cubicBezTo>
                      <a:pt x="6037" y="446005"/>
                      <a:pt x="6214" y="442987"/>
                      <a:pt x="6392" y="439969"/>
                    </a:cubicBezTo>
                    <a:cubicBezTo>
                      <a:pt x="6747" y="433754"/>
                      <a:pt x="7280" y="427718"/>
                      <a:pt x="7812" y="421503"/>
                    </a:cubicBezTo>
                    <a:lnTo>
                      <a:pt x="8167" y="417419"/>
                    </a:lnTo>
                    <a:cubicBezTo>
                      <a:pt x="31782" y="188025"/>
                      <a:pt x="228331" y="8700"/>
                      <a:pt x="463230" y="8700"/>
                    </a:cubicBezTo>
                    <a:lnTo>
                      <a:pt x="463763" y="8700"/>
                    </a:lnTo>
                    <a:lnTo>
                      <a:pt x="463763" y="5504"/>
                    </a:lnTo>
                    <a:cubicBezTo>
                      <a:pt x="463763" y="3728"/>
                      <a:pt x="463763" y="1775"/>
                      <a:pt x="463763" y="0"/>
                    </a:cubicBezTo>
                    <a:lnTo>
                      <a:pt x="463585" y="0"/>
                    </a:lnTo>
                    <a:lnTo>
                      <a:pt x="457016" y="0"/>
                    </a:lnTo>
                    <a:lnTo>
                      <a:pt x="457016" y="1775"/>
                    </a:lnTo>
                    <a:cubicBezTo>
                      <a:pt x="446540" y="1775"/>
                      <a:pt x="436242" y="2308"/>
                      <a:pt x="425944" y="3018"/>
                    </a:cubicBezTo>
                    <a:lnTo>
                      <a:pt x="425944" y="1598"/>
                    </a:lnTo>
                    <a:lnTo>
                      <a:pt x="425944" y="0"/>
                    </a:lnTo>
                    <a:lnTo>
                      <a:pt x="419553" y="0"/>
                    </a:lnTo>
                    <a:lnTo>
                      <a:pt x="419375" y="0"/>
                    </a:lnTo>
                    <a:lnTo>
                      <a:pt x="419553" y="1775"/>
                    </a:lnTo>
                    <a:lnTo>
                      <a:pt x="419553" y="3551"/>
                    </a:lnTo>
                    <a:cubicBezTo>
                      <a:pt x="406591" y="4616"/>
                      <a:pt x="393808" y="6392"/>
                      <a:pt x="381024" y="8700"/>
                    </a:cubicBezTo>
                    <a:cubicBezTo>
                      <a:pt x="381024" y="5859"/>
                      <a:pt x="380847" y="2840"/>
                      <a:pt x="380669" y="0"/>
                    </a:cubicBezTo>
                    <a:lnTo>
                      <a:pt x="374277" y="0"/>
                    </a:lnTo>
                    <a:lnTo>
                      <a:pt x="374277" y="0"/>
                    </a:lnTo>
                    <a:cubicBezTo>
                      <a:pt x="374455" y="3373"/>
                      <a:pt x="374632" y="6569"/>
                      <a:pt x="374632" y="9943"/>
                    </a:cubicBezTo>
                    <a:cubicBezTo>
                      <a:pt x="363269" y="12073"/>
                      <a:pt x="352084" y="14559"/>
                      <a:pt x="341075" y="17577"/>
                    </a:cubicBezTo>
                    <a:lnTo>
                      <a:pt x="341075" y="16334"/>
                    </a:lnTo>
                    <a:cubicBezTo>
                      <a:pt x="340898" y="10830"/>
                      <a:pt x="340720" y="5504"/>
                      <a:pt x="340365" y="177"/>
                    </a:cubicBezTo>
                    <a:lnTo>
                      <a:pt x="333973" y="177"/>
                    </a:lnTo>
                    <a:lnTo>
                      <a:pt x="333973" y="177"/>
                    </a:lnTo>
                    <a:cubicBezTo>
                      <a:pt x="334328" y="5504"/>
                      <a:pt x="334506" y="11008"/>
                      <a:pt x="334683" y="16512"/>
                    </a:cubicBezTo>
                    <a:lnTo>
                      <a:pt x="334683" y="19530"/>
                    </a:lnTo>
                    <a:cubicBezTo>
                      <a:pt x="322255" y="23081"/>
                      <a:pt x="310181" y="26987"/>
                      <a:pt x="298108" y="31604"/>
                    </a:cubicBezTo>
                    <a:cubicBezTo>
                      <a:pt x="298108" y="29118"/>
                      <a:pt x="298108" y="26632"/>
                      <a:pt x="298108" y="25744"/>
                    </a:cubicBezTo>
                    <a:cubicBezTo>
                      <a:pt x="297930" y="17222"/>
                      <a:pt x="297220" y="8700"/>
                      <a:pt x="296510" y="355"/>
                    </a:cubicBezTo>
                    <a:lnTo>
                      <a:pt x="290296" y="355"/>
                    </a:lnTo>
                    <a:lnTo>
                      <a:pt x="290118" y="355"/>
                    </a:lnTo>
                    <a:cubicBezTo>
                      <a:pt x="291006" y="8877"/>
                      <a:pt x="291716" y="17222"/>
                      <a:pt x="291716" y="25922"/>
                    </a:cubicBezTo>
                    <a:cubicBezTo>
                      <a:pt x="291716" y="27165"/>
                      <a:pt x="291716" y="31248"/>
                      <a:pt x="291716" y="34267"/>
                    </a:cubicBezTo>
                    <a:cubicBezTo>
                      <a:pt x="151629" y="89662"/>
                      <a:pt x="45098" y="211639"/>
                      <a:pt x="11008" y="361314"/>
                    </a:cubicBezTo>
                    <a:lnTo>
                      <a:pt x="10475" y="363622"/>
                    </a:lnTo>
                    <a:cubicBezTo>
                      <a:pt x="9410" y="368238"/>
                      <a:pt x="8523" y="372855"/>
                      <a:pt x="7635" y="377471"/>
                    </a:cubicBezTo>
                    <a:lnTo>
                      <a:pt x="6747" y="382087"/>
                    </a:lnTo>
                    <a:cubicBezTo>
                      <a:pt x="5504" y="389011"/>
                      <a:pt x="4439" y="395936"/>
                      <a:pt x="3374" y="403038"/>
                    </a:cubicBezTo>
                    <a:cubicBezTo>
                      <a:pt x="3019" y="405346"/>
                      <a:pt x="2663" y="407832"/>
                      <a:pt x="2486" y="410140"/>
                    </a:cubicBezTo>
                    <a:cubicBezTo>
                      <a:pt x="2308" y="407832"/>
                      <a:pt x="1776" y="405701"/>
                      <a:pt x="1598" y="403393"/>
                    </a:cubicBezTo>
                    <a:cubicBezTo>
                      <a:pt x="1243" y="400020"/>
                      <a:pt x="533" y="396646"/>
                      <a:pt x="0" y="393450"/>
                    </a:cubicBezTo>
                    <a:lnTo>
                      <a:pt x="0" y="467843"/>
                    </a:lnTo>
                    <a:lnTo>
                      <a:pt x="2486" y="467666"/>
                    </a:lnTo>
                    <a:cubicBezTo>
                      <a:pt x="237030" y="466423"/>
                      <a:pt x="430738" y="645926"/>
                      <a:pt x="454352" y="875321"/>
                    </a:cubicBezTo>
                    <a:close/>
                  </a:path>
                </a:pathLst>
              </a:custGeom>
              <a:grpFill/>
              <a:ln w="10769" cap="flat">
                <a:noFill/>
                <a:prstDash val="solid"/>
                <a:miter/>
              </a:ln>
            </p:spPr>
            <p:txBody>
              <a:bodyPr rtlCol="0" anchor="ctr"/>
              <a:lstStyle/>
              <a:p>
                <a:endParaRPr lang="en-US" dirty="0"/>
              </a:p>
            </p:txBody>
          </p:sp>
          <p:sp>
            <p:nvSpPr>
              <p:cNvPr id="884" name="Freeform: Shape 883">
                <a:extLst>
                  <a:ext uri="{FF2B5EF4-FFF2-40B4-BE49-F238E27FC236}">
                    <a16:creationId xmlns:a16="http://schemas.microsoft.com/office/drawing/2014/main" id="{9A758427-DA49-4C5A-BD69-F74D76531BC7}"/>
                  </a:ext>
                </a:extLst>
              </p:cNvPr>
              <p:cNvSpPr/>
              <p:nvPr/>
            </p:nvSpPr>
            <p:spPr>
              <a:xfrm>
                <a:off x="5532483" y="6575559"/>
                <a:ext cx="296687" cy="267212"/>
              </a:xfrm>
              <a:custGeom>
                <a:avLst/>
                <a:gdLst>
                  <a:gd name="connsiteX0" fmla="*/ 290296 w 296687"/>
                  <a:gd name="connsiteY0" fmla="*/ 267212 h 267212"/>
                  <a:gd name="connsiteX1" fmla="*/ 296509 w 296687"/>
                  <a:gd name="connsiteY1" fmla="*/ 267212 h 267212"/>
                  <a:gd name="connsiteX2" fmla="*/ 296687 w 296687"/>
                  <a:gd name="connsiteY2" fmla="*/ 267212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09" y="267212"/>
                    </a:lnTo>
                    <a:lnTo>
                      <a:pt x="296687" y="267212"/>
                    </a:lnTo>
                    <a:cubicBezTo>
                      <a:pt x="281773" y="117893"/>
                      <a:pt x="154469" y="0"/>
                      <a:pt x="2485" y="0"/>
                    </a:cubicBezTo>
                    <a:lnTo>
                      <a:pt x="0" y="177"/>
                    </a:lnTo>
                    <a:lnTo>
                      <a:pt x="0" y="6569"/>
                    </a:lnTo>
                    <a:lnTo>
                      <a:pt x="2485" y="6392"/>
                    </a:lnTo>
                    <a:cubicBezTo>
                      <a:pt x="151095" y="6392"/>
                      <a:pt x="275381" y="121444"/>
                      <a:pt x="290296" y="267212"/>
                    </a:cubicBezTo>
                    <a:close/>
                  </a:path>
                </a:pathLst>
              </a:custGeom>
              <a:grpFill/>
              <a:ln w="10769" cap="flat">
                <a:noFill/>
                <a:prstDash val="solid"/>
                <a:miter/>
              </a:ln>
            </p:spPr>
            <p:txBody>
              <a:bodyPr rtlCol="0" anchor="ctr"/>
              <a:lstStyle/>
              <a:p>
                <a:endParaRPr lang="en-US" dirty="0"/>
              </a:p>
            </p:txBody>
          </p:sp>
          <p:sp>
            <p:nvSpPr>
              <p:cNvPr id="885" name="Freeform: Shape 884">
                <a:extLst>
                  <a:ext uri="{FF2B5EF4-FFF2-40B4-BE49-F238E27FC236}">
                    <a16:creationId xmlns:a16="http://schemas.microsoft.com/office/drawing/2014/main" id="{FAA02A9C-F23C-43D4-8F1D-B7A7E84E0F2E}"/>
                  </a:ext>
                </a:extLst>
              </p:cNvPr>
              <p:cNvSpPr/>
              <p:nvPr/>
            </p:nvSpPr>
            <p:spPr>
              <a:xfrm>
                <a:off x="5532483" y="6429790"/>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7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3" y="412626"/>
                    </a:cubicBezTo>
                    <a:lnTo>
                      <a:pt x="419553" y="412803"/>
                    </a:lnTo>
                    <a:lnTo>
                      <a:pt x="425944" y="412803"/>
                    </a:lnTo>
                    <a:lnTo>
                      <a:pt x="425944" y="412803"/>
                    </a:lnTo>
                    <a:lnTo>
                      <a:pt x="425944" y="412448"/>
                    </a:lnTo>
                    <a:cubicBezTo>
                      <a:pt x="422748" y="301657"/>
                      <a:pt x="377295" y="197968"/>
                      <a:pt x="297930" y="120379"/>
                    </a:cubicBezTo>
                    <a:cubicBezTo>
                      <a:pt x="218387" y="42789"/>
                      <a:pt x="113455" y="0"/>
                      <a:pt x="2485" y="0"/>
                    </a:cubicBezTo>
                    <a:lnTo>
                      <a:pt x="0" y="177"/>
                    </a:lnTo>
                    <a:lnTo>
                      <a:pt x="0" y="6569"/>
                    </a:lnTo>
                    <a:lnTo>
                      <a:pt x="2485" y="6392"/>
                    </a:lnTo>
                    <a:cubicBezTo>
                      <a:pt x="111857" y="6746"/>
                      <a:pt x="215191" y="48826"/>
                      <a:pt x="293491" y="125172"/>
                    </a:cubicBezTo>
                    <a:close/>
                  </a:path>
                </a:pathLst>
              </a:custGeom>
              <a:grpFill/>
              <a:ln w="10769" cap="flat">
                <a:noFill/>
                <a:prstDash val="solid"/>
                <a:miter/>
              </a:ln>
            </p:spPr>
            <p:txBody>
              <a:bodyPr rtlCol="0" anchor="ctr"/>
              <a:lstStyle/>
              <a:p>
                <a:endParaRPr lang="en-US" dirty="0"/>
              </a:p>
            </p:txBody>
          </p:sp>
          <p:sp>
            <p:nvSpPr>
              <p:cNvPr id="886" name="Freeform: Shape 885">
                <a:extLst>
                  <a:ext uri="{FF2B5EF4-FFF2-40B4-BE49-F238E27FC236}">
                    <a16:creationId xmlns:a16="http://schemas.microsoft.com/office/drawing/2014/main" id="{E468D6EC-C3CE-4A94-9E7D-9E80AC9CF905}"/>
                  </a:ext>
                </a:extLst>
              </p:cNvPr>
              <p:cNvSpPr/>
              <p:nvPr/>
            </p:nvSpPr>
            <p:spPr>
              <a:xfrm>
                <a:off x="5532483" y="6475065"/>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569"/>
                    </a:lnTo>
                    <a:lnTo>
                      <a:pt x="2485" y="6392"/>
                    </a:lnTo>
                    <a:cubicBezTo>
                      <a:pt x="203118" y="6569"/>
                      <a:pt x="368062" y="167785"/>
                      <a:pt x="374455" y="367706"/>
                    </a:cubicBezTo>
                    <a:close/>
                  </a:path>
                </a:pathLst>
              </a:custGeom>
              <a:grpFill/>
              <a:ln w="10769" cap="flat">
                <a:noFill/>
                <a:prstDash val="solid"/>
                <a:miter/>
              </a:ln>
            </p:spPr>
            <p:txBody>
              <a:bodyPr rtlCol="0" anchor="ctr"/>
              <a:lstStyle/>
              <a:p>
                <a:endParaRPr lang="en-US" dirty="0"/>
              </a:p>
            </p:txBody>
          </p:sp>
          <p:sp>
            <p:nvSpPr>
              <p:cNvPr id="887" name="Freeform: Shape 886">
                <a:extLst>
                  <a:ext uri="{FF2B5EF4-FFF2-40B4-BE49-F238E27FC236}">
                    <a16:creationId xmlns:a16="http://schemas.microsoft.com/office/drawing/2014/main" id="{019A62ED-612B-4645-8286-5C5DB649EBF9}"/>
                  </a:ext>
                </a:extLst>
              </p:cNvPr>
              <p:cNvSpPr/>
              <p:nvPr/>
            </p:nvSpPr>
            <p:spPr>
              <a:xfrm>
                <a:off x="5532483" y="6523892"/>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9"/>
                      <a:pt x="300061" y="156599"/>
                      <a:pt x="239871" y="97298"/>
                    </a:cubicBezTo>
                    <a:cubicBezTo>
                      <a:pt x="176130" y="34622"/>
                      <a:pt x="91793" y="0"/>
                      <a:pt x="2485" y="0"/>
                    </a:cubicBezTo>
                    <a:lnTo>
                      <a:pt x="0" y="178"/>
                    </a:lnTo>
                    <a:lnTo>
                      <a:pt x="0" y="6569"/>
                    </a:lnTo>
                    <a:lnTo>
                      <a:pt x="2485" y="6392"/>
                    </a:lnTo>
                    <a:cubicBezTo>
                      <a:pt x="177551" y="6392"/>
                      <a:pt x="323320" y="145413"/>
                      <a:pt x="334151" y="318879"/>
                    </a:cubicBezTo>
                    <a:close/>
                  </a:path>
                </a:pathLst>
              </a:custGeom>
              <a:grpFill/>
              <a:ln w="10769" cap="flat">
                <a:noFill/>
                <a:prstDash val="solid"/>
                <a:miter/>
              </a:ln>
            </p:spPr>
            <p:txBody>
              <a:bodyPr rtlCol="0" anchor="ctr"/>
              <a:lstStyle/>
              <a:p>
                <a:endParaRPr lang="en-US" dirty="0"/>
              </a:p>
            </p:txBody>
          </p:sp>
          <p:sp>
            <p:nvSpPr>
              <p:cNvPr id="888" name="Freeform: Shape 887">
                <a:extLst>
                  <a:ext uri="{FF2B5EF4-FFF2-40B4-BE49-F238E27FC236}">
                    <a16:creationId xmlns:a16="http://schemas.microsoft.com/office/drawing/2014/main" id="{075B5CA7-6878-43EB-92AC-8BBBC8B18440}"/>
                  </a:ext>
                </a:extLst>
              </p:cNvPr>
              <p:cNvSpPr/>
              <p:nvPr/>
            </p:nvSpPr>
            <p:spPr>
              <a:xfrm>
                <a:off x="5992694"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89" name="Freeform: Shape 888">
                <a:extLst>
                  <a:ext uri="{FF2B5EF4-FFF2-40B4-BE49-F238E27FC236}">
                    <a16:creationId xmlns:a16="http://schemas.microsoft.com/office/drawing/2014/main" id="{4F3CC58F-9278-41E0-96A3-01744D5D4D18}"/>
                  </a:ext>
                </a:extLst>
              </p:cNvPr>
              <p:cNvSpPr/>
              <p:nvPr/>
            </p:nvSpPr>
            <p:spPr>
              <a:xfrm>
                <a:off x="5532838" y="5924306"/>
                <a:ext cx="463762" cy="918642"/>
              </a:xfrm>
              <a:custGeom>
                <a:avLst/>
                <a:gdLst>
                  <a:gd name="connsiteX0" fmla="*/ 454352 w 463762"/>
                  <a:gd name="connsiteY0" fmla="*/ 875498 h 918642"/>
                  <a:gd name="connsiteX1" fmla="*/ 454708 w 463762"/>
                  <a:gd name="connsiteY1" fmla="*/ 879049 h 918642"/>
                  <a:gd name="connsiteX2" fmla="*/ 456128 w 463762"/>
                  <a:gd name="connsiteY2" fmla="*/ 898047 h 918642"/>
                  <a:gd name="connsiteX3" fmla="*/ 456483 w 463762"/>
                  <a:gd name="connsiteY3" fmla="*/ 906570 h 918642"/>
                  <a:gd name="connsiteX4" fmla="*/ 456838 w 463762"/>
                  <a:gd name="connsiteY4" fmla="*/ 918643 h 918642"/>
                  <a:gd name="connsiteX5" fmla="*/ 456838 w 463762"/>
                  <a:gd name="connsiteY5" fmla="*/ 918643 h 918642"/>
                  <a:gd name="connsiteX6" fmla="*/ 463408 w 463762"/>
                  <a:gd name="connsiteY6" fmla="*/ 918643 h 918642"/>
                  <a:gd name="connsiteX7" fmla="*/ 460212 w 463762"/>
                  <a:gd name="connsiteY7" fmla="*/ 868396 h 918642"/>
                  <a:gd name="connsiteX8" fmla="*/ 460212 w 463762"/>
                  <a:gd name="connsiteY8" fmla="*/ 867863 h 918642"/>
                  <a:gd name="connsiteX9" fmla="*/ 459324 w 463762"/>
                  <a:gd name="connsiteY9" fmla="*/ 861117 h 918642"/>
                  <a:gd name="connsiteX10" fmla="*/ 455950 w 463762"/>
                  <a:gd name="connsiteY10" fmla="*/ 839456 h 918642"/>
                  <a:gd name="connsiteX11" fmla="*/ 455240 w 463762"/>
                  <a:gd name="connsiteY11" fmla="*/ 835372 h 918642"/>
                  <a:gd name="connsiteX12" fmla="*/ 452222 w 463762"/>
                  <a:gd name="connsiteY12" fmla="*/ 821345 h 918642"/>
                  <a:gd name="connsiteX13" fmla="*/ 451689 w 463762"/>
                  <a:gd name="connsiteY13" fmla="*/ 819393 h 918642"/>
                  <a:gd name="connsiteX14" fmla="*/ 170804 w 463762"/>
                  <a:gd name="connsiteY14" fmla="*/ 492168 h 918642"/>
                  <a:gd name="connsiteX15" fmla="*/ 170804 w 463762"/>
                  <a:gd name="connsiteY15" fmla="*/ 483823 h 918642"/>
                  <a:gd name="connsiteX16" fmla="*/ 463230 w 463762"/>
                  <a:gd name="connsiteY16" fmla="*/ 199566 h 918642"/>
                  <a:gd name="connsiteX17" fmla="*/ 463230 w 463762"/>
                  <a:gd name="connsiteY17" fmla="*/ 193174 h 918642"/>
                  <a:gd name="connsiteX18" fmla="*/ 164412 w 463762"/>
                  <a:gd name="connsiteY18" fmla="*/ 483823 h 918642"/>
                  <a:gd name="connsiteX19" fmla="*/ 164412 w 463762"/>
                  <a:gd name="connsiteY19" fmla="*/ 489682 h 918642"/>
                  <a:gd name="connsiteX20" fmla="*/ 127837 w 463762"/>
                  <a:gd name="connsiteY20" fmla="*/ 477609 h 918642"/>
                  <a:gd name="connsiteX21" fmla="*/ 127837 w 463762"/>
                  <a:gd name="connsiteY21" fmla="*/ 474590 h 918642"/>
                  <a:gd name="connsiteX22" fmla="*/ 227265 w 463762"/>
                  <a:gd name="connsiteY22" fmla="*/ 243421 h 918642"/>
                  <a:gd name="connsiteX23" fmla="*/ 460567 w 463762"/>
                  <a:gd name="connsiteY23" fmla="*/ 147899 h 918642"/>
                  <a:gd name="connsiteX24" fmla="*/ 463230 w 463762"/>
                  <a:gd name="connsiteY24" fmla="*/ 147899 h 918642"/>
                  <a:gd name="connsiteX25" fmla="*/ 463230 w 463762"/>
                  <a:gd name="connsiteY25" fmla="*/ 141507 h 918642"/>
                  <a:gd name="connsiteX26" fmla="*/ 460567 w 463762"/>
                  <a:gd name="connsiteY26" fmla="*/ 141507 h 918642"/>
                  <a:gd name="connsiteX27" fmla="*/ 222827 w 463762"/>
                  <a:gd name="connsiteY27" fmla="*/ 238804 h 918642"/>
                  <a:gd name="connsiteX28" fmla="*/ 121445 w 463762"/>
                  <a:gd name="connsiteY28" fmla="*/ 474590 h 918642"/>
                  <a:gd name="connsiteX29" fmla="*/ 121445 w 463762"/>
                  <a:gd name="connsiteY29" fmla="*/ 475833 h 918642"/>
                  <a:gd name="connsiteX30" fmla="*/ 87888 w 463762"/>
                  <a:gd name="connsiteY30" fmla="*/ 468199 h 918642"/>
                  <a:gd name="connsiteX31" fmla="*/ 463230 w 463762"/>
                  <a:gd name="connsiteY31" fmla="*/ 99250 h 918642"/>
                  <a:gd name="connsiteX32" fmla="*/ 463230 w 463762"/>
                  <a:gd name="connsiteY32" fmla="*/ 92858 h 918642"/>
                  <a:gd name="connsiteX33" fmla="*/ 81496 w 463762"/>
                  <a:gd name="connsiteY33" fmla="*/ 467134 h 918642"/>
                  <a:gd name="connsiteX34" fmla="*/ 43145 w 463762"/>
                  <a:gd name="connsiteY34" fmla="*/ 462162 h 918642"/>
                  <a:gd name="connsiteX35" fmla="*/ 463230 w 463762"/>
                  <a:gd name="connsiteY35" fmla="*/ 54330 h 918642"/>
                  <a:gd name="connsiteX36" fmla="*/ 463230 w 463762"/>
                  <a:gd name="connsiteY36" fmla="*/ 47938 h 918642"/>
                  <a:gd name="connsiteX37" fmla="*/ 36753 w 463762"/>
                  <a:gd name="connsiteY37" fmla="*/ 461807 h 918642"/>
                  <a:gd name="connsiteX38" fmla="*/ 5682 w 463762"/>
                  <a:gd name="connsiteY38" fmla="*/ 460387 h 918642"/>
                  <a:gd name="connsiteX39" fmla="*/ 6037 w 463762"/>
                  <a:gd name="connsiteY39" fmla="*/ 449023 h 918642"/>
                  <a:gd name="connsiteX40" fmla="*/ 6392 w 463762"/>
                  <a:gd name="connsiteY40" fmla="*/ 439969 h 918642"/>
                  <a:gd name="connsiteX41" fmla="*/ 7812 w 463762"/>
                  <a:gd name="connsiteY41" fmla="*/ 421503 h 918642"/>
                  <a:gd name="connsiteX42" fmla="*/ 8167 w 463762"/>
                  <a:gd name="connsiteY42" fmla="*/ 417419 h 918642"/>
                  <a:gd name="connsiteX43" fmla="*/ 463230 w 463762"/>
                  <a:gd name="connsiteY43" fmla="*/ 8700 h 918642"/>
                  <a:gd name="connsiteX44" fmla="*/ 463763 w 463762"/>
                  <a:gd name="connsiteY44" fmla="*/ 8700 h 918642"/>
                  <a:gd name="connsiteX45" fmla="*/ 463763 w 463762"/>
                  <a:gd name="connsiteY45" fmla="*/ 5504 h 918642"/>
                  <a:gd name="connsiteX46" fmla="*/ 463763 w 463762"/>
                  <a:gd name="connsiteY46" fmla="*/ 0 h 918642"/>
                  <a:gd name="connsiteX47" fmla="*/ 463585 w 463762"/>
                  <a:gd name="connsiteY47" fmla="*/ 0 h 918642"/>
                  <a:gd name="connsiteX48" fmla="*/ 457016 w 463762"/>
                  <a:gd name="connsiteY48" fmla="*/ 0 h 918642"/>
                  <a:gd name="connsiteX49" fmla="*/ 457016 w 463762"/>
                  <a:gd name="connsiteY49" fmla="*/ 1775 h 918642"/>
                  <a:gd name="connsiteX50" fmla="*/ 425944 w 463762"/>
                  <a:gd name="connsiteY50" fmla="*/ 3196 h 918642"/>
                  <a:gd name="connsiteX51" fmla="*/ 425944 w 463762"/>
                  <a:gd name="connsiteY51" fmla="*/ 1598 h 918642"/>
                  <a:gd name="connsiteX52" fmla="*/ 425944 w 463762"/>
                  <a:gd name="connsiteY52" fmla="*/ 0 h 918642"/>
                  <a:gd name="connsiteX53" fmla="*/ 419553 w 463762"/>
                  <a:gd name="connsiteY53" fmla="*/ 0 h 918642"/>
                  <a:gd name="connsiteX54" fmla="*/ 419375 w 463762"/>
                  <a:gd name="connsiteY54" fmla="*/ 0 h 918642"/>
                  <a:gd name="connsiteX55" fmla="*/ 419553 w 463762"/>
                  <a:gd name="connsiteY55" fmla="*/ 1775 h 918642"/>
                  <a:gd name="connsiteX56" fmla="*/ 419553 w 463762"/>
                  <a:gd name="connsiteY56" fmla="*/ 3551 h 918642"/>
                  <a:gd name="connsiteX57" fmla="*/ 381024 w 463762"/>
                  <a:gd name="connsiteY57" fmla="*/ 8700 h 918642"/>
                  <a:gd name="connsiteX58" fmla="*/ 380669 w 463762"/>
                  <a:gd name="connsiteY58" fmla="*/ 0 h 918642"/>
                  <a:gd name="connsiteX59" fmla="*/ 374277 w 463762"/>
                  <a:gd name="connsiteY59" fmla="*/ 0 h 918642"/>
                  <a:gd name="connsiteX60" fmla="*/ 374277 w 463762"/>
                  <a:gd name="connsiteY60" fmla="*/ 0 h 918642"/>
                  <a:gd name="connsiteX61" fmla="*/ 374632 w 463762"/>
                  <a:gd name="connsiteY61" fmla="*/ 9765 h 918642"/>
                  <a:gd name="connsiteX62" fmla="*/ 341075 w 463762"/>
                  <a:gd name="connsiteY62" fmla="*/ 17400 h 918642"/>
                  <a:gd name="connsiteX63" fmla="*/ 341075 w 463762"/>
                  <a:gd name="connsiteY63" fmla="*/ 16157 h 918642"/>
                  <a:gd name="connsiteX64" fmla="*/ 340365 w 463762"/>
                  <a:gd name="connsiteY64" fmla="*/ 0 h 918642"/>
                  <a:gd name="connsiteX65" fmla="*/ 333973 w 463762"/>
                  <a:gd name="connsiteY65" fmla="*/ 0 h 918642"/>
                  <a:gd name="connsiteX66" fmla="*/ 333973 w 463762"/>
                  <a:gd name="connsiteY66" fmla="*/ 0 h 918642"/>
                  <a:gd name="connsiteX67" fmla="*/ 334683 w 463762"/>
                  <a:gd name="connsiteY67" fmla="*/ 16334 h 918642"/>
                  <a:gd name="connsiteX68" fmla="*/ 334683 w 463762"/>
                  <a:gd name="connsiteY68" fmla="*/ 19353 h 918642"/>
                  <a:gd name="connsiteX69" fmla="*/ 298108 w 463762"/>
                  <a:gd name="connsiteY69" fmla="*/ 31248 h 918642"/>
                  <a:gd name="connsiteX70" fmla="*/ 298108 w 463762"/>
                  <a:gd name="connsiteY70" fmla="*/ 25390 h 918642"/>
                  <a:gd name="connsiteX71" fmla="*/ 296510 w 463762"/>
                  <a:gd name="connsiteY71" fmla="*/ 0 h 918642"/>
                  <a:gd name="connsiteX72" fmla="*/ 290296 w 463762"/>
                  <a:gd name="connsiteY72" fmla="*/ 0 h 918642"/>
                  <a:gd name="connsiteX73" fmla="*/ 290118 w 463762"/>
                  <a:gd name="connsiteY73" fmla="*/ 0 h 918642"/>
                  <a:gd name="connsiteX74" fmla="*/ 291716 w 463762"/>
                  <a:gd name="connsiteY74" fmla="*/ 25567 h 918642"/>
                  <a:gd name="connsiteX75" fmla="*/ 291716 w 463762"/>
                  <a:gd name="connsiteY75" fmla="*/ 33912 h 918642"/>
                  <a:gd name="connsiteX76" fmla="*/ 11008 w 463762"/>
                  <a:gd name="connsiteY76" fmla="*/ 360959 h 918642"/>
                  <a:gd name="connsiteX77" fmla="*/ 10475 w 463762"/>
                  <a:gd name="connsiteY77" fmla="*/ 363267 h 918642"/>
                  <a:gd name="connsiteX78" fmla="*/ 7635 w 463762"/>
                  <a:gd name="connsiteY78" fmla="*/ 377116 h 918642"/>
                  <a:gd name="connsiteX79" fmla="*/ 6747 w 463762"/>
                  <a:gd name="connsiteY79" fmla="*/ 381732 h 918642"/>
                  <a:gd name="connsiteX80" fmla="*/ 3374 w 463762"/>
                  <a:gd name="connsiteY80" fmla="*/ 402683 h 918642"/>
                  <a:gd name="connsiteX81" fmla="*/ 2486 w 463762"/>
                  <a:gd name="connsiteY81" fmla="*/ 409785 h 918642"/>
                  <a:gd name="connsiteX82" fmla="*/ 1598 w 463762"/>
                  <a:gd name="connsiteY82" fmla="*/ 403038 h 918642"/>
                  <a:gd name="connsiteX83" fmla="*/ 0 w 463762"/>
                  <a:gd name="connsiteY83" fmla="*/ 393095 h 918642"/>
                  <a:gd name="connsiteX84" fmla="*/ 0 w 463762"/>
                  <a:gd name="connsiteY84" fmla="*/ 467489 h 918642"/>
                  <a:gd name="connsiteX85" fmla="*/ 2486 w 463762"/>
                  <a:gd name="connsiteY85" fmla="*/ 467311 h 918642"/>
                  <a:gd name="connsiteX86" fmla="*/ 454352 w 463762"/>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642">
                    <a:moveTo>
                      <a:pt x="454352" y="875498"/>
                    </a:moveTo>
                    <a:lnTo>
                      <a:pt x="454708" y="879049"/>
                    </a:lnTo>
                    <a:cubicBezTo>
                      <a:pt x="455240" y="885263"/>
                      <a:pt x="455773" y="891655"/>
                      <a:pt x="456128" y="898047"/>
                    </a:cubicBezTo>
                    <a:cubicBezTo>
                      <a:pt x="456306" y="900888"/>
                      <a:pt x="456306" y="903729"/>
                      <a:pt x="456483" y="906570"/>
                    </a:cubicBezTo>
                    <a:cubicBezTo>
                      <a:pt x="456661" y="910653"/>
                      <a:pt x="456661" y="914559"/>
                      <a:pt x="456838" y="918643"/>
                    </a:cubicBezTo>
                    <a:lnTo>
                      <a:pt x="456838" y="918643"/>
                    </a:lnTo>
                    <a:lnTo>
                      <a:pt x="463408" y="918643"/>
                    </a:lnTo>
                    <a:cubicBezTo>
                      <a:pt x="463230" y="901598"/>
                      <a:pt x="462165" y="884908"/>
                      <a:pt x="460212" y="868396"/>
                    </a:cubicBezTo>
                    <a:lnTo>
                      <a:pt x="460212" y="867863"/>
                    </a:lnTo>
                    <a:cubicBezTo>
                      <a:pt x="460034" y="865556"/>
                      <a:pt x="459502" y="863425"/>
                      <a:pt x="459324" y="861117"/>
                    </a:cubicBezTo>
                    <a:cubicBezTo>
                      <a:pt x="458436" y="853837"/>
                      <a:pt x="457193" y="846558"/>
                      <a:pt x="455950" y="839456"/>
                    </a:cubicBezTo>
                    <a:lnTo>
                      <a:pt x="455240" y="835372"/>
                    </a:lnTo>
                    <a:cubicBezTo>
                      <a:pt x="454352" y="830578"/>
                      <a:pt x="453287" y="825962"/>
                      <a:pt x="452222" y="821345"/>
                    </a:cubicBezTo>
                    <a:lnTo>
                      <a:pt x="451689" y="819393"/>
                    </a:lnTo>
                    <a:cubicBezTo>
                      <a:pt x="417600" y="669718"/>
                      <a:pt x="310892" y="547564"/>
                      <a:pt x="170804" y="492168"/>
                    </a:cubicBezTo>
                    <a:cubicBezTo>
                      <a:pt x="170804" y="489150"/>
                      <a:pt x="170804" y="485244"/>
                      <a:pt x="170804" y="483823"/>
                    </a:cubicBezTo>
                    <a:cubicBezTo>
                      <a:pt x="173822" y="327047"/>
                      <a:pt x="306808" y="199566"/>
                      <a:pt x="463230" y="199566"/>
                    </a:cubicBezTo>
                    <a:lnTo>
                      <a:pt x="463230" y="193174"/>
                    </a:lnTo>
                    <a:cubicBezTo>
                      <a:pt x="303434" y="193174"/>
                      <a:pt x="167430" y="323496"/>
                      <a:pt x="164412" y="483823"/>
                    </a:cubicBezTo>
                    <a:cubicBezTo>
                      <a:pt x="164412" y="484711"/>
                      <a:pt x="164412" y="487196"/>
                      <a:pt x="164412" y="489682"/>
                    </a:cubicBezTo>
                    <a:cubicBezTo>
                      <a:pt x="152516" y="485244"/>
                      <a:pt x="140265" y="481160"/>
                      <a:pt x="127837" y="477609"/>
                    </a:cubicBezTo>
                    <a:lnTo>
                      <a:pt x="127837" y="474590"/>
                    </a:lnTo>
                    <a:cubicBezTo>
                      <a:pt x="129435" y="386881"/>
                      <a:pt x="164767" y="304853"/>
                      <a:pt x="227265" y="243421"/>
                    </a:cubicBezTo>
                    <a:cubicBezTo>
                      <a:pt x="289763" y="181811"/>
                      <a:pt x="372857" y="147899"/>
                      <a:pt x="460567" y="147899"/>
                    </a:cubicBezTo>
                    <a:lnTo>
                      <a:pt x="463230" y="147899"/>
                    </a:lnTo>
                    <a:lnTo>
                      <a:pt x="463230" y="141507"/>
                    </a:lnTo>
                    <a:lnTo>
                      <a:pt x="460567" y="141507"/>
                    </a:lnTo>
                    <a:cubicBezTo>
                      <a:pt x="371259" y="141507"/>
                      <a:pt x="286390" y="176129"/>
                      <a:pt x="222827" y="238804"/>
                    </a:cubicBezTo>
                    <a:cubicBezTo>
                      <a:pt x="159263" y="301479"/>
                      <a:pt x="123220" y="385283"/>
                      <a:pt x="121445" y="474590"/>
                    </a:cubicBezTo>
                    <a:lnTo>
                      <a:pt x="121445" y="475833"/>
                    </a:lnTo>
                    <a:cubicBezTo>
                      <a:pt x="110437" y="472815"/>
                      <a:pt x="99251" y="470329"/>
                      <a:pt x="87888" y="468199"/>
                    </a:cubicBezTo>
                    <a:cubicBezTo>
                      <a:pt x="90196" y="264549"/>
                      <a:pt x="259935" y="99250"/>
                      <a:pt x="463230" y="99250"/>
                    </a:cubicBezTo>
                    <a:lnTo>
                      <a:pt x="463230" y="92858"/>
                    </a:lnTo>
                    <a:cubicBezTo>
                      <a:pt x="256738" y="92858"/>
                      <a:pt x="84337" y="260465"/>
                      <a:pt x="81496" y="467134"/>
                    </a:cubicBezTo>
                    <a:cubicBezTo>
                      <a:pt x="68890" y="465003"/>
                      <a:pt x="56106" y="463228"/>
                      <a:pt x="43145" y="462162"/>
                    </a:cubicBezTo>
                    <a:cubicBezTo>
                      <a:pt x="50247" y="236851"/>
                      <a:pt x="239339" y="54330"/>
                      <a:pt x="463230" y="54330"/>
                    </a:cubicBezTo>
                    <a:lnTo>
                      <a:pt x="463230" y="47938"/>
                    </a:lnTo>
                    <a:cubicBezTo>
                      <a:pt x="235965" y="47938"/>
                      <a:pt x="44033" y="233123"/>
                      <a:pt x="36753" y="461807"/>
                    </a:cubicBezTo>
                    <a:cubicBezTo>
                      <a:pt x="26455" y="461097"/>
                      <a:pt x="16157" y="460564"/>
                      <a:pt x="5682" y="460387"/>
                    </a:cubicBezTo>
                    <a:cubicBezTo>
                      <a:pt x="5682" y="456658"/>
                      <a:pt x="5859" y="452752"/>
                      <a:pt x="6037" y="449023"/>
                    </a:cubicBezTo>
                    <a:cubicBezTo>
                      <a:pt x="6037" y="446005"/>
                      <a:pt x="6214" y="442987"/>
                      <a:pt x="6392" y="439969"/>
                    </a:cubicBezTo>
                    <a:cubicBezTo>
                      <a:pt x="6747" y="433754"/>
                      <a:pt x="7280" y="427718"/>
                      <a:pt x="7812" y="421503"/>
                    </a:cubicBezTo>
                    <a:lnTo>
                      <a:pt x="8167" y="417419"/>
                    </a:lnTo>
                    <a:cubicBezTo>
                      <a:pt x="31782" y="188025"/>
                      <a:pt x="228331" y="8700"/>
                      <a:pt x="463230" y="8700"/>
                    </a:cubicBezTo>
                    <a:lnTo>
                      <a:pt x="463763" y="8700"/>
                    </a:lnTo>
                    <a:lnTo>
                      <a:pt x="463763" y="5504"/>
                    </a:lnTo>
                    <a:cubicBezTo>
                      <a:pt x="463763" y="3728"/>
                      <a:pt x="463763" y="1775"/>
                      <a:pt x="463763" y="0"/>
                    </a:cubicBezTo>
                    <a:lnTo>
                      <a:pt x="463585" y="0"/>
                    </a:lnTo>
                    <a:lnTo>
                      <a:pt x="457016" y="0"/>
                    </a:lnTo>
                    <a:lnTo>
                      <a:pt x="457016" y="1775"/>
                    </a:lnTo>
                    <a:cubicBezTo>
                      <a:pt x="446540" y="1775"/>
                      <a:pt x="436242" y="2308"/>
                      <a:pt x="425944" y="3196"/>
                    </a:cubicBezTo>
                    <a:lnTo>
                      <a:pt x="425944" y="1598"/>
                    </a:lnTo>
                    <a:lnTo>
                      <a:pt x="425944" y="0"/>
                    </a:lnTo>
                    <a:lnTo>
                      <a:pt x="419553" y="0"/>
                    </a:lnTo>
                    <a:lnTo>
                      <a:pt x="419375" y="0"/>
                    </a:lnTo>
                    <a:lnTo>
                      <a:pt x="419553" y="1775"/>
                    </a:lnTo>
                    <a:lnTo>
                      <a:pt x="419553" y="3551"/>
                    </a:lnTo>
                    <a:cubicBezTo>
                      <a:pt x="406591" y="4794"/>
                      <a:pt x="393808" y="6392"/>
                      <a:pt x="381024" y="8700"/>
                    </a:cubicBezTo>
                    <a:cubicBezTo>
                      <a:pt x="381024" y="5859"/>
                      <a:pt x="380847" y="2840"/>
                      <a:pt x="380669" y="0"/>
                    </a:cubicBezTo>
                    <a:lnTo>
                      <a:pt x="374277" y="0"/>
                    </a:lnTo>
                    <a:lnTo>
                      <a:pt x="374277" y="0"/>
                    </a:lnTo>
                    <a:cubicBezTo>
                      <a:pt x="374455" y="3373"/>
                      <a:pt x="374632" y="6569"/>
                      <a:pt x="374632" y="9765"/>
                    </a:cubicBezTo>
                    <a:cubicBezTo>
                      <a:pt x="363269" y="11896"/>
                      <a:pt x="352084" y="14381"/>
                      <a:pt x="341075" y="17400"/>
                    </a:cubicBezTo>
                    <a:lnTo>
                      <a:pt x="341075" y="16157"/>
                    </a:lnTo>
                    <a:cubicBezTo>
                      <a:pt x="340898"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248"/>
                    </a:cubicBezTo>
                    <a:cubicBezTo>
                      <a:pt x="298108" y="28763"/>
                      <a:pt x="298108" y="26455"/>
                      <a:pt x="298108" y="25390"/>
                    </a:cubicBezTo>
                    <a:cubicBezTo>
                      <a:pt x="297930" y="16867"/>
                      <a:pt x="297220" y="8345"/>
                      <a:pt x="296510" y="0"/>
                    </a:cubicBezTo>
                    <a:lnTo>
                      <a:pt x="290296" y="0"/>
                    </a:lnTo>
                    <a:lnTo>
                      <a:pt x="290118" y="0"/>
                    </a:lnTo>
                    <a:cubicBezTo>
                      <a:pt x="291006" y="8345"/>
                      <a:pt x="291716" y="16867"/>
                      <a:pt x="291716" y="25567"/>
                    </a:cubicBezTo>
                    <a:cubicBezTo>
                      <a:pt x="291716" y="26810"/>
                      <a:pt x="291716" y="30894"/>
                      <a:pt x="291716" y="33912"/>
                    </a:cubicBezTo>
                    <a:cubicBezTo>
                      <a:pt x="151629" y="89308"/>
                      <a:pt x="45098" y="211284"/>
                      <a:pt x="11008" y="360959"/>
                    </a:cubicBezTo>
                    <a:lnTo>
                      <a:pt x="10475" y="363267"/>
                    </a:lnTo>
                    <a:cubicBezTo>
                      <a:pt x="9410" y="367883"/>
                      <a:pt x="8523" y="372499"/>
                      <a:pt x="7635" y="377116"/>
                    </a:cubicBezTo>
                    <a:lnTo>
                      <a:pt x="6747" y="381732"/>
                    </a:lnTo>
                    <a:cubicBezTo>
                      <a:pt x="5504" y="388656"/>
                      <a:pt x="4439" y="395581"/>
                      <a:pt x="3374" y="402683"/>
                    </a:cubicBezTo>
                    <a:cubicBezTo>
                      <a:pt x="3019" y="404991"/>
                      <a:pt x="2663" y="407477"/>
                      <a:pt x="2486" y="409785"/>
                    </a:cubicBezTo>
                    <a:cubicBezTo>
                      <a:pt x="2308" y="407477"/>
                      <a:pt x="1776" y="405346"/>
                      <a:pt x="1598" y="403038"/>
                    </a:cubicBezTo>
                    <a:cubicBezTo>
                      <a:pt x="1243" y="399664"/>
                      <a:pt x="533" y="396291"/>
                      <a:pt x="0" y="393095"/>
                    </a:cubicBezTo>
                    <a:lnTo>
                      <a:pt x="0" y="467489"/>
                    </a:lnTo>
                    <a:lnTo>
                      <a:pt x="2486" y="467311"/>
                    </a:lnTo>
                    <a:cubicBezTo>
                      <a:pt x="237030" y="466601"/>
                      <a:pt x="430738" y="646104"/>
                      <a:pt x="454352" y="875498"/>
                    </a:cubicBezTo>
                    <a:close/>
                  </a:path>
                </a:pathLst>
              </a:custGeom>
              <a:grpFill/>
              <a:ln w="10769" cap="flat">
                <a:noFill/>
                <a:prstDash val="solid"/>
                <a:miter/>
              </a:ln>
            </p:spPr>
            <p:txBody>
              <a:bodyPr rtlCol="0" anchor="ctr"/>
              <a:lstStyle/>
              <a:p>
                <a:endParaRPr lang="en-US" dirty="0"/>
              </a:p>
            </p:txBody>
          </p:sp>
          <p:sp>
            <p:nvSpPr>
              <p:cNvPr id="890" name="Freeform: Shape 889">
                <a:extLst>
                  <a:ext uri="{FF2B5EF4-FFF2-40B4-BE49-F238E27FC236}">
                    <a16:creationId xmlns:a16="http://schemas.microsoft.com/office/drawing/2014/main" id="{45FC451F-48B9-4AF5-A1D2-48257D0FFCB6}"/>
                  </a:ext>
                </a:extLst>
              </p:cNvPr>
              <p:cNvSpPr/>
              <p:nvPr/>
            </p:nvSpPr>
            <p:spPr>
              <a:xfrm>
                <a:off x="5532483" y="7494556"/>
                <a:ext cx="296687" cy="267212"/>
              </a:xfrm>
              <a:custGeom>
                <a:avLst/>
                <a:gdLst>
                  <a:gd name="connsiteX0" fmla="*/ 290296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70 h 267212"/>
                  <a:gd name="connsiteX6" fmla="*/ 2485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09" y="267213"/>
                    </a:lnTo>
                    <a:lnTo>
                      <a:pt x="296687" y="267213"/>
                    </a:lnTo>
                    <a:cubicBezTo>
                      <a:pt x="281773" y="117893"/>
                      <a:pt x="154469" y="0"/>
                      <a:pt x="2485" y="0"/>
                    </a:cubicBezTo>
                    <a:lnTo>
                      <a:pt x="0" y="178"/>
                    </a:lnTo>
                    <a:lnTo>
                      <a:pt x="0" y="6570"/>
                    </a:lnTo>
                    <a:lnTo>
                      <a:pt x="2485" y="6392"/>
                    </a:lnTo>
                    <a:cubicBezTo>
                      <a:pt x="151095" y="6570"/>
                      <a:pt x="275381" y="121445"/>
                      <a:pt x="290296" y="267213"/>
                    </a:cubicBezTo>
                    <a:close/>
                  </a:path>
                </a:pathLst>
              </a:custGeom>
              <a:grpFill/>
              <a:ln w="10769" cap="flat">
                <a:noFill/>
                <a:prstDash val="solid"/>
                <a:miter/>
              </a:ln>
            </p:spPr>
            <p:txBody>
              <a:bodyPr rtlCol="0" anchor="ctr"/>
              <a:lstStyle/>
              <a:p>
                <a:endParaRPr lang="en-US" dirty="0"/>
              </a:p>
            </p:txBody>
          </p:sp>
          <p:sp>
            <p:nvSpPr>
              <p:cNvPr id="891" name="Freeform: Shape 890">
                <a:extLst>
                  <a:ext uri="{FF2B5EF4-FFF2-40B4-BE49-F238E27FC236}">
                    <a16:creationId xmlns:a16="http://schemas.microsoft.com/office/drawing/2014/main" id="{1C8D2094-8A53-4763-A195-F50215D36C3B}"/>
                  </a:ext>
                </a:extLst>
              </p:cNvPr>
              <p:cNvSpPr/>
              <p:nvPr/>
            </p:nvSpPr>
            <p:spPr>
              <a:xfrm>
                <a:off x="5532483" y="7348966"/>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3" y="412626"/>
                    </a:cubicBezTo>
                    <a:lnTo>
                      <a:pt x="419553" y="412803"/>
                    </a:lnTo>
                    <a:lnTo>
                      <a:pt x="425944" y="412803"/>
                    </a:lnTo>
                    <a:lnTo>
                      <a:pt x="425944" y="412803"/>
                    </a:lnTo>
                    <a:lnTo>
                      <a:pt x="425944" y="412449"/>
                    </a:lnTo>
                    <a:cubicBezTo>
                      <a:pt x="422748" y="301657"/>
                      <a:pt x="377295" y="197968"/>
                      <a:pt x="297930" y="120379"/>
                    </a:cubicBezTo>
                    <a:cubicBezTo>
                      <a:pt x="218387" y="42790"/>
                      <a:pt x="113455" y="0"/>
                      <a:pt x="2485" y="0"/>
                    </a:cubicBezTo>
                    <a:lnTo>
                      <a:pt x="0" y="178"/>
                    </a:lnTo>
                    <a:lnTo>
                      <a:pt x="0" y="6569"/>
                    </a:lnTo>
                    <a:lnTo>
                      <a:pt x="2485" y="6392"/>
                    </a:lnTo>
                    <a:cubicBezTo>
                      <a:pt x="111857" y="6569"/>
                      <a:pt x="215191" y="48648"/>
                      <a:pt x="293491" y="125172"/>
                    </a:cubicBezTo>
                    <a:close/>
                  </a:path>
                </a:pathLst>
              </a:custGeom>
              <a:grpFill/>
              <a:ln w="10769" cap="flat">
                <a:noFill/>
                <a:prstDash val="solid"/>
                <a:miter/>
              </a:ln>
            </p:spPr>
            <p:txBody>
              <a:bodyPr rtlCol="0" anchor="ctr"/>
              <a:lstStyle/>
              <a:p>
                <a:endParaRPr lang="en-US" dirty="0"/>
              </a:p>
            </p:txBody>
          </p:sp>
          <p:sp>
            <p:nvSpPr>
              <p:cNvPr id="892" name="Freeform: Shape 891">
                <a:extLst>
                  <a:ext uri="{FF2B5EF4-FFF2-40B4-BE49-F238E27FC236}">
                    <a16:creationId xmlns:a16="http://schemas.microsoft.com/office/drawing/2014/main" id="{5EA2E769-9AE4-4BFD-8171-CDBF529C5BDA}"/>
                  </a:ext>
                </a:extLst>
              </p:cNvPr>
              <p:cNvSpPr/>
              <p:nvPr/>
            </p:nvSpPr>
            <p:spPr>
              <a:xfrm>
                <a:off x="5532483" y="739406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569"/>
                      <a:pt x="368062" y="167784"/>
                      <a:pt x="374455" y="367706"/>
                    </a:cubicBezTo>
                    <a:close/>
                  </a:path>
                </a:pathLst>
              </a:custGeom>
              <a:grpFill/>
              <a:ln w="10769" cap="flat">
                <a:noFill/>
                <a:prstDash val="solid"/>
                <a:miter/>
              </a:ln>
            </p:spPr>
            <p:txBody>
              <a:bodyPr rtlCol="0" anchor="ctr"/>
              <a:lstStyle/>
              <a:p>
                <a:endParaRPr lang="en-US" dirty="0"/>
              </a:p>
            </p:txBody>
          </p:sp>
          <p:sp>
            <p:nvSpPr>
              <p:cNvPr id="893" name="Freeform: Shape 892">
                <a:extLst>
                  <a:ext uri="{FF2B5EF4-FFF2-40B4-BE49-F238E27FC236}">
                    <a16:creationId xmlns:a16="http://schemas.microsoft.com/office/drawing/2014/main" id="{61A7B5BA-E01A-4D8B-B20B-77C98CF04465}"/>
                  </a:ext>
                </a:extLst>
              </p:cNvPr>
              <p:cNvSpPr/>
              <p:nvPr/>
            </p:nvSpPr>
            <p:spPr>
              <a:xfrm>
                <a:off x="5532483" y="7442890"/>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551" y="6392"/>
                      <a:pt x="323320" y="145413"/>
                      <a:pt x="334151" y="318879"/>
                    </a:cubicBezTo>
                    <a:close/>
                  </a:path>
                </a:pathLst>
              </a:custGeom>
              <a:grpFill/>
              <a:ln w="10769" cap="flat">
                <a:noFill/>
                <a:prstDash val="solid"/>
                <a:miter/>
              </a:ln>
            </p:spPr>
            <p:txBody>
              <a:bodyPr rtlCol="0" anchor="ctr"/>
              <a:lstStyle/>
              <a:p>
                <a:endParaRPr lang="en-US" dirty="0"/>
              </a:p>
            </p:txBody>
          </p:sp>
          <p:sp>
            <p:nvSpPr>
              <p:cNvPr id="894" name="Freeform: Shape 893">
                <a:extLst>
                  <a:ext uri="{FF2B5EF4-FFF2-40B4-BE49-F238E27FC236}">
                    <a16:creationId xmlns:a16="http://schemas.microsoft.com/office/drawing/2014/main" id="{3D7C683A-36C9-4FF0-AEA5-0F491E9273B6}"/>
                  </a:ext>
                </a:extLst>
              </p:cNvPr>
              <p:cNvSpPr/>
              <p:nvPr/>
            </p:nvSpPr>
            <p:spPr>
              <a:xfrm>
                <a:off x="5992694"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895" name="Freeform: Shape 894">
                <a:extLst>
                  <a:ext uri="{FF2B5EF4-FFF2-40B4-BE49-F238E27FC236}">
                    <a16:creationId xmlns:a16="http://schemas.microsoft.com/office/drawing/2014/main" id="{4CDF5F8D-3865-4CEA-B759-08DF21401B4A}"/>
                  </a:ext>
                </a:extLst>
              </p:cNvPr>
              <p:cNvSpPr/>
              <p:nvPr/>
            </p:nvSpPr>
            <p:spPr>
              <a:xfrm>
                <a:off x="5532838" y="6843126"/>
                <a:ext cx="463762" cy="918820"/>
              </a:xfrm>
              <a:custGeom>
                <a:avLst/>
                <a:gdLst>
                  <a:gd name="connsiteX0" fmla="*/ 454352 w 463762"/>
                  <a:gd name="connsiteY0" fmla="*/ 875676 h 918820"/>
                  <a:gd name="connsiteX1" fmla="*/ 454708 w 463762"/>
                  <a:gd name="connsiteY1" fmla="*/ 879227 h 918820"/>
                  <a:gd name="connsiteX2" fmla="*/ 456128 w 463762"/>
                  <a:gd name="connsiteY2" fmla="*/ 898225 h 918820"/>
                  <a:gd name="connsiteX3" fmla="*/ 456483 w 463762"/>
                  <a:gd name="connsiteY3" fmla="*/ 906747 h 918820"/>
                  <a:gd name="connsiteX4" fmla="*/ 456838 w 463762"/>
                  <a:gd name="connsiteY4" fmla="*/ 918821 h 918820"/>
                  <a:gd name="connsiteX5" fmla="*/ 456838 w 463762"/>
                  <a:gd name="connsiteY5" fmla="*/ 918821 h 918820"/>
                  <a:gd name="connsiteX6" fmla="*/ 463408 w 463762"/>
                  <a:gd name="connsiteY6" fmla="*/ 918821 h 918820"/>
                  <a:gd name="connsiteX7" fmla="*/ 460212 w 463762"/>
                  <a:gd name="connsiteY7" fmla="*/ 868574 h 918820"/>
                  <a:gd name="connsiteX8" fmla="*/ 460212 w 463762"/>
                  <a:gd name="connsiteY8" fmla="*/ 868041 h 918820"/>
                  <a:gd name="connsiteX9" fmla="*/ 459324 w 463762"/>
                  <a:gd name="connsiteY9" fmla="*/ 861294 h 918820"/>
                  <a:gd name="connsiteX10" fmla="*/ 455950 w 463762"/>
                  <a:gd name="connsiteY10" fmla="*/ 839633 h 918820"/>
                  <a:gd name="connsiteX11" fmla="*/ 455240 w 463762"/>
                  <a:gd name="connsiteY11" fmla="*/ 835550 h 918820"/>
                  <a:gd name="connsiteX12" fmla="*/ 452222 w 463762"/>
                  <a:gd name="connsiteY12" fmla="*/ 821523 h 918820"/>
                  <a:gd name="connsiteX13" fmla="*/ 451689 w 463762"/>
                  <a:gd name="connsiteY13" fmla="*/ 819570 h 918820"/>
                  <a:gd name="connsiteX14" fmla="*/ 170804 w 463762"/>
                  <a:gd name="connsiteY14" fmla="*/ 492345 h 918820"/>
                  <a:gd name="connsiteX15" fmla="*/ 170804 w 463762"/>
                  <a:gd name="connsiteY15" fmla="*/ 484001 h 918820"/>
                  <a:gd name="connsiteX16" fmla="*/ 463230 w 463762"/>
                  <a:gd name="connsiteY16" fmla="*/ 199744 h 918820"/>
                  <a:gd name="connsiteX17" fmla="*/ 463230 w 463762"/>
                  <a:gd name="connsiteY17" fmla="*/ 193352 h 918820"/>
                  <a:gd name="connsiteX18" fmla="*/ 164412 w 463762"/>
                  <a:gd name="connsiteY18" fmla="*/ 484001 h 918820"/>
                  <a:gd name="connsiteX19" fmla="*/ 164412 w 463762"/>
                  <a:gd name="connsiteY19" fmla="*/ 489860 h 918820"/>
                  <a:gd name="connsiteX20" fmla="*/ 127837 w 463762"/>
                  <a:gd name="connsiteY20" fmla="*/ 477786 h 918820"/>
                  <a:gd name="connsiteX21" fmla="*/ 127837 w 463762"/>
                  <a:gd name="connsiteY21" fmla="*/ 474768 h 918820"/>
                  <a:gd name="connsiteX22" fmla="*/ 227265 w 463762"/>
                  <a:gd name="connsiteY22" fmla="*/ 243598 h 918820"/>
                  <a:gd name="connsiteX23" fmla="*/ 460567 w 463762"/>
                  <a:gd name="connsiteY23" fmla="*/ 148077 h 918820"/>
                  <a:gd name="connsiteX24" fmla="*/ 463230 w 463762"/>
                  <a:gd name="connsiteY24" fmla="*/ 148077 h 918820"/>
                  <a:gd name="connsiteX25" fmla="*/ 463230 w 463762"/>
                  <a:gd name="connsiteY25" fmla="*/ 141684 h 918820"/>
                  <a:gd name="connsiteX26" fmla="*/ 460567 w 463762"/>
                  <a:gd name="connsiteY26" fmla="*/ 141684 h 918820"/>
                  <a:gd name="connsiteX27" fmla="*/ 222827 w 463762"/>
                  <a:gd name="connsiteY27" fmla="*/ 238982 h 918820"/>
                  <a:gd name="connsiteX28" fmla="*/ 121445 w 463762"/>
                  <a:gd name="connsiteY28" fmla="*/ 474768 h 918820"/>
                  <a:gd name="connsiteX29" fmla="*/ 121445 w 463762"/>
                  <a:gd name="connsiteY29" fmla="*/ 476011 h 918820"/>
                  <a:gd name="connsiteX30" fmla="*/ 87888 w 463762"/>
                  <a:gd name="connsiteY30" fmla="*/ 468376 h 918820"/>
                  <a:gd name="connsiteX31" fmla="*/ 463230 w 463762"/>
                  <a:gd name="connsiteY31" fmla="*/ 99427 h 918820"/>
                  <a:gd name="connsiteX32" fmla="*/ 463230 w 463762"/>
                  <a:gd name="connsiteY32" fmla="*/ 93036 h 918820"/>
                  <a:gd name="connsiteX33" fmla="*/ 81496 w 463762"/>
                  <a:gd name="connsiteY33" fmla="*/ 467311 h 918820"/>
                  <a:gd name="connsiteX34" fmla="*/ 43145 w 463762"/>
                  <a:gd name="connsiteY34" fmla="*/ 462339 h 918820"/>
                  <a:gd name="connsiteX35" fmla="*/ 463230 w 463762"/>
                  <a:gd name="connsiteY35" fmla="*/ 54507 h 918820"/>
                  <a:gd name="connsiteX36" fmla="*/ 463230 w 463762"/>
                  <a:gd name="connsiteY36" fmla="*/ 48116 h 918820"/>
                  <a:gd name="connsiteX37" fmla="*/ 36753 w 463762"/>
                  <a:gd name="connsiteY37" fmla="*/ 461985 h 918820"/>
                  <a:gd name="connsiteX38" fmla="*/ 5682 w 463762"/>
                  <a:gd name="connsiteY38" fmla="*/ 460564 h 918820"/>
                  <a:gd name="connsiteX39" fmla="*/ 6037 w 463762"/>
                  <a:gd name="connsiteY39" fmla="*/ 449201 h 918820"/>
                  <a:gd name="connsiteX40" fmla="*/ 6392 w 463762"/>
                  <a:gd name="connsiteY40" fmla="*/ 440146 h 918820"/>
                  <a:gd name="connsiteX41" fmla="*/ 7812 w 463762"/>
                  <a:gd name="connsiteY41" fmla="*/ 421681 h 918820"/>
                  <a:gd name="connsiteX42" fmla="*/ 8167 w 463762"/>
                  <a:gd name="connsiteY42" fmla="*/ 417597 h 918820"/>
                  <a:gd name="connsiteX43" fmla="*/ 463230 w 463762"/>
                  <a:gd name="connsiteY43" fmla="*/ 8877 h 918820"/>
                  <a:gd name="connsiteX44" fmla="*/ 463763 w 463762"/>
                  <a:gd name="connsiteY44" fmla="*/ 8877 h 918820"/>
                  <a:gd name="connsiteX45" fmla="*/ 463763 w 463762"/>
                  <a:gd name="connsiteY45" fmla="*/ 5681 h 918820"/>
                  <a:gd name="connsiteX46" fmla="*/ 463763 w 463762"/>
                  <a:gd name="connsiteY46" fmla="*/ 177 h 918820"/>
                  <a:gd name="connsiteX47" fmla="*/ 463585 w 463762"/>
                  <a:gd name="connsiteY47" fmla="*/ 177 h 918820"/>
                  <a:gd name="connsiteX48" fmla="*/ 457016 w 463762"/>
                  <a:gd name="connsiteY48" fmla="*/ 177 h 918820"/>
                  <a:gd name="connsiteX49" fmla="*/ 457016 w 463762"/>
                  <a:gd name="connsiteY49" fmla="*/ 1953 h 918820"/>
                  <a:gd name="connsiteX50" fmla="*/ 425944 w 463762"/>
                  <a:gd name="connsiteY50" fmla="*/ 3196 h 918820"/>
                  <a:gd name="connsiteX51" fmla="*/ 425944 w 463762"/>
                  <a:gd name="connsiteY51" fmla="*/ 1598 h 918820"/>
                  <a:gd name="connsiteX52" fmla="*/ 425944 w 463762"/>
                  <a:gd name="connsiteY52" fmla="*/ 0 h 918820"/>
                  <a:gd name="connsiteX53" fmla="*/ 419553 w 463762"/>
                  <a:gd name="connsiteY53" fmla="*/ 0 h 918820"/>
                  <a:gd name="connsiteX54" fmla="*/ 419375 w 463762"/>
                  <a:gd name="connsiteY54" fmla="*/ 0 h 918820"/>
                  <a:gd name="connsiteX55" fmla="*/ 419553 w 463762"/>
                  <a:gd name="connsiteY55" fmla="*/ 1775 h 918820"/>
                  <a:gd name="connsiteX56" fmla="*/ 419553 w 463762"/>
                  <a:gd name="connsiteY56" fmla="*/ 3551 h 918820"/>
                  <a:gd name="connsiteX57" fmla="*/ 381024 w 463762"/>
                  <a:gd name="connsiteY57" fmla="*/ 8700 h 918820"/>
                  <a:gd name="connsiteX58" fmla="*/ 380669 w 463762"/>
                  <a:gd name="connsiteY58" fmla="*/ 0 h 918820"/>
                  <a:gd name="connsiteX59" fmla="*/ 374277 w 463762"/>
                  <a:gd name="connsiteY59" fmla="*/ 0 h 918820"/>
                  <a:gd name="connsiteX60" fmla="*/ 374277 w 463762"/>
                  <a:gd name="connsiteY60" fmla="*/ 0 h 918820"/>
                  <a:gd name="connsiteX61" fmla="*/ 374632 w 463762"/>
                  <a:gd name="connsiteY61" fmla="*/ 9765 h 918820"/>
                  <a:gd name="connsiteX62" fmla="*/ 341075 w 463762"/>
                  <a:gd name="connsiteY62" fmla="*/ 17400 h 918820"/>
                  <a:gd name="connsiteX63" fmla="*/ 341075 w 463762"/>
                  <a:gd name="connsiteY63" fmla="*/ 16157 h 918820"/>
                  <a:gd name="connsiteX64" fmla="*/ 340365 w 463762"/>
                  <a:gd name="connsiteY64" fmla="*/ 0 h 918820"/>
                  <a:gd name="connsiteX65" fmla="*/ 333973 w 463762"/>
                  <a:gd name="connsiteY65" fmla="*/ 0 h 918820"/>
                  <a:gd name="connsiteX66" fmla="*/ 333973 w 463762"/>
                  <a:gd name="connsiteY66" fmla="*/ 0 h 918820"/>
                  <a:gd name="connsiteX67" fmla="*/ 334683 w 463762"/>
                  <a:gd name="connsiteY67" fmla="*/ 16334 h 918820"/>
                  <a:gd name="connsiteX68" fmla="*/ 334683 w 463762"/>
                  <a:gd name="connsiteY68" fmla="*/ 19353 h 918820"/>
                  <a:gd name="connsiteX69" fmla="*/ 298108 w 463762"/>
                  <a:gd name="connsiteY69" fmla="*/ 31426 h 918820"/>
                  <a:gd name="connsiteX70" fmla="*/ 298108 w 463762"/>
                  <a:gd name="connsiteY70" fmla="*/ 25567 h 918820"/>
                  <a:gd name="connsiteX71" fmla="*/ 296510 w 463762"/>
                  <a:gd name="connsiteY71" fmla="*/ 177 h 918820"/>
                  <a:gd name="connsiteX72" fmla="*/ 290296 w 463762"/>
                  <a:gd name="connsiteY72" fmla="*/ 177 h 918820"/>
                  <a:gd name="connsiteX73" fmla="*/ 290118 w 463762"/>
                  <a:gd name="connsiteY73" fmla="*/ 177 h 918820"/>
                  <a:gd name="connsiteX74" fmla="*/ 291716 w 463762"/>
                  <a:gd name="connsiteY74" fmla="*/ 25744 h 918820"/>
                  <a:gd name="connsiteX75" fmla="*/ 291716 w 463762"/>
                  <a:gd name="connsiteY75" fmla="*/ 34089 h 918820"/>
                  <a:gd name="connsiteX76" fmla="*/ 11008 w 463762"/>
                  <a:gd name="connsiteY76" fmla="*/ 361136 h 918820"/>
                  <a:gd name="connsiteX77" fmla="*/ 10475 w 463762"/>
                  <a:gd name="connsiteY77" fmla="*/ 363445 h 918820"/>
                  <a:gd name="connsiteX78" fmla="*/ 7635 w 463762"/>
                  <a:gd name="connsiteY78" fmla="*/ 377293 h 918820"/>
                  <a:gd name="connsiteX79" fmla="*/ 6747 w 463762"/>
                  <a:gd name="connsiteY79" fmla="*/ 381909 h 918820"/>
                  <a:gd name="connsiteX80" fmla="*/ 3374 w 463762"/>
                  <a:gd name="connsiteY80" fmla="*/ 402860 h 918820"/>
                  <a:gd name="connsiteX81" fmla="*/ 2486 w 463762"/>
                  <a:gd name="connsiteY81" fmla="*/ 409963 h 918820"/>
                  <a:gd name="connsiteX82" fmla="*/ 1598 w 463762"/>
                  <a:gd name="connsiteY82" fmla="*/ 403216 h 918820"/>
                  <a:gd name="connsiteX83" fmla="*/ 0 w 463762"/>
                  <a:gd name="connsiteY83" fmla="*/ 393273 h 918820"/>
                  <a:gd name="connsiteX84" fmla="*/ 0 w 463762"/>
                  <a:gd name="connsiteY84" fmla="*/ 467666 h 918820"/>
                  <a:gd name="connsiteX85" fmla="*/ 2486 w 463762"/>
                  <a:gd name="connsiteY85" fmla="*/ 467489 h 918820"/>
                  <a:gd name="connsiteX86" fmla="*/ 454352 w 463762"/>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762" h="918820">
                    <a:moveTo>
                      <a:pt x="454352" y="875676"/>
                    </a:moveTo>
                    <a:lnTo>
                      <a:pt x="454708" y="879227"/>
                    </a:lnTo>
                    <a:cubicBezTo>
                      <a:pt x="455240" y="885441"/>
                      <a:pt x="455773" y="891833"/>
                      <a:pt x="456128" y="898225"/>
                    </a:cubicBezTo>
                    <a:cubicBezTo>
                      <a:pt x="456306" y="901066"/>
                      <a:pt x="456306" y="903906"/>
                      <a:pt x="456483" y="906747"/>
                    </a:cubicBezTo>
                    <a:cubicBezTo>
                      <a:pt x="456661" y="910831"/>
                      <a:pt x="456661" y="914737"/>
                      <a:pt x="456838" y="918821"/>
                    </a:cubicBezTo>
                    <a:lnTo>
                      <a:pt x="456838" y="918821"/>
                    </a:lnTo>
                    <a:lnTo>
                      <a:pt x="463408" y="918821"/>
                    </a:lnTo>
                    <a:cubicBezTo>
                      <a:pt x="463230" y="901775"/>
                      <a:pt x="462165" y="885086"/>
                      <a:pt x="460212" y="868574"/>
                    </a:cubicBezTo>
                    <a:lnTo>
                      <a:pt x="460212" y="868041"/>
                    </a:lnTo>
                    <a:cubicBezTo>
                      <a:pt x="460034" y="865733"/>
                      <a:pt x="459502" y="863602"/>
                      <a:pt x="459324" y="861294"/>
                    </a:cubicBezTo>
                    <a:cubicBezTo>
                      <a:pt x="458436" y="854014"/>
                      <a:pt x="457193" y="846735"/>
                      <a:pt x="455950" y="839633"/>
                    </a:cubicBezTo>
                    <a:lnTo>
                      <a:pt x="455240" y="835550"/>
                    </a:lnTo>
                    <a:cubicBezTo>
                      <a:pt x="454352" y="830755"/>
                      <a:pt x="453287" y="826140"/>
                      <a:pt x="452222" y="821523"/>
                    </a:cubicBezTo>
                    <a:lnTo>
                      <a:pt x="451689" y="819570"/>
                    </a:lnTo>
                    <a:cubicBezTo>
                      <a:pt x="417600" y="669895"/>
                      <a:pt x="310892" y="547741"/>
                      <a:pt x="170804" y="492345"/>
                    </a:cubicBezTo>
                    <a:cubicBezTo>
                      <a:pt x="170804" y="489327"/>
                      <a:pt x="170804" y="485421"/>
                      <a:pt x="170804" y="484001"/>
                    </a:cubicBezTo>
                    <a:cubicBezTo>
                      <a:pt x="173822" y="327224"/>
                      <a:pt x="306808" y="199744"/>
                      <a:pt x="463230" y="199744"/>
                    </a:cubicBezTo>
                    <a:lnTo>
                      <a:pt x="463230" y="193352"/>
                    </a:lnTo>
                    <a:cubicBezTo>
                      <a:pt x="303434" y="193352"/>
                      <a:pt x="167430" y="323673"/>
                      <a:pt x="164412" y="484001"/>
                    </a:cubicBezTo>
                    <a:cubicBezTo>
                      <a:pt x="164412" y="485066"/>
                      <a:pt x="164412" y="487374"/>
                      <a:pt x="164412" y="489860"/>
                    </a:cubicBezTo>
                    <a:cubicBezTo>
                      <a:pt x="152516" y="485421"/>
                      <a:pt x="140265" y="481337"/>
                      <a:pt x="127837" y="477786"/>
                    </a:cubicBezTo>
                    <a:lnTo>
                      <a:pt x="127837" y="474768"/>
                    </a:lnTo>
                    <a:cubicBezTo>
                      <a:pt x="129435" y="387058"/>
                      <a:pt x="164767" y="305031"/>
                      <a:pt x="227265" y="243598"/>
                    </a:cubicBezTo>
                    <a:cubicBezTo>
                      <a:pt x="289763" y="181989"/>
                      <a:pt x="372857" y="148077"/>
                      <a:pt x="460567" y="148077"/>
                    </a:cubicBezTo>
                    <a:lnTo>
                      <a:pt x="463230" y="148077"/>
                    </a:lnTo>
                    <a:lnTo>
                      <a:pt x="463230" y="141684"/>
                    </a:lnTo>
                    <a:lnTo>
                      <a:pt x="460567" y="141684"/>
                    </a:lnTo>
                    <a:cubicBezTo>
                      <a:pt x="371259" y="141684"/>
                      <a:pt x="286390" y="176307"/>
                      <a:pt x="222827" y="238982"/>
                    </a:cubicBezTo>
                    <a:cubicBezTo>
                      <a:pt x="159263" y="301657"/>
                      <a:pt x="123220" y="385461"/>
                      <a:pt x="121445" y="474768"/>
                    </a:cubicBezTo>
                    <a:lnTo>
                      <a:pt x="121445" y="476011"/>
                    </a:lnTo>
                    <a:cubicBezTo>
                      <a:pt x="110437" y="472993"/>
                      <a:pt x="99251" y="470507"/>
                      <a:pt x="87888" y="468376"/>
                    </a:cubicBezTo>
                    <a:cubicBezTo>
                      <a:pt x="90196" y="264726"/>
                      <a:pt x="259935" y="99427"/>
                      <a:pt x="463230" y="99427"/>
                    </a:cubicBezTo>
                    <a:lnTo>
                      <a:pt x="463230" y="93036"/>
                    </a:lnTo>
                    <a:cubicBezTo>
                      <a:pt x="256738" y="93036"/>
                      <a:pt x="84337" y="260643"/>
                      <a:pt x="81496" y="467311"/>
                    </a:cubicBezTo>
                    <a:cubicBezTo>
                      <a:pt x="68890" y="465180"/>
                      <a:pt x="56106" y="463405"/>
                      <a:pt x="43145" y="462339"/>
                    </a:cubicBezTo>
                    <a:cubicBezTo>
                      <a:pt x="50247" y="237029"/>
                      <a:pt x="239339" y="54507"/>
                      <a:pt x="463230" y="54507"/>
                    </a:cubicBezTo>
                    <a:lnTo>
                      <a:pt x="463230" y="48116"/>
                    </a:lnTo>
                    <a:cubicBezTo>
                      <a:pt x="235965" y="48116"/>
                      <a:pt x="44033" y="233300"/>
                      <a:pt x="36753" y="461985"/>
                    </a:cubicBezTo>
                    <a:cubicBezTo>
                      <a:pt x="26455" y="461274"/>
                      <a:pt x="16157" y="460742"/>
                      <a:pt x="5682" y="460564"/>
                    </a:cubicBezTo>
                    <a:cubicBezTo>
                      <a:pt x="5682" y="456835"/>
                      <a:pt x="5859" y="452929"/>
                      <a:pt x="6037" y="449201"/>
                    </a:cubicBezTo>
                    <a:cubicBezTo>
                      <a:pt x="6037" y="446182"/>
                      <a:pt x="6214" y="443164"/>
                      <a:pt x="6392" y="440146"/>
                    </a:cubicBezTo>
                    <a:cubicBezTo>
                      <a:pt x="6747" y="433931"/>
                      <a:pt x="7280" y="427895"/>
                      <a:pt x="7812" y="421681"/>
                    </a:cubicBezTo>
                    <a:lnTo>
                      <a:pt x="8167" y="417597"/>
                    </a:lnTo>
                    <a:cubicBezTo>
                      <a:pt x="31782" y="188380"/>
                      <a:pt x="228331" y="8877"/>
                      <a:pt x="463230" y="8877"/>
                    </a:cubicBezTo>
                    <a:lnTo>
                      <a:pt x="463763" y="8877"/>
                    </a:lnTo>
                    <a:lnTo>
                      <a:pt x="463763" y="5681"/>
                    </a:lnTo>
                    <a:cubicBezTo>
                      <a:pt x="463763" y="3906"/>
                      <a:pt x="463763" y="1953"/>
                      <a:pt x="463763" y="177"/>
                    </a:cubicBezTo>
                    <a:lnTo>
                      <a:pt x="463585" y="177"/>
                    </a:lnTo>
                    <a:lnTo>
                      <a:pt x="457016" y="177"/>
                    </a:lnTo>
                    <a:lnTo>
                      <a:pt x="457016" y="1953"/>
                    </a:lnTo>
                    <a:cubicBezTo>
                      <a:pt x="446540" y="1953"/>
                      <a:pt x="436242" y="2485"/>
                      <a:pt x="425944" y="3196"/>
                    </a:cubicBezTo>
                    <a:lnTo>
                      <a:pt x="425944" y="1598"/>
                    </a:lnTo>
                    <a:lnTo>
                      <a:pt x="425944" y="0"/>
                    </a:lnTo>
                    <a:lnTo>
                      <a:pt x="419553" y="0"/>
                    </a:lnTo>
                    <a:lnTo>
                      <a:pt x="419375" y="0"/>
                    </a:lnTo>
                    <a:lnTo>
                      <a:pt x="419553" y="1775"/>
                    </a:lnTo>
                    <a:lnTo>
                      <a:pt x="419553" y="3551"/>
                    </a:lnTo>
                    <a:cubicBezTo>
                      <a:pt x="406591" y="4794"/>
                      <a:pt x="393808" y="6392"/>
                      <a:pt x="381024" y="8700"/>
                    </a:cubicBezTo>
                    <a:cubicBezTo>
                      <a:pt x="381024" y="5859"/>
                      <a:pt x="380847" y="2840"/>
                      <a:pt x="380669" y="0"/>
                    </a:cubicBezTo>
                    <a:lnTo>
                      <a:pt x="374277" y="0"/>
                    </a:lnTo>
                    <a:lnTo>
                      <a:pt x="374277" y="0"/>
                    </a:lnTo>
                    <a:cubicBezTo>
                      <a:pt x="374455" y="3373"/>
                      <a:pt x="374632" y="6569"/>
                      <a:pt x="374632" y="9765"/>
                    </a:cubicBezTo>
                    <a:cubicBezTo>
                      <a:pt x="363269" y="11896"/>
                      <a:pt x="352084" y="14381"/>
                      <a:pt x="341075" y="17400"/>
                    </a:cubicBezTo>
                    <a:lnTo>
                      <a:pt x="341075" y="16157"/>
                    </a:lnTo>
                    <a:cubicBezTo>
                      <a:pt x="340898"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426"/>
                    </a:cubicBezTo>
                    <a:cubicBezTo>
                      <a:pt x="298108" y="28940"/>
                      <a:pt x="298108" y="26455"/>
                      <a:pt x="298108" y="25567"/>
                    </a:cubicBezTo>
                    <a:cubicBezTo>
                      <a:pt x="297930" y="17045"/>
                      <a:pt x="297220" y="8522"/>
                      <a:pt x="296510" y="177"/>
                    </a:cubicBezTo>
                    <a:lnTo>
                      <a:pt x="290296" y="177"/>
                    </a:lnTo>
                    <a:lnTo>
                      <a:pt x="290118" y="177"/>
                    </a:lnTo>
                    <a:cubicBezTo>
                      <a:pt x="291006" y="8522"/>
                      <a:pt x="291716" y="17045"/>
                      <a:pt x="291716" y="25744"/>
                    </a:cubicBezTo>
                    <a:cubicBezTo>
                      <a:pt x="291716" y="26987"/>
                      <a:pt x="291716" y="31071"/>
                      <a:pt x="291716" y="34089"/>
                    </a:cubicBezTo>
                    <a:cubicBezTo>
                      <a:pt x="151629" y="89485"/>
                      <a:pt x="45098" y="211461"/>
                      <a:pt x="11008" y="361136"/>
                    </a:cubicBezTo>
                    <a:lnTo>
                      <a:pt x="10475" y="363445"/>
                    </a:lnTo>
                    <a:cubicBezTo>
                      <a:pt x="9410" y="368061"/>
                      <a:pt x="8523" y="372677"/>
                      <a:pt x="7635" y="377293"/>
                    </a:cubicBezTo>
                    <a:lnTo>
                      <a:pt x="6747" y="381909"/>
                    </a:lnTo>
                    <a:cubicBezTo>
                      <a:pt x="5504" y="388834"/>
                      <a:pt x="4439" y="395758"/>
                      <a:pt x="3374" y="402860"/>
                    </a:cubicBezTo>
                    <a:cubicBezTo>
                      <a:pt x="3019" y="405168"/>
                      <a:pt x="2663" y="407654"/>
                      <a:pt x="2486" y="409963"/>
                    </a:cubicBezTo>
                    <a:cubicBezTo>
                      <a:pt x="2308" y="407654"/>
                      <a:pt x="1776" y="405524"/>
                      <a:pt x="1598" y="403216"/>
                    </a:cubicBezTo>
                    <a:cubicBezTo>
                      <a:pt x="1243" y="399842"/>
                      <a:pt x="533" y="396646"/>
                      <a:pt x="0" y="393273"/>
                    </a:cubicBezTo>
                    <a:lnTo>
                      <a:pt x="0" y="467666"/>
                    </a:lnTo>
                    <a:lnTo>
                      <a:pt x="2486" y="467489"/>
                    </a:lnTo>
                    <a:cubicBezTo>
                      <a:pt x="237030" y="466956"/>
                      <a:pt x="430738" y="646281"/>
                      <a:pt x="454352" y="875676"/>
                    </a:cubicBezTo>
                    <a:close/>
                  </a:path>
                </a:pathLst>
              </a:custGeom>
              <a:grpFill/>
              <a:ln w="10769" cap="flat">
                <a:noFill/>
                <a:prstDash val="solid"/>
                <a:miter/>
              </a:ln>
            </p:spPr>
            <p:txBody>
              <a:bodyPr rtlCol="0" anchor="ctr"/>
              <a:lstStyle/>
              <a:p>
                <a:endParaRPr lang="en-US" dirty="0"/>
              </a:p>
            </p:txBody>
          </p:sp>
          <p:sp>
            <p:nvSpPr>
              <p:cNvPr id="896" name="Freeform: Shape 895">
                <a:extLst>
                  <a:ext uri="{FF2B5EF4-FFF2-40B4-BE49-F238E27FC236}">
                    <a16:creationId xmlns:a16="http://schemas.microsoft.com/office/drawing/2014/main" id="{EEEAB157-B185-4E18-99B5-6893CF0E7349}"/>
                  </a:ext>
                </a:extLst>
              </p:cNvPr>
              <p:cNvSpPr/>
              <p:nvPr/>
            </p:nvSpPr>
            <p:spPr>
              <a:xfrm>
                <a:off x="5742348" y="7854628"/>
                <a:ext cx="253542" cy="97474"/>
              </a:xfrm>
              <a:custGeom>
                <a:avLst/>
                <a:gdLst>
                  <a:gd name="connsiteX0" fmla="*/ 253542 w 253542"/>
                  <a:gd name="connsiteY0" fmla="*/ 0 h 97474"/>
                  <a:gd name="connsiteX1" fmla="*/ 0 w 253542"/>
                  <a:gd name="connsiteY1" fmla="*/ 97475 h 97474"/>
                  <a:gd name="connsiteX2" fmla="*/ 9587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4" y="37108"/>
                      <a:pt x="0" y="97475"/>
                    </a:cubicBezTo>
                    <a:lnTo>
                      <a:pt x="9587" y="97475"/>
                    </a:lnTo>
                    <a:cubicBezTo>
                      <a:pt x="75636"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897" name="Freeform: Shape 896">
                <a:extLst>
                  <a:ext uri="{FF2B5EF4-FFF2-40B4-BE49-F238E27FC236}">
                    <a16:creationId xmlns:a16="http://schemas.microsoft.com/office/drawing/2014/main" id="{991913DB-1FA4-4FC4-8153-19352DA7ABFA}"/>
                  </a:ext>
                </a:extLst>
              </p:cNvPr>
              <p:cNvSpPr/>
              <p:nvPr/>
            </p:nvSpPr>
            <p:spPr>
              <a:xfrm>
                <a:off x="5621791" y="7761592"/>
                <a:ext cx="374454" cy="190511"/>
              </a:xfrm>
              <a:custGeom>
                <a:avLst/>
                <a:gdLst>
                  <a:gd name="connsiteX0" fmla="*/ 373922 w 374454"/>
                  <a:gd name="connsiteY0" fmla="*/ 8877 h 190511"/>
                  <a:gd name="connsiteX1" fmla="*/ 374455 w 374454"/>
                  <a:gd name="connsiteY1" fmla="*/ 8877 h 190511"/>
                  <a:gd name="connsiteX2" fmla="*/ 374455 w 374454"/>
                  <a:gd name="connsiteY2" fmla="*/ 5682 h 190511"/>
                  <a:gd name="connsiteX3" fmla="*/ 374455 w 374454"/>
                  <a:gd name="connsiteY3" fmla="*/ 178 h 190511"/>
                  <a:gd name="connsiteX4" fmla="*/ 374277 w 374454"/>
                  <a:gd name="connsiteY4" fmla="*/ 178 h 190511"/>
                  <a:gd name="connsiteX5" fmla="*/ 367708 w 374454"/>
                  <a:gd name="connsiteY5" fmla="*/ 178 h 190511"/>
                  <a:gd name="connsiteX6" fmla="*/ 367708 w 374454"/>
                  <a:gd name="connsiteY6" fmla="*/ 1953 h 190511"/>
                  <a:gd name="connsiteX7" fmla="*/ 336636 w 374454"/>
                  <a:gd name="connsiteY7" fmla="*/ 3196 h 190511"/>
                  <a:gd name="connsiteX8" fmla="*/ 336636 w 374454"/>
                  <a:gd name="connsiteY8" fmla="*/ 1776 h 190511"/>
                  <a:gd name="connsiteX9" fmla="*/ 336636 w 374454"/>
                  <a:gd name="connsiteY9" fmla="*/ 178 h 190511"/>
                  <a:gd name="connsiteX10" fmla="*/ 330245 w 374454"/>
                  <a:gd name="connsiteY10" fmla="*/ 178 h 190511"/>
                  <a:gd name="connsiteX11" fmla="*/ 330067 w 374454"/>
                  <a:gd name="connsiteY11" fmla="*/ 178 h 190511"/>
                  <a:gd name="connsiteX12" fmla="*/ 330245 w 374454"/>
                  <a:gd name="connsiteY12" fmla="*/ 1953 h 190511"/>
                  <a:gd name="connsiteX13" fmla="*/ 330245 w 374454"/>
                  <a:gd name="connsiteY13" fmla="*/ 3728 h 190511"/>
                  <a:gd name="connsiteX14" fmla="*/ 291716 w 374454"/>
                  <a:gd name="connsiteY14" fmla="*/ 8700 h 190511"/>
                  <a:gd name="connsiteX15" fmla="*/ 291361 w 374454"/>
                  <a:gd name="connsiteY15" fmla="*/ 0 h 190511"/>
                  <a:gd name="connsiteX16" fmla="*/ 284969 w 374454"/>
                  <a:gd name="connsiteY16" fmla="*/ 0 h 190511"/>
                  <a:gd name="connsiteX17" fmla="*/ 284969 w 374454"/>
                  <a:gd name="connsiteY17" fmla="*/ 0 h 190511"/>
                  <a:gd name="connsiteX18" fmla="*/ 285324 w 374454"/>
                  <a:gd name="connsiteY18" fmla="*/ 9766 h 190511"/>
                  <a:gd name="connsiteX19" fmla="*/ 251767 w 374454"/>
                  <a:gd name="connsiteY19" fmla="*/ 17400 h 190511"/>
                  <a:gd name="connsiteX20" fmla="*/ 251767 w 374454"/>
                  <a:gd name="connsiteY20" fmla="*/ 16157 h 190511"/>
                  <a:gd name="connsiteX21" fmla="*/ 251057 w 374454"/>
                  <a:gd name="connsiteY21" fmla="*/ 0 h 190511"/>
                  <a:gd name="connsiteX22" fmla="*/ 244665 w 374454"/>
                  <a:gd name="connsiteY22" fmla="*/ 0 h 190511"/>
                  <a:gd name="connsiteX23" fmla="*/ 244665 w 374454"/>
                  <a:gd name="connsiteY23" fmla="*/ 0 h 190511"/>
                  <a:gd name="connsiteX24" fmla="*/ 245375 w 374454"/>
                  <a:gd name="connsiteY24" fmla="*/ 16335 h 190511"/>
                  <a:gd name="connsiteX25" fmla="*/ 245375 w 374454"/>
                  <a:gd name="connsiteY25" fmla="*/ 19353 h 190511"/>
                  <a:gd name="connsiteX26" fmla="*/ 208800 w 374454"/>
                  <a:gd name="connsiteY26" fmla="*/ 31427 h 190511"/>
                  <a:gd name="connsiteX27" fmla="*/ 208800 w 374454"/>
                  <a:gd name="connsiteY27" fmla="*/ 25567 h 190511"/>
                  <a:gd name="connsiteX28" fmla="*/ 207201 w 374454"/>
                  <a:gd name="connsiteY28" fmla="*/ 178 h 190511"/>
                  <a:gd name="connsiteX29" fmla="*/ 200988 w 374454"/>
                  <a:gd name="connsiteY29" fmla="*/ 178 h 190511"/>
                  <a:gd name="connsiteX30" fmla="*/ 200810 w 374454"/>
                  <a:gd name="connsiteY30" fmla="*/ 178 h 190511"/>
                  <a:gd name="connsiteX31" fmla="*/ 202408 w 374454"/>
                  <a:gd name="connsiteY31" fmla="*/ 25745 h 190511"/>
                  <a:gd name="connsiteX32" fmla="*/ 202408 w 374454"/>
                  <a:gd name="connsiteY32" fmla="*/ 34090 h 190511"/>
                  <a:gd name="connsiteX33" fmla="*/ 0 w 374454"/>
                  <a:gd name="connsiteY33" fmla="*/ 190511 h 190511"/>
                  <a:gd name="connsiteX34" fmla="*/ 9232 w 374454"/>
                  <a:gd name="connsiteY34" fmla="*/ 190511 h 190511"/>
                  <a:gd name="connsiteX35" fmla="*/ 373922 w 374454"/>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454" h="190511">
                    <a:moveTo>
                      <a:pt x="373922" y="8877"/>
                    </a:moveTo>
                    <a:lnTo>
                      <a:pt x="374455" y="8877"/>
                    </a:lnTo>
                    <a:lnTo>
                      <a:pt x="374455" y="5682"/>
                    </a:lnTo>
                    <a:cubicBezTo>
                      <a:pt x="374455" y="3906"/>
                      <a:pt x="374455" y="1953"/>
                      <a:pt x="374455" y="178"/>
                    </a:cubicBezTo>
                    <a:lnTo>
                      <a:pt x="374277" y="178"/>
                    </a:lnTo>
                    <a:lnTo>
                      <a:pt x="367708" y="178"/>
                    </a:lnTo>
                    <a:lnTo>
                      <a:pt x="367708" y="1953"/>
                    </a:lnTo>
                    <a:cubicBezTo>
                      <a:pt x="357232" y="1953"/>
                      <a:pt x="346934" y="2486"/>
                      <a:pt x="336636" y="3196"/>
                    </a:cubicBezTo>
                    <a:lnTo>
                      <a:pt x="336636" y="1776"/>
                    </a:lnTo>
                    <a:lnTo>
                      <a:pt x="336636" y="178"/>
                    </a:lnTo>
                    <a:lnTo>
                      <a:pt x="330245" y="178"/>
                    </a:lnTo>
                    <a:lnTo>
                      <a:pt x="330067" y="178"/>
                    </a:lnTo>
                    <a:lnTo>
                      <a:pt x="330245" y="1953"/>
                    </a:lnTo>
                    <a:lnTo>
                      <a:pt x="330245" y="3728"/>
                    </a:lnTo>
                    <a:cubicBezTo>
                      <a:pt x="317283" y="4971"/>
                      <a:pt x="304499" y="6569"/>
                      <a:pt x="291716" y="8700"/>
                    </a:cubicBezTo>
                    <a:cubicBezTo>
                      <a:pt x="291716" y="5859"/>
                      <a:pt x="291538" y="2841"/>
                      <a:pt x="291361" y="0"/>
                    </a:cubicBezTo>
                    <a:lnTo>
                      <a:pt x="284969" y="0"/>
                    </a:lnTo>
                    <a:lnTo>
                      <a:pt x="284969" y="0"/>
                    </a:lnTo>
                    <a:cubicBezTo>
                      <a:pt x="285147" y="3196"/>
                      <a:pt x="285324" y="6569"/>
                      <a:pt x="285324" y="9766"/>
                    </a:cubicBezTo>
                    <a:cubicBezTo>
                      <a:pt x="273961" y="11896"/>
                      <a:pt x="262775" y="14381"/>
                      <a:pt x="251767" y="17400"/>
                    </a:cubicBezTo>
                    <a:lnTo>
                      <a:pt x="251767" y="16157"/>
                    </a:lnTo>
                    <a:cubicBezTo>
                      <a:pt x="251589"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7"/>
                    </a:cubicBezTo>
                    <a:cubicBezTo>
                      <a:pt x="208800" y="28941"/>
                      <a:pt x="208800" y="26455"/>
                      <a:pt x="208800" y="25567"/>
                    </a:cubicBezTo>
                    <a:cubicBezTo>
                      <a:pt x="208622" y="17045"/>
                      <a:pt x="207912" y="8523"/>
                      <a:pt x="207201" y="178"/>
                    </a:cubicBezTo>
                    <a:lnTo>
                      <a:pt x="200988" y="178"/>
                    </a:lnTo>
                    <a:lnTo>
                      <a:pt x="200810" y="178"/>
                    </a:lnTo>
                    <a:cubicBezTo>
                      <a:pt x="201697" y="8523"/>
                      <a:pt x="202408" y="17045"/>
                      <a:pt x="202408" y="25745"/>
                    </a:cubicBezTo>
                    <a:cubicBezTo>
                      <a:pt x="202408" y="27165"/>
                      <a:pt x="202408" y="31071"/>
                      <a:pt x="202408" y="34090"/>
                    </a:cubicBezTo>
                    <a:cubicBezTo>
                      <a:pt x="121090" y="66226"/>
                      <a:pt x="51135" y="120911"/>
                      <a:pt x="0" y="190511"/>
                    </a:cubicBezTo>
                    <a:lnTo>
                      <a:pt x="9232" y="190511"/>
                    </a:lnTo>
                    <a:cubicBezTo>
                      <a:pt x="93214" y="80253"/>
                      <a:pt x="225845" y="8877"/>
                      <a:pt x="373922" y="8877"/>
                    </a:cubicBezTo>
                    <a:close/>
                  </a:path>
                </a:pathLst>
              </a:custGeom>
              <a:grpFill/>
              <a:ln w="10769" cap="flat">
                <a:noFill/>
                <a:prstDash val="solid"/>
                <a:miter/>
              </a:ln>
            </p:spPr>
            <p:txBody>
              <a:bodyPr rtlCol="0" anchor="ctr"/>
              <a:lstStyle/>
              <a:p>
                <a:endParaRPr lang="en-US" dirty="0"/>
              </a:p>
            </p:txBody>
          </p:sp>
          <p:sp>
            <p:nvSpPr>
              <p:cNvPr id="898" name="Freeform: Shape 897">
                <a:extLst>
                  <a:ext uri="{FF2B5EF4-FFF2-40B4-BE49-F238E27FC236}">
                    <a16:creationId xmlns:a16="http://schemas.microsoft.com/office/drawing/2014/main" id="{5AAA717F-8850-4D7C-8D5B-4AF434F53244}"/>
                  </a:ext>
                </a:extLst>
              </p:cNvPr>
              <p:cNvSpPr/>
              <p:nvPr/>
            </p:nvSpPr>
            <p:spPr>
              <a:xfrm>
                <a:off x="5680205"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899" name="Freeform: Shape 898">
                <a:extLst>
                  <a:ext uri="{FF2B5EF4-FFF2-40B4-BE49-F238E27FC236}">
                    <a16:creationId xmlns:a16="http://schemas.microsoft.com/office/drawing/2014/main" id="{7485D99A-F57F-44A2-A1C2-4E7959CB4B99}"/>
                  </a:ext>
                </a:extLst>
              </p:cNvPr>
              <p:cNvSpPr/>
              <p:nvPr/>
            </p:nvSpPr>
            <p:spPr>
              <a:xfrm>
                <a:off x="5818695" y="7903454"/>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8"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sp>
          <p:nvSpPr>
            <p:cNvPr id="901" name="Freeform: Shape 900">
              <a:extLst>
                <a:ext uri="{FF2B5EF4-FFF2-40B4-BE49-F238E27FC236}">
                  <a16:creationId xmlns:a16="http://schemas.microsoft.com/office/drawing/2014/main" id="{7E7ADE4C-704D-4D04-8021-9A2022E443A6}"/>
                </a:ext>
              </a:extLst>
            </p:cNvPr>
            <p:cNvSpPr/>
            <p:nvPr userDrawn="1"/>
          </p:nvSpPr>
          <p:spPr>
            <a:xfrm>
              <a:off x="8294108" y="3674039"/>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8" name="Group 1547">
              <a:extLst>
                <a:ext uri="{FF2B5EF4-FFF2-40B4-BE49-F238E27FC236}">
                  <a16:creationId xmlns:a16="http://schemas.microsoft.com/office/drawing/2014/main" id="{0F190227-8A04-4158-8E38-B821B5BC6432}"/>
                </a:ext>
              </a:extLst>
            </p:cNvPr>
            <p:cNvGrpSpPr/>
            <p:nvPr userDrawn="1"/>
          </p:nvGrpSpPr>
          <p:grpSpPr>
            <a:xfrm>
              <a:off x="8294108" y="3674039"/>
              <a:ext cx="2768549" cy="4278241"/>
              <a:chOff x="8294108" y="3674039"/>
              <a:chExt cx="2768549" cy="4278241"/>
            </a:xfrm>
            <a:solidFill>
              <a:schemeClr val="accent1"/>
            </a:solidFill>
          </p:grpSpPr>
          <p:sp>
            <p:nvSpPr>
              <p:cNvPr id="902" name="Freeform: Shape 901">
                <a:extLst>
                  <a:ext uri="{FF2B5EF4-FFF2-40B4-BE49-F238E27FC236}">
                    <a16:creationId xmlns:a16="http://schemas.microsoft.com/office/drawing/2014/main" id="{6F0B0CAA-BA21-4354-9CDB-D8D559045897}"/>
                  </a:ext>
                </a:extLst>
              </p:cNvPr>
              <p:cNvSpPr/>
              <p:nvPr/>
            </p:nvSpPr>
            <p:spPr>
              <a:xfrm>
                <a:off x="10678970" y="3718071"/>
                <a:ext cx="383331" cy="367705"/>
              </a:xfrm>
              <a:custGeom>
                <a:avLst/>
                <a:gdLst>
                  <a:gd name="connsiteX0" fmla="*/ 0 w 383331"/>
                  <a:gd name="connsiteY0" fmla="*/ 367706 h 367705"/>
                  <a:gd name="connsiteX1" fmla="*/ 6392 w 383331"/>
                  <a:gd name="connsiteY1" fmla="*/ 367706 h 367705"/>
                  <a:gd name="connsiteX2" fmla="*/ 378361 w 383331"/>
                  <a:gd name="connsiteY2" fmla="*/ 6569 h 367705"/>
                  <a:gd name="connsiteX3" fmla="*/ 383332 w 383331"/>
                  <a:gd name="connsiteY3" fmla="*/ 6747 h 367705"/>
                  <a:gd name="connsiteX4" fmla="*/ 383332 w 383331"/>
                  <a:gd name="connsiteY4" fmla="*/ 177 h 367705"/>
                  <a:gd name="connsiteX5" fmla="*/ 378361 w 383331"/>
                  <a:gd name="connsiteY5" fmla="*/ 0 h 367705"/>
                  <a:gd name="connsiteX6" fmla="*/ 0 w 383331"/>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705">
                    <a:moveTo>
                      <a:pt x="0" y="367706"/>
                    </a:moveTo>
                    <a:lnTo>
                      <a:pt x="6392" y="367706"/>
                    </a:lnTo>
                    <a:cubicBezTo>
                      <a:pt x="12783" y="167607"/>
                      <a:pt x="177551" y="6569"/>
                      <a:pt x="378361" y="6569"/>
                    </a:cubicBezTo>
                    <a:lnTo>
                      <a:pt x="383332" y="6747"/>
                    </a:lnTo>
                    <a:lnTo>
                      <a:pt x="383332" y="177"/>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903" name="Freeform: Shape 902">
                <a:extLst>
                  <a:ext uri="{FF2B5EF4-FFF2-40B4-BE49-F238E27FC236}">
                    <a16:creationId xmlns:a16="http://schemas.microsoft.com/office/drawing/2014/main" id="{BD21DF11-86AF-4347-A2FC-63C72E91D3C0}"/>
                  </a:ext>
                </a:extLst>
              </p:cNvPr>
              <p:cNvSpPr/>
              <p:nvPr/>
            </p:nvSpPr>
            <p:spPr>
              <a:xfrm>
                <a:off x="10634049" y="3674039"/>
                <a:ext cx="428252" cy="411738"/>
              </a:xfrm>
              <a:custGeom>
                <a:avLst/>
                <a:gdLst>
                  <a:gd name="connsiteX0" fmla="*/ 0 w 428252"/>
                  <a:gd name="connsiteY0" fmla="*/ 411738 h 411738"/>
                  <a:gd name="connsiteX1" fmla="*/ 6392 w 428252"/>
                  <a:gd name="connsiteY1" fmla="*/ 411738 h 411738"/>
                  <a:gd name="connsiteX2" fmla="*/ 423282 w 428252"/>
                  <a:gd name="connsiteY2" fmla="*/ 5504 h 411738"/>
                  <a:gd name="connsiteX3" fmla="*/ 428252 w 428252"/>
                  <a:gd name="connsiteY3" fmla="*/ 5682 h 411738"/>
                  <a:gd name="connsiteX4" fmla="*/ 428252 w 428252"/>
                  <a:gd name="connsiteY4" fmla="*/ 0 h 411738"/>
                  <a:gd name="connsiteX5" fmla="*/ 401620 w 428252"/>
                  <a:gd name="connsiteY5" fmla="*/ 0 h 411738"/>
                  <a:gd name="connsiteX6" fmla="*/ 0 w 428252"/>
                  <a:gd name="connsiteY6" fmla="*/ 411738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738">
                    <a:moveTo>
                      <a:pt x="0" y="411738"/>
                    </a:moveTo>
                    <a:lnTo>
                      <a:pt x="6392" y="411738"/>
                    </a:lnTo>
                    <a:cubicBezTo>
                      <a:pt x="14382" y="187138"/>
                      <a:pt x="199922" y="5504"/>
                      <a:pt x="423282" y="5504"/>
                    </a:cubicBezTo>
                    <a:lnTo>
                      <a:pt x="428252" y="5682"/>
                    </a:lnTo>
                    <a:lnTo>
                      <a:pt x="428252" y="0"/>
                    </a:lnTo>
                    <a:lnTo>
                      <a:pt x="401620" y="0"/>
                    </a:lnTo>
                    <a:cubicBezTo>
                      <a:pt x="184476" y="11363"/>
                      <a:pt x="7635" y="190866"/>
                      <a:pt x="0" y="411738"/>
                    </a:cubicBezTo>
                    <a:close/>
                  </a:path>
                </a:pathLst>
              </a:custGeom>
              <a:grpFill/>
              <a:ln w="10769" cap="flat">
                <a:noFill/>
                <a:prstDash val="solid"/>
                <a:miter/>
              </a:ln>
            </p:spPr>
            <p:txBody>
              <a:bodyPr rtlCol="0" anchor="ctr"/>
              <a:lstStyle/>
              <a:p>
                <a:endParaRPr lang="en-US" dirty="0"/>
              </a:p>
            </p:txBody>
          </p:sp>
          <p:sp>
            <p:nvSpPr>
              <p:cNvPr id="904" name="Freeform: Shape 903">
                <a:extLst>
                  <a:ext uri="{FF2B5EF4-FFF2-40B4-BE49-F238E27FC236}">
                    <a16:creationId xmlns:a16="http://schemas.microsoft.com/office/drawing/2014/main" id="{7F0597EF-5599-40E1-9233-1D2F979B4D95}"/>
                  </a:ext>
                </a:extLst>
              </p:cNvPr>
              <p:cNvSpPr/>
              <p:nvPr/>
            </p:nvSpPr>
            <p:spPr>
              <a:xfrm>
                <a:off x="10596408" y="3674039"/>
                <a:ext cx="275559" cy="411738"/>
              </a:xfrm>
              <a:custGeom>
                <a:avLst/>
                <a:gdLst>
                  <a:gd name="connsiteX0" fmla="*/ 11541 w 275559"/>
                  <a:gd name="connsiteY0" fmla="*/ 311955 h 411738"/>
                  <a:gd name="connsiteX1" fmla="*/ 11008 w 275559"/>
                  <a:gd name="connsiteY1" fmla="*/ 314263 h 411738"/>
                  <a:gd name="connsiteX2" fmla="*/ 8168 w 275559"/>
                  <a:gd name="connsiteY2" fmla="*/ 328112 h 411738"/>
                  <a:gd name="connsiteX3" fmla="*/ 7279 w 275559"/>
                  <a:gd name="connsiteY3" fmla="*/ 332729 h 411738"/>
                  <a:gd name="connsiteX4" fmla="*/ 4083 w 275559"/>
                  <a:gd name="connsiteY4" fmla="*/ 353857 h 411738"/>
                  <a:gd name="connsiteX5" fmla="*/ 3196 w 275559"/>
                  <a:gd name="connsiteY5" fmla="*/ 360959 h 411738"/>
                  <a:gd name="connsiteX6" fmla="*/ 3196 w 275559"/>
                  <a:gd name="connsiteY6" fmla="*/ 361492 h 411738"/>
                  <a:gd name="connsiteX7" fmla="*/ 0 w 275559"/>
                  <a:gd name="connsiteY7" fmla="*/ 411738 h 411738"/>
                  <a:gd name="connsiteX8" fmla="*/ 0 w 275559"/>
                  <a:gd name="connsiteY8" fmla="*/ 411738 h 411738"/>
                  <a:gd name="connsiteX9" fmla="*/ 6392 w 275559"/>
                  <a:gd name="connsiteY9" fmla="*/ 411738 h 411738"/>
                  <a:gd name="connsiteX10" fmla="*/ 6392 w 275559"/>
                  <a:gd name="connsiteY10" fmla="*/ 411738 h 411738"/>
                  <a:gd name="connsiteX11" fmla="*/ 6747 w 275559"/>
                  <a:gd name="connsiteY11" fmla="*/ 400198 h 411738"/>
                  <a:gd name="connsiteX12" fmla="*/ 7102 w 275559"/>
                  <a:gd name="connsiteY12" fmla="*/ 391143 h 411738"/>
                  <a:gd name="connsiteX13" fmla="*/ 8522 w 275559"/>
                  <a:gd name="connsiteY13" fmla="*/ 372677 h 411738"/>
                  <a:gd name="connsiteX14" fmla="*/ 8878 w 275559"/>
                  <a:gd name="connsiteY14" fmla="*/ 368594 h 411738"/>
                  <a:gd name="connsiteX15" fmla="*/ 275559 w 275559"/>
                  <a:gd name="connsiteY15" fmla="*/ 0 h 411738"/>
                  <a:gd name="connsiteX16" fmla="*/ 258869 w 275559"/>
                  <a:gd name="connsiteY16" fmla="*/ 0 h 411738"/>
                  <a:gd name="connsiteX17" fmla="*/ 11541 w 275559"/>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9" h="411738">
                    <a:moveTo>
                      <a:pt x="11541" y="311955"/>
                    </a:moveTo>
                    <a:lnTo>
                      <a:pt x="11008" y="314263"/>
                    </a:lnTo>
                    <a:cubicBezTo>
                      <a:pt x="9943" y="318880"/>
                      <a:pt x="9055" y="323496"/>
                      <a:pt x="8168" y="328112"/>
                    </a:cubicBezTo>
                    <a:lnTo>
                      <a:pt x="7279" y="332729"/>
                    </a:lnTo>
                    <a:cubicBezTo>
                      <a:pt x="6037" y="339653"/>
                      <a:pt x="4972" y="346755"/>
                      <a:pt x="4083" y="353857"/>
                    </a:cubicBezTo>
                    <a:cubicBezTo>
                      <a:pt x="3729"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8"/>
                    </a:cubicBezTo>
                    <a:cubicBezTo>
                      <a:pt x="6925" y="397179"/>
                      <a:pt x="6925" y="394161"/>
                      <a:pt x="7102" y="391143"/>
                    </a:cubicBezTo>
                    <a:cubicBezTo>
                      <a:pt x="7457" y="384928"/>
                      <a:pt x="7990" y="378892"/>
                      <a:pt x="8522" y="372677"/>
                    </a:cubicBezTo>
                    <a:lnTo>
                      <a:pt x="8878" y="368594"/>
                    </a:lnTo>
                    <a:cubicBezTo>
                      <a:pt x="25745" y="203827"/>
                      <a:pt x="130855" y="65161"/>
                      <a:pt x="275559" y="0"/>
                    </a:cubicBezTo>
                    <a:lnTo>
                      <a:pt x="258869"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905" name="Freeform: Shape 904">
                <a:extLst>
                  <a:ext uri="{FF2B5EF4-FFF2-40B4-BE49-F238E27FC236}">
                    <a16:creationId xmlns:a16="http://schemas.microsoft.com/office/drawing/2014/main" id="{D2B14D51-055A-4CE8-80E9-2C2B158A5A23}"/>
                  </a:ext>
                </a:extLst>
              </p:cNvPr>
              <p:cNvSpPr/>
              <p:nvPr/>
            </p:nvSpPr>
            <p:spPr>
              <a:xfrm>
                <a:off x="10719273" y="3766720"/>
                <a:ext cx="342850" cy="319057"/>
              </a:xfrm>
              <a:custGeom>
                <a:avLst/>
                <a:gdLst>
                  <a:gd name="connsiteX0" fmla="*/ 100672 w 342850"/>
                  <a:gd name="connsiteY0" fmla="*/ 97475 h 319057"/>
                  <a:gd name="connsiteX1" fmla="*/ 0 w 342850"/>
                  <a:gd name="connsiteY1" fmla="*/ 319057 h 319057"/>
                  <a:gd name="connsiteX2" fmla="*/ 6393 w 342850"/>
                  <a:gd name="connsiteY2" fmla="*/ 319057 h 319057"/>
                  <a:gd name="connsiteX3" fmla="*/ 6393 w 342850"/>
                  <a:gd name="connsiteY3" fmla="*/ 319057 h 319057"/>
                  <a:gd name="connsiteX4" fmla="*/ 105111 w 342850"/>
                  <a:gd name="connsiteY4" fmla="*/ 102091 h 319057"/>
                  <a:gd name="connsiteX5" fmla="*/ 337880 w 342850"/>
                  <a:gd name="connsiteY5" fmla="*/ 6570 h 319057"/>
                  <a:gd name="connsiteX6" fmla="*/ 342851 w 342850"/>
                  <a:gd name="connsiteY6" fmla="*/ 6747 h 319057"/>
                  <a:gd name="connsiteX7" fmla="*/ 342851 w 342850"/>
                  <a:gd name="connsiteY7" fmla="*/ 178 h 319057"/>
                  <a:gd name="connsiteX8" fmla="*/ 337880 w 342850"/>
                  <a:gd name="connsiteY8" fmla="*/ 0 h 319057"/>
                  <a:gd name="connsiteX9" fmla="*/ 100672 w 342850"/>
                  <a:gd name="connsiteY9" fmla="*/ 97475 h 31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9057">
                    <a:moveTo>
                      <a:pt x="100672" y="97475"/>
                    </a:moveTo>
                    <a:cubicBezTo>
                      <a:pt x="40482" y="156777"/>
                      <a:pt x="4972" y="235076"/>
                      <a:pt x="0" y="319057"/>
                    </a:cubicBezTo>
                    <a:lnTo>
                      <a:pt x="6393" y="319057"/>
                    </a:lnTo>
                    <a:lnTo>
                      <a:pt x="6393" y="319057"/>
                    </a:lnTo>
                    <a:cubicBezTo>
                      <a:pt x="11364" y="236852"/>
                      <a:pt x="46164" y="160150"/>
                      <a:pt x="105111" y="102091"/>
                    </a:cubicBezTo>
                    <a:cubicBezTo>
                      <a:pt x="167608" y="40481"/>
                      <a:pt x="250347" y="6570"/>
                      <a:pt x="337880" y="6570"/>
                    </a:cubicBezTo>
                    <a:lnTo>
                      <a:pt x="342851" y="6747"/>
                    </a:lnTo>
                    <a:lnTo>
                      <a:pt x="342851" y="178"/>
                    </a:lnTo>
                    <a:lnTo>
                      <a:pt x="337880" y="0"/>
                    </a:lnTo>
                    <a:cubicBezTo>
                      <a:pt x="248749" y="0"/>
                      <a:pt x="164412" y="34622"/>
                      <a:pt x="100672" y="97475"/>
                    </a:cubicBezTo>
                    <a:close/>
                  </a:path>
                </a:pathLst>
              </a:custGeom>
              <a:grpFill/>
              <a:ln w="10769" cap="flat">
                <a:noFill/>
                <a:prstDash val="solid"/>
                <a:miter/>
              </a:ln>
            </p:spPr>
            <p:txBody>
              <a:bodyPr rtlCol="0" anchor="ctr"/>
              <a:lstStyle/>
              <a:p>
                <a:endParaRPr lang="en-US" dirty="0"/>
              </a:p>
            </p:txBody>
          </p:sp>
          <p:sp>
            <p:nvSpPr>
              <p:cNvPr id="906" name="Freeform: Shape 905">
                <a:extLst>
                  <a:ext uri="{FF2B5EF4-FFF2-40B4-BE49-F238E27FC236}">
                    <a16:creationId xmlns:a16="http://schemas.microsoft.com/office/drawing/2014/main" id="{213D9F1D-EE1A-4A21-82A8-79873000070C}"/>
                  </a:ext>
                </a:extLst>
              </p:cNvPr>
              <p:cNvSpPr/>
              <p:nvPr/>
            </p:nvSpPr>
            <p:spPr>
              <a:xfrm>
                <a:off x="10763129" y="3818564"/>
                <a:ext cx="298994" cy="267212"/>
              </a:xfrm>
              <a:custGeom>
                <a:avLst/>
                <a:gdLst>
                  <a:gd name="connsiteX0" fmla="*/ 0 w 298994"/>
                  <a:gd name="connsiteY0" fmla="*/ 267212 h 267212"/>
                  <a:gd name="connsiteX1" fmla="*/ 6392 w 298994"/>
                  <a:gd name="connsiteY1" fmla="*/ 267212 h 267212"/>
                  <a:gd name="connsiteX2" fmla="*/ 6392 w 298994"/>
                  <a:gd name="connsiteY2" fmla="*/ 267212 h 267212"/>
                  <a:gd name="connsiteX3" fmla="*/ 294024 w 298994"/>
                  <a:gd name="connsiteY3" fmla="*/ 6392 h 267212"/>
                  <a:gd name="connsiteX4" fmla="*/ 298995 w 298994"/>
                  <a:gd name="connsiteY4" fmla="*/ 6569 h 267212"/>
                  <a:gd name="connsiteX5" fmla="*/ 298995 w 298994"/>
                  <a:gd name="connsiteY5" fmla="*/ 177 h 267212"/>
                  <a:gd name="connsiteX6" fmla="*/ 294024 w 298994"/>
                  <a:gd name="connsiteY6" fmla="*/ 0 h 267212"/>
                  <a:gd name="connsiteX7" fmla="*/ 0 w 298994"/>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218" y="0"/>
                      <a:pt x="14914" y="117715"/>
                      <a:pt x="0" y="267212"/>
                    </a:cubicBezTo>
                    <a:close/>
                  </a:path>
                </a:pathLst>
              </a:custGeom>
              <a:grpFill/>
              <a:ln w="10769" cap="flat">
                <a:noFill/>
                <a:prstDash val="solid"/>
                <a:miter/>
              </a:ln>
            </p:spPr>
            <p:txBody>
              <a:bodyPr rtlCol="0" anchor="ctr"/>
              <a:lstStyle/>
              <a:p>
                <a:endParaRPr lang="en-US" dirty="0"/>
              </a:p>
            </p:txBody>
          </p:sp>
          <p:sp>
            <p:nvSpPr>
              <p:cNvPr id="907" name="Freeform: Shape 906">
                <a:extLst>
                  <a:ext uri="{FF2B5EF4-FFF2-40B4-BE49-F238E27FC236}">
                    <a16:creationId xmlns:a16="http://schemas.microsoft.com/office/drawing/2014/main" id="{925D2283-CDDE-4477-94DF-3AB1E70BF1E1}"/>
                  </a:ext>
                </a:extLst>
              </p:cNvPr>
              <p:cNvSpPr/>
              <p:nvPr/>
            </p:nvSpPr>
            <p:spPr>
              <a:xfrm>
                <a:off x="10678970" y="4637069"/>
                <a:ext cx="383331" cy="367705"/>
              </a:xfrm>
              <a:custGeom>
                <a:avLst/>
                <a:gdLst>
                  <a:gd name="connsiteX0" fmla="*/ 0 w 383331"/>
                  <a:gd name="connsiteY0" fmla="*/ 367706 h 367705"/>
                  <a:gd name="connsiteX1" fmla="*/ 6392 w 383331"/>
                  <a:gd name="connsiteY1" fmla="*/ 367706 h 367705"/>
                  <a:gd name="connsiteX2" fmla="*/ 378361 w 383331"/>
                  <a:gd name="connsiteY2" fmla="*/ 6569 h 367705"/>
                  <a:gd name="connsiteX3" fmla="*/ 383332 w 383331"/>
                  <a:gd name="connsiteY3" fmla="*/ 6746 h 367705"/>
                  <a:gd name="connsiteX4" fmla="*/ 383332 w 383331"/>
                  <a:gd name="connsiteY4" fmla="*/ 355 h 367705"/>
                  <a:gd name="connsiteX5" fmla="*/ 378361 w 383331"/>
                  <a:gd name="connsiteY5" fmla="*/ 0 h 367705"/>
                  <a:gd name="connsiteX6" fmla="*/ 0 w 383331"/>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705">
                    <a:moveTo>
                      <a:pt x="0" y="367706"/>
                    </a:moveTo>
                    <a:lnTo>
                      <a:pt x="6392" y="367706"/>
                    </a:lnTo>
                    <a:cubicBezTo>
                      <a:pt x="12783" y="167607"/>
                      <a:pt x="177551" y="6569"/>
                      <a:pt x="378361" y="6569"/>
                    </a:cubicBezTo>
                    <a:lnTo>
                      <a:pt x="383332" y="6746"/>
                    </a:lnTo>
                    <a:lnTo>
                      <a:pt x="383332" y="355"/>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908" name="Freeform: Shape 907">
                <a:extLst>
                  <a:ext uri="{FF2B5EF4-FFF2-40B4-BE49-F238E27FC236}">
                    <a16:creationId xmlns:a16="http://schemas.microsoft.com/office/drawing/2014/main" id="{FAF14FA0-341D-4C6A-A844-8048DE54F30A}"/>
                  </a:ext>
                </a:extLst>
              </p:cNvPr>
              <p:cNvSpPr/>
              <p:nvPr/>
            </p:nvSpPr>
            <p:spPr>
              <a:xfrm>
                <a:off x="10634049" y="4592149"/>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7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7"/>
                    </a:lnTo>
                    <a:lnTo>
                      <a:pt x="423282"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909" name="Freeform: Shape 908">
                <a:extLst>
                  <a:ext uri="{FF2B5EF4-FFF2-40B4-BE49-F238E27FC236}">
                    <a16:creationId xmlns:a16="http://schemas.microsoft.com/office/drawing/2014/main" id="{49559B6C-A53E-4421-B1E4-118781D2191D}"/>
                  </a:ext>
                </a:extLst>
              </p:cNvPr>
              <p:cNvSpPr/>
              <p:nvPr/>
            </p:nvSpPr>
            <p:spPr>
              <a:xfrm>
                <a:off x="10596231" y="4085422"/>
                <a:ext cx="466426" cy="918820"/>
              </a:xfrm>
              <a:custGeom>
                <a:avLst/>
                <a:gdLst>
                  <a:gd name="connsiteX0" fmla="*/ 171691 w 466426"/>
                  <a:gd name="connsiteY0" fmla="*/ 32314 h 918820"/>
                  <a:gd name="connsiteX1" fmla="*/ 171691 w 466426"/>
                  <a:gd name="connsiteY1" fmla="*/ 23614 h 918820"/>
                  <a:gd name="connsiteX2" fmla="*/ 173112 w 466426"/>
                  <a:gd name="connsiteY2" fmla="*/ 177 h 918820"/>
                  <a:gd name="connsiteX3" fmla="*/ 166720 w 466426"/>
                  <a:gd name="connsiteY3" fmla="*/ 177 h 918820"/>
                  <a:gd name="connsiteX4" fmla="*/ 166720 w 466426"/>
                  <a:gd name="connsiteY4" fmla="*/ 177 h 918820"/>
                  <a:gd name="connsiteX5" fmla="*/ 165300 w 466426"/>
                  <a:gd name="connsiteY5" fmla="*/ 23436 h 918820"/>
                  <a:gd name="connsiteX6" fmla="*/ 165300 w 466426"/>
                  <a:gd name="connsiteY6" fmla="*/ 29828 h 918820"/>
                  <a:gd name="connsiteX7" fmla="*/ 128724 w 466426"/>
                  <a:gd name="connsiteY7" fmla="*/ 17755 h 918820"/>
                  <a:gd name="connsiteX8" fmla="*/ 128724 w 466426"/>
                  <a:gd name="connsiteY8" fmla="*/ 14204 h 918820"/>
                  <a:gd name="connsiteX9" fmla="*/ 129257 w 466426"/>
                  <a:gd name="connsiteY9" fmla="*/ 0 h 918820"/>
                  <a:gd name="connsiteX10" fmla="*/ 122865 w 466426"/>
                  <a:gd name="connsiteY10" fmla="*/ 0 h 918820"/>
                  <a:gd name="connsiteX11" fmla="*/ 122333 w 466426"/>
                  <a:gd name="connsiteY11" fmla="*/ 14026 h 918820"/>
                  <a:gd name="connsiteX12" fmla="*/ 122333 w 466426"/>
                  <a:gd name="connsiteY12" fmla="*/ 15979 h 918820"/>
                  <a:gd name="connsiteX13" fmla="*/ 88775 w 466426"/>
                  <a:gd name="connsiteY13" fmla="*/ 8167 h 918820"/>
                  <a:gd name="connsiteX14" fmla="*/ 89131 w 466426"/>
                  <a:gd name="connsiteY14" fmla="*/ 0 h 918820"/>
                  <a:gd name="connsiteX15" fmla="*/ 82739 w 466426"/>
                  <a:gd name="connsiteY15" fmla="*/ 0 h 918820"/>
                  <a:gd name="connsiteX16" fmla="*/ 82739 w 466426"/>
                  <a:gd name="connsiteY16" fmla="*/ 0 h 918820"/>
                  <a:gd name="connsiteX17" fmla="*/ 82562 w 466426"/>
                  <a:gd name="connsiteY17" fmla="*/ 7102 h 918820"/>
                  <a:gd name="connsiteX18" fmla="*/ 44210 w 466426"/>
                  <a:gd name="connsiteY18" fmla="*/ 2131 h 918820"/>
                  <a:gd name="connsiteX19" fmla="*/ 44388 w 466426"/>
                  <a:gd name="connsiteY19" fmla="*/ 177 h 918820"/>
                  <a:gd name="connsiteX20" fmla="*/ 37996 w 466426"/>
                  <a:gd name="connsiteY20" fmla="*/ 177 h 918820"/>
                  <a:gd name="connsiteX21" fmla="*/ 37996 w 466426"/>
                  <a:gd name="connsiteY21" fmla="*/ 177 h 918820"/>
                  <a:gd name="connsiteX22" fmla="*/ 37996 w 466426"/>
                  <a:gd name="connsiteY22" fmla="*/ 1598 h 918820"/>
                  <a:gd name="connsiteX23" fmla="*/ 6925 w 466426"/>
                  <a:gd name="connsiteY23" fmla="*/ 177 h 918820"/>
                  <a:gd name="connsiteX24" fmla="*/ 6925 w 466426"/>
                  <a:gd name="connsiteY24" fmla="*/ 0 h 918820"/>
                  <a:gd name="connsiteX25" fmla="*/ 533 w 466426"/>
                  <a:gd name="connsiteY25" fmla="*/ 0 h 918820"/>
                  <a:gd name="connsiteX26" fmla="*/ 533 w 466426"/>
                  <a:gd name="connsiteY26" fmla="*/ 3373 h 918820"/>
                  <a:gd name="connsiteX27" fmla="*/ 533 w 466426"/>
                  <a:gd name="connsiteY27" fmla="*/ 8345 h 918820"/>
                  <a:gd name="connsiteX28" fmla="*/ 3729 w 466426"/>
                  <a:gd name="connsiteY28" fmla="*/ 8345 h 918820"/>
                  <a:gd name="connsiteX29" fmla="*/ 458081 w 466426"/>
                  <a:gd name="connsiteY29" fmla="*/ 456658 h 918820"/>
                  <a:gd name="connsiteX30" fmla="*/ 458259 w 466426"/>
                  <a:gd name="connsiteY30" fmla="*/ 460564 h 918820"/>
                  <a:gd name="connsiteX31" fmla="*/ 427187 w 466426"/>
                  <a:gd name="connsiteY31" fmla="*/ 461807 h 918820"/>
                  <a:gd name="connsiteX32" fmla="*/ 427187 w 466426"/>
                  <a:gd name="connsiteY32" fmla="*/ 460387 h 918820"/>
                  <a:gd name="connsiteX33" fmla="*/ 299174 w 466426"/>
                  <a:gd name="connsiteY33" fmla="*/ 168317 h 918820"/>
                  <a:gd name="connsiteX34" fmla="*/ 0 w 466426"/>
                  <a:gd name="connsiteY34" fmla="*/ 47938 h 918820"/>
                  <a:gd name="connsiteX35" fmla="*/ 0 w 466426"/>
                  <a:gd name="connsiteY35" fmla="*/ 54330 h 918820"/>
                  <a:gd name="connsiteX36" fmla="*/ 294557 w 466426"/>
                  <a:gd name="connsiteY36" fmla="*/ 172933 h 918820"/>
                  <a:gd name="connsiteX37" fmla="*/ 420618 w 466426"/>
                  <a:gd name="connsiteY37" fmla="*/ 460387 h 918820"/>
                  <a:gd name="connsiteX38" fmla="*/ 420618 w 466426"/>
                  <a:gd name="connsiteY38" fmla="*/ 462162 h 918820"/>
                  <a:gd name="connsiteX39" fmla="*/ 382267 w 466426"/>
                  <a:gd name="connsiteY39" fmla="*/ 467311 h 918820"/>
                  <a:gd name="connsiteX40" fmla="*/ 178 w 466426"/>
                  <a:gd name="connsiteY40" fmla="*/ 93036 h 918820"/>
                  <a:gd name="connsiteX41" fmla="*/ 178 w 466426"/>
                  <a:gd name="connsiteY41" fmla="*/ 99428 h 918820"/>
                  <a:gd name="connsiteX42" fmla="*/ 375875 w 466426"/>
                  <a:gd name="connsiteY42" fmla="*/ 468377 h 918820"/>
                  <a:gd name="connsiteX43" fmla="*/ 342318 w 466426"/>
                  <a:gd name="connsiteY43" fmla="*/ 476011 h 918820"/>
                  <a:gd name="connsiteX44" fmla="*/ 342318 w 466426"/>
                  <a:gd name="connsiteY44" fmla="*/ 474768 h 918820"/>
                  <a:gd name="connsiteX45" fmla="*/ 240937 w 466426"/>
                  <a:gd name="connsiteY45" fmla="*/ 238982 h 918820"/>
                  <a:gd name="connsiteX46" fmla="*/ 178 w 466426"/>
                  <a:gd name="connsiteY46" fmla="*/ 141685 h 918820"/>
                  <a:gd name="connsiteX47" fmla="*/ 178 w 466426"/>
                  <a:gd name="connsiteY47" fmla="*/ 148077 h 918820"/>
                  <a:gd name="connsiteX48" fmla="*/ 335749 w 466426"/>
                  <a:gd name="connsiteY48" fmla="*/ 474768 h 918820"/>
                  <a:gd name="connsiteX49" fmla="*/ 335749 w 466426"/>
                  <a:gd name="connsiteY49" fmla="*/ 477787 h 918820"/>
                  <a:gd name="connsiteX50" fmla="*/ 299350 w 466426"/>
                  <a:gd name="connsiteY50" fmla="*/ 489682 h 918820"/>
                  <a:gd name="connsiteX51" fmla="*/ 299350 w 466426"/>
                  <a:gd name="connsiteY51" fmla="*/ 483823 h 918820"/>
                  <a:gd name="connsiteX52" fmla="*/ 178 w 466426"/>
                  <a:gd name="connsiteY52" fmla="*/ 193174 h 918820"/>
                  <a:gd name="connsiteX53" fmla="*/ 178 w 466426"/>
                  <a:gd name="connsiteY53" fmla="*/ 199566 h 918820"/>
                  <a:gd name="connsiteX54" fmla="*/ 292781 w 466426"/>
                  <a:gd name="connsiteY54" fmla="*/ 483823 h 918820"/>
                  <a:gd name="connsiteX55" fmla="*/ 292781 w 466426"/>
                  <a:gd name="connsiteY55" fmla="*/ 492168 h 918820"/>
                  <a:gd name="connsiteX56" fmla="*/ 12073 w 466426"/>
                  <a:gd name="connsiteY56" fmla="*/ 819215 h 918820"/>
                  <a:gd name="connsiteX57" fmla="*/ 11541 w 466426"/>
                  <a:gd name="connsiteY57" fmla="*/ 821523 h 918820"/>
                  <a:gd name="connsiteX58" fmla="*/ 8700 w 466426"/>
                  <a:gd name="connsiteY58" fmla="*/ 835372 h 918820"/>
                  <a:gd name="connsiteX59" fmla="*/ 7812 w 466426"/>
                  <a:gd name="connsiteY59" fmla="*/ 839988 h 918820"/>
                  <a:gd name="connsiteX60" fmla="*/ 4616 w 466426"/>
                  <a:gd name="connsiteY60" fmla="*/ 860939 h 918820"/>
                  <a:gd name="connsiteX61" fmla="*/ 3729 w 466426"/>
                  <a:gd name="connsiteY61" fmla="*/ 868041 h 918820"/>
                  <a:gd name="connsiteX62" fmla="*/ 3729 w 466426"/>
                  <a:gd name="connsiteY62" fmla="*/ 868574 h 918820"/>
                  <a:gd name="connsiteX63" fmla="*/ 533 w 466426"/>
                  <a:gd name="connsiteY63" fmla="*/ 918821 h 918820"/>
                  <a:gd name="connsiteX64" fmla="*/ 533 w 466426"/>
                  <a:gd name="connsiteY64" fmla="*/ 918821 h 918820"/>
                  <a:gd name="connsiteX65" fmla="*/ 6925 w 466426"/>
                  <a:gd name="connsiteY65" fmla="*/ 918821 h 918820"/>
                  <a:gd name="connsiteX66" fmla="*/ 6925 w 466426"/>
                  <a:gd name="connsiteY66" fmla="*/ 918821 h 918820"/>
                  <a:gd name="connsiteX67" fmla="*/ 7280 w 466426"/>
                  <a:gd name="connsiteY67" fmla="*/ 907280 h 918820"/>
                  <a:gd name="connsiteX68" fmla="*/ 7635 w 466426"/>
                  <a:gd name="connsiteY68" fmla="*/ 898225 h 918820"/>
                  <a:gd name="connsiteX69" fmla="*/ 9055 w 466426"/>
                  <a:gd name="connsiteY69" fmla="*/ 879759 h 918820"/>
                  <a:gd name="connsiteX70" fmla="*/ 9411 w 466426"/>
                  <a:gd name="connsiteY70" fmla="*/ 875676 h 918820"/>
                  <a:gd name="connsiteX71" fmla="*/ 461454 w 466426"/>
                  <a:gd name="connsiteY71" fmla="*/ 466956 h 918820"/>
                  <a:gd name="connsiteX72" fmla="*/ 466426 w 466426"/>
                  <a:gd name="connsiteY72" fmla="*/ 467134 h 918820"/>
                  <a:gd name="connsiteX73" fmla="*/ 466426 w 466426"/>
                  <a:gd name="connsiteY73" fmla="*/ 460032 h 918820"/>
                  <a:gd name="connsiteX74" fmla="*/ 464650 w 466426"/>
                  <a:gd name="connsiteY74" fmla="*/ 460032 h 918820"/>
                  <a:gd name="connsiteX75" fmla="*/ 464650 w 466426"/>
                  <a:gd name="connsiteY75" fmla="*/ 456658 h 918820"/>
                  <a:gd name="connsiteX76" fmla="*/ 466249 w 466426"/>
                  <a:gd name="connsiteY76" fmla="*/ 425765 h 918820"/>
                  <a:gd name="connsiteX77" fmla="*/ 466249 w 466426"/>
                  <a:gd name="connsiteY77" fmla="*/ 374985 h 918820"/>
                  <a:gd name="connsiteX78" fmla="*/ 461278 w 466426"/>
                  <a:gd name="connsiteY78" fmla="*/ 407299 h 918820"/>
                  <a:gd name="connsiteX79" fmla="*/ 171691 w 466426"/>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820">
                    <a:moveTo>
                      <a:pt x="171691" y="32314"/>
                    </a:moveTo>
                    <a:cubicBezTo>
                      <a:pt x="171691" y="29118"/>
                      <a:pt x="171691" y="24857"/>
                      <a:pt x="171691" y="23614"/>
                    </a:cubicBezTo>
                    <a:cubicBezTo>
                      <a:pt x="171869" y="15802"/>
                      <a:pt x="172402" y="7990"/>
                      <a:pt x="173112" y="177"/>
                    </a:cubicBezTo>
                    <a:lnTo>
                      <a:pt x="166720" y="177"/>
                    </a:lnTo>
                    <a:lnTo>
                      <a:pt x="166720" y="177"/>
                    </a:lnTo>
                    <a:cubicBezTo>
                      <a:pt x="166011"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410"/>
                      <a:pt x="122333" y="14026"/>
                    </a:cubicBezTo>
                    <a:lnTo>
                      <a:pt x="122333" y="15979"/>
                    </a:lnTo>
                    <a:cubicBezTo>
                      <a:pt x="111325" y="12961"/>
                      <a:pt x="100139" y="10475"/>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2131"/>
                    </a:cubicBezTo>
                    <a:lnTo>
                      <a:pt x="44388" y="177"/>
                    </a:lnTo>
                    <a:lnTo>
                      <a:pt x="37996" y="177"/>
                    </a:lnTo>
                    <a:lnTo>
                      <a:pt x="37996" y="177"/>
                    </a:lnTo>
                    <a:lnTo>
                      <a:pt x="37996" y="1598"/>
                    </a:lnTo>
                    <a:cubicBezTo>
                      <a:pt x="27698" y="888"/>
                      <a:pt x="17401" y="355"/>
                      <a:pt x="6925" y="177"/>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4" y="460564"/>
                      <a:pt x="437485" y="461097"/>
                      <a:pt x="427187" y="461807"/>
                    </a:cubicBezTo>
                    <a:lnTo>
                      <a:pt x="427187" y="460387"/>
                    </a:lnTo>
                    <a:cubicBezTo>
                      <a:pt x="423991" y="349595"/>
                      <a:pt x="378538" y="245906"/>
                      <a:pt x="299174" y="168317"/>
                    </a:cubicBezTo>
                    <a:cubicBezTo>
                      <a:pt x="219630" y="90728"/>
                      <a:pt x="111147" y="47938"/>
                      <a:pt x="0" y="47938"/>
                    </a:cubicBezTo>
                    <a:lnTo>
                      <a:pt x="0" y="54330"/>
                    </a:lnTo>
                    <a:cubicBezTo>
                      <a:pt x="109372" y="54330"/>
                      <a:pt x="216257" y="96409"/>
                      <a:pt x="294557" y="172933"/>
                    </a:cubicBezTo>
                    <a:cubicBezTo>
                      <a:pt x="372679" y="249280"/>
                      <a:pt x="417422" y="351371"/>
                      <a:pt x="420618" y="460387"/>
                    </a:cubicBezTo>
                    <a:lnTo>
                      <a:pt x="420618" y="462162"/>
                    </a:lnTo>
                    <a:cubicBezTo>
                      <a:pt x="407657" y="463228"/>
                      <a:pt x="394873" y="465003"/>
                      <a:pt x="382267" y="467311"/>
                    </a:cubicBezTo>
                    <a:cubicBezTo>
                      <a:pt x="379426" y="260643"/>
                      <a:pt x="206669" y="93036"/>
                      <a:pt x="178" y="93036"/>
                    </a:cubicBezTo>
                    <a:lnTo>
                      <a:pt x="178" y="99428"/>
                    </a:lnTo>
                    <a:cubicBezTo>
                      <a:pt x="203474" y="99428"/>
                      <a:pt x="373568" y="264904"/>
                      <a:pt x="375875" y="468377"/>
                    </a:cubicBezTo>
                    <a:cubicBezTo>
                      <a:pt x="364512" y="470507"/>
                      <a:pt x="353326" y="472993"/>
                      <a:pt x="342318" y="476011"/>
                    </a:cubicBezTo>
                    <a:lnTo>
                      <a:pt x="342318" y="474768"/>
                    </a:lnTo>
                    <a:cubicBezTo>
                      <a:pt x="340720" y="385461"/>
                      <a:pt x="304678" y="301657"/>
                      <a:pt x="240937" y="238982"/>
                    </a:cubicBezTo>
                    <a:cubicBezTo>
                      <a:pt x="177196" y="176129"/>
                      <a:pt x="89486" y="141685"/>
                      <a:pt x="178" y="141685"/>
                    </a:cubicBezTo>
                    <a:lnTo>
                      <a:pt x="178" y="148077"/>
                    </a:lnTo>
                    <a:cubicBezTo>
                      <a:pt x="180037" y="148077"/>
                      <a:pt x="332376" y="294733"/>
                      <a:pt x="335749" y="474768"/>
                    </a:cubicBezTo>
                    <a:lnTo>
                      <a:pt x="335749" y="477787"/>
                    </a:lnTo>
                    <a:cubicBezTo>
                      <a:pt x="323320" y="481337"/>
                      <a:pt x="311247" y="485244"/>
                      <a:pt x="299350" y="489682"/>
                    </a:cubicBezTo>
                    <a:cubicBezTo>
                      <a:pt x="299350" y="487197"/>
                      <a:pt x="299350" y="484711"/>
                      <a:pt x="299350" y="483823"/>
                    </a:cubicBezTo>
                    <a:cubicBezTo>
                      <a:pt x="296155" y="323673"/>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4" y="669540"/>
                      <a:pt x="12073" y="819215"/>
                    </a:cubicBezTo>
                    <a:lnTo>
                      <a:pt x="11541" y="821523"/>
                    </a:lnTo>
                    <a:cubicBezTo>
                      <a:pt x="10476" y="826140"/>
                      <a:pt x="9588" y="830756"/>
                      <a:pt x="8700" y="835372"/>
                    </a:cubicBezTo>
                    <a:lnTo>
                      <a:pt x="7812" y="839988"/>
                    </a:lnTo>
                    <a:cubicBezTo>
                      <a:pt x="6569" y="846913"/>
                      <a:pt x="5504" y="854015"/>
                      <a:pt x="4616" y="860939"/>
                    </a:cubicBezTo>
                    <a:cubicBezTo>
                      <a:pt x="4261" y="863247"/>
                      <a:pt x="3907" y="865556"/>
                      <a:pt x="3729" y="868041"/>
                    </a:cubicBezTo>
                    <a:lnTo>
                      <a:pt x="3729" y="868574"/>
                    </a:lnTo>
                    <a:cubicBezTo>
                      <a:pt x="1776" y="885086"/>
                      <a:pt x="711" y="901953"/>
                      <a:pt x="533" y="918821"/>
                    </a:cubicBezTo>
                    <a:lnTo>
                      <a:pt x="533" y="918821"/>
                    </a:lnTo>
                    <a:lnTo>
                      <a:pt x="6925" y="918821"/>
                    </a:lnTo>
                    <a:lnTo>
                      <a:pt x="6925" y="918821"/>
                    </a:lnTo>
                    <a:cubicBezTo>
                      <a:pt x="6925" y="914914"/>
                      <a:pt x="7102" y="911008"/>
                      <a:pt x="7280" y="907280"/>
                    </a:cubicBezTo>
                    <a:cubicBezTo>
                      <a:pt x="7457" y="904261"/>
                      <a:pt x="7457" y="901243"/>
                      <a:pt x="7635" y="898225"/>
                    </a:cubicBezTo>
                    <a:cubicBezTo>
                      <a:pt x="7990" y="892010"/>
                      <a:pt x="8523" y="885974"/>
                      <a:pt x="9055" y="879759"/>
                    </a:cubicBezTo>
                    <a:lnTo>
                      <a:pt x="9411" y="875676"/>
                    </a:lnTo>
                    <a:cubicBezTo>
                      <a:pt x="33024" y="646459"/>
                      <a:pt x="226733" y="466956"/>
                      <a:pt x="461454" y="466956"/>
                    </a:cubicBezTo>
                    <a:lnTo>
                      <a:pt x="466426" y="467134"/>
                    </a:lnTo>
                    <a:lnTo>
                      <a:pt x="466426" y="460032"/>
                    </a:lnTo>
                    <a:lnTo>
                      <a:pt x="464650" y="460032"/>
                    </a:lnTo>
                    <a:lnTo>
                      <a:pt x="464650" y="456658"/>
                    </a:lnTo>
                    <a:cubicBezTo>
                      <a:pt x="464828" y="446183"/>
                      <a:pt x="465361" y="436062"/>
                      <a:pt x="466249" y="425765"/>
                    </a:cubicBezTo>
                    <a:lnTo>
                      <a:pt x="466249" y="374985"/>
                    </a:lnTo>
                    <a:cubicBezTo>
                      <a:pt x="464296" y="385638"/>
                      <a:pt x="462520" y="396469"/>
                      <a:pt x="461278" y="407299"/>
                    </a:cubicBezTo>
                    <a:cubicBezTo>
                      <a:pt x="440859" y="236496"/>
                      <a:pt x="326694" y="93569"/>
                      <a:pt x="171691" y="32314"/>
                    </a:cubicBezTo>
                    <a:close/>
                  </a:path>
                </a:pathLst>
              </a:custGeom>
              <a:grpFill/>
              <a:ln w="10769" cap="flat">
                <a:noFill/>
                <a:prstDash val="solid"/>
                <a:miter/>
              </a:ln>
            </p:spPr>
            <p:txBody>
              <a:bodyPr rtlCol="0" anchor="ctr"/>
              <a:lstStyle/>
              <a:p>
                <a:endParaRPr lang="en-US" dirty="0"/>
              </a:p>
            </p:txBody>
          </p:sp>
          <p:sp>
            <p:nvSpPr>
              <p:cNvPr id="910" name="Freeform: Shape 909">
                <a:extLst>
                  <a:ext uri="{FF2B5EF4-FFF2-40B4-BE49-F238E27FC236}">
                    <a16:creationId xmlns:a16="http://schemas.microsoft.com/office/drawing/2014/main" id="{4A7B33EA-47A4-4DF3-AA65-4A862FD2401F}"/>
                  </a:ext>
                </a:extLst>
              </p:cNvPr>
              <p:cNvSpPr/>
              <p:nvPr/>
            </p:nvSpPr>
            <p:spPr>
              <a:xfrm>
                <a:off x="10719273" y="4685896"/>
                <a:ext cx="342850" cy="318879"/>
              </a:xfrm>
              <a:custGeom>
                <a:avLst/>
                <a:gdLst>
                  <a:gd name="connsiteX0" fmla="*/ 100672 w 342850"/>
                  <a:gd name="connsiteY0" fmla="*/ 97297 h 318879"/>
                  <a:gd name="connsiteX1" fmla="*/ 0 w 342850"/>
                  <a:gd name="connsiteY1" fmla="*/ 318879 h 318879"/>
                  <a:gd name="connsiteX2" fmla="*/ 6393 w 342850"/>
                  <a:gd name="connsiteY2" fmla="*/ 318879 h 318879"/>
                  <a:gd name="connsiteX3" fmla="*/ 6393 w 342850"/>
                  <a:gd name="connsiteY3" fmla="*/ 318879 h 318879"/>
                  <a:gd name="connsiteX4" fmla="*/ 105111 w 342850"/>
                  <a:gd name="connsiteY4" fmla="*/ 101913 h 318879"/>
                  <a:gd name="connsiteX5" fmla="*/ 337880 w 342850"/>
                  <a:gd name="connsiteY5" fmla="*/ 6392 h 318879"/>
                  <a:gd name="connsiteX6" fmla="*/ 342851 w 342850"/>
                  <a:gd name="connsiteY6" fmla="*/ 6569 h 318879"/>
                  <a:gd name="connsiteX7" fmla="*/ 342851 w 342850"/>
                  <a:gd name="connsiteY7" fmla="*/ 177 h 318879"/>
                  <a:gd name="connsiteX8" fmla="*/ 337880 w 342850"/>
                  <a:gd name="connsiteY8" fmla="*/ 0 h 318879"/>
                  <a:gd name="connsiteX9" fmla="*/ 100672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7"/>
                    </a:moveTo>
                    <a:cubicBezTo>
                      <a:pt x="40482" y="156599"/>
                      <a:pt x="4972" y="234898"/>
                      <a:pt x="0" y="318879"/>
                    </a:cubicBezTo>
                    <a:lnTo>
                      <a:pt x="6393" y="318879"/>
                    </a:lnTo>
                    <a:lnTo>
                      <a:pt x="6393" y="318879"/>
                    </a:lnTo>
                    <a:cubicBezTo>
                      <a:pt x="11364" y="236674"/>
                      <a:pt x="46164" y="159972"/>
                      <a:pt x="105111" y="101913"/>
                    </a:cubicBezTo>
                    <a:cubicBezTo>
                      <a:pt x="167608" y="40304"/>
                      <a:pt x="250347" y="6392"/>
                      <a:pt x="337880" y="6392"/>
                    </a:cubicBezTo>
                    <a:lnTo>
                      <a:pt x="342851" y="6569"/>
                    </a:lnTo>
                    <a:lnTo>
                      <a:pt x="342851" y="177"/>
                    </a:lnTo>
                    <a:lnTo>
                      <a:pt x="337880" y="0"/>
                    </a:lnTo>
                    <a:cubicBezTo>
                      <a:pt x="248749" y="0"/>
                      <a:pt x="164412" y="34444"/>
                      <a:pt x="100672" y="97297"/>
                    </a:cubicBezTo>
                    <a:close/>
                  </a:path>
                </a:pathLst>
              </a:custGeom>
              <a:grpFill/>
              <a:ln w="10769" cap="flat">
                <a:noFill/>
                <a:prstDash val="solid"/>
                <a:miter/>
              </a:ln>
            </p:spPr>
            <p:txBody>
              <a:bodyPr rtlCol="0" anchor="ctr"/>
              <a:lstStyle/>
              <a:p>
                <a:endParaRPr lang="en-US" dirty="0"/>
              </a:p>
            </p:txBody>
          </p:sp>
          <p:sp>
            <p:nvSpPr>
              <p:cNvPr id="911" name="Freeform: Shape 910">
                <a:extLst>
                  <a:ext uri="{FF2B5EF4-FFF2-40B4-BE49-F238E27FC236}">
                    <a16:creationId xmlns:a16="http://schemas.microsoft.com/office/drawing/2014/main" id="{777F2843-60C0-4ED5-9D0A-DC438F90076D}"/>
                  </a:ext>
                </a:extLst>
              </p:cNvPr>
              <p:cNvSpPr/>
              <p:nvPr/>
            </p:nvSpPr>
            <p:spPr>
              <a:xfrm>
                <a:off x="10763129" y="4737562"/>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70 h 267212"/>
                  <a:gd name="connsiteX5" fmla="*/ 298995 w 298994"/>
                  <a:gd name="connsiteY5" fmla="*/ 178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912" name="Freeform: Shape 911">
                <a:extLst>
                  <a:ext uri="{FF2B5EF4-FFF2-40B4-BE49-F238E27FC236}">
                    <a16:creationId xmlns:a16="http://schemas.microsoft.com/office/drawing/2014/main" id="{9E58C34A-DC96-4268-A6DA-B37AB13E22A9}"/>
                  </a:ext>
                </a:extLst>
              </p:cNvPr>
              <p:cNvSpPr/>
              <p:nvPr/>
            </p:nvSpPr>
            <p:spPr>
              <a:xfrm>
                <a:off x="10678970" y="5556245"/>
                <a:ext cx="383331" cy="367528"/>
              </a:xfrm>
              <a:custGeom>
                <a:avLst/>
                <a:gdLst>
                  <a:gd name="connsiteX0" fmla="*/ 0 w 383331"/>
                  <a:gd name="connsiteY0" fmla="*/ 367529 h 367528"/>
                  <a:gd name="connsiteX1" fmla="*/ 6392 w 383331"/>
                  <a:gd name="connsiteY1" fmla="*/ 367529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9"/>
                    </a:moveTo>
                    <a:lnTo>
                      <a:pt x="6392" y="367529"/>
                    </a:lnTo>
                    <a:cubicBezTo>
                      <a:pt x="12783" y="167430"/>
                      <a:pt x="177551" y="6392"/>
                      <a:pt x="378361" y="6392"/>
                    </a:cubicBezTo>
                    <a:lnTo>
                      <a:pt x="383332" y="6569"/>
                    </a:lnTo>
                    <a:lnTo>
                      <a:pt x="383332" y="178"/>
                    </a:lnTo>
                    <a:lnTo>
                      <a:pt x="378361" y="0"/>
                    </a:lnTo>
                    <a:cubicBezTo>
                      <a:pt x="174000" y="-178"/>
                      <a:pt x="6392" y="163879"/>
                      <a:pt x="0" y="367529"/>
                    </a:cubicBezTo>
                    <a:close/>
                  </a:path>
                </a:pathLst>
              </a:custGeom>
              <a:grpFill/>
              <a:ln w="10769" cap="flat">
                <a:noFill/>
                <a:prstDash val="solid"/>
                <a:miter/>
              </a:ln>
            </p:spPr>
            <p:txBody>
              <a:bodyPr rtlCol="0" anchor="ctr"/>
              <a:lstStyle/>
              <a:p>
                <a:endParaRPr lang="en-US" dirty="0"/>
              </a:p>
            </p:txBody>
          </p:sp>
          <p:sp>
            <p:nvSpPr>
              <p:cNvPr id="913" name="Freeform: Shape 912">
                <a:extLst>
                  <a:ext uri="{FF2B5EF4-FFF2-40B4-BE49-F238E27FC236}">
                    <a16:creationId xmlns:a16="http://schemas.microsoft.com/office/drawing/2014/main" id="{1EA65309-A5E1-4B11-8A40-A6BD5EEB5A48}"/>
                  </a:ext>
                </a:extLst>
              </p:cNvPr>
              <p:cNvSpPr/>
              <p:nvPr/>
            </p:nvSpPr>
            <p:spPr>
              <a:xfrm>
                <a:off x="10634049" y="5511147"/>
                <a:ext cx="428252" cy="412626"/>
              </a:xfrm>
              <a:custGeom>
                <a:avLst/>
                <a:gdLst>
                  <a:gd name="connsiteX0" fmla="*/ 0 w 428252"/>
                  <a:gd name="connsiteY0" fmla="*/ 412626 h 412626"/>
                  <a:gd name="connsiteX1" fmla="*/ 6392 w 428252"/>
                  <a:gd name="connsiteY1" fmla="*/ 412626 h 412626"/>
                  <a:gd name="connsiteX2" fmla="*/ 423282 w 428252"/>
                  <a:gd name="connsiteY2" fmla="*/ 6392 h 412626"/>
                  <a:gd name="connsiteX3" fmla="*/ 428252 w 428252"/>
                  <a:gd name="connsiteY3" fmla="*/ 6569 h 412626"/>
                  <a:gd name="connsiteX4" fmla="*/ 428252 w 428252"/>
                  <a:gd name="connsiteY4" fmla="*/ 178 h 412626"/>
                  <a:gd name="connsiteX5" fmla="*/ 423282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5"/>
                      <a:pt x="199922" y="6392"/>
                      <a:pt x="423282" y="6392"/>
                    </a:cubicBezTo>
                    <a:lnTo>
                      <a:pt x="428252" y="6569"/>
                    </a:lnTo>
                    <a:lnTo>
                      <a:pt x="428252" y="178"/>
                    </a:lnTo>
                    <a:lnTo>
                      <a:pt x="423282" y="0"/>
                    </a:lnTo>
                    <a:cubicBezTo>
                      <a:pt x="196371" y="-177"/>
                      <a:pt x="7812" y="184475"/>
                      <a:pt x="0" y="412626"/>
                    </a:cubicBezTo>
                    <a:close/>
                  </a:path>
                </a:pathLst>
              </a:custGeom>
              <a:grpFill/>
              <a:ln w="10769" cap="flat">
                <a:noFill/>
                <a:prstDash val="solid"/>
                <a:miter/>
              </a:ln>
            </p:spPr>
            <p:txBody>
              <a:bodyPr rtlCol="0" anchor="ctr"/>
              <a:lstStyle/>
              <a:p>
                <a:endParaRPr lang="en-US" dirty="0"/>
              </a:p>
            </p:txBody>
          </p:sp>
          <p:sp>
            <p:nvSpPr>
              <p:cNvPr id="914" name="Freeform: Shape 913">
                <a:extLst>
                  <a:ext uri="{FF2B5EF4-FFF2-40B4-BE49-F238E27FC236}">
                    <a16:creationId xmlns:a16="http://schemas.microsoft.com/office/drawing/2014/main" id="{17CD3D9D-E797-4771-9909-E694B58A45C0}"/>
                  </a:ext>
                </a:extLst>
              </p:cNvPr>
              <p:cNvSpPr/>
              <p:nvPr/>
            </p:nvSpPr>
            <p:spPr>
              <a:xfrm>
                <a:off x="10596231" y="5004420"/>
                <a:ext cx="466426" cy="918643"/>
              </a:xfrm>
              <a:custGeom>
                <a:avLst/>
                <a:gdLst>
                  <a:gd name="connsiteX0" fmla="*/ 171691 w 466426"/>
                  <a:gd name="connsiteY0" fmla="*/ 32314 h 918643"/>
                  <a:gd name="connsiteX1" fmla="*/ 171691 w 466426"/>
                  <a:gd name="connsiteY1" fmla="*/ 23614 h 918643"/>
                  <a:gd name="connsiteX2" fmla="*/ 173112 w 466426"/>
                  <a:gd name="connsiteY2" fmla="*/ 178 h 918643"/>
                  <a:gd name="connsiteX3" fmla="*/ 166720 w 466426"/>
                  <a:gd name="connsiteY3" fmla="*/ 178 h 918643"/>
                  <a:gd name="connsiteX4" fmla="*/ 166720 w 466426"/>
                  <a:gd name="connsiteY4" fmla="*/ 178 h 918643"/>
                  <a:gd name="connsiteX5" fmla="*/ 165300 w 466426"/>
                  <a:gd name="connsiteY5" fmla="*/ 23437 h 918643"/>
                  <a:gd name="connsiteX6" fmla="*/ 165300 w 466426"/>
                  <a:gd name="connsiteY6" fmla="*/ 29829 h 918643"/>
                  <a:gd name="connsiteX7" fmla="*/ 128724 w 466426"/>
                  <a:gd name="connsiteY7" fmla="*/ 17755 h 918643"/>
                  <a:gd name="connsiteX8" fmla="*/ 128724 w 466426"/>
                  <a:gd name="connsiteY8" fmla="*/ 14204 h 918643"/>
                  <a:gd name="connsiteX9" fmla="*/ 129257 w 466426"/>
                  <a:gd name="connsiteY9" fmla="*/ 0 h 918643"/>
                  <a:gd name="connsiteX10" fmla="*/ 122865 w 466426"/>
                  <a:gd name="connsiteY10" fmla="*/ 0 h 918643"/>
                  <a:gd name="connsiteX11" fmla="*/ 122333 w 466426"/>
                  <a:gd name="connsiteY11" fmla="*/ 14027 h 918643"/>
                  <a:gd name="connsiteX12" fmla="*/ 122333 w 466426"/>
                  <a:gd name="connsiteY12" fmla="*/ 15980 h 918643"/>
                  <a:gd name="connsiteX13" fmla="*/ 88775 w 466426"/>
                  <a:gd name="connsiteY13" fmla="*/ 8168 h 918643"/>
                  <a:gd name="connsiteX14" fmla="*/ 89131 w 466426"/>
                  <a:gd name="connsiteY14" fmla="*/ 0 h 918643"/>
                  <a:gd name="connsiteX15" fmla="*/ 82739 w 466426"/>
                  <a:gd name="connsiteY15" fmla="*/ 0 h 918643"/>
                  <a:gd name="connsiteX16" fmla="*/ 82739 w 466426"/>
                  <a:gd name="connsiteY16" fmla="*/ 0 h 918643"/>
                  <a:gd name="connsiteX17" fmla="*/ 82562 w 466426"/>
                  <a:gd name="connsiteY17" fmla="*/ 7102 h 918643"/>
                  <a:gd name="connsiteX18" fmla="*/ 44210 w 466426"/>
                  <a:gd name="connsiteY18" fmla="*/ 1953 h 918643"/>
                  <a:gd name="connsiteX19" fmla="*/ 44388 w 466426"/>
                  <a:gd name="connsiteY19" fmla="*/ 0 h 918643"/>
                  <a:gd name="connsiteX20" fmla="*/ 37996 w 466426"/>
                  <a:gd name="connsiteY20" fmla="*/ 0 h 918643"/>
                  <a:gd name="connsiteX21" fmla="*/ 37996 w 466426"/>
                  <a:gd name="connsiteY21" fmla="*/ 0 h 918643"/>
                  <a:gd name="connsiteX22" fmla="*/ 37996 w 466426"/>
                  <a:gd name="connsiteY22" fmla="*/ 1598 h 918643"/>
                  <a:gd name="connsiteX23" fmla="*/ 6925 w 466426"/>
                  <a:gd name="connsiteY23" fmla="*/ 178 h 918643"/>
                  <a:gd name="connsiteX24" fmla="*/ 6925 w 466426"/>
                  <a:gd name="connsiteY24" fmla="*/ 0 h 918643"/>
                  <a:gd name="connsiteX25" fmla="*/ 533 w 466426"/>
                  <a:gd name="connsiteY25" fmla="*/ 0 h 918643"/>
                  <a:gd name="connsiteX26" fmla="*/ 533 w 466426"/>
                  <a:gd name="connsiteY26" fmla="*/ 3373 h 918643"/>
                  <a:gd name="connsiteX27" fmla="*/ 533 w 466426"/>
                  <a:gd name="connsiteY27" fmla="*/ 8345 h 918643"/>
                  <a:gd name="connsiteX28" fmla="*/ 3729 w 466426"/>
                  <a:gd name="connsiteY28" fmla="*/ 8345 h 918643"/>
                  <a:gd name="connsiteX29" fmla="*/ 458081 w 466426"/>
                  <a:gd name="connsiteY29" fmla="*/ 456658 h 918643"/>
                  <a:gd name="connsiteX30" fmla="*/ 458259 w 466426"/>
                  <a:gd name="connsiteY30" fmla="*/ 460564 h 918643"/>
                  <a:gd name="connsiteX31" fmla="*/ 427187 w 466426"/>
                  <a:gd name="connsiteY31" fmla="*/ 461807 h 918643"/>
                  <a:gd name="connsiteX32" fmla="*/ 427187 w 466426"/>
                  <a:gd name="connsiteY32" fmla="*/ 460387 h 918643"/>
                  <a:gd name="connsiteX33" fmla="*/ 299174 w 466426"/>
                  <a:gd name="connsiteY33" fmla="*/ 168317 h 918643"/>
                  <a:gd name="connsiteX34" fmla="*/ 0 w 466426"/>
                  <a:gd name="connsiteY34" fmla="*/ 47939 h 918643"/>
                  <a:gd name="connsiteX35" fmla="*/ 0 w 466426"/>
                  <a:gd name="connsiteY35" fmla="*/ 54331 h 918643"/>
                  <a:gd name="connsiteX36" fmla="*/ 294557 w 466426"/>
                  <a:gd name="connsiteY36" fmla="*/ 172756 h 918643"/>
                  <a:gd name="connsiteX37" fmla="*/ 420618 w 466426"/>
                  <a:gd name="connsiteY37" fmla="*/ 460209 h 918643"/>
                  <a:gd name="connsiteX38" fmla="*/ 420618 w 466426"/>
                  <a:gd name="connsiteY38" fmla="*/ 461985 h 918643"/>
                  <a:gd name="connsiteX39" fmla="*/ 382267 w 466426"/>
                  <a:gd name="connsiteY39" fmla="*/ 467134 h 918643"/>
                  <a:gd name="connsiteX40" fmla="*/ 178 w 466426"/>
                  <a:gd name="connsiteY40" fmla="*/ 92859 h 918643"/>
                  <a:gd name="connsiteX41" fmla="*/ 178 w 466426"/>
                  <a:gd name="connsiteY41" fmla="*/ 99251 h 918643"/>
                  <a:gd name="connsiteX42" fmla="*/ 375875 w 466426"/>
                  <a:gd name="connsiteY42" fmla="*/ 468199 h 918643"/>
                  <a:gd name="connsiteX43" fmla="*/ 342318 w 466426"/>
                  <a:gd name="connsiteY43" fmla="*/ 475834 h 918643"/>
                  <a:gd name="connsiteX44" fmla="*/ 342318 w 466426"/>
                  <a:gd name="connsiteY44" fmla="*/ 474591 h 918643"/>
                  <a:gd name="connsiteX45" fmla="*/ 240937 w 466426"/>
                  <a:gd name="connsiteY45" fmla="*/ 238805 h 918643"/>
                  <a:gd name="connsiteX46" fmla="*/ 178 w 466426"/>
                  <a:gd name="connsiteY46" fmla="*/ 141507 h 918643"/>
                  <a:gd name="connsiteX47" fmla="*/ 178 w 466426"/>
                  <a:gd name="connsiteY47" fmla="*/ 147899 h 918643"/>
                  <a:gd name="connsiteX48" fmla="*/ 335749 w 466426"/>
                  <a:gd name="connsiteY48" fmla="*/ 474591 h 918643"/>
                  <a:gd name="connsiteX49" fmla="*/ 335749 w 466426"/>
                  <a:gd name="connsiteY49" fmla="*/ 477610 h 918643"/>
                  <a:gd name="connsiteX50" fmla="*/ 299350 w 466426"/>
                  <a:gd name="connsiteY50" fmla="*/ 489505 h 918643"/>
                  <a:gd name="connsiteX51" fmla="*/ 299350 w 466426"/>
                  <a:gd name="connsiteY51" fmla="*/ 483646 h 918643"/>
                  <a:gd name="connsiteX52" fmla="*/ 178 w 466426"/>
                  <a:gd name="connsiteY52" fmla="*/ 192997 h 918643"/>
                  <a:gd name="connsiteX53" fmla="*/ 178 w 466426"/>
                  <a:gd name="connsiteY53" fmla="*/ 199389 h 918643"/>
                  <a:gd name="connsiteX54" fmla="*/ 292781 w 466426"/>
                  <a:gd name="connsiteY54" fmla="*/ 483646 h 918643"/>
                  <a:gd name="connsiteX55" fmla="*/ 292781 w 466426"/>
                  <a:gd name="connsiteY55" fmla="*/ 491991 h 918643"/>
                  <a:gd name="connsiteX56" fmla="*/ 12073 w 466426"/>
                  <a:gd name="connsiteY56" fmla="*/ 819038 h 918643"/>
                  <a:gd name="connsiteX57" fmla="*/ 11541 w 466426"/>
                  <a:gd name="connsiteY57" fmla="*/ 821346 h 918643"/>
                  <a:gd name="connsiteX58" fmla="*/ 8700 w 466426"/>
                  <a:gd name="connsiteY58" fmla="*/ 835195 h 918643"/>
                  <a:gd name="connsiteX59" fmla="*/ 7812 w 466426"/>
                  <a:gd name="connsiteY59" fmla="*/ 839811 h 918643"/>
                  <a:gd name="connsiteX60" fmla="*/ 4616 w 466426"/>
                  <a:gd name="connsiteY60" fmla="*/ 860762 h 918643"/>
                  <a:gd name="connsiteX61" fmla="*/ 3729 w 466426"/>
                  <a:gd name="connsiteY61" fmla="*/ 867864 h 918643"/>
                  <a:gd name="connsiteX62" fmla="*/ 3729 w 466426"/>
                  <a:gd name="connsiteY62" fmla="*/ 868396 h 918643"/>
                  <a:gd name="connsiteX63" fmla="*/ 533 w 466426"/>
                  <a:gd name="connsiteY63" fmla="*/ 918643 h 918643"/>
                  <a:gd name="connsiteX64" fmla="*/ 533 w 466426"/>
                  <a:gd name="connsiteY64" fmla="*/ 918643 h 918643"/>
                  <a:gd name="connsiteX65" fmla="*/ 6925 w 466426"/>
                  <a:gd name="connsiteY65" fmla="*/ 918643 h 918643"/>
                  <a:gd name="connsiteX66" fmla="*/ 6925 w 466426"/>
                  <a:gd name="connsiteY66" fmla="*/ 918643 h 918643"/>
                  <a:gd name="connsiteX67" fmla="*/ 7280 w 466426"/>
                  <a:gd name="connsiteY67" fmla="*/ 907103 h 918643"/>
                  <a:gd name="connsiteX68" fmla="*/ 7635 w 466426"/>
                  <a:gd name="connsiteY68" fmla="*/ 898048 h 918643"/>
                  <a:gd name="connsiteX69" fmla="*/ 9055 w 466426"/>
                  <a:gd name="connsiteY69" fmla="*/ 879582 h 918643"/>
                  <a:gd name="connsiteX70" fmla="*/ 9411 w 466426"/>
                  <a:gd name="connsiteY70" fmla="*/ 875499 h 918643"/>
                  <a:gd name="connsiteX71" fmla="*/ 461454 w 466426"/>
                  <a:gd name="connsiteY71" fmla="*/ 466779 h 918643"/>
                  <a:gd name="connsiteX72" fmla="*/ 466426 w 466426"/>
                  <a:gd name="connsiteY72" fmla="*/ 466956 h 918643"/>
                  <a:gd name="connsiteX73" fmla="*/ 466426 w 466426"/>
                  <a:gd name="connsiteY73" fmla="*/ 459855 h 918643"/>
                  <a:gd name="connsiteX74" fmla="*/ 464650 w 466426"/>
                  <a:gd name="connsiteY74" fmla="*/ 459855 h 918643"/>
                  <a:gd name="connsiteX75" fmla="*/ 464650 w 466426"/>
                  <a:gd name="connsiteY75" fmla="*/ 456481 h 918643"/>
                  <a:gd name="connsiteX76" fmla="*/ 466249 w 466426"/>
                  <a:gd name="connsiteY76" fmla="*/ 425587 h 918643"/>
                  <a:gd name="connsiteX77" fmla="*/ 466249 w 466426"/>
                  <a:gd name="connsiteY77" fmla="*/ 374808 h 918643"/>
                  <a:gd name="connsiteX78" fmla="*/ 461278 w 466426"/>
                  <a:gd name="connsiteY78" fmla="*/ 407122 h 918643"/>
                  <a:gd name="connsiteX79" fmla="*/ 171691 w 466426"/>
                  <a:gd name="connsiteY79" fmla="*/ 32314 h 91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643">
                    <a:moveTo>
                      <a:pt x="171691" y="32314"/>
                    </a:moveTo>
                    <a:cubicBezTo>
                      <a:pt x="171691" y="29118"/>
                      <a:pt x="171691" y="24857"/>
                      <a:pt x="171691" y="23614"/>
                    </a:cubicBezTo>
                    <a:cubicBezTo>
                      <a:pt x="171869" y="15802"/>
                      <a:pt x="172402" y="7990"/>
                      <a:pt x="173112" y="178"/>
                    </a:cubicBezTo>
                    <a:lnTo>
                      <a:pt x="166720" y="178"/>
                    </a:lnTo>
                    <a:lnTo>
                      <a:pt x="166720" y="178"/>
                    </a:lnTo>
                    <a:cubicBezTo>
                      <a:pt x="166011" y="7812"/>
                      <a:pt x="165477" y="15624"/>
                      <a:pt x="165300" y="23437"/>
                    </a:cubicBezTo>
                    <a:cubicBezTo>
                      <a:pt x="165300" y="24502"/>
                      <a:pt x="165300" y="27166"/>
                      <a:pt x="165300" y="29829"/>
                    </a:cubicBezTo>
                    <a:cubicBezTo>
                      <a:pt x="153404" y="25390"/>
                      <a:pt x="141153" y="21306"/>
                      <a:pt x="128724" y="17755"/>
                    </a:cubicBezTo>
                    <a:lnTo>
                      <a:pt x="128724" y="14204"/>
                    </a:lnTo>
                    <a:cubicBezTo>
                      <a:pt x="128724" y="9411"/>
                      <a:pt x="129080" y="4794"/>
                      <a:pt x="129257" y="0"/>
                    </a:cubicBezTo>
                    <a:lnTo>
                      <a:pt x="122865" y="0"/>
                    </a:lnTo>
                    <a:cubicBezTo>
                      <a:pt x="122510" y="4616"/>
                      <a:pt x="122333" y="9411"/>
                      <a:pt x="122333" y="14027"/>
                    </a:cubicBezTo>
                    <a:lnTo>
                      <a:pt x="122333" y="15980"/>
                    </a:lnTo>
                    <a:cubicBezTo>
                      <a:pt x="111325" y="12961"/>
                      <a:pt x="100139" y="10476"/>
                      <a:pt x="88775" y="8168"/>
                    </a:cubicBezTo>
                    <a:cubicBezTo>
                      <a:pt x="88775" y="5505"/>
                      <a:pt x="88953" y="2664"/>
                      <a:pt x="89131" y="0"/>
                    </a:cubicBezTo>
                    <a:lnTo>
                      <a:pt x="82739" y="0"/>
                    </a:lnTo>
                    <a:lnTo>
                      <a:pt x="82739" y="0"/>
                    </a:lnTo>
                    <a:cubicBezTo>
                      <a:pt x="82739" y="2308"/>
                      <a:pt x="82562" y="4616"/>
                      <a:pt x="82562" y="7102"/>
                    </a:cubicBezTo>
                    <a:cubicBezTo>
                      <a:pt x="69955" y="4972"/>
                      <a:pt x="57172" y="3196"/>
                      <a:pt x="44210" y="1953"/>
                    </a:cubicBezTo>
                    <a:lnTo>
                      <a:pt x="44388" y="0"/>
                    </a:lnTo>
                    <a:lnTo>
                      <a:pt x="37996" y="0"/>
                    </a:lnTo>
                    <a:lnTo>
                      <a:pt x="37996" y="0"/>
                    </a:lnTo>
                    <a:lnTo>
                      <a:pt x="37996" y="1598"/>
                    </a:lnTo>
                    <a:cubicBezTo>
                      <a:pt x="27698" y="888"/>
                      <a:pt x="17401" y="355"/>
                      <a:pt x="6925" y="178"/>
                    </a:cubicBezTo>
                    <a:lnTo>
                      <a:pt x="6925" y="0"/>
                    </a:lnTo>
                    <a:lnTo>
                      <a:pt x="533" y="0"/>
                    </a:lnTo>
                    <a:lnTo>
                      <a:pt x="533" y="3373"/>
                    </a:lnTo>
                    <a:lnTo>
                      <a:pt x="533" y="8345"/>
                    </a:lnTo>
                    <a:lnTo>
                      <a:pt x="3729" y="8345"/>
                    </a:lnTo>
                    <a:cubicBezTo>
                      <a:pt x="251767" y="8345"/>
                      <a:pt x="453997" y="208799"/>
                      <a:pt x="458081" y="456658"/>
                    </a:cubicBezTo>
                    <a:lnTo>
                      <a:pt x="458259" y="460564"/>
                    </a:lnTo>
                    <a:cubicBezTo>
                      <a:pt x="447784" y="460564"/>
                      <a:pt x="437485" y="461097"/>
                      <a:pt x="427187" y="461807"/>
                    </a:cubicBezTo>
                    <a:lnTo>
                      <a:pt x="427187" y="460387"/>
                    </a:lnTo>
                    <a:cubicBezTo>
                      <a:pt x="423991" y="349596"/>
                      <a:pt x="378538" y="245907"/>
                      <a:pt x="299174" y="168317"/>
                    </a:cubicBezTo>
                    <a:cubicBezTo>
                      <a:pt x="219630" y="90728"/>
                      <a:pt x="111147" y="47939"/>
                      <a:pt x="0" y="47939"/>
                    </a:cubicBezTo>
                    <a:lnTo>
                      <a:pt x="0" y="54331"/>
                    </a:lnTo>
                    <a:cubicBezTo>
                      <a:pt x="109372" y="54331"/>
                      <a:pt x="216257" y="96410"/>
                      <a:pt x="294557" y="172756"/>
                    </a:cubicBezTo>
                    <a:cubicBezTo>
                      <a:pt x="372679" y="249103"/>
                      <a:pt x="417422" y="351194"/>
                      <a:pt x="420618" y="460209"/>
                    </a:cubicBezTo>
                    <a:lnTo>
                      <a:pt x="420618" y="461985"/>
                    </a:lnTo>
                    <a:cubicBezTo>
                      <a:pt x="407657" y="463050"/>
                      <a:pt x="394873" y="464826"/>
                      <a:pt x="382267" y="467134"/>
                    </a:cubicBezTo>
                    <a:cubicBezTo>
                      <a:pt x="379426" y="260466"/>
                      <a:pt x="206669" y="92859"/>
                      <a:pt x="178" y="92859"/>
                    </a:cubicBezTo>
                    <a:lnTo>
                      <a:pt x="178" y="99251"/>
                    </a:lnTo>
                    <a:cubicBezTo>
                      <a:pt x="203474" y="99251"/>
                      <a:pt x="373568" y="264727"/>
                      <a:pt x="375875" y="468199"/>
                    </a:cubicBezTo>
                    <a:cubicBezTo>
                      <a:pt x="364512" y="470330"/>
                      <a:pt x="353326" y="472815"/>
                      <a:pt x="342318" y="475834"/>
                    </a:cubicBezTo>
                    <a:lnTo>
                      <a:pt x="342318" y="474591"/>
                    </a:lnTo>
                    <a:cubicBezTo>
                      <a:pt x="340720" y="385283"/>
                      <a:pt x="304678" y="301480"/>
                      <a:pt x="240937" y="238805"/>
                    </a:cubicBezTo>
                    <a:cubicBezTo>
                      <a:pt x="177196" y="176130"/>
                      <a:pt x="89486" y="141507"/>
                      <a:pt x="178" y="141507"/>
                    </a:cubicBezTo>
                    <a:lnTo>
                      <a:pt x="178" y="147899"/>
                    </a:lnTo>
                    <a:cubicBezTo>
                      <a:pt x="180037" y="147899"/>
                      <a:pt x="332376" y="294556"/>
                      <a:pt x="335749" y="474591"/>
                    </a:cubicBezTo>
                    <a:lnTo>
                      <a:pt x="335749" y="477610"/>
                    </a:lnTo>
                    <a:cubicBezTo>
                      <a:pt x="323320" y="481160"/>
                      <a:pt x="311247" y="485066"/>
                      <a:pt x="299350" y="489505"/>
                    </a:cubicBezTo>
                    <a:cubicBezTo>
                      <a:pt x="299350" y="487020"/>
                      <a:pt x="299350" y="484711"/>
                      <a:pt x="299350" y="483646"/>
                    </a:cubicBezTo>
                    <a:cubicBezTo>
                      <a:pt x="296155" y="323319"/>
                      <a:pt x="160151" y="192997"/>
                      <a:pt x="178" y="192997"/>
                    </a:cubicBezTo>
                    <a:lnTo>
                      <a:pt x="178" y="199389"/>
                    </a:lnTo>
                    <a:cubicBezTo>
                      <a:pt x="156600" y="199389"/>
                      <a:pt x="289763" y="326869"/>
                      <a:pt x="292781" y="483646"/>
                    </a:cubicBezTo>
                    <a:cubicBezTo>
                      <a:pt x="292781" y="484889"/>
                      <a:pt x="292781" y="488972"/>
                      <a:pt x="292781" y="491991"/>
                    </a:cubicBezTo>
                    <a:cubicBezTo>
                      <a:pt x="152871" y="547387"/>
                      <a:pt x="46164" y="669363"/>
                      <a:pt x="12073" y="819038"/>
                    </a:cubicBezTo>
                    <a:lnTo>
                      <a:pt x="11541" y="821346"/>
                    </a:lnTo>
                    <a:cubicBezTo>
                      <a:pt x="10476" y="825962"/>
                      <a:pt x="9588" y="830579"/>
                      <a:pt x="8700" y="835195"/>
                    </a:cubicBezTo>
                    <a:lnTo>
                      <a:pt x="7812" y="839811"/>
                    </a:lnTo>
                    <a:cubicBezTo>
                      <a:pt x="6569" y="846735"/>
                      <a:pt x="5504" y="853838"/>
                      <a:pt x="4616" y="860762"/>
                    </a:cubicBezTo>
                    <a:cubicBezTo>
                      <a:pt x="4261" y="863070"/>
                      <a:pt x="3907" y="865378"/>
                      <a:pt x="3729" y="867864"/>
                    </a:cubicBezTo>
                    <a:lnTo>
                      <a:pt x="3729" y="868396"/>
                    </a:lnTo>
                    <a:cubicBezTo>
                      <a:pt x="1776" y="884909"/>
                      <a:pt x="711" y="901776"/>
                      <a:pt x="533" y="918643"/>
                    </a:cubicBezTo>
                    <a:lnTo>
                      <a:pt x="533" y="918643"/>
                    </a:lnTo>
                    <a:lnTo>
                      <a:pt x="6925" y="918643"/>
                    </a:lnTo>
                    <a:lnTo>
                      <a:pt x="6925" y="918643"/>
                    </a:lnTo>
                    <a:cubicBezTo>
                      <a:pt x="6925" y="914737"/>
                      <a:pt x="7102" y="910831"/>
                      <a:pt x="7280" y="907103"/>
                    </a:cubicBezTo>
                    <a:cubicBezTo>
                      <a:pt x="7457" y="904084"/>
                      <a:pt x="7457" y="901066"/>
                      <a:pt x="7635" y="898048"/>
                    </a:cubicBezTo>
                    <a:cubicBezTo>
                      <a:pt x="7990" y="891833"/>
                      <a:pt x="8523" y="885797"/>
                      <a:pt x="9055" y="879582"/>
                    </a:cubicBezTo>
                    <a:lnTo>
                      <a:pt x="9411" y="875499"/>
                    </a:lnTo>
                    <a:cubicBezTo>
                      <a:pt x="33024" y="646104"/>
                      <a:pt x="226733" y="466779"/>
                      <a:pt x="461454" y="466779"/>
                    </a:cubicBezTo>
                    <a:lnTo>
                      <a:pt x="466426" y="466956"/>
                    </a:lnTo>
                    <a:lnTo>
                      <a:pt x="466426" y="459855"/>
                    </a:lnTo>
                    <a:lnTo>
                      <a:pt x="464650" y="459855"/>
                    </a:lnTo>
                    <a:lnTo>
                      <a:pt x="464650" y="456481"/>
                    </a:lnTo>
                    <a:cubicBezTo>
                      <a:pt x="464828" y="446006"/>
                      <a:pt x="465361" y="435885"/>
                      <a:pt x="466249" y="425587"/>
                    </a:cubicBezTo>
                    <a:lnTo>
                      <a:pt x="466249" y="374808"/>
                    </a:lnTo>
                    <a:cubicBezTo>
                      <a:pt x="464296" y="385461"/>
                      <a:pt x="462520" y="396291"/>
                      <a:pt x="461278" y="407122"/>
                    </a:cubicBezTo>
                    <a:cubicBezTo>
                      <a:pt x="440859" y="236497"/>
                      <a:pt x="326694" y="93569"/>
                      <a:pt x="171691" y="32314"/>
                    </a:cubicBezTo>
                    <a:close/>
                  </a:path>
                </a:pathLst>
              </a:custGeom>
              <a:grpFill/>
              <a:ln w="10769" cap="flat">
                <a:noFill/>
                <a:prstDash val="solid"/>
                <a:miter/>
              </a:ln>
            </p:spPr>
            <p:txBody>
              <a:bodyPr rtlCol="0" anchor="ctr"/>
              <a:lstStyle/>
              <a:p>
                <a:endParaRPr lang="en-US" dirty="0"/>
              </a:p>
            </p:txBody>
          </p:sp>
          <p:sp>
            <p:nvSpPr>
              <p:cNvPr id="915" name="Freeform: Shape 914">
                <a:extLst>
                  <a:ext uri="{FF2B5EF4-FFF2-40B4-BE49-F238E27FC236}">
                    <a16:creationId xmlns:a16="http://schemas.microsoft.com/office/drawing/2014/main" id="{018C8D2E-6253-4428-85CA-E24DF75F5294}"/>
                  </a:ext>
                </a:extLst>
              </p:cNvPr>
              <p:cNvSpPr/>
              <p:nvPr/>
            </p:nvSpPr>
            <p:spPr>
              <a:xfrm>
                <a:off x="10719273" y="5604893"/>
                <a:ext cx="342850" cy="318879"/>
              </a:xfrm>
              <a:custGeom>
                <a:avLst/>
                <a:gdLst>
                  <a:gd name="connsiteX0" fmla="*/ 100672 w 342850"/>
                  <a:gd name="connsiteY0" fmla="*/ 97298 h 318879"/>
                  <a:gd name="connsiteX1" fmla="*/ 0 w 342850"/>
                  <a:gd name="connsiteY1" fmla="*/ 318880 h 318879"/>
                  <a:gd name="connsiteX2" fmla="*/ 6393 w 342850"/>
                  <a:gd name="connsiteY2" fmla="*/ 318880 h 318879"/>
                  <a:gd name="connsiteX3" fmla="*/ 6393 w 342850"/>
                  <a:gd name="connsiteY3" fmla="*/ 318880 h 318879"/>
                  <a:gd name="connsiteX4" fmla="*/ 105111 w 342850"/>
                  <a:gd name="connsiteY4" fmla="*/ 101914 h 318879"/>
                  <a:gd name="connsiteX5" fmla="*/ 337880 w 342850"/>
                  <a:gd name="connsiteY5" fmla="*/ 6392 h 318879"/>
                  <a:gd name="connsiteX6" fmla="*/ 342851 w 342850"/>
                  <a:gd name="connsiteY6" fmla="*/ 6569 h 318879"/>
                  <a:gd name="connsiteX7" fmla="*/ 342851 w 342850"/>
                  <a:gd name="connsiteY7" fmla="*/ 178 h 318879"/>
                  <a:gd name="connsiteX8" fmla="*/ 337880 w 342850"/>
                  <a:gd name="connsiteY8" fmla="*/ 0 h 318879"/>
                  <a:gd name="connsiteX9" fmla="*/ 100672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8"/>
                    </a:moveTo>
                    <a:cubicBezTo>
                      <a:pt x="40482" y="156599"/>
                      <a:pt x="4972" y="234899"/>
                      <a:pt x="0" y="318880"/>
                    </a:cubicBezTo>
                    <a:lnTo>
                      <a:pt x="6393" y="318880"/>
                    </a:lnTo>
                    <a:lnTo>
                      <a:pt x="6393" y="318880"/>
                    </a:lnTo>
                    <a:cubicBezTo>
                      <a:pt x="11364" y="236674"/>
                      <a:pt x="46164" y="159973"/>
                      <a:pt x="105111" y="101914"/>
                    </a:cubicBezTo>
                    <a:cubicBezTo>
                      <a:pt x="167608" y="40304"/>
                      <a:pt x="250347" y="6392"/>
                      <a:pt x="337880" y="6392"/>
                    </a:cubicBezTo>
                    <a:lnTo>
                      <a:pt x="342851" y="6569"/>
                    </a:lnTo>
                    <a:lnTo>
                      <a:pt x="342851" y="178"/>
                    </a:lnTo>
                    <a:lnTo>
                      <a:pt x="337880" y="0"/>
                    </a:lnTo>
                    <a:cubicBezTo>
                      <a:pt x="248749" y="0"/>
                      <a:pt x="164412" y="34445"/>
                      <a:pt x="100672" y="97298"/>
                    </a:cubicBezTo>
                    <a:close/>
                  </a:path>
                </a:pathLst>
              </a:custGeom>
              <a:grpFill/>
              <a:ln w="10769" cap="flat">
                <a:noFill/>
                <a:prstDash val="solid"/>
                <a:miter/>
              </a:ln>
            </p:spPr>
            <p:txBody>
              <a:bodyPr rtlCol="0" anchor="ctr"/>
              <a:lstStyle/>
              <a:p>
                <a:endParaRPr lang="en-US" dirty="0"/>
              </a:p>
            </p:txBody>
          </p:sp>
          <p:sp>
            <p:nvSpPr>
              <p:cNvPr id="916" name="Freeform: Shape 915">
                <a:extLst>
                  <a:ext uri="{FF2B5EF4-FFF2-40B4-BE49-F238E27FC236}">
                    <a16:creationId xmlns:a16="http://schemas.microsoft.com/office/drawing/2014/main" id="{0EE668DE-D522-49CA-B34C-53F01ED0A5A9}"/>
                  </a:ext>
                </a:extLst>
              </p:cNvPr>
              <p:cNvSpPr/>
              <p:nvPr/>
            </p:nvSpPr>
            <p:spPr>
              <a:xfrm>
                <a:off x="10763129" y="5656560"/>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69 h 267212"/>
                  <a:gd name="connsiteX5" fmla="*/ 298995 w 298994"/>
                  <a:gd name="connsiteY5" fmla="*/ 178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6" y="121444"/>
                      <a:pt x="145592" y="6392"/>
                      <a:pt x="294024" y="6392"/>
                    </a:cubicBezTo>
                    <a:lnTo>
                      <a:pt x="298995" y="6569"/>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917" name="Freeform: Shape 916">
                <a:extLst>
                  <a:ext uri="{FF2B5EF4-FFF2-40B4-BE49-F238E27FC236}">
                    <a16:creationId xmlns:a16="http://schemas.microsoft.com/office/drawing/2014/main" id="{08D0365E-FEEC-4206-9DD7-2DF53469B56C}"/>
                  </a:ext>
                </a:extLst>
              </p:cNvPr>
              <p:cNvSpPr/>
              <p:nvPr/>
            </p:nvSpPr>
            <p:spPr>
              <a:xfrm>
                <a:off x="10678970" y="6475243"/>
                <a:ext cx="383331" cy="367528"/>
              </a:xfrm>
              <a:custGeom>
                <a:avLst/>
                <a:gdLst>
                  <a:gd name="connsiteX0" fmla="*/ 0 w 383331"/>
                  <a:gd name="connsiteY0" fmla="*/ 367528 h 367528"/>
                  <a:gd name="connsiteX1" fmla="*/ 6392 w 383331"/>
                  <a:gd name="connsiteY1" fmla="*/ 367528 h 367528"/>
                  <a:gd name="connsiteX2" fmla="*/ 378361 w 383331"/>
                  <a:gd name="connsiteY2" fmla="*/ 6392 h 367528"/>
                  <a:gd name="connsiteX3" fmla="*/ 383332 w 383331"/>
                  <a:gd name="connsiteY3" fmla="*/ 6569 h 367528"/>
                  <a:gd name="connsiteX4" fmla="*/ 383332 w 383331"/>
                  <a:gd name="connsiteY4" fmla="*/ 177 h 367528"/>
                  <a:gd name="connsiteX5" fmla="*/ 378361 w 383331"/>
                  <a:gd name="connsiteY5" fmla="*/ 0 h 367528"/>
                  <a:gd name="connsiteX6" fmla="*/ 0 w 383331"/>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8"/>
                    </a:moveTo>
                    <a:lnTo>
                      <a:pt x="6392" y="367528"/>
                    </a:lnTo>
                    <a:cubicBezTo>
                      <a:pt x="12783" y="167430"/>
                      <a:pt x="177551" y="6392"/>
                      <a:pt x="378361" y="6392"/>
                    </a:cubicBezTo>
                    <a:lnTo>
                      <a:pt x="383332" y="6569"/>
                    </a:lnTo>
                    <a:lnTo>
                      <a:pt x="383332" y="177"/>
                    </a:lnTo>
                    <a:lnTo>
                      <a:pt x="378361" y="0"/>
                    </a:lnTo>
                    <a:cubicBezTo>
                      <a:pt x="174000" y="-178"/>
                      <a:pt x="6392" y="163878"/>
                      <a:pt x="0" y="367528"/>
                    </a:cubicBezTo>
                    <a:close/>
                  </a:path>
                </a:pathLst>
              </a:custGeom>
              <a:grpFill/>
              <a:ln w="10769" cap="flat">
                <a:noFill/>
                <a:prstDash val="solid"/>
                <a:miter/>
              </a:ln>
            </p:spPr>
            <p:txBody>
              <a:bodyPr rtlCol="0" anchor="ctr"/>
              <a:lstStyle/>
              <a:p>
                <a:endParaRPr lang="en-US" dirty="0"/>
              </a:p>
            </p:txBody>
          </p:sp>
          <p:sp>
            <p:nvSpPr>
              <p:cNvPr id="918" name="Freeform: Shape 917">
                <a:extLst>
                  <a:ext uri="{FF2B5EF4-FFF2-40B4-BE49-F238E27FC236}">
                    <a16:creationId xmlns:a16="http://schemas.microsoft.com/office/drawing/2014/main" id="{FB4AF181-E434-41A9-AE55-776A8626F54D}"/>
                  </a:ext>
                </a:extLst>
              </p:cNvPr>
              <p:cNvSpPr/>
              <p:nvPr/>
            </p:nvSpPr>
            <p:spPr>
              <a:xfrm>
                <a:off x="10634049" y="6430145"/>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8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8"/>
                    </a:lnTo>
                    <a:lnTo>
                      <a:pt x="423282"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919" name="Freeform: Shape 918">
                <a:extLst>
                  <a:ext uri="{FF2B5EF4-FFF2-40B4-BE49-F238E27FC236}">
                    <a16:creationId xmlns:a16="http://schemas.microsoft.com/office/drawing/2014/main" id="{9858352A-6C23-4048-A461-7D84255E8C6A}"/>
                  </a:ext>
                </a:extLst>
              </p:cNvPr>
              <p:cNvSpPr/>
              <p:nvPr/>
            </p:nvSpPr>
            <p:spPr>
              <a:xfrm>
                <a:off x="10596231" y="5923596"/>
                <a:ext cx="466426" cy="919530"/>
              </a:xfrm>
              <a:custGeom>
                <a:avLst/>
                <a:gdLst>
                  <a:gd name="connsiteX0" fmla="*/ 171691 w 466426"/>
                  <a:gd name="connsiteY0" fmla="*/ 32314 h 919530"/>
                  <a:gd name="connsiteX1" fmla="*/ 171691 w 466426"/>
                  <a:gd name="connsiteY1" fmla="*/ 23614 h 919530"/>
                  <a:gd name="connsiteX2" fmla="*/ 173112 w 466426"/>
                  <a:gd name="connsiteY2" fmla="*/ 178 h 919530"/>
                  <a:gd name="connsiteX3" fmla="*/ 166720 w 466426"/>
                  <a:gd name="connsiteY3" fmla="*/ 178 h 919530"/>
                  <a:gd name="connsiteX4" fmla="*/ 166720 w 466426"/>
                  <a:gd name="connsiteY4" fmla="*/ 178 h 919530"/>
                  <a:gd name="connsiteX5" fmla="*/ 165300 w 466426"/>
                  <a:gd name="connsiteY5" fmla="*/ 23437 h 919530"/>
                  <a:gd name="connsiteX6" fmla="*/ 165300 w 466426"/>
                  <a:gd name="connsiteY6" fmla="*/ 29828 h 919530"/>
                  <a:gd name="connsiteX7" fmla="*/ 128724 w 466426"/>
                  <a:gd name="connsiteY7" fmla="*/ 17755 h 919530"/>
                  <a:gd name="connsiteX8" fmla="*/ 128724 w 466426"/>
                  <a:gd name="connsiteY8" fmla="*/ 14204 h 919530"/>
                  <a:gd name="connsiteX9" fmla="*/ 129257 w 466426"/>
                  <a:gd name="connsiteY9" fmla="*/ 0 h 919530"/>
                  <a:gd name="connsiteX10" fmla="*/ 122865 w 466426"/>
                  <a:gd name="connsiteY10" fmla="*/ 0 h 919530"/>
                  <a:gd name="connsiteX11" fmla="*/ 122333 w 466426"/>
                  <a:gd name="connsiteY11" fmla="*/ 14027 h 919530"/>
                  <a:gd name="connsiteX12" fmla="*/ 122333 w 466426"/>
                  <a:gd name="connsiteY12" fmla="*/ 15802 h 919530"/>
                  <a:gd name="connsiteX13" fmla="*/ 88775 w 466426"/>
                  <a:gd name="connsiteY13" fmla="*/ 8167 h 919530"/>
                  <a:gd name="connsiteX14" fmla="*/ 89131 w 466426"/>
                  <a:gd name="connsiteY14" fmla="*/ 0 h 919530"/>
                  <a:gd name="connsiteX15" fmla="*/ 82739 w 466426"/>
                  <a:gd name="connsiteY15" fmla="*/ 0 h 919530"/>
                  <a:gd name="connsiteX16" fmla="*/ 82739 w 466426"/>
                  <a:gd name="connsiteY16" fmla="*/ 0 h 919530"/>
                  <a:gd name="connsiteX17" fmla="*/ 82562 w 466426"/>
                  <a:gd name="connsiteY17" fmla="*/ 7102 h 919530"/>
                  <a:gd name="connsiteX18" fmla="*/ 44210 w 466426"/>
                  <a:gd name="connsiteY18" fmla="*/ 2131 h 919530"/>
                  <a:gd name="connsiteX19" fmla="*/ 44388 w 466426"/>
                  <a:gd name="connsiteY19" fmla="*/ 178 h 919530"/>
                  <a:gd name="connsiteX20" fmla="*/ 37996 w 466426"/>
                  <a:gd name="connsiteY20" fmla="*/ 178 h 919530"/>
                  <a:gd name="connsiteX21" fmla="*/ 37996 w 466426"/>
                  <a:gd name="connsiteY21" fmla="*/ 178 h 919530"/>
                  <a:gd name="connsiteX22" fmla="*/ 37996 w 466426"/>
                  <a:gd name="connsiteY22" fmla="*/ 1776 h 919530"/>
                  <a:gd name="connsiteX23" fmla="*/ 6925 w 466426"/>
                  <a:gd name="connsiteY23" fmla="*/ 355 h 919530"/>
                  <a:gd name="connsiteX24" fmla="*/ 6925 w 466426"/>
                  <a:gd name="connsiteY24" fmla="*/ 178 h 919530"/>
                  <a:gd name="connsiteX25" fmla="*/ 533 w 466426"/>
                  <a:gd name="connsiteY25" fmla="*/ 178 h 919530"/>
                  <a:gd name="connsiteX26" fmla="*/ 533 w 466426"/>
                  <a:gd name="connsiteY26" fmla="*/ 3551 h 919530"/>
                  <a:gd name="connsiteX27" fmla="*/ 533 w 466426"/>
                  <a:gd name="connsiteY27" fmla="*/ 8522 h 919530"/>
                  <a:gd name="connsiteX28" fmla="*/ 3729 w 466426"/>
                  <a:gd name="connsiteY28" fmla="*/ 8522 h 919530"/>
                  <a:gd name="connsiteX29" fmla="*/ 458081 w 466426"/>
                  <a:gd name="connsiteY29" fmla="*/ 456835 h 919530"/>
                  <a:gd name="connsiteX30" fmla="*/ 458259 w 466426"/>
                  <a:gd name="connsiteY30" fmla="*/ 460742 h 919530"/>
                  <a:gd name="connsiteX31" fmla="*/ 427187 w 466426"/>
                  <a:gd name="connsiteY31" fmla="*/ 462162 h 919530"/>
                  <a:gd name="connsiteX32" fmla="*/ 427187 w 466426"/>
                  <a:gd name="connsiteY32" fmla="*/ 460742 h 919530"/>
                  <a:gd name="connsiteX33" fmla="*/ 299174 w 466426"/>
                  <a:gd name="connsiteY33" fmla="*/ 168672 h 919530"/>
                  <a:gd name="connsiteX34" fmla="*/ 0 w 466426"/>
                  <a:gd name="connsiteY34" fmla="*/ 48294 h 919530"/>
                  <a:gd name="connsiteX35" fmla="*/ 0 w 466426"/>
                  <a:gd name="connsiteY35" fmla="*/ 54685 h 919530"/>
                  <a:gd name="connsiteX36" fmla="*/ 294557 w 466426"/>
                  <a:gd name="connsiteY36" fmla="*/ 173111 h 919530"/>
                  <a:gd name="connsiteX37" fmla="*/ 420618 w 466426"/>
                  <a:gd name="connsiteY37" fmla="*/ 460742 h 919530"/>
                  <a:gd name="connsiteX38" fmla="*/ 420618 w 466426"/>
                  <a:gd name="connsiteY38" fmla="*/ 462517 h 919530"/>
                  <a:gd name="connsiteX39" fmla="*/ 382267 w 466426"/>
                  <a:gd name="connsiteY39" fmla="*/ 467666 h 919530"/>
                  <a:gd name="connsiteX40" fmla="*/ 178 w 466426"/>
                  <a:gd name="connsiteY40" fmla="*/ 93391 h 919530"/>
                  <a:gd name="connsiteX41" fmla="*/ 178 w 466426"/>
                  <a:gd name="connsiteY41" fmla="*/ 99783 h 919530"/>
                  <a:gd name="connsiteX42" fmla="*/ 375875 w 466426"/>
                  <a:gd name="connsiteY42" fmla="*/ 468732 h 919530"/>
                  <a:gd name="connsiteX43" fmla="*/ 342318 w 466426"/>
                  <a:gd name="connsiteY43" fmla="*/ 476366 h 919530"/>
                  <a:gd name="connsiteX44" fmla="*/ 342318 w 466426"/>
                  <a:gd name="connsiteY44" fmla="*/ 475124 h 919530"/>
                  <a:gd name="connsiteX45" fmla="*/ 240937 w 466426"/>
                  <a:gd name="connsiteY45" fmla="*/ 239337 h 919530"/>
                  <a:gd name="connsiteX46" fmla="*/ 178 w 466426"/>
                  <a:gd name="connsiteY46" fmla="*/ 142040 h 919530"/>
                  <a:gd name="connsiteX47" fmla="*/ 178 w 466426"/>
                  <a:gd name="connsiteY47" fmla="*/ 148431 h 919530"/>
                  <a:gd name="connsiteX48" fmla="*/ 335749 w 466426"/>
                  <a:gd name="connsiteY48" fmla="*/ 475124 h 919530"/>
                  <a:gd name="connsiteX49" fmla="*/ 335749 w 466426"/>
                  <a:gd name="connsiteY49" fmla="*/ 478142 h 919530"/>
                  <a:gd name="connsiteX50" fmla="*/ 299350 w 466426"/>
                  <a:gd name="connsiteY50" fmla="*/ 490215 h 919530"/>
                  <a:gd name="connsiteX51" fmla="*/ 299350 w 466426"/>
                  <a:gd name="connsiteY51" fmla="*/ 484356 h 919530"/>
                  <a:gd name="connsiteX52" fmla="*/ 178 w 466426"/>
                  <a:gd name="connsiteY52" fmla="*/ 193707 h 919530"/>
                  <a:gd name="connsiteX53" fmla="*/ 178 w 466426"/>
                  <a:gd name="connsiteY53" fmla="*/ 200099 h 919530"/>
                  <a:gd name="connsiteX54" fmla="*/ 292781 w 466426"/>
                  <a:gd name="connsiteY54" fmla="*/ 484356 h 919530"/>
                  <a:gd name="connsiteX55" fmla="*/ 292781 w 466426"/>
                  <a:gd name="connsiteY55" fmla="*/ 492701 h 919530"/>
                  <a:gd name="connsiteX56" fmla="*/ 12073 w 466426"/>
                  <a:gd name="connsiteY56" fmla="*/ 819747 h 919530"/>
                  <a:gd name="connsiteX57" fmla="*/ 11541 w 466426"/>
                  <a:gd name="connsiteY57" fmla="*/ 822056 h 919530"/>
                  <a:gd name="connsiteX58" fmla="*/ 8700 w 466426"/>
                  <a:gd name="connsiteY58" fmla="*/ 835905 h 919530"/>
                  <a:gd name="connsiteX59" fmla="*/ 7812 w 466426"/>
                  <a:gd name="connsiteY59" fmla="*/ 840521 h 919530"/>
                  <a:gd name="connsiteX60" fmla="*/ 4616 w 466426"/>
                  <a:gd name="connsiteY60" fmla="*/ 861649 h 919530"/>
                  <a:gd name="connsiteX61" fmla="*/ 3729 w 466426"/>
                  <a:gd name="connsiteY61" fmla="*/ 868751 h 919530"/>
                  <a:gd name="connsiteX62" fmla="*/ 3729 w 466426"/>
                  <a:gd name="connsiteY62" fmla="*/ 869284 h 919530"/>
                  <a:gd name="connsiteX63" fmla="*/ 533 w 466426"/>
                  <a:gd name="connsiteY63" fmla="*/ 919531 h 919530"/>
                  <a:gd name="connsiteX64" fmla="*/ 533 w 466426"/>
                  <a:gd name="connsiteY64" fmla="*/ 919531 h 919530"/>
                  <a:gd name="connsiteX65" fmla="*/ 6925 w 466426"/>
                  <a:gd name="connsiteY65" fmla="*/ 919531 h 919530"/>
                  <a:gd name="connsiteX66" fmla="*/ 6925 w 466426"/>
                  <a:gd name="connsiteY66" fmla="*/ 919531 h 919530"/>
                  <a:gd name="connsiteX67" fmla="*/ 7280 w 466426"/>
                  <a:gd name="connsiteY67" fmla="*/ 907990 h 919530"/>
                  <a:gd name="connsiteX68" fmla="*/ 7635 w 466426"/>
                  <a:gd name="connsiteY68" fmla="*/ 898935 h 919530"/>
                  <a:gd name="connsiteX69" fmla="*/ 9055 w 466426"/>
                  <a:gd name="connsiteY69" fmla="*/ 880470 h 919530"/>
                  <a:gd name="connsiteX70" fmla="*/ 9411 w 466426"/>
                  <a:gd name="connsiteY70" fmla="*/ 876386 h 919530"/>
                  <a:gd name="connsiteX71" fmla="*/ 461454 w 466426"/>
                  <a:gd name="connsiteY71" fmla="*/ 467666 h 919530"/>
                  <a:gd name="connsiteX72" fmla="*/ 466426 w 466426"/>
                  <a:gd name="connsiteY72" fmla="*/ 467844 h 919530"/>
                  <a:gd name="connsiteX73" fmla="*/ 466426 w 466426"/>
                  <a:gd name="connsiteY73" fmla="*/ 460742 h 919530"/>
                  <a:gd name="connsiteX74" fmla="*/ 464650 w 466426"/>
                  <a:gd name="connsiteY74" fmla="*/ 460742 h 919530"/>
                  <a:gd name="connsiteX75" fmla="*/ 464650 w 466426"/>
                  <a:gd name="connsiteY75" fmla="*/ 457369 h 919530"/>
                  <a:gd name="connsiteX76" fmla="*/ 466249 w 466426"/>
                  <a:gd name="connsiteY76" fmla="*/ 426475 h 919530"/>
                  <a:gd name="connsiteX77" fmla="*/ 466249 w 466426"/>
                  <a:gd name="connsiteY77" fmla="*/ 375696 h 919530"/>
                  <a:gd name="connsiteX78" fmla="*/ 461278 w 466426"/>
                  <a:gd name="connsiteY78" fmla="*/ 408009 h 919530"/>
                  <a:gd name="connsiteX79" fmla="*/ 171691 w 466426"/>
                  <a:gd name="connsiteY79" fmla="*/ 32314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9530">
                    <a:moveTo>
                      <a:pt x="171691" y="32314"/>
                    </a:moveTo>
                    <a:cubicBezTo>
                      <a:pt x="171691" y="29118"/>
                      <a:pt x="171691" y="24857"/>
                      <a:pt x="171691" y="23614"/>
                    </a:cubicBezTo>
                    <a:cubicBezTo>
                      <a:pt x="171869" y="15802"/>
                      <a:pt x="172402" y="7989"/>
                      <a:pt x="173112" y="178"/>
                    </a:cubicBezTo>
                    <a:lnTo>
                      <a:pt x="166720" y="178"/>
                    </a:lnTo>
                    <a:lnTo>
                      <a:pt x="166720" y="178"/>
                    </a:lnTo>
                    <a:cubicBezTo>
                      <a:pt x="166011"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7"/>
                    </a:cubicBezTo>
                    <a:lnTo>
                      <a:pt x="122333" y="15802"/>
                    </a:lnTo>
                    <a:cubicBezTo>
                      <a:pt x="111325" y="12784"/>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2131"/>
                    </a:cubicBezTo>
                    <a:lnTo>
                      <a:pt x="44388" y="178"/>
                    </a:lnTo>
                    <a:lnTo>
                      <a:pt x="37996" y="178"/>
                    </a:lnTo>
                    <a:lnTo>
                      <a:pt x="37996" y="178"/>
                    </a:lnTo>
                    <a:lnTo>
                      <a:pt x="37996" y="1776"/>
                    </a:lnTo>
                    <a:cubicBezTo>
                      <a:pt x="27698" y="1065"/>
                      <a:pt x="17401" y="533"/>
                      <a:pt x="6925" y="355"/>
                    </a:cubicBezTo>
                    <a:lnTo>
                      <a:pt x="6925" y="178"/>
                    </a:lnTo>
                    <a:lnTo>
                      <a:pt x="533" y="178"/>
                    </a:lnTo>
                    <a:lnTo>
                      <a:pt x="533" y="3551"/>
                    </a:lnTo>
                    <a:lnTo>
                      <a:pt x="533" y="8522"/>
                    </a:lnTo>
                    <a:lnTo>
                      <a:pt x="3729" y="8522"/>
                    </a:lnTo>
                    <a:cubicBezTo>
                      <a:pt x="251767" y="8522"/>
                      <a:pt x="453997" y="208976"/>
                      <a:pt x="458081" y="456835"/>
                    </a:cubicBezTo>
                    <a:lnTo>
                      <a:pt x="458259" y="460742"/>
                    </a:lnTo>
                    <a:cubicBezTo>
                      <a:pt x="447784" y="460742"/>
                      <a:pt x="437485" y="461274"/>
                      <a:pt x="427187" y="462162"/>
                    </a:cubicBezTo>
                    <a:lnTo>
                      <a:pt x="427187" y="460742"/>
                    </a:lnTo>
                    <a:cubicBezTo>
                      <a:pt x="423991" y="349951"/>
                      <a:pt x="378538" y="246262"/>
                      <a:pt x="299174" y="168672"/>
                    </a:cubicBezTo>
                    <a:cubicBezTo>
                      <a:pt x="219630" y="91083"/>
                      <a:pt x="111147" y="48294"/>
                      <a:pt x="0" y="48294"/>
                    </a:cubicBezTo>
                    <a:lnTo>
                      <a:pt x="0" y="54685"/>
                    </a:lnTo>
                    <a:cubicBezTo>
                      <a:pt x="109372" y="54685"/>
                      <a:pt x="216257" y="96764"/>
                      <a:pt x="294557" y="173111"/>
                    </a:cubicBezTo>
                    <a:cubicBezTo>
                      <a:pt x="372679" y="249457"/>
                      <a:pt x="417422" y="351549"/>
                      <a:pt x="420618" y="460742"/>
                    </a:cubicBezTo>
                    <a:lnTo>
                      <a:pt x="420618" y="462517"/>
                    </a:lnTo>
                    <a:cubicBezTo>
                      <a:pt x="407657" y="463760"/>
                      <a:pt x="394873" y="465358"/>
                      <a:pt x="382267" y="467666"/>
                    </a:cubicBezTo>
                    <a:cubicBezTo>
                      <a:pt x="379426" y="260998"/>
                      <a:pt x="206669" y="93391"/>
                      <a:pt x="178" y="93391"/>
                    </a:cubicBezTo>
                    <a:lnTo>
                      <a:pt x="178" y="99783"/>
                    </a:lnTo>
                    <a:cubicBezTo>
                      <a:pt x="203474" y="99783"/>
                      <a:pt x="373568" y="265260"/>
                      <a:pt x="375875" y="468732"/>
                    </a:cubicBezTo>
                    <a:cubicBezTo>
                      <a:pt x="364512" y="470862"/>
                      <a:pt x="353326" y="473348"/>
                      <a:pt x="342318" y="476366"/>
                    </a:cubicBezTo>
                    <a:lnTo>
                      <a:pt x="342318" y="475124"/>
                    </a:lnTo>
                    <a:cubicBezTo>
                      <a:pt x="340720" y="385816"/>
                      <a:pt x="304678" y="302013"/>
                      <a:pt x="240937" y="239337"/>
                    </a:cubicBezTo>
                    <a:cubicBezTo>
                      <a:pt x="177196" y="176485"/>
                      <a:pt x="89486" y="142040"/>
                      <a:pt x="178" y="142040"/>
                    </a:cubicBezTo>
                    <a:lnTo>
                      <a:pt x="178" y="148431"/>
                    </a:lnTo>
                    <a:cubicBezTo>
                      <a:pt x="180037" y="148431"/>
                      <a:pt x="332376" y="295088"/>
                      <a:pt x="335749" y="475124"/>
                    </a:cubicBezTo>
                    <a:lnTo>
                      <a:pt x="335749" y="478142"/>
                    </a:lnTo>
                    <a:cubicBezTo>
                      <a:pt x="323320" y="481693"/>
                      <a:pt x="311247" y="485599"/>
                      <a:pt x="299350" y="490215"/>
                    </a:cubicBezTo>
                    <a:cubicBezTo>
                      <a:pt x="299350" y="487730"/>
                      <a:pt x="299350" y="485421"/>
                      <a:pt x="299350" y="484356"/>
                    </a:cubicBezTo>
                    <a:cubicBezTo>
                      <a:pt x="296155" y="324029"/>
                      <a:pt x="160151" y="193707"/>
                      <a:pt x="178" y="193707"/>
                    </a:cubicBezTo>
                    <a:lnTo>
                      <a:pt x="178" y="200099"/>
                    </a:lnTo>
                    <a:cubicBezTo>
                      <a:pt x="156600" y="200099"/>
                      <a:pt x="289763" y="327579"/>
                      <a:pt x="292781" y="484356"/>
                    </a:cubicBezTo>
                    <a:cubicBezTo>
                      <a:pt x="292781" y="485599"/>
                      <a:pt x="292781" y="489682"/>
                      <a:pt x="292781" y="492701"/>
                    </a:cubicBezTo>
                    <a:cubicBezTo>
                      <a:pt x="152871" y="548096"/>
                      <a:pt x="46164" y="670073"/>
                      <a:pt x="12073" y="819747"/>
                    </a:cubicBezTo>
                    <a:lnTo>
                      <a:pt x="11541" y="822056"/>
                    </a:lnTo>
                    <a:cubicBezTo>
                      <a:pt x="10476" y="826672"/>
                      <a:pt x="9588" y="831289"/>
                      <a:pt x="8700" y="835905"/>
                    </a:cubicBezTo>
                    <a:lnTo>
                      <a:pt x="7812" y="840521"/>
                    </a:lnTo>
                    <a:cubicBezTo>
                      <a:pt x="6569" y="847445"/>
                      <a:pt x="5504" y="854548"/>
                      <a:pt x="4616" y="861649"/>
                    </a:cubicBezTo>
                    <a:cubicBezTo>
                      <a:pt x="4261" y="863958"/>
                      <a:pt x="3907" y="866266"/>
                      <a:pt x="3729" y="868751"/>
                    </a:cubicBezTo>
                    <a:lnTo>
                      <a:pt x="3729" y="869284"/>
                    </a:lnTo>
                    <a:cubicBezTo>
                      <a:pt x="1776" y="885796"/>
                      <a:pt x="711" y="902663"/>
                      <a:pt x="533" y="919531"/>
                    </a:cubicBezTo>
                    <a:lnTo>
                      <a:pt x="533" y="919531"/>
                    </a:lnTo>
                    <a:lnTo>
                      <a:pt x="6925" y="919531"/>
                    </a:lnTo>
                    <a:lnTo>
                      <a:pt x="6925" y="919531"/>
                    </a:lnTo>
                    <a:cubicBezTo>
                      <a:pt x="6925" y="915625"/>
                      <a:pt x="7102" y="911719"/>
                      <a:pt x="7280" y="907990"/>
                    </a:cubicBezTo>
                    <a:cubicBezTo>
                      <a:pt x="7457" y="904972"/>
                      <a:pt x="7457" y="901953"/>
                      <a:pt x="7635" y="898935"/>
                    </a:cubicBezTo>
                    <a:cubicBezTo>
                      <a:pt x="7990" y="892721"/>
                      <a:pt x="8523" y="886684"/>
                      <a:pt x="9055" y="880470"/>
                    </a:cubicBezTo>
                    <a:lnTo>
                      <a:pt x="9411" y="876386"/>
                    </a:lnTo>
                    <a:cubicBezTo>
                      <a:pt x="33024" y="646992"/>
                      <a:pt x="226733" y="467666"/>
                      <a:pt x="461454" y="467666"/>
                    </a:cubicBezTo>
                    <a:lnTo>
                      <a:pt x="466426" y="467844"/>
                    </a:lnTo>
                    <a:lnTo>
                      <a:pt x="466426" y="460742"/>
                    </a:lnTo>
                    <a:lnTo>
                      <a:pt x="464650" y="460742"/>
                    </a:lnTo>
                    <a:lnTo>
                      <a:pt x="464650" y="457369"/>
                    </a:lnTo>
                    <a:cubicBezTo>
                      <a:pt x="464828" y="446893"/>
                      <a:pt x="465361" y="436773"/>
                      <a:pt x="466249" y="426475"/>
                    </a:cubicBezTo>
                    <a:lnTo>
                      <a:pt x="466249" y="375696"/>
                    </a:lnTo>
                    <a:cubicBezTo>
                      <a:pt x="464296" y="386349"/>
                      <a:pt x="462520" y="397179"/>
                      <a:pt x="461278" y="408009"/>
                    </a:cubicBezTo>
                    <a:cubicBezTo>
                      <a:pt x="440859" y="236319"/>
                      <a:pt x="326694" y="93391"/>
                      <a:pt x="171691" y="32314"/>
                    </a:cubicBezTo>
                    <a:close/>
                  </a:path>
                </a:pathLst>
              </a:custGeom>
              <a:grpFill/>
              <a:ln w="10769" cap="flat">
                <a:noFill/>
                <a:prstDash val="solid"/>
                <a:miter/>
              </a:ln>
            </p:spPr>
            <p:txBody>
              <a:bodyPr rtlCol="0" anchor="ctr"/>
              <a:lstStyle/>
              <a:p>
                <a:endParaRPr lang="en-US" dirty="0"/>
              </a:p>
            </p:txBody>
          </p:sp>
          <p:sp>
            <p:nvSpPr>
              <p:cNvPr id="920" name="Freeform: Shape 919">
                <a:extLst>
                  <a:ext uri="{FF2B5EF4-FFF2-40B4-BE49-F238E27FC236}">
                    <a16:creationId xmlns:a16="http://schemas.microsoft.com/office/drawing/2014/main" id="{D0C5B406-79BE-4D1E-B929-968C8EA2E501}"/>
                  </a:ext>
                </a:extLst>
              </p:cNvPr>
              <p:cNvSpPr/>
              <p:nvPr/>
            </p:nvSpPr>
            <p:spPr>
              <a:xfrm>
                <a:off x="10719273" y="6523892"/>
                <a:ext cx="342850" cy="318879"/>
              </a:xfrm>
              <a:custGeom>
                <a:avLst/>
                <a:gdLst>
                  <a:gd name="connsiteX0" fmla="*/ 100672 w 342850"/>
                  <a:gd name="connsiteY0" fmla="*/ 97298 h 318879"/>
                  <a:gd name="connsiteX1" fmla="*/ 0 w 342850"/>
                  <a:gd name="connsiteY1" fmla="*/ 318879 h 318879"/>
                  <a:gd name="connsiteX2" fmla="*/ 6393 w 342850"/>
                  <a:gd name="connsiteY2" fmla="*/ 318879 h 318879"/>
                  <a:gd name="connsiteX3" fmla="*/ 6393 w 342850"/>
                  <a:gd name="connsiteY3" fmla="*/ 318879 h 318879"/>
                  <a:gd name="connsiteX4" fmla="*/ 105111 w 342850"/>
                  <a:gd name="connsiteY4" fmla="*/ 101913 h 318879"/>
                  <a:gd name="connsiteX5" fmla="*/ 337880 w 342850"/>
                  <a:gd name="connsiteY5" fmla="*/ 6392 h 318879"/>
                  <a:gd name="connsiteX6" fmla="*/ 342851 w 342850"/>
                  <a:gd name="connsiteY6" fmla="*/ 6569 h 318879"/>
                  <a:gd name="connsiteX7" fmla="*/ 342851 w 342850"/>
                  <a:gd name="connsiteY7" fmla="*/ 178 h 318879"/>
                  <a:gd name="connsiteX8" fmla="*/ 337880 w 342850"/>
                  <a:gd name="connsiteY8" fmla="*/ 0 h 318879"/>
                  <a:gd name="connsiteX9" fmla="*/ 100672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8"/>
                    </a:moveTo>
                    <a:cubicBezTo>
                      <a:pt x="40482" y="156599"/>
                      <a:pt x="4972" y="234899"/>
                      <a:pt x="0" y="318879"/>
                    </a:cubicBezTo>
                    <a:lnTo>
                      <a:pt x="6393" y="318879"/>
                    </a:lnTo>
                    <a:lnTo>
                      <a:pt x="6393" y="318879"/>
                    </a:lnTo>
                    <a:cubicBezTo>
                      <a:pt x="11364" y="236674"/>
                      <a:pt x="46164" y="159973"/>
                      <a:pt x="105111" y="101913"/>
                    </a:cubicBezTo>
                    <a:cubicBezTo>
                      <a:pt x="167608" y="40304"/>
                      <a:pt x="250347" y="6392"/>
                      <a:pt x="337880" y="6392"/>
                    </a:cubicBezTo>
                    <a:lnTo>
                      <a:pt x="342851" y="6569"/>
                    </a:lnTo>
                    <a:lnTo>
                      <a:pt x="342851" y="178"/>
                    </a:lnTo>
                    <a:lnTo>
                      <a:pt x="337880" y="0"/>
                    </a:lnTo>
                    <a:cubicBezTo>
                      <a:pt x="248749" y="0"/>
                      <a:pt x="164412" y="34622"/>
                      <a:pt x="100672" y="97298"/>
                    </a:cubicBezTo>
                    <a:close/>
                  </a:path>
                </a:pathLst>
              </a:custGeom>
              <a:grpFill/>
              <a:ln w="10769" cap="flat">
                <a:noFill/>
                <a:prstDash val="solid"/>
                <a:miter/>
              </a:ln>
            </p:spPr>
            <p:txBody>
              <a:bodyPr rtlCol="0" anchor="ctr"/>
              <a:lstStyle/>
              <a:p>
                <a:endParaRPr lang="en-US" dirty="0"/>
              </a:p>
            </p:txBody>
          </p:sp>
          <p:sp>
            <p:nvSpPr>
              <p:cNvPr id="921" name="Freeform: Shape 920">
                <a:extLst>
                  <a:ext uri="{FF2B5EF4-FFF2-40B4-BE49-F238E27FC236}">
                    <a16:creationId xmlns:a16="http://schemas.microsoft.com/office/drawing/2014/main" id="{6E96A41E-F9FA-4FF8-A020-104361F66EFA}"/>
                  </a:ext>
                </a:extLst>
              </p:cNvPr>
              <p:cNvSpPr/>
              <p:nvPr/>
            </p:nvSpPr>
            <p:spPr>
              <a:xfrm>
                <a:off x="10763129" y="6575559"/>
                <a:ext cx="298994" cy="267212"/>
              </a:xfrm>
              <a:custGeom>
                <a:avLst/>
                <a:gdLst>
                  <a:gd name="connsiteX0" fmla="*/ 0 w 298994"/>
                  <a:gd name="connsiteY0" fmla="*/ 267212 h 267212"/>
                  <a:gd name="connsiteX1" fmla="*/ 6392 w 298994"/>
                  <a:gd name="connsiteY1" fmla="*/ 267212 h 267212"/>
                  <a:gd name="connsiteX2" fmla="*/ 6392 w 298994"/>
                  <a:gd name="connsiteY2" fmla="*/ 267212 h 267212"/>
                  <a:gd name="connsiteX3" fmla="*/ 294024 w 298994"/>
                  <a:gd name="connsiteY3" fmla="*/ 6392 h 267212"/>
                  <a:gd name="connsiteX4" fmla="*/ 298995 w 298994"/>
                  <a:gd name="connsiteY4" fmla="*/ 6569 h 267212"/>
                  <a:gd name="connsiteX5" fmla="*/ 298995 w 298994"/>
                  <a:gd name="connsiteY5" fmla="*/ 177 h 267212"/>
                  <a:gd name="connsiteX6" fmla="*/ 294024 w 298994"/>
                  <a:gd name="connsiteY6" fmla="*/ 0 h 267212"/>
                  <a:gd name="connsiteX7" fmla="*/ 0 w 298994"/>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218" y="0"/>
                      <a:pt x="14914" y="117893"/>
                      <a:pt x="0" y="267212"/>
                    </a:cubicBezTo>
                    <a:close/>
                  </a:path>
                </a:pathLst>
              </a:custGeom>
              <a:grpFill/>
              <a:ln w="10769" cap="flat">
                <a:noFill/>
                <a:prstDash val="solid"/>
                <a:miter/>
              </a:ln>
            </p:spPr>
            <p:txBody>
              <a:bodyPr rtlCol="0" anchor="ctr"/>
              <a:lstStyle/>
              <a:p>
                <a:endParaRPr lang="en-US" dirty="0"/>
              </a:p>
            </p:txBody>
          </p:sp>
          <p:sp>
            <p:nvSpPr>
              <p:cNvPr id="922" name="Freeform: Shape 921">
                <a:extLst>
                  <a:ext uri="{FF2B5EF4-FFF2-40B4-BE49-F238E27FC236}">
                    <a16:creationId xmlns:a16="http://schemas.microsoft.com/office/drawing/2014/main" id="{738B78D7-2B1A-465C-A107-69E101EFA66B}"/>
                  </a:ext>
                </a:extLst>
              </p:cNvPr>
              <p:cNvSpPr/>
              <p:nvPr/>
            </p:nvSpPr>
            <p:spPr>
              <a:xfrm>
                <a:off x="10678970" y="7394241"/>
                <a:ext cx="383331" cy="367528"/>
              </a:xfrm>
              <a:custGeom>
                <a:avLst/>
                <a:gdLst>
                  <a:gd name="connsiteX0" fmla="*/ 0 w 383331"/>
                  <a:gd name="connsiteY0" fmla="*/ 367529 h 367528"/>
                  <a:gd name="connsiteX1" fmla="*/ 6392 w 383331"/>
                  <a:gd name="connsiteY1" fmla="*/ 367529 h 367528"/>
                  <a:gd name="connsiteX2" fmla="*/ 378361 w 383331"/>
                  <a:gd name="connsiteY2" fmla="*/ 6392 h 367528"/>
                  <a:gd name="connsiteX3" fmla="*/ 383332 w 383331"/>
                  <a:gd name="connsiteY3" fmla="*/ 6569 h 367528"/>
                  <a:gd name="connsiteX4" fmla="*/ 383332 w 383331"/>
                  <a:gd name="connsiteY4" fmla="*/ 178 h 367528"/>
                  <a:gd name="connsiteX5" fmla="*/ 378361 w 383331"/>
                  <a:gd name="connsiteY5" fmla="*/ 0 h 367528"/>
                  <a:gd name="connsiteX6" fmla="*/ 0 w 383331"/>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1" h="367528">
                    <a:moveTo>
                      <a:pt x="0" y="367529"/>
                    </a:moveTo>
                    <a:lnTo>
                      <a:pt x="6392" y="367529"/>
                    </a:lnTo>
                    <a:cubicBezTo>
                      <a:pt x="12783" y="167430"/>
                      <a:pt x="177551" y="6392"/>
                      <a:pt x="378361" y="6392"/>
                    </a:cubicBezTo>
                    <a:lnTo>
                      <a:pt x="383332" y="6569"/>
                    </a:lnTo>
                    <a:lnTo>
                      <a:pt x="383332" y="178"/>
                    </a:lnTo>
                    <a:lnTo>
                      <a:pt x="378361" y="0"/>
                    </a:lnTo>
                    <a:cubicBezTo>
                      <a:pt x="174000" y="-177"/>
                      <a:pt x="6392" y="163879"/>
                      <a:pt x="0" y="367529"/>
                    </a:cubicBezTo>
                    <a:close/>
                  </a:path>
                </a:pathLst>
              </a:custGeom>
              <a:grpFill/>
              <a:ln w="10769" cap="flat">
                <a:noFill/>
                <a:prstDash val="solid"/>
                <a:miter/>
              </a:ln>
            </p:spPr>
            <p:txBody>
              <a:bodyPr rtlCol="0" anchor="ctr"/>
              <a:lstStyle/>
              <a:p>
                <a:endParaRPr lang="en-US" dirty="0"/>
              </a:p>
            </p:txBody>
          </p:sp>
          <p:sp>
            <p:nvSpPr>
              <p:cNvPr id="923" name="Freeform: Shape 922">
                <a:extLst>
                  <a:ext uri="{FF2B5EF4-FFF2-40B4-BE49-F238E27FC236}">
                    <a16:creationId xmlns:a16="http://schemas.microsoft.com/office/drawing/2014/main" id="{AC4134A9-EFD3-45B4-97D5-34BAE63EE728}"/>
                  </a:ext>
                </a:extLst>
              </p:cNvPr>
              <p:cNvSpPr/>
              <p:nvPr/>
            </p:nvSpPr>
            <p:spPr>
              <a:xfrm>
                <a:off x="10634049" y="7349144"/>
                <a:ext cx="428252" cy="412625"/>
              </a:xfrm>
              <a:custGeom>
                <a:avLst/>
                <a:gdLst>
                  <a:gd name="connsiteX0" fmla="*/ 0 w 428252"/>
                  <a:gd name="connsiteY0" fmla="*/ 412626 h 412625"/>
                  <a:gd name="connsiteX1" fmla="*/ 6392 w 428252"/>
                  <a:gd name="connsiteY1" fmla="*/ 412626 h 412625"/>
                  <a:gd name="connsiteX2" fmla="*/ 423282 w 428252"/>
                  <a:gd name="connsiteY2" fmla="*/ 6392 h 412625"/>
                  <a:gd name="connsiteX3" fmla="*/ 428252 w 428252"/>
                  <a:gd name="connsiteY3" fmla="*/ 6569 h 412625"/>
                  <a:gd name="connsiteX4" fmla="*/ 428252 w 428252"/>
                  <a:gd name="connsiteY4" fmla="*/ 177 h 412625"/>
                  <a:gd name="connsiteX5" fmla="*/ 423282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2" y="6392"/>
                    </a:cubicBezTo>
                    <a:lnTo>
                      <a:pt x="428252" y="6569"/>
                    </a:lnTo>
                    <a:lnTo>
                      <a:pt x="428252" y="177"/>
                    </a:lnTo>
                    <a:lnTo>
                      <a:pt x="423282" y="0"/>
                    </a:lnTo>
                    <a:cubicBezTo>
                      <a:pt x="196371" y="0"/>
                      <a:pt x="7812" y="184474"/>
                      <a:pt x="0" y="412626"/>
                    </a:cubicBezTo>
                    <a:close/>
                  </a:path>
                </a:pathLst>
              </a:custGeom>
              <a:grpFill/>
              <a:ln w="10769" cap="flat">
                <a:noFill/>
                <a:prstDash val="solid"/>
                <a:miter/>
              </a:ln>
            </p:spPr>
            <p:txBody>
              <a:bodyPr rtlCol="0" anchor="ctr"/>
              <a:lstStyle/>
              <a:p>
                <a:endParaRPr lang="en-US" dirty="0"/>
              </a:p>
            </p:txBody>
          </p:sp>
          <p:sp>
            <p:nvSpPr>
              <p:cNvPr id="924" name="Freeform: Shape 923">
                <a:extLst>
                  <a:ext uri="{FF2B5EF4-FFF2-40B4-BE49-F238E27FC236}">
                    <a16:creationId xmlns:a16="http://schemas.microsoft.com/office/drawing/2014/main" id="{4C16938C-8680-45C8-BB75-606AFDED9AF7}"/>
                  </a:ext>
                </a:extLst>
              </p:cNvPr>
              <p:cNvSpPr/>
              <p:nvPr/>
            </p:nvSpPr>
            <p:spPr>
              <a:xfrm>
                <a:off x="10596231" y="6842594"/>
                <a:ext cx="466426" cy="918997"/>
              </a:xfrm>
              <a:custGeom>
                <a:avLst/>
                <a:gdLst>
                  <a:gd name="connsiteX0" fmla="*/ 171691 w 466426"/>
                  <a:gd name="connsiteY0" fmla="*/ 32314 h 918997"/>
                  <a:gd name="connsiteX1" fmla="*/ 171691 w 466426"/>
                  <a:gd name="connsiteY1" fmla="*/ 23614 h 918997"/>
                  <a:gd name="connsiteX2" fmla="*/ 173112 w 466426"/>
                  <a:gd name="connsiteY2" fmla="*/ 177 h 918997"/>
                  <a:gd name="connsiteX3" fmla="*/ 166720 w 466426"/>
                  <a:gd name="connsiteY3" fmla="*/ 177 h 918997"/>
                  <a:gd name="connsiteX4" fmla="*/ 166720 w 466426"/>
                  <a:gd name="connsiteY4" fmla="*/ 177 h 918997"/>
                  <a:gd name="connsiteX5" fmla="*/ 165300 w 466426"/>
                  <a:gd name="connsiteY5" fmla="*/ 23436 h 918997"/>
                  <a:gd name="connsiteX6" fmla="*/ 165300 w 466426"/>
                  <a:gd name="connsiteY6" fmla="*/ 29828 h 918997"/>
                  <a:gd name="connsiteX7" fmla="*/ 128724 w 466426"/>
                  <a:gd name="connsiteY7" fmla="*/ 17755 h 918997"/>
                  <a:gd name="connsiteX8" fmla="*/ 128724 w 466426"/>
                  <a:gd name="connsiteY8" fmla="*/ 14204 h 918997"/>
                  <a:gd name="connsiteX9" fmla="*/ 129257 w 466426"/>
                  <a:gd name="connsiteY9" fmla="*/ 0 h 918997"/>
                  <a:gd name="connsiteX10" fmla="*/ 122865 w 466426"/>
                  <a:gd name="connsiteY10" fmla="*/ 0 h 918997"/>
                  <a:gd name="connsiteX11" fmla="*/ 122333 w 466426"/>
                  <a:gd name="connsiteY11" fmla="*/ 14026 h 918997"/>
                  <a:gd name="connsiteX12" fmla="*/ 122333 w 466426"/>
                  <a:gd name="connsiteY12" fmla="*/ 15802 h 918997"/>
                  <a:gd name="connsiteX13" fmla="*/ 88775 w 466426"/>
                  <a:gd name="connsiteY13" fmla="*/ 8167 h 918997"/>
                  <a:gd name="connsiteX14" fmla="*/ 89131 w 466426"/>
                  <a:gd name="connsiteY14" fmla="*/ 0 h 918997"/>
                  <a:gd name="connsiteX15" fmla="*/ 82739 w 466426"/>
                  <a:gd name="connsiteY15" fmla="*/ 0 h 918997"/>
                  <a:gd name="connsiteX16" fmla="*/ 82739 w 466426"/>
                  <a:gd name="connsiteY16" fmla="*/ 0 h 918997"/>
                  <a:gd name="connsiteX17" fmla="*/ 82562 w 466426"/>
                  <a:gd name="connsiteY17" fmla="*/ 7102 h 918997"/>
                  <a:gd name="connsiteX18" fmla="*/ 44210 w 466426"/>
                  <a:gd name="connsiteY18" fmla="*/ 2131 h 918997"/>
                  <a:gd name="connsiteX19" fmla="*/ 44388 w 466426"/>
                  <a:gd name="connsiteY19" fmla="*/ 177 h 918997"/>
                  <a:gd name="connsiteX20" fmla="*/ 37996 w 466426"/>
                  <a:gd name="connsiteY20" fmla="*/ 177 h 918997"/>
                  <a:gd name="connsiteX21" fmla="*/ 37996 w 466426"/>
                  <a:gd name="connsiteY21" fmla="*/ 177 h 918997"/>
                  <a:gd name="connsiteX22" fmla="*/ 37996 w 466426"/>
                  <a:gd name="connsiteY22" fmla="*/ 1775 h 918997"/>
                  <a:gd name="connsiteX23" fmla="*/ 6925 w 466426"/>
                  <a:gd name="connsiteY23" fmla="*/ 355 h 918997"/>
                  <a:gd name="connsiteX24" fmla="*/ 6925 w 466426"/>
                  <a:gd name="connsiteY24" fmla="*/ 177 h 918997"/>
                  <a:gd name="connsiteX25" fmla="*/ 533 w 466426"/>
                  <a:gd name="connsiteY25" fmla="*/ 177 h 918997"/>
                  <a:gd name="connsiteX26" fmla="*/ 533 w 466426"/>
                  <a:gd name="connsiteY26" fmla="*/ 3551 h 918997"/>
                  <a:gd name="connsiteX27" fmla="*/ 533 w 466426"/>
                  <a:gd name="connsiteY27" fmla="*/ 8522 h 918997"/>
                  <a:gd name="connsiteX28" fmla="*/ 3729 w 466426"/>
                  <a:gd name="connsiteY28" fmla="*/ 8344 h 918997"/>
                  <a:gd name="connsiteX29" fmla="*/ 458081 w 466426"/>
                  <a:gd name="connsiteY29" fmla="*/ 456658 h 918997"/>
                  <a:gd name="connsiteX30" fmla="*/ 458259 w 466426"/>
                  <a:gd name="connsiteY30" fmla="*/ 460564 h 918997"/>
                  <a:gd name="connsiteX31" fmla="*/ 427187 w 466426"/>
                  <a:gd name="connsiteY31" fmla="*/ 461985 h 918997"/>
                  <a:gd name="connsiteX32" fmla="*/ 427187 w 466426"/>
                  <a:gd name="connsiteY32" fmla="*/ 460387 h 918997"/>
                  <a:gd name="connsiteX33" fmla="*/ 299174 w 466426"/>
                  <a:gd name="connsiteY33" fmla="*/ 168317 h 918997"/>
                  <a:gd name="connsiteX34" fmla="*/ 0 w 466426"/>
                  <a:gd name="connsiteY34" fmla="*/ 47938 h 918997"/>
                  <a:gd name="connsiteX35" fmla="*/ 0 w 466426"/>
                  <a:gd name="connsiteY35" fmla="*/ 54330 h 918997"/>
                  <a:gd name="connsiteX36" fmla="*/ 294557 w 466426"/>
                  <a:gd name="connsiteY36" fmla="*/ 172933 h 918997"/>
                  <a:gd name="connsiteX37" fmla="*/ 420618 w 466426"/>
                  <a:gd name="connsiteY37" fmla="*/ 460387 h 918997"/>
                  <a:gd name="connsiteX38" fmla="*/ 420618 w 466426"/>
                  <a:gd name="connsiteY38" fmla="*/ 462162 h 918997"/>
                  <a:gd name="connsiteX39" fmla="*/ 382267 w 466426"/>
                  <a:gd name="connsiteY39" fmla="*/ 467134 h 918997"/>
                  <a:gd name="connsiteX40" fmla="*/ 178 w 466426"/>
                  <a:gd name="connsiteY40" fmla="*/ 92858 h 918997"/>
                  <a:gd name="connsiteX41" fmla="*/ 178 w 466426"/>
                  <a:gd name="connsiteY41" fmla="*/ 99250 h 918997"/>
                  <a:gd name="connsiteX42" fmla="*/ 375875 w 466426"/>
                  <a:gd name="connsiteY42" fmla="*/ 468199 h 918997"/>
                  <a:gd name="connsiteX43" fmla="*/ 342318 w 466426"/>
                  <a:gd name="connsiteY43" fmla="*/ 475833 h 918997"/>
                  <a:gd name="connsiteX44" fmla="*/ 342318 w 466426"/>
                  <a:gd name="connsiteY44" fmla="*/ 474590 h 918997"/>
                  <a:gd name="connsiteX45" fmla="*/ 240937 w 466426"/>
                  <a:gd name="connsiteY45" fmla="*/ 238804 h 918997"/>
                  <a:gd name="connsiteX46" fmla="*/ 178 w 466426"/>
                  <a:gd name="connsiteY46" fmla="*/ 141507 h 918997"/>
                  <a:gd name="connsiteX47" fmla="*/ 178 w 466426"/>
                  <a:gd name="connsiteY47" fmla="*/ 147899 h 918997"/>
                  <a:gd name="connsiteX48" fmla="*/ 335749 w 466426"/>
                  <a:gd name="connsiteY48" fmla="*/ 474590 h 918997"/>
                  <a:gd name="connsiteX49" fmla="*/ 335749 w 466426"/>
                  <a:gd name="connsiteY49" fmla="*/ 477609 h 918997"/>
                  <a:gd name="connsiteX50" fmla="*/ 299350 w 466426"/>
                  <a:gd name="connsiteY50" fmla="*/ 489682 h 918997"/>
                  <a:gd name="connsiteX51" fmla="*/ 299350 w 466426"/>
                  <a:gd name="connsiteY51" fmla="*/ 483823 h 918997"/>
                  <a:gd name="connsiteX52" fmla="*/ 178 w 466426"/>
                  <a:gd name="connsiteY52" fmla="*/ 193174 h 918997"/>
                  <a:gd name="connsiteX53" fmla="*/ 178 w 466426"/>
                  <a:gd name="connsiteY53" fmla="*/ 199566 h 918997"/>
                  <a:gd name="connsiteX54" fmla="*/ 292781 w 466426"/>
                  <a:gd name="connsiteY54" fmla="*/ 483823 h 918997"/>
                  <a:gd name="connsiteX55" fmla="*/ 292781 w 466426"/>
                  <a:gd name="connsiteY55" fmla="*/ 492168 h 918997"/>
                  <a:gd name="connsiteX56" fmla="*/ 12073 w 466426"/>
                  <a:gd name="connsiteY56" fmla="*/ 819215 h 918997"/>
                  <a:gd name="connsiteX57" fmla="*/ 11541 w 466426"/>
                  <a:gd name="connsiteY57" fmla="*/ 821523 h 918997"/>
                  <a:gd name="connsiteX58" fmla="*/ 8700 w 466426"/>
                  <a:gd name="connsiteY58" fmla="*/ 835372 h 918997"/>
                  <a:gd name="connsiteX59" fmla="*/ 7812 w 466426"/>
                  <a:gd name="connsiteY59" fmla="*/ 839988 h 918997"/>
                  <a:gd name="connsiteX60" fmla="*/ 4616 w 466426"/>
                  <a:gd name="connsiteY60" fmla="*/ 861117 h 918997"/>
                  <a:gd name="connsiteX61" fmla="*/ 3729 w 466426"/>
                  <a:gd name="connsiteY61" fmla="*/ 868219 h 918997"/>
                  <a:gd name="connsiteX62" fmla="*/ 3729 w 466426"/>
                  <a:gd name="connsiteY62" fmla="*/ 868751 h 918997"/>
                  <a:gd name="connsiteX63" fmla="*/ 533 w 466426"/>
                  <a:gd name="connsiteY63" fmla="*/ 918998 h 918997"/>
                  <a:gd name="connsiteX64" fmla="*/ 533 w 466426"/>
                  <a:gd name="connsiteY64" fmla="*/ 918998 h 918997"/>
                  <a:gd name="connsiteX65" fmla="*/ 6925 w 466426"/>
                  <a:gd name="connsiteY65" fmla="*/ 918998 h 918997"/>
                  <a:gd name="connsiteX66" fmla="*/ 6925 w 466426"/>
                  <a:gd name="connsiteY66" fmla="*/ 918998 h 918997"/>
                  <a:gd name="connsiteX67" fmla="*/ 7280 w 466426"/>
                  <a:gd name="connsiteY67" fmla="*/ 907457 h 918997"/>
                  <a:gd name="connsiteX68" fmla="*/ 7635 w 466426"/>
                  <a:gd name="connsiteY68" fmla="*/ 898402 h 918997"/>
                  <a:gd name="connsiteX69" fmla="*/ 9055 w 466426"/>
                  <a:gd name="connsiteY69" fmla="*/ 879937 h 918997"/>
                  <a:gd name="connsiteX70" fmla="*/ 9411 w 466426"/>
                  <a:gd name="connsiteY70" fmla="*/ 875853 h 918997"/>
                  <a:gd name="connsiteX71" fmla="*/ 461454 w 466426"/>
                  <a:gd name="connsiteY71" fmla="*/ 467134 h 918997"/>
                  <a:gd name="connsiteX72" fmla="*/ 466426 w 466426"/>
                  <a:gd name="connsiteY72" fmla="*/ 467311 h 918997"/>
                  <a:gd name="connsiteX73" fmla="*/ 466426 w 466426"/>
                  <a:gd name="connsiteY73" fmla="*/ 460209 h 918997"/>
                  <a:gd name="connsiteX74" fmla="*/ 464650 w 466426"/>
                  <a:gd name="connsiteY74" fmla="*/ 460209 h 918997"/>
                  <a:gd name="connsiteX75" fmla="*/ 464650 w 466426"/>
                  <a:gd name="connsiteY75" fmla="*/ 456835 h 918997"/>
                  <a:gd name="connsiteX76" fmla="*/ 466249 w 466426"/>
                  <a:gd name="connsiteY76" fmla="*/ 425942 h 918997"/>
                  <a:gd name="connsiteX77" fmla="*/ 466249 w 466426"/>
                  <a:gd name="connsiteY77" fmla="*/ 375162 h 918997"/>
                  <a:gd name="connsiteX78" fmla="*/ 461278 w 466426"/>
                  <a:gd name="connsiteY78" fmla="*/ 407477 h 918997"/>
                  <a:gd name="connsiteX79" fmla="*/ 171691 w 466426"/>
                  <a:gd name="connsiteY79" fmla="*/ 32314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6" h="918997">
                    <a:moveTo>
                      <a:pt x="171691" y="32314"/>
                    </a:moveTo>
                    <a:cubicBezTo>
                      <a:pt x="171691" y="29118"/>
                      <a:pt x="171691" y="24857"/>
                      <a:pt x="171691" y="23614"/>
                    </a:cubicBezTo>
                    <a:cubicBezTo>
                      <a:pt x="171869" y="15802"/>
                      <a:pt x="172402" y="7989"/>
                      <a:pt x="173112" y="177"/>
                    </a:cubicBezTo>
                    <a:lnTo>
                      <a:pt x="166720" y="177"/>
                    </a:lnTo>
                    <a:lnTo>
                      <a:pt x="166720" y="177"/>
                    </a:lnTo>
                    <a:cubicBezTo>
                      <a:pt x="166011"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80" y="4794"/>
                      <a:pt x="129257" y="0"/>
                    </a:cubicBezTo>
                    <a:lnTo>
                      <a:pt x="122865" y="0"/>
                    </a:lnTo>
                    <a:cubicBezTo>
                      <a:pt x="122510" y="4616"/>
                      <a:pt x="122333" y="9232"/>
                      <a:pt x="122333" y="14026"/>
                    </a:cubicBezTo>
                    <a:lnTo>
                      <a:pt x="122333" y="15802"/>
                    </a:lnTo>
                    <a:cubicBezTo>
                      <a:pt x="111325" y="12783"/>
                      <a:pt x="100139" y="10298"/>
                      <a:pt x="88775" y="8167"/>
                    </a:cubicBezTo>
                    <a:cubicBezTo>
                      <a:pt x="88775" y="5504"/>
                      <a:pt x="88953" y="2663"/>
                      <a:pt x="89131" y="0"/>
                    </a:cubicBezTo>
                    <a:lnTo>
                      <a:pt x="82739" y="0"/>
                    </a:lnTo>
                    <a:lnTo>
                      <a:pt x="82739" y="0"/>
                    </a:lnTo>
                    <a:cubicBezTo>
                      <a:pt x="82739" y="2308"/>
                      <a:pt x="82562" y="4616"/>
                      <a:pt x="82562" y="7102"/>
                    </a:cubicBezTo>
                    <a:cubicBezTo>
                      <a:pt x="69955" y="4971"/>
                      <a:pt x="57172" y="3196"/>
                      <a:pt x="44210" y="2131"/>
                    </a:cubicBezTo>
                    <a:lnTo>
                      <a:pt x="44388" y="177"/>
                    </a:lnTo>
                    <a:lnTo>
                      <a:pt x="37996" y="177"/>
                    </a:lnTo>
                    <a:lnTo>
                      <a:pt x="37996" y="177"/>
                    </a:lnTo>
                    <a:lnTo>
                      <a:pt x="37996" y="1775"/>
                    </a:lnTo>
                    <a:cubicBezTo>
                      <a:pt x="27698" y="1065"/>
                      <a:pt x="17401" y="533"/>
                      <a:pt x="6925" y="355"/>
                    </a:cubicBezTo>
                    <a:lnTo>
                      <a:pt x="6925" y="177"/>
                    </a:lnTo>
                    <a:lnTo>
                      <a:pt x="533" y="177"/>
                    </a:lnTo>
                    <a:lnTo>
                      <a:pt x="533" y="3551"/>
                    </a:lnTo>
                    <a:lnTo>
                      <a:pt x="533" y="8522"/>
                    </a:lnTo>
                    <a:lnTo>
                      <a:pt x="3729" y="8344"/>
                    </a:lnTo>
                    <a:cubicBezTo>
                      <a:pt x="251767" y="8344"/>
                      <a:pt x="453997" y="208798"/>
                      <a:pt x="458081" y="456658"/>
                    </a:cubicBezTo>
                    <a:lnTo>
                      <a:pt x="458259" y="460564"/>
                    </a:lnTo>
                    <a:cubicBezTo>
                      <a:pt x="447784" y="460564"/>
                      <a:pt x="437485" y="461096"/>
                      <a:pt x="427187" y="461985"/>
                    </a:cubicBezTo>
                    <a:lnTo>
                      <a:pt x="427187" y="460387"/>
                    </a:lnTo>
                    <a:cubicBezTo>
                      <a:pt x="423991" y="349595"/>
                      <a:pt x="378538" y="245906"/>
                      <a:pt x="299174" y="168317"/>
                    </a:cubicBezTo>
                    <a:cubicBezTo>
                      <a:pt x="219630" y="90728"/>
                      <a:pt x="111147" y="47938"/>
                      <a:pt x="0" y="47938"/>
                    </a:cubicBezTo>
                    <a:lnTo>
                      <a:pt x="0" y="54330"/>
                    </a:lnTo>
                    <a:cubicBezTo>
                      <a:pt x="109372" y="54330"/>
                      <a:pt x="216257" y="96409"/>
                      <a:pt x="294557" y="172933"/>
                    </a:cubicBezTo>
                    <a:cubicBezTo>
                      <a:pt x="372679" y="249280"/>
                      <a:pt x="417422" y="351371"/>
                      <a:pt x="420618" y="460387"/>
                    </a:cubicBezTo>
                    <a:lnTo>
                      <a:pt x="420618" y="462162"/>
                    </a:lnTo>
                    <a:cubicBezTo>
                      <a:pt x="407657" y="463228"/>
                      <a:pt x="394873" y="465003"/>
                      <a:pt x="382267" y="467134"/>
                    </a:cubicBezTo>
                    <a:cubicBezTo>
                      <a:pt x="379426" y="260465"/>
                      <a:pt x="206669" y="92858"/>
                      <a:pt x="178" y="92858"/>
                    </a:cubicBezTo>
                    <a:lnTo>
                      <a:pt x="178" y="99250"/>
                    </a:lnTo>
                    <a:cubicBezTo>
                      <a:pt x="203474" y="99250"/>
                      <a:pt x="373568" y="264726"/>
                      <a:pt x="375875" y="468199"/>
                    </a:cubicBezTo>
                    <a:cubicBezTo>
                      <a:pt x="364512" y="470329"/>
                      <a:pt x="353326" y="472815"/>
                      <a:pt x="342318" y="475833"/>
                    </a:cubicBezTo>
                    <a:lnTo>
                      <a:pt x="342318" y="474590"/>
                    </a:lnTo>
                    <a:cubicBezTo>
                      <a:pt x="340720" y="385283"/>
                      <a:pt x="304678" y="301479"/>
                      <a:pt x="240937" y="238804"/>
                    </a:cubicBezTo>
                    <a:cubicBezTo>
                      <a:pt x="177196" y="175951"/>
                      <a:pt x="89486" y="141507"/>
                      <a:pt x="178" y="141507"/>
                    </a:cubicBezTo>
                    <a:lnTo>
                      <a:pt x="178" y="147899"/>
                    </a:lnTo>
                    <a:cubicBezTo>
                      <a:pt x="180037" y="147899"/>
                      <a:pt x="332376" y="294555"/>
                      <a:pt x="335749" y="474590"/>
                    </a:cubicBezTo>
                    <a:lnTo>
                      <a:pt x="335749" y="477609"/>
                    </a:lnTo>
                    <a:cubicBezTo>
                      <a:pt x="323320" y="481160"/>
                      <a:pt x="311247" y="485066"/>
                      <a:pt x="299350" y="489682"/>
                    </a:cubicBezTo>
                    <a:cubicBezTo>
                      <a:pt x="299350" y="487196"/>
                      <a:pt x="299350" y="484711"/>
                      <a:pt x="299350" y="483823"/>
                    </a:cubicBezTo>
                    <a:cubicBezTo>
                      <a:pt x="296155" y="323495"/>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4" y="669540"/>
                      <a:pt x="12073" y="819215"/>
                    </a:cubicBezTo>
                    <a:lnTo>
                      <a:pt x="11541" y="821523"/>
                    </a:lnTo>
                    <a:cubicBezTo>
                      <a:pt x="10476" y="826140"/>
                      <a:pt x="9588" y="830755"/>
                      <a:pt x="8700" y="835372"/>
                    </a:cubicBezTo>
                    <a:lnTo>
                      <a:pt x="7812" y="839988"/>
                    </a:lnTo>
                    <a:cubicBezTo>
                      <a:pt x="6569" y="846913"/>
                      <a:pt x="5504" y="854014"/>
                      <a:pt x="4616" y="861117"/>
                    </a:cubicBezTo>
                    <a:cubicBezTo>
                      <a:pt x="4261" y="863425"/>
                      <a:pt x="3907" y="865733"/>
                      <a:pt x="3729" y="868219"/>
                    </a:cubicBezTo>
                    <a:lnTo>
                      <a:pt x="3729" y="868751"/>
                    </a:lnTo>
                    <a:cubicBezTo>
                      <a:pt x="1776" y="885263"/>
                      <a:pt x="711" y="902131"/>
                      <a:pt x="533" y="918998"/>
                    </a:cubicBezTo>
                    <a:lnTo>
                      <a:pt x="533" y="918998"/>
                    </a:lnTo>
                    <a:lnTo>
                      <a:pt x="6925" y="918998"/>
                    </a:lnTo>
                    <a:lnTo>
                      <a:pt x="6925" y="918998"/>
                    </a:lnTo>
                    <a:cubicBezTo>
                      <a:pt x="6925" y="915092"/>
                      <a:pt x="7102" y="911186"/>
                      <a:pt x="7280" y="907457"/>
                    </a:cubicBezTo>
                    <a:cubicBezTo>
                      <a:pt x="7457" y="904439"/>
                      <a:pt x="7457" y="901420"/>
                      <a:pt x="7635" y="898402"/>
                    </a:cubicBezTo>
                    <a:cubicBezTo>
                      <a:pt x="7990" y="892188"/>
                      <a:pt x="8523" y="886151"/>
                      <a:pt x="9055" y="879937"/>
                    </a:cubicBezTo>
                    <a:lnTo>
                      <a:pt x="9411" y="875853"/>
                    </a:lnTo>
                    <a:cubicBezTo>
                      <a:pt x="33024" y="646636"/>
                      <a:pt x="226733" y="467134"/>
                      <a:pt x="461454" y="467134"/>
                    </a:cubicBezTo>
                    <a:lnTo>
                      <a:pt x="466426" y="467311"/>
                    </a:lnTo>
                    <a:lnTo>
                      <a:pt x="466426" y="460209"/>
                    </a:lnTo>
                    <a:lnTo>
                      <a:pt x="464650" y="460209"/>
                    </a:lnTo>
                    <a:lnTo>
                      <a:pt x="464650" y="456835"/>
                    </a:lnTo>
                    <a:cubicBezTo>
                      <a:pt x="464828" y="446360"/>
                      <a:pt x="465361" y="436240"/>
                      <a:pt x="466249" y="425942"/>
                    </a:cubicBezTo>
                    <a:lnTo>
                      <a:pt x="466249" y="375162"/>
                    </a:lnTo>
                    <a:cubicBezTo>
                      <a:pt x="464296" y="385816"/>
                      <a:pt x="462520" y="396469"/>
                      <a:pt x="461278" y="407477"/>
                    </a:cubicBezTo>
                    <a:cubicBezTo>
                      <a:pt x="440859" y="236319"/>
                      <a:pt x="326694" y="93391"/>
                      <a:pt x="171691" y="32314"/>
                    </a:cubicBezTo>
                    <a:close/>
                  </a:path>
                </a:pathLst>
              </a:custGeom>
              <a:grpFill/>
              <a:ln w="10769" cap="flat">
                <a:noFill/>
                <a:prstDash val="solid"/>
                <a:miter/>
              </a:ln>
            </p:spPr>
            <p:txBody>
              <a:bodyPr rtlCol="0" anchor="ctr"/>
              <a:lstStyle/>
              <a:p>
                <a:endParaRPr lang="en-US" dirty="0"/>
              </a:p>
            </p:txBody>
          </p:sp>
          <p:sp>
            <p:nvSpPr>
              <p:cNvPr id="925" name="Freeform: Shape 924">
                <a:extLst>
                  <a:ext uri="{FF2B5EF4-FFF2-40B4-BE49-F238E27FC236}">
                    <a16:creationId xmlns:a16="http://schemas.microsoft.com/office/drawing/2014/main" id="{72D5BA79-A264-4A35-9769-5D28BC23468F}"/>
                  </a:ext>
                </a:extLst>
              </p:cNvPr>
              <p:cNvSpPr/>
              <p:nvPr/>
            </p:nvSpPr>
            <p:spPr>
              <a:xfrm>
                <a:off x="10719273" y="7442890"/>
                <a:ext cx="342850" cy="318879"/>
              </a:xfrm>
              <a:custGeom>
                <a:avLst/>
                <a:gdLst>
                  <a:gd name="connsiteX0" fmla="*/ 100672 w 342850"/>
                  <a:gd name="connsiteY0" fmla="*/ 97297 h 318879"/>
                  <a:gd name="connsiteX1" fmla="*/ 0 w 342850"/>
                  <a:gd name="connsiteY1" fmla="*/ 318879 h 318879"/>
                  <a:gd name="connsiteX2" fmla="*/ 6393 w 342850"/>
                  <a:gd name="connsiteY2" fmla="*/ 318879 h 318879"/>
                  <a:gd name="connsiteX3" fmla="*/ 6393 w 342850"/>
                  <a:gd name="connsiteY3" fmla="*/ 318879 h 318879"/>
                  <a:gd name="connsiteX4" fmla="*/ 105111 w 342850"/>
                  <a:gd name="connsiteY4" fmla="*/ 101913 h 318879"/>
                  <a:gd name="connsiteX5" fmla="*/ 337880 w 342850"/>
                  <a:gd name="connsiteY5" fmla="*/ 6392 h 318879"/>
                  <a:gd name="connsiteX6" fmla="*/ 342851 w 342850"/>
                  <a:gd name="connsiteY6" fmla="*/ 6569 h 318879"/>
                  <a:gd name="connsiteX7" fmla="*/ 342851 w 342850"/>
                  <a:gd name="connsiteY7" fmla="*/ 177 h 318879"/>
                  <a:gd name="connsiteX8" fmla="*/ 337880 w 342850"/>
                  <a:gd name="connsiteY8" fmla="*/ 0 h 318879"/>
                  <a:gd name="connsiteX9" fmla="*/ 100672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7"/>
                    </a:moveTo>
                    <a:cubicBezTo>
                      <a:pt x="40482" y="156599"/>
                      <a:pt x="4972" y="234898"/>
                      <a:pt x="0" y="318879"/>
                    </a:cubicBezTo>
                    <a:lnTo>
                      <a:pt x="6393" y="318879"/>
                    </a:lnTo>
                    <a:lnTo>
                      <a:pt x="6393" y="318879"/>
                    </a:lnTo>
                    <a:cubicBezTo>
                      <a:pt x="11364" y="236674"/>
                      <a:pt x="46164" y="159972"/>
                      <a:pt x="105111" y="101913"/>
                    </a:cubicBezTo>
                    <a:cubicBezTo>
                      <a:pt x="167608" y="40304"/>
                      <a:pt x="250347" y="6392"/>
                      <a:pt x="337880" y="6392"/>
                    </a:cubicBezTo>
                    <a:lnTo>
                      <a:pt x="342851" y="6569"/>
                    </a:lnTo>
                    <a:lnTo>
                      <a:pt x="342851" y="177"/>
                    </a:lnTo>
                    <a:lnTo>
                      <a:pt x="337880" y="0"/>
                    </a:lnTo>
                    <a:cubicBezTo>
                      <a:pt x="248749" y="0"/>
                      <a:pt x="164412" y="34622"/>
                      <a:pt x="100672" y="97297"/>
                    </a:cubicBezTo>
                    <a:close/>
                  </a:path>
                </a:pathLst>
              </a:custGeom>
              <a:grpFill/>
              <a:ln w="10769" cap="flat">
                <a:noFill/>
                <a:prstDash val="solid"/>
                <a:miter/>
              </a:ln>
            </p:spPr>
            <p:txBody>
              <a:bodyPr rtlCol="0" anchor="ctr"/>
              <a:lstStyle/>
              <a:p>
                <a:endParaRPr lang="en-US" dirty="0"/>
              </a:p>
            </p:txBody>
          </p:sp>
          <p:sp>
            <p:nvSpPr>
              <p:cNvPr id="926" name="Freeform: Shape 925">
                <a:extLst>
                  <a:ext uri="{FF2B5EF4-FFF2-40B4-BE49-F238E27FC236}">
                    <a16:creationId xmlns:a16="http://schemas.microsoft.com/office/drawing/2014/main" id="{7986253B-9735-452B-98B0-EC19B2C71403}"/>
                  </a:ext>
                </a:extLst>
              </p:cNvPr>
              <p:cNvSpPr/>
              <p:nvPr/>
            </p:nvSpPr>
            <p:spPr>
              <a:xfrm>
                <a:off x="10763129" y="7494556"/>
                <a:ext cx="298994" cy="267212"/>
              </a:xfrm>
              <a:custGeom>
                <a:avLst/>
                <a:gdLst>
                  <a:gd name="connsiteX0" fmla="*/ 0 w 298994"/>
                  <a:gd name="connsiteY0" fmla="*/ 267213 h 267212"/>
                  <a:gd name="connsiteX1" fmla="*/ 6392 w 298994"/>
                  <a:gd name="connsiteY1" fmla="*/ 267213 h 267212"/>
                  <a:gd name="connsiteX2" fmla="*/ 6392 w 298994"/>
                  <a:gd name="connsiteY2" fmla="*/ 267213 h 267212"/>
                  <a:gd name="connsiteX3" fmla="*/ 294024 w 298994"/>
                  <a:gd name="connsiteY3" fmla="*/ 6392 h 267212"/>
                  <a:gd name="connsiteX4" fmla="*/ 298995 w 298994"/>
                  <a:gd name="connsiteY4" fmla="*/ 6570 h 267212"/>
                  <a:gd name="connsiteX5" fmla="*/ 298995 w 298994"/>
                  <a:gd name="connsiteY5" fmla="*/ 178 h 267212"/>
                  <a:gd name="connsiteX6" fmla="*/ 294024 w 298994"/>
                  <a:gd name="connsiteY6" fmla="*/ 0 h 267212"/>
                  <a:gd name="connsiteX7" fmla="*/ 0 w 298994"/>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4"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927" name="Freeform: Shape 926">
                <a:extLst>
                  <a:ext uri="{FF2B5EF4-FFF2-40B4-BE49-F238E27FC236}">
                    <a16:creationId xmlns:a16="http://schemas.microsoft.com/office/drawing/2014/main" id="{89D421BC-B39D-44C3-AD04-8F4A656C6090}"/>
                  </a:ext>
                </a:extLst>
              </p:cNvPr>
              <p:cNvSpPr/>
              <p:nvPr/>
            </p:nvSpPr>
            <p:spPr>
              <a:xfrm>
                <a:off x="10596764" y="7761592"/>
                <a:ext cx="375341" cy="190333"/>
              </a:xfrm>
              <a:custGeom>
                <a:avLst/>
                <a:gdLst>
                  <a:gd name="connsiteX0" fmla="*/ 171158 w 375341"/>
                  <a:gd name="connsiteY0" fmla="*/ 32314 h 190333"/>
                  <a:gd name="connsiteX1" fmla="*/ 171158 w 375341"/>
                  <a:gd name="connsiteY1" fmla="*/ 23614 h 190333"/>
                  <a:gd name="connsiteX2" fmla="*/ 172579 w 375341"/>
                  <a:gd name="connsiteY2" fmla="*/ 178 h 190333"/>
                  <a:gd name="connsiteX3" fmla="*/ 166187 w 375341"/>
                  <a:gd name="connsiteY3" fmla="*/ 178 h 190333"/>
                  <a:gd name="connsiteX4" fmla="*/ 166187 w 375341"/>
                  <a:gd name="connsiteY4" fmla="*/ 178 h 190333"/>
                  <a:gd name="connsiteX5" fmla="*/ 164767 w 375341"/>
                  <a:gd name="connsiteY5" fmla="*/ 23437 h 190333"/>
                  <a:gd name="connsiteX6" fmla="*/ 164767 w 375341"/>
                  <a:gd name="connsiteY6" fmla="*/ 29828 h 190333"/>
                  <a:gd name="connsiteX7" fmla="*/ 128191 w 375341"/>
                  <a:gd name="connsiteY7" fmla="*/ 17755 h 190333"/>
                  <a:gd name="connsiteX8" fmla="*/ 128191 w 375341"/>
                  <a:gd name="connsiteY8" fmla="*/ 14204 h 190333"/>
                  <a:gd name="connsiteX9" fmla="*/ 128724 w 375341"/>
                  <a:gd name="connsiteY9" fmla="*/ 0 h 190333"/>
                  <a:gd name="connsiteX10" fmla="*/ 122332 w 375341"/>
                  <a:gd name="connsiteY10" fmla="*/ 0 h 190333"/>
                  <a:gd name="connsiteX11" fmla="*/ 121800 w 375341"/>
                  <a:gd name="connsiteY11" fmla="*/ 14027 h 190333"/>
                  <a:gd name="connsiteX12" fmla="*/ 121800 w 375341"/>
                  <a:gd name="connsiteY12" fmla="*/ 15802 h 190333"/>
                  <a:gd name="connsiteX13" fmla="*/ 88242 w 375341"/>
                  <a:gd name="connsiteY13" fmla="*/ 8167 h 190333"/>
                  <a:gd name="connsiteX14" fmla="*/ 88598 w 375341"/>
                  <a:gd name="connsiteY14" fmla="*/ 0 h 190333"/>
                  <a:gd name="connsiteX15" fmla="*/ 82206 w 375341"/>
                  <a:gd name="connsiteY15" fmla="*/ 0 h 190333"/>
                  <a:gd name="connsiteX16" fmla="*/ 82206 w 375341"/>
                  <a:gd name="connsiteY16" fmla="*/ 0 h 190333"/>
                  <a:gd name="connsiteX17" fmla="*/ 82028 w 375341"/>
                  <a:gd name="connsiteY17" fmla="*/ 7102 h 190333"/>
                  <a:gd name="connsiteX18" fmla="*/ 43677 w 375341"/>
                  <a:gd name="connsiteY18" fmla="*/ 2131 h 190333"/>
                  <a:gd name="connsiteX19" fmla="*/ 43855 w 375341"/>
                  <a:gd name="connsiteY19" fmla="*/ 178 h 190333"/>
                  <a:gd name="connsiteX20" fmla="*/ 37463 w 375341"/>
                  <a:gd name="connsiteY20" fmla="*/ 178 h 190333"/>
                  <a:gd name="connsiteX21" fmla="*/ 37463 w 375341"/>
                  <a:gd name="connsiteY21" fmla="*/ 178 h 190333"/>
                  <a:gd name="connsiteX22" fmla="*/ 37463 w 375341"/>
                  <a:gd name="connsiteY22" fmla="*/ 1598 h 190333"/>
                  <a:gd name="connsiteX23" fmla="*/ 6392 w 375341"/>
                  <a:gd name="connsiteY23" fmla="*/ 178 h 190333"/>
                  <a:gd name="connsiteX24" fmla="*/ 6392 w 375341"/>
                  <a:gd name="connsiteY24" fmla="*/ 0 h 190333"/>
                  <a:gd name="connsiteX25" fmla="*/ 0 w 375341"/>
                  <a:gd name="connsiteY25" fmla="*/ 0 h 190333"/>
                  <a:gd name="connsiteX26" fmla="*/ 0 w 375341"/>
                  <a:gd name="connsiteY26" fmla="*/ 3373 h 190333"/>
                  <a:gd name="connsiteX27" fmla="*/ 0 w 375341"/>
                  <a:gd name="connsiteY27" fmla="*/ 8345 h 190333"/>
                  <a:gd name="connsiteX28" fmla="*/ 3196 w 375341"/>
                  <a:gd name="connsiteY28" fmla="*/ 8345 h 190333"/>
                  <a:gd name="connsiteX29" fmla="*/ 366287 w 375341"/>
                  <a:gd name="connsiteY29" fmla="*/ 190333 h 190333"/>
                  <a:gd name="connsiteX30" fmla="*/ 375342 w 375341"/>
                  <a:gd name="connsiteY30" fmla="*/ 190333 h 190333"/>
                  <a:gd name="connsiteX31" fmla="*/ 171158 w 375341"/>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1" h="190333">
                    <a:moveTo>
                      <a:pt x="171158" y="32314"/>
                    </a:moveTo>
                    <a:cubicBezTo>
                      <a:pt x="171158" y="29118"/>
                      <a:pt x="171158" y="24857"/>
                      <a:pt x="171158" y="23614"/>
                    </a:cubicBezTo>
                    <a:cubicBezTo>
                      <a:pt x="171336" y="15802"/>
                      <a:pt x="171869" y="7990"/>
                      <a:pt x="172579" y="178"/>
                    </a:cubicBezTo>
                    <a:lnTo>
                      <a:pt x="166187" y="178"/>
                    </a:lnTo>
                    <a:lnTo>
                      <a:pt x="166187" y="178"/>
                    </a:lnTo>
                    <a:cubicBezTo>
                      <a:pt x="165477" y="7812"/>
                      <a:pt x="164944" y="15624"/>
                      <a:pt x="164767" y="23437"/>
                    </a:cubicBezTo>
                    <a:cubicBezTo>
                      <a:pt x="164767" y="24502"/>
                      <a:pt x="164767" y="27165"/>
                      <a:pt x="164767" y="29828"/>
                    </a:cubicBezTo>
                    <a:cubicBezTo>
                      <a:pt x="152871" y="25390"/>
                      <a:pt x="140620" y="21306"/>
                      <a:pt x="128191" y="17755"/>
                    </a:cubicBezTo>
                    <a:lnTo>
                      <a:pt x="128191" y="14204"/>
                    </a:lnTo>
                    <a:cubicBezTo>
                      <a:pt x="128191" y="9410"/>
                      <a:pt x="128547" y="4794"/>
                      <a:pt x="128724" y="0"/>
                    </a:cubicBezTo>
                    <a:lnTo>
                      <a:pt x="122332" y="0"/>
                    </a:lnTo>
                    <a:cubicBezTo>
                      <a:pt x="121977" y="4616"/>
                      <a:pt x="121800" y="9233"/>
                      <a:pt x="121800" y="14027"/>
                    </a:cubicBezTo>
                    <a:lnTo>
                      <a:pt x="121800" y="15802"/>
                    </a:lnTo>
                    <a:cubicBezTo>
                      <a:pt x="110792" y="12784"/>
                      <a:pt x="99606" y="10298"/>
                      <a:pt x="88242" y="8167"/>
                    </a:cubicBezTo>
                    <a:cubicBezTo>
                      <a:pt x="88242" y="5504"/>
                      <a:pt x="88420" y="2663"/>
                      <a:pt x="88598" y="0"/>
                    </a:cubicBezTo>
                    <a:lnTo>
                      <a:pt x="82206" y="0"/>
                    </a:lnTo>
                    <a:lnTo>
                      <a:pt x="82206" y="0"/>
                    </a:lnTo>
                    <a:cubicBezTo>
                      <a:pt x="82206" y="2308"/>
                      <a:pt x="82028" y="4616"/>
                      <a:pt x="82028" y="7102"/>
                    </a:cubicBezTo>
                    <a:cubicBezTo>
                      <a:pt x="69422" y="4971"/>
                      <a:pt x="56639" y="3196"/>
                      <a:pt x="43677" y="2131"/>
                    </a:cubicBezTo>
                    <a:lnTo>
                      <a:pt x="43855" y="178"/>
                    </a:lnTo>
                    <a:lnTo>
                      <a:pt x="37463" y="178"/>
                    </a:lnTo>
                    <a:lnTo>
                      <a:pt x="37463" y="178"/>
                    </a:lnTo>
                    <a:lnTo>
                      <a:pt x="37463" y="1598"/>
                    </a:lnTo>
                    <a:cubicBezTo>
                      <a:pt x="27165" y="888"/>
                      <a:pt x="16868" y="355"/>
                      <a:pt x="6392" y="178"/>
                    </a:cubicBezTo>
                    <a:lnTo>
                      <a:pt x="6392" y="0"/>
                    </a:lnTo>
                    <a:lnTo>
                      <a:pt x="0" y="0"/>
                    </a:lnTo>
                    <a:lnTo>
                      <a:pt x="0" y="3373"/>
                    </a:lnTo>
                    <a:lnTo>
                      <a:pt x="0" y="8345"/>
                    </a:lnTo>
                    <a:lnTo>
                      <a:pt x="3196" y="8345"/>
                    </a:lnTo>
                    <a:cubicBezTo>
                      <a:pt x="151450" y="8345"/>
                      <a:pt x="283194" y="79897"/>
                      <a:pt x="366287" y="190333"/>
                    </a:cubicBezTo>
                    <a:lnTo>
                      <a:pt x="375342" y="190333"/>
                    </a:lnTo>
                    <a:cubicBezTo>
                      <a:pt x="323497" y="120202"/>
                      <a:pt x="253188" y="64628"/>
                      <a:pt x="171158" y="32314"/>
                    </a:cubicBezTo>
                    <a:close/>
                  </a:path>
                </a:pathLst>
              </a:custGeom>
              <a:grpFill/>
              <a:ln w="10769" cap="flat">
                <a:noFill/>
                <a:prstDash val="solid"/>
                <a:miter/>
              </a:ln>
            </p:spPr>
            <p:txBody>
              <a:bodyPr rtlCol="0" anchor="ctr"/>
              <a:lstStyle/>
              <a:p>
                <a:endParaRPr lang="en-US" dirty="0"/>
              </a:p>
            </p:txBody>
          </p:sp>
          <p:sp>
            <p:nvSpPr>
              <p:cNvPr id="928" name="Freeform: Shape 927">
                <a:extLst>
                  <a:ext uri="{FF2B5EF4-FFF2-40B4-BE49-F238E27FC236}">
                    <a16:creationId xmlns:a16="http://schemas.microsoft.com/office/drawing/2014/main" id="{C09AF667-256D-470A-9E0D-BD080FA59A50}"/>
                  </a:ext>
                </a:extLst>
              </p:cNvPr>
              <p:cNvSpPr/>
              <p:nvPr/>
            </p:nvSpPr>
            <p:spPr>
              <a:xfrm>
                <a:off x="10595876" y="7809530"/>
                <a:ext cx="319768" cy="142394"/>
              </a:xfrm>
              <a:custGeom>
                <a:avLst/>
                <a:gdLst>
                  <a:gd name="connsiteX0" fmla="*/ 0 w 319768"/>
                  <a:gd name="connsiteY0" fmla="*/ 0 h 142394"/>
                  <a:gd name="connsiteX1" fmla="*/ 0 w 319768"/>
                  <a:gd name="connsiteY1" fmla="*/ 6392 h 142394"/>
                  <a:gd name="connsiteX2" fmla="*/ 294556 w 319768"/>
                  <a:gd name="connsiteY2" fmla="*/ 124995 h 142394"/>
                  <a:gd name="connsiteX3" fmla="*/ 310891 w 319768"/>
                  <a:gd name="connsiteY3" fmla="*/ 142395 h 142394"/>
                  <a:gd name="connsiteX4" fmla="*/ 319768 w 319768"/>
                  <a:gd name="connsiteY4" fmla="*/ 142395 h 142394"/>
                  <a:gd name="connsiteX5" fmla="*/ 299173 w 319768"/>
                  <a:gd name="connsiteY5" fmla="*/ 120201 h 142394"/>
                  <a:gd name="connsiteX6" fmla="*/ 0 w 319768"/>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4">
                    <a:moveTo>
                      <a:pt x="0" y="0"/>
                    </a:moveTo>
                    <a:lnTo>
                      <a:pt x="0" y="6392"/>
                    </a:lnTo>
                    <a:cubicBezTo>
                      <a:pt x="109371" y="6392"/>
                      <a:pt x="216257" y="48471"/>
                      <a:pt x="294556" y="124995"/>
                    </a:cubicBezTo>
                    <a:cubicBezTo>
                      <a:pt x="300238" y="130499"/>
                      <a:pt x="305386" y="136536"/>
                      <a:pt x="310891" y="142395"/>
                    </a:cubicBezTo>
                    <a:lnTo>
                      <a:pt x="319768" y="142395"/>
                    </a:lnTo>
                    <a:cubicBezTo>
                      <a:pt x="313021" y="134938"/>
                      <a:pt x="306452" y="127303"/>
                      <a:pt x="299173" y="120201"/>
                    </a:cubicBezTo>
                    <a:cubicBezTo>
                      <a:pt x="219630" y="42790"/>
                      <a:pt x="110969" y="0"/>
                      <a:pt x="0" y="0"/>
                    </a:cubicBezTo>
                    <a:close/>
                  </a:path>
                </a:pathLst>
              </a:custGeom>
              <a:grpFill/>
              <a:ln w="10769" cap="flat">
                <a:noFill/>
                <a:prstDash val="solid"/>
                <a:miter/>
              </a:ln>
            </p:spPr>
            <p:txBody>
              <a:bodyPr rtlCol="0" anchor="ctr"/>
              <a:lstStyle/>
              <a:p>
                <a:endParaRPr lang="en-US" dirty="0"/>
              </a:p>
            </p:txBody>
          </p:sp>
          <p:sp>
            <p:nvSpPr>
              <p:cNvPr id="929" name="Freeform: Shape 928">
                <a:extLst>
                  <a:ext uri="{FF2B5EF4-FFF2-40B4-BE49-F238E27FC236}">
                    <a16:creationId xmlns:a16="http://schemas.microsoft.com/office/drawing/2014/main" id="{EEE82896-7226-460E-BF19-5A3DE9B59DDF}"/>
                  </a:ext>
                </a:extLst>
              </p:cNvPr>
              <p:cNvSpPr/>
              <p:nvPr/>
            </p:nvSpPr>
            <p:spPr>
              <a:xfrm>
                <a:off x="10596053" y="7903454"/>
                <a:ext cx="176840" cy="48648"/>
              </a:xfrm>
              <a:custGeom>
                <a:avLst/>
                <a:gdLst>
                  <a:gd name="connsiteX0" fmla="*/ 0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8"/>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930" name="Freeform: Shape 929">
                <a:extLst>
                  <a:ext uri="{FF2B5EF4-FFF2-40B4-BE49-F238E27FC236}">
                    <a16:creationId xmlns:a16="http://schemas.microsoft.com/office/drawing/2014/main" id="{F4F06C5F-3987-4AEE-8AB8-8A2409C83FF4}"/>
                  </a:ext>
                </a:extLst>
              </p:cNvPr>
              <p:cNvSpPr/>
              <p:nvPr/>
            </p:nvSpPr>
            <p:spPr>
              <a:xfrm>
                <a:off x="10595876" y="7854628"/>
                <a:ext cx="253541" cy="97474"/>
              </a:xfrm>
              <a:custGeom>
                <a:avLst/>
                <a:gdLst>
                  <a:gd name="connsiteX0" fmla="*/ 177 w 253541"/>
                  <a:gd name="connsiteY0" fmla="*/ 6569 h 97474"/>
                  <a:gd name="connsiteX1" fmla="*/ 243955 w 253541"/>
                  <a:gd name="connsiteY1" fmla="*/ 97475 h 97474"/>
                  <a:gd name="connsiteX2" fmla="*/ 253542 w 253541"/>
                  <a:gd name="connsiteY2" fmla="*/ 97475 h 97474"/>
                  <a:gd name="connsiteX3" fmla="*/ 0 w 253541"/>
                  <a:gd name="connsiteY3" fmla="*/ 0 h 97474"/>
                  <a:gd name="connsiteX4" fmla="*/ 0 w 253541"/>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1" h="97474">
                    <a:moveTo>
                      <a:pt x="177" y="6569"/>
                    </a:moveTo>
                    <a:cubicBezTo>
                      <a:pt x="92681" y="6569"/>
                      <a:pt x="177905" y="41014"/>
                      <a:pt x="243955" y="97475"/>
                    </a:cubicBezTo>
                    <a:lnTo>
                      <a:pt x="253542" y="97475"/>
                    </a:lnTo>
                    <a:cubicBezTo>
                      <a:pt x="185717" y="37108"/>
                      <a:pt x="96764" y="0"/>
                      <a:pt x="0" y="0"/>
                    </a:cubicBezTo>
                    <a:lnTo>
                      <a:pt x="0" y="6569"/>
                    </a:lnTo>
                    <a:close/>
                  </a:path>
                </a:pathLst>
              </a:custGeom>
              <a:grpFill/>
              <a:ln w="10769" cap="flat">
                <a:noFill/>
                <a:prstDash val="solid"/>
                <a:miter/>
              </a:ln>
            </p:spPr>
            <p:txBody>
              <a:bodyPr rtlCol="0" anchor="ctr"/>
              <a:lstStyle/>
              <a:p>
                <a:endParaRPr lang="en-US" dirty="0"/>
              </a:p>
            </p:txBody>
          </p:sp>
          <p:sp>
            <p:nvSpPr>
              <p:cNvPr id="931" name="Freeform: Shape 930">
                <a:extLst>
                  <a:ext uri="{FF2B5EF4-FFF2-40B4-BE49-F238E27FC236}">
                    <a16:creationId xmlns:a16="http://schemas.microsoft.com/office/drawing/2014/main" id="{F77AC394-F97B-4B8F-A70B-8569F0FBE849}"/>
                  </a:ext>
                </a:extLst>
              </p:cNvPr>
              <p:cNvSpPr/>
              <p:nvPr/>
            </p:nvSpPr>
            <p:spPr>
              <a:xfrm>
                <a:off x="9840575" y="3818564"/>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2"/>
                    </a:cubicBezTo>
                    <a:lnTo>
                      <a:pt x="178" y="267212"/>
                    </a:lnTo>
                    <a:lnTo>
                      <a:pt x="6392" y="267212"/>
                    </a:lnTo>
                    <a:cubicBezTo>
                      <a:pt x="21306" y="121444"/>
                      <a:pt x="145592" y="6392"/>
                      <a:pt x="294202" y="6392"/>
                    </a:cubicBezTo>
                    <a:cubicBezTo>
                      <a:pt x="442634" y="6392"/>
                      <a:pt x="567097" y="121444"/>
                      <a:pt x="581834" y="267212"/>
                    </a:cubicBezTo>
                    <a:lnTo>
                      <a:pt x="588048" y="267212"/>
                    </a:lnTo>
                    <a:lnTo>
                      <a:pt x="588226" y="267212"/>
                    </a:lnTo>
                    <a:cubicBezTo>
                      <a:pt x="573489" y="117715"/>
                      <a:pt x="446185" y="0"/>
                      <a:pt x="294202" y="0"/>
                    </a:cubicBezTo>
                    <a:close/>
                  </a:path>
                </a:pathLst>
              </a:custGeom>
              <a:grpFill/>
              <a:ln w="10769" cap="flat">
                <a:noFill/>
                <a:prstDash val="solid"/>
                <a:miter/>
              </a:ln>
            </p:spPr>
            <p:txBody>
              <a:bodyPr rtlCol="0" anchor="ctr"/>
              <a:lstStyle/>
              <a:p>
                <a:endParaRPr lang="en-US" dirty="0"/>
              </a:p>
            </p:txBody>
          </p:sp>
          <p:sp>
            <p:nvSpPr>
              <p:cNvPr id="932" name="Freeform: Shape 931">
                <a:extLst>
                  <a:ext uri="{FF2B5EF4-FFF2-40B4-BE49-F238E27FC236}">
                    <a16:creationId xmlns:a16="http://schemas.microsoft.com/office/drawing/2014/main" id="{0685CB1B-692F-4587-97AD-B6EAEAE9BAA3}"/>
                  </a:ext>
                </a:extLst>
              </p:cNvPr>
              <p:cNvSpPr/>
              <p:nvPr/>
            </p:nvSpPr>
            <p:spPr>
              <a:xfrm>
                <a:off x="9711495" y="3674216"/>
                <a:ext cx="846739" cy="411738"/>
              </a:xfrm>
              <a:custGeom>
                <a:avLst/>
                <a:gdLst>
                  <a:gd name="connsiteX0" fmla="*/ 0 w 846739"/>
                  <a:gd name="connsiteY0" fmla="*/ 411560 h 411738"/>
                  <a:gd name="connsiteX1" fmla="*/ 0 w 846739"/>
                  <a:gd name="connsiteY1" fmla="*/ 411560 h 411738"/>
                  <a:gd name="connsiteX2" fmla="*/ 6393 w 846739"/>
                  <a:gd name="connsiteY2" fmla="*/ 411560 h 411738"/>
                  <a:gd name="connsiteX3" fmla="*/ 423282 w 846739"/>
                  <a:gd name="connsiteY3" fmla="*/ 5327 h 411738"/>
                  <a:gd name="connsiteX4" fmla="*/ 714288 w 846739"/>
                  <a:gd name="connsiteY4" fmla="*/ 123930 h 411738"/>
                  <a:gd name="connsiteX5" fmla="*/ 840348 w 846739"/>
                  <a:gd name="connsiteY5" fmla="*/ 411560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1 w 846739"/>
                  <a:gd name="connsiteY12" fmla="*/ 0 h 411738"/>
                  <a:gd name="connsiteX13" fmla="*/ 0 w 846739"/>
                  <a:gd name="connsiteY13"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0"/>
                    </a:moveTo>
                    <a:lnTo>
                      <a:pt x="0" y="411560"/>
                    </a:lnTo>
                    <a:lnTo>
                      <a:pt x="6393" y="411560"/>
                    </a:lnTo>
                    <a:cubicBezTo>
                      <a:pt x="14383" y="186960"/>
                      <a:pt x="199922" y="5327"/>
                      <a:pt x="423282" y="5327"/>
                    </a:cubicBezTo>
                    <a:cubicBezTo>
                      <a:pt x="532652" y="5327"/>
                      <a:pt x="635810" y="47406"/>
                      <a:pt x="714288" y="123930"/>
                    </a:cubicBezTo>
                    <a:cubicBezTo>
                      <a:pt x="792409" y="200276"/>
                      <a:pt x="837152" y="302367"/>
                      <a:pt x="840348" y="411560"/>
                    </a:cubicBezTo>
                    <a:lnTo>
                      <a:pt x="840348" y="411738"/>
                    </a:lnTo>
                    <a:lnTo>
                      <a:pt x="846740" y="411738"/>
                    </a:lnTo>
                    <a:lnTo>
                      <a:pt x="846740" y="411738"/>
                    </a:lnTo>
                    <a:lnTo>
                      <a:pt x="846740" y="411383"/>
                    </a:lnTo>
                    <a:cubicBezTo>
                      <a:pt x="843544" y="300592"/>
                      <a:pt x="798091" y="196903"/>
                      <a:pt x="718726" y="119314"/>
                    </a:cubicBezTo>
                    <a:cubicBezTo>
                      <a:pt x="644688" y="47051"/>
                      <a:pt x="548632" y="5504"/>
                      <a:pt x="446185" y="0"/>
                    </a:cubicBezTo>
                    <a:lnTo>
                      <a:pt x="401621" y="0"/>
                    </a:lnTo>
                    <a:cubicBezTo>
                      <a:pt x="184476" y="11186"/>
                      <a:pt x="7636" y="190688"/>
                      <a:pt x="0" y="411560"/>
                    </a:cubicBezTo>
                    <a:close/>
                  </a:path>
                </a:pathLst>
              </a:custGeom>
              <a:grpFill/>
              <a:ln w="10769" cap="flat">
                <a:noFill/>
                <a:prstDash val="solid"/>
                <a:miter/>
              </a:ln>
            </p:spPr>
            <p:txBody>
              <a:bodyPr rtlCol="0" anchor="ctr"/>
              <a:lstStyle/>
              <a:p>
                <a:endParaRPr lang="en-US" dirty="0"/>
              </a:p>
            </p:txBody>
          </p:sp>
          <p:sp>
            <p:nvSpPr>
              <p:cNvPr id="933" name="Freeform: Shape 932">
                <a:extLst>
                  <a:ext uri="{FF2B5EF4-FFF2-40B4-BE49-F238E27FC236}">
                    <a16:creationId xmlns:a16="http://schemas.microsoft.com/office/drawing/2014/main" id="{64648154-4898-4DA6-B4AD-C609DED51007}"/>
                  </a:ext>
                </a:extLst>
              </p:cNvPr>
              <p:cNvSpPr/>
              <p:nvPr/>
            </p:nvSpPr>
            <p:spPr>
              <a:xfrm>
                <a:off x="8840786" y="3718071"/>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934" name="Freeform: Shape 933">
                <a:extLst>
                  <a:ext uri="{FF2B5EF4-FFF2-40B4-BE49-F238E27FC236}">
                    <a16:creationId xmlns:a16="http://schemas.microsoft.com/office/drawing/2014/main" id="{943F09F1-00D9-4889-94BF-2E25AAE5BE66}"/>
                  </a:ext>
                </a:extLst>
              </p:cNvPr>
              <p:cNvSpPr/>
              <p:nvPr/>
            </p:nvSpPr>
            <p:spPr>
              <a:xfrm>
                <a:off x="9756416" y="3718071"/>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3" y="167607"/>
                      <a:pt x="177551" y="6569"/>
                      <a:pt x="378361" y="6569"/>
                    </a:cubicBezTo>
                    <a:cubicBezTo>
                      <a:pt x="578993" y="6569"/>
                      <a:pt x="743760" y="167785"/>
                      <a:pt x="750330" y="367706"/>
                    </a:cubicBezTo>
                    <a:lnTo>
                      <a:pt x="756721" y="367706"/>
                    </a:lnTo>
                    <a:lnTo>
                      <a:pt x="756721" y="367706"/>
                    </a:lnTo>
                    <a:cubicBezTo>
                      <a:pt x="750152" y="164056"/>
                      <a:pt x="582366" y="0"/>
                      <a:pt x="378361" y="0"/>
                    </a:cubicBezTo>
                    <a:close/>
                  </a:path>
                </a:pathLst>
              </a:custGeom>
              <a:grpFill/>
              <a:ln w="10769" cap="flat">
                <a:noFill/>
                <a:prstDash val="solid"/>
                <a:miter/>
              </a:ln>
            </p:spPr>
            <p:txBody>
              <a:bodyPr rtlCol="0" anchor="ctr"/>
              <a:lstStyle/>
              <a:p>
                <a:endParaRPr lang="en-US" dirty="0"/>
              </a:p>
            </p:txBody>
          </p:sp>
          <p:sp>
            <p:nvSpPr>
              <p:cNvPr id="935" name="Freeform: Shape 934">
                <a:extLst>
                  <a:ext uri="{FF2B5EF4-FFF2-40B4-BE49-F238E27FC236}">
                    <a16:creationId xmlns:a16="http://schemas.microsoft.com/office/drawing/2014/main" id="{B3CF5828-521A-40C3-9DB7-1D5415121DC2}"/>
                  </a:ext>
                </a:extLst>
              </p:cNvPr>
              <p:cNvSpPr/>
              <p:nvPr/>
            </p:nvSpPr>
            <p:spPr>
              <a:xfrm>
                <a:off x="9796542" y="3766897"/>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8"/>
                      <a:pt x="0" y="318879"/>
                    </a:cubicBezTo>
                    <a:lnTo>
                      <a:pt x="0" y="318879"/>
                    </a:lnTo>
                    <a:lnTo>
                      <a:pt x="6392" y="318879"/>
                    </a:lnTo>
                    <a:cubicBezTo>
                      <a:pt x="11364" y="236674"/>
                      <a:pt x="46163" y="159972"/>
                      <a:pt x="105110" y="101913"/>
                    </a:cubicBezTo>
                    <a:cubicBezTo>
                      <a:pt x="167608" y="40304"/>
                      <a:pt x="250346" y="6392"/>
                      <a:pt x="337879" y="6392"/>
                    </a:cubicBezTo>
                    <a:cubicBezTo>
                      <a:pt x="512767" y="6392"/>
                      <a:pt x="658713"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936" name="Freeform: Shape 935">
                <a:extLst>
                  <a:ext uri="{FF2B5EF4-FFF2-40B4-BE49-F238E27FC236}">
                    <a16:creationId xmlns:a16="http://schemas.microsoft.com/office/drawing/2014/main" id="{36AA10B1-3116-4A23-9485-B7D728F18120}"/>
                  </a:ext>
                </a:extLst>
              </p:cNvPr>
              <p:cNvSpPr/>
              <p:nvPr/>
            </p:nvSpPr>
            <p:spPr>
              <a:xfrm>
                <a:off x="8795866" y="3674216"/>
                <a:ext cx="846740" cy="411738"/>
              </a:xfrm>
              <a:custGeom>
                <a:avLst/>
                <a:gdLst>
                  <a:gd name="connsiteX0" fmla="*/ 0 w 846740"/>
                  <a:gd name="connsiteY0" fmla="*/ 411560 h 411738"/>
                  <a:gd name="connsiteX1" fmla="*/ 6392 w 846740"/>
                  <a:gd name="connsiteY1" fmla="*/ 411560 h 411738"/>
                  <a:gd name="connsiteX2" fmla="*/ 423281 w 846740"/>
                  <a:gd name="connsiteY2" fmla="*/ 5327 h 411738"/>
                  <a:gd name="connsiteX3" fmla="*/ 714287 w 846740"/>
                  <a:gd name="connsiteY3" fmla="*/ 123930 h 411738"/>
                  <a:gd name="connsiteX4" fmla="*/ 840348 w 846740"/>
                  <a:gd name="connsiteY4" fmla="*/ 411560 h 411738"/>
                  <a:gd name="connsiteX5" fmla="*/ 840348 w 846740"/>
                  <a:gd name="connsiteY5" fmla="*/ 411738 h 411738"/>
                  <a:gd name="connsiteX6" fmla="*/ 846740 w 846740"/>
                  <a:gd name="connsiteY6" fmla="*/ 411738 h 411738"/>
                  <a:gd name="connsiteX7" fmla="*/ 846740 w 846740"/>
                  <a:gd name="connsiteY7" fmla="*/ 411383 h 411738"/>
                  <a:gd name="connsiteX8" fmla="*/ 718726 w 846740"/>
                  <a:gd name="connsiteY8" fmla="*/ 119314 h 411738"/>
                  <a:gd name="connsiteX9" fmla="*/ 446008 w 846740"/>
                  <a:gd name="connsiteY9" fmla="*/ 0 h 411738"/>
                  <a:gd name="connsiteX10" fmla="*/ 401443 w 846740"/>
                  <a:gd name="connsiteY10" fmla="*/ 0 h 411738"/>
                  <a:gd name="connsiteX11" fmla="*/ 0 w 846740"/>
                  <a:gd name="connsiteY11"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40" h="411738">
                    <a:moveTo>
                      <a:pt x="0" y="411560"/>
                    </a:moveTo>
                    <a:lnTo>
                      <a:pt x="6392" y="411560"/>
                    </a:lnTo>
                    <a:cubicBezTo>
                      <a:pt x="14382" y="186960"/>
                      <a:pt x="199922" y="5327"/>
                      <a:pt x="423281" y="5327"/>
                    </a:cubicBezTo>
                    <a:cubicBezTo>
                      <a:pt x="532653" y="5327"/>
                      <a:pt x="635987" y="47406"/>
                      <a:pt x="714287" y="123930"/>
                    </a:cubicBezTo>
                    <a:cubicBezTo>
                      <a:pt x="792410" y="200276"/>
                      <a:pt x="837152" y="302367"/>
                      <a:pt x="840348" y="411560"/>
                    </a:cubicBezTo>
                    <a:lnTo>
                      <a:pt x="840348" y="411738"/>
                    </a:lnTo>
                    <a:lnTo>
                      <a:pt x="846740" y="411738"/>
                    </a:lnTo>
                    <a:lnTo>
                      <a:pt x="846740" y="411383"/>
                    </a:lnTo>
                    <a:cubicBezTo>
                      <a:pt x="843543" y="300592"/>
                      <a:pt x="798090" y="196903"/>
                      <a:pt x="718726" y="119314"/>
                    </a:cubicBezTo>
                    <a:cubicBezTo>
                      <a:pt x="644687" y="47051"/>
                      <a:pt x="548632" y="5504"/>
                      <a:pt x="446008" y="0"/>
                    </a:cubicBezTo>
                    <a:lnTo>
                      <a:pt x="401443" y="0"/>
                    </a:lnTo>
                    <a:cubicBezTo>
                      <a:pt x="184653" y="11186"/>
                      <a:pt x="7812" y="190688"/>
                      <a:pt x="0" y="411560"/>
                    </a:cubicBezTo>
                    <a:close/>
                  </a:path>
                </a:pathLst>
              </a:custGeom>
              <a:grpFill/>
              <a:ln w="10769" cap="flat">
                <a:noFill/>
                <a:prstDash val="solid"/>
                <a:miter/>
              </a:ln>
            </p:spPr>
            <p:txBody>
              <a:bodyPr rtlCol="0" anchor="ctr"/>
              <a:lstStyle/>
              <a:p>
                <a:endParaRPr lang="en-US" dirty="0"/>
              </a:p>
            </p:txBody>
          </p:sp>
          <p:sp>
            <p:nvSpPr>
              <p:cNvPr id="937" name="Freeform: Shape 936">
                <a:extLst>
                  <a:ext uri="{FF2B5EF4-FFF2-40B4-BE49-F238E27FC236}">
                    <a16:creationId xmlns:a16="http://schemas.microsoft.com/office/drawing/2014/main" id="{7DF2E82E-2980-4334-8ECC-F0D83448BDF1}"/>
                  </a:ext>
                </a:extLst>
              </p:cNvPr>
              <p:cNvSpPr/>
              <p:nvPr/>
            </p:nvSpPr>
            <p:spPr>
              <a:xfrm>
                <a:off x="10592503"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938" name="Freeform: Shape 937">
                <a:extLst>
                  <a:ext uri="{FF2B5EF4-FFF2-40B4-BE49-F238E27FC236}">
                    <a16:creationId xmlns:a16="http://schemas.microsoft.com/office/drawing/2014/main" id="{6A5F01B8-0C8E-4233-9B03-7BDD22013866}"/>
                  </a:ext>
                </a:extLst>
              </p:cNvPr>
              <p:cNvSpPr/>
              <p:nvPr/>
            </p:nvSpPr>
            <p:spPr>
              <a:xfrm>
                <a:off x="10319962" y="3674572"/>
                <a:ext cx="275736" cy="411382"/>
              </a:xfrm>
              <a:custGeom>
                <a:avLst/>
                <a:gdLst>
                  <a:gd name="connsiteX0" fmla="*/ 266859 w 275736"/>
                  <a:gd name="connsiteY0" fmla="*/ 368238 h 411382"/>
                  <a:gd name="connsiteX1" fmla="*/ 267214 w 275736"/>
                  <a:gd name="connsiteY1" fmla="*/ 371789 h 411382"/>
                  <a:gd name="connsiteX2" fmla="*/ 268634 w 275736"/>
                  <a:gd name="connsiteY2" fmla="*/ 390787 h 411382"/>
                  <a:gd name="connsiteX3" fmla="*/ 268990 w 275736"/>
                  <a:gd name="connsiteY3" fmla="*/ 399309 h 411382"/>
                  <a:gd name="connsiteX4" fmla="*/ 269344 w 275736"/>
                  <a:gd name="connsiteY4" fmla="*/ 411383 h 411382"/>
                  <a:gd name="connsiteX5" fmla="*/ 269344 w 275736"/>
                  <a:gd name="connsiteY5" fmla="*/ 411383 h 411382"/>
                  <a:gd name="connsiteX6" fmla="*/ 275737 w 275736"/>
                  <a:gd name="connsiteY6" fmla="*/ 411383 h 411382"/>
                  <a:gd name="connsiteX7" fmla="*/ 272541 w 275736"/>
                  <a:gd name="connsiteY7" fmla="*/ 361136 h 411382"/>
                  <a:gd name="connsiteX8" fmla="*/ 272541 w 275736"/>
                  <a:gd name="connsiteY8" fmla="*/ 360604 h 411382"/>
                  <a:gd name="connsiteX9" fmla="*/ 271652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859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859" y="368238"/>
                    </a:moveTo>
                    <a:lnTo>
                      <a:pt x="267214" y="371789"/>
                    </a:lnTo>
                    <a:cubicBezTo>
                      <a:pt x="267747" y="378004"/>
                      <a:pt x="268279" y="384395"/>
                      <a:pt x="268634" y="390787"/>
                    </a:cubicBezTo>
                    <a:cubicBezTo>
                      <a:pt x="268812" y="393628"/>
                      <a:pt x="268812" y="396469"/>
                      <a:pt x="268990" y="399309"/>
                    </a:cubicBezTo>
                    <a:cubicBezTo>
                      <a:pt x="269168" y="403393"/>
                      <a:pt x="269168" y="407299"/>
                      <a:pt x="269344" y="411383"/>
                    </a:cubicBezTo>
                    <a:lnTo>
                      <a:pt x="269344" y="411383"/>
                    </a:lnTo>
                    <a:lnTo>
                      <a:pt x="275737" y="411383"/>
                    </a:lnTo>
                    <a:cubicBezTo>
                      <a:pt x="275559" y="394338"/>
                      <a:pt x="274494" y="377648"/>
                      <a:pt x="272541" y="361136"/>
                    </a:cubicBezTo>
                    <a:lnTo>
                      <a:pt x="272541" y="360604"/>
                    </a:lnTo>
                    <a:cubicBezTo>
                      <a:pt x="272186" y="358296"/>
                      <a:pt x="271830" y="356165"/>
                      <a:pt x="271652" y="353857"/>
                    </a:cubicBezTo>
                    <a:cubicBezTo>
                      <a:pt x="270765" y="346577"/>
                      <a:pt x="269522" y="339298"/>
                      <a:pt x="268279" y="332196"/>
                    </a:cubicBezTo>
                    <a:lnTo>
                      <a:pt x="267569" y="328112"/>
                    </a:lnTo>
                    <a:cubicBezTo>
                      <a:pt x="266682" y="323318"/>
                      <a:pt x="265616" y="318702"/>
                      <a:pt x="264551" y="314085"/>
                    </a:cubicBezTo>
                    <a:lnTo>
                      <a:pt x="264018" y="312132"/>
                    </a:lnTo>
                    <a:cubicBezTo>
                      <a:pt x="232769" y="174709"/>
                      <a:pt x="140088" y="60544"/>
                      <a:pt x="16690" y="0"/>
                    </a:cubicBezTo>
                    <a:lnTo>
                      <a:pt x="0" y="0"/>
                    </a:lnTo>
                    <a:cubicBezTo>
                      <a:pt x="144882" y="64628"/>
                      <a:pt x="249992" y="203295"/>
                      <a:pt x="266859" y="368238"/>
                    </a:cubicBezTo>
                    <a:close/>
                  </a:path>
                </a:pathLst>
              </a:custGeom>
              <a:grpFill/>
              <a:ln w="10769" cap="flat">
                <a:noFill/>
                <a:prstDash val="solid"/>
                <a:miter/>
              </a:ln>
            </p:spPr>
            <p:txBody>
              <a:bodyPr rtlCol="0" anchor="ctr"/>
              <a:lstStyle/>
              <a:p>
                <a:endParaRPr lang="en-US" dirty="0"/>
              </a:p>
            </p:txBody>
          </p:sp>
          <p:sp>
            <p:nvSpPr>
              <p:cNvPr id="939" name="Freeform: Shape 938">
                <a:extLst>
                  <a:ext uri="{FF2B5EF4-FFF2-40B4-BE49-F238E27FC236}">
                    <a16:creationId xmlns:a16="http://schemas.microsoft.com/office/drawing/2014/main" id="{AB1AD440-7E43-4B68-A199-58D80F4B1062}"/>
                  </a:ext>
                </a:extLst>
              </p:cNvPr>
              <p:cNvSpPr/>
              <p:nvPr/>
            </p:nvSpPr>
            <p:spPr>
              <a:xfrm>
                <a:off x="8758403"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9 h 411738"/>
                  <a:gd name="connsiteX4" fmla="*/ 4083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9"/>
                    </a:lnTo>
                    <a:cubicBezTo>
                      <a:pt x="6214" y="339653"/>
                      <a:pt x="5149" y="346755"/>
                      <a:pt x="4083" y="353857"/>
                    </a:cubicBezTo>
                    <a:cubicBezTo>
                      <a:pt x="3728" y="356165"/>
                      <a:pt x="3374" y="358473"/>
                      <a:pt x="3196" y="360959"/>
                    </a:cubicBezTo>
                    <a:lnTo>
                      <a:pt x="3196" y="361492"/>
                    </a:lnTo>
                    <a:cubicBezTo>
                      <a:pt x="1242" y="378004"/>
                      <a:pt x="177" y="394871"/>
                      <a:pt x="0" y="411738"/>
                    </a:cubicBezTo>
                    <a:lnTo>
                      <a:pt x="0" y="411738"/>
                    </a:lnTo>
                    <a:lnTo>
                      <a:pt x="6392" y="411738"/>
                    </a:lnTo>
                    <a:lnTo>
                      <a:pt x="6392" y="411738"/>
                    </a:lnTo>
                    <a:cubicBezTo>
                      <a:pt x="6392" y="407832"/>
                      <a:pt x="6569" y="403926"/>
                      <a:pt x="6747" y="400198"/>
                    </a:cubicBezTo>
                    <a:cubicBezTo>
                      <a:pt x="6924" y="397179"/>
                      <a:pt x="6924" y="394161"/>
                      <a:pt x="7102" y="391143"/>
                    </a:cubicBezTo>
                    <a:cubicBezTo>
                      <a:pt x="7457" y="384928"/>
                      <a:pt x="7989" y="378892"/>
                      <a:pt x="8522" y="372677"/>
                    </a:cubicBezTo>
                    <a:lnTo>
                      <a:pt x="8878" y="368594"/>
                    </a:lnTo>
                    <a:cubicBezTo>
                      <a:pt x="25745" y="203827"/>
                      <a:pt x="130855" y="65161"/>
                      <a:pt x="275559" y="0"/>
                    </a:cubicBezTo>
                    <a:lnTo>
                      <a:pt x="258869"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940" name="Freeform: Shape 939">
                <a:extLst>
                  <a:ext uri="{FF2B5EF4-FFF2-40B4-BE49-F238E27FC236}">
                    <a16:creationId xmlns:a16="http://schemas.microsoft.com/office/drawing/2014/main" id="{CE7FDDB8-28CB-4EFB-8F24-A16F7C53B91D}"/>
                  </a:ext>
                </a:extLst>
              </p:cNvPr>
              <p:cNvSpPr/>
              <p:nvPr/>
            </p:nvSpPr>
            <p:spPr>
              <a:xfrm>
                <a:off x="9404865" y="3674216"/>
                <a:ext cx="544725" cy="411738"/>
              </a:xfrm>
              <a:custGeom>
                <a:avLst/>
                <a:gdLst>
                  <a:gd name="connsiteX0" fmla="*/ 266504 w 544725"/>
                  <a:gd name="connsiteY0" fmla="*/ 368593 h 411738"/>
                  <a:gd name="connsiteX1" fmla="*/ 266858 w 544725"/>
                  <a:gd name="connsiteY1" fmla="*/ 372144 h 411738"/>
                  <a:gd name="connsiteX2" fmla="*/ 268279 w 544725"/>
                  <a:gd name="connsiteY2" fmla="*/ 391142 h 411738"/>
                  <a:gd name="connsiteX3" fmla="*/ 268634 w 544725"/>
                  <a:gd name="connsiteY3" fmla="*/ 399665 h 411738"/>
                  <a:gd name="connsiteX4" fmla="*/ 268989 w 544725"/>
                  <a:gd name="connsiteY4" fmla="*/ 411738 h 411738"/>
                  <a:gd name="connsiteX5" fmla="*/ 268989 w 544725"/>
                  <a:gd name="connsiteY5" fmla="*/ 411738 h 411738"/>
                  <a:gd name="connsiteX6" fmla="*/ 275558 w 544725"/>
                  <a:gd name="connsiteY6" fmla="*/ 411738 h 411738"/>
                  <a:gd name="connsiteX7" fmla="*/ 275558 w 544725"/>
                  <a:gd name="connsiteY7" fmla="*/ 411738 h 411738"/>
                  <a:gd name="connsiteX8" fmla="*/ 275914 w 544725"/>
                  <a:gd name="connsiteY8" fmla="*/ 400197 h 411738"/>
                  <a:gd name="connsiteX9" fmla="*/ 276269 w 544725"/>
                  <a:gd name="connsiteY9" fmla="*/ 391142 h 411738"/>
                  <a:gd name="connsiteX10" fmla="*/ 277690 w 544725"/>
                  <a:gd name="connsiteY10" fmla="*/ 372677 h 411738"/>
                  <a:gd name="connsiteX11" fmla="*/ 278044 w 544725"/>
                  <a:gd name="connsiteY11" fmla="*/ 368593 h 411738"/>
                  <a:gd name="connsiteX12" fmla="*/ 544726 w 544725"/>
                  <a:gd name="connsiteY12" fmla="*/ 0 h 411738"/>
                  <a:gd name="connsiteX13" fmla="*/ 528036 w 544725"/>
                  <a:gd name="connsiteY13" fmla="*/ 0 h 411738"/>
                  <a:gd name="connsiteX14" fmla="*/ 280885 w 544725"/>
                  <a:gd name="connsiteY14" fmla="*/ 311955 h 411738"/>
                  <a:gd name="connsiteX15" fmla="*/ 280352 w 544725"/>
                  <a:gd name="connsiteY15" fmla="*/ 314263 h 411738"/>
                  <a:gd name="connsiteX16" fmla="*/ 277512 w 544725"/>
                  <a:gd name="connsiteY16" fmla="*/ 328112 h 411738"/>
                  <a:gd name="connsiteX17" fmla="*/ 276624 w 544725"/>
                  <a:gd name="connsiteY17" fmla="*/ 332728 h 411738"/>
                  <a:gd name="connsiteX18" fmla="*/ 273428 w 544725"/>
                  <a:gd name="connsiteY18" fmla="*/ 353679 h 411738"/>
                  <a:gd name="connsiteX19" fmla="*/ 272540 w 544725"/>
                  <a:gd name="connsiteY19" fmla="*/ 360781 h 411738"/>
                  <a:gd name="connsiteX20" fmla="*/ 271652 w 544725"/>
                  <a:gd name="connsiteY20" fmla="*/ 354034 h 411738"/>
                  <a:gd name="connsiteX21" fmla="*/ 268279 w 544725"/>
                  <a:gd name="connsiteY21" fmla="*/ 332373 h 411738"/>
                  <a:gd name="connsiteX22" fmla="*/ 267569 w 544725"/>
                  <a:gd name="connsiteY22" fmla="*/ 328290 h 411738"/>
                  <a:gd name="connsiteX23" fmla="*/ 264550 w 544725"/>
                  <a:gd name="connsiteY23" fmla="*/ 314263 h 411738"/>
                  <a:gd name="connsiteX24" fmla="*/ 264018 w 544725"/>
                  <a:gd name="connsiteY24" fmla="*/ 312310 h 411738"/>
                  <a:gd name="connsiteX25" fmla="*/ 16690 w 544725"/>
                  <a:gd name="connsiteY25" fmla="*/ 177 h 411738"/>
                  <a:gd name="connsiteX26" fmla="*/ 0 w 544725"/>
                  <a:gd name="connsiteY26" fmla="*/ 177 h 411738"/>
                  <a:gd name="connsiteX27" fmla="*/ 266504 w 544725"/>
                  <a:gd name="connsiteY27" fmla="*/ 368593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725" h="411738">
                    <a:moveTo>
                      <a:pt x="266504" y="368593"/>
                    </a:moveTo>
                    <a:lnTo>
                      <a:pt x="266858" y="372144"/>
                    </a:lnTo>
                    <a:cubicBezTo>
                      <a:pt x="267391" y="378359"/>
                      <a:pt x="267924" y="384751"/>
                      <a:pt x="268279" y="391142"/>
                    </a:cubicBezTo>
                    <a:cubicBezTo>
                      <a:pt x="268457" y="393983"/>
                      <a:pt x="268457" y="396824"/>
                      <a:pt x="268634" y="399665"/>
                    </a:cubicBezTo>
                    <a:cubicBezTo>
                      <a:pt x="268812" y="403748"/>
                      <a:pt x="268812" y="407654"/>
                      <a:pt x="268989" y="411738"/>
                    </a:cubicBezTo>
                    <a:lnTo>
                      <a:pt x="268989" y="411738"/>
                    </a:lnTo>
                    <a:lnTo>
                      <a:pt x="275558" y="411738"/>
                    </a:lnTo>
                    <a:lnTo>
                      <a:pt x="275558" y="411738"/>
                    </a:lnTo>
                    <a:cubicBezTo>
                      <a:pt x="275558" y="407832"/>
                      <a:pt x="275736" y="403926"/>
                      <a:pt x="275914" y="400197"/>
                    </a:cubicBezTo>
                    <a:cubicBezTo>
                      <a:pt x="275914" y="397179"/>
                      <a:pt x="276091" y="394161"/>
                      <a:pt x="276269" y="391142"/>
                    </a:cubicBezTo>
                    <a:cubicBezTo>
                      <a:pt x="276624" y="384928"/>
                      <a:pt x="277157" y="378891"/>
                      <a:pt x="277690" y="372677"/>
                    </a:cubicBezTo>
                    <a:lnTo>
                      <a:pt x="278044" y="368593"/>
                    </a:lnTo>
                    <a:cubicBezTo>
                      <a:pt x="294912" y="203827"/>
                      <a:pt x="400021" y="65161"/>
                      <a:pt x="544726" y="0"/>
                    </a:cubicBezTo>
                    <a:lnTo>
                      <a:pt x="528036" y="0"/>
                    </a:lnTo>
                    <a:cubicBezTo>
                      <a:pt x="404816" y="60545"/>
                      <a:pt x="312135" y="174532"/>
                      <a:pt x="280885" y="311955"/>
                    </a:cubicBezTo>
                    <a:lnTo>
                      <a:pt x="280352" y="314263"/>
                    </a:lnTo>
                    <a:cubicBezTo>
                      <a:pt x="279287" y="318879"/>
                      <a:pt x="278400" y="323496"/>
                      <a:pt x="277512" y="328112"/>
                    </a:cubicBezTo>
                    <a:lnTo>
                      <a:pt x="276624" y="332728"/>
                    </a:lnTo>
                    <a:cubicBezTo>
                      <a:pt x="275381" y="339653"/>
                      <a:pt x="274316" y="346577"/>
                      <a:pt x="273428" y="353679"/>
                    </a:cubicBezTo>
                    <a:cubicBezTo>
                      <a:pt x="273073" y="355988"/>
                      <a:pt x="272718" y="358473"/>
                      <a:pt x="272540" y="360781"/>
                    </a:cubicBezTo>
                    <a:cubicBezTo>
                      <a:pt x="272186" y="358473"/>
                      <a:pt x="271830" y="356342"/>
                      <a:pt x="271652" y="354034"/>
                    </a:cubicBezTo>
                    <a:cubicBezTo>
                      <a:pt x="270765" y="346755"/>
                      <a:pt x="269522" y="339475"/>
                      <a:pt x="268279" y="332373"/>
                    </a:cubicBezTo>
                    <a:lnTo>
                      <a:pt x="267569" y="328290"/>
                    </a:lnTo>
                    <a:cubicBezTo>
                      <a:pt x="266681" y="323496"/>
                      <a:pt x="265615" y="318879"/>
                      <a:pt x="264550" y="314263"/>
                    </a:cubicBezTo>
                    <a:lnTo>
                      <a:pt x="264018" y="312310"/>
                    </a:lnTo>
                    <a:cubicBezTo>
                      <a:pt x="232769" y="174886"/>
                      <a:pt x="140088" y="60722"/>
                      <a:pt x="16690" y="177"/>
                    </a:cubicBezTo>
                    <a:lnTo>
                      <a:pt x="0" y="177"/>
                    </a:lnTo>
                    <a:cubicBezTo>
                      <a:pt x="144527" y="64983"/>
                      <a:pt x="249636" y="203650"/>
                      <a:pt x="266504" y="368593"/>
                    </a:cubicBezTo>
                    <a:close/>
                  </a:path>
                </a:pathLst>
              </a:custGeom>
              <a:grpFill/>
              <a:ln w="10769" cap="flat">
                <a:noFill/>
                <a:prstDash val="solid"/>
                <a:miter/>
              </a:ln>
            </p:spPr>
            <p:txBody>
              <a:bodyPr rtlCol="0" anchor="ctr"/>
              <a:lstStyle/>
              <a:p>
                <a:endParaRPr lang="en-US" dirty="0"/>
              </a:p>
            </p:txBody>
          </p:sp>
          <p:sp>
            <p:nvSpPr>
              <p:cNvPr id="941" name="Freeform: Shape 940">
                <a:extLst>
                  <a:ext uri="{FF2B5EF4-FFF2-40B4-BE49-F238E27FC236}">
                    <a16:creationId xmlns:a16="http://schemas.microsoft.com/office/drawing/2014/main" id="{52402E35-E053-4B80-9703-3F3FB6E3E93C}"/>
                  </a:ext>
                </a:extLst>
              </p:cNvPr>
              <p:cNvSpPr/>
              <p:nvPr/>
            </p:nvSpPr>
            <p:spPr>
              <a:xfrm>
                <a:off x="8881091" y="3766720"/>
                <a:ext cx="675758" cy="318879"/>
              </a:xfrm>
              <a:custGeom>
                <a:avLst/>
                <a:gdLst>
                  <a:gd name="connsiteX0" fmla="*/ 338056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7 w 675758"/>
                  <a:gd name="connsiteY7" fmla="*/ 318880 h 318879"/>
                  <a:gd name="connsiteX8" fmla="*/ 669367 w 675758"/>
                  <a:gd name="connsiteY8" fmla="*/ 318880 h 318879"/>
                  <a:gd name="connsiteX9" fmla="*/ 675758 w 675758"/>
                  <a:gd name="connsiteY9" fmla="*/ 318880 h 318879"/>
                  <a:gd name="connsiteX10" fmla="*/ 575087 w 675758"/>
                  <a:gd name="connsiteY10" fmla="*/ 97298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cubicBezTo>
                      <a:pt x="512944" y="6392"/>
                      <a:pt x="658713" y="145236"/>
                      <a:pt x="669367" y="318880"/>
                    </a:cubicBezTo>
                    <a:lnTo>
                      <a:pt x="669367" y="318880"/>
                    </a:lnTo>
                    <a:lnTo>
                      <a:pt x="675758" y="318880"/>
                    </a:lnTo>
                    <a:cubicBezTo>
                      <a:pt x="670786" y="234899"/>
                      <a:pt x="635276" y="156599"/>
                      <a:pt x="575087" y="97298"/>
                    </a:cubicBezTo>
                    <a:cubicBezTo>
                      <a:pt x="511701" y="34622"/>
                      <a:pt x="427543" y="0"/>
                      <a:pt x="338056" y="0"/>
                    </a:cubicBezTo>
                    <a:close/>
                  </a:path>
                </a:pathLst>
              </a:custGeom>
              <a:grpFill/>
              <a:ln w="10769" cap="flat">
                <a:noFill/>
                <a:prstDash val="solid"/>
                <a:miter/>
              </a:ln>
            </p:spPr>
            <p:txBody>
              <a:bodyPr rtlCol="0" anchor="ctr"/>
              <a:lstStyle/>
              <a:p>
                <a:endParaRPr lang="en-US" dirty="0"/>
              </a:p>
            </p:txBody>
          </p:sp>
          <p:sp>
            <p:nvSpPr>
              <p:cNvPr id="942" name="Freeform: Shape 941">
                <a:extLst>
                  <a:ext uri="{FF2B5EF4-FFF2-40B4-BE49-F238E27FC236}">
                    <a16:creationId xmlns:a16="http://schemas.microsoft.com/office/drawing/2014/main" id="{65E72DD9-9CD7-422A-AFF1-1C198749D364}"/>
                  </a:ext>
                </a:extLst>
              </p:cNvPr>
              <p:cNvSpPr/>
              <p:nvPr/>
            </p:nvSpPr>
            <p:spPr>
              <a:xfrm>
                <a:off x="8924946" y="3818564"/>
                <a:ext cx="588047" cy="267212"/>
              </a:xfrm>
              <a:custGeom>
                <a:avLst/>
                <a:gdLst>
                  <a:gd name="connsiteX0" fmla="*/ 294201 w 588047"/>
                  <a:gd name="connsiteY0" fmla="*/ 0 h 267212"/>
                  <a:gd name="connsiteX1" fmla="*/ 0 w 588047"/>
                  <a:gd name="connsiteY1" fmla="*/ 267212 h 267212"/>
                  <a:gd name="connsiteX2" fmla="*/ 6392 w 588047"/>
                  <a:gd name="connsiteY2" fmla="*/ 267212 h 267212"/>
                  <a:gd name="connsiteX3" fmla="*/ 6392 w 588047"/>
                  <a:gd name="connsiteY3" fmla="*/ 267212 h 267212"/>
                  <a:gd name="connsiteX4" fmla="*/ 294024 w 588047"/>
                  <a:gd name="connsiteY4" fmla="*/ 6392 h 267212"/>
                  <a:gd name="connsiteX5" fmla="*/ 581656 w 588047"/>
                  <a:gd name="connsiteY5" fmla="*/ 267212 h 267212"/>
                  <a:gd name="connsiteX6" fmla="*/ 581656 w 588047"/>
                  <a:gd name="connsiteY6" fmla="*/ 267212 h 267212"/>
                  <a:gd name="connsiteX7" fmla="*/ 588048 w 588047"/>
                  <a:gd name="connsiteY7" fmla="*/ 267212 h 267212"/>
                  <a:gd name="connsiteX8" fmla="*/ 294201 w 588047"/>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7" h="267212">
                    <a:moveTo>
                      <a:pt x="294201" y="0"/>
                    </a:moveTo>
                    <a:cubicBezTo>
                      <a:pt x="142218" y="0"/>
                      <a:pt x="14914" y="117893"/>
                      <a:pt x="0" y="267212"/>
                    </a:cubicBezTo>
                    <a:lnTo>
                      <a:pt x="6392" y="267212"/>
                    </a:lnTo>
                    <a:lnTo>
                      <a:pt x="6392" y="267212"/>
                    </a:lnTo>
                    <a:cubicBezTo>
                      <a:pt x="21306" y="121444"/>
                      <a:pt x="145591" y="6392"/>
                      <a:pt x="294024" y="6392"/>
                    </a:cubicBezTo>
                    <a:cubicBezTo>
                      <a:pt x="442457" y="6392"/>
                      <a:pt x="566919" y="121444"/>
                      <a:pt x="581656" y="267212"/>
                    </a:cubicBezTo>
                    <a:lnTo>
                      <a:pt x="581656" y="267212"/>
                    </a:lnTo>
                    <a:lnTo>
                      <a:pt x="588048" y="267212"/>
                    </a:lnTo>
                    <a:cubicBezTo>
                      <a:pt x="573666" y="117715"/>
                      <a:pt x="446362" y="0"/>
                      <a:pt x="294201" y="0"/>
                    </a:cubicBezTo>
                    <a:close/>
                  </a:path>
                </a:pathLst>
              </a:custGeom>
              <a:grpFill/>
              <a:ln w="10769" cap="flat">
                <a:noFill/>
                <a:prstDash val="solid"/>
                <a:miter/>
              </a:ln>
            </p:spPr>
            <p:txBody>
              <a:bodyPr rtlCol="0" anchor="ctr"/>
              <a:lstStyle/>
              <a:p>
                <a:endParaRPr lang="en-US" dirty="0"/>
              </a:p>
            </p:txBody>
          </p:sp>
          <p:sp>
            <p:nvSpPr>
              <p:cNvPr id="943" name="Freeform: Shape 942">
                <a:extLst>
                  <a:ext uri="{FF2B5EF4-FFF2-40B4-BE49-F238E27FC236}">
                    <a16:creationId xmlns:a16="http://schemas.microsoft.com/office/drawing/2014/main" id="{29BA4B17-B92E-4169-94F1-BFDAC1CFDC8D}"/>
                  </a:ext>
                </a:extLst>
              </p:cNvPr>
              <p:cNvSpPr/>
              <p:nvPr/>
            </p:nvSpPr>
            <p:spPr>
              <a:xfrm>
                <a:off x="9840575" y="4737562"/>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5"/>
                      <a:pt x="145592" y="6392"/>
                      <a:pt x="294202" y="6392"/>
                    </a:cubicBezTo>
                    <a:cubicBezTo>
                      <a:pt x="442634"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944" name="Freeform: Shape 943">
                <a:extLst>
                  <a:ext uri="{FF2B5EF4-FFF2-40B4-BE49-F238E27FC236}">
                    <a16:creationId xmlns:a16="http://schemas.microsoft.com/office/drawing/2014/main" id="{022DDBE8-FEA9-4F4B-A3DA-0B16C4AA10F0}"/>
                  </a:ext>
                </a:extLst>
              </p:cNvPr>
              <p:cNvSpPr/>
              <p:nvPr/>
            </p:nvSpPr>
            <p:spPr>
              <a:xfrm>
                <a:off x="9711495" y="4591972"/>
                <a:ext cx="846917" cy="412803"/>
              </a:xfrm>
              <a:custGeom>
                <a:avLst/>
                <a:gdLst>
                  <a:gd name="connsiteX0" fmla="*/ 846740 w 846917"/>
                  <a:gd name="connsiteY0" fmla="*/ 412448 h 412803"/>
                  <a:gd name="connsiteX1" fmla="*/ 718726 w 846917"/>
                  <a:gd name="connsiteY1" fmla="*/ 120379 h 412803"/>
                  <a:gd name="connsiteX2" fmla="*/ 423282 w 846917"/>
                  <a:gd name="connsiteY2" fmla="*/ 0 h 412803"/>
                  <a:gd name="connsiteX3" fmla="*/ 0 w 846917"/>
                  <a:gd name="connsiteY3" fmla="*/ 412803 h 412803"/>
                  <a:gd name="connsiteX4" fmla="*/ 178 w 846917"/>
                  <a:gd name="connsiteY4" fmla="*/ 412803 h 412803"/>
                  <a:gd name="connsiteX5" fmla="*/ 6570 w 846917"/>
                  <a:gd name="connsiteY5" fmla="*/ 412803 h 412803"/>
                  <a:gd name="connsiteX6" fmla="*/ 423459 w 846917"/>
                  <a:gd name="connsiteY6" fmla="*/ 6569 h 412803"/>
                  <a:gd name="connsiteX7" fmla="*/ 714465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1" y="0"/>
                      <a:pt x="423282" y="0"/>
                    </a:cubicBezTo>
                    <a:cubicBezTo>
                      <a:pt x="196372" y="0"/>
                      <a:pt x="7990" y="184652"/>
                      <a:pt x="0" y="412803"/>
                    </a:cubicBezTo>
                    <a:lnTo>
                      <a:pt x="178" y="412803"/>
                    </a:lnTo>
                    <a:lnTo>
                      <a:pt x="6570" y="412803"/>
                    </a:lnTo>
                    <a:cubicBezTo>
                      <a:pt x="14559" y="188203"/>
                      <a:pt x="200100" y="6569"/>
                      <a:pt x="423459" y="6569"/>
                    </a:cubicBezTo>
                    <a:cubicBezTo>
                      <a:pt x="532830" y="6569"/>
                      <a:pt x="635987" y="48648"/>
                      <a:pt x="714465" y="125172"/>
                    </a:cubicBezTo>
                    <a:cubicBezTo>
                      <a:pt x="792587" y="201519"/>
                      <a:pt x="837330" y="303610"/>
                      <a:pt x="840526" y="412626"/>
                    </a:cubicBezTo>
                    <a:lnTo>
                      <a:pt x="840526"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945" name="Freeform: Shape 944">
                <a:extLst>
                  <a:ext uri="{FF2B5EF4-FFF2-40B4-BE49-F238E27FC236}">
                    <a16:creationId xmlns:a16="http://schemas.microsoft.com/office/drawing/2014/main" id="{67008698-10A9-4E92-8D0B-59F0BDC2DC46}"/>
                  </a:ext>
                </a:extLst>
              </p:cNvPr>
              <p:cNvSpPr/>
              <p:nvPr/>
            </p:nvSpPr>
            <p:spPr>
              <a:xfrm>
                <a:off x="8840786" y="4637069"/>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946" name="Freeform: Shape 945">
                <a:extLst>
                  <a:ext uri="{FF2B5EF4-FFF2-40B4-BE49-F238E27FC236}">
                    <a16:creationId xmlns:a16="http://schemas.microsoft.com/office/drawing/2014/main" id="{42C2A846-E438-4808-955B-90B22958150D}"/>
                  </a:ext>
                </a:extLst>
              </p:cNvPr>
              <p:cNvSpPr/>
              <p:nvPr/>
            </p:nvSpPr>
            <p:spPr>
              <a:xfrm>
                <a:off x="9756416" y="4637069"/>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3" y="167607"/>
                      <a:pt x="177551" y="6569"/>
                      <a:pt x="378361" y="6569"/>
                    </a:cubicBezTo>
                    <a:cubicBezTo>
                      <a:pt x="578993" y="6569"/>
                      <a:pt x="743760" y="167784"/>
                      <a:pt x="750330" y="367706"/>
                    </a:cubicBezTo>
                    <a:lnTo>
                      <a:pt x="756721" y="367706"/>
                    </a:lnTo>
                    <a:lnTo>
                      <a:pt x="756721" y="367706"/>
                    </a:lnTo>
                    <a:cubicBezTo>
                      <a:pt x="750152" y="164056"/>
                      <a:pt x="582366" y="0"/>
                      <a:pt x="378361" y="0"/>
                    </a:cubicBezTo>
                    <a:close/>
                  </a:path>
                </a:pathLst>
              </a:custGeom>
              <a:grpFill/>
              <a:ln w="10769" cap="flat">
                <a:noFill/>
                <a:prstDash val="solid"/>
                <a:miter/>
              </a:ln>
            </p:spPr>
            <p:txBody>
              <a:bodyPr rtlCol="0" anchor="ctr"/>
              <a:lstStyle/>
              <a:p>
                <a:endParaRPr lang="en-US" dirty="0"/>
              </a:p>
            </p:txBody>
          </p:sp>
          <p:sp>
            <p:nvSpPr>
              <p:cNvPr id="947" name="Freeform: Shape 946">
                <a:extLst>
                  <a:ext uri="{FF2B5EF4-FFF2-40B4-BE49-F238E27FC236}">
                    <a16:creationId xmlns:a16="http://schemas.microsoft.com/office/drawing/2014/main" id="{C484770C-E41C-45C9-8D5C-6BBBB8C636E5}"/>
                  </a:ext>
                </a:extLst>
              </p:cNvPr>
              <p:cNvSpPr/>
              <p:nvPr/>
            </p:nvSpPr>
            <p:spPr>
              <a:xfrm>
                <a:off x="9796542" y="4685896"/>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4"/>
                      <a:pt x="427365" y="0"/>
                      <a:pt x="338056" y="0"/>
                    </a:cubicBezTo>
                    <a:cubicBezTo>
                      <a:pt x="248749" y="0"/>
                      <a:pt x="164412" y="34622"/>
                      <a:pt x="100671" y="97297"/>
                    </a:cubicBezTo>
                    <a:cubicBezTo>
                      <a:pt x="40481" y="156599"/>
                      <a:pt x="4971" y="234898"/>
                      <a:pt x="0" y="318879"/>
                    </a:cubicBezTo>
                    <a:lnTo>
                      <a:pt x="0" y="318879"/>
                    </a:lnTo>
                    <a:lnTo>
                      <a:pt x="6392" y="318879"/>
                    </a:lnTo>
                    <a:cubicBezTo>
                      <a:pt x="11364" y="236674"/>
                      <a:pt x="46163" y="159972"/>
                      <a:pt x="105110" y="101913"/>
                    </a:cubicBezTo>
                    <a:cubicBezTo>
                      <a:pt x="167608" y="40304"/>
                      <a:pt x="250346" y="6392"/>
                      <a:pt x="337879" y="6392"/>
                    </a:cubicBezTo>
                    <a:cubicBezTo>
                      <a:pt x="512767" y="6392"/>
                      <a:pt x="658713"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948" name="Freeform: Shape 947">
                <a:extLst>
                  <a:ext uri="{FF2B5EF4-FFF2-40B4-BE49-F238E27FC236}">
                    <a16:creationId xmlns:a16="http://schemas.microsoft.com/office/drawing/2014/main" id="{7EBF3565-0A19-462C-9AB5-8FEC8F3B2302}"/>
                  </a:ext>
                </a:extLst>
              </p:cNvPr>
              <p:cNvSpPr/>
              <p:nvPr/>
            </p:nvSpPr>
            <p:spPr>
              <a:xfrm>
                <a:off x="8795866" y="4591972"/>
                <a:ext cx="846740" cy="412803"/>
              </a:xfrm>
              <a:custGeom>
                <a:avLst/>
                <a:gdLst>
                  <a:gd name="connsiteX0" fmla="*/ 718726 w 846740"/>
                  <a:gd name="connsiteY0" fmla="*/ 120379 h 412803"/>
                  <a:gd name="connsiteX1" fmla="*/ 423281 w 846740"/>
                  <a:gd name="connsiteY1" fmla="*/ 0 h 412803"/>
                  <a:gd name="connsiteX2" fmla="*/ 0 w 846740"/>
                  <a:gd name="connsiteY2" fmla="*/ 412803 h 412803"/>
                  <a:gd name="connsiteX3" fmla="*/ 6392 w 846740"/>
                  <a:gd name="connsiteY3" fmla="*/ 412803 h 412803"/>
                  <a:gd name="connsiteX4" fmla="*/ 423281 w 846740"/>
                  <a:gd name="connsiteY4" fmla="*/ 6569 h 412803"/>
                  <a:gd name="connsiteX5" fmla="*/ 714287 w 846740"/>
                  <a:gd name="connsiteY5" fmla="*/ 125172 h 412803"/>
                  <a:gd name="connsiteX6" fmla="*/ 840348 w 846740"/>
                  <a:gd name="connsiteY6" fmla="*/ 412626 h 412803"/>
                  <a:gd name="connsiteX7" fmla="*/ 840348 w 846740"/>
                  <a:gd name="connsiteY7" fmla="*/ 412803 h 412803"/>
                  <a:gd name="connsiteX8" fmla="*/ 846740 w 846740"/>
                  <a:gd name="connsiteY8" fmla="*/ 412803 h 412803"/>
                  <a:gd name="connsiteX9" fmla="*/ 846740 w 846740"/>
                  <a:gd name="connsiteY9" fmla="*/ 412448 h 412803"/>
                  <a:gd name="connsiteX10" fmla="*/ 718726 w 846740"/>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40"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3" y="6569"/>
                      <a:pt x="635987" y="48648"/>
                      <a:pt x="714287" y="125172"/>
                    </a:cubicBezTo>
                    <a:cubicBezTo>
                      <a:pt x="792410" y="201519"/>
                      <a:pt x="837152" y="303610"/>
                      <a:pt x="840348" y="412626"/>
                    </a:cubicBezTo>
                    <a:lnTo>
                      <a:pt x="840348" y="412803"/>
                    </a:lnTo>
                    <a:lnTo>
                      <a:pt x="846740" y="412803"/>
                    </a:lnTo>
                    <a:lnTo>
                      <a:pt x="846740" y="412448"/>
                    </a:lnTo>
                    <a:cubicBezTo>
                      <a:pt x="843721" y="301479"/>
                      <a:pt x="798090" y="197790"/>
                      <a:pt x="718726" y="120379"/>
                    </a:cubicBezTo>
                    <a:close/>
                  </a:path>
                </a:pathLst>
              </a:custGeom>
              <a:grpFill/>
              <a:ln w="10769" cap="flat">
                <a:noFill/>
                <a:prstDash val="solid"/>
                <a:miter/>
              </a:ln>
            </p:spPr>
            <p:txBody>
              <a:bodyPr rtlCol="0" anchor="ctr"/>
              <a:lstStyle/>
              <a:p>
                <a:endParaRPr lang="en-US" dirty="0"/>
              </a:p>
            </p:txBody>
          </p:sp>
          <p:sp>
            <p:nvSpPr>
              <p:cNvPr id="949" name="Freeform: Shape 948">
                <a:extLst>
                  <a:ext uri="{FF2B5EF4-FFF2-40B4-BE49-F238E27FC236}">
                    <a16:creationId xmlns:a16="http://schemas.microsoft.com/office/drawing/2014/main" id="{F9AD90F8-F2B2-4FF2-B25A-2A457A732C20}"/>
                  </a:ext>
                </a:extLst>
              </p:cNvPr>
              <p:cNvSpPr/>
              <p:nvPr/>
            </p:nvSpPr>
            <p:spPr>
              <a:xfrm>
                <a:off x="10592503"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950" name="Freeform: Shape 949">
                <a:extLst>
                  <a:ext uri="{FF2B5EF4-FFF2-40B4-BE49-F238E27FC236}">
                    <a16:creationId xmlns:a16="http://schemas.microsoft.com/office/drawing/2014/main" id="{2C753AAE-4119-41DD-B3C5-B3960D2BABDB}"/>
                  </a:ext>
                </a:extLst>
              </p:cNvPr>
              <p:cNvSpPr/>
              <p:nvPr/>
            </p:nvSpPr>
            <p:spPr>
              <a:xfrm>
                <a:off x="8758403" y="4085777"/>
                <a:ext cx="1838183" cy="919530"/>
              </a:xfrm>
              <a:custGeom>
                <a:avLst/>
                <a:gdLst>
                  <a:gd name="connsiteX0" fmla="*/ 1830726 w 1838183"/>
                  <a:gd name="connsiteY0" fmla="*/ 1776 h 919530"/>
                  <a:gd name="connsiteX1" fmla="*/ 1799655 w 1838183"/>
                  <a:gd name="connsiteY1" fmla="*/ 3018 h 919530"/>
                  <a:gd name="connsiteX2" fmla="*/ 1799655 w 1838183"/>
                  <a:gd name="connsiteY2" fmla="*/ 1598 h 919530"/>
                  <a:gd name="connsiteX3" fmla="*/ 1799655 w 1838183"/>
                  <a:gd name="connsiteY3" fmla="*/ 0 h 919530"/>
                  <a:gd name="connsiteX4" fmla="*/ 1793262 w 1838183"/>
                  <a:gd name="connsiteY4" fmla="*/ 0 h 919530"/>
                  <a:gd name="connsiteX5" fmla="*/ 1793086 w 1838183"/>
                  <a:gd name="connsiteY5" fmla="*/ 0 h 919530"/>
                  <a:gd name="connsiteX6" fmla="*/ 1793262 w 1838183"/>
                  <a:gd name="connsiteY6" fmla="*/ 1776 h 919530"/>
                  <a:gd name="connsiteX7" fmla="*/ 1793262 w 1838183"/>
                  <a:gd name="connsiteY7" fmla="*/ 3551 h 919530"/>
                  <a:gd name="connsiteX8" fmla="*/ 1754734 w 1838183"/>
                  <a:gd name="connsiteY8" fmla="*/ 8700 h 919530"/>
                  <a:gd name="connsiteX9" fmla="*/ 1754379 w 1838183"/>
                  <a:gd name="connsiteY9" fmla="*/ 0 h 919530"/>
                  <a:gd name="connsiteX10" fmla="*/ 1747987 w 1838183"/>
                  <a:gd name="connsiteY10" fmla="*/ 0 h 919530"/>
                  <a:gd name="connsiteX11" fmla="*/ 1747987 w 1838183"/>
                  <a:gd name="connsiteY11" fmla="*/ 0 h 919530"/>
                  <a:gd name="connsiteX12" fmla="*/ 1748343 w 1838183"/>
                  <a:gd name="connsiteY12" fmla="*/ 9943 h 919530"/>
                  <a:gd name="connsiteX13" fmla="*/ 1714785 w 1838183"/>
                  <a:gd name="connsiteY13" fmla="*/ 17578 h 919530"/>
                  <a:gd name="connsiteX14" fmla="*/ 1714785 w 1838183"/>
                  <a:gd name="connsiteY14" fmla="*/ 16335 h 919530"/>
                  <a:gd name="connsiteX15" fmla="*/ 1714075 w 1838183"/>
                  <a:gd name="connsiteY15" fmla="*/ 178 h 919530"/>
                  <a:gd name="connsiteX16" fmla="*/ 1707683 w 1838183"/>
                  <a:gd name="connsiteY16" fmla="*/ 178 h 919530"/>
                  <a:gd name="connsiteX17" fmla="*/ 1707683 w 1838183"/>
                  <a:gd name="connsiteY17" fmla="*/ 178 h 919530"/>
                  <a:gd name="connsiteX18" fmla="*/ 1708394 w 1838183"/>
                  <a:gd name="connsiteY18" fmla="*/ 16512 h 919530"/>
                  <a:gd name="connsiteX19" fmla="*/ 1708394 w 1838183"/>
                  <a:gd name="connsiteY19" fmla="*/ 19531 h 919530"/>
                  <a:gd name="connsiteX20" fmla="*/ 1671996 w 1838183"/>
                  <a:gd name="connsiteY20" fmla="*/ 31604 h 919530"/>
                  <a:gd name="connsiteX21" fmla="*/ 1671996 w 1838183"/>
                  <a:gd name="connsiteY21" fmla="*/ 25745 h 919530"/>
                  <a:gd name="connsiteX22" fmla="*/ 1670398 w 1838183"/>
                  <a:gd name="connsiteY22" fmla="*/ 355 h 919530"/>
                  <a:gd name="connsiteX23" fmla="*/ 1664184 w 1838183"/>
                  <a:gd name="connsiteY23" fmla="*/ 355 h 919530"/>
                  <a:gd name="connsiteX24" fmla="*/ 1663828 w 1838183"/>
                  <a:gd name="connsiteY24" fmla="*/ 355 h 919530"/>
                  <a:gd name="connsiteX25" fmla="*/ 1665603 w 1838183"/>
                  <a:gd name="connsiteY25" fmla="*/ 25922 h 919530"/>
                  <a:gd name="connsiteX26" fmla="*/ 1665603 w 1838183"/>
                  <a:gd name="connsiteY26" fmla="*/ 34267 h 919530"/>
                  <a:gd name="connsiteX27" fmla="*/ 1384896 w 1838183"/>
                  <a:gd name="connsiteY27" fmla="*/ 361314 h 919530"/>
                  <a:gd name="connsiteX28" fmla="*/ 1384363 w 1838183"/>
                  <a:gd name="connsiteY28" fmla="*/ 363622 h 919530"/>
                  <a:gd name="connsiteX29" fmla="*/ 1381522 w 1838183"/>
                  <a:gd name="connsiteY29" fmla="*/ 377471 h 919530"/>
                  <a:gd name="connsiteX30" fmla="*/ 1380635 w 1838183"/>
                  <a:gd name="connsiteY30" fmla="*/ 382087 h 919530"/>
                  <a:gd name="connsiteX31" fmla="*/ 1377261 w 1838183"/>
                  <a:gd name="connsiteY31" fmla="*/ 403038 h 919530"/>
                  <a:gd name="connsiteX32" fmla="*/ 1376373 w 1838183"/>
                  <a:gd name="connsiteY32" fmla="*/ 410140 h 919530"/>
                  <a:gd name="connsiteX33" fmla="*/ 1375486 w 1838183"/>
                  <a:gd name="connsiteY33" fmla="*/ 403393 h 919530"/>
                  <a:gd name="connsiteX34" fmla="*/ 1372112 w 1838183"/>
                  <a:gd name="connsiteY34" fmla="*/ 381732 h 919530"/>
                  <a:gd name="connsiteX35" fmla="*/ 1371403 w 1838183"/>
                  <a:gd name="connsiteY35" fmla="*/ 377649 h 919530"/>
                  <a:gd name="connsiteX36" fmla="*/ 1368383 w 1838183"/>
                  <a:gd name="connsiteY36" fmla="*/ 363622 h 919530"/>
                  <a:gd name="connsiteX37" fmla="*/ 1367851 w 1838183"/>
                  <a:gd name="connsiteY37" fmla="*/ 361669 h 919530"/>
                  <a:gd name="connsiteX38" fmla="*/ 1086966 w 1838183"/>
                  <a:gd name="connsiteY38" fmla="*/ 34445 h 919530"/>
                  <a:gd name="connsiteX39" fmla="*/ 1086966 w 1838183"/>
                  <a:gd name="connsiteY39" fmla="*/ 26100 h 919530"/>
                  <a:gd name="connsiteX40" fmla="*/ 1088741 w 1838183"/>
                  <a:gd name="connsiteY40" fmla="*/ 533 h 919530"/>
                  <a:gd name="connsiteX41" fmla="*/ 1088563 w 1838183"/>
                  <a:gd name="connsiteY41" fmla="*/ 533 h 919530"/>
                  <a:gd name="connsiteX42" fmla="*/ 1082349 w 1838183"/>
                  <a:gd name="connsiteY42" fmla="*/ 533 h 919530"/>
                  <a:gd name="connsiteX43" fmla="*/ 1080751 w 1838183"/>
                  <a:gd name="connsiteY43" fmla="*/ 25922 h 919530"/>
                  <a:gd name="connsiteX44" fmla="*/ 1080751 w 1838183"/>
                  <a:gd name="connsiteY44" fmla="*/ 31782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6 w 1838183"/>
                  <a:gd name="connsiteY50" fmla="*/ 16512 h 919530"/>
                  <a:gd name="connsiteX51" fmla="*/ 1037606 w 1838183"/>
                  <a:gd name="connsiteY51" fmla="*/ 17755 h 919530"/>
                  <a:gd name="connsiteX52" fmla="*/ 1004050 w 1838183"/>
                  <a:gd name="connsiteY52" fmla="*/ 10120 h 919530"/>
                  <a:gd name="connsiteX53" fmla="*/ 1004404 w 1838183"/>
                  <a:gd name="connsiteY53" fmla="*/ 178 h 919530"/>
                  <a:gd name="connsiteX54" fmla="*/ 1004404 w 1838183"/>
                  <a:gd name="connsiteY54" fmla="*/ 178 h 919530"/>
                  <a:gd name="connsiteX55" fmla="*/ 998013 w 1838183"/>
                  <a:gd name="connsiteY55" fmla="*/ 178 h 919530"/>
                  <a:gd name="connsiteX56" fmla="*/ 997657 w 1838183"/>
                  <a:gd name="connsiteY56" fmla="*/ 8877 h 919530"/>
                  <a:gd name="connsiteX57" fmla="*/ 959307 w 1838183"/>
                  <a:gd name="connsiteY57" fmla="*/ 3906 h 919530"/>
                  <a:gd name="connsiteX58" fmla="*/ 959485 w 1838183"/>
                  <a:gd name="connsiteY58" fmla="*/ 178 h 919530"/>
                  <a:gd name="connsiteX59" fmla="*/ 959307 w 1838183"/>
                  <a:gd name="connsiteY59" fmla="*/ 178 h 919530"/>
                  <a:gd name="connsiteX60" fmla="*/ 952915 w 1838183"/>
                  <a:gd name="connsiteY60" fmla="*/ 178 h 919530"/>
                  <a:gd name="connsiteX61" fmla="*/ 952738 w 1838183"/>
                  <a:gd name="connsiteY61" fmla="*/ 3373 h 919530"/>
                  <a:gd name="connsiteX62" fmla="*/ 921666 w 1838183"/>
                  <a:gd name="connsiteY62" fmla="*/ 1243 h 919530"/>
                  <a:gd name="connsiteX63" fmla="*/ 921666 w 1838183"/>
                  <a:gd name="connsiteY63" fmla="*/ 178 h 919530"/>
                  <a:gd name="connsiteX64" fmla="*/ 915097 w 1838183"/>
                  <a:gd name="connsiteY64" fmla="*/ 178 h 919530"/>
                  <a:gd name="connsiteX65" fmla="*/ 915097 w 1838183"/>
                  <a:gd name="connsiteY65" fmla="*/ 1243 h 919530"/>
                  <a:gd name="connsiteX66" fmla="*/ 884026 w 1838183"/>
                  <a:gd name="connsiteY66" fmla="*/ 1776 h 919530"/>
                  <a:gd name="connsiteX67" fmla="*/ 884026 w 1838183"/>
                  <a:gd name="connsiteY67" fmla="*/ 355 h 919530"/>
                  <a:gd name="connsiteX68" fmla="*/ 877633 w 1838183"/>
                  <a:gd name="connsiteY68" fmla="*/ 355 h 919530"/>
                  <a:gd name="connsiteX69" fmla="*/ 877633 w 1838183"/>
                  <a:gd name="connsiteY69" fmla="*/ 2308 h 919530"/>
                  <a:gd name="connsiteX70" fmla="*/ 839282 w 1838183"/>
                  <a:gd name="connsiteY70" fmla="*/ 7280 h 919530"/>
                  <a:gd name="connsiteX71" fmla="*/ 838927 w 1838183"/>
                  <a:gd name="connsiteY71" fmla="*/ 178 h 919530"/>
                  <a:gd name="connsiteX72" fmla="*/ 832535 w 1838183"/>
                  <a:gd name="connsiteY72" fmla="*/ 178 h 919530"/>
                  <a:gd name="connsiteX73" fmla="*/ 832891 w 1838183"/>
                  <a:gd name="connsiteY73" fmla="*/ 8345 h 919530"/>
                  <a:gd name="connsiteX74" fmla="*/ 799333 w 1838183"/>
                  <a:gd name="connsiteY74" fmla="*/ 16157 h 919530"/>
                  <a:gd name="connsiteX75" fmla="*/ 799333 w 1838183"/>
                  <a:gd name="connsiteY75" fmla="*/ 14381 h 919530"/>
                  <a:gd name="connsiteX76" fmla="*/ 798801 w 1838183"/>
                  <a:gd name="connsiteY76" fmla="*/ 355 h 919530"/>
                  <a:gd name="connsiteX77" fmla="*/ 798801 w 1838183"/>
                  <a:gd name="connsiteY77" fmla="*/ 355 h 919530"/>
                  <a:gd name="connsiteX78" fmla="*/ 792409 w 1838183"/>
                  <a:gd name="connsiteY78" fmla="*/ 355 h 919530"/>
                  <a:gd name="connsiteX79" fmla="*/ 793120 w 1838183"/>
                  <a:gd name="connsiteY79" fmla="*/ 14559 h 919530"/>
                  <a:gd name="connsiteX80" fmla="*/ 793120 w 1838183"/>
                  <a:gd name="connsiteY80" fmla="*/ 18110 h 919530"/>
                  <a:gd name="connsiteX81" fmla="*/ 756544 w 1838183"/>
                  <a:gd name="connsiteY81" fmla="*/ 30184 h 919530"/>
                  <a:gd name="connsiteX82" fmla="*/ 756544 w 1838183"/>
                  <a:gd name="connsiteY82" fmla="*/ 23792 h 919530"/>
                  <a:gd name="connsiteX83" fmla="*/ 755123 w 1838183"/>
                  <a:gd name="connsiteY83" fmla="*/ 533 h 919530"/>
                  <a:gd name="connsiteX84" fmla="*/ 755123 w 1838183"/>
                  <a:gd name="connsiteY84" fmla="*/ 533 h 919530"/>
                  <a:gd name="connsiteX85" fmla="*/ 748732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1 w 1838183"/>
                  <a:gd name="connsiteY89" fmla="*/ 32669 h 919530"/>
                  <a:gd name="connsiteX90" fmla="*/ 171691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4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2 w 1838183"/>
                  <a:gd name="connsiteY101" fmla="*/ 14381 h 919530"/>
                  <a:gd name="connsiteX102" fmla="*/ 122332 w 1838183"/>
                  <a:gd name="connsiteY102" fmla="*/ 16335 h 919530"/>
                  <a:gd name="connsiteX103" fmla="*/ 88775 w 1838183"/>
                  <a:gd name="connsiteY103" fmla="*/ 8523 h 919530"/>
                  <a:gd name="connsiteX104" fmla="*/ 89130 w 1838183"/>
                  <a:gd name="connsiteY104" fmla="*/ 355 h 919530"/>
                  <a:gd name="connsiteX105" fmla="*/ 82739 w 1838183"/>
                  <a:gd name="connsiteY105" fmla="*/ 355 h 919530"/>
                  <a:gd name="connsiteX106" fmla="*/ 82739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10 w 1838183"/>
                  <a:gd name="connsiteY121" fmla="*/ 462162 h 919530"/>
                  <a:gd name="connsiteX122" fmla="*/ 427010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7 w 1838183"/>
                  <a:gd name="connsiteY127" fmla="*/ 460742 h 919530"/>
                  <a:gd name="connsiteX128" fmla="*/ 420617 w 1838183"/>
                  <a:gd name="connsiteY128" fmla="*/ 462518 h 919530"/>
                  <a:gd name="connsiteX129" fmla="*/ 382267 w 1838183"/>
                  <a:gd name="connsiteY129" fmla="*/ 467666 h 919530"/>
                  <a:gd name="connsiteX130" fmla="*/ 177 w 1838183"/>
                  <a:gd name="connsiteY130" fmla="*/ 93391 h 919530"/>
                  <a:gd name="connsiteX131" fmla="*/ 177 w 1838183"/>
                  <a:gd name="connsiteY131" fmla="*/ 99783 h 919530"/>
                  <a:gd name="connsiteX132" fmla="*/ 375875 w 1838183"/>
                  <a:gd name="connsiteY132" fmla="*/ 468732 h 919530"/>
                  <a:gd name="connsiteX133" fmla="*/ 342318 w 1838183"/>
                  <a:gd name="connsiteY133" fmla="*/ 476367 h 919530"/>
                  <a:gd name="connsiteX134" fmla="*/ 342318 w 1838183"/>
                  <a:gd name="connsiteY134" fmla="*/ 475124 h 919530"/>
                  <a:gd name="connsiteX135" fmla="*/ 240936 w 1838183"/>
                  <a:gd name="connsiteY135" fmla="*/ 239337 h 919530"/>
                  <a:gd name="connsiteX136" fmla="*/ 177 w 1838183"/>
                  <a:gd name="connsiteY136" fmla="*/ 142040 h 919530"/>
                  <a:gd name="connsiteX137" fmla="*/ 177 w 1838183"/>
                  <a:gd name="connsiteY137" fmla="*/ 148432 h 919530"/>
                  <a:gd name="connsiteX138" fmla="*/ 335749 w 1838183"/>
                  <a:gd name="connsiteY138" fmla="*/ 475124 h 919530"/>
                  <a:gd name="connsiteX139" fmla="*/ 335749 w 1838183"/>
                  <a:gd name="connsiteY139" fmla="*/ 478142 h 919530"/>
                  <a:gd name="connsiteX140" fmla="*/ 299173 w 1838183"/>
                  <a:gd name="connsiteY140" fmla="*/ 490038 h 919530"/>
                  <a:gd name="connsiteX141" fmla="*/ 299173 w 1838183"/>
                  <a:gd name="connsiteY141" fmla="*/ 484179 h 919530"/>
                  <a:gd name="connsiteX142" fmla="*/ 0 w 1838183"/>
                  <a:gd name="connsiteY142" fmla="*/ 193530 h 919530"/>
                  <a:gd name="connsiteX143" fmla="*/ 0 w 1838183"/>
                  <a:gd name="connsiteY143" fmla="*/ 199921 h 919530"/>
                  <a:gd name="connsiteX144" fmla="*/ 292603 w 1838183"/>
                  <a:gd name="connsiteY144" fmla="*/ 484179 h 919530"/>
                  <a:gd name="connsiteX145" fmla="*/ 292603 w 1838183"/>
                  <a:gd name="connsiteY145" fmla="*/ 492523 h 919530"/>
                  <a:gd name="connsiteX146" fmla="*/ 11896 w 1838183"/>
                  <a:gd name="connsiteY146" fmla="*/ 819570 h 919530"/>
                  <a:gd name="connsiteX147" fmla="*/ 11363 w 1838183"/>
                  <a:gd name="connsiteY147" fmla="*/ 821878 h 919530"/>
                  <a:gd name="connsiteX148" fmla="*/ 8522 w 1838183"/>
                  <a:gd name="connsiteY148" fmla="*/ 835727 h 919530"/>
                  <a:gd name="connsiteX149" fmla="*/ 7812 w 1838183"/>
                  <a:gd name="connsiteY149" fmla="*/ 840344 h 919530"/>
                  <a:gd name="connsiteX150" fmla="*/ 4439 w 1838183"/>
                  <a:gd name="connsiteY150" fmla="*/ 861295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2 w 1838183"/>
                  <a:gd name="connsiteY160" fmla="*/ 876031 h 919530"/>
                  <a:gd name="connsiteX161" fmla="*/ 461277 w 1838183"/>
                  <a:gd name="connsiteY161" fmla="*/ 467311 h 919530"/>
                  <a:gd name="connsiteX162" fmla="*/ 913321 w 1838183"/>
                  <a:gd name="connsiteY162" fmla="*/ 876209 h 919530"/>
                  <a:gd name="connsiteX163" fmla="*/ 913676 w 1838183"/>
                  <a:gd name="connsiteY163" fmla="*/ 879760 h 919530"/>
                  <a:gd name="connsiteX164" fmla="*/ 915097 w 1838183"/>
                  <a:gd name="connsiteY164" fmla="*/ 898757 h 919530"/>
                  <a:gd name="connsiteX165" fmla="*/ 915451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3 h 919530"/>
                  <a:gd name="connsiteX171" fmla="*/ 923087 w 1838183"/>
                  <a:gd name="connsiteY171" fmla="*/ 898757 h 919530"/>
                  <a:gd name="connsiteX172" fmla="*/ 924507 w 1838183"/>
                  <a:gd name="connsiteY172" fmla="*/ 880293 h 919530"/>
                  <a:gd name="connsiteX173" fmla="*/ 924862 w 1838183"/>
                  <a:gd name="connsiteY173" fmla="*/ 876209 h 919530"/>
                  <a:gd name="connsiteX174" fmla="*/ 1376907 w 1838183"/>
                  <a:gd name="connsiteY174" fmla="*/ 467489 h 919530"/>
                  <a:gd name="connsiteX175" fmla="*/ 1828950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8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1 h 919530"/>
                  <a:gd name="connsiteX184" fmla="*/ 1833744 w 1838183"/>
                  <a:gd name="connsiteY184" fmla="*/ 862005 h 919530"/>
                  <a:gd name="connsiteX185" fmla="*/ 1830371 w 1838183"/>
                  <a:gd name="connsiteY185" fmla="*/ 840344 h 919530"/>
                  <a:gd name="connsiteX186" fmla="*/ 1829661 w 1838183"/>
                  <a:gd name="connsiteY186" fmla="*/ 836260 h 919530"/>
                  <a:gd name="connsiteX187" fmla="*/ 1826642 w 1838183"/>
                  <a:gd name="connsiteY187" fmla="*/ 822233 h 919530"/>
                  <a:gd name="connsiteX188" fmla="*/ 1826110 w 1838183"/>
                  <a:gd name="connsiteY188" fmla="*/ 820281 h 919530"/>
                  <a:gd name="connsiteX189" fmla="*/ 1545224 w 1838183"/>
                  <a:gd name="connsiteY189" fmla="*/ 493056 h 919530"/>
                  <a:gd name="connsiteX190" fmla="*/ 1545224 w 1838183"/>
                  <a:gd name="connsiteY190" fmla="*/ 484711 h 919530"/>
                  <a:gd name="connsiteX191" fmla="*/ 1837650 w 1838183"/>
                  <a:gd name="connsiteY191" fmla="*/ 200454 h 919530"/>
                  <a:gd name="connsiteX192" fmla="*/ 1837650 w 1838183"/>
                  <a:gd name="connsiteY192" fmla="*/ 193174 h 919530"/>
                  <a:gd name="connsiteX193" fmla="*/ 1538833 w 1838183"/>
                  <a:gd name="connsiteY193" fmla="*/ 483823 h 919530"/>
                  <a:gd name="connsiteX194" fmla="*/ 1538833 w 1838183"/>
                  <a:gd name="connsiteY194" fmla="*/ 489683 h 919530"/>
                  <a:gd name="connsiteX195" fmla="*/ 1502257 w 1838183"/>
                  <a:gd name="connsiteY195" fmla="*/ 477787 h 919530"/>
                  <a:gd name="connsiteX196" fmla="*/ 1502257 w 1838183"/>
                  <a:gd name="connsiteY196" fmla="*/ 474768 h 919530"/>
                  <a:gd name="connsiteX197" fmla="*/ 1601685 w 1838183"/>
                  <a:gd name="connsiteY197" fmla="*/ 243598 h 919530"/>
                  <a:gd name="connsiteX198" fmla="*/ 1834987 w 1838183"/>
                  <a:gd name="connsiteY198" fmla="*/ 148077 h 919530"/>
                  <a:gd name="connsiteX199" fmla="*/ 1837650 w 1838183"/>
                  <a:gd name="connsiteY199" fmla="*/ 148077 h 919530"/>
                  <a:gd name="connsiteX200" fmla="*/ 1837650 w 1838183"/>
                  <a:gd name="connsiteY200" fmla="*/ 141685 h 919530"/>
                  <a:gd name="connsiteX201" fmla="*/ 1834987 w 1838183"/>
                  <a:gd name="connsiteY201" fmla="*/ 141685 h 919530"/>
                  <a:gd name="connsiteX202" fmla="*/ 1597247 w 1838183"/>
                  <a:gd name="connsiteY202" fmla="*/ 238982 h 919530"/>
                  <a:gd name="connsiteX203" fmla="*/ 1495865 w 1838183"/>
                  <a:gd name="connsiteY203" fmla="*/ 474768 h 919530"/>
                  <a:gd name="connsiteX204" fmla="*/ 1495865 w 1838183"/>
                  <a:gd name="connsiteY204" fmla="*/ 476011 h 919530"/>
                  <a:gd name="connsiteX205" fmla="*/ 1462309 w 1838183"/>
                  <a:gd name="connsiteY205" fmla="*/ 468377 h 919530"/>
                  <a:gd name="connsiteX206" fmla="*/ 1837650 w 1838183"/>
                  <a:gd name="connsiteY206" fmla="*/ 99428 h 919530"/>
                  <a:gd name="connsiteX207" fmla="*/ 1837650 w 1838183"/>
                  <a:gd name="connsiteY207" fmla="*/ 93036 h 919530"/>
                  <a:gd name="connsiteX208" fmla="*/ 1455916 w 1838183"/>
                  <a:gd name="connsiteY208" fmla="*/ 467311 h 919530"/>
                  <a:gd name="connsiteX209" fmla="*/ 1417565 w 1838183"/>
                  <a:gd name="connsiteY209" fmla="*/ 462162 h 919530"/>
                  <a:gd name="connsiteX210" fmla="*/ 1837650 w 1838183"/>
                  <a:gd name="connsiteY210" fmla="*/ 54330 h 919530"/>
                  <a:gd name="connsiteX211" fmla="*/ 1837650 w 1838183"/>
                  <a:gd name="connsiteY211" fmla="*/ 47939 h 919530"/>
                  <a:gd name="connsiteX212" fmla="*/ 1411174 w 1838183"/>
                  <a:gd name="connsiteY212" fmla="*/ 461807 h 919530"/>
                  <a:gd name="connsiteX213" fmla="*/ 1380102 w 1838183"/>
                  <a:gd name="connsiteY213" fmla="*/ 460387 h 919530"/>
                  <a:gd name="connsiteX214" fmla="*/ 1380457 w 1838183"/>
                  <a:gd name="connsiteY214" fmla="*/ 449024 h 919530"/>
                  <a:gd name="connsiteX215" fmla="*/ 1380812 w 1838183"/>
                  <a:gd name="connsiteY215" fmla="*/ 439969 h 919530"/>
                  <a:gd name="connsiteX216" fmla="*/ 1382233 w 1838183"/>
                  <a:gd name="connsiteY216" fmla="*/ 421503 h 919530"/>
                  <a:gd name="connsiteX217" fmla="*/ 1382587 w 1838183"/>
                  <a:gd name="connsiteY217" fmla="*/ 417420 h 919530"/>
                  <a:gd name="connsiteX218" fmla="*/ 1837650 w 1838183"/>
                  <a:gd name="connsiteY218" fmla="*/ 8700 h 919530"/>
                  <a:gd name="connsiteX219" fmla="*/ 1838183 w 1838183"/>
                  <a:gd name="connsiteY219" fmla="*/ 8700 h 919530"/>
                  <a:gd name="connsiteX220" fmla="*/ 1838183 w 1838183"/>
                  <a:gd name="connsiteY220" fmla="*/ 5504 h 919530"/>
                  <a:gd name="connsiteX221" fmla="*/ 1838183 w 1838183"/>
                  <a:gd name="connsiteY221" fmla="*/ 0 h 919530"/>
                  <a:gd name="connsiteX222" fmla="*/ 1838006 w 1838183"/>
                  <a:gd name="connsiteY222" fmla="*/ 0 h 919530"/>
                  <a:gd name="connsiteX223" fmla="*/ 1831614 w 1838183"/>
                  <a:gd name="connsiteY223" fmla="*/ 0 h 919530"/>
                  <a:gd name="connsiteX224" fmla="*/ 1830726 w 1838183"/>
                  <a:gd name="connsiteY224" fmla="*/ 1776 h 919530"/>
                  <a:gd name="connsiteX225" fmla="*/ 926992 w 1838183"/>
                  <a:gd name="connsiteY225" fmla="*/ 819215 h 919530"/>
                  <a:gd name="connsiteX226" fmla="*/ 926459 w 1838183"/>
                  <a:gd name="connsiteY226" fmla="*/ 821524 h 919530"/>
                  <a:gd name="connsiteX227" fmla="*/ 923619 w 1838183"/>
                  <a:gd name="connsiteY227" fmla="*/ 835372 h 919530"/>
                  <a:gd name="connsiteX228" fmla="*/ 922731 w 1838183"/>
                  <a:gd name="connsiteY228" fmla="*/ 839988 h 919530"/>
                  <a:gd name="connsiteX229" fmla="*/ 919536 w 1838183"/>
                  <a:gd name="connsiteY229" fmla="*/ 860939 h 919530"/>
                  <a:gd name="connsiteX230" fmla="*/ 918648 w 1838183"/>
                  <a:gd name="connsiteY230" fmla="*/ 868042 h 919530"/>
                  <a:gd name="connsiteX231" fmla="*/ 917760 w 1838183"/>
                  <a:gd name="connsiteY231" fmla="*/ 861295 h 919530"/>
                  <a:gd name="connsiteX232" fmla="*/ 914386 w 1838183"/>
                  <a:gd name="connsiteY232" fmla="*/ 839633 h 919530"/>
                  <a:gd name="connsiteX233" fmla="*/ 913676 w 1838183"/>
                  <a:gd name="connsiteY233" fmla="*/ 835550 h 919530"/>
                  <a:gd name="connsiteX234" fmla="*/ 910658 w 1838183"/>
                  <a:gd name="connsiteY234" fmla="*/ 821524 h 919530"/>
                  <a:gd name="connsiteX235" fmla="*/ 910125 w 1838183"/>
                  <a:gd name="connsiteY235" fmla="*/ 819570 h 919530"/>
                  <a:gd name="connsiteX236" fmla="*/ 629239 w 1838183"/>
                  <a:gd name="connsiteY236" fmla="*/ 492346 h 919530"/>
                  <a:gd name="connsiteX237" fmla="*/ 629239 w 1838183"/>
                  <a:gd name="connsiteY237" fmla="*/ 484001 h 919530"/>
                  <a:gd name="connsiteX238" fmla="*/ 918470 w 1838183"/>
                  <a:gd name="connsiteY238" fmla="*/ 199744 h 919530"/>
                  <a:gd name="connsiteX239" fmla="*/ 1207700 w 1838183"/>
                  <a:gd name="connsiteY239" fmla="*/ 484001 h 919530"/>
                  <a:gd name="connsiteX240" fmla="*/ 1207700 w 1838183"/>
                  <a:gd name="connsiteY240" fmla="*/ 492346 h 919530"/>
                  <a:gd name="connsiteX241" fmla="*/ 926992 w 1838183"/>
                  <a:gd name="connsiteY241" fmla="*/ 819215 h 919530"/>
                  <a:gd name="connsiteX242" fmla="*/ 1214270 w 1838183"/>
                  <a:gd name="connsiteY242" fmla="*/ 489683 h 919530"/>
                  <a:gd name="connsiteX243" fmla="*/ 1214270 w 1838183"/>
                  <a:gd name="connsiteY243" fmla="*/ 483823 h 919530"/>
                  <a:gd name="connsiteX244" fmla="*/ 918648 w 1838183"/>
                  <a:gd name="connsiteY244" fmla="*/ 193174 h 919530"/>
                  <a:gd name="connsiteX245" fmla="*/ 623026 w 1838183"/>
                  <a:gd name="connsiteY245" fmla="*/ 483823 h 919530"/>
                  <a:gd name="connsiteX246" fmla="*/ 623026 w 1838183"/>
                  <a:gd name="connsiteY246" fmla="*/ 489683 h 919530"/>
                  <a:gd name="connsiteX247" fmla="*/ 586450 w 1838183"/>
                  <a:gd name="connsiteY247" fmla="*/ 477787 h 919530"/>
                  <a:gd name="connsiteX248" fmla="*/ 586450 w 1838183"/>
                  <a:gd name="connsiteY248" fmla="*/ 474768 h 919530"/>
                  <a:gd name="connsiteX249" fmla="*/ 685878 w 1838183"/>
                  <a:gd name="connsiteY249" fmla="*/ 243598 h 919530"/>
                  <a:gd name="connsiteX250" fmla="*/ 918648 w 1838183"/>
                  <a:gd name="connsiteY250" fmla="*/ 148077 h 919530"/>
                  <a:gd name="connsiteX251" fmla="*/ 1250845 w 1838183"/>
                  <a:gd name="connsiteY251" fmla="*/ 474768 h 919530"/>
                  <a:gd name="connsiteX252" fmla="*/ 1250845 w 1838183"/>
                  <a:gd name="connsiteY252" fmla="*/ 477787 h 919530"/>
                  <a:gd name="connsiteX253" fmla="*/ 1214270 w 1838183"/>
                  <a:gd name="connsiteY253" fmla="*/ 489683 h 919530"/>
                  <a:gd name="connsiteX254" fmla="*/ 1257237 w 1838183"/>
                  <a:gd name="connsiteY254" fmla="*/ 475834 h 919530"/>
                  <a:gd name="connsiteX255" fmla="*/ 1257237 w 1838183"/>
                  <a:gd name="connsiteY255" fmla="*/ 474591 h 919530"/>
                  <a:gd name="connsiteX256" fmla="*/ 1155856 w 1838183"/>
                  <a:gd name="connsiteY256" fmla="*/ 238805 h 919530"/>
                  <a:gd name="connsiteX257" fmla="*/ 918470 w 1838183"/>
                  <a:gd name="connsiteY257" fmla="*/ 141507 h 919530"/>
                  <a:gd name="connsiteX258" fmla="*/ 681085 w 1838183"/>
                  <a:gd name="connsiteY258" fmla="*/ 238805 h 919530"/>
                  <a:gd name="connsiteX259" fmla="*/ 579703 w 1838183"/>
                  <a:gd name="connsiteY259" fmla="*/ 474591 h 919530"/>
                  <a:gd name="connsiteX260" fmla="*/ 579703 w 1838183"/>
                  <a:gd name="connsiteY260" fmla="*/ 475834 h 919530"/>
                  <a:gd name="connsiteX261" fmla="*/ 546146 w 1838183"/>
                  <a:gd name="connsiteY261" fmla="*/ 468199 h 919530"/>
                  <a:gd name="connsiteX262" fmla="*/ 918293 w 1838183"/>
                  <a:gd name="connsiteY262" fmla="*/ 99251 h 919530"/>
                  <a:gd name="connsiteX263" fmla="*/ 1290438 w 1838183"/>
                  <a:gd name="connsiteY263" fmla="*/ 468199 h 919530"/>
                  <a:gd name="connsiteX264" fmla="*/ 1257237 w 1838183"/>
                  <a:gd name="connsiteY264" fmla="*/ 475834 h 919530"/>
                  <a:gd name="connsiteX265" fmla="*/ 1297185 w 1838183"/>
                  <a:gd name="connsiteY265" fmla="*/ 467134 h 919530"/>
                  <a:gd name="connsiteX266" fmla="*/ 918648 w 1838183"/>
                  <a:gd name="connsiteY266" fmla="*/ 92859 h 919530"/>
                  <a:gd name="connsiteX267" fmla="*/ 540110 w 1838183"/>
                  <a:gd name="connsiteY267" fmla="*/ 467134 h 919530"/>
                  <a:gd name="connsiteX268" fmla="*/ 501758 w 1838183"/>
                  <a:gd name="connsiteY268" fmla="*/ 461985 h 919530"/>
                  <a:gd name="connsiteX269" fmla="*/ 918648 w 1838183"/>
                  <a:gd name="connsiteY269" fmla="*/ 54153 h 919530"/>
                  <a:gd name="connsiteX270" fmla="*/ 1209653 w 1838183"/>
                  <a:gd name="connsiteY270" fmla="*/ 172756 h 919530"/>
                  <a:gd name="connsiteX271" fmla="*/ 1335715 w 1838183"/>
                  <a:gd name="connsiteY271" fmla="*/ 460209 h 919530"/>
                  <a:gd name="connsiteX272" fmla="*/ 1335715 w 1838183"/>
                  <a:gd name="connsiteY272" fmla="*/ 461985 h 919530"/>
                  <a:gd name="connsiteX273" fmla="*/ 1297185 w 1838183"/>
                  <a:gd name="connsiteY273" fmla="*/ 467134 h 919530"/>
                  <a:gd name="connsiteX274" fmla="*/ 1342106 w 1838183"/>
                  <a:gd name="connsiteY274" fmla="*/ 461630 h 919530"/>
                  <a:gd name="connsiteX275" fmla="*/ 1342106 w 1838183"/>
                  <a:gd name="connsiteY275" fmla="*/ 460209 h 919530"/>
                  <a:gd name="connsiteX276" fmla="*/ 1214092 w 1838183"/>
                  <a:gd name="connsiteY276" fmla="*/ 168140 h 919530"/>
                  <a:gd name="connsiteX277" fmla="*/ 918648 w 1838183"/>
                  <a:gd name="connsiteY277" fmla="*/ 47761 h 919530"/>
                  <a:gd name="connsiteX278" fmla="*/ 495367 w 1838183"/>
                  <a:gd name="connsiteY278" fmla="*/ 461630 h 919530"/>
                  <a:gd name="connsiteX279" fmla="*/ 464295 w 1838183"/>
                  <a:gd name="connsiteY279" fmla="*/ 460209 h 919530"/>
                  <a:gd name="connsiteX280" fmla="*/ 464295 w 1838183"/>
                  <a:gd name="connsiteY280" fmla="*/ 456836 h 919530"/>
                  <a:gd name="connsiteX281" fmla="*/ 915451 w 1838183"/>
                  <a:gd name="connsiteY281" fmla="*/ 7812 h 919530"/>
                  <a:gd name="connsiteX282" fmla="*/ 921488 w 1838183"/>
                  <a:gd name="connsiteY282" fmla="*/ 7812 h 919530"/>
                  <a:gd name="connsiteX283" fmla="*/ 1370869 w 1838183"/>
                  <a:gd name="connsiteY283" fmla="*/ 417420 h 919530"/>
                  <a:gd name="connsiteX284" fmla="*/ 1371225 w 1838183"/>
                  <a:gd name="connsiteY284" fmla="*/ 420971 h 919530"/>
                  <a:gd name="connsiteX285" fmla="*/ 1372645 w 1838183"/>
                  <a:gd name="connsiteY285" fmla="*/ 439969 h 919530"/>
                  <a:gd name="connsiteX286" fmla="*/ 1372822 w 1838183"/>
                  <a:gd name="connsiteY286" fmla="*/ 448491 h 919530"/>
                  <a:gd name="connsiteX287" fmla="*/ 1373178 w 1838183"/>
                  <a:gd name="connsiteY287" fmla="*/ 460387 h 919530"/>
                  <a:gd name="connsiteX288" fmla="*/ 1342106 w 1838183"/>
                  <a:gd name="connsiteY288" fmla="*/ 461630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726" y="1776"/>
                    </a:moveTo>
                    <a:cubicBezTo>
                      <a:pt x="1820250" y="1776"/>
                      <a:pt x="1809952" y="2308"/>
                      <a:pt x="1799655" y="3018"/>
                    </a:cubicBezTo>
                    <a:lnTo>
                      <a:pt x="1799655" y="1598"/>
                    </a:lnTo>
                    <a:lnTo>
                      <a:pt x="1799655" y="0"/>
                    </a:lnTo>
                    <a:lnTo>
                      <a:pt x="1793262" y="0"/>
                    </a:lnTo>
                    <a:lnTo>
                      <a:pt x="1793086" y="0"/>
                    </a:lnTo>
                    <a:lnTo>
                      <a:pt x="1793262" y="1776"/>
                    </a:lnTo>
                    <a:lnTo>
                      <a:pt x="1793262" y="3551"/>
                    </a:lnTo>
                    <a:cubicBezTo>
                      <a:pt x="1780302" y="4616"/>
                      <a:pt x="1767518" y="6392"/>
                      <a:pt x="1754734" y="8700"/>
                    </a:cubicBezTo>
                    <a:cubicBezTo>
                      <a:pt x="1754734" y="5859"/>
                      <a:pt x="1754556" y="2841"/>
                      <a:pt x="1754379" y="0"/>
                    </a:cubicBezTo>
                    <a:lnTo>
                      <a:pt x="1747987" y="0"/>
                    </a:lnTo>
                    <a:lnTo>
                      <a:pt x="1747987" y="0"/>
                    </a:lnTo>
                    <a:cubicBezTo>
                      <a:pt x="1748165" y="3196"/>
                      <a:pt x="1748343" y="6570"/>
                      <a:pt x="1748343" y="9943"/>
                    </a:cubicBezTo>
                    <a:cubicBezTo>
                      <a:pt x="1736979" y="12074"/>
                      <a:pt x="1725793" y="14559"/>
                      <a:pt x="1714785" y="17578"/>
                    </a:cubicBezTo>
                    <a:lnTo>
                      <a:pt x="1714785" y="16335"/>
                    </a:lnTo>
                    <a:cubicBezTo>
                      <a:pt x="1714608" y="11008"/>
                      <a:pt x="1714430" y="5504"/>
                      <a:pt x="1714075" y="178"/>
                    </a:cubicBezTo>
                    <a:lnTo>
                      <a:pt x="1707683" y="178"/>
                    </a:lnTo>
                    <a:lnTo>
                      <a:pt x="1707683" y="178"/>
                    </a:lnTo>
                    <a:cubicBezTo>
                      <a:pt x="1708038" y="5504"/>
                      <a:pt x="1708216" y="11008"/>
                      <a:pt x="1708394" y="16512"/>
                    </a:cubicBezTo>
                    <a:lnTo>
                      <a:pt x="1708394" y="19531"/>
                    </a:lnTo>
                    <a:cubicBezTo>
                      <a:pt x="1695965" y="23082"/>
                      <a:pt x="1683892" y="26988"/>
                      <a:pt x="1671996" y="31604"/>
                    </a:cubicBezTo>
                    <a:cubicBezTo>
                      <a:pt x="1671996" y="29118"/>
                      <a:pt x="1671996" y="26632"/>
                      <a:pt x="1671996" y="25745"/>
                    </a:cubicBezTo>
                    <a:cubicBezTo>
                      <a:pt x="1671818" y="17222"/>
                      <a:pt x="1671285" y="8700"/>
                      <a:pt x="1670398" y="355"/>
                    </a:cubicBezTo>
                    <a:lnTo>
                      <a:pt x="1664184" y="355"/>
                    </a:lnTo>
                    <a:lnTo>
                      <a:pt x="1663828" y="355"/>
                    </a:lnTo>
                    <a:cubicBezTo>
                      <a:pt x="1664716" y="8700"/>
                      <a:pt x="1665427" y="17222"/>
                      <a:pt x="1665603" y="25922"/>
                    </a:cubicBezTo>
                    <a:cubicBezTo>
                      <a:pt x="1665603" y="27165"/>
                      <a:pt x="1665603" y="31249"/>
                      <a:pt x="1665603" y="34267"/>
                    </a:cubicBezTo>
                    <a:cubicBezTo>
                      <a:pt x="1525693" y="89663"/>
                      <a:pt x="1418986" y="211639"/>
                      <a:pt x="1384896" y="361314"/>
                    </a:cubicBezTo>
                    <a:lnTo>
                      <a:pt x="1384363" y="363622"/>
                    </a:lnTo>
                    <a:cubicBezTo>
                      <a:pt x="1383298" y="368239"/>
                      <a:pt x="1382411" y="372855"/>
                      <a:pt x="1381522" y="377471"/>
                    </a:cubicBezTo>
                    <a:lnTo>
                      <a:pt x="1380635" y="382087"/>
                    </a:lnTo>
                    <a:cubicBezTo>
                      <a:pt x="1379392" y="389012"/>
                      <a:pt x="1378326" y="395936"/>
                      <a:pt x="1377261" y="403038"/>
                    </a:cubicBezTo>
                    <a:cubicBezTo>
                      <a:pt x="1376907" y="405346"/>
                      <a:pt x="1376551" y="407832"/>
                      <a:pt x="1376373" y="410140"/>
                    </a:cubicBezTo>
                    <a:cubicBezTo>
                      <a:pt x="1376018" y="407832"/>
                      <a:pt x="1375664" y="405702"/>
                      <a:pt x="1375486" y="403393"/>
                    </a:cubicBezTo>
                    <a:cubicBezTo>
                      <a:pt x="1374598" y="396114"/>
                      <a:pt x="1373355" y="388834"/>
                      <a:pt x="1372112" y="381732"/>
                    </a:cubicBezTo>
                    <a:lnTo>
                      <a:pt x="1371403" y="377649"/>
                    </a:lnTo>
                    <a:cubicBezTo>
                      <a:pt x="1370514" y="372855"/>
                      <a:pt x="1369449" y="368239"/>
                      <a:pt x="1368383" y="363622"/>
                    </a:cubicBezTo>
                    <a:lnTo>
                      <a:pt x="1367851" y="361669"/>
                    </a:lnTo>
                    <a:cubicBezTo>
                      <a:pt x="1333761" y="211995"/>
                      <a:pt x="1227054" y="89840"/>
                      <a:pt x="1086966" y="34445"/>
                    </a:cubicBezTo>
                    <a:cubicBezTo>
                      <a:pt x="1086966" y="31426"/>
                      <a:pt x="1086966" y="27343"/>
                      <a:pt x="1086966" y="26100"/>
                    </a:cubicBezTo>
                    <a:cubicBezTo>
                      <a:pt x="1087144" y="17578"/>
                      <a:pt x="1087853" y="9055"/>
                      <a:pt x="1088741" y="533"/>
                    </a:cubicBezTo>
                    <a:lnTo>
                      <a:pt x="1088563" y="533"/>
                    </a:lnTo>
                    <a:lnTo>
                      <a:pt x="1082349" y="533"/>
                    </a:lnTo>
                    <a:cubicBezTo>
                      <a:pt x="1081462" y="8877"/>
                      <a:pt x="1080929" y="17400"/>
                      <a:pt x="1080751" y="25922"/>
                    </a:cubicBezTo>
                    <a:cubicBezTo>
                      <a:pt x="1080751" y="26810"/>
                      <a:pt x="1080751" y="29296"/>
                      <a:pt x="1080751" y="31782"/>
                    </a:cubicBezTo>
                    <a:cubicBezTo>
                      <a:pt x="1068855" y="27343"/>
                      <a:pt x="1056604" y="23259"/>
                      <a:pt x="1044176" y="19708"/>
                    </a:cubicBezTo>
                    <a:lnTo>
                      <a:pt x="1044176" y="16690"/>
                    </a:lnTo>
                    <a:cubicBezTo>
                      <a:pt x="1044353" y="11186"/>
                      <a:pt x="1044531" y="5859"/>
                      <a:pt x="1044886" y="355"/>
                    </a:cubicBezTo>
                    <a:lnTo>
                      <a:pt x="1044709" y="355"/>
                    </a:lnTo>
                    <a:lnTo>
                      <a:pt x="1038317" y="355"/>
                    </a:lnTo>
                    <a:cubicBezTo>
                      <a:pt x="1037962" y="5682"/>
                      <a:pt x="1037784" y="11186"/>
                      <a:pt x="1037606" y="16512"/>
                    </a:cubicBezTo>
                    <a:lnTo>
                      <a:pt x="1037606" y="17755"/>
                    </a:lnTo>
                    <a:cubicBezTo>
                      <a:pt x="1026598" y="14737"/>
                      <a:pt x="1015412" y="12251"/>
                      <a:pt x="1004050" y="10120"/>
                    </a:cubicBezTo>
                    <a:cubicBezTo>
                      <a:pt x="1004050" y="6747"/>
                      <a:pt x="1004227" y="3551"/>
                      <a:pt x="1004404" y="178"/>
                    </a:cubicBezTo>
                    <a:lnTo>
                      <a:pt x="1004404" y="178"/>
                    </a:lnTo>
                    <a:lnTo>
                      <a:pt x="998013" y="178"/>
                    </a:lnTo>
                    <a:cubicBezTo>
                      <a:pt x="997835" y="3018"/>
                      <a:pt x="997657" y="6037"/>
                      <a:pt x="997657" y="8877"/>
                    </a:cubicBezTo>
                    <a:cubicBezTo>
                      <a:pt x="985052" y="6747"/>
                      <a:pt x="972268" y="4971"/>
                      <a:pt x="959307" y="3906"/>
                    </a:cubicBezTo>
                    <a:lnTo>
                      <a:pt x="959485" y="178"/>
                    </a:lnTo>
                    <a:lnTo>
                      <a:pt x="959307" y="178"/>
                    </a:lnTo>
                    <a:lnTo>
                      <a:pt x="952915" y="178"/>
                    </a:lnTo>
                    <a:lnTo>
                      <a:pt x="952738" y="3373"/>
                    </a:lnTo>
                    <a:cubicBezTo>
                      <a:pt x="942439" y="2663"/>
                      <a:pt x="932141" y="1243"/>
                      <a:pt x="921666" y="1243"/>
                    </a:cubicBezTo>
                    <a:lnTo>
                      <a:pt x="921666" y="178"/>
                    </a:lnTo>
                    <a:lnTo>
                      <a:pt x="915097" y="178"/>
                    </a:lnTo>
                    <a:lnTo>
                      <a:pt x="915097" y="1243"/>
                    </a:lnTo>
                    <a:cubicBezTo>
                      <a:pt x="904621" y="1243"/>
                      <a:pt x="894323" y="1065"/>
                      <a:pt x="884026" y="1776"/>
                    </a:cubicBezTo>
                    <a:lnTo>
                      <a:pt x="884026" y="355"/>
                    </a:lnTo>
                    <a:lnTo>
                      <a:pt x="877633" y="355"/>
                    </a:lnTo>
                    <a:lnTo>
                      <a:pt x="877633" y="2308"/>
                    </a:lnTo>
                    <a:cubicBezTo>
                      <a:pt x="864672" y="3373"/>
                      <a:pt x="851889" y="5149"/>
                      <a:pt x="839282" y="7280"/>
                    </a:cubicBezTo>
                    <a:cubicBezTo>
                      <a:pt x="839282" y="4971"/>
                      <a:pt x="839105" y="2663"/>
                      <a:pt x="838927" y="178"/>
                    </a:cubicBezTo>
                    <a:lnTo>
                      <a:pt x="832535" y="178"/>
                    </a:lnTo>
                    <a:cubicBezTo>
                      <a:pt x="832535" y="2841"/>
                      <a:pt x="832713" y="5682"/>
                      <a:pt x="832891" y="8345"/>
                    </a:cubicBezTo>
                    <a:cubicBezTo>
                      <a:pt x="821527" y="10476"/>
                      <a:pt x="810341" y="13139"/>
                      <a:pt x="799333" y="16157"/>
                    </a:cubicBezTo>
                    <a:lnTo>
                      <a:pt x="799333" y="14381"/>
                    </a:lnTo>
                    <a:cubicBezTo>
                      <a:pt x="799156" y="9765"/>
                      <a:pt x="798978" y="4971"/>
                      <a:pt x="798801" y="355"/>
                    </a:cubicBezTo>
                    <a:lnTo>
                      <a:pt x="798801" y="355"/>
                    </a:lnTo>
                    <a:lnTo>
                      <a:pt x="792409" y="355"/>
                    </a:lnTo>
                    <a:cubicBezTo>
                      <a:pt x="792764" y="4971"/>
                      <a:pt x="792942" y="9765"/>
                      <a:pt x="793120" y="14559"/>
                    </a:cubicBezTo>
                    <a:lnTo>
                      <a:pt x="793120" y="18110"/>
                    </a:lnTo>
                    <a:cubicBezTo>
                      <a:pt x="780691" y="21661"/>
                      <a:pt x="768618" y="25745"/>
                      <a:pt x="756544" y="30184"/>
                    </a:cubicBezTo>
                    <a:cubicBezTo>
                      <a:pt x="756544" y="27520"/>
                      <a:pt x="756544" y="24857"/>
                      <a:pt x="756544" y="23792"/>
                    </a:cubicBezTo>
                    <a:cubicBezTo>
                      <a:pt x="756366" y="15980"/>
                      <a:pt x="755833" y="8167"/>
                      <a:pt x="755123" y="533"/>
                    </a:cubicBezTo>
                    <a:lnTo>
                      <a:pt x="755123" y="533"/>
                    </a:lnTo>
                    <a:lnTo>
                      <a:pt x="748732" y="533"/>
                    </a:lnTo>
                    <a:cubicBezTo>
                      <a:pt x="749442" y="8167"/>
                      <a:pt x="750152" y="15980"/>
                      <a:pt x="750152" y="23969"/>
                    </a:cubicBezTo>
                    <a:cubicBezTo>
                      <a:pt x="750152" y="25390"/>
                      <a:pt x="750152" y="29651"/>
                      <a:pt x="750152" y="32669"/>
                    </a:cubicBezTo>
                    <a:cubicBezTo>
                      <a:pt x="595328" y="93924"/>
                      <a:pt x="481163" y="236852"/>
                      <a:pt x="460922" y="408187"/>
                    </a:cubicBezTo>
                    <a:cubicBezTo>
                      <a:pt x="440681" y="236852"/>
                      <a:pt x="326516" y="93924"/>
                      <a:pt x="171691" y="32669"/>
                    </a:cubicBezTo>
                    <a:cubicBezTo>
                      <a:pt x="171691" y="29473"/>
                      <a:pt x="171691" y="25212"/>
                      <a:pt x="171691" y="23969"/>
                    </a:cubicBezTo>
                    <a:cubicBezTo>
                      <a:pt x="171869" y="16157"/>
                      <a:pt x="172402" y="8345"/>
                      <a:pt x="173112" y="533"/>
                    </a:cubicBezTo>
                    <a:lnTo>
                      <a:pt x="166720" y="533"/>
                    </a:lnTo>
                    <a:lnTo>
                      <a:pt x="166720" y="533"/>
                    </a:lnTo>
                    <a:cubicBezTo>
                      <a:pt x="166010" y="8167"/>
                      <a:pt x="165477" y="15980"/>
                      <a:pt x="165300" y="23792"/>
                    </a:cubicBezTo>
                    <a:cubicBezTo>
                      <a:pt x="165300" y="24857"/>
                      <a:pt x="165300" y="27520"/>
                      <a:pt x="165300" y="30184"/>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2" y="9765"/>
                      <a:pt x="122332" y="14381"/>
                    </a:cubicBezTo>
                    <a:lnTo>
                      <a:pt x="122332" y="16335"/>
                    </a:lnTo>
                    <a:cubicBezTo>
                      <a:pt x="111324" y="13316"/>
                      <a:pt x="100138" y="10831"/>
                      <a:pt x="88775" y="8523"/>
                    </a:cubicBezTo>
                    <a:cubicBezTo>
                      <a:pt x="88775" y="5859"/>
                      <a:pt x="88953" y="3018"/>
                      <a:pt x="89130" y="355"/>
                    </a:cubicBezTo>
                    <a:lnTo>
                      <a:pt x="82739" y="355"/>
                    </a:lnTo>
                    <a:lnTo>
                      <a:pt x="82739" y="355"/>
                    </a:lnTo>
                    <a:cubicBezTo>
                      <a:pt x="82739" y="2663"/>
                      <a:pt x="82561" y="4971"/>
                      <a:pt x="82561" y="7457"/>
                    </a:cubicBezTo>
                    <a:cubicBezTo>
                      <a:pt x="69955" y="5327"/>
                      <a:pt x="57171" y="3551"/>
                      <a:pt x="44210" y="2486"/>
                    </a:cubicBezTo>
                    <a:lnTo>
                      <a:pt x="44388" y="533"/>
                    </a:lnTo>
                    <a:lnTo>
                      <a:pt x="37996" y="533"/>
                    </a:lnTo>
                    <a:lnTo>
                      <a:pt x="37996" y="533"/>
                    </a:lnTo>
                    <a:lnTo>
                      <a:pt x="37996" y="1953"/>
                    </a:lnTo>
                    <a:cubicBezTo>
                      <a:pt x="27698" y="1243"/>
                      <a:pt x="17400" y="710"/>
                      <a:pt x="6924" y="533"/>
                    </a:cubicBezTo>
                    <a:lnTo>
                      <a:pt x="6924" y="355"/>
                    </a:lnTo>
                    <a:lnTo>
                      <a:pt x="533" y="355"/>
                    </a:lnTo>
                    <a:lnTo>
                      <a:pt x="533" y="3729"/>
                    </a:lnTo>
                    <a:lnTo>
                      <a:pt x="533" y="8700"/>
                    </a:lnTo>
                    <a:lnTo>
                      <a:pt x="3728" y="8700"/>
                    </a:lnTo>
                    <a:cubicBezTo>
                      <a:pt x="251767" y="8700"/>
                      <a:pt x="453997" y="209154"/>
                      <a:pt x="458081" y="457013"/>
                    </a:cubicBezTo>
                    <a:lnTo>
                      <a:pt x="458081" y="460919"/>
                    </a:lnTo>
                    <a:cubicBezTo>
                      <a:pt x="447605" y="460919"/>
                      <a:pt x="437307" y="461452"/>
                      <a:pt x="427010" y="462162"/>
                    </a:cubicBezTo>
                    <a:lnTo>
                      <a:pt x="427010" y="460742"/>
                    </a:lnTo>
                    <a:cubicBezTo>
                      <a:pt x="423813" y="349951"/>
                      <a:pt x="378360"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7" y="460742"/>
                    </a:cubicBezTo>
                    <a:lnTo>
                      <a:pt x="420617" y="462518"/>
                    </a:lnTo>
                    <a:cubicBezTo>
                      <a:pt x="407656" y="463583"/>
                      <a:pt x="394873" y="465358"/>
                      <a:pt x="382267" y="467666"/>
                    </a:cubicBezTo>
                    <a:cubicBezTo>
                      <a:pt x="379425" y="260999"/>
                      <a:pt x="206669" y="93391"/>
                      <a:pt x="177" y="93391"/>
                    </a:cubicBezTo>
                    <a:lnTo>
                      <a:pt x="177" y="99783"/>
                    </a:lnTo>
                    <a:cubicBezTo>
                      <a:pt x="203295" y="99783"/>
                      <a:pt x="373567" y="265260"/>
                      <a:pt x="375875" y="468732"/>
                    </a:cubicBezTo>
                    <a:cubicBezTo>
                      <a:pt x="364512" y="470863"/>
                      <a:pt x="353326" y="473348"/>
                      <a:pt x="342318" y="476367"/>
                    </a:cubicBezTo>
                    <a:lnTo>
                      <a:pt x="342318" y="475124"/>
                    </a:lnTo>
                    <a:cubicBezTo>
                      <a:pt x="340542" y="385816"/>
                      <a:pt x="304677" y="302013"/>
                      <a:pt x="240936" y="239337"/>
                    </a:cubicBezTo>
                    <a:cubicBezTo>
                      <a:pt x="177195" y="176485"/>
                      <a:pt x="89485" y="142040"/>
                      <a:pt x="177" y="142040"/>
                    </a:cubicBezTo>
                    <a:lnTo>
                      <a:pt x="177" y="148432"/>
                    </a:lnTo>
                    <a:cubicBezTo>
                      <a:pt x="179859" y="148432"/>
                      <a:pt x="332375" y="295088"/>
                      <a:pt x="335749" y="475124"/>
                    </a:cubicBezTo>
                    <a:lnTo>
                      <a:pt x="335749" y="478142"/>
                    </a:lnTo>
                    <a:cubicBezTo>
                      <a:pt x="323320" y="481693"/>
                      <a:pt x="311247" y="485599"/>
                      <a:pt x="299173" y="490038"/>
                    </a:cubicBezTo>
                    <a:cubicBezTo>
                      <a:pt x="299173" y="487552"/>
                      <a:pt x="299173" y="485066"/>
                      <a:pt x="299173" y="484179"/>
                    </a:cubicBezTo>
                    <a:cubicBezTo>
                      <a:pt x="295977" y="324029"/>
                      <a:pt x="159973" y="193530"/>
                      <a:pt x="0" y="193530"/>
                    </a:cubicBezTo>
                    <a:lnTo>
                      <a:pt x="0" y="199921"/>
                    </a:lnTo>
                    <a:cubicBezTo>
                      <a:pt x="156422" y="199921"/>
                      <a:pt x="289585" y="327402"/>
                      <a:pt x="292603" y="484179"/>
                    </a:cubicBezTo>
                    <a:cubicBezTo>
                      <a:pt x="292603" y="485421"/>
                      <a:pt x="292603" y="489505"/>
                      <a:pt x="292603" y="492523"/>
                    </a:cubicBezTo>
                    <a:cubicBezTo>
                      <a:pt x="152516" y="547919"/>
                      <a:pt x="45986" y="669896"/>
                      <a:pt x="11896" y="819570"/>
                    </a:cubicBezTo>
                    <a:lnTo>
                      <a:pt x="11363" y="821878"/>
                    </a:lnTo>
                    <a:cubicBezTo>
                      <a:pt x="10298" y="826495"/>
                      <a:pt x="9410" y="831111"/>
                      <a:pt x="8522" y="835727"/>
                    </a:cubicBezTo>
                    <a:lnTo>
                      <a:pt x="7812" y="840344"/>
                    </a:lnTo>
                    <a:cubicBezTo>
                      <a:pt x="6569" y="847268"/>
                      <a:pt x="5504" y="854370"/>
                      <a:pt x="4439" y="861295"/>
                    </a:cubicBezTo>
                    <a:cubicBezTo>
                      <a:pt x="4083" y="863603"/>
                      <a:pt x="3728" y="865911"/>
                      <a:pt x="3551" y="868396"/>
                    </a:cubicBezTo>
                    <a:lnTo>
                      <a:pt x="3551" y="868929"/>
                    </a:lnTo>
                    <a:cubicBezTo>
                      <a:pt x="1598" y="885441"/>
                      <a:pt x="533" y="902309"/>
                      <a:pt x="355" y="919176"/>
                    </a:cubicBezTo>
                    <a:lnTo>
                      <a:pt x="355" y="919176"/>
                    </a:lnTo>
                    <a:lnTo>
                      <a:pt x="6747" y="919176"/>
                    </a:lnTo>
                    <a:lnTo>
                      <a:pt x="6747" y="919176"/>
                    </a:lnTo>
                    <a:cubicBezTo>
                      <a:pt x="6747" y="915270"/>
                      <a:pt x="6924" y="911364"/>
                      <a:pt x="7102" y="907635"/>
                    </a:cubicBezTo>
                    <a:cubicBezTo>
                      <a:pt x="7280" y="904617"/>
                      <a:pt x="7280" y="901598"/>
                      <a:pt x="7457" y="898580"/>
                    </a:cubicBezTo>
                    <a:cubicBezTo>
                      <a:pt x="7812" y="892366"/>
                      <a:pt x="8345" y="886329"/>
                      <a:pt x="8878" y="880115"/>
                    </a:cubicBezTo>
                    <a:lnTo>
                      <a:pt x="9232" y="876031"/>
                    </a:lnTo>
                    <a:cubicBezTo>
                      <a:pt x="32847" y="646814"/>
                      <a:pt x="226554" y="467311"/>
                      <a:pt x="461277" y="467311"/>
                    </a:cubicBezTo>
                    <a:cubicBezTo>
                      <a:pt x="695999" y="467311"/>
                      <a:pt x="889884" y="646814"/>
                      <a:pt x="913321" y="876209"/>
                    </a:cubicBezTo>
                    <a:lnTo>
                      <a:pt x="913676" y="879760"/>
                    </a:lnTo>
                    <a:cubicBezTo>
                      <a:pt x="914209" y="885974"/>
                      <a:pt x="914741" y="892366"/>
                      <a:pt x="915097" y="898757"/>
                    </a:cubicBezTo>
                    <a:cubicBezTo>
                      <a:pt x="915275" y="901598"/>
                      <a:pt x="915275" y="904439"/>
                      <a:pt x="915451" y="907280"/>
                    </a:cubicBezTo>
                    <a:cubicBezTo>
                      <a:pt x="915629" y="911364"/>
                      <a:pt x="915629" y="915270"/>
                      <a:pt x="915807" y="919353"/>
                    </a:cubicBezTo>
                    <a:lnTo>
                      <a:pt x="915807" y="919353"/>
                    </a:lnTo>
                    <a:lnTo>
                      <a:pt x="922376" y="919353"/>
                    </a:lnTo>
                    <a:lnTo>
                      <a:pt x="922376" y="919353"/>
                    </a:lnTo>
                    <a:cubicBezTo>
                      <a:pt x="922376" y="915447"/>
                      <a:pt x="922554" y="911541"/>
                      <a:pt x="922731" y="907813"/>
                    </a:cubicBezTo>
                    <a:cubicBezTo>
                      <a:pt x="922731" y="904794"/>
                      <a:pt x="922909" y="901776"/>
                      <a:pt x="923087" y="898757"/>
                    </a:cubicBezTo>
                    <a:cubicBezTo>
                      <a:pt x="923441" y="892544"/>
                      <a:pt x="923974" y="886506"/>
                      <a:pt x="924507" y="880293"/>
                    </a:cubicBezTo>
                    <a:lnTo>
                      <a:pt x="924862" y="876209"/>
                    </a:lnTo>
                    <a:cubicBezTo>
                      <a:pt x="948477" y="646992"/>
                      <a:pt x="1142184" y="467489"/>
                      <a:pt x="1376907" y="467489"/>
                    </a:cubicBezTo>
                    <a:cubicBezTo>
                      <a:pt x="1611628" y="467489"/>
                      <a:pt x="1805513" y="646992"/>
                      <a:pt x="1828950" y="876386"/>
                    </a:cubicBezTo>
                    <a:lnTo>
                      <a:pt x="1829306" y="879937"/>
                    </a:lnTo>
                    <a:cubicBezTo>
                      <a:pt x="1829838" y="886151"/>
                      <a:pt x="1830371" y="892544"/>
                      <a:pt x="1830726" y="898935"/>
                    </a:cubicBezTo>
                    <a:cubicBezTo>
                      <a:pt x="1830903" y="901776"/>
                      <a:pt x="1830903" y="904617"/>
                      <a:pt x="1831081" y="907458"/>
                    </a:cubicBezTo>
                    <a:cubicBezTo>
                      <a:pt x="1831259" y="911541"/>
                      <a:pt x="1831259" y="915447"/>
                      <a:pt x="1831436" y="919531"/>
                    </a:cubicBezTo>
                    <a:lnTo>
                      <a:pt x="1831436" y="919531"/>
                    </a:lnTo>
                    <a:lnTo>
                      <a:pt x="1837828" y="919531"/>
                    </a:lnTo>
                    <a:cubicBezTo>
                      <a:pt x="1837650" y="902486"/>
                      <a:pt x="1836585" y="885797"/>
                      <a:pt x="1834632" y="869284"/>
                    </a:cubicBezTo>
                    <a:lnTo>
                      <a:pt x="1834632" y="868751"/>
                    </a:lnTo>
                    <a:cubicBezTo>
                      <a:pt x="1834277" y="866444"/>
                      <a:pt x="1833922" y="864313"/>
                      <a:pt x="1833744" y="862005"/>
                    </a:cubicBezTo>
                    <a:cubicBezTo>
                      <a:pt x="1832857" y="854725"/>
                      <a:pt x="1831614" y="847446"/>
                      <a:pt x="1830371" y="840344"/>
                    </a:cubicBezTo>
                    <a:lnTo>
                      <a:pt x="1829661" y="836260"/>
                    </a:lnTo>
                    <a:cubicBezTo>
                      <a:pt x="1828773" y="831466"/>
                      <a:pt x="1827707" y="826850"/>
                      <a:pt x="1826642" y="822233"/>
                    </a:cubicBezTo>
                    <a:lnTo>
                      <a:pt x="1826110" y="820281"/>
                    </a:lnTo>
                    <a:cubicBezTo>
                      <a:pt x="1792019" y="670606"/>
                      <a:pt x="1685312" y="548452"/>
                      <a:pt x="1545224" y="493056"/>
                    </a:cubicBezTo>
                    <a:cubicBezTo>
                      <a:pt x="1545224" y="490038"/>
                      <a:pt x="1545224" y="485954"/>
                      <a:pt x="1545224" y="484711"/>
                    </a:cubicBezTo>
                    <a:cubicBezTo>
                      <a:pt x="1548243" y="327935"/>
                      <a:pt x="1681228" y="200454"/>
                      <a:pt x="1837650" y="200454"/>
                    </a:cubicBezTo>
                    <a:lnTo>
                      <a:pt x="1837650" y="193174"/>
                    </a:lnTo>
                    <a:cubicBezTo>
                      <a:pt x="1677854" y="193174"/>
                      <a:pt x="1542029" y="323496"/>
                      <a:pt x="1538833" y="483823"/>
                    </a:cubicBezTo>
                    <a:cubicBezTo>
                      <a:pt x="1538833" y="484711"/>
                      <a:pt x="1538833" y="487197"/>
                      <a:pt x="1538833" y="489683"/>
                    </a:cubicBezTo>
                    <a:cubicBezTo>
                      <a:pt x="1526936" y="485244"/>
                      <a:pt x="1514685" y="481160"/>
                      <a:pt x="1502257" y="477787"/>
                    </a:cubicBezTo>
                    <a:lnTo>
                      <a:pt x="1502257" y="474768"/>
                    </a:lnTo>
                    <a:cubicBezTo>
                      <a:pt x="1503855" y="387059"/>
                      <a:pt x="1539187" y="305031"/>
                      <a:pt x="1601685" y="243598"/>
                    </a:cubicBezTo>
                    <a:cubicBezTo>
                      <a:pt x="1664184" y="181989"/>
                      <a:pt x="1747455" y="148077"/>
                      <a:pt x="1834987" y="148077"/>
                    </a:cubicBezTo>
                    <a:lnTo>
                      <a:pt x="1837650" y="148077"/>
                    </a:lnTo>
                    <a:lnTo>
                      <a:pt x="1837650" y="141685"/>
                    </a:lnTo>
                    <a:lnTo>
                      <a:pt x="1834987" y="141685"/>
                    </a:lnTo>
                    <a:cubicBezTo>
                      <a:pt x="1745679" y="141685"/>
                      <a:pt x="1660810" y="176307"/>
                      <a:pt x="1597247" y="238982"/>
                    </a:cubicBezTo>
                    <a:cubicBezTo>
                      <a:pt x="1533683" y="301657"/>
                      <a:pt x="1497641" y="385461"/>
                      <a:pt x="1495865" y="474768"/>
                    </a:cubicBezTo>
                    <a:lnTo>
                      <a:pt x="1495865" y="476011"/>
                    </a:lnTo>
                    <a:cubicBezTo>
                      <a:pt x="1484857" y="472993"/>
                      <a:pt x="1473671" y="470507"/>
                      <a:pt x="1462309" y="468377"/>
                    </a:cubicBezTo>
                    <a:cubicBezTo>
                      <a:pt x="1464617" y="264727"/>
                      <a:pt x="1634355" y="99428"/>
                      <a:pt x="1837650" y="99428"/>
                    </a:cubicBezTo>
                    <a:lnTo>
                      <a:pt x="1837650" y="93036"/>
                    </a:lnTo>
                    <a:cubicBezTo>
                      <a:pt x="1631158" y="93036"/>
                      <a:pt x="1458757" y="260643"/>
                      <a:pt x="1455916" y="467311"/>
                    </a:cubicBezTo>
                    <a:cubicBezTo>
                      <a:pt x="1443310" y="465181"/>
                      <a:pt x="1430526" y="463405"/>
                      <a:pt x="1417565" y="462162"/>
                    </a:cubicBezTo>
                    <a:cubicBezTo>
                      <a:pt x="1424668" y="236852"/>
                      <a:pt x="1613759" y="54330"/>
                      <a:pt x="1837650" y="54330"/>
                    </a:cubicBezTo>
                    <a:lnTo>
                      <a:pt x="1837650" y="47939"/>
                    </a:lnTo>
                    <a:cubicBezTo>
                      <a:pt x="1610385" y="47939"/>
                      <a:pt x="1418453" y="233123"/>
                      <a:pt x="1411174" y="461807"/>
                    </a:cubicBezTo>
                    <a:cubicBezTo>
                      <a:pt x="1400876" y="461097"/>
                      <a:pt x="1390577" y="460564"/>
                      <a:pt x="1380102" y="460387"/>
                    </a:cubicBezTo>
                    <a:cubicBezTo>
                      <a:pt x="1380102" y="456658"/>
                      <a:pt x="1380280" y="452752"/>
                      <a:pt x="1380457" y="449024"/>
                    </a:cubicBezTo>
                    <a:cubicBezTo>
                      <a:pt x="1380635" y="446005"/>
                      <a:pt x="1380635" y="442987"/>
                      <a:pt x="1380812" y="439969"/>
                    </a:cubicBezTo>
                    <a:cubicBezTo>
                      <a:pt x="1381168" y="433754"/>
                      <a:pt x="1381700" y="427718"/>
                      <a:pt x="1382233" y="421503"/>
                    </a:cubicBezTo>
                    <a:lnTo>
                      <a:pt x="1382587" y="417420"/>
                    </a:lnTo>
                    <a:cubicBezTo>
                      <a:pt x="1406202" y="188026"/>
                      <a:pt x="1602751" y="8700"/>
                      <a:pt x="1837650" y="8700"/>
                    </a:cubicBezTo>
                    <a:lnTo>
                      <a:pt x="1838183" y="8700"/>
                    </a:lnTo>
                    <a:lnTo>
                      <a:pt x="1838183" y="5504"/>
                    </a:lnTo>
                    <a:cubicBezTo>
                      <a:pt x="1838183" y="3729"/>
                      <a:pt x="1838183" y="1776"/>
                      <a:pt x="1838183" y="0"/>
                    </a:cubicBezTo>
                    <a:lnTo>
                      <a:pt x="1838006" y="0"/>
                    </a:lnTo>
                    <a:lnTo>
                      <a:pt x="1831614" y="0"/>
                    </a:lnTo>
                    <a:lnTo>
                      <a:pt x="1830726" y="1776"/>
                    </a:lnTo>
                    <a:close/>
                    <a:moveTo>
                      <a:pt x="926992" y="819215"/>
                    </a:moveTo>
                    <a:lnTo>
                      <a:pt x="926459" y="821524"/>
                    </a:lnTo>
                    <a:cubicBezTo>
                      <a:pt x="925394" y="826140"/>
                      <a:pt x="924507" y="830756"/>
                      <a:pt x="923619" y="835372"/>
                    </a:cubicBezTo>
                    <a:lnTo>
                      <a:pt x="922731" y="839988"/>
                    </a:lnTo>
                    <a:cubicBezTo>
                      <a:pt x="921488" y="846913"/>
                      <a:pt x="920423" y="853837"/>
                      <a:pt x="919536" y="860939"/>
                    </a:cubicBezTo>
                    <a:cubicBezTo>
                      <a:pt x="919180" y="863247"/>
                      <a:pt x="918825" y="865733"/>
                      <a:pt x="918648" y="868042"/>
                    </a:cubicBezTo>
                    <a:cubicBezTo>
                      <a:pt x="918293" y="865733"/>
                      <a:pt x="917937" y="863603"/>
                      <a:pt x="917760" y="861295"/>
                    </a:cubicBezTo>
                    <a:cubicBezTo>
                      <a:pt x="916872" y="854015"/>
                      <a:pt x="915629" y="846735"/>
                      <a:pt x="914386" y="839633"/>
                    </a:cubicBezTo>
                    <a:lnTo>
                      <a:pt x="913676" y="835550"/>
                    </a:lnTo>
                    <a:cubicBezTo>
                      <a:pt x="912789" y="830756"/>
                      <a:pt x="911723" y="826140"/>
                      <a:pt x="910658" y="821524"/>
                    </a:cubicBezTo>
                    <a:lnTo>
                      <a:pt x="910125" y="819570"/>
                    </a:lnTo>
                    <a:cubicBezTo>
                      <a:pt x="876036" y="669896"/>
                      <a:pt x="769327" y="547741"/>
                      <a:pt x="629239" y="492346"/>
                    </a:cubicBezTo>
                    <a:cubicBezTo>
                      <a:pt x="629239" y="489327"/>
                      <a:pt x="629239" y="485244"/>
                      <a:pt x="629239" y="484001"/>
                    </a:cubicBezTo>
                    <a:cubicBezTo>
                      <a:pt x="632259" y="327225"/>
                      <a:pt x="762048" y="199744"/>
                      <a:pt x="918470" y="199744"/>
                    </a:cubicBezTo>
                    <a:cubicBezTo>
                      <a:pt x="1074893" y="199744"/>
                      <a:pt x="1204682" y="327225"/>
                      <a:pt x="1207700" y="484001"/>
                    </a:cubicBezTo>
                    <a:cubicBezTo>
                      <a:pt x="1207700" y="485244"/>
                      <a:pt x="1207700" y="489327"/>
                      <a:pt x="1207700" y="492346"/>
                    </a:cubicBezTo>
                    <a:cubicBezTo>
                      <a:pt x="1067790" y="547564"/>
                      <a:pt x="961260" y="669718"/>
                      <a:pt x="926992" y="819215"/>
                    </a:cubicBezTo>
                    <a:close/>
                    <a:moveTo>
                      <a:pt x="1214270" y="489683"/>
                    </a:moveTo>
                    <a:cubicBezTo>
                      <a:pt x="1214270" y="487197"/>
                      <a:pt x="1214270" y="484711"/>
                      <a:pt x="1214270" y="483823"/>
                    </a:cubicBezTo>
                    <a:cubicBezTo>
                      <a:pt x="1211074" y="323674"/>
                      <a:pt x="1078444" y="193174"/>
                      <a:pt x="918648" y="193174"/>
                    </a:cubicBezTo>
                    <a:cubicBezTo>
                      <a:pt x="758852" y="193174"/>
                      <a:pt x="626221" y="323496"/>
                      <a:pt x="623026" y="483823"/>
                    </a:cubicBezTo>
                    <a:cubicBezTo>
                      <a:pt x="623026" y="484711"/>
                      <a:pt x="623026" y="487197"/>
                      <a:pt x="623026" y="489683"/>
                    </a:cubicBezTo>
                    <a:cubicBezTo>
                      <a:pt x="611130" y="485244"/>
                      <a:pt x="598879" y="481160"/>
                      <a:pt x="586450" y="477787"/>
                    </a:cubicBezTo>
                    <a:lnTo>
                      <a:pt x="586450" y="474768"/>
                    </a:lnTo>
                    <a:cubicBezTo>
                      <a:pt x="588048" y="387059"/>
                      <a:pt x="623381" y="305031"/>
                      <a:pt x="685878" y="243598"/>
                    </a:cubicBezTo>
                    <a:cubicBezTo>
                      <a:pt x="748376" y="181989"/>
                      <a:pt x="831115" y="148077"/>
                      <a:pt x="918648" y="148077"/>
                    </a:cubicBezTo>
                    <a:cubicBezTo>
                      <a:pt x="1098329" y="148077"/>
                      <a:pt x="1247471" y="294733"/>
                      <a:pt x="1250845" y="474768"/>
                    </a:cubicBezTo>
                    <a:lnTo>
                      <a:pt x="1250845" y="477787"/>
                    </a:lnTo>
                    <a:cubicBezTo>
                      <a:pt x="1238416" y="481160"/>
                      <a:pt x="1226165" y="485244"/>
                      <a:pt x="1214270" y="489683"/>
                    </a:cubicBezTo>
                    <a:close/>
                    <a:moveTo>
                      <a:pt x="1257237" y="475834"/>
                    </a:moveTo>
                    <a:lnTo>
                      <a:pt x="1257237" y="474591"/>
                    </a:lnTo>
                    <a:cubicBezTo>
                      <a:pt x="1255461" y="385283"/>
                      <a:pt x="1219596" y="301480"/>
                      <a:pt x="1155856" y="238805"/>
                    </a:cubicBezTo>
                    <a:cubicBezTo>
                      <a:pt x="1092115" y="175952"/>
                      <a:pt x="1007956" y="141507"/>
                      <a:pt x="918470" y="141507"/>
                    </a:cubicBezTo>
                    <a:cubicBezTo>
                      <a:pt x="828984" y="141507"/>
                      <a:pt x="744825" y="176129"/>
                      <a:pt x="681085" y="238805"/>
                    </a:cubicBezTo>
                    <a:cubicBezTo>
                      <a:pt x="617522" y="301480"/>
                      <a:pt x="581478" y="385283"/>
                      <a:pt x="579703" y="474591"/>
                    </a:cubicBezTo>
                    <a:lnTo>
                      <a:pt x="579703" y="475834"/>
                    </a:lnTo>
                    <a:cubicBezTo>
                      <a:pt x="568695" y="472815"/>
                      <a:pt x="557509" y="470329"/>
                      <a:pt x="546146" y="468199"/>
                    </a:cubicBezTo>
                    <a:cubicBezTo>
                      <a:pt x="548454" y="264549"/>
                      <a:pt x="714997" y="99251"/>
                      <a:pt x="918293" y="99251"/>
                    </a:cubicBezTo>
                    <a:cubicBezTo>
                      <a:pt x="1121589" y="99251"/>
                      <a:pt x="1288131" y="264727"/>
                      <a:pt x="1290438" y="468199"/>
                    </a:cubicBezTo>
                    <a:cubicBezTo>
                      <a:pt x="1279430" y="470329"/>
                      <a:pt x="1268245" y="472993"/>
                      <a:pt x="1257237" y="475834"/>
                    </a:cubicBezTo>
                    <a:close/>
                    <a:moveTo>
                      <a:pt x="1297185" y="467134"/>
                    </a:moveTo>
                    <a:cubicBezTo>
                      <a:pt x="1294345" y="260466"/>
                      <a:pt x="1124962" y="92859"/>
                      <a:pt x="918648" y="92859"/>
                    </a:cubicBezTo>
                    <a:cubicBezTo>
                      <a:pt x="712156" y="92859"/>
                      <a:pt x="542950" y="260466"/>
                      <a:pt x="540110" y="467134"/>
                    </a:cubicBezTo>
                    <a:cubicBezTo>
                      <a:pt x="527503" y="465003"/>
                      <a:pt x="514720" y="463228"/>
                      <a:pt x="501758" y="461985"/>
                    </a:cubicBezTo>
                    <a:cubicBezTo>
                      <a:pt x="508861" y="236674"/>
                      <a:pt x="694756" y="54153"/>
                      <a:pt x="918648" y="54153"/>
                    </a:cubicBezTo>
                    <a:cubicBezTo>
                      <a:pt x="1028019" y="54153"/>
                      <a:pt x="1131354" y="96232"/>
                      <a:pt x="1209653" y="172756"/>
                    </a:cubicBezTo>
                    <a:cubicBezTo>
                      <a:pt x="1287776" y="249102"/>
                      <a:pt x="1332519" y="351194"/>
                      <a:pt x="1335715" y="460209"/>
                    </a:cubicBezTo>
                    <a:lnTo>
                      <a:pt x="1335715" y="461985"/>
                    </a:lnTo>
                    <a:cubicBezTo>
                      <a:pt x="1322576" y="463228"/>
                      <a:pt x="1309792" y="464825"/>
                      <a:pt x="1297185" y="467134"/>
                    </a:cubicBezTo>
                    <a:close/>
                    <a:moveTo>
                      <a:pt x="1342106" y="461630"/>
                    </a:moveTo>
                    <a:lnTo>
                      <a:pt x="1342106" y="460209"/>
                    </a:lnTo>
                    <a:cubicBezTo>
                      <a:pt x="1338911" y="349418"/>
                      <a:pt x="1293458" y="245729"/>
                      <a:pt x="1214092" y="168140"/>
                    </a:cubicBezTo>
                    <a:cubicBezTo>
                      <a:pt x="1134549" y="90551"/>
                      <a:pt x="1029617" y="47761"/>
                      <a:pt x="918648" y="47761"/>
                    </a:cubicBezTo>
                    <a:cubicBezTo>
                      <a:pt x="691382" y="47761"/>
                      <a:pt x="502646" y="232946"/>
                      <a:pt x="495367" y="461630"/>
                    </a:cubicBezTo>
                    <a:cubicBezTo>
                      <a:pt x="485068" y="460919"/>
                      <a:pt x="474771" y="460387"/>
                      <a:pt x="464295" y="460209"/>
                    </a:cubicBezTo>
                    <a:lnTo>
                      <a:pt x="464295" y="456836"/>
                    </a:lnTo>
                    <a:cubicBezTo>
                      <a:pt x="468024" y="209864"/>
                      <a:pt x="668656" y="9588"/>
                      <a:pt x="915451" y="7812"/>
                    </a:cubicBezTo>
                    <a:lnTo>
                      <a:pt x="921488" y="7812"/>
                    </a:lnTo>
                    <a:cubicBezTo>
                      <a:pt x="1156210" y="7812"/>
                      <a:pt x="1347255" y="188026"/>
                      <a:pt x="1370869" y="417420"/>
                    </a:cubicBezTo>
                    <a:lnTo>
                      <a:pt x="1371225" y="420971"/>
                    </a:lnTo>
                    <a:cubicBezTo>
                      <a:pt x="1371757" y="427185"/>
                      <a:pt x="1372290" y="433577"/>
                      <a:pt x="1372645" y="439969"/>
                    </a:cubicBezTo>
                    <a:cubicBezTo>
                      <a:pt x="1372822" y="442809"/>
                      <a:pt x="1372822" y="445650"/>
                      <a:pt x="1372822" y="448491"/>
                    </a:cubicBezTo>
                    <a:cubicBezTo>
                      <a:pt x="1373000" y="452397"/>
                      <a:pt x="1373178" y="456303"/>
                      <a:pt x="1373178" y="460387"/>
                    </a:cubicBezTo>
                    <a:cubicBezTo>
                      <a:pt x="1362525" y="460387"/>
                      <a:pt x="1352227" y="460742"/>
                      <a:pt x="1342106" y="461630"/>
                    </a:cubicBezTo>
                    <a:close/>
                  </a:path>
                </a:pathLst>
              </a:custGeom>
              <a:grpFill/>
              <a:ln w="10769" cap="flat">
                <a:noFill/>
                <a:prstDash val="solid"/>
                <a:miter/>
              </a:ln>
            </p:spPr>
            <p:txBody>
              <a:bodyPr rtlCol="0" anchor="ctr"/>
              <a:lstStyle/>
              <a:p>
                <a:endParaRPr lang="en-US" dirty="0"/>
              </a:p>
            </p:txBody>
          </p:sp>
          <p:sp>
            <p:nvSpPr>
              <p:cNvPr id="951" name="Freeform: Shape 950">
                <a:extLst>
                  <a:ext uri="{FF2B5EF4-FFF2-40B4-BE49-F238E27FC236}">
                    <a16:creationId xmlns:a16="http://schemas.microsoft.com/office/drawing/2014/main" id="{C22D1E44-67B6-4510-B2FA-BB8F3AF42457}"/>
                  </a:ext>
                </a:extLst>
              </p:cNvPr>
              <p:cNvSpPr/>
              <p:nvPr/>
            </p:nvSpPr>
            <p:spPr>
              <a:xfrm>
                <a:off x="8881091" y="4685896"/>
                <a:ext cx="675758" cy="318879"/>
              </a:xfrm>
              <a:custGeom>
                <a:avLst/>
                <a:gdLst>
                  <a:gd name="connsiteX0" fmla="*/ 338056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7 w 675758"/>
                  <a:gd name="connsiteY7" fmla="*/ 318879 h 318879"/>
                  <a:gd name="connsiteX8" fmla="*/ 669367 w 675758"/>
                  <a:gd name="connsiteY8" fmla="*/ 318879 h 318879"/>
                  <a:gd name="connsiteX9" fmla="*/ 675758 w 675758"/>
                  <a:gd name="connsiteY9" fmla="*/ 318879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cubicBezTo>
                      <a:pt x="512944" y="6392"/>
                      <a:pt x="658713" y="145236"/>
                      <a:pt x="669367" y="318879"/>
                    </a:cubicBezTo>
                    <a:lnTo>
                      <a:pt x="669367" y="318879"/>
                    </a:lnTo>
                    <a:lnTo>
                      <a:pt x="675758" y="318879"/>
                    </a:lnTo>
                    <a:cubicBezTo>
                      <a:pt x="670786" y="234898"/>
                      <a:pt x="635276" y="156599"/>
                      <a:pt x="575087" y="97297"/>
                    </a:cubicBezTo>
                    <a:cubicBezTo>
                      <a:pt x="511701" y="34444"/>
                      <a:pt x="427543" y="0"/>
                      <a:pt x="338056" y="0"/>
                    </a:cubicBezTo>
                    <a:close/>
                  </a:path>
                </a:pathLst>
              </a:custGeom>
              <a:grpFill/>
              <a:ln w="10769" cap="flat">
                <a:noFill/>
                <a:prstDash val="solid"/>
                <a:miter/>
              </a:ln>
            </p:spPr>
            <p:txBody>
              <a:bodyPr rtlCol="0" anchor="ctr"/>
              <a:lstStyle/>
              <a:p>
                <a:endParaRPr lang="en-US" dirty="0"/>
              </a:p>
            </p:txBody>
          </p:sp>
          <p:sp>
            <p:nvSpPr>
              <p:cNvPr id="952" name="Freeform: Shape 951">
                <a:extLst>
                  <a:ext uri="{FF2B5EF4-FFF2-40B4-BE49-F238E27FC236}">
                    <a16:creationId xmlns:a16="http://schemas.microsoft.com/office/drawing/2014/main" id="{8A62E837-8971-42A1-9DB4-6E42A4BB9AD1}"/>
                  </a:ext>
                </a:extLst>
              </p:cNvPr>
              <p:cNvSpPr/>
              <p:nvPr/>
            </p:nvSpPr>
            <p:spPr>
              <a:xfrm>
                <a:off x="8924946" y="4737562"/>
                <a:ext cx="588047" cy="267212"/>
              </a:xfrm>
              <a:custGeom>
                <a:avLst/>
                <a:gdLst>
                  <a:gd name="connsiteX0" fmla="*/ 294201 w 588047"/>
                  <a:gd name="connsiteY0" fmla="*/ 0 h 267212"/>
                  <a:gd name="connsiteX1" fmla="*/ 0 w 588047"/>
                  <a:gd name="connsiteY1" fmla="*/ 267213 h 267212"/>
                  <a:gd name="connsiteX2" fmla="*/ 6392 w 588047"/>
                  <a:gd name="connsiteY2" fmla="*/ 267213 h 267212"/>
                  <a:gd name="connsiteX3" fmla="*/ 6392 w 588047"/>
                  <a:gd name="connsiteY3" fmla="*/ 267213 h 267212"/>
                  <a:gd name="connsiteX4" fmla="*/ 294024 w 588047"/>
                  <a:gd name="connsiteY4" fmla="*/ 6392 h 267212"/>
                  <a:gd name="connsiteX5" fmla="*/ 581656 w 588047"/>
                  <a:gd name="connsiteY5" fmla="*/ 267213 h 267212"/>
                  <a:gd name="connsiteX6" fmla="*/ 581656 w 588047"/>
                  <a:gd name="connsiteY6" fmla="*/ 267213 h 267212"/>
                  <a:gd name="connsiteX7" fmla="*/ 588048 w 588047"/>
                  <a:gd name="connsiteY7" fmla="*/ 267213 h 267212"/>
                  <a:gd name="connsiteX8" fmla="*/ 294201 w 588047"/>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7" h="267212">
                    <a:moveTo>
                      <a:pt x="294201" y="0"/>
                    </a:moveTo>
                    <a:cubicBezTo>
                      <a:pt x="142218" y="0"/>
                      <a:pt x="14914" y="117893"/>
                      <a:pt x="0" y="267213"/>
                    </a:cubicBezTo>
                    <a:lnTo>
                      <a:pt x="6392" y="267213"/>
                    </a:lnTo>
                    <a:lnTo>
                      <a:pt x="6392" y="267213"/>
                    </a:lnTo>
                    <a:cubicBezTo>
                      <a:pt x="21306" y="121445"/>
                      <a:pt x="145591" y="6392"/>
                      <a:pt x="294024" y="6392"/>
                    </a:cubicBezTo>
                    <a:cubicBezTo>
                      <a:pt x="442457" y="6392"/>
                      <a:pt x="566919" y="121445"/>
                      <a:pt x="581656" y="267213"/>
                    </a:cubicBezTo>
                    <a:lnTo>
                      <a:pt x="581656" y="267213"/>
                    </a:lnTo>
                    <a:lnTo>
                      <a:pt x="588048" y="267213"/>
                    </a:lnTo>
                    <a:cubicBezTo>
                      <a:pt x="573666" y="117893"/>
                      <a:pt x="446362" y="0"/>
                      <a:pt x="294201" y="0"/>
                    </a:cubicBezTo>
                    <a:close/>
                  </a:path>
                </a:pathLst>
              </a:custGeom>
              <a:grpFill/>
              <a:ln w="10769" cap="flat">
                <a:noFill/>
                <a:prstDash val="solid"/>
                <a:miter/>
              </a:ln>
            </p:spPr>
            <p:txBody>
              <a:bodyPr rtlCol="0" anchor="ctr"/>
              <a:lstStyle/>
              <a:p>
                <a:endParaRPr lang="en-US" dirty="0"/>
              </a:p>
            </p:txBody>
          </p:sp>
          <p:sp>
            <p:nvSpPr>
              <p:cNvPr id="953" name="Freeform: Shape 952">
                <a:extLst>
                  <a:ext uri="{FF2B5EF4-FFF2-40B4-BE49-F238E27FC236}">
                    <a16:creationId xmlns:a16="http://schemas.microsoft.com/office/drawing/2014/main" id="{84C01C21-65A7-442C-8201-7EECBB0E3EB8}"/>
                  </a:ext>
                </a:extLst>
              </p:cNvPr>
              <p:cNvSpPr/>
              <p:nvPr/>
            </p:nvSpPr>
            <p:spPr>
              <a:xfrm>
                <a:off x="9840575" y="5656560"/>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954" name="Freeform: Shape 953">
                <a:extLst>
                  <a:ext uri="{FF2B5EF4-FFF2-40B4-BE49-F238E27FC236}">
                    <a16:creationId xmlns:a16="http://schemas.microsoft.com/office/drawing/2014/main" id="{87FFAF37-DE79-42EB-B48B-728DCD9FE0E5}"/>
                  </a:ext>
                </a:extLst>
              </p:cNvPr>
              <p:cNvSpPr/>
              <p:nvPr/>
            </p:nvSpPr>
            <p:spPr>
              <a:xfrm>
                <a:off x="9711495" y="5510970"/>
                <a:ext cx="846917" cy="412803"/>
              </a:xfrm>
              <a:custGeom>
                <a:avLst/>
                <a:gdLst>
                  <a:gd name="connsiteX0" fmla="*/ 846740 w 846917"/>
                  <a:gd name="connsiteY0" fmla="*/ 412448 h 412803"/>
                  <a:gd name="connsiteX1" fmla="*/ 718726 w 846917"/>
                  <a:gd name="connsiteY1" fmla="*/ 120379 h 412803"/>
                  <a:gd name="connsiteX2" fmla="*/ 423282 w 846917"/>
                  <a:gd name="connsiteY2" fmla="*/ 0 h 412803"/>
                  <a:gd name="connsiteX3" fmla="*/ 0 w 846917"/>
                  <a:gd name="connsiteY3" fmla="*/ 412803 h 412803"/>
                  <a:gd name="connsiteX4" fmla="*/ 178 w 846917"/>
                  <a:gd name="connsiteY4" fmla="*/ 412803 h 412803"/>
                  <a:gd name="connsiteX5" fmla="*/ 6570 w 846917"/>
                  <a:gd name="connsiteY5" fmla="*/ 412803 h 412803"/>
                  <a:gd name="connsiteX6" fmla="*/ 423459 w 846917"/>
                  <a:gd name="connsiteY6" fmla="*/ 6569 h 412803"/>
                  <a:gd name="connsiteX7" fmla="*/ 714465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89"/>
                      <a:pt x="534251" y="0"/>
                      <a:pt x="423282" y="0"/>
                    </a:cubicBezTo>
                    <a:cubicBezTo>
                      <a:pt x="196372" y="0"/>
                      <a:pt x="7990" y="184652"/>
                      <a:pt x="0" y="412803"/>
                    </a:cubicBezTo>
                    <a:lnTo>
                      <a:pt x="178" y="412803"/>
                    </a:lnTo>
                    <a:lnTo>
                      <a:pt x="6570" y="412803"/>
                    </a:lnTo>
                    <a:cubicBezTo>
                      <a:pt x="14559" y="188202"/>
                      <a:pt x="200100" y="6569"/>
                      <a:pt x="423459" y="6569"/>
                    </a:cubicBezTo>
                    <a:cubicBezTo>
                      <a:pt x="532830" y="6569"/>
                      <a:pt x="635987" y="48648"/>
                      <a:pt x="714465" y="125172"/>
                    </a:cubicBezTo>
                    <a:cubicBezTo>
                      <a:pt x="792587" y="201519"/>
                      <a:pt x="837330" y="303610"/>
                      <a:pt x="840526" y="412626"/>
                    </a:cubicBezTo>
                    <a:lnTo>
                      <a:pt x="840526"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955" name="Freeform: Shape 954">
                <a:extLst>
                  <a:ext uri="{FF2B5EF4-FFF2-40B4-BE49-F238E27FC236}">
                    <a16:creationId xmlns:a16="http://schemas.microsoft.com/office/drawing/2014/main" id="{3CD671A3-B341-4DDB-B0C4-7D9A296C35E8}"/>
                  </a:ext>
                </a:extLst>
              </p:cNvPr>
              <p:cNvSpPr/>
              <p:nvPr/>
            </p:nvSpPr>
            <p:spPr>
              <a:xfrm>
                <a:off x="8840786" y="5556067"/>
                <a:ext cx="756721" cy="367706"/>
              </a:xfrm>
              <a:custGeom>
                <a:avLst/>
                <a:gdLst>
                  <a:gd name="connsiteX0" fmla="*/ 378361 w 756721"/>
                  <a:gd name="connsiteY0" fmla="*/ 0 h 367706"/>
                  <a:gd name="connsiteX1" fmla="*/ 0 w 756721"/>
                  <a:gd name="connsiteY1" fmla="*/ 367706 h 367706"/>
                  <a:gd name="connsiteX2" fmla="*/ 6392 w 756721"/>
                  <a:gd name="connsiteY2" fmla="*/ 367706 h 367706"/>
                  <a:gd name="connsiteX3" fmla="*/ 378361 w 756721"/>
                  <a:gd name="connsiteY3" fmla="*/ 6569 h 367706"/>
                  <a:gd name="connsiteX4" fmla="*/ 750330 w 756721"/>
                  <a:gd name="connsiteY4" fmla="*/ 367706 h 367706"/>
                  <a:gd name="connsiteX5" fmla="*/ 756721 w 756721"/>
                  <a:gd name="connsiteY5" fmla="*/ 367706 h 367706"/>
                  <a:gd name="connsiteX6" fmla="*/ 378361 w 756721"/>
                  <a:gd name="connsiteY6"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6">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956" name="Freeform: Shape 955">
                <a:extLst>
                  <a:ext uri="{FF2B5EF4-FFF2-40B4-BE49-F238E27FC236}">
                    <a16:creationId xmlns:a16="http://schemas.microsoft.com/office/drawing/2014/main" id="{7527E210-39E1-43C6-9EC5-85B166BCB49D}"/>
                  </a:ext>
                </a:extLst>
              </p:cNvPr>
              <p:cNvSpPr/>
              <p:nvPr/>
            </p:nvSpPr>
            <p:spPr>
              <a:xfrm>
                <a:off x="9756416" y="5556067"/>
                <a:ext cx="756721" cy="367706"/>
              </a:xfrm>
              <a:custGeom>
                <a:avLst/>
                <a:gdLst>
                  <a:gd name="connsiteX0" fmla="*/ 378361 w 756721"/>
                  <a:gd name="connsiteY0" fmla="*/ 0 h 367706"/>
                  <a:gd name="connsiteX1" fmla="*/ 0 w 756721"/>
                  <a:gd name="connsiteY1" fmla="*/ 367706 h 367706"/>
                  <a:gd name="connsiteX2" fmla="*/ 0 w 756721"/>
                  <a:gd name="connsiteY2" fmla="*/ 367706 h 367706"/>
                  <a:gd name="connsiteX3" fmla="*/ 6392 w 756721"/>
                  <a:gd name="connsiteY3" fmla="*/ 367706 h 367706"/>
                  <a:gd name="connsiteX4" fmla="*/ 378361 w 756721"/>
                  <a:gd name="connsiteY4" fmla="*/ 6569 h 367706"/>
                  <a:gd name="connsiteX5" fmla="*/ 750330 w 756721"/>
                  <a:gd name="connsiteY5" fmla="*/ 367706 h 367706"/>
                  <a:gd name="connsiteX6" fmla="*/ 756721 w 756721"/>
                  <a:gd name="connsiteY6" fmla="*/ 367706 h 367706"/>
                  <a:gd name="connsiteX7" fmla="*/ 756721 w 756721"/>
                  <a:gd name="connsiteY7" fmla="*/ 367706 h 367706"/>
                  <a:gd name="connsiteX8" fmla="*/ 378361 w 756721"/>
                  <a:gd name="connsiteY8"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6">
                    <a:moveTo>
                      <a:pt x="378361" y="0"/>
                    </a:moveTo>
                    <a:cubicBezTo>
                      <a:pt x="174000" y="0"/>
                      <a:pt x="6392" y="164056"/>
                      <a:pt x="0" y="367706"/>
                    </a:cubicBezTo>
                    <a:lnTo>
                      <a:pt x="0" y="367706"/>
                    </a:lnTo>
                    <a:lnTo>
                      <a:pt x="6392" y="367706"/>
                    </a:lnTo>
                    <a:cubicBezTo>
                      <a:pt x="12783" y="167607"/>
                      <a:pt x="177551" y="6569"/>
                      <a:pt x="378361" y="6569"/>
                    </a:cubicBezTo>
                    <a:cubicBezTo>
                      <a:pt x="578993" y="6569"/>
                      <a:pt x="743760" y="167785"/>
                      <a:pt x="750330" y="367706"/>
                    </a:cubicBezTo>
                    <a:lnTo>
                      <a:pt x="756721" y="367706"/>
                    </a:lnTo>
                    <a:lnTo>
                      <a:pt x="756721" y="367706"/>
                    </a:lnTo>
                    <a:cubicBezTo>
                      <a:pt x="750152" y="164234"/>
                      <a:pt x="582366" y="0"/>
                      <a:pt x="378361" y="0"/>
                    </a:cubicBezTo>
                    <a:close/>
                  </a:path>
                </a:pathLst>
              </a:custGeom>
              <a:grpFill/>
              <a:ln w="10769" cap="flat">
                <a:noFill/>
                <a:prstDash val="solid"/>
                <a:miter/>
              </a:ln>
            </p:spPr>
            <p:txBody>
              <a:bodyPr rtlCol="0" anchor="ctr"/>
              <a:lstStyle/>
              <a:p>
                <a:endParaRPr lang="en-US" dirty="0"/>
              </a:p>
            </p:txBody>
          </p:sp>
          <p:sp>
            <p:nvSpPr>
              <p:cNvPr id="957" name="Freeform: Shape 956">
                <a:extLst>
                  <a:ext uri="{FF2B5EF4-FFF2-40B4-BE49-F238E27FC236}">
                    <a16:creationId xmlns:a16="http://schemas.microsoft.com/office/drawing/2014/main" id="{55CBCBE6-A1E3-49B9-B528-77529E738D41}"/>
                  </a:ext>
                </a:extLst>
              </p:cNvPr>
              <p:cNvSpPr/>
              <p:nvPr/>
            </p:nvSpPr>
            <p:spPr>
              <a:xfrm>
                <a:off x="9796542" y="5604893"/>
                <a:ext cx="675758" cy="318879"/>
              </a:xfrm>
              <a:custGeom>
                <a:avLst/>
                <a:gdLst>
                  <a:gd name="connsiteX0" fmla="*/ 575442 w 675758"/>
                  <a:gd name="connsiteY0" fmla="*/ 97298 h 318879"/>
                  <a:gd name="connsiteX1" fmla="*/ 338056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445"/>
                      <a:pt x="427365" y="0"/>
                      <a:pt x="338056" y="0"/>
                    </a:cubicBezTo>
                    <a:cubicBezTo>
                      <a:pt x="248749" y="0"/>
                      <a:pt x="164412" y="34622"/>
                      <a:pt x="100671" y="97298"/>
                    </a:cubicBezTo>
                    <a:cubicBezTo>
                      <a:pt x="40481" y="156599"/>
                      <a:pt x="4971" y="234899"/>
                      <a:pt x="0" y="318880"/>
                    </a:cubicBezTo>
                    <a:lnTo>
                      <a:pt x="0" y="318880"/>
                    </a:lnTo>
                    <a:lnTo>
                      <a:pt x="6392" y="318880"/>
                    </a:lnTo>
                    <a:cubicBezTo>
                      <a:pt x="11364" y="236674"/>
                      <a:pt x="46163" y="159973"/>
                      <a:pt x="105110" y="101914"/>
                    </a:cubicBezTo>
                    <a:cubicBezTo>
                      <a:pt x="167608" y="40304"/>
                      <a:pt x="250346" y="6392"/>
                      <a:pt x="337879" y="6392"/>
                    </a:cubicBezTo>
                    <a:cubicBezTo>
                      <a:pt x="512767" y="6392"/>
                      <a:pt x="658713" y="145236"/>
                      <a:pt x="669367" y="318880"/>
                    </a:cubicBezTo>
                    <a:lnTo>
                      <a:pt x="675758" y="318880"/>
                    </a:lnTo>
                    <a:lnTo>
                      <a:pt x="675758" y="318880"/>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958" name="Freeform: Shape 957">
                <a:extLst>
                  <a:ext uri="{FF2B5EF4-FFF2-40B4-BE49-F238E27FC236}">
                    <a16:creationId xmlns:a16="http://schemas.microsoft.com/office/drawing/2014/main" id="{A823DE33-0D05-4272-B987-C74B5F880F97}"/>
                  </a:ext>
                </a:extLst>
              </p:cNvPr>
              <p:cNvSpPr/>
              <p:nvPr/>
            </p:nvSpPr>
            <p:spPr>
              <a:xfrm>
                <a:off x="8795866" y="5510970"/>
                <a:ext cx="846740" cy="412803"/>
              </a:xfrm>
              <a:custGeom>
                <a:avLst/>
                <a:gdLst>
                  <a:gd name="connsiteX0" fmla="*/ 718726 w 846740"/>
                  <a:gd name="connsiteY0" fmla="*/ 120379 h 412803"/>
                  <a:gd name="connsiteX1" fmla="*/ 423281 w 846740"/>
                  <a:gd name="connsiteY1" fmla="*/ 0 h 412803"/>
                  <a:gd name="connsiteX2" fmla="*/ 0 w 846740"/>
                  <a:gd name="connsiteY2" fmla="*/ 412803 h 412803"/>
                  <a:gd name="connsiteX3" fmla="*/ 6392 w 846740"/>
                  <a:gd name="connsiteY3" fmla="*/ 412803 h 412803"/>
                  <a:gd name="connsiteX4" fmla="*/ 423281 w 846740"/>
                  <a:gd name="connsiteY4" fmla="*/ 6569 h 412803"/>
                  <a:gd name="connsiteX5" fmla="*/ 714287 w 846740"/>
                  <a:gd name="connsiteY5" fmla="*/ 125172 h 412803"/>
                  <a:gd name="connsiteX6" fmla="*/ 840348 w 846740"/>
                  <a:gd name="connsiteY6" fmla="*/ 412626 h 412803"/>
                  <a:gd name="connsiteX7" fmla="*/ 840348 w 846740"/>
                  <a:gd name="connsiteY7" fmla="*/ 412803 h 412803"/>
                  <a:gd name="connsiteX8" fmla="*/ 846740 w 846740"/>
                  <a:gd name="connsiteY8" fmla="*/ 412803 h 412803"/>
                  <a:gd name="connsiteX9" fmla="*/ 846740 w 846740"/>
                  <a:gd name="connsiteY9" fmla="*/ 412448 h 412803"/>
                  <a:gd name="connsiteX10" fmla="*/ 718726 w 846740"/>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40" h="412803">
                    <a:moveTo>
                      <a:pt x="718726" y="120379"/>
                    </a:moveTo>
                    <a:cubicBezTo>
                      <a:pt x="639183" y="42789"/>
                      <a:pt x="534250" y="0"/>
                      <a:pt x="423281" y="0"/>
                    </a:cubicBezTo>
                    <a:cubicBezTo>
                      <a:pt x="196371" y="0"/>
                      <a:pt x="7990" y="184652"/>
                      <a:pt x="0" y="412803"/>
                    </a:cubicBezTo>
                    <a:lnTo>
                      <a:pt x="6392" y="412803"/>
                    </a:lnTo>
                    <a:cubicBezTo>
                      <a:pt x="14382" y="188202"/>
                      <a:pt x="199922" y="6569"/>
                      <a:pt x="423281" y="6569"/>
                    </a:cubicBezTo>
                    <a:cubicBezTo>
                      <a:pt x="532653" y="6569"/>
                      <a:pt x="635987" y="48648"/>
                      <a:pt x="714287" y="125172"/>
                    </a:cubicBezTo>
                    <a:cubicBezTo>
                      <a:pt x="792410" y="201519"/>
                      <a:pt x="837152" y="303610"/>
                      <a:pt x="840348" y="412626"/>
                    </a:cubicBezTo>
                    <a:lnTo>
                      <a:pt x="840348" y="412803"/>
                    </a:lnTo>
                    <a:lnTo>
                      <a:pt x="846740" y="412803"/>
                    </a:lnTo>
                    <a:lnTo>
                      <a:pt x="846740" y="412448"/>
                    </a:lnTo>
                    <a:cubicBezTo>
                      <a:pt x="843721" y="301479"/>
                      <a:pt x="798090" y="197790"/>
                      <a:pt x="718726" y="120379"/>
                    </a:cubicBezTo>
                    <a:close/>
                  </a:path>
                </a:pathLst>
              </a:custGeom>
              <a:grpFill/>
              <a:ln w="10769" cap="flat">
                <a:noFill/>
                <a:prstDash val="solid"/>
                <a:miter/>
              </a:ln>
            </p:spPr>
            <p:txBody>
              <a:bodyPr rtlCol="0" anchor="ctr"/>
              <a:lstStyle/>
              <a:p>
                <a:endParaRPr lang="en-US" dirty="0"/>
              </a:p>
            </p:txBody>
          </p:sp>
          <p:sp>
            <p:nvSpPr>
              <p:cNvPr id="959" name="Freeform: Shape 958">
                <a:extLst>
                  <a:ext uri="{FF2B5EF4-FFF2-40B4-BE49-F238E27FC236}">
                    <a16:creationId xmlns:a16="http://schemas.microsoft.com/office/drawing/2014/main" id="{13122B94-C467-47FE-B41E-1B03C7E5EA67}"/>
                  </a:ext>
                </a:extLst>
              </p:cNvPr>
              <p:cNvSpPr/>
              <p:nvPr/>
            </p:nvSpPr>
            <p:spPr>
              <a:xfrm>
                <a:off x="8758403" y="5004775"/>
                <a:ext cx="1838183" cy="918998"/>
              </a:xfrm>
              <a:custGeom>
                <a:avLst/>
                <a:gdLst>
                  <a:gd name="connsiteX0" fmla="*/ 1830726 w 1838183"/>
                  <a:gd name="connsiteY0" fmla="*/ 1776 h 918998"/>
                  <a:gd name="connsiteX1" fmla="*/ 1799655 w 1838183"/>
                  <a:gd name="connsiteY1" fmla="*/ 3018 h 918998"/>
                  <a:gd name="connsiteX2" fmla="*/ 1799655 w 1838183"/>
                  <a:gd name="connsiteY2" fmla="*/ 1598 h 918998"/>
                  <a:gd name="connsiteX3" fmla="*/ 1799655 w 1838183"/>
                  <a:gd name="connsiteY3" fmla="*/ 0 h 918998"/>
                  <a:gd name="connsiteX4" fmla="*/ 1793262 w 1838183"/>
                  <a:gd name="connsiteY4" fmla="*/ 0 h 918998"/>
                  <a:gd name="connsiteX5" fmla="*/ 1793086 w 1838183"/>
                  <a:gd name="connsiteY5" fmla="*/ 0 h 918998"/>
                  <a:gd name="connsiteX6" fmla="*/ 1793262 w 1838183"/>
                  <a:gd name="connsiteY6" fmla="*/ 1776 h 918998"/>
                  <a:gd name="connsiteX7" fmla="*/ 1793262 w 1838183"/>
                  <a:gd name="connsiteY7" fmla="*/ 3551 h 918998"/>
                  <a:gd name="connsiteX8" fmla="*/ 1754734 w 1838183"/>
                  <a:gd name="connsiteY8" fmla="*/ 8700 h 918998"/>
                  <a:gd name="connsiteX9" fmla="*/ 1754379 w 1838183"/>
                  <a:gd name="connsiteY9" fmla="*/ 0 h 918998"/>
                  <a:gd name="connsiteX10" fmla="*/ 1747987 w 1838183"/>
                  <a:gd name="connsiteY10" fmla="*/ 0 h 918998"/>
                  <a:gd name="connsiteX11" fmla="*/ 1747987 w 1838183"/>
                  <a:gd name="connsiteY11" fmla="*/ 0 h 918998"/>
                  <a:gd name="connsiteX12" fmla="*/ 1748343 w 1838183"/>
                  <a:gd name="connsiteY12" fmla="*/ 9943 h 918998"/>
                  <a:gd name="connsiteX13" fmla="*/ 1714785 w 1838183"/>
                  <a:gd name="connsiteY13" fmla="*/ 17577 h 918998"/>
                  <a:gd name="connsiteX14" fmla="*/ 1714785 w 1838183"/>
                  <a:gd name="connsiteY14" fmla="*/ 16334 h 918998"/>
                  <a:gd name="connsiteX15" fmla="*/ 1714075 w 1838183"/>
                  <a:gd name="connsiteY15" fmla="*/ 178 h 918998"/>
                  <a:gd name="connsiteX16" fmla="*/ 1707683 w 1838183"/>
                  <a:gd name="connsiteY16" fmla="*/ 178 h 918998"/>
                  <a:gd name="connsiteX17" fmla="*/ 1707683 w 1838183"/>
                  <a:gd name="connsiteY17" fmla="*/ 178 h 918998"/>
                  <a:gd name="connsiteX18" fmla="*/ 1708394 w 1838183"/>
                  <a:gd name="connsiteY18" fmla="*/ 16512 h 918998"/>
                  <a:gd name="connsiteX19" fmla="*/ 1708394 w 1838183"/>
                  <a:gd name="connsiteY19" fmla="*/ 19531 h 918998"/>
                  <a:gd name="connsiteX20" fmla="*/ 1671996 w 1838183"/>
                  <a:gd name="connsiteY20" fmla="*/ 31604 h 918998"/>
                  <a:gd name="connsiteX21" fmla="*/ 1671996 w 1838183"/>
                  <a:gd name="connsiteY21" fmla="*/ 25744 h 918998"/>
                  <a:gd name="connsiteX22" fmla="*/ 1670398 w 1838183"/>
                  <a:gd name="connsiteY22" fmla="*/ 355 h 918998"/>
                  <a:gd name="connsiteX23" fmla="*/ 1664184 w 1838183"/>
                  <a:gd name="connsiteY23" fmla="*/ 355 h 918998"/>
                  <a:gd name="connsiteX24" fmla="*/ 1663828 w 1838183"/>
                  <a:gd name="connsiteY24" fmla="*/ 355 h 918998"/>
                  <a:gd name="connsiteX25" fmla="*/ 1665603 w 1838183"/>
                  <a:gd name="connsiteY25" fmla="*/ 25922 h 918998"/>
                  <a:gd name="connsiteX26" fmla="*/ 1665603 w 1838183"/>
                  <a:gd name="connsiteY26" fmla="*/ 34267 h 918998"/>
                  <a:gd name="connsiteX27" fmla="*/ 1384896 w 1838183"/>
                  <a:gd name="connsiteY27" fmla="*/ 361314 h 918998"/>
                  <a:gd name="connsiteX28" fmla="*/ 1384363 w 1838183"/>
                  <a:gd name="connsiteY28" fmla="*/ 363622 h 918998"/>
                  <a:gd name="connsiteX29" fmla="*/ 1381522 w 1838183"/>
                  <a:gd name="connsiteY29" fmla="*/ 377471 h 918998"/>
                  <a:gd name="connsiteX30" fmla="*/ 1380635 w 1838183"/>
                  <a:gd name="connsiteY30" fmla="*/ 382087 h 918998"/>
                  <a:gd name="connsiteX31" fmla="*/ 1377261 w 1838183"/>
                  <a:gd name="connsiteY31" fmla="*/ 403038 h 918998"/>
                  <a:gd name="connsiteX32" fmla="*/ 1376373 w 1838183"/>
                  <a:gd name="connsiteY32" fmla="*/ 410140 h 918998"/>
                  <a:gd name="connsiteX33" fmla="*/ 1375486 w 1838183"/>
                  <a:gd name="connsiteY33" fmla="*/ 403393 h 918998"/>
                  <a:gd name="connsiteX34" fmla="*/ 1372112 w 1838183"/>
                  <a:gd name="connsiteY34" fmla="*/ 381732 h 918998"/>
                  <a:gd name="connsiteX35" fmla="*/ 1371403 w 1838183"/>
                  <a:gd name="connsiteY35" fmla="*/ 377648 h 918998"/>
                  <a:gd name="connsiteX36" fmla="*/ 1368383 w 1838183"/>
                  <a:gd name="connsiteY36" fmla="*/ 363622 h 918998"/>
                  <a:gd name="connsiteX37" fmla="*/ 1367851 w 1838183"/>
                  <a:gd name="connsiteY37" fmla="*/ 361669 h 918998"/>
                  <a:gd name="connsiteX38" fmla="*/ 1086966 w 1838183"/>
                  <a:gd name="connsiteY38" fmla="*/ 34445 h 918998"/>
                  <a:gd name="connsiteX39" fmla="*/ 1086966 w 1838183"/>
                  <a:gd name="connsiteY39" fmla="*/ 26100 h 918998"/>
                  <a:gd name="connsiteX40" fmla="*/ 1088741 w 1838183"/>
                  <a:gd name="connsiteY40" fmla="*/ 533 h 918998"/>
                  <a:gd name="connsiteX41" fmla="*/ 1088563 w 1838183"/>
                  <a:gd name="connsiteY41" fmla="*/ 533 h 918998"/>
                  <a:gd name="connsiteX42" fmla="*/ 1082349 w 1838183"/>
                  <a:gd name="connsiteY42" fmla="*/ 533 h 918998"/>
                  <a:gd name="connsiteX43" fmla="*/ 1080751 w 1838183"/>
                  <a:gd name="connsiteY43" fmla="*/ 25922 h 918998"/>
                  <a:gd name="connsiteX44" fmla="*/ 1080751 w 1838183"/>
                  <a:gd name="connsiteY44" fmla="*/ 31782 h 918998"/>
                  <a:gd name="connsiteX45" fmla="*/ 1044176 w 1838183"/>
                  <a:gd name="connsiteY45" fmla="*/ 19708 h 918998"/>
                  <a:gd name="connsiteX46" fmla="*/ 1044176 w 1838183"/>
                  <a:gd name="connsiteY46" fmla="*/ 16690 h 918998"/>
                  <a:gd name="connsiteX47" fmla="*/ 1044886 w 1838183"/>
                  <a:gd name="connsiteY47" fmla="*/ 355 h 918998"/>
                  <a:gd name="connsiteX48" fmla="*/ 1044709 w 1838183"/>
                  <a:gd name="connsiteY48" fmla="*/ 355 h 918998"/>
                  <a:gd name="connsiteX49" fmla="*/ 1038317 w 1838183"/>
                  <a:gd name="connsiteY49" fmla="*/ 355 h 918998"/>
                  <a:gd name="connsiteX50" fmla="*/ 1037606 w 1838183"/>
                  <a:gd name="connsiteY50" fmla="*/ 16512 h 918998"/>
                  <a:gd name="connsiteX51" fmla="*/ 1037606 w 1838183"/>
                  <a:gd name="connsiteY51" fmla="*/ 17755 h 918998"/>
                  <a:gd name="connsiteX52" fmla="*/ 1004050 w 1838183"/>
                  <a:gd name="connsiteY52" fmla="*/ 10120 h 918998"/>
                  <a:gd name="connsiteX53" fmla="*/ 1004404 w 1838183"/>
                  <a:gd name="connsiteY53" fmla="*/ 178 h 918998"/>
                  <a:gd name="connsiteX54" fmla="*/ 1004404 w 1838183"/>
                  <a:gd name="connsiteY54" fmla="*/ 178 h 918998"/>
                  <a:gd name="connsiteX55" fmla="*/ 998013 w 1838183"/>
                  <a:gd name="connsiteY55" fmla="*/ 178 h 918998"/>
                  <a:gd name="connsiteX56" fmla="*/ 997657 w 1838183"/>
                  <a:gd name="connsiteY56" fmla="*/ 8877 h 918998"/>
                  <a:gd name="connsiteX57" fmla="*/ 959307 w 1838183"/>
                  <a:gd name="connsiteY57" fmla="*/ 3906 h 918998"/>
                  <a:gd name="connsiteX58" fmla="*/ 959485 w 1838183"/>
                  <a:gd name="connsiteY58" fmla="*/ 178 h 918998"/>
                  <a:gd name="connsiteX59" fmla="*/ 959307 w 1838183"/>
                  <a:gd name="connsiteY59" fmla="*/ 178 h 918998"/>
                  <a:gd name="connsiteX60" fmla="*/ 952915 w 1838183"/>
                  <a:gd name="connsiteY60" fmla="*/ 178 h 918998"/>
                  <a:gd name="connsiteX61" fmla="*/ 952738 w 1838183"/>
                  <a:gd name="connsiteY61" fmla="*/ 3373 h 918998"/>
                  <a:gd name="connsiteX62" fmla="*/ 921666 w 1838183"/>
                  <a:gd name="connsiteY62" fmla="*/ 1243 h 918998"/>
                  <a:gd name="connsiteX63" fmla="*/ 921666 w 1838183"/>
                  <a:gd name="connsiteY63" fmla="*/ 178 h 918998"/>
                  <a:gd name="connsiteX64" fmla="*/ 915097 w 1838183"/>
                  <a:gd name="connsiteY64" fmla="*/ 178 h 918998"/>
                  <a:gd name="connsiteX65" fmla="*/ 915097 w 1838183"/>
                  <a:gd name="connsiteY65" fmla="*/ 1243 h 918998"/>
                  <a:gd name="connsiteX66" fmla="*/ 884026 w 1838183"/>
                  <a:gd name="connsiteY66" fmla="*/ 1776 h 918998"/>
                  <a:gd name="connsiteX67" fmla="*/ 884026 w 1838183"/>
                  <a:gd name="connsiteY67" fmla="*/ 178 h 918998"/>
                  <a:gd name="connsiteX68" fmla="*/ 877633 w 1838183"/>
                  <a:gd name="connsiteY68" fmla="*/ 178 h 918998"/>
                  <a:gd name="connsiteX69" fmla="*/ 877633 w 1838183"/>
                  <a:gd name="connsiteY69" fmla="*/ 2131 h 918998"/>
                  <a:gd name="connsiteX70" fmla="*/ 839282 w 1838183"/>
                  <a:gd name="connsiteY70" fmla="*/ 7280 h 918998"/>
                  <a:gd name="connsiteX71" fmla="*/ 838927 w 1838183"/>
                  <a:gd name="connsiteY71" fmla="*/ 178 h 918998"/>
                  <a:gd name="connsiteX72" fmla="*/ 832535 w 1838183"/>
                  <a:gd name="connsiteY72" fmla="*/ 178 h 918998"/>
                  <a:gd name="connsiteX73" fmla="*/ 832891 w 1838183"/>
                  <a:gd name="connsiteY73" fmla="*/ 8345 h 918998"/>
                  <a:gd name="connsiteX74" fmla="*/ 799333 w 1838183"/>
                  <a:gd name="connsiteY74" fmla="*/ 16157 h 918998"/>
                  <a:gd name="connsiteX75" fmla="*/ 799333 w 1838183"/>
                  <a:gd name="connsiteY75" fmla="*/ 14204 h 918998"/>
                  <a:gd name="connsiteX76" fmla="*/ 798801 w 1838183"/>
                  <a:gd name="connsiteY76" fmla="*/ 178 h 918998"/>
                  <a:gd name="connsiteX77" fmla="*/ 798801 w 1838183"/>
                  <a:gd name="connsiteY77" fmla="*/ 178 h 918998"/>
                  <a:gd name="connsiteX78" fmla="*/ 792409 w 1838183"/>
                  <a:gd name="connsiteY78" fmla="*/ 178 h 918998"/>
                  <a:gd name="connsiteX79" fmla="*/ 793120 w 1838183"/>
                  <a:gd name="connsiteY79" fmla="*/ 14381 h 918998"/>
                  <a:gd name="connsiteX80" fmla="*/ 793120 w 1838183"/>
                  <a:gd name="connsiteY80" fmla="*/ 17755 h 918998"/>
                  <a:gd name="connsiteX81" fmla="*/ 756544 w 1838183"/>
                  <a:gd name="connsiteY81" fmla="*/ 29828 h 918998"/>
                  <a:gd name="connsiteX82" fmla="*/ 756544 w 1838183"/>
                  <a:gd name="connsiteY82" fmla="*/ 23437 h 918998"/>
                  <a:gd name="connsiteX83" fmla="*/ 755123 w 1838183"/>
                  <a:gd name="connsiteY83" fmla="*/ 178 h 918998"/>
                  <a:gd name="connsiteX84" fmla="*/ 755123 w 1838183"/>
                  <a:gd name="connsiteY84" fmla="*/ 178 h 918998"/>
                  <a:gd name="connsiteX85" fmla="*/ 748732 w 1838183"/>
                  <a:gd name="connsiteY85" fmla="*/ 178 h 918998"/>
                  <a:gd name="connsiteX86" fmla="*/ 750152 w 1838183"/>
                  <a:gd name="connsiteY86" fmla="*/ 23614 h 918998"/>
                  <a:gd name="connsiteX87" fmla="*/ 750152 w 1838183"/>
                  <a:gd name="connsiteY87" fmla="*/ 32314 h 918998"/>
                  <a:gd name="connsiteX88" fmla="*/ 460922 w 1838183"/>
                  <a:gd name="connsiteY88" fmla="*/ 407832 h 918998"/>
                  <a:gd name="connsiteX89" fmla="*/ 171691 w 1838183"/>
                  <a:gd name="connsiteY89" fmla="*/ 32314 h 918998"/>
                  <a:gd name="connsiteX90" fmla="*/ 171691 w 1838183"/>
                  <a:gd name="connsiteY90" fmla="*/ 23614 h 918998"/>
                  <a:gd name="connsiteX91" fmla="*/ 173112 w 1838183"/>
                  <a:gd name="connsiteY91" fmla="*/ 178 h 918998"/>
                  <a:gd name="connsiteX92" fmla="*/ 166720 w 1838183"/>
                  <a:gd name="connsiteY92" fmla="*/ 178 h 918998"/>
                  <a:gd name="connsiteX93" fmla="*/ 166720 w 1838183"/>
                  <a:gd name="connsiteY93" fmla="*/ 178 h 918998"/>
                  <a:gd name="connsiteX94" fmla="*/ 165300 w 1838183"/>
                  <a:gd name="connsiteY94" fmla="*/ 23437 h 918998"/>
                  <a:gd name="connsiteX95" fmla="*/ 165300 w 1838183"/>
                  <a:gd name="connsiteY95" fmla="*/ 29828 h 918998"/>
                  <a:gd name="connsiteX96" fmla="*/ 128724 w 1838183"/>
                  <a:gd name="connsiteY96" fmla="*/ 17755 h 918998"/>
                  <a:gd name="connsiteX97" fmla="*/ 128724 w 1838183"/>
                  <a:gd name="connsiteY97" fmla="*/ 14204 h 918998"/>
                  <a:gd name="connsiteX98" fmla="*/ 129257 w 1838183"/>
                  <a:gd name="connsiteY98" fmla="*/ 0 h 918998"/>
                  <a:gd name="connsiteX99" fmla="*/ 122865 w 1838183"/>
                  <a:gd name="connsiteY99" fmla="*/ 0 h 918998"/>
                  <a:gd name="connsiteX100" fmla="*/ 122865 w 1838183"/>
                  <a:gd name="connsiteY100" fmla="*/ 0 h 918998"/>
                  <a:gd name="connsiteX101" fmla="*/ 122332 w 1838183"/>
                  <a:gd name="connsiteY101" fmla="*/ 14027 h 918998"/>
                  <a:gd name="connsiteX102" fmla="*/ 122332 w 1838183"/>
                  <a:gd name="connsiteY102" fmla="*/ 15979 h 918998"/>
                  <a:gd name="connsiteX103" fmla="*/ 88775 w 1838183"/>
                  <a:gd name="connsiteY103" fmla="*/ 8167 h 918998"/>
                  <a:gd name="connsiteX104" fmla="*/ 89130 w 1838183"/>
                  <a:gd name="connsiteY104" fmla="*/ 0 h 918998"/>
                  <a:gd name="connsiteX105" fmla="*/ 82739 w 1838183"/>
                  <a:gd name="connsiteY105" fmla="*/ 0 h 918998"/>
                  <a:gd name="connsiteX106" fmla="*/ 82739 w 1838183"/>
                  <a:gd name="connsiteY106" fmla="*/ 0 h 918998"/>
                  <a:gd name="connsiteX107" fmla="*/ 82561 w 1838183"/>
                  <a:gd name="connsiteY107" fmla="*/ 7102 h 918998"/>
                  <a:gd name="connsiteX108" fmla="*/ 44210 w 1838183"/>
                  <a:gd name="connsiteY108" fmla="*/ 1953 h 918998"/>
                  <a:gd name="connsiteX109" fmla="*/ 44388 w 1838183"/>
                  <a:gd name="connsiteY109" fmla="*/ 0 h 918998"/>
                  <a:gd name="connsiteX110" fmla="*/ 37996 w 1838183"/>
                  <a:gd name="connsiteY110" fmla="*/ 0 h 918998"/>
                  <a:gd name="connsiteX111" fmla="*/ 37996 w 1838183"/>
                  <a:gd name="connsiteY111" fmla="*/ 0 h 918998"/>
                  <a:gd name="connsiteX112" fmla="*/ 37996 w 1838183"/>
                  <a:gd name="connsiteY112" fmla="*/ 1598 h 918998"/>
                  <a:gd name="connsiteX113" fmla="*/ 6924 w 1838183"/>
                  <a:gd name="connsiteY113" fmla="*/ 178 h 918998"/>
                  <a:gd name="connsiteX114" fmla="*/ 6924 w 1838183"/>
                  <a:gd name="connsiteY114" fmla="*/ 0 h 918998"/>
                  <a:gd name="connsiteX115" fmla="*/ 533 w 1838183"/>
                  <a:gd name="connsiteY115" fmla="*/ 0 h 918998"/>
                  <a:gd name="connsiteX116" fmla="*/ 533 w 1838183"/>
                  <a:gd name="connsiteY116" fmla="*/ 3373 h 918998"/>
                  <a:gd name="connsiteX117" fmla="*/ 533 w 1838183"/>
                  <a:gd name="connsiteY117" fmla="*/ 8345 h 918998"/>
                  <a:gd name="connsiteX118" fmla="*/ 3728 w 1838183"/>
                  <a:gd name="connsiteY118" fmla="*/ 8345 h 918998"/>
                  <a:gd name="connsiteX119" fmla="*/ 458081 w 1838183"/>
                  <a:gd name="connsiteY119" fmla="*/ 456658 h 918998"/>
                  <a:gd name="connsiteX120" fmla="*/ 458081 w 1838183"/>
                  <a:gd name="connsiteY120" fmla="*/ 460564 h 918998"/>
                  <a:gd name="connsiteX121" fmla="*/ 427010 w 1838183"/>
                  <a:gd name="connsiteY121" fmla="*/ 461807 h 918998"/>
                  <a:gd name="connsiteX122" fmla="*/ 427010 w 1838183"/>
                  <a:gd name="connsiteY122" fmla="*/ 460387 h 918998"/>
                  <a:gd name="connsiteX123" fmla="*/ 298995 w 1838183"/>
                  <a:gd name="connsiteY123" fmla="*/ 168317 h 918998"/>
                  <a:gd name="connsiteX124" fmla="*/ 0 w 1838183"/>
                  <a:gd name="connsiteY124" fmla="*/ 47938 h 918998"/>
                  <a:gd name="connsiteX125" fmla="*/ 0 w 1838183"/>
                  <a:gd name="connsiteY125" fmla="*/ 54330 h 918998"/>
                  <a:gd name="connsiteX126" fmla="*/ 294557 w 1838183"/>
                  <a:gd name="connsiteY126" fmla="*/ 172756 h 918998"/>
                  <a:gd name="connsiteX127" fmla="*/ 420617 w 1838183"/>
                  <a:gd name="connsiteY127" fmla="*/ 460209 h 918998"/>
                  <a:gd name="connsiteX128" fmla="*/ 420617 w 1838183"/>
                  <a:gd name="connsiteY128" fmla="*/ 461985 h 918998"/>
                  <a:gd name="connsiteX129" fmla="*/ 382267 w 1838183"/>
                  <a:gd name="connsiteY129" fmla="*/ 467134 h 918998"/>
                  <a:gd name="connsiteX130" fmla="*/ 177 w 1838183"/>
                  <a:gd name="connsiteY130" fmla="*/ 92858 h 918998"/>
                  <a:gd name="connsiteX131" fmla="*/ 177 w 1838183"/>
                  <a:gd name="connsiteY131" fmla="*/ 99250 h 918998"/>
                  <a:gd name="connsiteX132" fmla="*/ 375875 w 1838183"/>
                  <a:gd name="connsiteY132" fmla="*/ 468199 h 918998"/>
                  <a:gd name="connsiteX133" fmla="*/ 342318 w 1838183"/>
                  <a:gd name="connsiteY133" fmla="*/ 475833 h 918998"/>
                  <a:gd name="connsiteX134" fmla="*/ 342318 w 1838183"/>
                  <a:gd name="connsiteY134" fmla="*/ 474590 h 918998"/>
                  <a:gd name="connsiteX135" fmla="*/ 240936 w 1838183"/>
                  <a:gd name="connsiteY135" fmla="*/ 238804 h 918998"/>
                  <a:gd name="connsiteX136" fmla="*/ 177 w 1838183"/>
                  <a:gd name="connsiteY136" fmla="*/ 141507 h 918998"/>
                  <a:gd name="connsiteX137" fmla="*/ 177 w 1838183"/>
                  <a:gd name="connsiteY137" fmla="*/ 147899 h 918998"/>
                  <a:gd name="connsiteX138" fmla="*/ 335749 w 1838183"/>
                  <a:gd name="connsiteY138" fmla="*/ 474590 h 918998"/>
                  <a:gd name="connsiteX139" fmla="*/ 335749 w 1838183"/>
                  <a:gd name="connsiteY139" fmla="*/ 477609 h 918998"/>
                  <a:gd name="connsiteX140" fmla="*/ 299173 w 1838183"/>
                  <a:gd name="connsiteY140" fmla="*/ 489505 h 918998"/>
                  <a:gd name="connsiteX141" fmla="*/ 299173 w 1838183"/>
                  <a:gd name="connsiteY141" fmla="*/ 483646 h 918998"/>
                  <a:gd name="connsiteX142" fmla="*/ 0 w 1838183"/>
                  <a:gd name="connsiteY142" fmla="*/ 192997 h 918998"/>
                  <a:gd name="connsiteX143" fmla="*/ 0 w 1838183"/>
                  <a:gd name="connsiteY143" fmla="*/ 199388 h 918998"/>
                  <a:gd name="connsiteX144" fmla="*/ 292603 w 1838183"/>
                  <a:gd name="connsiteY144" fmla="*/ 483646 h 918998"/>
                  <a:gd name="connsiteX145" fmla="*/ 292603 w 1838183"/>
                  <a:gd name="connsiteY145" fmla="*/ 491991 h 918998"/>
                  <a:gd name="connsiteX146" fmla="*/ 11896 w 1838183"/>
                  <a:gd name="connsiteY146" fmla="*/ 819038 h 918998"/>
                  <a:gd name="connsiteX147" fmla="*/ 11363 w 1838183"/>
                  <a:gd name="connsiteY147" fmla="*/ 821346 h 918998"/>
                  <a:gd name="connsiteX148" fmla="*/ 8522 w 1838183"/>
                  <a:gd name="connsiteY148" fmla="*/ 835195 h 918998"/>
                  <a:gd name="connsiteX149" fmla="*/ 7812 w 1838183"/>
                  <a:gd name="connsiteY149" fmla="*/ 839811 h 918998"/>
                  <a:gd name="connsiteX150" fmla="*/ 4439 w 1838183"/>
                  <a:gd name="connsiteY150" fmla="*/ 860761 h 918998"/>
                  <a:gd name="connsiteX151" fmla="*/ 3551 w 1838183"/>
                  <a:gd name="connsiteY151" fmla="*/ 867864 h 918998"/>
                  <a:gd name="connsiteX152" fmla="*/ 3551 w 1838183"/>
                  <a:gd name="connsiteY152" fmla="*/ 868396 h 918998"/>
                  <a:gd name="connsiteX153" fmla="*/ 355 w 1838183"/>
                  <a:gd name="connsiteY153" fmla="*/ 918643 h 918998"/>
                  <a:gd name="connsiteX154" fmla="*/ 355 w 1838183"/>
                  <a:gd name="connsiteY154" fmla="*/ 918643 h 918998"/>
                  <a:gd name="connsiteX155" fmla="*/ 6747 w 1838183"/>
                  <a:gd name="connsiteY155" fmla="*/ 918643 h 918998"/>
                  <a:gd name="connsiteX156" fmla="*/ 6747 w 1838183"/>
                  <a:gd name="connsiteY156" fmla="*/ 918643 h 918998"/>
                  <a:gd name="connsiteX157" fmla="*/ 7102 w 1838183"/>
                  <a:gd name="connsiteY157" fmla="*/ 907102 h 918998"/>
                  <a:gd name="connsiteX158" fmla="*/ 7457 w 1838183"/>
                  <a:gd name="connsiteY158" fmla="*/ 898047 h 918998"/>
                  <a:gd name="connsiteX159" fmla="*/ 8878 w 1838183"/>
                  <a:gd name="connsiteY159" fmla="*/ 879582 h 918998"/>
                  <a:gd name="connsiteX160" fmla="*/ 9232 w 1838183"/>
                  <a:gd name="connsiteY160" fmla="*/ 875498 h 918998"/>
                  <a:gd name="connsiteX161" fmla="*/ 461277 w 1838183"/>
                  <a:gd name="connsiteY161" fmla="*/ 466779 h 918998"/>
                  <a:gd name="connsiteX162" fmla="*/ 913321 w 1838183"/>
                  <a:gd name="connsiteY162" fmla="*/ 875676 h 918998"/>
                  <a:gd name="connsiteX163" fmla="*/ 913676 w 1838183"/>
                  <a:gd name="connsiteY163" fmla="*/ 879227 h 918998"/>
                  <a:gd name="connsiteX164" fmla="*/ 915097 w 1838183"/>
                  <a:gd name="connsiteY164" fmla="*/ 898225 h 918998"/>
                  <a:gd name="connsiteX165" fmla="*/ 915451 w 1838183"/>
                  <a:gd name="connsiteY165" fmla="*/ 906747 h 918998"/>
                  <a:gd name="connsiteX166" fmla="*/ 915807 w 1838183"/>
                  <a:gd name="connsiteY166" fmla="*/ 918821 h 918998"/>
                  <a:gd name="connsiteX167" fmla="*/ 915807 w 1838183"/>
                  <a:gd name="connsiteY167" fmla="*/ 918821 h 918998"/>
                  <a:gd name="connsiteX168" fmla="*/ 922376 w 1838183"/>
                  <a:gd name="connsiteY168" fmla="*/ 918821 h 918998"/>
                  <a:gd name="connsiteX169" fmla="*/ 922376 w 1838183"/>
                  <a:gd name="connsiteY169" fmla="*/ 918821 h 918998"/>
                  <a:gd name="connsiteX170" fmla="*/ 922731 w 1838183"/>
                  <a:gd name="connsiteY170" fmla="*/ 907280 h 918998"/>
                  <a:gd name="connsiteX171" fmla="*/ 923087 w 1838183"/>
                  <a:gd name="connsiteY171" fmla="*/ 898225 h 918998"/>
                  <a:gd name="connsiteX172" fmla="*/ 924507 w 1838183"/>
                  <a:gd name="connsiteY172" fmla="*/ 879759 h 918998"/>
                  <a:gd name="connsiteX173" fmla="*/ 924862 w 1838183"/>
                  <a:gd name="connsiteY173" fmla="*/ 875676 h 918998"/>
                  <a:gd name="connsiteX174" fmla="*/ 1376907 w 1838183"/>
                  <a:gd name="connsiteY174" fmla="*/ 466956 h 918998"/>
                  <a:gd name="connsiteX175" fmla="*/ 1828950 w 1838183"/>
                  <a:gd name="connsiteY175" fmla="*/ 875853 h 918998"/>
                  <a:gd name="connsiteX176" fmla="*/ 1829306 w 1838183"/>
                  <a:gd name="connsiteY176" fmla="*/ 879404 h 918998"/>
                  <a:gd name="connsiteX177" fmla="*/ 1830726 w 1838183"/>
                  <a:gd name="connsiteY177" fmla="*/ 898402 h 918998"/>
                  <a:gd name="connsiteX178" fmla="*/ 1831081 w 1838183"/>
                  <a:gd name="connsiteY178" fmla="*/ 906924 h 918998"/>
                  <a:gd name="connsiteX179" fmla="*/ 1831436 w 1838183"/>
                  <a:gd name="connsiteY179" fmla="*/ 918998 h 918998"/>
                  <a:gd name="connsiteX180" fmla="*/ 1831436 w 1838183"/>
                  <a:gd name="connsiteY180" fmla="*/ 918998 h 918998"/>
                  <a:gd name="connsiteX181" fmla="*/ 1837828 w 1838183"/>
                  <a:gd name="connsiteY181" fmla="*/ 918998 h 918998"/>
                  <a:gd name="connsiteX182" fmla="*/ 1834632 w 1838183"/>
                  <a:gd name="connsiteY182" fmla="*/ 868751 h 918998"/>
                  <a:gd name="connsiteX183" fmla="*/ 1834632 w 1838183"/>
                  <a:gd name="connsiteY183" fmla="*/ 868219 h 918998"/>
                  <a:gd name="connsiteX184" fmla="*/ 1833744 w 1838183"/>
                  <a:gd name="connsiteY184" fmla="*/ 861472 h 918998"/>
                  <a:gd name="connsiteX185" fmla="*/ 1830371 w 1838183"/>
                  <a:gd name="connsiteY185" fmla="*/ 839811 h 918998"/>
                  <a:gd name="connsiteX186" fmla="*/ 1829661 w 1838183"/>
                  <a:gd name="connsiteY186" fmla="*/ 835727 h 918998"/>
                  <a:gd name="connsiteX187" fmla="*/ 1826642 w 1838183"/>
                  <a:gd name="connsiteY187" fmla="*/ 821701 h 918998"/>
                  <a:gd name="connsiteX188" fmla="*/ 1826110 w 1838183"/>
                  <a:gd name="connsiteY188" fmla="*/ 819747 h 918998"/>
                  <a:gd name="connsiteX189" fmla="*/ 1545224 w 1838183"/>
                  <a:gd name="connsiteY189" fmla="*/ 492523 h 918998"/>
                  <a:gd name="connsiteX190" fmla="*/ 1545224 w 1838183"/>
                  <a:gd name="connsiteY190" fmla="*/ 484178 h 918998"/>
                  <a:gd name="connsiteX191" fmla="*/ 1837650 w 1838183"/>
                  <a:gd name="connsiteY191" fmla="*/ 199921 h 918998"/>
                  <a:gd name="connsiteX192" fmla="*/ 1837650 w 1838183"/>
                  <a:gd name="connsiteY192" fmla="*/ 193529 h 918998"/>
                  <a:gd name="connsiteX193" fmla="*/ 1538833 w 1838183"/>
                  <a:gd name="connsiteY193" fmla="*/ 484178 h 918998"/>
                  <a:gd name="connsiteX194" fmla="*/ 1538833 w 1838183"/>
                  <a:gd name="connsiteY194" fmla="*/ 490038 h 918998"/>
                  <a:gd name="connsiteX195" fmla="*/ 1502257 w 1838183"/>
                  <a:gd name="connsiteY195" fmla="*/ 478142 h 918998"/>
                  <a:gd name="connsiteX196" fmla="*/ 1502257 w 1838183"/>
                  <a:gd name="connsiteY196" fmla="*/ 475124 h 918998"/>
                  <a:gd name="connsiteX197" fmla="*/ 1601685 w 1838183"/>
                  <a:gd name="connsiteY197" fmla="*/ 243953 h 918998"/>
                  <a:gd name="connsiteX198" fmla="*/ 1834987 w 1838183"/>
                  <a:gd name="connsiteY198" fmla="*/ 148431 h 918998"/>
                  <a:gd name="connsiteX199" fmla="*/ 1837650 w 1838183"/>
                  <a:gd name="connsiteY199" fmla="*/ 148431 h 918998"/>
                  <a:gd name="connsiteX200" fmla="*/ 1837650 w 1838183"/>
                  <a:gd name="connsiteY200" fmla="*/ 142040 h 918998"/>
                  <a:gd name="connsiteX201" fmla="*/ 1834987 w 1838183"/>
                  <a:gd name="connsiteY201" fmla="*/ 142040 h 918998"/>
                  <a:gd name="connsiteX202" fmla="*/ 1597247 w 1838183"/>
                  <a:gd name="connsiteY202" fmla="*/ 239337 h 918998"/>
                  <a:gd name="connsiteX203" fmla="*/ 1495865 w 1838183"/>
                  <a:gd name="connsiteY203" fmla="*/ 475124 h 918998"/>
                  <a:gd name="connsiteX204" fmla="*/ 1495865 w 1838183"/>
                  <a:gd name="connsiteY204" fmla="*/ 476366 h 918998"/>
                  <a:gd name="connsiteX205" fmla="*/ 1462309 w 1838183"/>
                  <a:gd name="connsiteY205" fmla="*/ 468732 h 918998"/>
                  <a:gd name="connsiteX206" fmla="*/ 1837650 w 1838183"/>
                  <a:gd name="connsiteY206" fmla="*/ 99783 h 918998"/>
                  <a:gd name="connsiteX207" fmla="*/ 1837650 w 1838183"/>
                  <a:gd name="connsiteY207" fmla="*/ 93391 h 918998"/>
                  <a:gd name="connsiteX208" fmla="*/ 1455916 w 1838183"/>
                  <a:gd name="connsiteY208" fmla="*/ 467666 h 918998"/>
                  <a:gd name="connsiteX209" fmla="*/ 1417565 w 1838183"/>
                  <a:gd name="connsiteY209" fmla="*/ 462695 h 918998"/>
                  <a:gd name="connsiteX210" fmla="*/ 1837650 w 1838183"/>
                  <a:gd name="connsiteY210" fmla="*/ 54863 h 918998"/>
                  <a:gd name="connsiteX211" fmla="*/ 1837650 w 1838183"/>
                  <a:gd name="connsiteY211" fmla="*/ 48471 h 918998"/>
                  <a:gd name="connsiteX212" fmla="*/ 1411174 w 1838183"/>
                  <a:gd name="connsiteY212" fmla="*/ 462340 h 918998"/>
                  <a:gd name="connsiteX213" fmla="*/ 1380102 w 1838183"/>
                  <a:gd name="connsiteY213" fmla="*/ 460919 h 918998"/>
                  <a:gd name="connsiteX214" fmla="*/ 1380457 w 1838183"/>
                  <a:gd name="connsiteY214" fmla="*/ 449556 h 918998"/>
                  <a:gd name="connsiteX215" fmla="*/ 1380812 w 1838183"/>
                  <a:gd name="connsiteY215" fmla="*/ 440501 h 918998"/>
                  <a:gd name="connsiteX216" fmla="*/ 1382233 w 1838183"/>
                  <a:gd name="connsiteY216" fmla="*/ 422036 h 918998"/>
                  <a:gd name="connsiteX217" fmla="*/ 1382587 w 1838183"/>
                  <a:gd name="connsiteY217" fmla="*/ 417953 h 918998"/>
                  <a:gd name="connsiteX218" fmla="*/ 1837650 w 1838183"/>
                  <a:gd name="connsiteY218" fmla="*/ 9232 h 918998"/>
                  <a:gd name="connsiteX219" fmla="*/ 1838183 w 1838183"/>
                  <a:gd name="connsiteY219" fmla="*/ 9232 h 918998"/>
                  <a:gd name="connsiteX220" fmla="*/ 1838183 w 1838183"/>
                  <a:gd name="connsiteY220" fmla="*/ 6037 h 918998"/>
                  <a:gd name="connsiteX221" fmla="*/ 1838183 w 1838183"/>
                  <a:gd name="connsiteY221" fmla="*/ 533 h 918998"/>
                  <a:gd name="connsiteX222" fmla="*/ 1838006 w 1838183"/>
                  <a:gd name="connsiteY222" fmla="*/ 533 h 918998"/>
                  <a:gd name="connsiteX223" fmla="*/ 1831614 w 1838183"/>
                  <a:gd name="connsiteY223" fmla="*/ 533 h 918998"/>
                  <a:gd name="connsiteX224" fmla="*/ 1830726 w 1838183"/>
                  <a:gd name="connsiteY224" fmla="*/ 1776 h 918998"/>
                  <a:gd name="connsiteX225" fmla="*/ 926992 w 1838183"/>
                  <a:gd name="connsiteY225" fmla="*/ 819393 h 918998"/>
                  <a:gd name="connsiteX226" fmla="*/ 926459 w 1838183"/>
                  <a:gd name="connsiteY226" fmla="*/ 821701 h 918998"/>
                  <a:gd name="connsiteX227" fmla="*/ 923619 w 1838183"/>
                  <a:gd name="connsiteY227" fmla="*/ 835550 h 918998"/>
                  <a:gd name="connsiteX228" fmla="*/ 922731 w 1838183"/>
                  <a:gd name="connsiteY228" fmla="*/ 840166 h 918998"/>
                  <a:gd name="connsiteX229" fmla="*/ 919536 w 1838183"/>
                  <a:gd name="connsiteY229" fmla="*/ 861117 h 918998"/>
                  <a:gd name="connsiteX230" fmla="*/ 918648 w 1838183"/>
                  <a:gd name="connsiteY230" fmla="*/ 868219 h 918998"/>
                  <a:gd name="connsiteX231" fmla="*/ 917760 w 1838183"/>
                  <a:gd name="connsiteY231" fmla="*/ 861472 h 918998"/>
                  <a:gd name="connsiteX232" fmla="*/ 914386 w 1838183"/>
                  <a:gd name="connsiteY232" fmla="*/ 839811 h 918998"/>
                  <a:gd name="connsiteX233" fmla="*/ 913676 w 1838183"/>
                  <a:gd name="connsiteY233" fmla="*/ 835727 h 918998"/>
                  <a:gd name="connsiteX234" fmla="*/ 910658 w 1838183"/>
                  <a:gd name="connsiteY234" fmla="*/ 821701 h 918998"/>
                  <a:gd name="connsiteX235" fmla="*/ 910125 w 1838183"/>
                  <a:gd name="connsiteY235" fmla="*/ 819747 h 918998"/>
                  <a:gd name="connsiteX236" fmla="*/ 629239 w 1838183"/>
                  <a:gd name="connsiteY236" fmla="*/ 492523 h 918998"/>
                  <a:gd name="connsiteX237" fmla="*/ 629239 w 1838183"/>
                  <a:gd name="connsiteY237" fmla="*/ 484178 h 918998"/>
                  <a:gd name="connsiteX238" fmla="*/ 918470 w 1838183"/>
                  <a:gd name="connsiteY238" fmla="*/ 199921 h 918998"/>
                  <a:gd name="connsiteX239" fmla="*/ 1207700 w 1838183"/>
                  <a:gd name="connsiteY239" fmla="*/ 484178 h 918998"/>
                  <a:gd name="connsiteX240" fmla="*/ 1207700 w 1838183"/>
                  <a:gd name="connsiteY240" fmla="*/ 492523 h 918998"/>
                  <a:gd name="connsiteX241" fmla="*/ 926992 w 1838183"/>
                  <a:gd name="connsiteY241" fmla="*/ 819393 h 918998"/>
                  <a:gd name="connsiteX242" fmla="*/ 1214270 w 1838183"/>
                  <a:gd name="connsiteY242" fmla="*/ 489682 h 918998"/>
                  <a:gd name="connsiteX243" fmla="*/ 1214270 w 1838183"/>
                  <a:gd name="connsiteY243" fmla="*/ 483823 h 918998"/>
                  <a:gd name="connsiteX244" fmla="*/ 918648 w 1838183"/>
                  <a:gd name="connsiteY244" fmla="*/ 193174 h 918998"/>
                  <a:gd name="connsiteX245" fmla="*/ 623026 w 1838183"/>
                  <a:gd name="connsiteY245" fmla="*/ 483823 h 918998"/>
                  <a:gd name="connsiteX246" fmla="*/ 623026 w 1838183"/>
                  <a:gd name="connsiteY246" fmla="*/ 489682 h 918998"/>
                  <a:gd name="connsiteX247" fmla="*/ 586450 w 1838183"/>
                  <a:gd name="connsiteY247" fmla="*/ 477787 h 918998"/>
                  <a:gd name="connsiteX248" fmla="*/ 586450 w 1838183"/>
                  <a:gd name="connsiteY248" fmla="*/ 474768 h 918998"/>
                  <a:gd name="connsiteX249" fmla="*/ 685878 w 1838183"/>
                  <a:gd name="connsiteY249" fmla="*/ 243598 h 918998"/>
                  <a:gd name="connsiteX250" fmla="*/ 918648 w 1838183"/>
                  <a:gd name="connsiteY250" fmla="*/ 148077 h 918998"/>
                  <a:gd name="connsiteX251" fmla="*/ 1250845 w 1838183"/>
                  <a:gd name="connsiteY251" fmla="*/ 474768 h 918998"/>
                  <a:gd name="connsiteX252" fmla="*/ 1250845 w 1838183"/>
                  <a:gd name="connsiteY252" fmla="*/ 477787 h 918998"/>
                  <a:gd name="connsiteX253" fmla="*/ 1214270 w 1838183"/>
                  <a:gd name="connsiteY253" fmla="*/ 489682 h 918998"/>
                  <a:gd name="connsiteX254" fmla="*/ 1257237 w 1838183"/>
                  <a:gd name="connsiteY254" fmla="*/ 475833 h 918998"/>
                  <a:gd name="connsiteX255" fmla="*/ 1257237 w 1838183"/>
                  <a:gd name="connsiteY255" fmla="*/ 474590 h 918998"/>
                  <a:gd name="connsiteX256" fmla="*/ 1155856 w 1838183"/>
                  <a:gd name="connsiteY256" fmla="*/ 238804 h 918998"/>
                  <a:gd name="connsiteX257" fmla="*/ 918470 w 1838183"/>
                  <a:gd name="connsiteY257" fmla="*/ 141507 h 918998"/>
                  <a:gd name="connsiteX258" fmla="*/ 681085 w 1838183"/>
                  <a:gd name="connsiteY258" fmla="*/ 238804 h 918998"/>
                  <a:gd name="connsiteX259" fmla="*/ 579703 w 1838183"/>
                  <a:gd name="connsiteY259" fmla="*/ 474590 h 918998"/>
                  <a:gd name="connsiteX260" fmla="*/ 579703 w 1838183"/>
                  <a:gd name="connsiteY260" fmla="*/ 475833 h 918998"/>
                  <a:gd name="connsiteX261" fmla="*/ 546146 w 1838183"/>
                  <a:gd name="connsiteY261" fmla="*/ 468199 h 918998"/>
                  <a:gd name="connsiteX262" fmla="*/ 918293 w 1838183"/>
                  <a:gd name="connsiteY262" fmla="*/ 99250 h 918998"/>
                  <a:gd name="connsiteX263" fmla="*/ 1290438 w 1838183"/>
                  <a:gd name="connsiteY263" fmla="*/ 468199 h 918998"/>
                  <a:gd name="connsiteX264" fmla="*/ 1257237 w 1838183"/>
                  <a:gd name="connsiteY264" fmla="*/ 475833 h 918998"/>
                  <a:gd name="connsiteX265" fmla="*/ 1297185 w 1838183"/>
                  <a:gd name="connsiteY265" fmla="*/ 467134 h 918998"/>
                  <a:gd name="connsiteX266" fmla="*/ 918648 w 1838183"/>
                  <a:gd name="connsiteY266" fmla="*/ 92858 h 918998"/>
                  <a:gd name="connsiteX267" fmla="*/ 540110 w 1838183"/>
                  <a:gd name="connsiteY267" fmla="*/ 467134 h 918998"/>
                  <a:gd name="connsiteX268" fmla="*/ 501758 w 1838183"/>
                  <a:gd name="connsiteY268" fmla="*/ 462162 h 918998"/>
                  <a:gd name="connsiteX269" fmla="*/ 918648 w 1838183"/>
                  <a:gd name="connsiteY269" fmla="*/ 54330 h 918998"/>
                  <a:gd name="connsiteX270" fmla="*/ 1209653 w 1838183"/>
                  <a:gd name="connsiteY270" fmla="*/ 172756 h 918998"/>
                  <a:gd name="connsiteX271" fmla="*/ 1335715 w 1838183"/>
                  <a:gd name="connsiteY271" fmla="*/ 460209 h 918998"/>
                  <a:gd name="connsiteX272" fmla="*/ 1335715 w 1838183"/>
                  <a:gd name="connsiteY272" fmla="*/ 461985 h 918998"/>
                  <a:gd name="connsiteX273" fmla="*/ 1297185 w 1838183"/>
                  <a:gd name="connsiteY273" fmla="*/ 467134 h 918998"/>
                  <a:gd name="connsiteX274" fmla="*/ 1342106 w 1838183"/>
                  <a:gd name="connsiteY274" fmla="*/ 461630 h 918998"/>
                  <a:gd name="connsiteX275" fmla="*/ 1342106 w 1838183"/>
                  <a:gd name="connsiteY275" fmla="*/ 460209 h 918998"/>
                  <a:gd name="connsiteX276" fmla="*/ 1214092 w 1838183"/>
                  <a:gd name="connsiteY276" fmla="*/ 168140 h 918998"/>
                  <a:gd name="connsiteX277" fmla="*/ 918648 w 1838183"/>
                  <a:gd name="connsiteY277" fmla="*/ 47761 h 918998"/>
                  <a:gd name="connsiteX278" fmla="*/ 495367 w 1838183"/>
                  <a:gd name="connsiteY278" fmla="*/ 461630 h 918998"/>
                  <a:gd name="connsiteX279" fmla="*/ 464295 w 1838183"/>
                  <a:gd name="connsiteY279" fmla="*/ 460209 h 918998"/>
                  <a:gd name="connsiteX280" fmla="*/ 464295 w 1838183"/>
                  <a:gd name="connsiteY280" fmla="*/ 456835 h 918998"/>
                  <a:gd name="connsiteX281" fmla="*/ 915451 w 1838183"/>
                  <a:gd name="connsiteY281" fmla="*/ 7812 h 918998"/>
                  <a:gd name="connsiteX282" fmla="*/ 921488 w 1838183"/>
                  <a:gd name="connsiteY282" fmla="*/ 7812 h 918998"/>
                  <a:gd name="connsiteX283" fmla="*/ 1370869 w 1838183"/>
                  <a:gd name="connsiteY283" fmla="*/ 417420 h 918998"/>
                  <a:gd name="connsiteX284" fmla="*/ 1371225 w 1838183"/>
                  <a:gd name="connsiteY284" fmla="*/ 420971 h 918998"/>
                  <a:gd name="connsiteX285" fmla="*/ 1372645 w 1838183"/>
                  <a:gd name="connsiteY285" fmla="*/ 439969 h 918998"/>
                  <a:gd name="connsiteX286" fmla="*/ 1372822 w 1838183"/>
                  <a:gd name="connsiteY286" fmla="*/ 448491 h 918998"/>
                  <a:gd name="connsiteX287" fmla="*/ 1373178 w 1838183"/>
                  <a:gd name="connsiteY287" fmla="*/ 460387 h 918998"/>
                  <a:gd name="connsiteX288" fmla="*/ 1342106 w 1838183"/>
                  <a:gd name="connsiteY288" fmla="*/ 461630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8998">
                    <a:moveTo>
                      <a:pt x="1830726" y="1776"/>
                    </a:moveTo>
                    <a:cubicBezTo>
                      <a:pt x="1820250" y="1776"/>
                      <a:pt x="1809952" y="2308"/>
                      <a:pt x="1799655" y="3018"/>
                    </a:cubicBezTo>
                    <a:lnTo>
                      <a:pt x="1799655" y="1598"/>
                    </a:lnTo>
                    <a:lnTo>
                      <a:pt x="1799655" y="0"/>
                    </a:lnTo>
                    <a:lnTo>
                      <a:pt x="1793262" y="0"/>
                    </a:lnTo>
                    <a:lnTo>
                      <a:pt x="1793086" y="0"/>
                    </a:lnTo>
                    <a:lnTo>
                      <a:pt x="1793262" y="1776"/>
                    </a:lnTo>
                    <a:lnTo>
                      <a:pt x="1793262" y="3551"/>
                    </a:lnTo>
                    <a:cubicBezTo>
                      <a:pt x="1780302" y="4616"/>
                      <a:pt x="1767518" y="6392"/>
                      <a:pt x="1754734" y="8700"/>
                    </a:cubicBezTo>
                    <a:cubicBezTo>
                      <a:pt x="1754734" y="5859"/>
                      <a:pt x="1754556" y="2841"/>
                      <a:pt x="1754379" y="0"/>
                    </a:cubicBezTo>
                    <a:lnTo>
                      <a:pt x="1747987" y="0"/>
                    </a:lnTo>
                    <a:lnTo>
                      <a:pt x="1747987" y="0"/>
                    </a:lnTo>
                    <a:cubicBezTo>
                      <a:pt x="1748165" y="3373"/>
                      <a:pt x="1748343" y="6569"/>
                      <a:pt x="1748343" y="9943"/>
                    </a:cubicBezTo>
                    <a:cubicBezTo>
                      <a:pt x="1736979" y="12073"/>
                      <a:pt x="1725793" y="14559"/>
                      <a:pt x="1714785" y="17577"/>
                    </a:cubicBezTo>
                    <a:lnTo>
                      <a:pt x="1714785" y="16334"/>
                    </a:lnTo>
                    <a:cubicBezTo>
                      <a:pt x="1714608" y="10830"/>
                      <a:pt x="1714430" y="5504"/>
                      <a:pt x="1714075" y="178"/>
                    </a:cubicBezTo>
                    <a:lnTo>
                      <a:pt x="1707683" y="178"/>
                    </a:lnTo>
                    <a:lnTo>
                      <a:pt x="1707683" y="178"/>
                    </a:lnTo>
                    <a:cubicBezTo>
                      <a:pt x="1708038" y="5504"/>
                      <a:pt x="1708216" y="11008"/>
                      <a:pt x="1708394" y="16512"/>
                    </a:cubicBezTo>
                    <a:lnTo>
                      <a:pt x="1708394" y="19531"/>
                    </a:lnTo>
                    <a:cubicBezTo>
                      <a:pt x="1695965" y="23081"/>
                      <a:pt x="1683892" y="26987"/>
                      <a:pt x="1671996" y="31604"/>
                    </a:cubicBezTo>
                    <a:cubicBezTo>
                      <a:pt x="1671996" y="29118"/>
                      <a:pt x="1671996" y="26632"/>
                      <a:pt x="1671996" y="25744"/>
                    </a:cubicBezTo>
                    <a:cubicBezTo>
                      <a:pt x="1671818" y="17222"/>
                      <a:pt x="1671285" y="8700"/>
                      <a:pt x="1670398" y="355"/>
                    </a:cubicBezTo>
                    <a:lnTo>
                      <a:pt x="1664184" y="355"/>
                    </a:lnTo>
                    <a:lnTo>
                      <a:pt x="1663828" y="355"/>
                    </a:lnTo>
                    <a:cubicBezTo>
                      <a:pt x="1664716" y="8877"/>
                      <a:pt x="1665427" y="17222"/>
                      <a:pt x="1665603" y="25922"/>
                    </a:cubicBezTo>
                    <a:cubicBezTo>
                      <a:pt x="1665603" y="27165"/>
                      <a:pt x="1665603" y="31249"/>
                      <a:pt x="1665603" y="34267"/>
                    </a:cubicBezTo>
                    <a:cubicBezTo>
                      <a:pt x="1525693" y="89662"/>
                      <a:pt x="1418986" y="211639"/>
                      <a:pt x="1384896" y="361314"/>
                    </a:cubicBezTo>
                    <a:lnTo>
                      <a:pt x="1384363" y="363622"/>
                    </a:lnTo>
                    <a:cubicBezTo>
                      <a:pt x="1383298" y="368238"/>
                      <a:pt x="1382411" y="372855"/>
                      <a:pt x="1381522" y="377471"/>
                    </a:cubicBezTo>
                    <a:lnTo>
                      <a:pt x="1380635" y="382087"/>
                    </a:lnTo>
                    <a:cubicBezTo>
                      <a:pt x="1379392" y="389012"/>
                      <a:pt x="1378326" y="395936"/>
                      <a:pt x="1377261" y="403038"/>
                    </a:cubicBezTo>
                    <a:cubicBezTo>
                      <a:pt x="1376907" y="405346"/>
                      <a:pt x="1376551" y="407832"/>
                      <a:pt x="1376373" y="410140"/>
                    </a:cubicBezTo>
                    <a:cubicBezTo>
                      <a:pt x="1376018" y="407832"/>
                      <a:pt x="1375664" y="405702"/>
                      <a:pt x="1375486" y="403393"/>
                    </a:cubicBezTo>
                    <a:cubicBezTo>
                      <a:pt x="1374598" y="396114"/>
                      <a:pt x="1373355" y="388834"/>
                      <a:pt x="1372112" y="381732"/>
                    </a:cubicBezTo>
                    <a:lnTo>
                      <a:pt x="1371403" y="377648"/>
                    </a:lnTo>
                    <a:cubicBezTo>
                      <a:pt x="1370514" y="372855"/>
                      <a:pt x="1369449" y="368238"/>
                      <a:pt x="1368383" y="363622"/>
                    </a:cubicBezTo>
                    <a:lnTo>
                      <a:pt x="1367851" y="361669"/>
                    </a:lnTo>
                    <a:cubicBezTo>
                      <a:pt x="1333761" y="211995"/>
                      <a:pt x="1227054" y="89840"/>
                      <a:pt x="1086966" y="34445"/>
                    </a:cubicBezTo>
                    <a:cubicBezTo>
                      <a:pt x="1086966" y="31426"/>
                      <a:pt x="1086966" y="27520"/>
                      <a:pt x="1086966" y="26100"/>
                    </a:cubicBezTo>
                    <a:cubicBezTo>
                      <a:pt x="1087144" y="17400"/>
                      <a:pt x="1087853" y="9055"/>
                      <a:pt x="1088741" y="533"/>
                    </a:cubicBezTo>
                    <a:lnTo>
                      <a:pt x="1088563" y="533"/>
                    </a:lnTo>
                    <a:lnTo>
                      <a:pt x="1082349" y="533"/>
                    </a:lnTo>
                    <a:cubicBezTo>
                      <a:pt x="1081462" y="8877"/>
                      <a:pt x="1080929" y="17400"/>
                      <a:pt x="1080751" y="25922"/>
                    </a:cubicBezTo>
                    <a:cubicBezTo>
                      <a:pt x="1080751" y="26810"/>
                      <a:pt x="1080751" y="29296"/>
                      <a:pt x="1080751" y="31782"/>
                    </a:cubicBezTo>
                    <a:cubicBezTo>
                      <a:pt x="1068855" y="27343"/>
                      <a:pt x="1056604" y="23259"/>
                      <a:pt x="1044176" y="19708"/>
                    </a:cubicBezTo>
                    <a:lnTo>
                      <a:pt x="1044176" y="16690"/>
                    </a:lnTo>
                    <a:cubicBezTo>
                      <a:pt x="1044353" y="11186"/>
                      <a:pt x="1044531" y="5859"/>
                      <a:pt x="1044886" y="355"/>
                    </a:cubicBezTo>
                    <a:lnTo>
                      <a:pt x="1044709" y="355"/>
                    </a:lnTo>
                    <a:lnTo>
                      <a:pt x="1038317" y="355"/>
                    </a:lnTo>
                    <a:cubicBezTo>
                      <a:pt x="1037962" y="5682"/>
                      <a:pt x="1037784" y="11186"/>
                      <a:pt x="1037606" y="16512"/>
                    </a:cubicBezTo>
                    <a:lnTo>
                      <a:pt x="1037606" y="17755"/>
                    </a:lnTo>
                    <a:cubicBezTo>
                      <a:pt x="1026598" y="14736"/>
                      <a:pt x="1015412" y="12251"/>
                      <a:pt x="1004050" y="10120"/>
                    </a:cubicBezTo>
                    <a:cubicBezTo>
                      <a:pt x="1004050" y="6747"/>
                      <a:pt x="1004227" y="3551"/>
                      <a:pt x="1004404" y="178"/>
                    </a:cubicBezTo>
                    <a:lnTo>
                      <a:pt x="1004404" y="178"/>
                    </a:lnTo>
                    <a:lnTo>
                      <a:pt x="998013" y="178"/>
                    </a:lnTo>
                    <a:cubicBezTo>
                      <a:pt x="997835" y="3018"/>
                      <a:pt x="997657" y="6037"/>
                      <a:pt x="997657" y="8877"/>
                    </a:cubicBezTo>
                    <a:cubicBezTo>
                      <a:pt x="985052" y="6747"/>
                      <a:pt x="972268" y="4971"/>
                      <a:pt x="959307" y="3906"/>
                    </a:cubicBezTo>
                    <a:lnTo>
                      <a:pt x="959485" y="178"/>
                    </a:lnTo>
                    <a:lnTo>
                      <a:pt x="959307" y="178"/>
                    </a:lnTo>
                    <a:lnTo>
                      <a:pt x="952915" y="178"/>
                    </a:lnTo>
                    <a:lnTo>
                      <a:pt x="952738" y="3373"/>
                    </a:lnTo>
                    <a:cubicBezTo>
                      <a:pt x="942439" y="2663"/>
                      <a:pt x="932141" y="1243"/>
                      <a:pt x="921666" y="1243"/>
                    </a:cubicBezTo>
                    <a:lnTo>
                      <a:pt x="921666" y="178"/>
                    </a:lnTo>
                    <a:lnTo>
                      <a:pt x="915097" y="178"/>
                    </a:lnTo>
                    <a:lnTo>
                      <a:pt x="915097" y="1243"/>
                    </a:lnTo>
                    <a:cubicBezTo>
                      <a:pt x="904621" y="1243"/>
                      <a:pt x="894323" y="1065"/>
                      <a:pt x="884026" y="1776"/>
                    </a:cubicBezTo>
                    <a:lnTo>
                      <a:pt x="884026" y="178"/>
                    </a:lnTo>
                    <a:lnTo>
                      <a:pt x="877633" y="178"/>
                    </a:lnTo>
                    <a:lnTo>
                      <a:pt x="877633" y="2131"/>
                    </a:lnTo>
                    <a:cubicBezTo>
                      <a:pt x="864672" y="3196"/>
                      <a:pt x="851889" y="4971"/>
                      <a:pt x="839282" y="7280"/>
                    </a:cubicBezTo>
                    <a:cubicBezTo>
                      <a:pt x="839282" y="4971"/>
                      <a:pt x="839105" y="2485"/>
                      <a:pt x="838927" y="178"/>
                    </a:cubicBezTo>
                    <a:lnTo>
                      <a:pt x="832535" y="178"/>
                    </a:lnTo>
                    <a:cubicBezTo>
                      <a:pt x="832535" y="2841"/>
                      <a:pt x="832713" y="5682"/>
                      <a:pt x="832891" y="8345"/>
                    </a:cubicBezTo>
                    <a:cubicBezTo>
                      <a:pt x="821527" y="10475"/>
                      <a:pt x="810341" y="13139"/>
                      <a:pt x="799333" y="16157"/>
                    </a:cubicBezTo>
                    <a:lnTo>
                      <a:pt x="799333" y="14204"/>
                    </a:lnTo>
                    <a:cubicBezTo>
                      <a:pt x="799156" y="9588"/>
                      <a:pt x="798978" y="4794"/>
                      <a:pt x="798801" y="178"/>
                    </a:cubicBezTo>
                    <a:lnTo>
                      <a:pt x="798801" y="178"/>
                    </a:lnTo>
                    <a:lnTo>
                      <a:pt x="792409" y="178"/>
                    </a:lnTo>
                    <a:cubicBezTo>
                      <a:pt x="792764" y="4794"/>
                      <a:pt x="792942" y="9588"/>
                      <a:pt x="793120" y="14381"/>
                    </a:cubicBezTo>
                    <a:lnTo>
                      <a:pt x="793120" y="17755"/>
                    </a:lnTo>
                    <a:cubicBezTo>
                      <a:pt x="780691" y="21306"/>
                      <a:pt x="768618" y="25390"/>
                      <a:pt x="756544" y="29828"/>
                    </a:cubicBezTo>
                    <a:cubicBezTo>
                      <a:pt x="756544" y="27165"/>
                      <a:pt x="756544" y="24502"/>
                      <a:pt x="756544" y="23437"/>
                    </a:cubicBezTo>
                    <a:cubicBezTo>
                      <a:pt x="756366" y="15624"/>
                      <a:pt x="755833" y="7812"/>
                      <a:pt x="755123" y="178"/>
                    </a:cubicBezTo>
                    <a:lnTo>
                      <a:pt x="755123" y="178"/>
                    </a:lnTo>
                    <a:lnTo>
                      <a:pt x="748732" y="178"/>
                    </a:lnTo>
                    <a:cubicBezTo>
                      <a:pt x="749442" y="7989"/>
                      <a:pt x="750152" y="15624"/>
                      <a:pt x="750152" y="23614"/>
                    </a:cubicBezTo>
                    <a:cubicBezTo>
                      <a:pt x="750152" y="25035"/>
                      <a:pt x="750152" y="29296"/>
                      <a:pt x="750152" y="32314"/>
                    </a:cubicBezTo>
                    <a:cubicBezTo>
                      <a:pt x="595328" y="93569"/>
                      <a:pt x="481163" y="236497"/>
                      <a:pt x="460922" y="407832"/>
                    </a:cubicBezTo>
                    <a:cubicBezTo>
                      <a:pt x="440681" y="236497"/>
                      <a:pt x="326516" y="93569"/>
                      <a:pt x="171691" y="32314"/>
                    </a:cubicBezTo>
                    <a:cubicBezTo>
                      <a:pt x="171691" y="29118"/>
                      <a:pt x="171691" y="24857"/>
                      <a:pt x="171691" y="23614"/>
                    </a:cubicBezTo>
                    <a:cubicBezTo>
                      <a:pt x="171869"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410"/>
                      <a:pt x="122332" y="14027"/>
                    </a:cubicBezTo>
                    <a:lnTo>
                      <a:pt x="122332" y="15979"/>
                    </a:lnTo>
                    <a:cubicBezTo>
                      <a:pt x="111324" y="12961"/>
                      <a:pt x="100138" y="10475"/>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081" y="460564"/>
                    </a:lnTo>
                    <a:cubicBezTo>
                      <a:pt x="447605" y="460564"/>
                      <a:pt x="437307" y="461097"/>
                      <a:pt x="427010" y="461807"/>
                    </a:cubicBezTo>
                    <a:lnTo>
                      <a:pt x="427010" y="460387"/>
                    </a:lnTo>
                    <a:cubicBezTo>
                      <a:pt x="423813" y="349596"/>
                      <a:pt x="378360" y="245907"/>
                      <a:pt x="298995" y="168317"/>
                    </a:cubicBezTo>
                    <a:cubicBezTo>
                      <a:pt x="219453" y="90728"/>
                      <a:pt x="110969" y="47938"/>
                      <a:pt x="0" y="47938"/>
                    </a:cubicBezTo>
                    <a:lnTo>
                      <a:pt x="0" y="54330"/>
                    </a:lnTo>
                    <a:cubicBezTo>
                      <a:pt x="109371" y="54330"/>
                      <a:pt x="216257" y="96409"/>
                      <a:pt x="294557" y="172756"/>
                    </a:cubicBezTo>
                    <a:cubicBezTo>
                      <a:pt x="372679" y="249102"/>
                      <a:pt x="417422" y="351194"/>
                      <a:pt x="420617" y="460209"/>
                    </a:cubicBezTo>
                    <a:lnTo>
                      <a:pt x="420617" y="461985"/>
                    </a:lnTo>
                    <a:cubicBezTo>
                      <a:pt x="407656" y="463050"/>
                      <a:pt x="394873" y="464825"/>
                      <a:pt x="382267" y="467134"/>
                    </a:cubicBezTo>
                    <a:cubicBezTo>
                      <a:pt x="379425" y="260465"/>
                      <a:pt x="206669" y="92858"/>
                      <a:pt x="177" y="92858"/>
                    </a:cubicBezTo>
                    <a:lnTo>
                      <a:pt x="177" y="99250"/>
                    </a:lnTo>
                    <a:cubicBezTo>
                      <a:pt x="203295" y="99250"/>
                      <a:pt x="373567" y="264727"/>
                      <a:pt x="375875" y="468199"/>
                    </a:cubicBezTo>
                    <a:cubicBezTo>
                      <a:pt x="364512" y="470329"/>
                      <a:pt x="353326" y="472815"/>
                      <a:pt x="342318" y="475833"/>
                    </a:cubicBezTo>
                    <a:lnTo>
                      <a:pt x="342318" y="474590"/>
                    </a:lnTo>
                    <a:cubicBezTo>
                      <a:pt x="340542" y="385283"/>
                      <a:pt x="304677" y="301479"/>
                      <a:pt x="240936" y="238804"/>
                    </a:cubicBezTo>
                    <a:cubicBezTo>
                      <a:pt x="177195" y="176129"/>
                      <a:pt x="89485" y="141507"/>
                      <a:pt x="177" y="141507"/>
                    </a:cubicBezTo>
                    <a:lnTo>
                      <a:pt x="177" y="147899"/>
                    </a:lnTo>
                    <a:cubicBezTo>
                      <a:pt x="179859" y="147899"/>
                      <a:pt x="332375" y="294555"/>
                      <a:pt x="335749" y="474590"/>
                    </a:cubicBezTo>
                    <a:lnTo>
                      <a:pt x="335749"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3" y="483646"/>
                    </a:cubicBezTo>
                    <a:cubicBezTo>
                      <a:pt x="292603" y="484889"/>
                      <a:pt x="292603" y="488972"/>
                      <a:pt x="292603" y="491991"/>
                    </a:cubicBezTo>
                    <a:cubicBezTo>
                      <a:pt x="152516" y="547386"/>
                      <a:pt x="45986" y="669363"/>
                      <a:pt x="11896" y="819038"/>
                    </a:cubicBezTo>
                    <a:lnTo>
                      <a:pt x="11363" y="821346"/>
                    </a:lnTo>
                    <a:cubicBezTo>
                      <a:pt x="10298" y="825962"/>
                      <a:pt x="9410" y="830578"/>
                      <a:pt x="8522" y="835195"/>
                    </a:cubicBezTo>
                    <a:lnTo>
                      <a:pt x="7812" y="839811"/>
                    </a:lnTo>
                    <a:cubicBezTo>
                      <a:pt x="6569" y="846735"/>
                      <a:pt x="5504" y="853837"/>
                      <a:pt x="4439" y="860761"/>
                    </a:cubicBezTo>
                    <a:cubicBezTo>
                      <a:pt x="4083"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4" y="910831"/>
                      <a:pt x="7102" y="907102"/>
                    </a:cubicBezTo>
                    <a:cubicBezTo>
                      <a:pt x="7280" y="904084"/>
                      <a:pt x="7280" y="901066"/>
                      <a:pt x="7457" y="898047"/>
                    </a:cubicBezTo>
                    <a:cubicBezTo>
                      <a:pt x="7812" y="891833"/>
                      <a:pt x="8345" y="885796"/>
                      <a:pt x="8878" y="879582"/>
                    </a:cubicBezTo>
                    <a:lnTo>
                      <a:pt x="9232" y="875498"/>
                    </a:lnTo>
                    <a:cubicBezTo>
                      <a:pt x="32847" y="646104"/>
                      <a:pt x="226554" y="466779"/>
                      <a:pt x="461277" y="466779"/>
                    </a:cubicBezTo>
                    <a:cubicBezTo>
                      <a:pt x="695999" y="466779"/>
                      <a:pt x="889884" y="646281"/>
                      <a:pt x="913321" y="875676"/>
                    </a:cubicBezTo>
                    <a:lnTo>
                      <a:pt x="913676" y="879227"/>
                    </a:lnTo>
                    <a:cubicBezTo>
                      <a:pt x="914209" y="885441"/>
                      <a:pt x="914741" y="891833"/>
                      <a:pt x="915097" y="898225"/>
                    </a:cubicBezTo>
                    <a:cubicBezTo>
                      <a:pt x="915275" y="901066"/>
                      <a:pt x="915275" y="903906"/>
                      <a:pt x="915451" y="906747"/>
                    </a:cubicBezTo>
                    <a:cubicBezTo>
                      <a:pt x="915629" y="910831"/>
                      <a:pt x="915629" y="914737"/>
                      <a:pt x="915807" y="918821"/>
                    </a:cubicBezTo>
                    <a:lnTo>
                      <a:pt x="915807" y="918821"/>
                    </a:lnTo>
                    <a:lnTo>
                      <a:pt x="922376" y="918821"/>
                    </a:lnTo>
                    <a:lnTo>
                      <a:pt x="922376" y="918821"/>
                    </a:lnTo>
                    <a:cubicBezTo>
                      <a:pt x="922376" y="914914"/>
                      <a:pt x="922554" y="911008"/>
                      <a:pt x="922731" y="907280"/>
                    </a:cubicBezTo>
                    <a:cubicBezTo>
                      <a:pt x="922731" y="904261"/>
                      <a:pt x="922909" y="901243"/>
                      <a:pt x="923087" y="898225"/>
                    </a:cubicBezTo>
                    <a:cubicBezTo>
                      <a:pt x="923441" y="892010"/>
                      <a:pt x="923974" y="885974"/>
                      <a:pt x="924507" y="879759"/>
                    </a:cubicBezTo>
                    <a:lnTo>
                      <a:pt x="924862" y="875676"/>
                    </a:lnTo>
                    <a:cubicBezTo>
                      <a:pt x="948477" y="646281"/>
                      <a:pt x="1142184" y="466956"/>
                      <a:pt x="1376907" y="466956"/>
                    </a:cubicBezTo>
                    <a:cubicBezTo>
                      <a:pt x="1611628" y="466956"/>
                      <a:pt x="1805513" y="646459"/>
                      <a:pt x="1828950" y="875853"/>
                    </a:cubicBezTo>
                    <a:lnTo>
                      <a:pt x="1829306" y="879404"/>
                    </a:lnTo>
                    <a:cubicBezTo>
                      <a:pt x="1829838" y="885619"/>
                      <a:pt x="1830371" y="892010"/>
                      <a:pt x="1830726" y="898402"/>
                    </a:cubicBezTo>
                    <a:cubicBezTo>
                      <a:pt x="1830903" y="901243"/>
                      <a:pt x="1830903" y="904084"/>
                      <a:pt x="1831081" y="906924"/>
                    </a:cubicBezTo>
                    <a:cubicBezTo>
                      <a:pt x="1831259" y="911008"/>
                      <a:pt x="1831259" y="914914"/>
                      <a:pt x="1831436" y="918998"/>
                    </a:cubicBezTo>
                    <a:lnTo>
                      <a:pt x="1831436" y="918998"/>
                    </a:lnTo>
                    <a:lnTo>
                      <a:pt x="1837828" y="918998"/>
                    </a:lnTo>
                    <a:cubicBezTo>
                      <a:pt x="1837650" y="901953"/>
                      <a:pt x="1836585" y="885263"/>
                      <a:pt x="1834632" y="868751"/>
                    </a:cubicBezTo>
                    <a:lnTo>
                      <a:pt x="1834632" y="868219"/>
                    </a:lnTo>
                    <a:cubicBezTo>
                      <a:pt x="1834277" y="865911"/>
                      <a:pt x="1833922" y="863780"/>
                      <a:pt x="1833744" y="861472"/>
                    </a:cubicBezTo>
                    <a:cubicBezTo>
                      <a:pt x="1832857" y="854192"/>
                      <a:pt x="1831614" y="846913"/>
                      <a:pt x="1830371" y="839811"/>
                    </a:cubicBezTo>
                    <a:lnTo>
                      <a:pt x="1829661" y="835727"/>
                    </a:lnTo>
                    <a:cubicBezTo>
                      <a:pt x="1828773" y="830933"/>
                      <a:pt x="1827707" y="826317"/>
                      <a:pt x="1826642" y="821701"/>
                    </a:cubicBezTo>
                    <a:lnTo>
                      <a:pt x="1826110" y="819747"/>
                    </a:lnTo>
                    <a:cubicBezTo>
                      <a:pt x="1792019" y="670073"/>
                      <a:pt x="1685312" y="547919"/>
                      <a:pt x="1545224" y="492523"/>
                    </a:cubicBezTo>
                    <a:cubicBezTo>
                      <a:pt x="1545224" y="489505"/>
                      <a:pt x="1545224" y="485599"/>
                      <a:pt x="1545224" y="484178"/>
                    </a:cubicBezTo>
                    <a:cubicBezTo>
                      <a:pt x="1548243" y="327402"/>
                      <a:pt x="1681228" y="199921"/>
                      <a:pt x="1837650" y="199921"/>
                    </a:cubicBezTo>
                    <a:lnTo>
                      <a:pt x="1837650" y="193529"/>
                    </a:lnTo>
                    <a:cubicBezTo>
                      <a:pt x="1677854" y="193529"/>
                      <a:pt x="1542029" y="323851"/>
                      <a:pt x="1538833" y="484178"/>
                    </a:cubicBezTo>
                    <a:cubicBezTo>
                      <a:pt x="1538833" y="485066"/>
                      <a:pt x="1538833" y="487552"/>
                      <a:pt x="1538833" y="490038"/>
                    </a:cubicBezTo>
                    <a:cubicBezTo>
                      <a:pt x="1526936" y="485599"/>
                      <a:pt x="1514685" y="481515"/>
                      <a:pt x="1502257" y="478142"/>
                    </a:cubicBezTo>
                    <a:lnTo>
                      <a:pt x="1502257" y="475124"/>
                    </a:lnTo>
                    <a:cubicBezTo>
                      <a:pt x="1503855" y="387414"/>
                      <a:pt x="1539187" y="305385"/>
                      <a:pt x="1601685" y="243953"/>
                    </a:cubicBezTo>
                    <a:cubicBezTo>
                      <a:pt x="1664184" y="182344"/>
                      <a:pt x="1747455" y="148431"/>
                      <a:pt x="1834987" y="148431"/>
                    </a:cubicBezTo>
                    <a:lnTo>
                      <a:pt x="1837650" y="148431"/>
                    </a:lnTo>
                    <a:lnTo>
                      <a:pt x="1837650" y="142040"/>
                    </a:lnTo>
                    <a:lnTo>
                      <a:pt x="1834987" y="142040"/>
                    </a:lnTo>
                    <a:cubicBezTo>
                      <a:pt x="1745679" y="142040"/>
                      <a:pt x="1660810" y="176662"/>
                      <a:pt x="1597247" y="239337"/>
                    </a:cubicBezTo>
                    <a:cubicBezTo>
                      <a:pt x="1533683" y="302013"/>
                      <a:pt x="1497641" y="385816"/>
                      <a:pt x="1495865" y="475124"/>
                    </a:cubicBezTo>
                    <a:lnTo>
                      <a:pt x="1495865" y="476366"/>
                    </a:lnTo>
                    <a:cubicBezTo>
                      <a:pt x="1484857" y="473348"/>
                      <a:pt x="1473671" y="470862"/>
                      <a:pt x="1462309" y="468732"/>
                    </a:cubicBezTo>
                    <a:cubicBezTo>
                      <a:pt x="1464617" y="265082"/>
                      <a:pt x="1634355" y="99783"/>
                      <a:pt x="1837650" y="99783"/>
                    </a:cubicBezTo>
                    <a:lnTo>
                      <a:pt x="1837650" y="93391"/>
                    </a:lnTo>
                    <a:cubicBezTo>
                      <a:pt x="1631158" y="93391"/>
                      <a:pt x="1458757" y="260998"/>
                      <a:pt x="1455916" y="467666"/>
                    </a:cubicBezTo>
                    <a:cubicBezTo>
                      <a:pt x="1443310" y="465536"/>
                      <a:pt x="1430526" y="463760"/>
                      <a:pt x="1417565" y="462695"/>
                    </a:cubicBezTo>
                    <a:cubicBezTo>
                      <a:pt x="1424668" y="237384"/>
                      <a:pt x="1613759" y="54863"/>
                      <a:pt x="1837650" y="54863"/>
                    </a:cubicBezTo>
                    <a:lnTo>
                      <a:pt x="1837650" y="48471"/>
                    </a:lnTo>
                    <a:cubicBezTo>
                      <a:pt x="1610385" y="48471"/>
                      <a:pt x="1418453" y="233656"/>
                      <a:pt x="1411174" y="462340"/>
                    </a:cubicBezTo>
                    <a:cubicBezTo>
                      <a:pt x="1400876" y="461630"/>
                      <a:pt x="1390577" y="461097"/>
                      <a:pt x="1380102" y="460919"/>
                    </a:cubicBezTo>
                    <a:cubicBezTo>
                      <a:pt x="1380102" y="457191"/>
                      <a:pt x="1380280" y="453285"/>
                      <a:pt x="1380457" y="449556"/>
                    </a:cubicBezTo>
                    <a:cubicBezTo>
                      <a:pt x="1380635" y="446538"/>
                      <a:pt x="1380635" y="443519"/>
                      <a:pt x="1380812" y="440501"/>
                    </a:cubicBezTo>
                    <a:cubicBezTo>
                      <a:pt x="1381168" y="434287"/>
                      <a:pt x="1381700" y="428250"/>
                      <a:pt x="1382233" y="422036"/>
                    </a:cubicBezTo>
                    <a:lnTo>
                      <a:pt x="1382587" y="417953"/>
                    </a:lnTo>
                    <a:cubicBezTo>
                      <a:pt x="1406202" y="188558"/>
                      <a:pt x="1602751" y="9232"/>
                      <a:pt x="1837650" y="9232"/>
                    </a:cubicBezTo>
                    <a:lnTo>
                      <a:pt x="1838183" y="9232"/>
                    </a:lnTo>
                    <a:lnTo>
                      <a:pt x="1838183" y="6037"/>
                    </a:lnTo>
                    <a:cubicBezTo>
                      <a:pt x="1838183" y="4261"/>
                      <a:pt x="1838183" y="2308"/>
                      <a:pt x="1838183" y="533"/>
                    </a:cubicBezTo>
                    <a:lnTo>
                      <a:pt x="1838006" y="533"/>
                    </a:lnTo>
                    <a:lnTo>
                      <a:pt x="1831614" y="533"/>
                    </a:lnTo>
                    <a:lnTo>
                      <a:pt x="1830726" y="1776"/>
                    </a:lnTo>
                    <a:close/>
                    <a:moveTo>
                      <a:pt x="926992" y="819393"/>
                    </a:moveTo>
                    <a:lnTo>
                      <a:pt x="926459" y="821701"/>
                    </a:lnTo>
                    <a:cubicBezTo>
                      <a:pt x="925394" y="826317"/>
                      <a:pt x="924507" y="830933"/>
                      <a:pt x="923619" y="835550"/>
                    </a:cubicBezTo>
                    <a:lnTo>
                      <a:pt x="922731" y="840166"/>
                    </a:lnTo>
                    <a:cubicBezTo>
                      <a:pt x="921488" y="847090"/>
                      <a:pt x="920423" y="854015"/>
                      <a:pt x="919536" y="861117"/>
                    </a:cubicBezTo>
                    <a:cubicBezTo>
                      <a:pt x="919180" y="863425"/>
                      <a:pt x="918825" y="865733"/>
                      <a:pt x="918648" y="868219"/>
                    </a:cubicBezTo>
                    <a:cubicBezTo>
                      <a:pt x="918293" y="865911"/>
                      <a:pt x="917937" y="863780"/>
                      <a:pt x="917760" y="861472"/>
                    </a:cubicBezTo>
                    <a:cubicBezTo>
                      <a:pt x="916872" y="854192"/>
                      <a:pt x="915629" y="846913"/>
                      <a:pt x="914386" y="839811"/>
                    </a:cubicBezTo>
                    <a:lnTo>
                      <a:pt x="913676" y="835727"/>
                    </a:lnTo>
                    <a:cubicBezTo>
                      <a:pt x="912789" y="830933"/>
                      <a:pt x="911723" y="826317"/>
                      <a:pt x="910658" y="821701"/>
                    </a:cubicBezTo>
                    <a:lnTo>
                      <a:pt x="910125" y="819747"/>
                    </a:lnTo>
                    <a:cubicBezTo>
                      <a:pt x="876036" y="670073"/>
                      <a:pt x="769327" y="547919"/>
                      <a:pt x="629239" y="492523"/>
                    </a:cubicBezTo>
                    <a:cubicBezTo>
                      <a:pt x="629239" y="489505"/>
                      <a:pt x="629239" y="485599"/>
                      <a:pt x="629239" y="484178"/>
                    </a:cubicBezTo>
                    <a:cubicBezTo>
                      <a:pt x="632259" y="327402"/>
                      <a:pt x="762048" y="199921"/>
                      <a:pt x="918470" y="199921"/>
                    </a:cubicBezTo>
                    <a:cubicBezTo>
                      <a:pt x="1074893" y="199921"/>
                      <a:pt x="1204682" y="327402"/>
                      <a:pt x="1207700" y="484178"/>
                    </a:cubicBezTo>
                    <a:cubicBezTo>
                      <a:pt x="1207700" y="485421"/>
                      <a:pt x="1207700" y="489505"/>
                      <a:pt x="1207700" y="492523"/>
                    </a:cubicBezTo>
                    <a:cubicBezTo>
                      <a:pt x="1067790" y="547564"/>
                      <a:pt x="961260" y="669718"/>
                      <a:pt x="926992" y="819393"/>
                    </a:cubicBezTo>
                    <a:close/>
                    <a:moveTo>
                      <a:pt x="1214270" y="489682"/>
                    </a:moveTo>
                    <a:cubicBezTo>
                      <a:pt x="1214270" y="487197"/>
                      <a:pt x="1214270" y="484889"/>
                      <a:pt x="1214270" y="483823"/>
                    </a:cubicBezTo>
                    <a:cubicBezTo>
                      <a:pt x="1211074" y="323496"/>
                      <a:pt x="1078444" y="193174"/>
                      <a:pt x="918648" y="193174"/>
                    </a:cubicBezTo>
                    <a:cubicBezTo>
                      <a:pt x="758852" y="193174"/>
                      <a:pt x="626221" y="323496"/>
                      <a:pt x="623026" y="483823"/>
                    </a:cubicBezTo>
                    <a:cubicBezTo>
                      <a:pt x="623026" y="484711"/>
                      <a:pt x="623026" y="487197"/>
                      <a:pt x="623026" y="489682"/>
                    </a:cubicBezTo>
                    <a:cubicBezTo>
                      <a:pt x="611130" y="485244"/>
                      <a:pt x="598879" y="481160"/>
                      <a:pt x="586450" y="477787"/>
                    </a:cubicBezTo>
                    <a:lnTo>
                      <a:pt x="586450" y="474768"/>
                    </a:lnTo>
                    <a:cubicBezTo>
                      <a:pt x="588048" y="387058"/>
                      <a:pt x="623381" y="305031"/>
                      <a:pt x="685878" y="243598"/>
                    </a:cubicBezTo>
                    <a:cubicBezTo>
                      <a:pt x="748376" y="181989"/>
                      <a:pt x="831115" y="148077"/>
                      <a:pt x="918648" y="148077"/>
                    </a:cubicBezTo>
                    <a:cubicBezTo>
                      <a:pt x="1098329" y="148077"/>
                      <a:pt x="1247471" y="294733"/>
                      <a:pt x="1250845" y="474768"/>
                    </a:cubicBezTo>
                    <a:lnTo>
                      <a:pt x="1250845" y="477787"/>
                    </a:lnTo>
                    <a:cubicBezTo>
                      <a:pt x="1238416" y="481337"/>
                      <a:pt x="1226165" y="485244"/>
                      <a:pt x="1214270" y="489682"/>
                    </a:cubicBezTo>
                    <a:close/>
                    <a:moveTo>
                      <a:pt x="1257237" y="475833"/>
                    </a:moveTo>
                    <a:lnTo>
                      <a:pt x="1257237" y="474590"/>
                    </a:lnTo>
                    <a:cubicBezTo>
                      <a:pt x="1255461" y="385283"/>
                      <a:pt x="1219596" y="301479"/>
                      <a:pt x="1155856" y="238804"/>
                    </a:cubicBezTo>
                    <a:cubicBezTo>
                      <a:pt x="1092115" y="176129"/>
                      <a:pt x="1007956" y="141507"/>
                      <a:pt x="918470" y="141507"/>
                    </a:cubicBezTo>
                    <a:cubicBezTo>
                      <a:pt x="828984" y="141507"/>
                      <a:pt x="744825" y="176129"/>
                      <a:pt x="681085" y="238804"/>
                    </a:cubicBezTo>
                    <a:cubicBezTo>
                      <a:pt x="617522" y="301479"/>
                      <a:pt x="581478" y="385283"/>
                      <a:pt x="579703" y="474590"/>
                    </a:cubicBezTo>
                    <a:lnTo>
                      <a:pt x="579703" y="475833"/>
                    </a:lnTo>
                    <a:cubicBezTo>
                      <a:pt x="568695" y="472815"/>
                      <a:pt x="557509" y="470329"/>
                      <a:pt x="546146" y="468199"/>
                    </a:cubicBezTo>
                    <a:cubicBezTo>
                      <a:pt x="548454" y="264549"/>
                      <a:pt x="714997" y="99250"/>
                      <a:pt x="918293" y="99250"/>
                    </a:cubicBezTo>
                    <a:cubicBezTo>
                      <a:pt x="1121589" y="99250"/>
                      <a:pt x="1288131" y="264727"/>
                      <a:pt x="1290438" y="468199"/>
                    </a:cubicBezTo>
                    <a:cubicBezTo>
                      <a:pt x="1279430" y="470507"/>
                      <a:pt x="1268245" y="472993"/>
                      <a:pt x="1257237" y="475833"/>
                    </a:cubicBezTo>
                    <a:close/>
                    <a:moveTo>
                      <a:pt x="1297185" y="467134"/>
                    </a:moveTo>
                    <a:cubicBezTo>
                      <a:pt x="1294345" y="260465"/>
                      <a:pt x="1124962" y="92858"/>
                      <a:pt x="918648" y="92858"/>
                    </a:cubicBezTo>
                    <a:cubicBezTo>
                      <a:pt x="712156" y="92858"/>
                      <a:pt x="542950" y="260465"/>
                      <a:pt x="540110" y="467134"/>
                    </a:cubicBezTo>
                    <a:cubicBezTo>
                      <a:pt x="527503" y="465003"/>
                      <a:pt x="514720" y="463228"/>
                      <a:pt x="501758" y="462162"/>
                    </a:cubicBezTo>
                    <a:cubicBezTo>
                      <a:pt x="508861" y="236851"/>
                      <a:pt x="694756" y="54330"/>
                      <a:pt x="918648" y="54330"/>
                    </a:cubicBezTo>
                    <a:cubicBezTo>
                      <a:pt x="1028019" y="54330"/>
                      <a:pt x="1131354" y="96409"/>
                      <a:pt x="1209653" y="172756"/>
                    </a:cubicBezTo>
                    <a:cubicBezTo>
                      <a:pt x="1287776" y="249102"/>
                      <a:pt x="1332519" y="351194"/>
                      <a:pt x="1335715" y="460209"/>
                    </a:cubicBezTo>
                    <a:lnTo>
                      <a:pt x="1335715" y="461985"/>
                    </a:lnTo>
                    <a:cubicBezTo>
                      <a:pt x="1322576" y="463228"/>
                      <a:pt x="1309792" y="465003"/>
                      <a:pt x="1297185" y="467134"/>
                    </a:cubicBezTo>
                    <a:close/>
                    <a:moveTo>
                      <a:pt x="1342106" y="461630"/>
                    </a:moveTo>
                    <a:lnTo>
                      <a:pt x="1342106" y="460209"/>
                    </a:lnTo>
                    <a:cubicBezTo>
                      <a:pt x="1338911" y="349418"/>
                      <a:pt x="1293458" y="245729"/>
                      <a:pt x="1214092" y="168140"/>
                    </a:cubicBezTo>
                    <a:cubicBezTo>
                      <a:pt x="1134549" y="90551"/>
                      <a:pt x="1029617" y="47761"/>
                      <a:pt x="918648" y="47761"/>
                    </a:cubicBezTo>
                    <a:cubicBezTo>
                      <a:pt x="691382" y="47761"/>
                      <a:pt x="502646" y="232945"/>
                      <a:pt x="495367" y="461630"/>
                    </a:cubicBezTo>
                    <a:cubicBezTo>
                      <a:pt x="485068" y="460919"/>
                      <a:pt x="474771" y="460387"/>
                      <a:pt x="464295" y="460209"/>
                    </a:cubicBezTo>
                    <a:lnTo>
                      <a:pt x="464295" y="456835"/>
                    </a:lnTo>
                    <a:cubicBezTo>
                      <a:pt x="468024" y="209864"/>
                      <a:pt x="668656" y="9588"/>
                      <a:pt x="915451" y="7812"/>
                    </a:cubicBezTo>
                    <a:lnTo>
                      <a:pt x="921488" y="7812"/>
                    </a:lnTo>
                    <a:cubicBezTo>
                      <a:pt x="1156210" y="7812"/>
                      <a:pt x="1347255" y="188025"/>
                      <a:pt x="1370869" y="417420"/>
                    </a:cubicBezTo>
                    <a:lnTo>
                      <a:pt x="1371225" y="420971"/>
                    </a:lnTo>
                    <a:cubicBezTo>
                      <a:pt x="1371757" y="427185"/>
                      <a:pt x="1372290" y="433576"/>
                      <a:pt x="1372645" y="439969"/>
                    </a:cubicBezTo>
                    <a:cubicBezTo>
                      <a:pt x="1372822" y="442809"/>
                      <a:pt x="1372822" y="445650"/>
                      <a:pt x="1372822" y="448491"/>
                    </a:cubicBezTo>
                    <a:cubicBezTo>
                      <a:pt x="1373000" y="452397"/>
                      <a:pt x="1373178" y="456481"/>
                      <a:pt x="1373178" y="460387"/>
                    </a:cubicBezTo>
                    <a:cubicBezTo>
                      <a:pt x="1362525" y="460387"/>
                      <a:pt x="1352227" y="460919"/>
                      <a:pt x="1342106" y="461630"/>
                    </a:cubicBezTo>
                    <a:close/>
                  </a:path>
                </a:pathLst>
              </a:custGeom>
              <a:grpFill/>
              <a:ln w="10769" cap="flat">
                <a:noFill/>
                <a:prstDash val="solid"/>
                <a:miter/>
              </a:ln>
            </p:spPr>
            <p:txBody>
              <a:bodyPr rtlCol="0" anchor="ctr"/>
              <a:lstStyle/>
              <a:p>
                <a:endParaRPr lang="en-US" dirty="0"/>
              </a:p>
            </p:txBody>
          </p:sp>
          <p:sp>
            <p:nvSpPr>
              <p:cNvPr id="960" name="Freeform: Shape 959">
                <a:extLst>
                  <a:ext uri="{FF2B5EF4-FFF2-40B4-BE49-F238E27FC236}">
                    <a16:creationId xmlns:a16="http://schemas.microsoft.com/office/drawing/2014/main" id="{35A34087-09CA-48F4-A499-957D9C6CBC52}"/>
                  </a:ext>
                </a:extLst>
              </p:cNvPr>
              <p:cNvSpPr/>
              <p:nvPr/>
            </p:nvSpPr>
            <p:spPr>
              <a:xfrm>
                <a:off x="8881091" y="5604893"/>
                <a:ext cx="675758" cy="318879"/>
              </a:xfrm>
              <a:custGeom>
                <a:avLst/>
                <a:gdLst>
                  <a:gd name="connsiteX0" fmla="*/ 338056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7 w 675758"/>
                  <a:gd name="connsiteY7" fmla="*/ 318880 h 318879"/>
                  <a:gd name="connsiteX8" fmla="*/ 669367 w 675758"/>
                  <a:gd name="connsiteY8" fmla="*/ 318880 h 318879"/>
                  <a:gd name="connsiteX9" fmla="*/ 675758 w 675758"/>
                  <a:gd name="connsiteY9" fmla="*/ 318880 h 318879"/>
                  <a:gd name="connsiteX10" fmla="*/ 575087 w 675758"/>
                  <a:gd name="connsiteY10" fmla="*/ 97298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cubicBezTo>
                      <a:pt x="512944" y="6392"/>
                      <a:pt x="658713" y="145236"/>
                      <a:pt x="669367" y="318880"/>
                    </a:cubicBezTo>
                    <a:lnTo>
                      <a:pt x="669367" y="318880"/>
                    </a:lnTo>
                    <a:lnTo>
                      <a:pt x="675758" y="318880"/>
                    </a:lnTo>
                    <a:cubicBezTo>
                      <a:pt x="670786" y="234899"/>
                      <a:pt x="635276" y="156599"/>
                      <a:pt x="575087" y="97298"/>
                    </a:cubicBezTo>
                    <a:cubicBezTo>
                      <a:pt x="511701" y="34445"/>
                      <a:pt x="427543" y="0"/>
                      <a:pt x="338056" y="0"/>
                    </a:cubicBezTo>
                    <a:close/>
                  </a:path>
                </a:pathLst>
              </a:custGeom>
              <a:grpFill/>
              <a:ln w="10769" cap="flat">
                <a:noFill/>
                <a:prstDash val="solid"/>
                <a:miter/>
              </a:ln>
            </p:spPr>
            <p:txBody>
              <a:bodyPr rtlCol="0" anchor="ctr"/>
              <a:lstStyle/>
              <a:p>
                <a:endParaRPr lang="en-US" dirty="0"/>
              </a:p>
            </p:txBody>
          </p:sp>
          <p:sp>
            <p:nvSpPr>
              <p:cNvPr id="961" name="Freeform: Shape 960">
                <a:extLst>
                  <a:ext uri="{FF2B5EF4-FFF2-40B4-BE49-F238E27FC236}">
                    <a16:creationId xmlns:a16="http://schemas.microsoft.com/office/drawing/2014/main" id="{90FBFBA9-1B80-46FF-BDC8-53D162BA1256}"/>
                  </a:ext>
                </a:extLst>
              </p:cNvPr>
              <p:cNvSpPr/>
              <p:nvPr/>
            </p:nvSpPr>
            <p:spPr>
              <a:xfrm>
                <a:off x="8924946" y="5656560"/>
                <a:ext cx="588047" cy="267212"/>
              </a:xfrm>
              <a:custGeom>
                <a:avLst/>
                <a:gdLst>
                  <a:gd name="connsiteX0" fmla="*/ 294201 w 588047"/>
                  <a:gd name="connsiteY0" fmla="*/ 0 h 267212"/>
                  <a:gd name="connsiteX1" fmla="*/ 0 w 588047"/>
                  <a:gd name="connsiteY1" fmla="*/ 267213 h 267212"/>
                  <a:gd name="connsiteX2" fmla="*/ 6392 w 588047"/>
                  <a:gd name="connsiteY2" fmla="*/ 267213 h 267212"/>
                  <a:gd name="connsiteX3" fmla="*/ 6392 w 588047"/>
                  <a:gd name="connsiteY3" fmla="*/ 267213 h 267212"/>
                  <a:gd name="connsiteX4" fmla="*/ 294024 w 588047"/>
                  <a:gd name="connsiteY4" fmla="*/ 6392 h 267212"/>
                  <a:gd name="connsiteX5" fmla="*/ 581656 w 588047"/>
                  <a:gd name="connsiteY5" fmla="*/ 267213 h 267212"/>
                  <a:gd name="connsiteX6" fmla="*/ 581656 w 588047"/>
                  <a:gd name="connsiteY6" fmla="*/ 267213 h 267212"/>
                  <a:gd name="connsiteX7" fmla="*/ 588048 w 588047"/>
                  <a:gd name="connsiteY7" fmla="*/ 267213 h 267212"/>
                  <a:gd name="connsiteX8" fmla="*/ 294201 w 588047"/>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7" h="267212">
                    <a:moveTo>
                      <a:pt x="294201" y="0"/>
                    </a:moveTo>
                    <a:cubicBezTo>
                      <a:pt x="142218" y="0"/>
                      <a:pt x="14914" y="117893"/>
                      <a:pt x="0" y="267213"/>
                    </a:cubicBezTo>
                    <a:lnTo>
                      <a:pt x="6392" y="267213"/>
                    </a:lnTo>
                    <a:lnTo>
                      <a:pt x="6392" y="267213"/>
                    </a:lnTo>
                    <a:cubicBezTo>
                      <a:pt x="21306" y="121444"/>
                      <a:pt x="145591" y="6392"/>
                      <a:pt x="294024" y="6392"/>
                    </a:cubicBezTo>
                    <a:cubicBezTo>
                      <a:pt x="442457" y="6392"/>
                      <a:pt x="566919" y="121444"/>
                      <a:pt x="581656" y="267213"/>
                    </a:cubicBezTo>
                    <a:lnTo>
                      <a:pt x="581656" y="267213"/>
                    </a:lnTo>
                    <a:lnTo>
                      <a:pt x="588048" y="267213"/>
                    </a:lnTo>
                    <a:cubicBezTo>
                      <a:pt x="573666" y="117893"/>
                      <a:pt x="446362" y="0"/>
                      <a:pt x="294201" y="0"/>
                    </a:cubicBezTo>
                    <a:close/>
                  </a:path>
                </a:pathLst>
              </a:custGeom>
              <a:grpFill/>
              <a:ln w="10769" cap="flat">
                <a:noFill/>
                <a:prstDash val="solid"/>
                <a:miter/>
              </a:ln>
            </p:spPr>
            <p:txBody>
              <a:bodyPr rtlCol="0" anchor="ctr"/>
              <a:lstStyle/>
              <a:p>
                <a:endParaRPr lang="en-US" dirty="0"/>
              </a:p>
            </p:txBody>
          </p:sp>
          <p:sp>
            <p:nvSpPr>
              <p:cNvPr id="962" name="Freeform: Shape 961">
                <a:extLst>
                  <a:ext uri="{FF2B5EF4-FFF2-40B4-BE49-F238E27FC236}">
                    <a16:creationId xmlns:a16="http://schemas.microsoft.com/office/drawing/2014/main" id="{2B2B459E-2B09-4239-9AC0-C2863492606D}"/>
                  </a:ext>
                </a:extLst>
              </p:cNvPr>
              <p:cNvSpPr/>
              <p:nvPr/>
            </p:nvSpPr>
            <p:spPr>
              <a:xfrm>
                <a:off x="9840575" y="6575559"/>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2"/>
                    </a:cubicBezTo>
                    <a:lnTo>
                      <a:pt x="178" y="267212"/>
                    </a:lnTo>
                    <a:lnTo>
                      <a:pt x="6392" y="267212"/>
                    </a:lnTo>
                    <a:cubicBezTo>
                      <a:pt x="21306" y="121444"/>
                      <a:pt x="145592" y="6392"/>
                      <a:pt x="294202" y="6392"/>
                    </a:cubicBezTo>
                    <a:cubicBezTo>
                      <a:pt x="442634" y="6392"/>
                      <a:pt x="567097" y="121444"/>
                      <a:pt x="581834" y="267212"/>
                    </a:cubicBezTo>
                    <a:lnTo>
                      <a:pt x="588048" y="267212"/>
                    </a:lnTo>
                    <a:lnTo>
                      <a:pt x="588226" y="267212"/>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963" name="Freeform: Shape 962">
                <a:extLst>
                  <a:ext uri="{FF2B5EF4-FFF2-40B4-BE49-F238E27FC236}">
                    <a16:creationId xmlns:a16="http://schemas.microsoft.com/office/drawing/2014/main" id="{8DF41586-A8DF-4694-9E9A-D1B6AAC97217}"/>
                  </a:ext>
                </a:extLst>
              </p:cNvPr>
              <p:cNvSpPr/>
              <p:nvPr/>
            </p:nvSpPr>
            <p:spPr>
              <a:xfrm>
                <a:off x="9711495" y="6429968"/>
                <a:ext cx="846917" cy="412803"/>
              </a:xfrm>
              <a:custGeom>
                <a:avLst/>
                <a:gdLst>
                  <a:gd name="connsiteX0" fmla="*/ 846740 w 846917"/>
                  <a:gd name="connsiteY0" fmla="*/ 412449 h 412803"/>
                  <a:gd name="connsiteX1" fmla="*/ 718726 w 846917"/>
                  <a:gd name="connsiteY1" fmla="*/ 120379 h 412803"/>
                  <a:gd name="connsiteX2" fmla="*/ 423282 w 846917"/>
                  <a:gd name="connsiteY2" fmla="*/ 0 h 412803"/>
                  <a:gd name="connsiteX3" fmla="*/ 0 w 846917"/>
                  <a:gd name="connsiteY3" fmla="*/ 412803 h 412803"/>
                  <a:gd name="connsiteX4" fmla="*/ 178 w 846917"/>
                  <a:gd name="connsiteY4" fmla="*/ 412803 h 412803"/>
                  <a:gd name="connsiteX5" fmla="*/ 6570 w 846917"/>
                  <a:gd name="connsiteY5" fmla="*/ 412803 h 412803"/>
                  <a:gd name="connsiteX6" fmla="*/ 423459 w 846917"/>
                  <a:gd name="connsiteY6" fmla="*/ 6569 h 412803"/>
                  <a:gd name="connsiteX7" fmla="*/ 714465 w 846917"/>
                  <a:gd name="connsiteY7" fmla="*/ 124995 h 412803"/>
                  <a:gd name="connsiteX8" fmla="*/ 840526 w 846917"/>
                  <a:gd name="connsiteY8" fmla="*/ 412449 h 412803"/>
                  <a:gd name="connsiteX9" fmla="*/ 840526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8"/>
                      <a:pt x="798091" y="197968"/>
                      <a:pt x="718726" y="120379"/>
                    </a:cubicBezTo>
                    <a:cubicBezTo>
                      <a:pt x="639183" y="42790"/>
                      <a:pt x="534251" y="0"/>
                      <a:pt x="423282" y="0"/>
                    </a:cubicBezTo>
                    <a:cubicBezTo>
                      <a:pt x="196372" y="0"/>
                      <a:pt x="7990" y="184652"/>
                      <a:pt x="0" y="412803"/>
                    </a:cubicBezTo>
                    <a:lnTo>
                      <a:pt x="178" y="412803"/>
                    </a:lnTo>
                    <a:lnTo>
                      <a:pt x="6570" y="412803"/>
                    </a:lnTo>
                    <a:cubicBezTo>
                      <a:pt x="14559" y="188203"/>
                      <a:pt x="200100" y="6569"/>
                      <a:pt x="423459" y="6569"/>
                    </a:cubicBezTo>
                    <a:cubicBezTo>
                      <a:pt x="532830" y="6569"/>
                      <a:pt x="635987" y="48649"/>
                      <a:pt x="714465" y="124995"/>
                    </a:cubicBezTo>
                    <a:cubicBezTo>
                      <a:pt x="792587" y="201341"/>
                      <a:pt x="837330" y="303433"/>
                      <a:pt x="840526" y="412449"/>
                    </a:cubicBezTo>
                    <a:lnTo>
                      <a:pt x="840526" y="412626"/>
                    </a:lnTo>
                    <a:lnTo>
                      <a:pt x="846917" y="412626"/>
                    </a:lnTo>
                    <a:lnTo>
                      <a:pt x="846917" y="412626"/>
                    </a:lnTo>
                    <a:lnTo>
                      <a:pt x="846917" y="412449"/>
                    </a:lnTo>
                    <a:close/>
                  </a:path>
                </a:pathLst>
              </a:custGeom>
              <a:grpFill/>
              <a:ln w="10769" cap="flat">
                <a:noFill/>
                <a:prstDash val="solid"/>
                <a:miter/>
              </a:ln>
            </p:spPr>
            <p:txBody>
              <a:bodyPr rtlCol="0" anchor="ctr"/>
              <a:lstStyle/>
              <a:p>
                <a:endParaRPr lang="en-US" dirty="0"/>
              </a:p>
            </p:txBody>
          </p:sp>
          <p:sp>
            <p:nvSpPr>
              <p:cNvPr id="964" name="Freeform: Shape 963">
                <a:extLst>
                  <a:ext uri="{FF2B5EF4-FFF2-40B4-BE49-F238E27FC236}">
                    <a16:creationId xmlns:a16="http://schemas.microsoft.com/office/drawing/2014/main" id="{A4A40107-E526-4B87-9200-6CB9CA65493D}"/>
                  </a:ext>
                </a:extLst>
              </p:cNvPr>
              <p:cNvSpPr/>
              <p:nvPr/>
            </p:nvSpPr>
            <p:spPr>
              <a:xfrm>
                <a:off x="8840786" y="6475065"/>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965" name="Freeform: Shape 964">
                <a:extLst>
                  <a:ext uri="{FF2B5EF4-FFF2-40B4-BE49-F238E27FC236}">
                    <a16:creationId xmlns:a16="http://schemas.microsoft.com/office/drawing/2014/main" id="{68F7C7DC-EF77-4DAF-90BF-E1FF848B0546}"/>
                  </a:ext>
                </a:extLst>
              </p:cNvPr>
              <p:cNvSpPr/>
              <p:nvPr/>
            </p:nvSpPr>
            <p:spPr>
              <a:xfrm>
                <a:off x="9756416" y="6475065"/>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3" y="167607"/>
                      <a:pt x="177551" y="6569"/>
                      <a:pt x="378361" y="6569"/>
                    </a:cubicBezTo>
                    <a:cubicBezTo>
                      <a:pt x="578993" y="6569"/>
                      <a:pt x="743760" y="167785"/>
                      <a:pt x="750330" y="367706"/>
                    </a:cubicBezTo>
                    <a:lnTo>
                      <a:pt x="756721" y="367706"/>
                    </a:lnTo>
                    <a:lnTo>
                      <a:pt x="756721" y="367706"/>
                    </a:lnTo>
                    <a:cubicBezTo>
                      <a:pt x="750152" y="164234"/>
                      <a:pt x="582366" y="0"/>
                      <a:pt x="378361" y="0"/>
                    </a:cubicBezTo>
                    <a:close/>
                  </a:path>
                </a:pathLst>
              </a:custGeom>
              <a:grpFill/>
              <a:ln w="10769" cap="flat">
                <a:noFill/>
                <a:prstDash val="solid"/>
                <a:miter/>
              </a:ln>
            </p:spPr>
            <p:txBody>
              <a:bodyPr rtlCol="0" anchor="ctr"/>
              <a:lstStyle/>
              <a:p>
                <a:endParaRPr lang="en-US" dirty="0"/>
              </a:p>
            </p:txBody>
          </p:sp>
          <p:sp>
            <p:nvSpPr>
              <p:cNvPr id="966" name="Freeform: Shape 965">
                <a:extLst>
                  <a:ext uri="{FF2B5EF4-FFF2-40B4-BE49-F238E27FC236}">
                    <a16:creationId xmlns:a16="http://schemas.microsoft.com/office/drawing/2014/main" id="{DBACBDE7-CE95-4E9F-B61F-3613C6A30B28}"/>
                  </a:ext>
                </a:extLst>
              </p:cNvPr>
              <p:cNvSpPr/>
              <p:nvPr/>
            </p:nvSpPr>
            <p:spPr>
              <a:xfrm>
                <a:off x="9796542" y="6523892"/>
                <a:ext cx="675758" cy="318879"/>
              </a:xfrm>
              <a:custGeom>
                <a:avLst/>
                <a:gdLst>
                  <a:gd name="connsiteX0" fmla="*/ 575442 w 675758"/>
                  <a:gd name="connsiteY0" fmla="*/ 97298 h 318879"/>
                  <a:gd name="connsiteX1" fmla="*/ 338056 w 675758"/>
                  <a:gd name="connsiteY1" fmla="*/ 0 h 318879"/>
                  <a:gd name="connsiteX2" fmla="*/ 100671 w 675758"/>
                  <a:gd name="connsiteY2" fmla="*/ 97298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5" y="0"/>
                      <a:pt x="338056" y="0"/>
                    </a:cubicBezTo>
                    <a:cubicBezTo>
                      <a:pt x="248749" y="0"/>
                      <a:pt x="164412" y="34622"/>
                      <a:pt x="100671" y="97298"/>
                    </a:cubicBezTo>
                    <a:cubicBezTo>
                      <a:pt x="40481" y="156599"/>
                      <a:pt x="4971" y="234899"/>
                      <a:pt x="0" y="318879"/>
                    </a:cubicBezTo>
                    <a:lnTo>
                      <a:pt x="0" y="318879"/>
                    </a:lnTo>
                    <a:lnTo>
                      <a:pt x="6392" y="318879"/>
                    </a:lnTo>
                    <a:cubicBezTo>
                      <a:pt x="11364" y="236674"/>
                      <a:pt x="46163" y="159973"/>
                      <a:pt x="105110" y="101913"/>
                    </a:cubicBezTo>
                    <a:cubicBezTo>
                      <a:pt x="167608" y="40304"/>
                      <a:pt x="250346" y="6392"/>
                      <a:pt x="337879" y="6392"/>
                    </a:cubicBezTo>
                    <a:cubicBezTo>
                      <a:pt x="512767" y="6392"/>
                      <a:pt x="658713" y="145236"/>
                      <a:pt x="669367" y="318879"/>
                    </a:cubicBezTo>
                    <a:lnTo>
                      <a:pt x="675758" y="318879"/>
                    </a:lnTo>
                    <a:lnTo>
                      <a:pt x="675758" y="318879"/>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967" name="Freeform: Shape 966">
                <a:extLst>
                  <a:ext uri="{FF2B5EF4-FFF2-40B4-BE49-F238E27FC236}">
                    <a16:creationId xmlns:a16="http://schemas.microsoft.com/office/drawing/2014/main" id="{0FD2C3B3-87B0-435C-8F7E-8E100D085ABB}"/>
                  </a:ext>
                </a:extLst>
              </p:cNvPr>
              <p:cNvSpPr/>
              <p:nvPr/>
            </p:nvSpPr>
            <p:spPr>
              <a:xfrm>
                <a:off x="8795866" y="6429968"/>
                <a:ext cx="846740" cy="412803"/>
              </a:xfrm>
              <a:custGeom>
                <a:avLst/>
                <a:gdLst>
                  <a:gd name="connsiteX0" fmla="*/ 718726 w 846740"/>
                  <a:gd name="connsiteY0" fmla="*/ 120379 h 412803"/>
                  <a:gd name="connsiteX1" fmla="*/ 423281 w 846740"/>
                  <a:gd name="connsiteY1" fmla="*/ 0 h 412803"/>
                  <a:gd name="connsiteX2" fmla="*/ 0 w 846740"/>
                  <a:gd name="connsiteY2" fmla="*/ 412803 h 412803"/>
                  <a:gd name="connsiteX3" fmla="*/ 6392 w 846740"/>
                  <a:gd name="connsiteY3" fmla="*/ 412803 h 412803"/>
                  <a:gd name="connsiteX4" fmla="*/ 423281 w 846740"/>
                  <a:gd name="connsiteY4" fmla="*/ 6569 h 412803"/>
                  <a:gd name="connsiteX5" fmla="*/ 714287 w 846740"/>
                  <a:gd name="connsiteY5" fmla="*/ 124995 h 412803"/>
                  <a:gd name="connsiteX6" fmla="*/ 840348 w 846740"/>
                  <a:gd name="connsiteY6" fmla="*/ 412449 h 412803"/>
                  <a:gd name="connsiteX7" fmla="*/ 840348 w 846740"/>
                  <a:gd name="connsiteY7" fmla="*/ 412626 h 412803"/>
                  <a:gd name="connsiteX8" fmla="*/ 846740 w 846740"/>
                  <a:gd name="connsiteY8" fmla="*/ 412626 h 412803"/>
                  <a:gd name="connsiteX9" fmla="*/ 846740 w 846740"/>
                  <a:gd name="connsiteY9" fmla="*/ 412271 h 412803"/>
                  <a:gd name="connsiteX10" fmla="*/ 718726 w 846740"/>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40"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3" y="6569"/>
                      <a:pt x="635987" y="48649"/>
                      <a:pt x="714287" y="124995"/>
                    </a:cubicBezTo>
                    <a:cubicBezTo>
                      <a:pt x="792410" y="201341"/>
                      <a:pt x="837152" y="303433"/>
                      <a:pt x="840348" y="412449"/>
                    </a:cubicBezTo>
                    <a:lnTo>
                      <a:pt x="840348" y="412626"/>
                    </a:lnTo>
                    <a:lnTo>
                      <a:pt x="846740" y="412626"/>
                    </a:lnTo>
                    <a:lnTo>
                      <a:pt x="846740" y="412271"/>
                    </a:lnTo>
                    <a:cubicBezTo>
                      <a:pt x="843721" y="301658"/>
                      <a:pt x="798090" y="197968"/>
                      <a:pt x="718726" y="120379"/>
                    </a:cubicBezTo>
                    <a:close/>
                  </a:path>
                </a:pathLst>
              </a:custGeom>
              <a:grpFill/>
              <a:ln w="10769" cap="flat">
                <a:noFill/>
                <a:prstDash val="solid"/>
                <a:miter/>
              </a:ln>
            </p:spPr>
            <p:txBody>
              <a:bodyPr rtlCol="0" anchor="ctr"/>
              <a:lstStyle/>
              <a:p>
                <a:endParaRPr lang="en-US" dirty="0"/>
              </a:p>
            </p:txBody>
          </p:sp>
          <p:sp>
            <p:nvSpPr>
              <p:cNvPr id="968" name="Freeform: Shape 967">
                <a:extLst>
                  <a:ext uri="{FF2B5EF4-FFF2-40B4-BE49-F238E27FC236}">
                    <a16:creationId xmlns:a16="http://schemas.microsoft.com/office/drawing/2014/main" id="{57CF6F2E-4593-4D16-AC28-A1954C555A9B}"/>
                  </a:ext>
                </a:extLst>
              </p:cNvPr>
              <p:cNvSpPr/>
              <p:nvPr/>
            </p:nvSpPr>
            <p:spPr>
              <a:xfrm>
                <a:off x="10592503"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969" name="Freeform: Shape 968">
                <a:extLst>
                  <a:ext uri="{FF2B5EF4-FFF2-40B4-BE49-F238E27FC236}">
                    <a16:creationId xmlns:a16="http://schemas.microsoft.com/office/drawing/2014/main" id="{BB76444F-49B4-4AC7-8773-64B44ABA8140}"/>
                  </a:ext>
                </a:extLst>
              </p:cNvPr>
              <p:cNvSpPr/>
              <p:nvPr/>
            </p:nvSpPr>
            <p:spPr>
              <a:xfrm>
                <a:off x="8758403" y="5923773"/>
                <a:ext cx="1838183" cy="919885"/>
              </a:xfrm>
              <a:custGeom>
                <a:avLst/>
                <a:gdLst>
                  <a:gd name="connsiteX0" fmla="*/ 1830726 w 1838183"/>
                  <a:gd name="connsiteY0" fmla="*/ 1775 h 919885"/>
                  <a:gd name="connsiteX1" fmla="*/ 1799655 w 1838183"/>
                  <a:gd name="connsiteY1" fmla="*/ 3196 h 919885"/>
                  <a:gd name="connsiteX2" fmla="*/ 1799655 w 1838183"/>
                  <a:gd name="connsiteY2" fmla="*/ 1598 h 919885"/>
                  <a:gd name="connsiteX3" fmla="*/ 1799655 w 1838183"/>
                  <a:gd name="connsiteY3" fmla="*/ 0 h 919885"/>
                  <a:gd name="connsiteX4" fmla="*/ 1793262 w 1838183"/>
                  <a:gd name="connsiteY4" fmla="*/ 0 h 919885"/>
                  <a:gd name="connsiteX5" fmla="*/ 1793086 w 1838183"/>
                  <a:gd name="connsiteY5" fmla="*/ 0 h 919885"/>
                  <a:gd name="connsiteX6" fmla="*/ 1793262 w 1838183"/>
                  <a:gd name="connsiteY6" fmla="*/ 1775 h 919885"/>
                  <a:gd name="connsiteX7" fmla="*/ 1793262 w 1838183"/>
                  <a:gd name="connsiteY7" fmla="*/ 3551 h 919885"/>
                  <a:gd name="connsiteX8" fmla="*/ 1754734 w 1838183"/>
                  <a:gd name="connsiteY8" fmla="*/ 8700 h 919885"/>
                  <a:gd name="connsiteX9" fmla="*/ 1754379 w 1838183"/>
                  <a:gd name="connsiteY9" fmla="*/ 0 h 919885"/>
                  <a:gd name="connsiteX10" fmla="*/ 1747987 w 1838183"/>
                  <a:gd name="connsiteY10" fmla="*/ 0 h 919885"/>
                  <a:gd name="connsiteX11" fmla="*/ 1747987 w 1838183"/>
                  <a:gd name="connsiteY11" fmla="*/ 0 h 919885"/>
                  <a:gd name="connsiteX12" fmla="*/ 1748343 w 1838183"/>
                  <a:gd name="connsiteY12" fmla="*/ 9765 h 919885"/>
                  <a:gd name="connsiteX13" fmla="*/ 1714785 w 1838183"/>
                  <a:gd name="connsiteY13" fmla="*/ 17400 h 919885"/>
                  <a:gd name="connsiteX14" fmla="*/ 1714785 w 1838183"/>
                  <a:gd name="connsiteY14" fmla="*/ 16157 h 919885"/>
                  <a:gd name="connsiteX15" fmla="*/ 1714075 w 1838183"/>
                  <a:gd name="connsiteY15" fmla="*/ 0 h 919885"/>
                  <a:gd name="connsiteX16" fmla="*/ 1707683 w 1838183"/>
                  <a:gd name="connsiteY16" fmla="*/ 0 h 919885"/>
                  <a:gd name="connsiteX17" fmla="*/ 1707683 w 1838183"/>
                  <a:gd name="connsiteY17" fmla="*/ 0 h 919885"/>
                  <a:gd name="connsiteX18" fmla="*/ 1708394 w 1838183"/>
                  <a:gd name="connsiteY18" fmla="*/ 16334 h 919885"/>
                  <a:gd name="connsiteX19" fmla="*/ 1708394 w 1838183"/>
                  <a:gd name="connsiteY19" fmla="*/ 19353 h 919885"/>
                  <a:gd name="connsiteX20" fmla="*/ 1671996 w 1838183"/>
                  <a:gd name="connsiteY20" fmla="*/ 31248 h 919885"/>
                  <a:gd name="connsiteX21" fmla="*/ 1671996 w 1838183"/>
                  <a:gd name="connsiteY21" fmla="*/ 25390 h 919885"/>
                  <a:gd name="connsiteX22" fmla="*/ 1670398 w 1838183"/>
                  <a:gd name="connsiteY22" fmla="*/ 0 h 919885"/>
                  <a:gd name="connsiteX23" fmla="*/ 1664184 w 1838183"/>
                  <a:gd name="connsiteY23" fmla="*/ 0 h 919885"/>
                  <a:gd name="connsiteX24" fmla="*/ 1663828 w 1838183"/>
                  <a:gd name="connsiteY24" fmla="*/ 0 h 919885"/>
                  <a:gd name="connsiteX25" fmla="*/ 1665603 w 1838183"/>
                  <a:gd name="connsiteY25" fmla="*/ 25567 h 919885"/>
                  <a:gd name="connsiteX26" fmla="*/ 1665603 w 1838183"/>
                  <a:gd name="connsiteY26" fmla="*/ 33912 h 919885"/>
                  <a:gd name="connsiteX27" fmla="*/ 1384896 w 1838183"/>
                  <a:gd name="connsiteY27" fmla="*/ 360959 h 919885"/>
                  <a:gd name="connsiteX28" fmla="*/ 1384363 w 1838183"/>
                  <a:gd name="connsiteY28" fmla="*/ 363267 h 919885"/>
                  <a:gd name="connsiteX29" fmla="*/ 1381522 w 1838183"/>
                  <a:gd name="connsiteY29" fmla="*/ 377116 h 919885"/>
                  <a:gd name="connsiteX30" fmla="*/ 1380635 w 1838183"/>
                  <a:gd name="connsiteY30" fmla="*/ 381732 h 919885"/>
                  <a:gd name="connsiteX31" fmla="*/ 1377261 w 1838183"/>
                  <a:gd name="connsiteY31" fmla="*/ 402683 h 919885"/>
                  <a:gd name="connsiteX32" fmla="*/ 1376373 w 1838183"/>
                  <a:gd name="connsiteY32" fmla="*/ 409785 h 919885"/>
                  <a:gd name="connsiteX33" fmla="*/ 1375486 w 1838183"/>
                  <a:gd name="connsiteY33" fmla="*/ 403038 h 919885"/>
                  <a:gd name="connsiteX34" fmla="*/ 1372112 w 1838183"/>
                  <a:gd name="connsiteY34" fmla="*/ 381377 h 919885"/>
                  <a:gd name="connsiteX35" fmla="*/ 1371403 w 1838183"/>
                  <a:gd name="connsiteY35" fmla="*/ 377293 h 919885"/>
                  <a:gd name="connsiteX36" fmla="*/ 1368383 w 1838183"/>
                  <a:gd name="connsiteY36" fmla="*/ 363267 h 919885"/>
                  <a:gd name="connsiteX37" fmla="*/ 1367851 w 1838183"/>
                  <a:gd name="connsiteY37" fmla="*/ 361314 h 919885"/>
                  <a:gd name="connsiteX38" fmla="*/ 1086966 w 1838183"/>
                  <a:gd name="connsiteY38" fmla="*/ 34089 h 919885"/>
                  <a:gd name="connsiteX39" fmla="*/ 1086966 w 1838183"/>
                  <a:gd name="connsiteY39" fmla="*/ 25744 h 919885"/>
                  <a:gd name="connsiteX40" fmla="*/ 1088741 w 1838183"/>
                  <a:gd name="connsiteY40" fmla="*/ 177 h 919885"/>
                  <a:gd name="connsiteX41" fmla="*/ 1088563 w 1838183"/>
                  <a:gd name="connsiteY41" fmla="*/ 177 h 919885"/>
                  <a:gd name="connsiteX42" fmla="*/ 1082349 w 1838183"/>
                  <a:gd name="connsiteY42" fmla="*/ 177 h 919885"/>
                  <a:gd name="connsiteX43" fmla="*/ 1080751 w 1838183"/>
                  <a:gd name="connsiteY43" fmla="*/ 25567 h 919885"/>
                  <a:gd name="connsiteX44" fmla="*/ 1080751 w 1838183"/>
                  <a:gd name="connsiteY44" fmla="*/ 31426 h 919885"/>
                  <a:gd name="connsiteX45" fmla="*/ 1044176 w 1838183"/>
                  <a:gd name="connsiteY45" fmla="*/ 19353 h 919885"/>
                  <a:gd name="connsiteX46" fmla="*/ 1044176 w 1838183"/>
                  <a:gd name="connsiteY46" fmla="*/ 16334 h 919885"/>
                  <a:gd name="connsiteX47" fmla="*/ 1044886 w 1838183"/>
                  <a:gd name="connsiteY47" fmla="*/ 0 h 919885"/>
                  <a:gd name="connsiteX48" fmla="*/ 1044709 w 1838183"/>
                  <a:gd name="connsiteY48" fmla="*/ 0 h 919885"/>
                  <a:gd name="connsiteX49" fmla="*/ 1038317 w 1838183"/>
                  <a:gd name="connsiteY49" fmla="*/ 0 h 919885"/>
                  <a:gd name="connsiteX50" fmla="*/ 1037606 w 1838183"/>
                  <a:gd name="connsiteY50" fmla="*/ 16157 h 919885"/>
                  <a:gd name="connsiteX51" fmla="*/ 1037606 w 1838183"/>
                  <a:gd name="connsiteY51" fmla="*/ 17400 h 919885"/>
                  <a:gd name="connsiteX52" fmla="*/ 1004050 w 1838183"/>
                  <a:gd name="connsiteY52" fmla="*/ 9765 h 919885"/>
                  <a:gd name="connsiteX53" fmla="*/ 1004404 w 1838183"/>
                  <a:gd name="connsiteY53" fmla="*/ 0 h 919885"/>
                  <a:gd name="connsiteX54" fmla="*/ 1004404 w 1838183"/>
                  <a:gd name="connsiteY54" fmla="*/ 0 h 919885"/>
                  <a:gd name="connsiteX55" fmla="*/ 998013 w 1838183"/>
                  <a:gd name="connsiteY55" fmla="*/ 0 h 919885"/>
                  <a:gd name="connsiteX56" fmla="*/ 997657 w 1838183"/>
                  <a:gd name="connsiteY56" fmla="*/ 8700 h 919885"/>
                  <a:gd name="connsiteX57" fmla="*/ 959307 w 1838183"/>
                  <a:gd name="connsiteY57" fmla="*/ 3728 h 919885"/>
                  <a:gd name="connsiteX58" fmla="*/ 959485 w 1838183"/>
                  <a:gd name="connsiteY58" fmla="*/ 0 h 919885"/>
                  <a:gd name="connsiteX59" fmla="*/ 959307 w 1838183"/>
                  <a:gd name="connsiteY59" fmla="*/ 0 h 919885"/>
                  <a:gd name="connsiteX60" fmla="*/ 952915 w 1838183"/>
                  <a:gd name="connsiteY60" fmla="*/ 0 h 919885"/>
                  <a:gd name="connsiteX61" fmla="*/ 952738 w 1838183"/>
                  <a:gd name="connsiteY61" fmla="*/ 3196 h 919885"/>
                  <a:gd name="connsiteX62" fmla="*/ 921666 w 1838183"/>
                  <a:gd name="connsiteY62" fmla="*/ 1065 h 919885"/>
                  <a:gd name="connsiteX63" fmla="*/ 921666 w 1838183"/>
                  <a:gd name="connsiteY63" fmla="*/ 177 h 919885"/>
                  <a:gd name="connsiteX64" fmla="*/ 915097 w 1838183"/>
                  <a:gd name="connsiteY64" fmla="*/ 177 h 919885"/>
                  <a:gd name="connsiteX65" fmla="*/ 915097 w 1838183"/>
                  <a:gd name="connsiteY65" fmla="*/ 1065 h 919885"/>
                  <a:gd name="connsiteX66" fmla="*/ 884026 w 1838183"/>
                  <a:gd name="connsiteY66" fmla="*/ 1598 h 919885"/>
                  <a:gd name="connsiteX67" fmla="*/ 884026 w 1838183"/>
                  <a:gd name="connsiteY67" fmla="*/ 177 h 919885"/>
                  <a:gd name="connsiteX68" fmla="*/ 877633 w 1838183"/>
                  <a:gd name="connsiteY68" fmla="*/ 177 h 919885"/>
                  <a:gd name="connsiteX69" fmla="*/ 877633 w 1838183"/>
                  <a:gd name="connsiteY69" fmla="*/ 2131 h 919885"/>
                  <a:gd name="connsiteX70" fmla="*/ 839282 w 1838183"/>
                  <a:gd name="connsiteY70" fmla="*/ 7279 h 919885"/>
                  <a:gd name="connsiteX71" fmla="*/ 838927 w 1838183"/>
                  <a:gd name="connsiteY71" fmla="*/ 177 h 919885"/>
                  <a:gd name="connsiteX72" fmla="*/ 832535 w 1838183"/>
                  <a:gd name="connsiteY72" fmla="*/ 177 h 919885"/>
                  <a:gd name="connsiteX73" fmla="*/ 832891 w 1838183"/>
                  <a:gd name="connsiteY73" fmla="*/ 8344 h 919885"/>
                  <a:gd name="connsiteX74" fmla="*/ 799333 w 1838183"/>
                  <a:gd name="connsiteY74" fmla="*/ 15979 h 919885"/>
                  <a:gd name="connsiteX75" fmla="*/ 799333 w 1838183"/>
                  <a:gd name="connsiteY75" fmla="*/ 14204 h 919885"/>
                  <a:gd name="connsiteX76" fmla="*/ 798801 w 1838183"/>
                  <a:gd name="connsiteY76" fmla="*/ 177 h 919885"/>
                  <a:gd name="connsiteX77" fmla="*/ 798801 w 1838183"/>
                  <a:gd name="connsiteY77" fmla="*/ 177 h 919885"/>
                  <a:gd name="connsiteX78" fmla="*/ 792409 w 1838183"/>
                  <a:gd name="connsiteY78" fmla="*/ 177 h 919885"/>
                  <a:gd name="connsiteX79" fmla="*/ 793120 w 1838183"/>
                  <a:gd name="connsiteY79" fmla="*/ 14381 h 919885"/>
                  <a:gd name="connsiteX80" fmla="*/ 793120 w 1838183"/>
                  <a:gd name="connsiteY80" fmla="*/ 17755 h 919885"/>
                  <a:gd name="connsiteX81" fmla="*/ 756544 w 1838183"/>
                  <a:gd name="connsiteY81" fmla="*/ 29828 h 919885"/>
                  <a:gd name="connsiteX82" fmla="*/ 756544 w 1838183"/>
                  <a:gd name="connsiteY82" fmla="*/ 23436 h 919885"/>
                  <a:gd name="connsiteX83" fmla="*/ 755123 w 1838183"/>
                  <a:gd name="connsiteY83" fmla="*/ 177 h 919885"/>
                  <a:gd name="connsiteX84" fmla="*/ 755123 w 1838183"/>
                  <a:gd name="connsiteY84" fmla="*/ 177 h 919885"/>
                  <a:gd name="connsiteX85" fmla="*/ 748732 w 1838183"/>
                  <a:gd name="connsiteY85" fmla="*/ 177 h 919885"/>
                  <a:gd name="connsiteX86" fmla="*/ 750152 w 1838183"/>
                  <a:gd name="connsiteY86" fmla="*/ 23614 h 919885"/>
                  <a:gd name="connsiteX87" fmla="*/ 750152 w 1838183"/>
                  <a:gd name="connsiteY87" fmla="*/ 32314 h 919885"/>
                  <a:gd name="connsiteX88" fmla="*/ 460922 w 1838183"/>
                  <a:gd name="connsiteY88" fmla="*/ 407832 h 919885"/>
                  <a:gd name="connsiteX89" fmla="*/ 171691 w 1838183"/>
                  <a:gd name="connsiteY89" fmla="*/ 32314 h 919885"/>
                  <a:gd name="connsiteX90" fmla="*/ 171691 w 1838183"/>
                  <a:gd name="connsiteY90" fmla="*/ 23614 h 919885"/>
                  <a:gd name="connsiteX91" fmla="*/ 173112 w 1838183"/>
                  <a:gd name="connsiteY91" fmla="*/ 177 h 919885"/>
                  <a:gd name="connsiteX92" fmla="*/ 166720 w 1838183"/>
                  <a:gd name="connsiteY92" fmla="*/ 177 h 919885"/>
                  <a:gd name="connsiteX93" fmla="*/ 166720 w 1838183"/>
                  <a:gd name="connsiteY93" fmla="*/ 177 h 919885"/>
                  <a:gd name="connsiteX94" fmla="*/ 165300 w 1838183"/>
                  <a:gd name="connsiteY94" fmla="*/ 23436 h 919885"/>
                  <a:gd name="connsiteX95" fmla="*/ 165300 w 1838183"/>
                  <a:gd name="connsiteY95" fmla="*/ 29828 h 919885"/>
                  <a:gd name="connsiteX96" fmla="*/ 128724 w 1838183"/>
                  <a:gd name="connsiteY96" fmla="*/ 17755 h 919885"/>
                  <a:gd name="connsiteX97" fmla="*/ 128724 w 1838183"/>
                  <a:gd name="connsiteY97" fmla="*/ 14204 h 919885"/>
                  <a:gd name="connsiteX98" fmla="*/ 129257 w 1838183"/>
                  <a:gd name="connsiteY98" fmla="*/ 0 h 919885"/>
                  <a:gd name="connsiteX99" fmla="*/ 122865 w 1838183"/>
                  <a:gd name="connsiteY99" fmla="*/ 0 h 919885"/>
                  <a:gd name="connsiteX100" fmla="*/ 122865 w 1838183"/>
                  <a:gd name="connsiteY100" fmla="*/ 0 h 919885"/>
                  <a:gd name="connsiteX101" fmla="*/ 122332 w 1838183"/>
                  <a:gd name="connsiteY101" fmla="*/ 14026 h 919885"/>
                  <a:gd name="connsiteX102" fmla="*/ 122332 w 1838183"/>
                  <a:gd name="connsiteY102" fmla="*/ 15802 h 919885"/>
                  <a:gd name="connsiteX103" fmla="*/ 88775 w 1838183"/>
                  <a:gd name="connsiteY103" fmla="*/ 8167 h 919885"/>
                  <a:gd name="connsiteX104" fmla="*/ 89130 w 1838183"/>
                  <a:gd name="connsiteY104" fmla="*/ 0 h 919885"/>
                  <a:gd name="connsiteX105" fmla="*/ 82739 w 1838183"/>
                  <a:gd name="connsiteY105" fmla="*/ 0 h 919885"/>
                  <a:gd name="connsiteX106" fmla="*/ 82739 w 1838183"/>
                  <a:gd name="connsiteY106" fmla="*/ 0 h 919885"/>
                  <a:gd name="connsiteX107" fmla="*/ 82561 w 1838183"/>
                  <a:gd name="connsiteY107" fmla="*/ 7102 h 919885"/>
                  <a:gd name="connsiteX108" fmla="*/ 44210 w 1838183"/>
                  <a:gd name="connsiteY108" fmla="*/ 2131 h 919885"/>
                  <a:gd name="connsiteX109" fmla="*/ 44388 w 1838183"/>
                  <a:gd name="connsiteY109" fmla="*/ 177 h 919885"/>
                  <a:gd name="connsiteX110" fmla="*/ 37996 w 1838183"/>
                  <a:gd name="connsiteY110" fmla="*/ 177 h 919885"/>
                  <a:gd name="connsiteX111" fmla="*/ 37996 w 1838183"/>
                  <a:gd name="connsiteY111" fmla="*/ 177 h 919885"/>
                  <a:gd name="connsiteX112" fmla="*/ 37996 w 1838183"/>
                  <a:gd name="connsiteY112" fmla="*/ 1775 h 919885"/>
                  <a:gd name="connsiteX113" fmla="*/ 6924 w 1838183"/>
                  <a:gd name="connsiteY113" fmla="*/ 355 h 919885"/>
                  <a:gd name="connsiteX114" fmla="*/ 6924 w 1838183"/>
                  <a:gd name="connsiteY114" fmla="*/ 177 h 919885"/>
                  <a:gd name="connsiteX115" fmla="*/ 533 w 1838183"/>
                  <a:gd name="connsiteY115" fmla="*/ 177 h 919885"/>
                  <a:gd name="connsiteX116" fmla="*/ 533 w 1838183"/>
                  <a:gd name="connsiteY116" fmla="*/ 3551 h 919885"/>
                  <a:gd name="connsiteX117" fmla="*/ 533 w 1838183"/>
                  <a:gd name="connsiteY117" fmla="*/ 8522 h 919885"/>
                  <a:gd name="connsiteX118" fmla="*/ 3728 w 1838183"/>
                  <a:gd name="connsiteY118" fmla="*/ 8522 h 919885"/>
                  <a:gd name="connsiteX119" fmla="*/ 458081 w 1838183"/>
                  <a:gd name="connsiteY119" fmla="*/ 456835 h 919885"/>
                  <a:gd name="connsiteX120" fmla="*/ 458081 w 1838183"/>
                  <a:gd name="connsiteY120" fmla="*/ 460742 h 919885"/>
                  <a:gd name="connsiteX121" fmla="*/ 427010 w 1838183"/>
                  <a:gd name="connsiteY121" fmla="*/ 462162 h 919885"/>
                  <a:gd name="connsiteX122" fmla="*/ 427010 w 1838183"/>
                  <a:gd name="connsiteY122" fmla="*/ 460742 h 919885"/>
                  <a:gd name="connsiteX123" fmla="*/ 298995 w 1838183"/>
                  <a:gd name="connsiteY123" fmla="*/ 168672 h 919885"/>
                  <a:gd name="connsiteX124" fmla="*/ 0 w 1838183"/>
                  <a:gd name="connsiteY124" fmla="*/ 48293 h 919885"/>
                  <a:gd name="connsiteX125" fmla="*/ 0 w 1838183"/>
                  <a:gd name="connsiteY125" fmla="*/ 54685 h 919885"/>
                  <a:gd name="connsiteX126" fmla="*/ 294557 w 1838183"/>
                  <a:gd name="connsiteY126" fmla="*/ 173111 h 919885"/>
                  <a:gd name="connsiteX127" fmla="*/ 420617 w 1838183"/>
                  <a:gd name="connsiteY127" fmla="*/ 460742 h 919885"/>
                  <a:gd name="connsiteX128" fmla="*/ 420617 w 1838183"/>
                  <a:gd name="connsiteY128" fmla="*/ 462517 h 919885"/>
                  <a:gd name="connsiteX129" fmla="*/ 382267 w 1838183"/>
                  <a:gd name="connsiteY129" fmla="*/ 467666 h 919885"/>
                  <a:gd name="connsiteX130" fmla="*/ 177 w 1838183"/>
                  <a:gd name="connsiteY130" fmla="*/ 93391 h 919885"/>
                  <a:gd name="connsiteX131" fmla="*/ 177 w 1838183"/>
                  <a:gd name="connsiteY131" fmla="*/ 99783 h 919885"/>
                  <a:gd name="connsiteX132" fmla="*/ 375875 w 1838183"/>
                  <a:gd name="connsiteY132" fmla="*/ 468732 h 919885"/>
                  <a:gd name="connsiteX133" fmla="*/ 342318 w 1838183"/>
                  <a:gd name="connsiteY133" fmla="*/ 476366 h 919885"/>
                  <a:gd name="connsiteX134" fmla="*/ 342318 w 1838183"/>
                  <a:gd name="connsiteY134" fmla="*/ 475123 h 919885"/>
                  <a:gd name="connsiteX135" fmla="*/ 240936 w 1838183"/>
                  <a:gd name="connsiteY135" fmla="*/ 239337 h 919885"/>
                  <a:gd name="connsiteX136" fmla="*/ 177 w 1838183"/>
                  <a:gd name="connsiteY136" fmla="*/ 142040 h 919885"/>
                  <a:gd name="connsiteX137" fmla="*/ 177 w 1838183"/>
                  <a:gd name="connsiteY137" fmla="*/ 148431 h 919885"/>
                  <a:gd name="connsiteX138" fmla="*/ 335749 w 1838183"/>
                  <a:gd name="connsiteY138" fmla="*/ 475123 h 919885"/>
                  <a:gd name="connsiteX139" fmla="*/ 335749 w 1838183"/>
                  <a:gd name="connsiteY139" fmla="*/ 478142 h 919885"/>
                  <a:gd name="connsiteX140" fmla="*/ 299173 w 1838183"/>
                  <a:gd name="connsiteY140" fmla="*/ 490215 h 919885"/>
                  <a:gd name="connsiteX141" fmla="*/ 299173 w 1838183"/>
                  <a:gd name="connsiteY141" fmla="*/ 484356 h 919885"/>
                  <a:gd name="connsiteX142" fmla="*/ 0 w 1838183"/>
                  <a:gd name="connsiteY142" fmla="*/ 193706 h 919885"/>
                  <a:gd name="connsiteX143" fmla="*/ 0 w 1838183"/>
                  <a:gd name="connsiteY143" fmla="*/ 200099 h 919885"/>
                  <a:gd name="connsiteX144" fmla="*/ 292603 w 1838183"/>
                  <a:gd name="connsiteY144" fmla="*/ 484356 h 919885"/>
                  <a:gd name="connsiteX145" fmla="*/ 292603 w 1838183"/>
                  <a:gd name="connsiteY145" fmla="*/ 492701 h 919885"/>
                  <a:gd name="connsiteX146" fmla="*/ 11896 w 1838183"/>
                  <a:gd name="connsiteY146" fmla="*/ 819747 h 919885"/>
                  <a:gd name="connsiteX147" fmla="*/ 11363 w 1838183"/>
                  <a:gd name="connsiteY147" fmla="*/ 822056 h 919885"/>
                  <a:gd name="connsiteX148" fmla="*/ 8522 w 1838183"/>
                  <a:gd name="connsiteY148" fmla="*/ 835905 h 919885"/>
                  <a:gd name="connsiteX149" fmla="*/ 7812 w 1838183"/>
                  <a:gd name="connsiteY149" fmla="*/ 840521 h 919885"/>
                  <a:gd name="connsiteX150" fmla="*/ 4439 w 1838183"/>
                  <a:gd name="connsiteY150" fmla="*/ 861649 h 919885"/>
                  <a:gd name="connsiteX151" fmla="*/ 3551 w 1838183"/>
                  <a:gd name="connsiteY151" fmla="*/ 868751 h 919885"/>
                  <a:gd name="connsiteX152" fmla="*/ 3551 w 1838183"/>
                  <a:gd name="connsiteY152" fmla="*/ 869284 h 919885"/>
                  <a:gd name="connsiteX153" fmla="*/ 355 w 1838183"/>
                  <a:gd name="connsiteY153" fmla="*/ 919530 h 919885"/>
                  <a:gd name="connsiteX154" fmla="*/ 355 w 1838183"/>
                  <a:gd name="connsiteY154" fmla="*/ 919530 h 919885"/>
                  <a:gd name="connsiteX155" fmla="*/ 6747 w 1838183"/>
                  <a:gd name="connsiteY155" fmla="*/ 919530 h 919885"/>
                  <a:gd name="connsiteX156" fmla="*/ 6747 w 1838183"/>
                  <a:gd name="connsiteY156" fmla="*/ 919530 h 919885"/>
                  <a:gd name="connsiteX157" fmla="*/ 7102 w 1838183"/>
                  <a:gd name="connsiteY157" fmla="*/ 907990 h 919885"/>
                  <a:gd name="connsiteX158" fmla="*/ 7457 w 1838183"/>
                  <a:gd name="connsiteY158" fmla="*/ 898935 h 919885"/>
                  <a:gd name="connsiteX159" fmla="*/ 8878 w 1838183"/>
                  <a:gd name="connsiteY159" fmla="*/ 880470 h 919885"/>
                  <a:gd name="connsiteX160" fmla="*/ 9232 w 1838183"/>
                  <a:gd name="connsiteY160" fmla="*/ 876386 h 919885"/>
                  <a:gd name="connsiteX161" fmla="*/ 461277 w 1838183"/>
                  <a:gd name="connsiteY161" fmla="*/ 467666 h 919885"/>
                  <a:gd name="connsiteX162" fmla="*/ 913321 w 1838183"/>
                  <a:gd name="connsiteY162" fmla="*/ 876564 h 919885"/>
                  <a:gd name="connsiteX163" fmla="*/ 913676 w 1838183"/>
                  <a:gd name="connsiteY163" fmla="*/ 880114 h 919885"/>
                  <a:gd name="connsiteX164" fmla="*/ 915097 w 1838183"/>
                  <a:gd name="connsiteY164" fmla="*/ 899112 h 919885"/>
                  <a:gd name="connsiteX165" fmla="*/ 915451 w 1838183"/>
                  <a:gd name="connsiteY165" fmla="*/ 907635 h 919885"/>
                  <a:gd name="connsiteX166" fmla="*/ 915807 w 1838183"/>
                  <a:gd name="connsiteY166" fmla="*/ 919708 h 919885"/>
                  <a:gd name="connsiteX167" fmla="*/ 915807 w 1838183"/>
                  <a:gd name="connsiteY167" fmla="*/ 919708 h 919885"/>
                  <a:gd name="connsiteX168" fmla="*/ 922376 w 1838183"/>
                  <a:gd name="connsiteY168" fmla="*/ 919708 h 919885"/>
                  <a:gd name="connsiteX169" fmla="*/ 922376 w 1838183"/>
                  <a:gd name="connsiteY169" fmla="*/ 919708 h 919885"/>
                  <a:gd name="connsiteX170" fmla="*/ 922731 w 1838183"/>
                  <a:gd name="connsiteY170" fmla="*/ 908167 h 919885"/>
                  <a:gd name="connsiteX171" fmla="*/ 923087 w 1838183"/>
                  <a:gd name="connsiteY171" fmla="*/ 899112 h 919885"/>
                  <a:gd name="connsiteX172" fmla="*/ 924507 w 1838183"/>
                  <a:gd name="connsiteY172" fmla="*/ 880647 h 919885"/>
                  <a:gd name="connsiteX173" fmla="*/ 924862 w 1838183"/>
                  <a:gd name="connsiteY173" fmla="*/ 876564 h 919885"/>
                  <a:gd name="connsiteX174" fmla="*/ 1376907 w 1838183"/>
                  <a:gd name="connsiteY174" fmla="*/ 467843 h 919885"/>
                  <a:gd name="connsiteX175" fmla="*/ 1828950 w 1838183"/>
                  <a:gd name="connsiteY175" fmla="*/ 876741 h 919885"/>
                  <a:gd name="connsiteX176" fmla="*/ 1829306 w 1838183"/>
                  <a:gd name="connsiteY176" fmla="*/ 880292 h 919885"/>
                  <a:gd name="connsiteX177" fmla="*/ 1830726 w 1838183"/>
                  <a:gd name="connsiteY177" fmla="*/ 899290 h 919885"/>
                  <a:gd name="connsiteX178" fmla="*/ 1831081 w 1838183"/>
                  <a:gd name="connsiteY178" fmla="*/ 907812 h 919885"/>
                  <a:gd name="connsiteX179" fmla="*/ 1831436 w 1838183"/>
                  <a:gd name="connsiteY179" fmla="*/ 919886 h 919885"/>
                  <a:gd name="connsiteX180" fmla="*/ 1831436 w 1838183"/>
                  <a:gd name="connsiteY180" fmla="*/ 919886 h 919885"/>
                  <a:gd name="connsiteX181" fmla="*/ 1837828 w 1838183"/>
                  <a:gd name="connsiteY181" fmla="*/ 919886 h 919885"/>
                  <a:gd name="connsiteX182" fmla="*/ 1834632 w 1838183"/>
                  <a:gd name="connsiteY182" fmla="*/ 869639 h 919885"/>
                  <a:gd name="connsiteX183" fmla="*/ 1834632 w 1838183"/>
                  <a:gd name="connsiteY183" fmla="*/ 869106 h 919885"/>
                  <a:gd name="connsiteX184" fmla="*/ 1833744 w 1838183"/>
                  <a:gd name="connsiteY184" fmla="*/ 862359 h 919885"/>
                  <a:gd name="connsiteX185" fmla="*/ 1830371 w 1838183"/>
                  <a:gd name="connsiteY185" fmla="*/ 840698 h 919885"/>
                  <a:gd name="connsiteX186" fmla="*/ 1829661 w 1838183"/>
                  <a:gd name="connsiteY186" fmla="*/ 836615 h 919885"/>
                  <a:gd name="connsiteX187" fmla="*/ 1826642 w 1838183"/>
                  <a:gd name="connsiteY187" fmla="*/ 822588 h 919885"/>
                  <a:gd name="connsiteX188" fmla="*/ 1826110 w 1838183"/>
                  <a:gd name="connsiteY188" fmla="*/ 820635 h 919885"/>
                  <a:gd name="connsiteX189" fmla="*/ 1545224 w 1838183"/>
                  <a:gd name="connsiteY189" fmla="*/ 493411 h 919885"/>
                  <a:gd name="connsiteX190" fmla="*/ 1545224 w 1838183"/>
                  <a:gd name="connsiteY190" fmla="*/ 485066 h 919885"/>
                  <a:gd name="connsiteX191" fmla="*/ 1837650 w 1838183"/>
                  <a:gd name="connsiteY191" fmla="*/ 200809 h 919885"/>
                  <a:gd name="connsiteX192" fmla="*/ 1837650 w 1838183"/>
                  <a:gd name="connsiteY192" fmla="*/ 194417 h 919885"/>
                  <a:gd name="connsiteX193" fmla="*/ 1538833 w 1838183"/>
                  <a:gd name="connsiteY193" fmla="*/ 485066 h 919885"/>
                  <a:gd name="connsiteX194" fmla="*/ 1538833 w 1838183"/>
                  <a:gd name="connsiteY194" fmla="*/ 490925 h 919885"/>
                  <a:gd name="connsiteX195" fmla="*/ 1502257 w 1838183"/>
                  <a:gd name="connsiteY195" fmla="*/ 478851 h 919885"/>
                  <a:gd name="connsiteX196" fmla="*/ 1502257 w 1838183"/>
                  <a:gd name="connsiteY196" fmla="*/ 475833 h 919885"/>
                  <a:gd name="connsiteX197" fmla="*/ 1601685 w 1838183"/>
                  <a:gd name="connsiteY197" fmla="*/ 244664 h 919885"/>
                  <a:gd name="connsiteX198" fmla="*/ 1834987 w 1838183"/>
                  <a:gd name="connsiteY198" fmla="*/ 149142 h 919885"/>
                  <a:gd name="connsiteX199" fmla="*/ 1837650 w 1838183"/>
                  <a:gd name="connsiteY199" fmla="*/ 149142 h 919885"/>
                  <a:gd name="connsiteX200" fmla="*/ 1837650 w 1838183"/>
                  <a:gd name="connsiteY200" fmla="*/ 142750 h 919885"/>
                  <a:gd name="connsiteX201" fmla="*/ 1834987 w 1838183"/>
                  <a:gd name="connsiteY201" fmla="*/ 142750 h 919885"/>
                  <a:gd name="connsiteX202" fmla="*/ 1597247 w 1838183"/>
                  <a:gd name="connsiteY202" fmla="*/ 240047 h 919885"/>
                  <a:gd name="connsiteX203" fmla="*/ 1495865 w 1838183"/>
                  <a:gd name="connsiteY203" fmla="*/ 475833 h 919885"/>
                  <a:gd name="connsiteX204" fmla="*/ 1495865 w 1838183"/>
                  <a:gd name="connsiteY204" fmla="*/ 477076 h 919885"/>
                  <a:gd name="connsiteX205" fmla="*/ 1462309 w 1838183"/>
                  <a:gd name="connsiteY205" fmla="*/ 469441 h 919885"/>
                  <a:gd name="connsiteX206" fmla="*/ 1837650 w 1838183"/>
                  <a:gd name="connsiteY206" fmla="*/ 100493 h 919885"/>
                  <a:gd name="connsiteX207" fmla="*/ 1837650 w 1838183"/>
                  <a:gd name="connsiteY207" fmla="*/ 94101 h 919885"/>
                  <a:gd name="connsiteX208" fmla="*/ 1455916 w 1838183"/>
                  <a:gd name="connsiteY208" fmla="*/ 468376 h 919885"/>
                  <a:gd name="connsiteX209" fmla="*/ 1417565 w 1838183"/>
                  <a:gd name="connsiteY209" fmla="*/ 463405 h 919885"/>
                  <a:gd name="connsiteX210" fmla="*/ 1837650 w 1838183"/>
                  <a:gd name="connsiteY210" fmla="*/ 55573 h 919885"/>
                  <a:gd name="connsiteX211" fmla="*/ 1837650 w 1838183"/>
                  <a:gd name="connsiteY211" fmla="*/ 49181 h 919885"/>
                  <a:gd name="connsiteX212" fmla="*/ 1411174 w 1838183"/>
                  <a:gd name="connsiteY212" fmla="*/ 463050 h 919885"/>
                  <a:gd name="connsiteX213" fmla="*/ 1380102 w 1838183"/>
                  <a:gd name="connsiteY213" fmla="*/ 461630 h 919885"/>
                  <a:gd name="connsiteX214" fmla="*/ 1380457 w 1838183"/>
                  <a:gd name="connsiteY214" fmla="*/ 450266 h 919885"/>
                  <a:gd name="connsiteX215" fmla="*/ 1380812 w 1838183"/>
                  <a:gd name="connsiteY215" fmla="*/ 441211 h 919885"/>
                  <a:gd name="connsiteX216" fmla="*/ 1382233 w 1838183"/>
                  <a:gd name="connsiteY216" fmla="*/ 422746 h 919885"/>
                  <a:gd name="connsiteX217" fmla="*/ 1382587 w 1838183"/>
                  <a:gd name="connsiteY217" fmla="*/ 418662 h 919885"/>
                  <a:gd name="connsiteX218" fmla="*/ 1837650 w 1838183"/>
                  <a:gd name="connsiteY218" fmla="*/ 9943 h 919885"/>
                  <a:gd name="connsiteX219" fmla="*/ 1838183 w 1838183"/>
                  <a:gd name="connsiteY219" fmla="*/ 9943 h 919885"/>
                  <a:gd name="connsiteX220" fmla="*/ 1838183 w 1838183"/>
                  <a:gd name="connsiteY220" fmla="*/ 6746 h 919885"/>
                  <a:gd name="connsiteX221" fmla="*/ 1838183 w 1838183"/>
                  <a:gd name="connsiteY221" fmla="*/ 1242 h 919885"/>
                  <a:gd name="connsiteX222" fmla="*/ 1838006 w 1838183"/>
                  <a:gd name="connsiteY222" fmla="*/ 1242 h 919885"/>
                  <a:gd name="connsiteX223" fmla="*/ 1831614 w 1838183"/>
                  <a:gd name="connsiteY223" fmla="*/ 1242 h 919885"/>
                  <a:gd name="connsiteX224" fmla="*/ 1830726 w 1838183"/>
                  <a:gd name="connsiteY224" fmla="*/ 1775 h 919885"/>
                  <a:gd name="connsiteX225" fmla="*/ 926992 w 1838183"/>
                  <a:gd name="connsiteY225" fmla="*/ 819393 h 919885"/>
                  <a:gd name="connsiteX226" fmla="*/ 926459 w 1838183"/>
                  <a:gd name="connsiteY226" fmla="*/ 821701 h 919885"/>
                  <a:gd name="connsiteX227" fmla="*/ 923619 w 1838183"/>
                  <a:gd name="connsiteY227" fmla="*/ 835550 h 919885"/>
                  <a:gd name="connsiteX228" fmla="*/ 922731 w 1838183"/>
                  <a:gd name="connsiteY228" fmla="*/ 840166 h 919885"/>
                  <a:gd name="connsiteX229" fmla="*/ 919536 w 1838183"/>
                  <a:gd name="connsiteY229" fmla="*/ 861117 h 919885"/>
                  <a:gd name="connsiteX230" fmla="*/ 918648 w 1838183"/>
                  <a:gd name="connsiteY230" fmla="*/ 868219 h 919885"/>
                  <a:gd name="connsiteX231" fmla="*/ 917760 w 1838183"/>
                  <a:gd name="connsiteY231" fmla="*/ 861472 h 919885"/>
                  <a:gd name="connsiteX232" fmla="*/ 914386 w 1838183"/>
                  <a:gd name="connsiteY232" fmla="*/ 839811 h 919885"/>
                  <a:gd name="connsiteX233" fmla="*/ 913676 w 1838183"/>
                  <a:gd name="connsiteY233" fmla="*/ 835727 h 919885"/>
                  <a:gd name="connsiteX234" fmla="*/ 910658 w 1838183"/>
                  <a:gd name="connsiteY234" fmla="*/ 821701 h 919885"/>
                  <a:gd name="connsiteX235" fmla="*/ 910125 w 1838183"/>
                  <a:gd name="connsiteY235" fmla="*/ 819747 h 919885"/>
                  <a:gd name="connsiteX236" fmla="*/ 629239 w 1838183"/>
                  <a:gd name="connsiteY236" fmla="*/ 492523 h 919885"/>
                  <a:gd name="connsiteX237" fmla="*/ 629239 w 1838183"/>
                  <a:gd name="connsiteY237" fmla="*/ 484178 h 919885"/>
                  <a:gd name="connsiteX238" fmla="*/ 918470 w 1838183"/>
                  <a:gd name="connsiteY238" fmla="*/ 199921 h 919885"/>
                  <a:gd name="connsiteX239" fmla="*/ 1207700 w 1838183"/>
                  <a:gd name="connsiteY239" fmla="*/ 484178 h 919885"/>
                  <a:gd name="connsiteX240" fmla="*/ 1207700 w 1838183"/>
                  <a:gd name="connsiteY240" fmla="*/ 492523 h 919885"/>
                  <a:gd name="connsiteX241" fmla="*/ 926992 w 1838183"/>
                  <a:gd name="connsiteY241" fmla="*/ 819393 h 919885"/>
                  <a:gd name="connsiteX242" fmla="*/ 1214270 w 1838183"/>
                  <a:gd name="connsiteY242" fmla="*/ 489682 h 919885"/>
                  <a:gd name="connsiteX243" fmla="*/ 1214270 w 1838183"/>
                  <a:gd name="connsiteY243" fmla="*/ 483823 h 919885"/>
                  <a:gd name="connsiteX244" fmla="*/ 918648 w 1838183"/>
                  <a:gd name="connsiteY244" fmla="*/ 193174 h 919885"/>
                  <a:gd name="connsiteX245" fmla="*/ 623026 w 1838183"/>
                  <a:gd name="connsiteY245" fmla="*/ 483823 h 919885"/>
                  <a:gd name="connsiteX246" fmla="*/ 623026 w 1838183"/>
                  <a:gd name="connsiteY246" fmla="*/ 489682 h 919885"/>
                  <a:gd name="connsiteX247" fmla="*/ 586450 w 1838183"/>
                  <a:gd name="connsiteY247" fmla="*/ 477609 h 919885"/>
                  <a:gd name="connsiteX248" fmla="*/ 586450 w 1838183"/>
                  <a:gd name="connsiteY248" fmla="*/ 474590 h 919885"/>
                  <a:gd name="connsiteX249" fmla="*/ 685878 w 1838183"/>
                  <a:gd name="connsiteY249" fmla="*/ 243421 h 919885"/>
                  <a:gd name="connsiteX250" fmla="*/ 918648 w 1838183"/>
                  <a:gd name="connsiteY250" fmla="*/ 147899 h 919885"/>
                  <a:gd name="connsiteX251" fmla="*/ 1250845 w 1838183"/>
                  <a:gd name="connsiteY251" fmla="*/ 474590 h 919885"/>
                  <a:gd name="connsiteX252" fmla="*/ 1250845 w 1838183"/>
                  <a:gd name="connsiteY252" fmla="*/ 477609 h 919885"/>
                  <a:gd name="connsiteX253" fmla="*/ 1214270 w 1838183"/>
                  <a:gd name="connsiteY253" fmla="*/ 489682 h 919885"/>
                  <a:gd name="connsiteX254" fmla="*/ 1257237 w 1838183"/>
                  <a:gd name="connsiteY254" fmla="*/ 476011 h 919885"/>
                  <a:gd name="connsiteX255" fmla="*/ 1257237 w 1838183"/>
                  <a:gd name="connsiteY255" fmla="*/ 474768 h 919885"/>
                  <a:gd name="connsiteX256" fmla="*/ 1155856 w 1838183"/>
                  <a:gd name="connsiteY256" fmla="*/ 238982 h 919885"/>
                  <a:gd name="connsiteX257" fmla="*/ 918470 w 1838183"/>
                  <a:gd name="connsiteY257" fmla="*/ 141684 h 919885"/>
                  <a:gd name="connsiteX258" fmla="*/ 681085 w 1838183"/>
                  <a:gd name="connsiteY258" fmla="*/ 238982 h 919885"/>
                  <a:gd name="connsiteX259" fmla="*/ 579703 w 1838183"/>
                  <a:gd name="connsiteY259" fmla="*/ 474768 h 919885"/>
                  <a:gd name="connsiteX260" fmla="*/ 579703 w 1838183"/>
                  <a:gd name="connsiteY260" fmla="*/ 476011 h 919885"/>
                  <a:gd name="connsiteX261" fmla="*/ 546146 w 1838183"/>
                  <a:gd name="connsiteY261" fmla="*/ 468376 h 919885"/>
                  <a:gd name="connsiteX262" fmla="*/ 918293 w 1838183"/>
                  <a:gd name="connsiteY262" fmla="*/ 99427 h 919885"/>
                  <a:gd name="connsiteX263" fmla="*/ 1290438 w 1838183"/>
                  <a:gd name="connsiteY263" fmla="*/ 468376 h 919885"/>
                  <a:gd name="connsiteX264" fmla="*/ 1257237 w 1838183"/>
                  <a:gd name="connsiteY264" fmla="*/ 476011 h 919885"/>
                  <a:gd name="connsiteX265" fmla="*/ 1297185 w 1838183"/>
                  <a:gd name="connsiteY265" fmla="*/ 467134 h 919885"/>
                  <a:gd name="connsiteX266" fmla="*/ 918648 w 1838183"/>
                  <a:gd name="connsiteY266" fmla="*/ 92858 h 919885"/>
                  <a:gd name="connsiteX267" fmla="*/ 540110 w 1838183"/>
                  <a:gd name="connsiteY267" fmla="*/ 467134 h 919885"/>
                  <a:gd name="connsiteX268" fmla="*/ 501758 w 1838183"/>
                  <a:gd name="connsiteY268" fmla="*/ 462162 h 919885"/>
                  <a:gd name="connsiteX269" fmla="*/ 918648 w 1838183"/>
                  <a:gd name="connsiteY269" fmla="*/ 54330 h 919885"/>
                  <a:gd name="connsiteX270" fmla="*/ 1209653 w 1838183"/>
                  <a:gd name="connsiteY270" fmla="*/ 172756 h 919885"/>
                  <a:gd name="connsiteX271" fmla="*/ 1335715 w 1838183"/>
                  <a:gd name="connsiteY271" fmla="*/ 460387 h 919885"/>
                  <a:gd name="connsiteX272" fmla="*/ 1335715 w 1838183"/>
                  <a:gd name="connsiteY272" fmla="*/ 462162 h 919885"/>
                  <a:gd name="connsiteX273" fmla="*/ 1297185 w 1838183"/>
                  <a:gd name="connsiteY273" fmla="*/ 467134 h 919885"/>
                  <a:gd name="connsiteX274" fmla="*/ 1342106 w 1838183"/>
                  <a:gd name="connsiteY274" fmla="*/ 461630 h 919885"/>
                  <a:gd name="connsiteX275" fmla="*/ 1342106 w 1838183"/>
                  <a:gd name="connsiteY275" fmla="*/ 460209 h 919885"/>
                  <a:gd name="connsiteX276" fmla="*/ 1214092 w 1838183"/>
                  <a:gd name="connsiteY276" fmla="*/ 168139 h 919885"/>
                  <a:gd name="connsiteX277" fmla="*/ 918648 w 1838183"/>
                  <a:gd name="connsiteY277" fmla="*/ 47760 h 919885"/>
                  <a:gd name="connsiteX278" fmla="*/ 495367 w 1838183"/>
                  <a:gd name="connsiteY278" fmla="*/ 461630 h 919885"/>
                  <a:gd name="connsiteX279" fmla="*/ 464295 w 1838183"/>
                  <a:gd name="connsiteY279" fmla="*/ 460209 h 919885"/>
                  <a:gd name="connsiteX280" fmla="*/ 464295 w 1838183"/>
                  <a:gd name="connsiteY280" fmla="*/ 456835 h 919885"/>
                  <a:gd name="connsiteX281" fmla="*/ 915451 w 1838183"/>
                  <a:gd name="connsiteY281" fmla="*/ 7812 h 919885"/>
                  <a:gd name="connsiteX282" fmla="*/ 921488 w 1838183"/>
                  <a:gd name="connsiteY282" fmla="*/ 7812 h 919885"/>
                  <a:gd name="connsiteX283" fmla="*/ 1370869 w 1838183"/>
                  <a:gd name="connsiteY283" fmla="*/ 417419 h 919885"/>
                  <a:gd name="connsiteX284" fmla="*/ 1371225 w 1838183"/>
                  <a:gd name="connsiteY284" fmla="*/ 420971 h 919885"/>
                  <a:gd name="connsiteX285" fmla="*/ 1372645 w 1838183"/>
                  <a:gd name="connsiteY285" fmla="*/ 439969 h 919885"/>
                  <a:gd name="connsiteX286" fmla="*/ 1372822 w 1838183"/>
                  <a:gd name="connsiteY286" fmla="*/ 448491 h 919885"/>
                  <a:gd name="connsiteX287" fmla="*/ 1373178 w 1838183"/>
                  <a:gd name="connsiteY287" fmla="*/ 460387 h 919885"/>
                  <a:gd name="connsiteX288" fmla="*/ 1342106 w 1838183"/>
                  <a:gd name="connsiteY288" fmla="*/ 461630 h 91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885">
                    <a:moveTo>
                      <a:pt x="1830726" y="1775"/>
                    </a:moveTo>
                    <a:cubicBezTo>
                      <a:pt x="1820250" y="1775"/>
                      <a:pt x="1809952" y="2308"/>
                      <a:pt x="1799655" y="3196"/>
                    </a:cubicBezTo>
                    <a:lnTo>
                      <a:pt x="1799655" y="1598"/>
                    </a:lnTo>
                    <a:lnTo>
                      <a:pt x="1799655" y="0"/>
                    </a:lnTo>
                    <a:lnTo>
                      <a:pt x="1793262" y="0"/>
                    </a:lnTo>
                    <a:lnTo>
                      <a:pt x="1793086" y="0"/>
                    </a:lnTo>
                    <a:lnTo>
                      <a:pt x="1793262" y="1775"/>
                    </a:lnTo>
                    <a:lnTo>
                      <a:pt x="1793262" y="3551"/>
                    </a:lnTo>
                    <a:cubicBezTo>
                      <a:pt x="1780302" y="4794"/>
                      <a:pt x="1767518" y="6392"/>
                      <a:pt x="1754734" y="8700"/>
                    </a:cubicBezTo>
                    <a:cubicBezTo>
                      <a:pt x="1754734" y="5859"/>
                      <a:pt x="1754556" y="2840"/>
                      <a:pt x="1754379" y="0"/>
                    </a:cubicBezTo>
                    <a:lnTo>
                      <a:pt x="1747987" y="0"/>
                    </a:lnTo>
                    <a:lnTo>
                      <a:pt x="1747987" y="0"/>
                    </a:lnTo>
                    <a:cubicBezTo>
                      <a:pt x="1748165" y="3373"/>
                      <a:pt x="1748343" y="6569"/>
                      <a:pt x="1748343" y="9765"/>
                    </a:cubicBezTo>
                    <a:cubicBezTo>
                      <a:pt x="1736979" y="11896"/>
                      <a:pt x="1725793" y="14381"/>
                      <a:pt x="1714785" y="17400"/>
                    </a:cubicBezTo>
                    <a:lnTo>
                      <a:pt x="1714785" y="16157"/>
                    </a:lnTo>
                    <a:cubicBezTo>
                      <a:pt x="1714608" y="10653"/>
                      <a:pt x="1714430" y="5326"/>
                      <a:pt x="1714075" y="0"/>
                    </a:cubicBezTo>
                    <a:lnTo>
                      <a:pt x="1707683" y="0"/>
                    </a:lnTo>
                    <a:lnTo>
                      <a:pt x="1707683" y="0"/>
                    </a:lnTo>
                    <a:cubicBezTo>
                      <a:pt x="1708038" y="5326"/>
                      <a:pt x="1708216" y="10830"/>
                      <a:pt x="1708394" y="16334"/>
                    </a:cubicBezTo>
                    <a:lnTo>
                      <a:pt x="1708394" y="19353"/>
                    </a:lnTo>
                    <a:cubicBezTo>
                      <a:pt x="1695965" y="22904"/>
                      <a:pt x="1683892" y="26810"/>
                      <a:pt x="1671996" y="31248"/>
                    </a:cubicBezTo>
                    <a:cubicBezTo>
                      <a:pt x="1671996" y="28763"/>
                      <a:pt x="1671996" y="26455"/>
                      <a:pt x="1671996" y="25390"/>
                    </a:cubicBezTo>
                    <a:cubicBezTo>
                      <a:pt x="1671818" y="16867"/>
                      <a:pt x="1671285" y="8344"/>
                      <a:pt x="1670398" y="0"/>
                    </a:cubicBezTo>
                    <a:lnTo>
                      <a:pt x="1664184" y="0"/>
                    </a:lnTo>
                    <a:lnTo>
                      <a:pt x="1663828" y="0"/>
                    </a:lnTo>
                    <a:cubicBezTo>
                      <a:pt x="1664716" y="8344"/>
                      <a:pt x="1665427" y="16867"/>
                      <a:pt x="1665603" y="25567"/>
                    </a:cubicBezTo>
                    <a:cubicBezTo>
                      <a:pt x="1665603" y="26810"/>
                      <a:pt x="1665603" y="30894"/>
                      <a:pt x="1665603" y="33912"/>
                    </a:cubicBezTo>
                    <a:cubicBezTo>
                      <a:pt x="1525693" y="89308"/>
                      <a:pt x="1418986" y="211284"/>
                      <a:pt x="1384896" y="360959"/>
                    </a:cubicBezTo>
                    <a:lnTo>
                      <a:pt x="1384363" y="363267"/>
                    </a:lnTo>
                    <a:cubicBezTo>
                      <a:pt x="1383298" y="367883"/>
                      <a:pt x="1382411" y="372499"/>
                      <a:pt x="1381522" y="377116"/>
                    </a:cubicBezTo>
                    <a:lnTo>
                      <a:pt x="1380635" y="381732"/>
                    </a:lnTo>
                    <a:cubicBezTo>
                      <a:pt x="1379392" y="388656"/>
                      <a:pt x="1378326" y="395581"/>
                      <a:pt x="1377261" y="402683"/>
                    </a:cubicBezTo>
                    <a:cubicBezTo>
                      <a:pt x="1376907" y="404991"/>
                      <a:pt x="1376551" y="407477"/>
                      <a:pt x="1376373" y="409785"/>
                    </a:cubicBezTo>
                    <a:cubicBezTo>
                      <a:pt x="1376018" y="407477"/>
                      <a:pt x="1375664" y="405346"/>
                      <a:pt x="1375486" y="403038"/>
                    </a:cubicBezTo>
                    <a:cubicBezTo>
                      <a:pt x="1374598" y="395758"/>
                      <a:pt x="1373355" y="388479"/>
                      <a:pt x="1372112" y="381377"/>
                    </a:cubicBezTo>
                    <a:lnTo>
                      <a:pt x="1371403" y="377293"/>
                    </a:lnTo>
                    <a:cubicBezTo>
                      <a:pt x="1370514" y="372499"/>
                      <a:pt x="1369449" y="367883"/>
                      <a:pt x="1368383" y="363267"/>
                    </a:cubicBezTo>
                    <a:lnTo>
                      <a:pt x="1367851" y="361314"/>
                    </a:lnTo>
                    <a:cubicBezTo>
                      <a:pt x="1333761" y="211639"/>
                      <a:pt x="1227054" y="89485"/>
                      <a:pt x="1086966" y="34089"/>
                    </a:cubicBezTo>
                    <a:cubicBezTo>
                      <a:pt x="1086966" y="30894"/>
                      <a:pt x="1086966" y="26987"/>
                      <a:pt x="1086966" y="25744"/>
                    </a:cubicBezTo>
                    <a:cubicBezTo>
                      <a:pt x="1087144" y="17045"/>
                      <a:pt x="1087853" y="8700"/>
                      <a:pt x="1088741" y="177"/>
                    </a:cubicBezTo>
                    <a:lnTo>
                      <a:pt x="1088563" y="177"/>
                    </a:lnTo>
                    <a:lnTo>
                      <a:pt x="1082349" y="177"/>
                    </a:lnTo>
                    <a:cubicBezTo>
                      <a:pt x="1081462" y="8522"/>
                      <a:pt x="1080929" y="17045"/>
                      <a:pt x="1080751" y="25567"/>
                    </a:cubicBezTo>
                    <a:cubicBezTo>
                      <a:pt x="1080751" y="26455"/>
                      <a:pt x="1080751" y="28940"/>
                      <a:pt x="1080751" y="31426"/>
                    </a:cubicBezTo>
                    <a:cubicBezTo>
                      <a:pt x="1068855" y="26987"/>
                      <a:pt x="1056604" y="22904"/>
                      <a:pt x="1044176" y="19353"/>
                    </a:cubicBezTo>
                    <a:lnTo>
                      <a:pt x="1044176" y="16334"/>
                    </a:lnTo>
                    <a:cubicBezTo>
                      <a:pt x="1044353" y="10830"/>
                      <a:pt x="1044531" y="5504"/>
                      <a:pt x="1044886" y="0"/>
                    </a:cubicBezTo>
                    <a:lnTo>
                      <a:pt x="1044709" y="0"/>
                    </a:lnTo>
                    <a:lnTo>
                      <a:pt x="1038317" y="0"/>
                    </a:lnTo>
                    <a:cubicBezTo>
                      <a:pt x="1037962" y="5326"/>
                      <a:pt x="1037784" y="10830"/>
                      <a:pt x="1037606" y="16157"/>
                    </a:cubicBezTo>
                    <a:lnTo>
                      <a:pt x="1037606" y="17400"/>
                    </a:lnTo>
                    <a:cubicBezTo>
                      <a:pt x="1026598" y="14381"/>
                      <a:pt x="1015412" y="11896"/>
                      <a:pt x="1004050" y="9765"/>
                    </a:cubicBezTo>
                    <a:cubicBezTo>
                      <a:pt x="1004050" y="6392"/>
                      <a:pt x="1004227" y="3196"/>
                      <a:pt x="1004404" y="0"/>
                    </a:cubicBezTo>
                    <a:lnTo>
                      <a:pt x="1004404" y="0"/>
                    </a:lnTo>
                    <a:lnTo>
                      <a:pt x="998013" y="0"/>
                    </a:lnTo>
                    <a:cubicBezTo>
                      <a:pt x="997835" y="2840"/>
                      <a:pt x="997657" y="5859"/>
                      <a:pt x="997657" y="8700"/>
                    </a:cubicBezTo>
                    <a:cubicBezTo>
                      <a:pt x="985052" y="6569"/>
                      <a:pt x="972268" y="4794"/>
                      <a:pt x="959307" y="3728"/>
                    </a:cubicBezTo>
                    <a:lnTo>
                      <a:pt x="959485" y="0"/>
                    </a:lnTo>
                    <a:lnTo>
                      <a:pt x="959307" y="0"/>
                    </a:lnTo>
                    <a:lnTo>
                      <a:pt x="952915" y="0"/>
                    </a:lnTo>
                    <a:lnTo>
                      <a:pt x="952738" y="3196"/>
                    </a:lnTo>
                    <a:cubicBezTo>
                      <a:pt x="942439" y="2485"/>
                      <a:pt x="932141" y="1065"/>
                      <a:pt x="921666" y="1065"/>
                    </a:cubicBezTo>
                    <a:lnTo>
                      <a:pt x="921666" y="177"/>
                    </a:lnTo>
                    <a:lnTo>
                      <a:pt x="915097" y="177"/>
                    </a:lnTo>
                    <a:lnTo>
                      <a:pt x="915097" y="1065"/>
                    </a:lnTo>
                    <a:cubicBezTo>
                      <a:pt x="904621" y="1065"/>
                      <a:pt x="894323" y="888"/>
                      <a:pt x="884026" y="1598"/>
                    </a:cubicBezTo>
                    <a:lnTo>
                      <a:pt x="884026" y="177"/>
                    </a:lnTo>
                    <a:lnTo>
                      <a:pt x="877633" y="177"/>
                    </a:lnTo>
                    <a:lnTo>
                      <a:pt x="877633" y="2131"/>
                    </a:lnTo>
                    <a:cubicBezTo>
                      <a:pt x="864672" y="3373"/>
                      <a:pt x="851889" y="4971"/>
                      <a:pt x="839282" y="7279"/>
                    </a:cubicBezTo>
                    <a:cubicBezTo>
                      <a:pt x="839282" y="4971"/>
                      <a:pt x="839105" y="2663"/>
                      <a:pt x="838927" y="177"/>
                    </a:cubicBezTo>
                    <a:lnTo>
                      <a:pt x="832535" y="177"/>
                    </a:lnTo>
                    <a:cubicBezTo>
                      <a:pt x="832535" y="2840"/>
                      <a:pt x="832713" y="5681"/>
                      <a:pt x="832891" y="8344"/>
                    </a:cubicBezTo>
                    <a:cubicBezTo>
                      <a:pt x="821527" y="10475"/>
                      <a:pt x="810341" y="13139"/>
                      <a:pt x="799333" y="15979"/>
                    </a:cubicBezTo>
                    <a:lnTo>
                      <a:pt x="799333" y="14204"/>
                    </a:lnTo>
                    <a:cubicBezTo>
                      <a:pt x="799156" y="9587"/>
                      <a:pt x="798978" y="4794"/>
                      <a:pt x="798801" y="177"/>
                    </a:cubicBezTo>
                    <a:lnTo>
                      <a:pt x="798801" y="177"/>
                    </a:lnTo>
                    <a:lnTo>
                      <a:pt x="792409" y="177"/>
                    </a:lnTo>
                    <a:cubicBezTo>
                      <a:pt x="792764" y="4794"/>
                      <a:pt x="792942" y="9587"/>
                      <a:pt x="793120" y="14381"/>
                    </a:cubicBezTo>
                    <a:lnTo>
                      <a:pt x="793120" y="17755"/>
                    </a:lnTo>
                    <a:cubicBezTo>
                      <a:pt x="780691" y="21306"/>
                      <a:pt x="768618" y="25390"/>
                      <a:pt x="756544" y="29828"/>
                    </a:cubicBezTo>
                    <a:cubicBezTo>
                      <a:pt x="756544" y="27165"/>
                      <a:pt x="756544" y="24501"/>
                      <a:pt x="756544" y="23436"/>
                    </a:cubicBezTo>
                    <a:cubicBezTo>
                      <a:pt x="756366" y="15624"/>
                      <a:pt x="755833" y="7812"/>
                      <a:pt x="755123" y="177"/>
                    </a:cubicBezTo>
                    <a:lnTo>
                      <a:pt x="755123" y="177"/>
                    </a:lnTo>
                    <a:lnTo>
                      <a:pt x="748732" y="177"/>
                    </a:lnTo>
                    <a:cubicBezTo>
                      <a:pt x="749442" y="7812"/>
                      <a:pt x="750152" y="15624"/>
                      <a:pt x="750152" y="23614"/>
                    </a:cubicBezTo>
                    <a:cubicBezTo>
                      <a:pt x="750152" y="25034"/>
                      <a:pt x="750152" y="29296"/>
                      <a:pt x="750152" y="32314"/>
                    </a:cubicBezTo>
                    <a:cubicBezTo>
                      <a:pt x="595328" y="93569"/>
                      <a:pt x="481163" y="236319"/>
                      <a:pt x="460922" y="407832"/>
                    </a:cubicBezTo>
                    <a:cubicBezTo>
                      <a:pt x="440681" y="236496"/>
                      <a:pt x="326516" y="93569"/>
                      <a:pt x="171691" y="32314"/>
                    </a:cubicBezTo>
                    <a:cubicBezTo>
                      <a:pt x="171691" y="29118"/>
                      <a:pt x="171691" y="24857"/>
                      <a:pt x="171691"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5"/>
                    </a:cubicBezTo>
                    <a:lnTo>
                      <a:pt x="458081" y="460742"/>
                    </a:lnTo>
                    <a:cubicBezTo>
                      <a:pt x="447605" y="460742"/>
                      <a:pt x="437307" y="461274"/>
                      <a:pt x="427010" y="462162"/>
                    </a:cubicBezTo>
                    <a:lnTo>
                      <a:pt x="427010" y="460742"/>
                    </a:lnTo>
                    <a:cubicBezTo>
                      <a:pt x="423813" y="349951"/>
                      <a:pt x="378360" y="246262"/>
                      <a:pt x="298995" y="168672"/>
                    </a:cubicBezTo>
                    <a:cubicBezTo>
                      <a:pt x="219453" y="91083"/>
                      <a:pt x="110969" y="48293"/>
                      <a:pt x="0" y="48293"/>
                    </a:cubicBezTo>
                    <a:lnTo>
                      <a:pt x="0" y="54685"/>
                    </a:lnTo>
                    <a:cubicBezTo>
                      <a:pt x="109371" y="54685"/>
                      <a:pt x="216257" y="96764"/>
                      <a:pt x="294557" y="173111"/>
                    </a:cubicBezTo>
                    <a:cubicBezTo>
                      <a:pt x="372679" y="249457"/>
                      <a:pt x="417422" y="351549"/>
                      <a:pt x="420617" y="460742"/>
                    </a:cubicBezTo>
                    <a:lnTo>
                      <a:pt x="420617" y="462517"/>
                    </a:lnTo>
                    <a:cubicBezTo>
                      <a:pt x="407656" y="463760"/>
                      <a:pt x="394873" y="465358"/>
                      <a:pt x="382267" y="467666"/>
                    </a:cubicBezTo>
                    <a:cubicBezTo>
                      <a:pt x="379425" y="260998"/>
                      <a:pt x="206669" y="93391"/>
                      <a:pt x="177" y="93391"/>
                    </a:cubicBezTo>
                    <a:lnTo>
                      <a:pt x="177" y="99783"/>
                    </a:lnTo>
                    <a:cubicBezTo>
                      <a:pt x="203295" y="99783"/>
                      <a:pt x="373567" y="265259"/>
                      <a:pt x="375875" y="468732"/>
                    </a:cubicBezTo>
                    <a:cubicBezTo>
                      <a:pt x="364512" y="470862"/>
                      <a:pt x="353326" y="473347"/>
                      <a:pt x="342318" y="476366"/>
                    </a:cubicBezTo>
                    <a:lnTo>
                      <a:pt x="342318" y="475123"/>
                    </a:lnTo>
                    <a:cubicBezTo>
                      <a:pt x="340542" y="385816"/>
                      <a:pt x="304677" y="302012"/>
                      <a:pt x="240936" y="239337"/>
                    </a:cubicBezTo>
                    <a:cubicBezTo>
                      <a:pt x="177195" y="176484"/>
                      <a:pt x="89485" y="142040"/>
                      <a:pt x="177" y="142040"/>
                    </a:cubicBezTo>
                    <a:lnTo>
                      <a:pt x="177" y="148431"/>
                    </a:lnTo>
                    <a:cubicBezTo>
                      <a:pt x="179859" y="148431"/>
                      <a:pt x="332375" y="295088"/>
                      <a:pt x="335749" y="475123"/>
                    </a:cubicBezTo>
                    <a:lnTo>
                      <a:pt x="335749" y="478142"/>
                    </a:lnTo>
                    <a:cubicBezTo>
                      <a:pt x="323320" y="481692"/>
                      <a:pt x="311247" y="485598"/>
                      <a:pt x="299173" y="490215"/>
                    </a:cubicBezTo>
                    <a:cubicBezTo>
                      <a:pt x="299173" y="487729"/>
                      <a:pt x="299173" y="485421"/>
                      <a:pt x="299173" y="484356"/>
                    </a:cubicBezTo>
                    <a:cubicBezTo>
                      <a:pt x="295977" y="324029"/>
                      <a:pt x="159973" y="193706"/>
                      <a:pt x="0" y="193706"/>
                    </a:cubicBezTo>
                    <a:lnTo>
                      <a:pt x="0" y="200099"/>
                    </a:lnTo>
                    <a:cubicBezTo>
                      <a:pt x="156422" y="200099"/>
                      <a:pt x="289585" y="327579"/>
                      <a:pt x="292603" y="484356"/>
                    </a:cubicBezTo>
                    <a:cubicBezTo>
                      <a:pt x="292603" y="485598"/>
                      <a:pt x="292603" y="489682"/>
                      <a:pt x="292603" y="492701"/>
                    </a:cubicBezTo>
                    <a:cubicBezTo>
                      <a:pt x="152516" y="548096"/>
                      <a:pt x="45986" y="670073"/>
                      <a:pt x="11896" y="819747"/>
                    </a:cubicBezTo>
                    <a:lnTo>
                      <a:pt x="11363" y="822056"/>
                    </a:lnTo>
                    <a:cubicBezTo>
                      <a:pt x="10298" y="826672"/>
                      <a:pt x="9410" y="831288"/>
                      <a:pt x="8522" y="835905"/>
                    </a:cubicBezTo>
                    <a:lnTo>
                      <a:pt x="7812" y="840521"/>
                    </a:lnTo>
                    <a:cubicBezTo>
                      <a:pt x="6569" y="847445"/>
                      <a:pt x="5504" y="854547"/>
                      <a:pt x="4439" y="861649"/>
                    </a:cubicBezTo>
                    <a:cubicBezTo>
                      <a:pt x="4083" y="863957"/>
                      <a:pt x="3728" y="866265"/>
                      <a:pt x="3551" y="868751"/>
                    </a:cubicBezTo>
                    <a:lnTo>
                      <a:pt x="3551" y="869284"/>
                    </a:lnTo>
                    <a:cubicBezTo>
                      <a:pt x="1598" y="885796"/>
                      <a:pt x="533" y="902663"/>
                      <a:pt x="355" y="919530"/>
                    </a:cubicBezTo>
                    <a:lnTo>
                      <a:pt x="355" y="919530"/>
                    </a:lnTo>
                    <a:lnTo>
                      <a:pt x="6747" y="919530"/>
                    </a:lnTo>
                    <a:lnTo>
                      <a:pt x="6747" y="919530"/>
                    </a:lnTo>
                    <a:cubicBezTo>
                      <a:pt x="6747" y="915624"/>
                      <a:pt x="6924" y="911718"/>
                      <a:pt x="7102" y="907990"/>
                    </a:cubicBezTo>
                    <a:cubicBezTo>
                      <a:pt x="7280" y="904971"/>
                      <a:pt x="7280" y="901953"/>
                      <a:pt x="7457" y="898935"/>
                    </a:cubicBezTo>
                    <a:cubicBezTo>
                      <a:pt x="7812" y="892721"/>
                      <a:pt x="8345" y="886684"/>
                      <a:pt x="8878" y="880470"/>
                    </a:cubicBezTo>
                    <a:lnTo>
                      <a:pt x="9232" y="876386"/>
                    </a:lnTo>
                    <a:cubicBezTo>
                      <a:pt x="32847" y="646991"/>
                      <a:pt x="226554" y="467666"/>
                      <a:pt x="461277" y="467666"/>
                    </a:cubicBezTo>
                    <a:cubicBezTo>
                      <a:pt x="695999" y="467666"/>
                      <a:pt x="889884" y="647169"/>
                      <a:pt x="913321" y="876564"/>
                    </a:cubicBezTo>
                    <a:lnTo>
                      <a:pt x="913676" y="880114"/>
                    </a:lnTo>
                    <a:cubicBezTo>
                      <a:pt x="914209" y="886329"/>
                      <a:pt x="914741" y="892721"/>
                      <a:pt x="915097" y="899112"/>
                    </a:cubicBezTo>
                    <a:cubicBezTo>
                      <a:pt x="915275" y="901953"/>
                      <a:pt x="915275" y="904794"/>
                      <a:pt x="915451" y="907635"/>
                    </a:cubicBezTo>
                    <a:cubicBezTo>
                      <a:pt x="915629" y="911718"/>
                      <a:pt x="915629" y="915624"/>
                      <a:pt x="915807" y="919708"/>
                    </a:cubicBezTo>
                    <a:lnTo>
                      <a:pt x="915807" y="919708"/>
                    </a:lnTo>
                    <a:lnTo>
                      <a:pt x="922376" y="919708"/>
                    </a:lnTo>
                    <a:lnTo>
                      <a:pt x="922376" y="919708"/>
                    </a:lnTo>
                    <a:cubicBezTo>
                      <a:pt x="922376" y="915802"/>
                      <a:pt x="922554" y="911896"/>
                      <a:pt x="922731" y="908167"/>
                    </a:cubicBezTo>
                    <a:cubicBezTo>
                      <a:pt x="922731" y="905149"/>
                      <a:pt x="922909" y="902131"/>
                      <a:pt x="923087" y="899112"/>
                    </a:cubicBezTo>
                    <a:cubicBezTo>
                      <a:pt x="923441" y="892898"/>
                      <a:pt x="923974" y="886861"/>
                      <a:pt x="924507" y="880647"/>
                    </a:cubicBezTo>
                    <a:lnTo>
                      <a:pt x="924862" y="876564"/>
                    </a:lnTo>
                    <a:cubicBezTo>
                      <a:pt x="948477" y="647169"/>
                      <a:pt x="1142184" y="467843"/>
                      <a:pt x="1376907" y="467843"/>
                    </a:cubicBezTo>
                    <a:cubicBezTo>
                      <a:pt x="1611628" y="467843"/>
                      <a:pt x="1805513" y="647347"/>
                      <a:pt x="1828950" y="876741"/>
                    </a:cubicBezTo>
                    <a:lnTo>
                      <a:pt x="1829306" y="880292"/>
                    </a:lnTo>
                    <a:cubicBezTo>
                      <a:pt x="1829838" y="886506"/>
                      <a:pt x="1830371" y="892898"/>
                      <a:pt x="1830726" y="899290"/>
                    </a:cubicBezTo>
                    <a:cubicBezTo>
                      <a:pt x="1830903" y="902131"/>
                      <a:pt x="1830903" y="904971"/>
                      <a:pt x="1831081" y="907812"/>
                    </a:cubicBezTo>
                    <a:cubicBezTo>
                      <a:pt x="1831259" y="911896"/>
                      <a:pt x="1831259" y="915802"/>
                      <a:pt x="1831436" y="919886"/>
                    </a:cubicBezTo>
                    <a:lnTo>
                      <a:pt x="1831436" y="919886"/>
                    </a:lnTo>
                    <a:lnTo>
                      <a:pt x="1837828" y="919886"/>
                    </a:lnTo>
                    <a:cubicBezTo>
                      <a:pt x="1837650" y="902841"/>
                      <a:pt x="1836585" y="886151"/>
                      <a:pt x="1834632" y="869639"/>
                    </a:cubicBezTo>
                    <a:lnTo>
                      <a:pt x="1834632" y="869106"/>
                    </a:lnTo>
                    <a:cubicBezTo>
                      <a:pt x="1834277" y="866798"/>
                      <a:pt x="1833922" y="864668"/>
                      <a:pt x="1833744" y="862359"/>
                    </a:cubicBezTo>
                    <a:cubicBezTo>
                      <a:pt x="1832857" y="855080"/>
                      <a:pt x="1831614" y="847801"/>
                      <a:pt x="1830371" y="840698"/>
                    </a:cubicBezTo>
                    <a:lnTo>
                      <a:pt x="1829661" y="836615"/>
                    </a:lnTo>
                    <a:cubicBezTo>
                      <a:pt x="1828773" y="831821"/>
                      <a:pt x="1827707" y="827205"/>
                      <a:pt x="1826642" y="822588"/>
                    </a:cubicBezTo>
                    <a:lnTo>
                      <a:pt x="1826110" y="820635"/>
                    </a:lnTo>
                    <a:cubicBezTo>
                      <a:pt x="1792019" y="670961"/>
                      <a:pt x="1685312" y="548806"/>
                      <a:pt x="1545224" y="493411"/>
                    </a:cubicBezTo>
                    <a:cubicBezTo>
                      <a:pt x="1545224" y="490393"/>
                      <a:pt x="1545224" y="486487"/>
                      <a:pt x="1545224" y="485066"/>
                    </a:cubicBezTo>
                    <a:cubicBezTo>
                      <a:pt x="1548243" y="328290"/>
                      <a:pt x="1681228" y="200809"/>
                      <a:pt x="1837650" y="200809"/>
                    </a:cubicBezTo>
                    <a:lnTo>
                      <a:pt x="1837650" y="194417"/>
                    </a:lnTo>
                    <a:cubicBezTo>
                      <a:pt x="1677854" y="194417"/>
                      <a:pt x="1542029" y="324738"/>
                      <a:pt x="1538833" y="485066"/>
                    </a:cubicBezTo>
                    <a:cubicBezTo>
                      <a:pt x="1538833" y="485954"/>
                      <a:pt x="1538833" y="488439"/>
                      <a:pt x="1538833" y="490925"/>
                    </a:cubicBezTo>
                    <a:cubicBezTo>
                      <a:pt x="1526936" y="486487"/>
                      <a:pt x="1514685" y="482403"/>
                      <a:pt x="1502257" y="478851"/>
                    </a:cubicBezTo>
                    <a:lnTo>
                      <a:pt x="1502257" y="475833"/>
                    </a:lnTo>
                    <a:cubicBezTo>
                      <a:pt x="1503855" y="388124"/>
                      <a:pt x="1539187" y="306096"/>
                      <a:pt x="1601685" y="244664"/>
                    </a:cubicBezTo>
                    <a:cubicBezTo>
                      <a:pt x="1664184" y="183054"/>
                      <a:pt x="1747455" y="149142"/>
                      <a:pt x="1834987" y="149142"/>
                    </a:cubicBezTo>
                    <a:lnTo>
                      <a:pt x="1837650" y="149142"/>
                    </a:lnTo>
                    <a:lnTo>
                      <a:pt x="1837650" y="142750"/>
                    </a:lnTo>
                    <a:lnTo>
                      <a:pt x="1834987" y="142750"/>
                    </a:lnTo>
                    <a:cubicBezTo>
                      <a:pt x="1745679" y="142750"/>
                      <a:pt x="1660810" y="177372"/>
                      <a:pt x="1597247" y="240047"/>
                    </a:cubicBezTo>
                    <a:cubicBezTo>
                      <a:pt x="1533683" y="302722"/>
                      <a:pt x="1497641" y="386526"/>
                      <a:pt x="1495865" y="475833"/>
                    </a:cubicBezTo>
                    <a:lnTo>
                      <a:pt x="1495865" y="477076"/>
                    </a:lnTo>
                    <a:cubicBezTo>
                      <a:pt x="1484857" y="474058"/>
                      <a:pt x="1473671" y="471572"/>
                      <a:pt x="1462309" y="469441"/>
                    </a:cubicBezTo>
                    <a:cubicBezTo>
                      <a:pt x="1464617" y="265792"/>
                      <a:pt x="1634355" y="100493"/>
                      <a:pt x="1837650" y="100493"/>
                    </a:cubicBezTo>
                    <a:lnTo>
                      <a:pt x="1837650" y="94101"/>
                    </a:lnTo>
                    <a:cubicBezTo>
                      <a:pt x="1631158" y="94101"/>
                      <a:pt x="1458757" y="261708"/>
                      <a:pt x="1455916" y="468376"/>
                    </a:cubicBezTo>
                    <a:cubicBezTo>
                      <a:pt x="1443310" y="466246"/>
                      <a:pt x="1430526" y="464470"/>
                      <a:pt x="1417565" y="463405"/>
                    </a:cubicBezTo>
                    <a:cubicBezTo>
                      <a:pt x="1424668" y="238094"/>
                      <a:pt x="1613759" y="55573"/>
                      <a:pt x="1837650" y="55573"/>
                    </a:cubicBezTo>
                    <a:lnTo>
                      <a:pt x="1837650" y="49181"/>
                    </a:lnTo>
                    <a:cubicBezTo>
                      <a:pt x="1610385" y="49181"/>
                      <a:pt x="1418453" y="234365"/>
                      <a:pt x="1411174" y="463050"/>
                    </a:cubicBezTo>
                    <a:cubicBezTo>
                      <a:pt x="1400876" y="462339"/>
                      <a:pt x="1390577" y="461807"/>
                      <a:pt x="1380102" y="461630"/>
                    </a:cubicBezTo>
                    <a:cubicBezTo>
                      <a:pt x="1380102" y="457901"/>
                      <a:pt x="1380280" y="453995"/>
                      <a:pt x="1380457" y="450266"/>
                    </a:cubicBezTo>
                    <a:cubicBezTo>
                      <a:pt x="1380635" y="447248"/>
                      <a:pt x="1380635" y="444230"/>
                      <a:pt x="1380812" y="441211"/>
                    </a:cubicBezTo>
                    <a:cubicBezTo>
                      <a:pt x="1381168" y="434997"/>
                      <a:pt x="1381700" y="428960"/>
                      <a:pt x="1382233" y="422746"/>
                    </a:cubicBezTo>
                    <a:lnTo>
                      <a:pt x="1382587" y="418662"/>
                    </a:lnTo>
                    <a:cubicBezTo>
                      <a:pt x="1406202" y="189268"/>
                      <a:pt x="1602751" y="9943"/>
                      <a:pt x="1837650" y="9943"/>
                    </a:cubicBezTo>
                    <a:lnTo>
                      <a:pt x="1838183" y="9943"/>
                    </a:lnTo>
                    <a:lnTo>
                      <a:pt x="1838183" y="6746"/>
                    </a:lnTo>
                    <a:cubicBezTo>
                      <a:pt x="1838183" y="4971"/>
                      <a:pt x="1838183" y="3018"/>
                      <a:pt x="1838183" y="1242"/>
                    </a:cubicBezTo>
                    <a:lnTo>
                      <a:pt x="1838006" y="1242"/>
                    </a:lnTo>
                    <a:lnTo>
                      <a:pt x="1831614" y="1242"/>
                    </a:lnTo>
                    <a:lnTo>
                      <a:pt x="1830726" y="1775"/>
                    </a:lnTo>
                    <a:close/>
                    <a:moveTo>
                      <a:pt x="926992" y="819393"/>
                    </a:moveTo>
                    <a:lnTo>
                      <a:pt x="926459" y="821701"/>
                    </a:lnTo>
                    <a:cubicBezTo>
                      <a:pt x="925394" y="826317"/>
                      <a:pt x="924507" y="830933"/>
                      <a:pt x="923619" y="835550"/>
                    </a:cubicBezTo>
                    <a:lnTo>
                      <a:pt x="922731" y="840166"/>
                    </a:lnTo>
                    <a:cubicBezTo>
                      <a:pt x="921488" y="847090"/>
                      <a:pt x="920423" y="854014"/>
                      <a:pt x="919536" y="861117"/>
                    </a:cubicBezTo>
                    <a:cubicBezTo>
                      <a:pt x="919180" y="863425"/>
                      <a:pt x="918825" y="865911"/>
                      <a:pt x="918648" y="868219"/>
                    </a:cubicBezTo>
                    <a:cubicBezTo>
                      <a:pt x="918293" y="865911"/>
                      <a:pt x="917937" y="863780"/>
                      <a:pt x="917760" y="861472"/>
                    </a:cubicBezTo>
                    <a:cubicBezTo>
                      <a:pt x="916872" y="854192"/>
                      <a:pt x="915629" y="846913"/>
                      <a:pt x="914386" y="839811"/>
                    </a:cubicBezTo>
                    <a:lnTo>
                      <a:pt x="913676" y="835727"/>
                    </a:lnTo>
                    <a:cubicBezTo>
                      <a:pt x="912789" y="830933"/>
                      <a:pt x="911723" y="826317"/>
                      <a:pt x="910658" y="821701"/>
                    </a:cubicBezTo>
                    <a:lnTo>
                      <a:pt x="910125" y="819747"/>
                    </a:lnTo>
                    <a:cubicBezTo>
                      <a:pt x="876036" y="670073"/>
                      <a:pt x="769327" y="547919"/>
                      <a:pt x="629239" y="492523"/>
                    </a:cubicBezTo>
                    <a:cubicBezTo>
                      <a:pt x="629239" y="489505"/>
                      <a:pt x="629239" y="485598"/>
                      <a:pt x="629239" y="484178"/>
                    </a:cubicBezTo>
                    <a:cubicBezTo>
                      <a:pt x="632259" y="327401"/>
                      <a:pt x="762048" y="199921"/>
                      <a:pt x="918470" y="199921"/>
                    </a:cubicBezTo>
                    <a:cubicBezTo>
                      <a:pt x="1074893" y="199921"/>
                      <a:pt x="1204682" y="327401"/>
                      <a:pt x="1207700" y="484178"/>
                    </a:cubicBezTo>
                    <a:cubicBezTo>
                      <a:pt x="1207700" y="485421"/>
                      <a:pt x="1207700" y="489505"/>
                      <a:pt x="1207700" y="492523"/>
                    </a:cubicBezTo>
                    <a:cubicBezTo>
                      <a:pt x="1067790" y="547741"/>
                      <a:pt x="961260" y="669718"/>
                      <a:pt x="926992" y="819393"/>
                    </a:cubicBezTo>
                    <a:close/>
                    <a:moveTo>
                      <a:pt x="1214270" y="489682"/>
                    </a:moveTo>
                    <a:cubicBezTo>
                      <a:pt x="1214270" y="487196"/>
                      <a:pt x="1214270" y="484889"/>
                      <a:pt x="1214270" y="483823"/>
                    </a:cubicBezTo>
                    <a:cubicBezTo>
                      <a:pt x="1211074" y="323495"/>
                      <a:pt x="1078444" y="193174"/>
                      <a:pt x="918648" y="193174"/>
                    </a:cubicBezTo>
                    <a:cubicBezTo>
                      <a:pt x="758852" y="193174"/>
                      <a:pt x="626221" y="323495"/>
                      <a:pt x="623026" y="483823"/>
                    </a:cubicBezTo>
                    <a:cubicBezTo>
                      <a:pt x="623026" y="484711"/>
                      <a:pt x="623026" y="487196"/>
                      <a:pt x="623026" y="489682"/>
                    </a:cubicBezTo>
                    <a:cubicBezTo>
                      <a:pt x="611130" y="485244"/>
                      <a:pt x="598879" y="481160"/>
                      <a:pt x="586450" y="477609"/>
                    </a:cubicBezTo>
                    <a:lnTo>
                      <a:pt x="586450" y="474590"/>
                    </a:lnTo>
                    <a:cubicBezTo>
                      <a:pt x="588048" y="386881"/>
                      <a:pt x="623381" y="304853"/>
                      <a:pt x="685878" y="243421"/>
                    </a:cubicBezTo>
                    <a:cubicBezTo>
                      <a:pt x="748376" y="181811"/>
                      <a:pt x="831115" y="147899"/>
                      <a:pt x="918648" y="147899"/>
                    </a:cubicBezTo>
                    <a:cubicBezTo>
                      <a:pt x="1098329" y="147899"/>
                      <a:pt x="1247471" y="294555"/>
                      <a:pt x="1250845" y="474590"/>
                    </a:cubicBezTo>
                    <a:lnTo>
                      <a:pt x="1250845" y="477609"/>
                    </a:lnTo>
                    <a:cubicBezTo>
                      <a:pt x="1238416" y="481337"/>
                      <a:pt x="1226165" y="485244"/>
                      <a:pt x="1214270" y="489682"/>
                    </a:cubicBezTo>
                    <a:close/>
                    <a:moveTo>
                      <a:pt x="1257237" y="476011"/>
                    </a:moveTo>
                    <a:lnTo>
                      <a:pt x="1257237" y="474768"/>
                    </a:lnTo>
                    <a:cubicBezTo>
                      <a:pt x="1255461" y="385461"/>
                      <a:pt x="1219596" y="301657"/>
                      <a:pt x="1155856" y="238982"/>
                    </a:cubicBezTo>
                    <a:cubicBezTo>
                      <a:pt x="1092115" y="176129"/>
                      <a:pt x="1007956" y="141684"/>
                      <a:pt x="918470" y="141684"/>
                    </a:cubicBezTo>
                    <a:cubicBezTo>
                      <a:pt x="828984" y="141684"/>
                      <a:pt x="744825" y="176307"/>
                      <a:pt x="681085" y="238982"/>
                    </a:cubicBezTo>
                    <a:cubicBezTo>
                      <a:pt x="617522" y="301657"/>
                      <a:pt x="581478" y="385461"/>
                      <a:pt x="579703" y="474768"/>
                    </a:cubicBezTo>
                    <a:lnTo>
                      <a:pt x="579703" y="476011"/>
                    </a:lnTo>
                    <a:cubicBezTo>
                      <a:pt x="568695" y="472993"/>
                      <a:pt x="557509" y="470507"/>
                      <a:pt x="546146" y="468376"/>
                    </a:cubicBezTo>
                    <a:cubicBezTo>
                      <a:pt x="548454" y="264726"/>
                      <a:pt x="714997" y="99427"/>
                      <a:pt x="918293" y="99427"/>
                    </a:cubicBezTo>
                    <a:cubicBezTo>
                      <a:pt x="1121589" y="99427"/>
                      <a:pt x="1288131" y="264904"/>
                      <a:pt x="1290438" y="468376"/>
                    </a:cubicBezTo>
                    <a:cubicBezTo>
                      <a:pt x="1279430" y="470507"/>
                      <a:pt x="1268245" y="472993"/>
                      <a:pt x="1257237" y="476011"/>
                    </a:cubicBezTo>
                    <a:close/>
                    <a:moveTo>
                      <a:pt x="1297185" y="467134"/>
                    </a:moveTo>
                    <a:cubicBezTo>
                      <a:pt x="1294345" y="260465"/>
                      <a:pt x="1124962" y="92858"/>
                      <a:pt x="918648" y="92858"/>
                    </a:cubicBezTo>
                    <a:cubicBezTo>
                      <a:pt x="712156" y="92858"/>
                      <a:pt x="542950" y="260465"/>
                      <a:pt x="540110" y="467134"/>
                    </a:cubicBezTo>
                    <a:cubicBezTo>
                      <a:pt x="527503" y="465003"/>
                      <a:pt x="514720" y="463228"/>
                      <a:pt x="501758" y="462162"/>
                    </a:cubicBezTo>
                    <a:cubicBezTo>
                      <a:pt x="508861" y="236851"/>
                      <a:pt x="694756" y="54330"/>
                      <a:pt x="918648" y="54330"/>
                    </a:cubicBezTo>
                    <a:cubicBezTo>
                      <a:pt x="1028019" y="54330"/>
                      <a:pt x="1131354" y="96409"/>
                      <a:pt x="1209653" y="172756"/>
                    </a:cubicBezTo>
                    <a:cubicBezTo>
                      <a:pt x="1287776" y="249102"/>
                      <a:pt x="1332519" y="351194"/>
                      <a:pt x="1335715" y="460387"/>
                    </a:cubicBezTo>
                    <a:lnTo>
                      <a:pt x="1335715" y="462162"/>
                    </a:lnTo>
                    <a:cubicBezTo>
                      <a:pt x="1322576" y="463228"/>
                      <a:pt x="1309792" y="465003"/>
                      <a:pt x="1297185" y="467134"/>
                    </a:cubicBezTo>
                    <a:close/>
                    <a:moveTo>
                      <a:pt x="1342106" y="461630"/>
                    </a:moveTo>
                    <a:lnTo>
                      <a:pt x="1342106" y="460209"/>
                    </a:lnTo>
                    <a:cubicBezTo>
                      <a:pt x="1338911" y="349418"/>
                      <a:pt x="1293458" y="245729"/>
                      <a:pt x="1214092" y="168139"/>
                    </a:cubicBezTo>
                    <a:cubicBezTo>
                      <a:pt x="1134549" y="90550"/>
                      <a:pt x="1029617" y="47760"/>
                      <a:pt x="918648" y="47760"/>
                    </a:cubicBezTo>
                    <a:cubicBezTo>
                      <a:pt x="691382" y="47760"/>
                      <a:pt x="502646" y="232945"/>
                      <a:pt x="495367" y="461630"/>
                    </a:cubicBezTo>
                    <a:cubicBezTo>
                      <a:pt x="485068" y="460919"/>
                      <a:pt x="474771" y="460387"/>
                      <a:pt x="464295" y="460209"/>
                    </a:cubicBezTo>
                    <a:lnTo>
                      <a:pt x="464295" y="456835"/>
                    </a:lnTo>
                    <a:cubicBezTo>
                      <a:pt x="468024" y="209864"/>
                      <a:pt x="668656" y="9587"/>
                      <a:pt x="915451" y="7812"/>
                    </a:cubicBezTo>
                    <a:lnTo>
                      <a:pt x="921488" y="7812"/>
                    </a:lnTo>
                    <a:cubicBezTo>
                      <a:pt x="1156210" y="7812"/>
                      <a:pt x="1347255" y="188025"/>
                      <a:pt x="1370869" y="417419"/>
                    </a:cubicBezTo>
                    <a:lnTo>
                      <a:pt x="1371225" y="420971"/>
                    </a:lnTo>
                    <a:cubicBezTo>
                      <a:pt x="1371757" y="427185"/>
                      <a:pt x="1372290" y="433576"/>
                      <a:pt x="1372645" y="439969"/>
                    </a:cubicBezTo>
                    <a:cubicBezTo>
                      <a:pt x="1372822" y="442809"/>
                      <a:pt x="1372822" y="445650"/>
                      <a:pt x="1372822" y="448491"/>
                    </a:cubicBezTo>
                    <a:cubicBezTo>
                      <a:pt x="1373000" y="452397"/>
                      <a:pt x="1373178" y="456303"/>
                      <a:pt x="1373178" y="460387"/>
                    </a:cubicBezTo>
                    <a:cubicBezTo>
                      <a:pt x="1362525" y="460387"/>
                      <a:pt x="1352227" y="460919"/>
                      <a:pt x="1342106" y="461630"/>
                    </a:cubicBezTo>
                    <a:close/>
                  </a:path>
                </a:pathLst>
              </a:custGeom>
              <a:grpFill/>
              <a:ln w="10769" cap="flat">
                <a:noFill/>
                <a:prstDash val="solid"/>
                <a:miter/>
              </a:ln>
            </p:spPr>
            <p:txBody>
              <a:bodyPr rtlCol="0" anchor="ctr"/>
              <a:lstStyle/>
              <a:p>
                <a:endParaRPr lang="en-US" dirty="0"/>
              </a:p>
            </p:txBody>
          </p:sp>
          <p:sp>
            <p:nvSpPr>
              <p:cNvPr id="970" name="Freeform: Shape 969">
                <a:extLst>
                  <a:ext uri="{FF2B5EF4-FFF2-40B4-BE49-F238E27FC236}">
                    <a16:creationId xmlns:a16="http://schemas.microsoft.com/office/drawing/2014/main" id="{32FD65DB-602B-442C-B742-4E446D2D39AB}"/>
                  </a:ext>
                </a:extLst>
              </p:cNvPr>
              <p:cNvSpPr/>
              <p:nvPr/>
            </p:nvSpPr>
            <p:spPr>
              <a:xfrm>
                <a:off x="8881091" y="6523892"/>
                <a:ext cx="675758" cy="318879"/>
              </a:xfrm>
              <a:custGeom>
                <a:avLst/>
                <a:gdLst>
                  <a:gd name="connsiteX0" fmla="*/ 338056 w 675758"/>
                  <a:gd name="connsiteY0" fmla="*/ 0 h 318879"/>
                  <a:gd name="connsiteX1" fmla="*/ 100671 w 675758"/>
                  <a:gd name="connsiteY1" fmla="*/ 97298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7 w 675758"/>
                  <a:gd name="connsiteY7" fmla="*/ 318879 h 318879"/>
                  <a:gd name="connsiteX8" fmla="*/ 669367 w 675758"/>
                  <a:gd name="connsiteY8" fmla="*/ 318879 h 318879"/>
                  <a:gd name="connsiteX9" fmla="*/ 675758 w 675758"/>
                  <a:gd name="connsiteY9" fmla="*/ 318879 h 318879"/>
                  <a:gd name="connsiteX10" fmla="*/ 575087 w 675758"/>
                  <a:gd name="connsiteY10" fmla="*/ 97298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9" y="0"/>
                      <a:pt x="164412" y="34622"/>
                      <a:pt x="100671" y="97298"/>
                    </a:cubicBezTo>
                    <a:cubicBezTo>
                      <a:pt x="40482" y="156599"/>
                      <a:pt x="4971" y="234899"/>
                      <a:pt x="0" y="318879"/>
                    </a:cubicBezTo>
                    <a:lnTo>
                      <a:pt x="6392" y="318879"/>
                    </a:lnTo>
                    <a:lnTo>
                      <a:pt x="6392" y="318879"/>
                    </a:lnTo>
                    <a:cubicBezTo>
                      <a:pt x="11363" y="236674"/>
                      <a:pt x="46163" y="159973"/>
                      <a:pt x="105110" y="101913"/>
                    </a:cubicBezTo>
                    <a:cubicBezTo>
                      <a:pt x="167608" y="40304"/>
                      <a:pt x="250346" y="6392"/>
                      <a:pt x="337879" y="6392"/>
                    </a:cubicBezTo>
                    <a:cubicBezTo>
                      <a:pt x="512944" y="6392"/>
                      <a:pt x="658713" y="145236"/>
                      <a:pt x="669367" y="318879"/>
                    </a:cubicBezTo>
                    <a:lnTo>
                      <a:pt x="669367" y="318879"/>
                    </a:lnTo>
                    <a:lnTo>
                      <a:pt x="675758" y="318879"/>
                    </a:lnTo>
                    <a:cubicBezTo>
                      <a:pt x="670786" y="234899"/>
                      <a:pt x="635276" y="156599"/>
                      <a:pt x="575087" y="97298"/>
                    </a:cubicBezTo>
                    <a:cubicBezTo>
                      <a:pt x="511701" y="34622"/>
                      <a:pt x="427543" y="0"/>
                      <a:pt x="338056" y="0"/>
                    </a:cubicBezTo>
                    <a:close/>
                  </a:path>
                </a:pathLst>
              </a:custGeom>
              <a:grpFill/>
              <a:ln w="10769" cap="flat">
                <a:noFill/>
                <a:prstDash val="solid"/>
                <a:miter/>
              </a:ln>
            </p:spPr>
            <p:txBody>
              <a:bodyPr rtlCol="0" anchor="ctr"/>
              <a:lstStyle/>
              <a:p>
                <a:endParaRPr lang="en-US" dirty="0"/>
              </a:p>
            </p:txBody>
          </p:sp>
          <p:sp>
            <p:nvSpPr>
              <p:cNvPr id="971" name="Freeform: Shape 970">
                <a:extLst>
                  <a:ext uri="{FF2B5EF4-FFF2-40B4-BE49-F238E27FC236}">
                    <a16:creationId xmlns:a16="http://schemas.microsoft.com/office/drawing/2014/main" id="{95C0594C-1ACB-4147-A305-59F20DBA3401}"/>
                  </a:ext>
                </a:extLst>
              </p:cNvPr>
              <p:cNvSpPr/>
              <p:nvPr/>
            </p:nvSpPr>
            <p:spPr>
              <a:xfrm>
                <a:off x="8924946" y="6575559"/>
                <a:ext cx="588047" cy="267212"/>
              </a:xfrm>
              <a:custGeom>
                <a:avLst/>
                <a:gdLst>
                  <a:gd name="connsiteX0" fmla="*/ 294201 w 588047"/>
                  <a:gd name="connsiteY0" fmla="*/ 0 h 267212"/>
                  <a:gd name="connsiteX1" fmla="*/ 0 w 588047"/>
                  <a:gd name="connsiteY1" fmla="*/ 267212 h 267212"/>
                  <a:gd name="connsiteX2" fmla="*/ 6392 w 588047"/>
                  <a:gd name="connsiteY2" fmla="*/ 267212 h 267212"/>
                  <a:gd name="connsiteX3" fmla="*/ 6392 w 588047"/>
                  <a:gd name="connsiteY3" fmla="*/ 267212 h 267212"/>
                  <a:gd name="connsiteX4" fmla="*/ 294024 w 588047"/>
                  <a:gd name="connsiteY4" fmla="*/ 6392 h 267212"/>
                  <a:gd name="connsiteX5" fmla="*/ 581656 w 588047"/>
                  <a:gd name="connsiteY5" fmla="*/ 267212 h 267212"/>
                  <a:gd name="connsiteX6" fmla="*/ 581656 w 588047"/>
                  <a:gd name="connsiteY6" fmla="*/ 267212 h 267212"/>
                  <a:gd name="connsiteX7" fmla="*/ 588048 w 588047"/>
                  <a:gd name="connsiteY7" fmla="*/ 267212 h 267212"/>
                  <a:gd name="connsiteX8" fmla="*/ 294201 w 588047"/>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7" h="267212">
                    <a:moveTo>
                      <a:pt x="294201" y="0"/>
                    </a:moveTo>
                    <a:cubicBezTo>
                      <a:pt x="142218" y="0"/>
                      <a:pt x="14914" y="117893"/>
                      <a:pt x="0" y="267212"/>
                    </a:cubicBezTo>
                    <a:lnTo>
                      <a:pt x="6392" y="267212"/>
                    </a:lnTo>
                    <a:lnTo>
                      <a:pt x="6392" y="267212"/>
                    </a:lnTo>
                    <a:cubicBezTo>
                      <a:pt x="21306" y="121444"/>
                      <a:pt x="145591" y="6392"/>
                      <a:pt x="294024" y="6392"/>
                    </a:cubicBezTo>
                    <a:cubicBezTo>
                      <a:pt x="442457" y="6392"/>
                      <a:pt x="566919" y="121444"/>
                      <a:pt x="581656" y="267212"/>
                    </a:cubicBezTo>
                    <a:lnTo>
                      <a:pt x="581656" y="267212"/>
                    </a:lnTo>
                    <a:lnTo>
                      <a:pt x="588048" y="267212"/>
                    </a:lnTo>
                    <a:cubicBezTo>
                      <a:pt x="573666" y="117893"/>
                      <a:pt x="446362" y="0"/>
                      <a:pt x="294201" y="0"/>
                    </a:cubicBezTo>
                    <a:close/>
                  </a:path>
                </a:pathLst>
              </a:custGeom>
              <a:grpFill/>
              <a:ln w="10769" cap="flat">
                <a:noFill/>
                <a:prstDash val="solid"/>
                <a:miter/>
              </a:ln>
            </p:spPr>
            <p:txBody>
              <a:bodyPr rtlCol="0" anchor="ctr"/>
              <a:lstStyle/>
              <a:p>
                <a:endParaRPr lang="en-US" dirty="0"/>
              </a:p>
            </p:txBody>
          </p:sp>
          <p:sp>
            <p:nvSpPr>
              <p:cNvPr id="972" name="Freeform: Shape 971">
                <a:extLst>
                  <a:ext uri="{FF2B5EF4-FFF2-40B4-BE49-F238E27FC236}">
                    <a16:creationId xmlns:a16="http://schemas.microsoft.com/office/drawing/2014/main" id="{93E2F7F2-5BA1-43E7-A65F-FA6E2E5638B1}"/>
                  </a:ext>
                </a:extLst>
              </p:cNvPr>
              <p:cNvSpPr/>
              <p:nvPr/>
            </p:nvSpPr>
            <p:spPr>
              <a:xfrm>
                <a:off x="9840575" y="7494556"/>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5" y="117893"/>
                      <a:pt x="0" y="267213"/>
                    </a:cubicBezTo>
                    <a:lnTo>
                      <a:pt x="178" y="267213"/>
                    </a:lnTo>
                    <a:lnTo>
                      <a:pt x="6392" y="267213"/>
                    </a:lnTo>
                    <a:cubicBezTo>
                      <a:pt x="21306" y="121445"/>
                      <a:pt x="145592" y="6392"/>
                      <a:pt x="294202" y="6392"/>
                    </a:cubicBezTo>
                    <a:cubicBezTo>
                      <a:pt x="442634"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973" name="Freeform: Shape 972">
                <a:extLst>
                  <a:ext uri="{FF2B5EF4-FFF2-40B4-BE49-F238E27FC236}">
                    <a16:creationId xmlns:a16="http://schemas.microsoft.com/office/drawing/2014/main" id="{403E6578-E5CC-40C2-86F4-8B5FCE668971}"/>
                  </a:ext>
                </a:extLst>
              </p:cNvPr>
              <p:cNvSpPr/>
              <p:nvPr/>
            </p:nvSpPr>
            <p:spPr>
              <a:xfrm>
                <a:off x="9711495" y="7348966"/>
                <a:ext cx="846917" cy="412803"/>
              </a:xfrm>
              <a:custGeom>
                <a:avLst/>
                <a:gdLst>
                  <a:gd name="connsiteX0" fmla="*/ 846740 w 846917"/>
                  <a:gd name="connsiteY0" fmla="*/ 412449 h 412803"/>
                  <a:gd name="connsiteX1" fmla="*/ 718726 w 846917"/>
                  <a:gd name="connsiteY1" fmla="*/ 120379 h 412803"/>
                  <a:gd name="connsiteX2" fmla="*/ 423282 w 846917"/>
                  <a:gd name="connsiteY2" fmla="*/ 0 h 412803"/>
                  <a:gd name="connsiteX3" fmla="*/ 0 w 846917"/>
                  <a:gd name="connsiteY3" fmla="*/ 412803 h 412803"/>
                  <a:gd name="connsiteX4" fmla="*/ 178 w 846917"/>
                  <a:gd name="connsiteY4" fmla="*/ 412803 h 412803"/>
                  <a:gd name="connsiteX5" fmla="*/ 6570 w 846917"/>
                  <a:gd name="connsiteY5" fmla="*/ 412803 h 412803"/>
                  <a:gd name="connsiteX6" fmla="*/ 423459 w 846917"/>
                  <a:gd name="connsiteY6" fmla="*/ 6569 h 412803"/>
                  <a:gd name="connsiteX7" fmla="*/ 714465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7"/>
                      <a:pt x="798091" y="197968"/>
                      <a:pt x="718726" y="120379"/>
                    </a:cubicBezTo>
                    <a:cubicBezTo>
                      <a:pt x="639183" y="42790"/>
                      <a:pt x="534251" y="0"/>
                      <a:pt x="423282" y="0"/>
                    </a:cubicBezTo>
                    <a:cubicBezTo>
                      <a:pt x="196372" y="0"/>
                      <a:pt x="7990" y="184652"/>
                      <a:pt x="0" y="412803"/>
                    </a:cubicBezTo>
                    <a:lnTo>
                      <a:pt x="178" y="412803"/>
                    </a:lnTo>
                    <a:lnTo>
                      <a:pt x="6570" y="412803"/>
                    </a:lnTo>
                    <a:cubicBezTo>
                      <a:pt x="14559" y="188203"/>
                      <a:pt x="200100" y="6569"/>
                      <a:pt x="423459" y="6569"/>
                    </a:cubicBezTo>
                    <a:cubicBezTo>
                      <a:pt x="532830" y="6569"/>
                      <a:pt x="635987" y="48648"/>
                      <a:pt x="714465" y="125172"/>
                    </a:cubicBezTo>
                    <a:cubicBezTo>
                      <a:pt x="792587" y="201519"/>
                      <a:pt x="837330" y="303610"/>
                      <a:pt x="840526" y="412626"/>
                    </a:cubicBezTo>
                    <a:lnTo>
                      <a:pt x="840526"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974" name="Freeform: Shape 973">
                <a:extLst>
                  <a:ext uri="{FF2B5EF4-FFF2-40B4-BE49-F238E27FC236}">
                    <a16:creationId xmlns:a16="http://schemas.microsoft.com/office/drawing/2014/main" id="{D6D72B75-6FA8-4FEC-8E96-0D857C301C8E}"/>
                  </a:ext>
                </a:extLst>
              </p:cNvPr>
              <p:cNvSpPr/>
              <p:nvPr/>
            </p:nvSpPr>
            <p:spPr>
              <a:xfrm>
                <a:off x="8840786" y="739406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975" name="Freeform: Shape 974">
                <a:extLst>
                  <a:ext uri="{FF2B5EF4-FFF2-40B4-BE49-F238E27FC236}">
                    <a16:creationId xmlns:a16="http://schemas.microsoft.com/office/drawing/2014/main" id="{C0715909-EBE0-4F07-AE95-35F22F4727C8}"/>
                  </a:ext>
                </a:extLst>
              </p:cNvPr>
              <p:cNvSpPr/>
              <p:nvPr/>
            </p:nvSpPr>
            <p:spPr>
              <a:xfrm>
                <a:off x="9756416" y="739406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3" y="167607"/>
                      <a:pt x="177551" y="6569"/>
                      <a:pt x="378361" y="6569"/>
                    </a:cubicBezTo>
                    <a:cubicBezTo>
                      <a:pt x="578993" y="6569"/>
                      <a:pt x="743760" y="167784"/>
                      <a:pt x="750330" y="367706"/>
                    </a:cubicBezTo>
                    <a:lnTo>
                      <a:pt x="756721" y="367706"/>
                    </a:lnTo>
                    <a:lnTo>
                      <a:pt x="756721" y="367706"/>
                    </a:lnTo>
                    <a:cubicBezTo>
                      <a:pt x="750152" y="164234"/>
                      <a:pt x="582366" y="0"/>
                      <a:pt x="378361" y="0"/>
                    </a:cubicBezTo>
                    <a:close/>
                  </a:path>
                </a:pathLst>
              </a:custGeom>
              <a:grpFill/>
              <a:ln w="10769" cap="flat">
                <a:noFill/>
                <a:prstDash val="solid"/>
                <a:miter/>
              </a:ln>
            </p:spPr>
            <p:txBody>
              <a:bodyPr rtlCol="0" anchor="ctr"/>
              <a:lstStyle/>
              <a:p>
                <a:endParaRPr lang="en-US" dirty="0"/>
              </a:p>
            </p:txBody>
          </p:sp>
          <p:sp>
            <p:nvSpPr>
              <p:cNvPr id="976" name="Freeform: Shape 975">
                <a:extLst>
                  <a:ext uri="{FF2B5EF4-FFF2-40B4-BE49-F238E27FC236}">
                    <a16:creationId xmlns:a16="http://schemas.microsoft.com/office/drawing/2014/main" id="{FED65B43-A037-4261-8360-01D52D43FC56}"/>
                  </a:ext>
                </a:extLst>
              </p:cNvPr>
              <p:cNvSpPr/>
              <p:nvPr/>
            </p:nvSpPr>
            <p:spPr>
              <a:xfrm>
                <a:off x="9796542" y="7442890"/>
                <a:ext cx="675758" cy="318879"/>
              </a:xfrm>
              <a:custGeom>
                <a:avLst/>
                <a:gdLst>
                  <a:gd name="connsiteX0" fmla="*/ 575442 w 675758"/>
                  <a:gd name="connsiteY0" fmla="*/ 97297 h 318879"/>
                  <a:gd name="connsiteX1" fmla="*/ 338056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6" y="0"/>
                    </a:cubicBezTo>
                    <a:cubicBezTo>
                      <a:pt x="248749" y="0"/>
                      <a:pt x="164412" y="34622"/>
                      <a:pt x="100671" y="97297"/>
                    </a:cubicBezTo>
                    <a:cubicBezTo>
                      <a:pt x="40481" y="156599"/>
                      <a:pt x="4971" y="234898"/>
                      <a:pt x="0" y="318879"/>
                    </a:cubicBezTo>
                    <a:lnTo>
                      <a:pt x="0" y="318879"/>
                    </a:lnTo>
                    <a:lnTo>
                      <a:pt x="6392" y="318879"/>
                    </a:lnTo>
                    <a:cubicBezTo>
                      <a:pt x="11364" y="236674"/>
                      <a:pt x="46163" y="159972"/>
                      <a:pt x="105110" y="101913"/>
                    </a:cubicBezTo>
                    <a:cubicBezTo>
                      <a:pt x="167608" y="40304"/>
                      <a:pt x="250346" y="6392"/>
                      <a:pt x="337879" y="6392"/>
                    </a:cubicBezTo>
                    <a:cubicBezTo>
                      <a:pt x="512767" y="6392"/>
                      <a:pt x="658713" y="145236"/>
                      <a:pt x="669367" y="318879"/>
                    </a:cubicBezTo>
                    <a:lnTo>
                      <a:pt x="675758" y="318879"/>
                    </a:lnTo>
                    <a:lnTo>
                      <a:pt x="675758" y="318879"/>
                    </a:lnTo>
                    <a:cubicBezTo>
                      <a:pt x="671142" y="234898"/>
                      <a:pt x="635809" y="156776"/>
                      <a:pt x="575442" y="97297"/>
                    </a:cubicBezTo>
                    <a:close/>
                  </a:path>
                </a:pathLst>
              </a:custGeom>
              <a:grpFill/>
              <a:ln w="10769" cap="flat">
                <a:noFill/>
                <a:prstDash val="solid"/>
                <a:miter/>
              </a:ln>
            </p:spPr>
            <p:txBody>
              <a:bodyPr rtlCol="0" anchor="ctr"/>
              <a:lstStyle/>
              <a:p>
                <a:endParaRPr lang="en-US" dirty="0"/>
              </a:p>
            </p:txBody>
          </p:sp>
          <p:sp>
            <p:nvSpPr>
              <p:cNvPr id="977" name="Freeform: Shape 976">
                <a:extLst>
                  <a:ext uri="{FF2B5EF4-FFF2-40B4-BE49-F238E27FC236}">
                    <a16:creationId xmlns:a16="http://schemas.microsoft.com/office/drawing/2014/main" id="{A2A7DBC2-F25F-418D-92CF-17C768B4F854}"/>
                  </a:ext>
                </a:extLst>
              </p:cNvPr>
              <p:cNvSpPr/>
              <p:nvPr/>
            </p:nvSpPr>
            <p:spPr>
              <a:xfrm>
                <a:off x="8795866" y="7348966"/>
                <a:ext cx="846740" cy="412803"/>
              </a:xfrm>
              <a:custGeom>
                <a:avLst/>
                <a:gdLst>
                  <a:gd name="connsiteX0" fmla="*/ 718726 w 846740"/>
                  <a:gd name="connsiteY0" fmla="*/ 120379 h 412803"/>
                  <a:gd name="connsiteX1" fmla="*/ 423281 w 846740"/>
                  <a:gd name="connsiteY1" fmla="*/ 0 h 412803"/>
                  <a:gd name="connsiteX2" fmla="*/ 0 w 846740"/>
                  <a:gd name="connsiteY2" fmla="*/ 412803 h 412803"/>
                  <a:gd name="connsiteX3" fmla="*/ 6392 w 846740"/>
                  <a:gd name="connsiteY3" fmla="*/ 412803 h 412803"/>
                  <a:gd name="connsiteX4" fmla="*/ 423281 w 846740"/>
                  <a:gd name="connsiteY4" fmla="*/ 6569 h 412803"/>
                  <a:gd name="connsiteX5" fmla="*/ 714287 w 846740"/>
                  <a:gd name="connsiteY5" fmla="*/ 125172 h 412803"/>
                  <a:gd name="connsiteX6" fmla="*/ 840348 w 846740"/>
                  <a:gd name="connsiteY6" fmla="*/ 412626 h 412803"/>
                  <a:gd name="connsiteX7" fmla="*/ 840348 w 846740"/>
                  <a:gd name="connsiteY7" fmla="*/ 412803 h 412803"/>
                  <a:gd name="connsiteX8" fmla="*/ 846740 w 846740"/>
                  <a:gd name="connsiteY8" fmla="*/ 412803 h 412803"/>
                  <a:gd name="connsiteX9" fmla="*/ 846740 w 846740"/>
                  <a:gd name="connsiteY9" fmla="*/ 412449 h 412803"/>
                  <a:gd name="connsiteX10" fmla="*/ 718726 w 846740"/>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40"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3" y="6569"/>
                      <a:pt x="635987" y="48648"/>
                      <a:pt x="714287" y="125172"/>
                    </a:cubicBezTo>
                    <a:cubicBezTo>
                      <a:pt x="792410" y="201519"/>
                      <a:pt x="837152" y="303610"/>
                      <a:pt x="840348" y="412626"/>
                    </a:cubicBezTo>
                    <a:lnTo>
                      <a:pt x="840348" y="412803"/>
                    </a:lnTo>
                    <a:lnTo>
                      <a:pt x="846740" y="412803"/>
                    </a:lnTo>
                    <a:lnTo>
                      <a:pt x="846740" y="412449"/>
                    </a:lnTo>
                    <a:cubicBezTo>
                      <a:pt x="843721" y="301657"/>
                      <a:pt x="798090" y="197968"/>
                      <a:pt x="718726" y="120379"/>
                    </a:cubicBezTo>
                    <a:close/>
                  </a:path>
                </a:pathLst>
              </a:custGeom>
              <a:grpFill/>
              <a:ln w="10769" cap="flat">
                <a:noFill/>
                <a:prstDash val="solid"/>
                <a:miter/>
              </a:ln>
            </p:spPr>
            <p:txBody>
              <a:bodyPr rtlCol="0" anchor="ctr"/>
              <a:lstStyle/>
              <a:p>
                <a:endParaRPr lang="en-US" dirty="0"/>
              </a:p>
            </p:txBody>
          </p:sp>
          <p:sp>
            <p:nvSpPr>
              <p:cNvPr id="978" name="Freeform: Shape 977">
                <a:extLst>
                  <a:ext uri="{FF2B5EF4-FFF2-40B4-BE49-F238E27FC236}">
                    <a16:creationId xmlns:a16="http://schemas.microsoft.com/office/drawing/2014/main" id="{BA099AC2-4614-47E8-9CED-5A04552F40E7}"/>
                  </a:ext>
                </a:extLst>
              </p:cNvPr>
              <p:cNvSpPr/>
              <p:nvPr/>
            </p:nvSpPr>
            <p:spPr>
              <a:xfrm>
                <a:off x="10592503"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979" name="Freeform: Shape 978">
                <a:extLst>
                  <a:ext uri="{FF2B5EF4-FFF2-40B4-BE49-F238E27FC236}">
                    <a16:creationId xmlns:a16="http://schemas.microsoft.com/office/drawing/2014/main" id="{5E5C9CAE-A883-495B-9FF5-00CFA94C820F}"/>
                  </a:ext>
                </a:extLst>
              </p:cNvPr>
              <p:cNvSpPr/>
              <p:nvPr/>
            </p:nvSpPr>
            <p:spPr>
              <a:xfrm>
                <a:off x="8758403" y="6842594"/>
                <a:ext cx="1838183" cy="919353"/>
              </a:xfrm>
              <a:custGeom>
                <a:avLst/>
                <a:gdLst>
                  <a:gd name="connsiteX0" fmla="*/ 1830726 w 1838183"/>
                  <a:gd name="connsiteY0" fmla="*/ 1953 h 919353"/>
                  <a:gd name="connsiteX1" fmla="*/ 1799655 w 1838183"/>
                  <a:gd name="connsiteY1" fmla="*/ 3196 h 919353"/>
                  <a:gd name="connsiteX2" fmla="*/ 1799655 w 1838183"/>
                  <a:gd name="connsiteY2" fmla="*/ 1598 h 919353"/>
                  <a:gd name="connsiteX3" fmla="*/ 1799655 w 1838183"/>
                  <a:gd name="connsiteY3" fmla="*/ 0 h 919353"/>
                  <a:gd name="connsiteX4" fmla="*/ 1793262 w 1838183"/>
                  <a:gd name="connsiteY4" fmla="*/ 0 h 919353"/>
                  <a:gd name="connsiteX5" fmla="*/ 1793086 w 1838183"/>
                  <a:gd name="connsiteY5" fmla="*/ 0 h 919353"/>
                  <a:gd name="connsiteX6" fmla="*/ 1793262 w 1838183"/>
                  <a:gd name="connsiteY6" fmla="*/ 1775 h 919353"/>
                  <a:gd name="connsiteX7" fmla="*/ 1793262 w 1838183"/>
                  <a:gd name="connsiteY7" fmla="*/ 3551 h 919353"/>
                  <a:gd name="connsiteX8" fmla="*/ 1754734 w 1838183"/>
                  <a:gd name="connsiteY8" fmla="*/ 8700 h 919353"/>
                  <a:gd name="connsiteX9" fmla="*/ 1754379 w 1838183"/>
                  <a:gd name="connsiteY9" fmla="*/ 0 h 919353"/>
                  <a:gd name="connsiteX10" fmla="*/ 1747987 w 1838183"/>
                  <a:gd name="connsiteY10" fmla="*/ 0 h 919353"/>
                  <a:gd name="connsiteX11" fmla="*/ 1747987 w 1838183"/>
                  <a:gd name="connsiteY11" fmla="*/ 0 h 919353"/>
                  <a:gd name="connsiteX12" fmla="*/ 1748343 w 1838183"/>
                  <a:gd name="connsiteY12" fmla="*/ 9765 h 919353"/>
                  <a:gd name="connsiteX13" fmla="*/ 1714785 w 1838183"/>
                  <a:gd name="connsiteY13" fmla="*/ 17400 h 919353"/>
                  <a:gd name="connsiteX14" fmla="*/ 1714785 w 1838183"/>
                  <a:gd name="connsiteY14" fmla="*/ 16157 h 919353"/>
                  <a:gd name="connsiteX15" fmla="*/ 1714075 w 1838183"/>
                  <a:gd name="connsiteY15" fmla="*/ 0 h 919353"/>
                  <a:gd name="connsiteX16" fmla="*/ 1707683 w 1838183"/>
                  <a:gd name="connsiteY16" fmla="*/ 0 h 919353"/>
                  <a:gd name="connsiteX17" fmla="*/ 1707683 w 1838183"/>
                  <a:gd name="connsiteY17" fmla="*/ 0 h 919353"/>
                  <a:gd name="connsiteX18" fmla="*/ 1708394 w 1838183"/>
                  <a:gd name="connsiteY18" fmla="*/ 16334 h 919353"/>
                  <a:gd name="connsiteX19" fmla="*/ 1708394 w 1838183"/>
                  <a:gd name="connsiteY19" fmla="*/ 19353 h 919353"/>
                  <a:gd name="connsiteX20" fmla="*/ 1671996 w 1838183"/>
                  <a:gd name="connsiteY20" fmla="*/ 31426 h 919353"/>
                  <a:gd name="connsiteX21" fmla="*/ 1671996 w 1838183"/>
                  <a:gd name="connsiteY21" fmla="*/ 25567 h 919353"/>
                  <a:gd name="connsiteX22" fmla="*/ 1670398 w 1838183"/>
                  <a:gd name="connsiteY22" fmla="*/ 177 h 919353"/>
                  <a:gd name="connsiteX23" fmla="*/ 1664184 w 1838183"/>
                  <a:gd name="connsiteY23" fmla="*/ 177 h 919353"/>
                  <a:gd name="connsiteX24" fmla="*/ 1663828 w 1838183"/>
                  <a:gd name="connsiteY24" fmla="*/ 177 h 919353"/>
                  <a:gd name="connsiteX25" fmla="*/ 1665603 w 1838183"/>
                  <a:gd name="connsiteY25" fmla="*/ 25744 h 919353"/>
                  <a:gd name="connsiteX26" fmla="*/ 1665603 w 1838183"/>
                  <a:gd name="connsiteY26" fmla="*/ 34089 h 919353"/>
                  <a:gd name="connsiteX27" fmla="*/ 1384896 w 1838183"/>
                  <a:gd name="connsiteY27" fmla="*/ 361136 h 919353"/>
                  <a:gd name="connsiteX28" fmla="*/ 1384363 w 1838183"/>
                  <a:gd name="connsiteY28" fmla="*/ 363444 h 919353"/>
                  <a:gd name="connsiteX29" fmla="*/ 1381522 w 1838183"/>
                  <a:gd name="connsiteY29" fmla="*/ 377293 h 919353"/>
                  <a:gd name="connsiteX30" fmla="*/ 1380635 w 1838183"/>
                  <a:gd name="connsiteY30" fmla="*/ 381909 h 919353"/>
                  <a:gd name="connsiteX31" fmla="*/ 1377261 w 1838183"/>
                  <a:gd name="connsiteY31" fmla="*/ 402860 h 919353"/>
                  <a:gd name="connsiteX32" fmla="*/ 1376373 w 1838183"/>
                  <a:gd name="connsiteY32" fmla="*/ 409963 h 919353"/>
                  <a:gd name="connsiteX33" fmla="*/ 1375486 w 1838183"/>
                  <a:gd name="connsiteY33" fmla="*/ 403216 h 919353"/>
                  <a:gd name="connsiteX34" fmla="*/ 1372112 w 1838183"/>
                  <a:gd name="connsiteY34" fmla="*/ 381554 h 919353"/>
                  <a:gd name="connsiteX35" fmla="*/ 1371403 w 1838183"/>
                  <a:gd name="connsiteY35" fmla="*/ 377471 h 919353"/>
                  <a:gd name="connsiteX36" fmla="*/ 1368383 w 1838183"/>
                  <a:gd name="connsiteY36" fmla="*/ 363444 h 919353"/>
                  <a:gd name="connsiteX37" fmla="*/ 1367851 w 1838183"/>
                  <a:gd name="connsiteY37" fmla="*/ 361491 h 919353"/>
                  <a:gd name="connsiteX38" fmla="*/ 1086966 w 1838183"/>
                  <a:gd name="connsiteY38" fmla="*/ 34267 h 919353"/>
                  <a:gd name="connsiteX39" fmla="*/ 1086966 w 1838183"/>
                  <a:gd name="connsiteY39" fmla="*/ 25922 h 919353"/>
                  <a:gd name="connsiteX40" fmla="*/ 1088741 w 1838183"/>
                  <a:gd name="connsiteY40" fmla="*/ 355 h 919353"/>
                  <a:gd name="connsiteX41" fmla="*/ 1088563 w 1838183"/>
                  <a:gd name="connsiteY41" fmla="*/ 355 h 919353"/>
                  <a:gd name="connsiteX42" fmla="*/ 1082349 w 1838183"/>
                  <a:gd name="connsiteY42" fmla="*/ 355 h 919353"/>
                  <a:gd name="connsiteX43" fmla="*/ 1080751 w 1838183"/>
                  <a:gd name="connsiteY43" fmla="*/ 25744 h 919353"/>
                  <a:gd name="connsiteX44" fmla="*/ 1080751 w 1838183"/>
                  <a:gd name="connsiteY44" fmla="*/ 31604 h 919353"/>
                  <a:gd name="connsiteX45" fmla="*/ 1044176 w 1838183"/>
                  <a:gd name="connsiteY45" fmla="*/ 19530 h 919353"/>
                  <a:gd name="connsiteX46" fmla="*/ 1044176 w 1838183"/>
                  <a:gd name="connsiteY46" fmla="*/ 16512 h 919353"/>
                  <a:gd name="connsiteX47" fmla="*/ 1044886 w 1838183"/>
                  <a:gd name="connsiteY47" fmla="*/ 177 h 919353"/>
                  <a:gd name="connsiteX48" fmla="*/ 1044709 w 1838183"/>
                  <a:gd name="connsiteY48" fmla="*/ 177 h 919353"/>
                  <a:gd name="connsiteX49" fmla="*/ 1038317 w 1838183"/>
                  <a:gd name="connsiteY49" fmla="*/ 177 h 919353"/>
                  <a:gd name="connsiteX50" fmla="*/ 1037606 w 1838183"/>
                  <a:gd name="connsiteY50" fmla="*/ 16334 h 919353"/>
                  <a:gd name="connsiteX51" fmla="*/ 1037606 w 1838183"/>
                  <a:gd name="connsiteY51" fmla="*/ 17577 h 919353"/>
                  <a:gd name="connsiteX52" fmla="*/ 1004050 w 1838183"/>
                  <a:gd name="connsiteY52" fmla="*/ 9943 h 919353"/>
                  <a:gd name="connsiteX53" fmla="*/ 1004404 w 1838183"/>
                  <a:gd name="connsiteY53" fmla="*/ 177 h 919353"/>
                  <a:gd name="connsiteX54" fmla="*/ 1004404 w 1838183"/>
                  <a:gd name="connsiteY54" fmla="*/ 177 h 919353"/>
                  <a:gd name="connsiteX55" fmla="*/ 998013 w 1838183"/>
                  <a:gd name="connsiteY55" fmla="*/ 177 h 919353"/>
                  <a:gd name="connsiteX56" fmla="*/ 997657 w 1838183"/>
                  <a:gd name="connsiteY56" fmla="*/ 8877 h 919353"/>
                  <a:gd name="connsiteX57" fmla="*/ 959307 w 1838183"/>
                  <a:gd name="connsiteY57" fmla="*/ 3906 h 919353"/>
                  <a:gd name="connsiteX58" fmla="*/ 959485 w 1838183"/>
                  <a:gd name="connsiteY58" fmla="*/ 177 h 919353"/>
                  <a:gd name="connsiteX59" fmla="*/ 959307 w 1838183"/>
                  <a:gd name="connsiteY59" fmla="*/ 177 h 919353"/>
                  <a:gd name="connsiteX60" fmla="*/ 952915 w 1838183"/>
                  <a:gd name="connsiteY60" fmla="*/ 177 h 919353"/>
                  <a:gd name="connsiteX61" fmla="*/ 952738 w 1838183"/>
                  <a:gd name="connsiteY61" fmla="*/ 3373 h 919353"/>
                  <a:gd name="connsiteX62" fmla="*/ 921666 w 1838183"/>
                  <a:gd name="connsiteY62" fmla="*/ 1242 h 919353"/>
                  <a:gd name="connsiteX63" fmla="*/ 921666 w 1838183"/>
                  <a:gd name="connsiteY63" fmla="*/ 355 h 919353"/>
                  <a:gd name="connsiteX64" fmla="*/ 915097 w 1838183"/>
                  <a:gd name="connsiteY64" fmla="*/ 355 h 919353"/>
                  <a:gd name="connsiteX65" fmla="*/ 915097 w 1838183"/>
                  <a:gd name="connsiteY65" fmla="*/ 1242 h 919353"/>
                  <a:gd name="connsiteX66" fmla="*/ 884026 w 1838183"/>
                  <a:gd name="connsiteY66" fmla="*/ 1775 h 919353"/>
                  <a:gd name="connsiteX67" fmla="*/ 884026 w 1838183"/>
                  <a:gd name="connsiteY67" fmla="*/ 177 h 919353"/>
                  <a:gd name="connsiteX68" fmla="*/ 877633 w 1838183"/>
                  <a:gd name="connsiteY68" fmla="*/ 177 h 919353"/>
                  <a:gd name="connsiteX69" fmla="*/ 877633 w 1838183"/>
                  <a:gd name="connsiteY69" fmla="*/ 2131 h 919353"/>
                  <a:gd name="connsiteX70" fmla="*/ 839282 w 1838183"/>
                  <a:gd name="connsiteY70" fmla="*/ 7102 h 919353"/>
                  <a:gd name="connsiteX71" fmla="*/ 838927 w 1838183"/>
                  <a:gd name="connsiteY71" fmla="*/ 0 h 919353"/>
                  <a:gd name="connsiteX72" fmla="*/ 832535 w 1838183"/>
                  <a:gd name="connsiteY72" fmla="*/ 0 h 919353"/>
                  <a:gd name="connsiteX73" fmla="*/ 832891 w 1838183"/>
                  <a:gd name="connsiteY73" fmla="*/ 8167 h 919353"/>
                  <a:gd name="connsiteX74" fmla="*/ 799333 w 1838183"/>
                  <a:gd name="connsiteY74" fmla="*/ 15802 h 919353"/>
                  <a:gd name="connsiteX75" fmla="*/ 799333 w 1838183"/>
                  <a:gd name="connsiteY75" fmla="*/ 14026 h 919353"/>
                  <a:gd name="connsiteX76" fmla="*/ 798801 w 1838183"/>
                  <a:gd name="connsiteY76" fmla="*/ 0 h 919353"/>
                  <a:gd name="connsiteX77" fmla="*/ 798801 w 1838183"/>
                  <a:gd name="connsiteY77" fmla="*/ 0 h 919353"/>
                  <a:gd name="connsiteX78" fmla="*/ 792409 w 1838183"/>
                  <a:gd name="connsiteY78" fmla="*/ 0 h 919353"/>
                  <a:gd name="connsiteX79" fmla="*/ 793120 w 1838183"/>
                  <a:gd name="connsiteY79" fmla="*/ 14204 h 919353"/>
                  <a:gd name="connsiteX80" fmla="*/ 793120 w 1838183"/>
                  <a:gd name="connsiteY80" fmla="*/ 17755 h 919353"/>
                  <a:gd name="connsiteX81" fmla="*/ 756544 w 1838183"/>
                  <a:gd name="connsiteY81" fmla="*/ 29828 h 919353"/>
                  <a:gd name="connsiteX82" fmla="*/ 756544 w 1838183"/>
                  <a:gd name="connsiteY82" fmla="*/ 23436 h 919353"/>
                  <a:gd name="connsiteX83" fmla="*/ 755123 w 1838183"/>
                  <a:gd name="connsiteY83" fmla="*/ 177 h 919353"/>
                  <a:gd name="connsiteX84" fmla="*/ 755123 w 1838183"/>
                  <a:gd name="connsiteY84" fmla="*/ 177 h 919353"/>
                  <a:gd name="connsiteX85" fmla="*/ 748732 w 1838183"/>
                  <a:gd name="connsiteY85" fmla="*/ 177 h 919353"/>
                  <a:gd name="connsiteX86" fmla="*/ 750152 w 1838183"/>
                  <a:gd name="connsiteY86" fmla="*/ 23614 h 919353"/>
                  <a:gd name="connsiteX87" fmla="*/ 750152 w 1838183"/>
                  <a:gd name="connsiteY87" fmla="*/ 32314 h 919353"/>
                  <a:gd name="connsiteX88" fmla="*/ 460922 w 1838183"/>
                  <a:gd name="connsiteY88" fmla="*/ 407832 h 919353"/>
                  <a:gd name="connsiteX89" fmla="*/ 171691 w 1838183"/>
                  <a:gd name="connsiteY89" fmla="*/ 32314 h 919353"/>
                  <a:gd name="connsiteX90" fmla="*/ 171691 w 1838183"/>
                  <a:gd name="connsiteY90" fmla="*/ 23614 h 919353"/>
                  <a:gd name="connsiteX91" fmla="*/ 173112 w 1838183"/>
                  <a:gd name="connsiteY91" fmla="*/ 177 h 919353"/>
                  <a:gd name="connsiteX92" fmla="*/ 166720 w 1838183"/>
                  <a:gd name="connsiteY92" fmla="*/ 177 h 919353"/>
                  <a:gd name="connsiteX93" fmla="*/ 166720 w 1838183"/>
                  <a:gd name="connsiteY93" fmla="*/ 177 h 919353"/>
                  <a:gd name="connsiteX94" fmla="*/ 165300 w 1838183"/>
                  <a:gd name="connsiteY94" fmla="*/ 23436 h 919353"/>
                  <a:gd name="connsiteX95" fmla="*/ 165300 w 1838183"/>
                  <a:gd name="connsiteY95" fmla="*/ 29828 h 919353"/>
                  <a:gd name="connsiteX96" fmla="*/ 128724 w 1838183"/>
                  <a:gd name="connsiteY96" fmla="*/ 17755 h 919353"/>
                  <a:gd name="connsiteX97" fmla="*/ 128724 w 1838183"/>
                  <a:gd name="connsiteY97" fmla="*/ 14204 h 919353"/>
                  <a:gd name="connsiteX98" fmla="*/ 129257 w 1838183"/>
                  <a:gd name="connsiteY98" fmla="*/ 0 h 919353"/>
                  <a:gd name="connsiteX99" fmla="*/ 122865 w 1838183"/>
                  <a:gd name="connsiteY99" fmla="*/ 0 h 919353"/>
                  <a:gd name="connsiteX100" fmla="*/ 122865 w 1838183"/>
                  <a:gd name="connsiteY100" fmla="*/ 0 h 919353"/>
                  <a:gd name="connsiteX101" fmla="*/ 122332 w 1838183"/>
                  <a:gd name="connsiteY101" fmla="*/ 14026 h 919353"/>
                  <a:gd name="connsiteX102" fmla="*/ 122332 w 1838183"/>
                  <a:gd name="connsiteY102" fmla="*/ 15802 h 919353"/>
                  <a:gd name="connsiteX103" fmla="*/ 88775 w 1838183"/>
                  <a:gd name="connsiteY103" fmla="*/ 8167 h 919353"/>
                  <a:gd name="connsiteX104" fmla="*/ 89130 w 1838183"/>
                  <a:gd name="connsiteY104" fmla="*/ 0 h 919353"/>
                  <a:gd name="connsiteX105" fmla="*/ 82739 w 1838183"/>
                  <a:gd name="connsiteY105" fmla="*/ 0 h 919353"/>
                  <a:gd name="connsiteX106" fmla="*/ 82739 w 1838183"/>
                  <a:gd name="connsiteY106" fmla="*/ 0 h 919353"/>
                  <a:gd name="connsiteX107" fmla="*/ 82561 w 1838183"/>
                  <a:gd name="connsiteY107" fmla="*/ 7102 h 919353"/>
                  <a:gd name="connsiteX108" fmla="*/ 44210 w 1838183"/>
                  <a:gd name="connsiteY108" fmla="*/ 2131 h 919353"/>
                  <a:gd name="connsiteX109" fmla="*/ 44388 w 1838183"/>
                  <a:gd name="connsiteY109" fmla="*/ 177 h 919353"/>
                  <a:gd name="connsiteX110" fmla="*/ 37996 w 1838183"/>
                  <a:gd name="connsiteY110" fmla="*/ 177 h 919353"/>
                  <a:gd name="connsiteX111" fmla="*/ 37996 w 1838183"/>
                  <a:gd name="connsiteY111" fmla="*/ 177 h 919353"/>
                  <a:gd name="connsiteX112" fmla="*/ 37996 w 1838183"/>
                  <a:gd name="connsiteY112" fmla="*/ 1775 h 919353"/>
                  <a:gd name="connsiteX113" fmla="*/ 6924 w 1838183"/>
                  <a:gd name="connsiteY113" fmla="*/ 355 h 919353"/>
                  <a:gd name="connsiteX114" fmla="*/ 6924 w 1838183"/>
                  <a:gd name="connsiteY114" fmla="*/ 177 h 919353"/>
                  <a:gd name="connsiteX115" fmla="*/ 533 w 1838183"/>
                  <a:gd name="connsiteY115" fmla="*/ 177 h 919353"/>
                  <a:gd name="connsiteX116" fmla="*/ 533 w 1838183"/>
                  <a:gd name="connsiteY116" fmla="*/ 3551 h 919353"/>
                  <a:gd name="connsiteX117" fmla="*/ 533 w 1838183"/>
                  <a:gd name="connsiteY117" fmla="*/ 8522 h 919353"/>
                  <a:gd name="connsiteX118" fmla="*/ 3728 w 1838183"/>
                  <a:gd name="connsiteY118" fmla="*/ 8344 h 919353"/>
                  <a:gd name="connsiteX119" fmla="*/ 458081 w 1838183"/>
                  <a:gd name="connsiteY119" fmla="*/ 456658 h 919353"/>
                  <a:gd name="connsiteX120" fmla="*/ 458081 w 1838183"/>
                  <a:gd name="connsiteY120" fmla="*/ 460564 h 919353"/>
                  <a:gd name="connsiteX121" fmla="*/ 427010 w 1838183"/>
                  <a:gd name="connsiteY121" fmla="*/ 461985 h 919353"/>
                  <a:gd name="connsiteX122" fmla="*/ 427010 w 1838183"/>
                  <a:gd name="connsiteY122" fmla="*/ 460387 h 919353"/>
                  <a:gd name="connsiteX123" fmla="*/ 298995 w 1838183"/>
                  <a:gd name="connsiteY123" fmla="*/ 168317 h 919353"/>
                  <a:gd name="connsiteX124" fmla="*/ 0 w 1838183"/>
                  <a:gd name="connsiteY124" fmla="*/ 47938 h 919353"/>
                  <a:gd name="connsiteX125" fmla="*/ 0 w 1838183"/>
                  <a:gd name="connsiteY125" fmla="*/ 54330 h 919353"/>
                  <a:gd name="connsiteX126" fmla="*/ 294557 w 1838183"/>
                  <a:gd name="connsiteY126" fmla="*/ 172933 h 919353"/>
                  <a:gd name="connsiteX127" fmla="*/ 420617 w 1838183"/>
                  <a:gd name="connsiteY127" fmla="*/ 460387 h 919353"/>
                  <a:gd name="connsiteX128" fmla="*/ 420617 w 1838183"/>
                  <a:gd name="connsiteY128" fmla="*/ 462162 h 919353"/>
                  <a:gd name="connsiteX129" fmla="*/ 382267 w 1838183"/>
                  <a:gd name="connsiteY129" fmla="*/ 467134 h 919353"/>
                  <a:gd name="connsiteX130" fmla="*/ 177 w 1838183"/>
                  <a:gd name="connsiteY130" fmla="*/ 92858 h 919353"/>
                  <a:gd name="connsiteX131" fmla="*/ 177 w 1838183"/>
                  <a:gd name="connsiteY131" fmla="*/ 99250 h 919353"/>
                  <a:gd name="connsiteX132" fmla="*/ 375875 w 1838183"/>
                  <a:gd name="connsiteY132" fmla="*/ 468199 h 919353"/>
                  <a:gd name="connsiteX133" fmla="*/ 342318 w 1838183"/>
                  <a:gd name="connsiteY133" fmla="*/ 475833 h 919353"/>
                  <a:gd name="connsiteX134" fmla="*/ 342318 w 1838183"/>
                  <a:gd name="connsiteY134" fmla="*/ 474590 h 919353"/>
                  <a:gd name="connsiteX135" fmla="*/ 240936 w 1838183"/>
                  <a:gd name="connsiteY135" fmla="*/ 238804 h 919353"/>
                  <a:gd name="connsiteX136" fmla="*/ 177 w 1838183"/>
                  <a:gd name="connsiteY136" fmla="*/ 141507 h 919353"/>
                  <a:gd name="connsiteX137" fmla="*/ 177 w 1838183"/>
                  <a:gd name="connsiteY137" fmla="*/ 147899 h 919353"/>
                  <a:gd name="connsiteX138" fmla="*/ 335749 w 1838183"/>
                  <a:gd name="connsiteY138" fmla="*/ 474590 h 919353"/>
                  <a:gd name="connsiteX139" fmla="*/ 335749 w 1838183"/>
                  <a:gd name="connsiteY139" fmla="*/ 477609 h 919353"/>
                  <a:gd name="connsiteX140" fmla="*/ 299173 w 1838183"/>
                  <a:gd name="connsiteY140" fmla="*/ 489682 h 919353"/>
                  <a:gd name="connsiteX141" fmla="*/ 299173 w 1838183"/>
                  <a:gd name="connsiteY141" fmla="*/ 483823 h 919353"/>
                  <a:gd name="connsiteX142" fmla="*/ 0 w 1838183"/>
                  <a:gd name="connsiteY142" fmla="*/ 193174 h 919353"/>
                  <a:gd name="connsiteX143" fmla="*/ 0 w 1838183"/>
                  <a:gd name="connsiteY143" fmla="*/ 199566 h 919353"/>
                  <a:gd name="connsiteX144" fmla="*/ 292603 w 1838183"/>
                  <a:gd name="connsiteY144" fmla="*/ 483823 h 919353"/>
                  <a:gd name="connsiteX145" fmla="*/ 292603 w 1838183"/>
                  <a:gd name="connsiteY145" fmla="*/ 492168 h 919353"/>
                  <a:gd name="connsiteX146" fmla="*/ 11896 w 1838183"/>
                  <a:gd name="connsiteY146" fmla="*/ 819215 h 919353"/>
                  <a:gd name="connsiteX147" fmla="*/ 11363 w 1838183"/>
                  <a:gd name="connsiteY147" fmla="*/ 821523 h 919353"/>
                  <a:gd name="connsiteX148" fmla="*/ 8522 w 1838183"/>
                  <a:gd name="connsiteY148" fmla="*/ 835372 h 919353"/>
                  <a:gd name="connsiteX149" fmla="*/ 7812 w 1838183"/>
                  <a:gd name="connsiteY149" fmla="*/ 839988 h 919353"/>
                  <a:gd name="connsiteX150" fmla="*/ 4439 w 1838183"/>
                  <a:gd name="connsiteY150" fmla="*/ 861117 h 919353"/>
                  <a:gd name="connsiteX151" fmla="*/ 3551 w 1838183"/>
                  <a:gd name="connsiteY151" fmla="*/ 868219 h 919353"/>
                  <a:gd name="connsiteX152" fmla="*/ 3551 w 1838183"/>
                  <a:gd name="connsiteY152" fmla="*/ 868751 h 919353"/>
                  <a:gd name="connsiteX153" fmla="*/ 355 w 1838183"/>
                  <a:gd name="connsiteY153" fmla="*/ 918998 h 919353"/>
                  <a:gd name="connsiteX154" fmla="*/ 355 w 1838183"/>
                  <a:gd name="connsiteY154" fmla="*/ 918998 h 919353"/>
                  <a:gd name="connsiteX155" fmla="*/ 6747 w 1838183"/>
                  <a:gd name="connsiteY155" fmla="*/ 918998 h 919353"/>
                  <a:gd name="connsiteX156" fmla="*/ 6747 w 1838183"/>
                  <a:gd name="connsiteY156" fmla="*/ 918998 h 919353"/>
                  <a:gd name="connsiteX157" fmla="*/ 7102 w 1838183"/>
                  <a:gd name="connsiteY157" fmla="*/ 907457 h 919353"/>
                  <a:gd name="connsiteX158" fmla="*/ 7457 w 1838183"/>
                  <a:gd name="connsiteY158" fmla="*/ 898402 h 919353"/>
                  <a:gd name="connsiteX159" fmla="*/ 8878 w 1838183"/>
                  <a:gd name="connsiteY159" fmla="*/ 879937 h 919353"/>
                  <a:gd name="connsiteX160" fmla="*/ 9232 w 1838183"/>
                  <a:gd name="connsiteY160" fmla="*/ 875853 h 919353"/>
                  <a:gd name="connsiteX161" fmla="*/ 461277 w 1838183"/>
                  <a:gd name="connsiteY161" fmla="*/ 467134 h 919353"/>
                  <a:gd name="connsiteX162" fmla="*/ 913321 w 1838183"/>
                  <a:gd name="connsiteY162" fmla="*/ 876031 h 919353"/>
                  <a:gd name="connsiteX163" fmla="*/ 913676 w 1838183"/>
                  <a:gd name="connsiteY163" fmla="*/ 879582 h 919353"/>
                  <a:gd name="connsiteX164" fmla="*/ 915097 w 1838183"/>
                  <a:gd name="connsiteY164" fmla="*/ 898580 h 919353"/>
                  <a:gd name="connsiteX165" fmla="*/ 915451 w 1838183"/>
                  <a:gd name="connsiteY165" fmla="*/ 907102 h 919353"/>
                  <a:gd name="connsiteX166" fmla="*/ 915807 w 1838183"/>
                  <a:gd name="connsiteY166" fmla="*/ 919175 h 919353"/>
                  <a:gd name="connsiteX167" fmla="*/ 915807 w 1838183"/>
                  <a:gd name="connsiteY167" fmla="*/ 919175 h 919353"/>
                  <a:gd name="connsiteX168" fmla="*/ 922376 w 1838183"/>
                  <a:gd name="connsiteY168" fmla="*/ 919175 h 919353"/>
                  <a:gd name="connsiteX169" fmla="*/ 922376 w 1838183"/>
                  <a:gd name="connsiteY169" fmla="*/ 919175 h 919353"/>
                  <a:gd name="connsiteX170" fmla="*/ 922731 w 1838183"/>
                  <a:gd name="connsiteY170" fmla="*/ 907635 h 919353"/>
                  <a:gd name="connsiteX171" fmla="*/ 923087 w 1838183"/>
                  <a:gd name="connsiteY171" fmla="*/ 898580 h 919353"/>
                  <a:gd name="connsiteX172" fmla="*/ 924507 w 1838183"/>
                  <a:gd name="connsiteY172" fmla="*/ 880114 h 919353"/>
                  <a:gd name="connsiteX173" fmla="*/ 924862 w 1838183"/>
                  <a:gd name="connsiteY173" fmla="*/ 876031 h 919353"/>
                  <a:gd name="connsiteX174" fmla="*/ 1376907 w 1838183"/>
                  <a:gd name="connsiteY174" fmla="*/ 467311 h 919353"/>
                  <a:gd name="connsiteX175" fmla="*/ 1828950 w 1838183"/>
                  <a:gd name="connsiteY175" fmla="*/ 876208 h 919353"/>
                  <a:gd name="connsiteX176" fmla="*/ 1829306 w 1838183"/>
                  <a:gd name="connsiteY176" fmla="*/ 879759 h 919353"/>
                  <a:gd name="connsiteX177" fmla="*/ 1830726 w 1838183"/>
                  <a:gd name="connsiteY177" fmla="*/ 898757 h 919353"/>
                  <a:gd name="connsiteX178" fmla="*/ 1831081 w 1838183"/>
                  <a:gd name="connsiteY178" fmla="*/ 907279 h 919353"/>
                  <a:gd name="connsiteX179" fmla="*/ 1831436 w 1838183"/>
                  <a:gd name="connsiteY179" fmla="*/ 919353 h 919353"/>
                  <a:gd name="connsiteX180" fmla="*/ 1831436 w 1838183"/>
                  <a:gd name="connsiteY180" fmla="*/ 919353 h 919353"/>
                  <a:gd name="connsiteX181" fmla="*/ 1837828 w 1838183"/>
                  <a:gd name="connsiteY181" fmla="*/ 919353 h 919353"/>
                  <a:gd name="connsiteX182" fmla="*/ 1834632 w 1838183"/>
                  <a:gd name="connsiteY182" fmla="*/ 869106 h 919353"/>
                  <a:gd name="connsiteX183" fmla="*/ 1834632 w 1838183"/>
                  <a:gd name="connsiteY183" fmla="*/ 868574 h 919353"/>
                  <a:gd name="connsiteX184" fmla="*/ 1833744 w 1838183"/>
                  <a:gd name="connsiteY184" fmla="*/ 861827 h 919353"/>
                  <a:gd name="connsiteX185" fmla="*/ 1830371 w 1838183"/>
                  <a:gd name="connsiteY185" fmla="*/ 840166 h 919353"/>
                  <a:gd name="connsiteX186" fmla="*/ 1829661 w 1838183"/>
                  <a:gd name="connsiteY186" fmla="*/ 836082 h 919353"/>
                  <a:gd name="connsiteX187" fmla="*/ 1826642 w 1838183"/>
                  <a:gd name="connsiteY187" fmla="*/ 822056 h 919353"/>
                  <a:gd name="connsiteX188" fmla="*/ 1826110 w 1838183"/>
                  <a:gd name="connsiteY188" fmla="*/ 820102 h 919353"/>
                  <a:gd name="connsiteX189" fmla="*/ 1545224 w 1838183"/>
                  <a:gd name="connsiteY189" fmla="*/ 492878 h 919353"/>
                  <a:gd name="connsiteX190" fmla="*/ 1545224 w 1838183"/>
                  <a:gd name="connsiteY190" fmla="*/ 484533 h 919353"/>
                  <a:gd name="connsiteX191" fmla="*/ 1837650 w 1838183"/>
                  <a:gd name="connsiteY191" fmla="*/ 200276 h 919353"/>
                  <a:gd name="connsiteX192" fmla="*/ 1837650 w 1838183"/>
                  <a:gd name="connsiteY192" fmla="*/ 193884 h 919353"/>
                  <a:gd name="connsiteX193" fmla="*/ 1538833 w 1838183"/>
                  <a:gd name="connsiteY193" fmla="*/ 484533 h 919353"/>
                  <a:gd name="connsiteX194" fmla="*/ 1538833 w 1838183"/>
                  <a:gd name="connsiteY194" fmla="*/ 490393 h 919353"/>
                  <a:gd name="connsiteX195" fmla="*/ 1502257 w 1838183"/>
                  <a:gd name="connsiteY195" fmla="*/ 478319 h 919353"/>
                  <a:gd name="connsiteX196" fmla="*/ 1502257 w 1838183"/>
                  <a:gd name="connsiteY196" fmla="*/ 475301 h 919353"/>
                  <a:gd name="connsiteX197" fmla="*/ 1601685 w 1838183"/>
                  <a:gd name="connsiteY197" fmla="*/ 244131 h 919353"/>
                  <a:gd name="connsiteX198" fmla="*/ 1834987 w 1838183"/>
                  <a:gd name="connsiteY198" fmla="*/ 148609 h 919353"/>
                  <a:gd name="connsiteX199" fmla="*/ 1837650 w 1838183"/>
                  <a:gd name="connsiteY199" fmla="*/ 148609 h 919353"/>
                  <a:gd name="connsiteX200" fmla="*/ 1837650 w 1838183"/>
                  <a:gd name="connsiteY200" fmla="*/ 142217 h 919353"/>
                  <a:gd name="connsiteX201" fmla="*/ 1834987 w 1838183"/>
                  <a:gd name="connsiteY201" fmla="*/ 142217 h 919353"/>
                  <a:gd name="connsiteX202" fmla="*/ 1597247 w 1838183"/>
                  <a:gd name="connsiteY202" fmla="*/ 239515 h 919353"/>
                  <a:gd name="connsiteX203" fmla="*/ 1495865 w 1838183"/>
                  <a:gd name="connsiteY203" fmla="*/ 475301 h 919353"/>
                  <a:gd name="connsiteX204" fmla="*/ 1495865 w 1838183"/>
                  <a:gd name="connsiteY204" fmla="*/ 476544 h 919353"/>
                  <a:gd name="connsiteX205" fmla="*/ 1462309 w 1838183"/>
                  <a:gd name="connsiteY205" fmla="*/ 468909 h 919353"/>
                  <a:gd name="connsiteX206" fmla="*/ 1837650 w 1838183"/>
                  <a:gd name="connsiteY206" fmla="*/ 99960 h 919353"/>
                  <a:gd name="connsiteX207" fmla="*/ 1837650 w 1838183"/>
                  <a:gd name="connsiteY207" fmla="*/ 93569 h 919353"/>
                  <a:gd name="connsiteX208" fmla="*/ 1455916 w 1838183"/>
                  <a:gd name="connsiteY208" fmla="*/ 467843 h 919353"/>
                  <a:gd name="connsiteX209" fmla="*/ 1417565 w 1838183"/>
                  <a:gd name="connsiteY209" fmla="*/ 462872 h 919353"/>
                  <a:gd name="connsiteX210" fmla="*/ 1837650 w 1838183"/>
                  <a:gd name="connsiteY210" fmla="*/ 55040 h 919353"/>
                  <a:gd name="connsiteX211" fmla="*/ 1837650 w 1838183"/>
                  <a:gd name="connsiteY211" fmla="*/ 48648 h 919353"/>
                  <a:gd name="connsiteX212" fmla="*/ 1411174 w 1838183"/>
                  <a:gd name="connsiteY212" fmla="*/ 462517 h 919353"/>
                  <a:gd name="connsiteX213" fmla="*/ 1380102 w 1838183"/>
                  <a:gd name="connsiteY213" fmla="*/ 461096 h 919353"/>
                  <a:gd name="connsiteX214" fmla="*/ 1380457 w 1838183"/>
                  <a:gd name="connsiteY214" fmla="*/ 449734 h 919353"/>
                  <a:gd name="connsiteX215" fmla="*/ 1380812 w 1838183"/>
                  <a:gd name="connsiteY215" fmla="*/ 440678 h 919353"/>
                  <a:gd name="connsiteX216" fmla="*/ 1382233 w 1838183"/>
                  <a:gd name="connsiteY216" fmla="*/ 422214 h 919353"/>
                  <a:gd name="connsiteX217" fmla="*/ 1382587 w 1838183"/>
                  <a:gd name="connsiteY217" fmla="*/ 418130 h 919353"/>
                  <a:gd name="connsiteX218" fmla="*/ 1837650 w 1838183"/>
                  <a:gd name="connsiteY218" fmla="*/ 9410 h 919353"/>
                  <a:gd name="connsiteX219" fmla="*/ 1838183 w 1838183"/>
                  <a:gd name="connsiteY219" fmla="*/ 9410 h 919353"/>
                  <a:gd name="connsiteX220" fmla="*/ 1838183 w 1838183"/>
                  <a:gd name="connsiteY220" fmla="*/ 6214 h 919353"/>
                  <a:gd name="connsiteX221" fmla="*/ 1838183 w 1838183"/>
                  <a:gd name="connsiteY221" fmla="*/ 710 h 919353"/>
                  <a:gd name="connsiteX222" fmla="*/ 1838006 w 1838183"/>
                  <a:gd name="connsiteY222" fmla="*/ 710 h 919353"/>
                  <a:gd name="connsiteX223" fmla="*/ 1831614 w 1838183"/>
                  <a:gd name="connsiteY223" fmla="*/ 710 h 919353"/>
                  <a:gd name="connsiteX224" fmla="*/ 1830726 w 1838183"/>
                  <a:gd name="connsiteY224" fmla="*/ 1953 h 919353"/>
                  <a:gd name="connsiteX225" fmla="*/ 926992 w 1838183"/>
                  <a:gd name="connsiteY225" fmla="*/ 819570 h 919353"/>
                  <a:gd name="connsiteX226" fmla="*/ 926459 w 1838183"/>
                  <a:gd name="connsiteY226" fmla="*/ 821878 h 919353"/>
                  <a:gd name="connsiteX227" fmla="*/ 923619 w 1838183"/>
                  <a:gd name="connsiteY227" fmla="*/ 835727 h 919353"/>
                  <a:gd name="connsiteX228" fmla="*/ 922731 w 1838183"/>
                  <a:gd name="connsiteY228" fmla="*/ 840343 h 919353"/>
                  <a:gd name="connsiteX229" fmla="*/ 919536 w 1838183"/>
                  <a:gd name="connsiteY229" fmla="*/ 861294 h 919353"/>
                  <a:gd name="connsiteX230" fmla="*/ 918648 w 1838183"/>
                  <a:gd name="connsiteY230" fmla="*/ 868396 h 919353"/>
                  <a:gd name="connsiteX231" fmla="*/ 917760 w 1838183"/>
                  <a:gd name="connsiteY231" fmla="*/ 861649 h 919353"/>
                  <a:gd name="connsiteX232" fmla="*/ 914386 w 1838183"/>
                  <a:gd name="connsiteY232" fmla="*/ 839988 h 919353"/>
                  <a:gd name="connsiteX233" fmla="*/ 913676 w 1838183"/>
                  <a:gd name="connsiteY233" fmla="*/ 835905 h 919353"/>
                  <a:gd name="connsiteX234" fmla="*/ 910658 w 1838183"/>
                  <a:gd name="connsiteY234" fmla="*/ 821878 h 919353"/>
                  <a:gd name="connsiteX235" fmla="*/ 910125 w 1838183"/>
                  <a:gd name="connsiteY235" fmla="*/ 819925 h 919353"/>
                  <a:gd name="connsiteX236" fmla="*/ 629239 w 1838183"/>
                  <a:gd name="connsiteY236" fmla="*/ 492701 h 919353"/>
                  <a:gd name="connsiteX237" fmla="*/ 629239 w 1838183"/>
                  <a:gd name="connsiteY237" fmla="*/ 484356 h 919353"/>
                  <a:gd name="connsiteX238" fmla="*/ 918470 w 1838183"/>
                  <a:gd name="connsiteY238" fmla="*/ 200099 h 919353"/>
                  <a:gd name="connsiteX239" fmla="*/ 1207700 w 1838183"/>
                  <a:gd name="connsiteY239" fmla="*/ 484356 h 919353"/>
                  <a:gd name="connsiteX240" fmla="*/ 1207700 w 1838183"/>
                  <a:gd name="connsiteY240" fmla="*/ 492701 h 919353"/>
                  <a:gd name="connsiteX241" fmla="*/ 926992 w 1838183"/>
                  <a:gd name="connsiteY241" fmla="*/ 819570 h 919353"/>
                  <a:gd name="connsiteX242" fmla="*/ 1214270 w 1838183"/>
                  <a:gd name="connsiteY242" fmla="*/ 490037 h 919353"/>
                  <a:gd name="connsiteX243" fmla="*/ 1214270 w 1838183"/>
                  <a:gd name="connsiteY243" fmla="*/ 484178 h 919353"/>
                  <a:gd name="connsiteX244" fmla="*/ 918648 w 1838183"/>
                  <a:gd name="connsiteY244" fmla="*/ 193529 h 919353"/>
                  <a:gd name="connsiteX245" fmla="*/ 623026 w 1838183"/>
                  <a:gd name="connsiteY245" fmla="*/ 484178 h 919353"/>
                  <a:gd name="connsiteX246" fmla="*/ 623026 w 1838183"/>
                  <a:gd name="connsiteY246" fmla="*/ 490037 h 919353"/>
                  <a:gd name="connsiteX247" fmla="*/ 586450 w 1838183"/>
                  <a:gd name="connsiteY247" fmla="*/ 477964 h 919353"/>
                  <a:gd name="connsiteX248" fmla="*/ 586450 w 1838183"/>
                  <a:gd name="connsiteY248" fmla="*/ 474946 h 919353"/>
                  <a:gd name="connsiteX249" fmla="*/ 685878 w 1838183"/>
                  <a:gd name="connsiteY249" fmla="*/ 243776 h 919353"/>
                  <a:gd name="connsiteX250" fmla="*/ 918648 w 1838183"/>
                  <a:gd name="connsiteY250" fmla="*/ 148254 h 919353"/>
                  <a:gd name="connsiteX251" fmla="*/ 1250845 w 1838183"/>
                  <a:gd name="connsiteY251" fmla="*/ 474946 h 919353"/>
                  <a:gd name="connsiteX252" fmla="*/ 1250845 w 1838183"/>
                  <a:gd name="connsiteY252" fmla="*/ 477964 h 919353"/>
                  <a:gd name="connsiteX253" fmla="*/ 1214270 w 1838183"/>
                  <a:gd name="connsiteY253" fmla="*/ 490037 h 919353"/>
                  <a:gd name="connsiteX254" fmla="*/ 1257237 w 1838183"/>
                  <a:gd name="connsiteY254" fmla="*/ 476188 h 919353"/>
                  <a:gd name="connsiteX255" fmla="*/ 1257237 w 1838183"/>
                  <a:gd name="connsiteY255" fmla="*/ 474946 h 919353"/>
                  <a:gd name="connsiteX256" fmla="*/ 1155856 w 1838183"/>
                  <a:gd name="connsiteY256" fmla="*/ 239159 h 919353"/>
                  <a:gd name="connsiteX257" fmla="*/ 918470 w 1838183"/>
                  <a:gd name="connsiteY257" fmla="*/ 141862 h 919353"/>
                  <a:gd name="connsiteX258" fmla="*/ 681085 w 1838183"/>
                  <a:gd name="connsiteY258" fmla="*/ 239159 h 919353"/>
                  <a:gd name="connsiteX259" fmla="*/ 579703 w 1838183"/>
                  <a:gd name="connsiteY259" fmla="*/ 474946 h 919353"/>
                  <a:gd name="connsiteX260" fmla="*/ 579703 w 1838183"/>
                  <a:gd name="connsiteY260" fmla="*/ 476188 h 919353"/>
                  <a:gd name="connsiteX261" fmla="*/ 546146 w 1838183"/>
                  <a:gd name="connsiteY261" fmla="*/ 468554 h 919353"/>
                  <a:gd name="connsiteX262" fmla="*/ 918293 w 1838183"/>
                  <a:gd name="connsiteY262" fmla="*/ 99605 h 919353"/>
                  <a:gd name="connsiteX263" fmla="*/ 1290438 w 1838183"/>
                  <a:gd name="connsiteY263" fmla="*/ 468554 h 919353"/>
                  <a:gd name="connsiteX264" fmla="*/ 1257237 w 1838183"/>
                  <a:gd name="connsiteY264" fmla="*/ 476188 h 919353"/>
                  <a:gd name="connsiteX265" fmla="*/ 1297185 w 1838183"/>
                  <a:gd name="connsiteY265" fmla="*/ 467311 h 919353"/>
                  <a:gd name="connsiteX266" fmla="*/ 918648 w 1838183"/>
                  <a:gd name="connsiteY266" fmla="*/ 93036 h 919353"/>
                  <a:gd name="connsiteX267" fmla="*/ 540110 w 1838183"/>
                  <a:gd name="connsiteY267" fmla="*/ 467311 h 919353"/>
                  <a:gd name="connsiteX268" fmla="*/ 501758 w 1838183"/>
                  <a:gd name="connsiteY268" fmla="*/ 462339 h 919353"/>
                  <a:gd name="connsiteX269" fmla="*/ 918648 w 1838183"/>
                  <a:gd name="connsiteY269" fmla="*/ 54507 h 919353"/>
                  <a:gd name="connsiteX270" fmla="*/ 1209653 w 1838183"/>
                  <a:gd name="connsiteY270" fmla="*/ 173111 h 919353"/>
                  <a:gd name="connsiteX271" fmla="*/ 1335715 w 1838183"/>
                  <a:gd name="connsiteY271" fmla="*/ 460564 h 919353"/>
                  <a:gd name="connsiteX272" fmla="*/ 1335715 w 1838183"/>
                  <a:gd name="connsiteY272" fmla="*/ 462339 h 919353"/>
                  <a:gd name="connsiteX273" fmla="*/ 1297185 w 1838183"/>
                  <a:gd name="connsiteY273" fmla="*/ 467311 h 919353"/>
                  <a:gd name="connsiteX274" fmla="*/ 1342106 w 1838183"/>
                  <a:gd name="connsiteY274" fmla="*/ 461807 h 919353"/>
                  <a:gd name="connsiteX275" fmla="*/ 1342106 w 1838183"/>
                  <a:gd name="connsiteY275" fmla="*/ 460209 h 919353"/>
                  <a:gd name="connsiteX276" fmla="*/ 1214092 w 1838183"/>
                  <a:gd name="connsiteY276" fmla="*/ 168139 h 919353"/>
                  <a:gd name="connsiteX277" fmla="*/ 918648 w 1838183"/>
                  <a:gd name="connsiteY277" fmla="*/ 47760 h 919353"/>
                  <a:gd name="connsiteX278" fmla="*/ 495367 w 1838183"/>
                  <a:gd name="connsiteY278" fmla="*/ 461630 h 919353"/>
                  <a:gd name="connsiteX279" fmla="*/ 464295 w 1838183"/>
                  <a:gd name="connsiteY279" fmla="*/ 460209 h 919353"/>
                  <a:gd name="connsiteX280" fmla="*/ 464295 w 1838183"/>
                  <a:gd name="connsiteY280" fmla="*/ 456835 h 919353"/>
                  <a:gd name="connsiteX281" fmla="*/ 915451 w 1838183"/>
                  <a:gd name="connsiteY281" fmla="*/ 7989 h 919353"/>
                  <a:gd name="connsiteX282" fmla="*/ 921488 w 1838183"/>
                  <a:gd name="connsiteY282" fmla="*/ 7989 h 919353"/>
                  <a:gd name="connsiteX283" fmla="*/ 1370869 w 1838183"/>
                  <a:gd name="connsiteY283" fmla="*/ 417597 h 919353"/>
                  <a:gd name="connsiteX284" fmla="*/ 1371225 w 1838183"/>
                  <a:gd name="connsiteY284" fmla="*/ 421148 h 919353"/>
                  <a:gd name="connsiteX285" fmla="*/ 1372645 w 1838183"/>
                  <a:gd name="connsiteY285" fmla="*/ 440146 h 919353"/>
                  <a:gd name="connsiteX286" fmla="*/ 1372822 w 1838183"/>
                  <a:gd name="connsiteY286" fmla="*/ 448668 h 919353"/>
                  <a:gd name="connsiteX287" fmla="*/ 1373178 w 1838183"/>
                  <a:gd name="connsiteY287" fmla="*/ 460564 h 919353"/>
                  <a:gd name="connsiteX288" fmla="*/ 1342106 w 1838183"/>
                  <a:gd name="connsiteY288" fmla="*/ 461807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353">
                    <a:moveTo>
                      <a:pt x="1830726" y="1953"/>
                    </a:moveTo>
                    <a:cubicBezTo>
                      <a:pt x="1820250" y="1953"/>
                      <a:pt x="1809952" y="2485"/>
                      <a:pt x="1799655" y="3196"/>
                    </a:cubicBezTo>
                    <a:lnTo>
                      <a:pt x="1799655" y="1598"/>
                    </a:lnTo>
                    <a:lnTo>
                      <a:pt x="1799655" y="0"/>
                    </a:lnTo>
                    <a:lnTo>
                      <a:pt x="1793262" y="0"/>
                    </a:lnTo>
                    <a:lnTo>
                      <a:pt x="1793086" y="0"/>
                    </a:lnTo>
                    <a:lnTo>
                      <a:pt x="1793262" y="1775"/>
                    </a:lnTo>
                    <a:lnTo>
                      <a:pt x="1793262" y="3551"/>
                    </a:lnTo>
                    <a:cubicBezTo>
                      <a:pt x="1780302" y="4794"/>
                      <a:pt x="1767518" y="6392"/>
                      <a:pt x="1754734" y="8700"/>
                    </a:cubicBezTo>
                    <a:cubicBezTo>
                      <a:pt x="1754734" y="5859"/>
                      <a:pt x="1754556" y="2840"/>
                      <a:pt x="1754379" y="0"/>
                    </a:cubicBezTo>
                    <a:lnTo>
                      <a:pt x="1747987" y="0"/>
                    </a:lnTo>
                    <a:lnTo>
                      <a:pt x="1747987" y="0"/>
                    </a:lnTo>
                    <a:cubicBezTo>
                      <a:pt x="1748165" y="3373"/>
                      <a:pt x="1748343" y="6569"/>
                      <a:pt x="1748343" y="9765"/>
                    </a:cubicBezTo>
                    <a:cubicBezTo>
                      <a:pt x="1736979" y="11896"/>
                      <a:pt x="1725793" y="14381"/>
                      <a:pt x="1714785" y="17400"/>
                    </a:cubicBezTo>
                    <a:lnTo>
                      <a:pt x="1714785" y="16157"/>
                    </a:lnTo>
                    <a:cubicBezTo>
                      <a:pt x="1714608" y="10653"/>
                      <a:pt x="1714430" y="5326"/>
                      <a:pt x="1714075" y="0"/>
                    </a:cubicBezTo>
                    <a:lnTo>
                      <a:pt x="1707683" y="0"/>
                    </a:lnTo>
                    <a:lnTo>
                      <a:pt x="1707683" y="0"/>
                    </a:lnTo>
                    <a:cubicBezTo>
                      <a:pt x="1708038" y="5326"/>
                      <a:pt x="1708216" y="10830"/>
                      <a:pt x="1708394" y="16334"/>
                    </a:cubicBezTo>
                    <a:lnTo>
                      <a:pt x="1708394" y="19353"/>
                    </a:lnTo>
                    <a:cubicBezTo>
                      <a:pt x="1695965" y="22904"/>
                      <a:pt x="1683892" y="26810"/>
                      <a:pt x="1671996" y="31426"/>
                    </a:cubicBezTo>
                    <a:cubicBezTo>
                      <a:pt x="1671996" y="28940"/>
                      <a:pt x="1671996" y="26455"/>
                      <a:pt x="1671996" y="25567"/>
                    </a:cubicBezTo>
                    <a:cubicBezTo>
                      <a:pt x="1671818" y="17045"/>
                      <a:pt x="1671285" y="8522"/>
                      <a:pt x="1670398" y="177"/>
                    </a:cubicBezTo>
                    <a:lnTo>
                      <a:pt x="1664184" y="177"/>
                    </a:lnTo>
                    <a:lnTo>
                      <a:pt x="1663828" y="177"/>
                    </a:lnTo>
                    <a:cubicBezTo>
                      <a:pt x="1664716" y="8522"/>
                      <a:pt x="1665427" y="17045"/>
                      <a:pt x="1665603" y="25744"/>
                    </a:cubicBezTo>
                    <a:cubicBezTo>
                      <a:pt x="1665603" y="26987"/>
                      <a:pt x="1665603" y="31071"/>
                      <a:pt x="1665603" y="34089"/>
                    </a:cubicBezTo>
                    <a:cubicBezTo>
                      <a:pt x="1525693" y="89485"/>
                      <a:pt x="1418986" y="211461"/>
                      <a:pt x="1384896" y="361136"/>
                    </a:cubicBezTo>
                    <a:lnTo>
                      <a:pt x="1384363" y="363444"/>
                    </a:lnTo>
                    <a:cubicBezTo>
                      <a:pt x="1383298" y="368061"/>
                      <a:pt x="1382411" y="372677"/>
                      <a:pt x="1381522" y="377293"/>
                    </a:cubicBezTo>
                    <a:lnTo>
                      <a:pt x="1380635" y="381909"/>
                    </a:lnTo>
                    <a:cubicBezTo>
                      <a:pt x="1379392" y="388834"/>
                      <a:pt x="1378326" y="395758"/>
                      <a:pt x="1377261" y="402860"/>
                    </a:cubicBezTo>
                    <a:cubicBezTo>
                      <a:pt x="1376907" y="405168"/>
                      <a:pt x="1376551" y="407654"/>
                      <a:pt x="1376373" y="409963"/>
                    </a:cubicBezTo>
                    <a:cubicBezTo>
                      <a:pt x="1376018" y="407654"/>
                      <a:pt x="1375664" y="405524"/>
                      <a:pt x="1375486" y="403216"/>
                    </a:cubicBezTo>
                    <a:cubicBezTo>
                      <a:pt x="1374598" y="395936"/>
                      <a:pt x="1373355" y="388656"/>
                      <a:pt x="1372112" y="381554"/>
                    </a:cubicBezTo>
                    <a:lnTo>
                      <a:pt x="1371403" y="377471"/>
                    </a:lnTo>
                    <a:cubicBezTo>
                      <a:pt x="1370514" y="372677"/>
                      <a:pt x="1369449" y="368061"/>
                      <a:pt x="1368383" y="363444"/>
                    </a:cubicBezTo>
                    <a:lnTo>
                      <a:pt x="1367851" y="361491"/>
                    </a:lnTo>
                    <a:cubicBezTo>
                      <a:pt x="1333761" y="211817"/>
                      <a:pt x="1227054" y="89662"/>
                      <a:pt x="1086966" y="34267"/>
                    </a:cubicBezTo>
                    <a:cubicBezTo>
                      <a:pt x="1086966" y="31071"/>
                      <a:pt x="1086966" y="27165"/>
                      <a:pt x="1086966" y="25922"/>
                    </a:cubicBezTo>
                    <a:cubicBezTo>
                      <a:pt x="1087144" y="17400"/>
                      <a:pt x="1087853" y="8877"/>
                      <a:pt x="1088741" y="355"/>
                    </a:cubicBezTo>
                    <a:lnTo>
                      <a:pt x="1088563" y="355"/>
                    </a:lnTo>
                    <a:lnTo>
                      <a:pt x="1082349" y="355"/>
                    </a:lnTo>
                    <a:cubicBezTo>
                      <a:pt x="1081462" y="8700"/>
                      <a:pt x="1080929" y="17222"/>
                      <a:pt x="1080751" y="25744"/>
                    </a:cubicBezTo>
                    <a:cubicBezTo>
                      <a:pt x="1080751" y="26632"/>
                      <a:pt x="1080751" y="29118"/>
                      <a:pt x="1080751" y="31604"/>
                    </a:cubicBezTo>
                    <a:cubicBezTo>
                      <a:pt x="1068855" y="27165"/>
                      <a:pt x="1056604" y="23081"/>
                      <a:pt x="1044176" y="19530"/>
                    </a:cubicBezTo>
                    <a:lnTo>
                      <a:pt x="1044176" y="16512"/>
                    </a:lnTo>
                    <a:cubicBezTo>
                      <a:pt x="1044353" y="11008"/>
                      <a:pt x="1044531" y="5681"/>
                      <a:pt x="1044886" y="177"/>
                    </a:cubicBezTo>
                    <a:lnTo>
                      <a:pt x="1044709" y="177"/>
                    </a:lnTo>
                    <a:lnTo>
                      <a:pt x="1038317" y="177"/>
                    </a:lnTo>
                    <a:cubicBezTo>
                      <a:pt x="1037962" y="5504"/>
                      <a:pt x="1037784" y="11008"/>
                      <a:pt x="1037606" y="16334"/>
                    </a:cubicBezTo>
                    <a:lnTo>
                      <a:pt x="1037606" y="17577"/>
                    </a:lnTo>
                    <a:cubicBezTo>
                      <a:pt x="1026598" y="14559"/>
                      <a:pt x="1015412" y="12073"/>
                      <a:pt x="1004050" y="9943"/>
                    </a:cubicBezTo>
                    <a:cubicBezTo>
                      <a:pt x="1004050" y="6569"/>
                      <a:pt x="1004227" y="3373"/>
                      <a:pt x="1004404" y="177"/>
                    </a:cubicBezTo>
                    <a:lnTo>
                      <a:pt x="1004404" y="177"/>
                    </a:lnTo>
                    <a:lnTo>
                      <a:pt x="998013" y="177"/>
                    </a:lnTo>
                    <a:cubicBezTo>
                      <a:pt x="997835" y="3018"/>
                      <a:pt x="997657" y="6037"/>
                      <a:pt x="997657" y="8877"/>
                    </a:cubicBezTo>
                    <a:cubicBezTo>
                      <a:pt x="985052" y="6746"/>
                      <a:pt x="972268" y="4971"/>
                      <a:pt x="959307" y="3906"/>
                    </a:cubicBezTo>
                    <a:lnTo>
                      <a:pt x="959485" y="177"/>
                    </a:lnTo>
                    <a:lnTo>
                      <a:pt x="959307" y="177"/>
                    </a:lnTo>
                    <a:lnTo>
                      <a:pt x="952915" y="177"/>
                    </a:lnTo>
                    <a:lnTo>
                      <a:pt x="952738" y="3373"/>
                    </a:lnTo>
                    <a:cubicBezTo>
                      <a:pt x="942439" y="2663"/>
                      <a:pt x="932141" y="1242"/>
                      <a:pt x="921666" y="1242"/>
                    </a:cubicBezTo>
                    <a:lnTo>
                      <a:pt x="921666" y="355"/>
                    </a:lnTo>
                    <a:lnTo>
                      <a:pt x="915097" y="355"/>
                    </a:lnTo>
                    <a:lnTo>
                      <a:pt x="915097" y="1242"/>
                    </a:lnTo>
                    <a:cubicBezTo>
                      <a:pt x="904621" y="1242"/>
                      <a:pt x="894323" y="1065"/>
                      <a:pt x="884026" y="1775"/>
                    </a:cubicBezTo>
                    <a:lnTo>
                      <a:pt x="884026" y="177"/>
                    </a:lnTo>
                    <a:lnTo>
                      <a:pt x="877633" y="177"/>
                    </a:lnTo>
                    <a:lnTo>
                      <a:pt x="877633" y="2131"/>
                    </a:lnTo>
                    <a:cubicBezTo>
                      <a:pt x="864672" y="3196"/>
                      <a:pt x="851889" y="4971"/>
                      <a:pt x="839282" y="7102"/>
                    </a:cubicBezTo>
                    <a:cubicBezTo>
                      <a:pt x="839282" y="4794"/>
                      <a:pt x="839105" y="2485"/>
                      <a:pt x="838927" y="0"/>
                    </a:cubicBezTo>
                    <a:lnTo>
                      <a:pt x="832535" y="0"/>
                    </a:lnTo>
                    <a:cubicBezTo>
                      <a:pt x="832535" y="2663"/>
                      <a:pt x="832713" y="5504"/>
                      <a:pt x="832891" y="8167"/>
                    </a:cubicBezTo>
                    <a:cubicBezTo>
                      <a:pt x="821527" y="10298"/>
                      <a:pt x="810341" y="12961"/>
                      <a:pt x="799333" y="15802"/>
                    </a:cubicBezTo>
                    <a:lnTo>
                      <a:pt x="799333" y="14026"/>
                    </a:lnTo>
                    <a:cubicBezTo>
                      <a:pt x="799156" y="9410"/>
                      <a:pt x="798978" y="4616"/>
                      <a:pt x="798801" y="0"/>
                    </a:cubicBezTo>
                    <a:lnTo>
                      <a:pt x="798801" y="0"/>
                    </a:lnTo>
                    <a:lnTo>
                      <a:pt x="792409" y="0"/>
                    </a:lnTo>
                    <a:cubicBezTo>
                      <a:pt x="792764" y="4616"/>
                      <a:pt x="792942" y="9410"/>
                      <a:pt x="793120" y="14204"/>
                    </a:cubicBezTo>
                    <a:lnTo>
                      <a:pt x="793120" y="17755"/>
                    </a:lnTo>
                    <a:cubicBezTo>
                      <a:pt x="780691" y="21306"/>
                      <a:pt x="768618" y="25390"/>
                      <a:pt x="756544" y="29828"/>
                    </a:cubicBezTo>
                    <a:cubicBezTo>
                      <a:pt x="756544" y="27165"/>
                      <a:pt x="756544" y="24501"/>
                      <a:pt x="756544" y="23436"/>
                    </a:cubicBezTo>
                    <a:cubicBezTo>
                      <a:pt x="756366" y="15624"/>
                      <a:pt x="755833" y="7812"/>
                      <a:pt x="755123" y="177"/>
                    </a:cubicBezTo>
                    <a:lnTo>
                      <a:pt x="755123" y="177"/>
                    </a:lnTo>
                    <a:lnTo>
                      <a:pt x="748732" y="177"/>
                    </a:lnTo>
                    <a:cubicBezTo>
                      <a:pt x="749442" y="7989"/>
                      <a:pt x="750152" y="15624"/>
                      <a:pt x="750152" y="23614"/>
                    </a:cubicBezTo>
                    <a:cubicBezTo>
                      <a:pt x="750152" y="25034"/>
                      <a:pt x="750152" y="29296"/>
                      <a:pt x="750152" y="32314"/>
                    </a:cubicBezTo>
                    <a:cubicBezTo>
                      <a:pt x="595328" y="93569"/>
                      <a:pt x="481163" y="236319"/>
                      <a:pt x="460922" y="407832"/>
                    </a:cubicBezTo>
                    <a:cubicBezTo>
                      <a:pt x="440681" y="236496"/>
                      <a:pt x="326516" y="93569"/>
                      <a:pt x="171691" y="32314"/>
                    </a:cubicBezTo>
                    <a:cubicBezTo>
                      <a:pt x="171691" y="29118"/>
                      <a:pt x="171691" y="24857"/>
                      <a:pt x="171691"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344"/>
                    </a:lnTo>
                    <a:cubicBezTo>
                      <a:pt x="251767" y="8344"/>
                      <a:pt x="453997" y="208798"/>
                      <a:pt x="458081" y="456658"/>
                    </a:cubicBezTo>
                    <a:lnTo>
                      <a:pt x="458081" y="460564"/>
                    </a:lnTo>
                    <a:cubicBezTo>
                      <a:pt x="447605" y="460564"/>
                      <a:pt x="437307" y="461096"/>
                      <a:pt x="427010" y="461985"/>
                    </a:cubicBezTo>
                    <a:lnTo>
                      <a:pt x="427010" y="460387"/>
                    </a:lnTo>
                    <a:cubicBezTo>
                      <a:pt x="423813" y="349595"/>
                      <a:pt x="378360" y="245906"/>
                      <a:pt x="298995" y="168317"/>
                    </a:cubicBezTo>
                    <a:cubicBezTo>
                      <a:pt x="219453" y="90728"/>
                      <a:pt x="110969" y="47938"/>
                      <a:pt x="0" y="47938"/>
                    </a:cubicBezTo>
                    <a:lnTo>
                      <a:pt x="0" y="54330"/>
                    </a:lnTo>
                    <a:cubicBezTo>
                      <a:pt x="109371" y="54330"/>
                      <a:pt x="216257" y="96409"/>
                      <a:pt x="294557" y="172933"/>
                    </a:cubicBezTo>
                    <a:cubicBezTo>
                      <a:pt x="372679" y="249280"/>
                      <a:pt x="417422" y="351371"/>
                      <a:pt x="420617" y="460387"/>
                    </a:cubicBezTo>
                    <a:lnTo>
                      <a:pt x="420617" y="462162"/>
                    </a:lnTo>
                    <a:cubicBezTo>
                      <a:pt x="407656" y="463228"/>
                      <a:pt x="394873" y="465003"/>
                      <a:pt x="382267" y="467134"/>
                    </a:cubicBezTo>
                    <a:cubicBezTo>
                      <a:pt x="379425" y="260465"/>
                      <a:pt x="206669" y="92858"/>
                      <a:pt x="177" y="92858"/>
                    </a:cubicBezTo>
                    <a:lnTo>
                      <a:pt x="177" y="99250"/>
                    </a:lnTo>
                    <a:cubicBezTo>
                      <a:pt x="203295" y="99250"/>
                      <a:pt x="373567" y="264726"/>
                      <a:pt x="375875" y="468199"/>
                    </a:cubicBezTo>
                    <a:cubicBezTo>
                      <a:pt x="364512" y="470329"/>
                      <a:pt x="353326" y="472815"/>
                      <a:pt x="342318" y="475833"/>
                    </a:cubicBezTo>
                    <a:lnTo>
                      <a:pt x="342318" y="474590"/>
                    </a:lnTo>
                    <a:cubicBezTo>
                      <a:pt x="340542" y="385283"/>
                      <a:pt x="304677" y="301479"/>
                      <a:pt x="240936" y="238804"/>
                    </a:cubicBezTo>
                    <a:cubicBezTo>
                      <a:pt x="177195" y="175951"/>
                      <a:pt x="89485" y="141507"/>
                      <a:pt x="177" y="141507"/>
                    </a:cubicBezTo>
                    <a:lnTo>
                      <a:pt x="177" y="147899"/>
                    </a:lnTo>
                    <a:cubicBezTo>
                      <a:pt x="179859" y="147899"/>
                      <a:pt x="332375" y="294555"/>
                      <a:pt x="335749" y="474590"/>
                    </a:cubicBezTo>
                    <a:lnTo>
                      <a:pt x="335749" y="477609"/>
                    </a:lnTo>
                    <a:cubicBezTo>
                      <a:pt x="323320" y="481160"/>
                      <a:pt x="311247" y="485066"/>
                      <a:pt x="299173" y="489682"/>
                    </a:cubicBezTo>
                    <a:cubicBezTo>
                      <a:pt x="299173" y="487196"/>
                      <a:pt x="299173" y="484711"/>
                      <a:pt x="299173" y="483823"/>
                    </a:cubicBezTo>
                    <a:cubicBezTo>
                      <a:pt x="295977" y="323495"/>
                      <a:pt x="159973" y="193174"/>
                      <a:pt x="0" y="193174"/>
                    </a:cubicBezTo>
                    <a:lnTo>
                      <a:pt x="0" y="199566"/>
                    </a:lnTo>
                    <a:cubicBezTo>
                      <a:pt x="156422" y="199566"/>
                      <a:pt x="289585" y="327047"/>
                      <a:pt x="292603" y="483823"/>
                    </a:cubicBezTo>
                    <a:cubicBezTo>
                      <a:pt x="292603" y="485066"/>
                      <a:pt x="292603" y="489150"/>
                      <a:pt x="292603" y="492168"/>
                    </a:cubicBezTo>
                    <a:cubicBezTo>
                      <a:pt x="152516" y="547564"/>
                      <a:pt x="45986" y="669540"/>
                      <a:pt x="11896" y="819215"/>
                    </a:cubicBezTo>
                    <a:lnTo>
                      <a:pt x="11363" y="821523"/>
                    </a:lnTo>
                    <a:cubicBezTo>
                      <a:pt x="10298" y="826140"/>
                      <a:pt x="9410" y="830755"/>
                      <a:pt x="8522" y="835372"/>
                    </a:cubicBezTo>
                    <a:lnTo>
                      <a:pt x="7812" y="839988"/>
                    </a:lnTo>
                    <a:cubicBezTo>
                      <a:pt x="6569" y="846913"/>
                      <a:pt x="5504" y="854014"/>
                      <a:pt x="4439" y="861117"/>
                    </a:cubicBezTo>
                    <a:cubicBezTo>
                      <a:pt x="4083" y="863425"/>
                      <a:pt x="3728" y="865733"/>
                      <a:pt x="3551" y="868219"/>
                    </a:cubicBezTo>
                    <a:lnTo>
                      <a:pt x="3551" y="868751"/>
                    </a:lnTo>
                    <a:cubicBezTo>
                      <a:pt x="1598" y="885263"/>
                      <a:pt x="533" y="902131"/>
                      <a:pt x="355" y="918998"/>
                    </a:cubicBezTo>
                    <a:lnTo>
                      <a:pt x="355" y="918998"/>
                    </a:lnTo>
                    <a:lnTo>
                      <a:pt x="6747" y="918998"/>
                    </a:lnTo>
                    <a:lnTo>
                      <a:pt x="6747" y="918998"/>
                    </a:lnTo>
                    <a:cubicBezTo>
                      <a:pt x="6747" y="915092"/>
                      <a:pt x="6924" y="911186"/>
                      <a:pt x="7102" y="907457"/>
                    </a:cubicBezTo>
                    <a:cubicBezTo>
                      <a:pt x="7280" y="904439"/>
                      <a:pt x="7280" y="901420"/>
                      <a:pt x="7457" y="898402"/>
                    </a:cubicBezTo>
                    <a:cubicBezTo>
                      <a:pt x="7812" y="892188"/>
                      <a:pt x="8345" y="886151"/>
                      <a:pt x="8878" y="879937"/>
                    </a:cubicBezTo>
                    <a:lnTo>
                      <a:pt x="9232" y="875853"/>
                    </a:lnTo>
                    <a:cubicBezTo>
                      <a:pt x="32847" y="646636"/>
                      <a:pt x="226554" y="467134"/>
                      <a:pt x="461277" y="467134"/>
                    </a:cubicBezTo>
                    <a:cubicBezTo>
                      <a:pt x="695999" y="467134"/>
                      <a:pt x="889884" y="646636"/>
                      <a:pt x="913321" y="876031"/>
                    </a:cubicBezTo>
                    <a:lnTo>
                      <a:pt x="913676" y="879582"/>
                    </a:lnTo>
                    <a:cubicBezTo>
                      <a:pt x="914209" y="885796"/>
                      <a:pt x="914741" y="892188"/>
                      <a:pt x="915097" y="898580"/>
                    </a:cubicBezTo>
                    <a:cubicBezTo>
                      <a:pt x="915275" y="901420"/>
                      <a:pt x="915275" y="904261"/>
                      <a:pt x="915451" y="907102"/>
                    </a:cubicBezTo>
                    <a:cubicBezTo>
                      <a:pt x="915629" y="911186"/>
                      <a:pt x="915629" y="915092"/>
                      <a:pt x="915807" y="919175"/>
                    </a:cubicBezTo>
                    <a:lnTo>
                      <a:pt x="915807" y="919175"/>
                    </a:lnTo>
                    <a:lnTo>
                      <a:pt x="922376" y="919175"/>
                    </a:lnTo>
                    <a:lnTo>
                      <a:pt x="922376" y="919175"/>
                    </a:lnTo>
                    <a:cubicBezTo>
                      <a:pt x="922376" y="915269"/>
                      <a:pt x="922554" y="911363"/>
                      <a:pt x="922731" y="907635"/>
                    </a:cubicBezTo>
                    <a:cubicBezTo>
                      <a:pt x="922731" y="904616"/>
                      <a:pt x="922909" y="901598"/>
                      <a:pt x="923087" y="898580"/>
                    </a:cubicBezTo>
                    <a:cubicBezTo>
                      <a:pt x="923441" y="892365"/>
                      <a:pt x="923974" y="886329"/>
                      <a:pt x="924507" y="880114"/>
                    </a:cubicBezTo>
                    <a:lnTo>
                      <a:pt x="924862" y="876031"/>
                    </a:lnTo>
                    <a:cubicBezTo>
                      <a:pt x="948477" y="646814"/>
                      <a:pt x="1142184" y="467311"/>
                      <a:pt x="1376907" y="467311"/>
                    </a:cubicBezTo>
                    <a:cubicBezTo>
                      <a:pt x="1611628" y="467311"/>
                      <a:pt x="1805513" y="646814"/>
                      <a:pt x="1828950" y="876208"/>
                    </a:cubicBezTo>
                    <a:lnTo>
                      <a:pt x="1829306" y="879759"/>
                    </a:lnTo>
                    <a:cubicBezTo>
                      <a:pt x="1829838" y="885974"/>
                      <a:pt x="1830371" y="892365"/>
                      <a:pt x="1830726" y="898757"/>
                    </a:cubicBezTo>
                    <a:cubicBezTo>
                      <a:pt x="1830903" y="901598"/>
                      <a:pt x="1830903" y="904439"/>
                      <a:pt x="1831081" y="907279"/>
                    </a:cubicBezTo>
                    <a:cubicBezTo>
                      <a:pt x="1831259" y="911363"/>
                      <a:pt x="1831259" y="915269"/>
                      <a:pt x="1831436" y="919353"/>
                    </a:cubicBezTo>
                    <a:lnTo>
                      <a:pt x="1831436" y="919353"/>
                    </a:lnTo>
                    <a:lnTo>
                      <a:pt x="1837828" y="919353"/>
                    </a:lnTo>
                    <a:cubicBezTo>
                      <a:pt x="1837650" y="902308"/>
                      <a:pt x="1836585" y="885618"/>
                      <a:pt x="1834632" y="869106"/>
                    </a:cubicBezTo>
                    <a:lnTo>
                      <a:pt x="1834632" y="868574"/>
                    </a:lnTo>
                    <a:cubicBezTo>
                      <a:pt x="1834277" y="866265"/>
                      <a:pt x="1833922" y="864135"/>
                      <a:pt x="1833744" y="861827"/>
                    </a:cubicBezTo>
                    <a:cubicBezTo>
                      <a:pt x="1832857" y="854547"/>
                      <a:pt x="1831614" y="847267"/>
                      <a:pt x="1830371" y="840166"/>
                    </a:cubicBezTo>
                    <a:lnTo>
                      <a:pt x="1829661" y="836082"/>
                    </a:lnTo>
                    <a:cubicBezTo>
                      <a:pt x="1828773" y="831288"/>
                      <a:pt x="1827707" y="826672"/>
                      <a:pt x="1826642" y="822056"/>
                    </a:cubicBezTo>
                    <a:lnTo>
                      <a:pt x="1826110" y="820102"/>
                    </a:lnTo>
                    <a:cubicBezTo>
                      <a:pt x="1792019" y="670428"/>
                      <a:pt x="1685312" y="548274"/>
                      <a:pt x="1545224" y="492878"/>
                    </a:cubicBezTo>
                    <a:cubicBezTo>
                      <a:pt x="1545224" y="489860"/>
                      <a:pt x="1545224" y="485954"/>
                      <a:pt x="1545224" y="484533"/>
                    </a:cubicBezTo>
                    <a:cubicBezTo>
                      <a:pt x="1548243" y="327757"/>
                      <a:pt x="1681228" y="200276"/>
                      <a:pt x="1837650" y="200276"/>
                    </a:cubicBezTo>
                    <a:lnTo>
                      <a:pt x="1837650" y="193884"/>
                    </a:lnTo>
                    <a:cubicBezTo>
                      <a:pt x="1677854" y="193884"/>
                      <a:pt x="1542029" y="324206"/>
                      <a:pt x="1538833" y="484533"/>
                    </a:cubicBezTo>
                    <a:cubicBezTo>
                      <a:pt x="1538833" y="485598"/>
                      <a:pt x="1538833" y="487907"/>
                      <a:pt x="1538833" y="490393"/>
                    </a:cubicBezTo>
                    <a:cubicBezTo>
                      <a:pt x="1526936" y="485954"/>
                      <a:pt x="1514685" y="481870"/>
                      <a:pt x="1502257" y="478319"/>
                    </a:cubicBezTo>
                    <a:lnTo>
                      <a:pt x="1502257" y="475301"/>
                    </a:lnTo>
                    <a:cubicBezTo>
                      <a:pt x="1503855" y="387591"/>
                      <a:pt x="1539187" y="305563"/>
                      <a:pt x="1601685" y="244131"/>
                    </a:cubicBezTo>
                    <a:cubicBezTo>
                      <a:pt x="1664184" y="182521"/>
                      <a:pt x="1747455" y="148609"/>
                      <a:pt x="1834987" y="148609"/>
                    </a:cubicBezTo>
                    <a:lnTo>
                      <a:pt x="1837650" y="148609"/>
                    </a:lnTo>
                    <a:lnTo>
                      <a:pt x="1837650" y="142217"/>
                    </a:lnTo>
                    <a:lnTo>
                      <a:pt x="1834987" y="142217"/>
                    </a:lnTo>
                    <a:cubicBezTo>
                      <a:pt x="1745679" y="142217"/>
                      <a:pt x="1660810" y="176840"/>
                      <a:pt x="1597247" y="239515"/>
                    </a:cubicBezTo>
                    <a:cubicBezTo>
                      <a:pt x="1533683" y="302190"/>
                      <a:pt x="1497641" y="385993"/>
                      <a:pt x="1495865" y="475301"/>
                    </a:cubicBezTo>
                    <a:lnTo>
                      <a:pt x="1495865" y="476544"/>
                    </a:lnTo>
                    <a:cubicBezTo>
                      <a:pt x="1484857" y="473525"/>
                      <a:pt x="1473671" y="471040"/>
                      <a:pt x="1462309" y="468909"/>
                    </a:cubicBezTo>
                    <a:cubicBezTo>
                      <a:pt x="1464617" y="265259"/>
                      <a:pt x="1634355" y="99960"/>
                      <a:pt x="1837650" y="99960"/>
                    </a:cubicBezTo>
                    <a:lnTo>
                      <a:pt x="1837650" y="93569"/>
                    </a:lnTo>
                    <a:cubicBezTo>
                      <a:pt x="1631158" y="93569"/>
                      <a:pt x="1458757" y="261176"/>
                      <a:pt x="1455916" y="467843"/>
                    </a:cubicBezTo>
                    <a:cubicBezTo>
                      <a:pt x="1443310" y="465713"/>
                      <a:pt x="1430526" y="463937"/>
                      <a:pt x="1417565" y="462872"/>
                    </a:cubicBezTo>
                    <a:cubicBezTo>
                      <a:pt x="1424668" y="237561"/>
                      <a:pt x="1613759" y="55040"/>
                      <a:pt x="1837650" y="55040"/>
                    </a:cubicBezTo>
                    <a:lnTo>
                      <a:pt x="1837650" y="48648"/>
                    </a:lnTo>
                    <a:cubicBezTo>
                      <a:pt x="1610385" y="48648"/>
                      <a:pt x="1418453" y="233833"/>
                      <a:pt x="1411174" y="462517"/>
                    </a:cubicBezTo>
                    <a:cubicBezTo>
                      <a:pt x="1400876" y="461807"/>
                      <a:pt x="1390577" y="461274"/>
                      <a:pt x="1380102" y="461096"/>
                    </a:cubicBezTo>
                    <a:cubicBezTo>
                      <a:pt x="1380102" y="457368"/>
                      <a:pt x="1380280" y="453462"/>
                      <a:pt x="1380457" y="449734"/>
                    </a:cubicBezTo>
                    <a:cubicBezTo>
                      <a:pt x="1380635" y="446715"/>
                      <a:pt x="1380635" y="443697"/>
                      <a:pt x="1380812" y="440678"/>
                    </a:cubicBezTo>
                    <a:cubicBezTo>
                      <a:pt x="1381168" y="434464"/>
                      <a:pt x="1381700" y="428427"/>
                      <a:pt x="1382233" y="422214"/>
                    </a:cubicBezTo>
                    <a:lnTo>
                      <a:pt x="1382587" y="418130"/>
                    </a:lnTo>
                    <a:cubicBezTo>
                      <a:pt x="1406202" y="188913"/>
                      <a:pt x="1602751" y="9410"/>
                      <a:pt x="1837650" y="9410"/>
                    </a:cubicBezTo>
                    <a:lnTo>
                      <a:pt x="1838183" y="9410"/>
                    </a:lnTo>
                    <a:lnTo>
                      <a:pt x="1838183" y="6214"/>
                    </a:lnTo>
                    <a:cubicBezTo>
                      <a:pt x="1838183" y="4439"/>
                      <a:pt x="1838183" y="2485"/>
                      <a:pt x="1838183" y="710"/>
                    </a:cubicBezTo>
                    <a:lnTo>
                      <a:pt x="1838006" y="710"/>
                    </a:lnTo>
                    <a:lnTo>
                      <a:pt x="1831614" y="710"/>
                    </a:lnTo>
                    <a:lnTo>
                      <a:pt x="1830726" y="1953"/>
                    </a:lnTo>
                    <a:close/>
                    <a:moveTo>
                      <a:pt x="926992" y="819570"/>
                    </a:moveTo>
                    <a:lnTo>
                      <a:pt x="926459" y="821878"/>
                    </a:lnTo>
                    <a:cubicBezTo>
                      <a:pt x="925394" y="826494"/>
                      <a:pt x="924507" y="831111"/>
                      <a:pt x="923619" y="835727"/>
                    </a:cubicBezTo>
                    <a:lnTo>
                      <a:pt x="922731" y="840343"/>
                    </a:lnTo>
                    <a:cubicBezTo>
                      <a:pt x="921488" y="847267"/>
                      <a:pt x="920423" y="854192"/>
                      <a:pt x="919536" y="861294"/>
                    </a:cubicBezTo>
                    <a:cubicBezTo>
                      <a:pt x="919180" y="863602"/>
                      <a:pt x="918825" y="866088"/>
                      <a:pt x="918648" y="868396"/>
                    </a:cubicBezTo>
                    <a:cubicBezTo>
                      <a:pt x="918293" y="866088"/>
                      <a:pt x="917937" y="863957"/>
                      <a:pt x="917760" y="861649"/>
                    </a:cubicBezTo>
                    <a:cubicBezTo>
                      <a:pt x="916872" y="854370"/>
                      <a:pt x="915629" y="847090"/>
                      <a:pt x="914386" y="839988"/>
                    </a:cubicBezTo>
                    <a:lnTo>
                      <a:pt x="913676" y="835905"/>
                    </a:lnTo>
                    <a:cubicBezTo>
                      <a:pt x="912789" y="831111"/>
                      <a:pt x="911723" y="826494"/>
                      <a:pt x="910658" y="821878"/>
                    </a:cubicBezTo>
                    <a:lnTo>
                      <a:pt x="910125" y="819925"/>
                    </a:lnTo>
                    <a:cubicBezTo>
                      <a:pt x="876036" y="670251"/>
                      <a:pt x="769327" y="548096"/>
                      <a:pt x="629239" y="492701"/>
                    </a:cubicBezTo>
                    <a:cubicBezTo>
                      <a:pt x="629239" y="489682"/>
                      <a:pt x="629239" y="485776"/>
                      <a:pt x="629239" y="484356"/>
                    </a:cubicBezTo>
                    <a:cubicBezTo>
                      <a:pt x="632259" y="327579"/>
                      <a:pt x="762048" y="200099"/>
                      <a:pt x="918470" y="200099"/>
                    </a:cubicBezTo>
                    <a:cubicBezTo>
                      <a:pt x="1074893" y="200099"/>
                      <a:pt x="1204682" y="327579"/>
                      <a:pt x="1207700" y="484356"/>
                    </a:cubicBezTo>
                    <a:cubicBezTo>
                      <a:pt x="1207700" y="485598"/>
                      <a:pt x="1207700" y="489682"/>
                      <a:pt x="1207700" y="492701"/>
                    </a:cubicBezTo>
                    <a:cubicBezTo>
                      <a:pt x="1067790" y="547919"/>
                      <a:pt x="961260" y="669895"/>
                      <a:pt x="926992" y="819570"/>
                    </a:cubicBezTo>
                    <a:close/>
                    <a:moveTo>
                      <a:pt x="1214270" y="490037"/>
                    </a:moveTo>
                    <a:cubicBezTo>
                      <a:pt x="1214270" y="487552"/>
                      <a:pt x="1214270" y="485066"/>
                      <a:pt x="1214270" y="484178"/>
                    </a:cubicBezTo>
                    <a:cubicBezTo>
                      <a:pt x="1211074" y="323851"/>
                      <a:pt x="1078444" y="193529"/>
                      <a:pt x="918648" y="193529"/>
                    </a:cubicBezTo>
                    <a:cubicBezTo>
                      <a:pt x="758852" y="193529"/>
                      <a:pt x="626221" y="323851"/>
                      <a:pt x="623026" y="484178"/>
                    </a:cubicBezTo>
                    <a:cubicBezTo>
                      <a:pt x="623026" y="485244"/>
                      <a:pt x="623026" y="487552"/>
                      <a:pt x="623026" y="490037"/>
                    </a:cubicBezTo>
                    <a:cubicBezTo>
                      <a:pt x="611130" y="485598"/>
                      <a:pt x="598879" y="481515"/>
                      <a:pt x="586450" y="477964"/>
                    </a:cubicBezTo>
                    <a:lnTo>
                      <a:pt x="586450" y="474946"/>
                    </a:lnTo>
                    <a:cubicBezTo>
                      <a:pt x="588048" y="387236"/>
                      <a:pt x="623381" y="305208"/>
                      <a:pt x="685878" y="243776"/>
                    </a:cubicBezTo>
                    <a:cubicBezTo>
                      <a:pt x="748376" y="182166"/>
                      <a:pt x="831115" y="148254"/>
                      <a:pt x="918648" y="148254"/>
                    </a:cubicBezTo>
                    <a:cubicBezTo>
                      <a:pt x="1098329" y="148254"/>
                      <a:pt x="1247471" y="294910"/>
                      <a:pt x="1250845" y="474946"/>
                    </a:cubicBezTo>
                    <a:lnTo>
                      <a:pt x="1250845" y="477964"/>
                    </a:lnTo>
                    <a:cubicBezTo>
                      <a:pt x="1238416" y="481515"/>
                      <a:pt x="1226165" y="485421"/>
                      <a:pt x="1214270" y="490037"/>
                    </a:cubicBezTo>
                    <a:close/>
                    <a:moveTo>
                      <a:pt x="1257237" y="476188"/>
                    </a:moveTo>
                    <a:lnTo>
                      <a:pt x="1257237" y="474946"/>
                    </a:lnTo>
                    <a:cubicBezTo>
                      <a:pt x="1255461" y="385638"/>
                      <a:pt x="1219596" y="301835"/>
                      <a:pt x="1155856" y="239159"/>
                    </a:cubicBezTo>
                    <a:cubicBezTo>
                      <a:pt x="1092115" y="176307"/>
                      <a:pt x="1007956" y="141862"/>
                      <a:pt x="918470" y="141862"/>
                    </a:cubicBezTo>
                    <a:cubicBezTo>
                      <a:pt x="828984" y="141862"/>
                      <a:pt x="744825" y="176484"/>
                      <a:pt x="681085" y="239159"/>
                    </a:cubicBezTo>
                    <a:cubicBezTo>
                      <a:pt x="617522" y="301835"/>
                      <a:pt x="581478" y="385638"/>
                      <a:pt x="579703" y="474946"/>
                    </a:cubicBezTo>
                    <a:lnTo>
                      <a:pt x="579703" y="476188"/>
                    </a:lnTo>
                    <a:cubicBezTo>
                      <a:pt x="568695" y="473170"/>
                      <a:pt x="557509" y="470684"/>
                      <a:pt x="546146" y="468554"/>
                    </a:cubicBezTo>
                    <a:cubicBezTo>
                      <a:pt x="548454" y="264904"/>
                      <a:pt x="714997" y="99605"/>
                      <a:pt x="918293" y="99605"/>
                    </a:cubicBezTo>
                    <a:cubicBezTo>
                      <a:pt x="1121589" y="99605"/>
                      <a:pt x="1288131" y="265082"/>
                      <a:pt x="1290438" y="468554"/>
                    </a:cubicBezTo>
                    <a:cubicBezTo>
                      <a:pt x="1279430" y="470684"/>
                      <a:pt x="1268245" y="473170"/>
                      <a:pt x="1257237" y="476188"/>
                    </a:cubicBezTo>
                    <a:close/>
                    <a:moveTo>
                      <a:pt x="1297185" y="467311"/>
                    </a:moveTo>
                    <a:cubicBezTo>
                      <a:pt x="1294345" y="260643"/>
                      <a:pt x="1124962" y="93036"/>
                      <a:pt x="918648" y="93036"/>
                    </a:cubicBezTo>
                    <a:cubicBezTo>
                      <a:pt x="712156" y="93036"/>
                      <a:pt x="542950" y="260643"/>
                      <a:pt x="540110" y="467311"/>
                    </a:cubicBezTo>
                    <a:cubicBezTo>
                      <a:pt x="527503" y="465180"/>
                      <a:pt x="514720" y="463405"/>
                      <a:pt x="501758" y="462339"/>
                    </a:cubicBezTo>
                    <a:cubicBezTo>
                      <a:pt x="508861" y="237029"/>
                      <a:pt x="694756" y="54507"/>
                      <a:pt x="918648" y="54507"/>
                    </a:cubicBezTo>
                    <a:cubicBezTo>
                      <a:pt x="1028019" y="54507"/>
                      <a:pt x="1131354" y="96587"/>
                      <a:pt x="1209653" y="173111"/>
                    </a:cubicBezTo>
                    <a:cubicBezTo>
                      <a:pt x="1287776" y="249457"/>
                      <a:pt x="1332519" y="351549"/>
                      <a:pt x="1335715" y="460564"/>
                    </a:cubicBezTo>
                    <a:lnTo>
                      <a:pt x="1335715" y="462339"/>
                    </a:lnTo>
                    <a:cubicBezTo>
                      <a:pt x="1322576" y="463405"/>
                      <a:pt x="1309792" y="465180"/>
                      <a:pt x="1297185" y="467311"/>
                    </a:cubicBezTo>
                    <a:close/>
                    <a:moveTo>
                      <a:pt x="1342106" y="461807"/>
                    </a:moveTo>
                    <a:lnTo>
                      <a:pt x="1342106" y="460209"/>
                    </a:lnTo>
                    <a:cubicBezTo>
                      <a:pt x="1338911" y="349418"/>
                      <a:pt x="1293458" y="245729"/>
                      <a:pt x="1214092" y="168139"/>
                    </a:cubicBezTo>
                    <a:cubicBezTo>
                      <a:pt x="1134549" y="90550"/>
                      <a:pt x="1029617" y="47760"/>
                      <a:pt x="918648" y="47760"/>
                    </a:cubicBezTo>
                    <a:cubicBezTo>
                      <a:pt x="691382" y="47760"/>
                      <a:pt x="502646" y="232945"/>
                      <a:pt x="495367" y="461630"/>
                    </a:cubicBezTo>
                    <a:cubicBezTo>
                      <a:pt x="485068" y="460919"/>
                      <a:pt x="474771" y="460387"/>
                      <a:pt x="464295" y="460209"/>
                    </a:cubicBezTo>
                    <a:lnTo>
                      <a:pt x="464295" y="456835"/>
                    </a:lnTo>
                    <a:cubicBezTo>
                      <a:pt x="468024" y="209864"/>
                      <a:pt x="668656" y="9587"/>
                      <a:pt x="915451" y="7989"/>
                    </a:cubicBezTo>
                    <a:lnTo>
                      <a:pt x="921488" y="7989"/>
                    </a:lnTo>
                    <a:cubicBezTo>
                      <a:pt x="1156210" y="7989"/>
                      <a:pt x="1347255" y="188202"/>
                      <a:pt x="1370869" y="417597"/>
                    </a:cubicBezTo>
                    <a:lnTo>
                      <a:pt x="1371225" y="421148"/>
                    </a:lnTo>
                    <a:cubicBezTo>
                      <a:pt x="1371757" y="427362"/>
                      <a:pt x="1372290" y="433754"/>
                      <a:pt x="1372645" y="440146"/>
                    </a:cubicBezTo>
                    <a:cubicBezTo>
                      <a:pt x="1372822" y="442987"/>
                      <a:pt x="1372822" y="445827"/>
                      <a:pt x="1372822" y="448668"/>
                    </a:cubicBezTo>
                    <a:cubicBezTo>
                      <a:pt x="1373000" y="452574"/>
                      <a:pt x="1373178" y="456481"/>
                      <a:pt x="1373178" y="460564"/>
                    </a:cubicBezTo>
                    <a:cubicBezTo>
                      <a:pt x="1362525" y="460564"/>
                      <a:pt x="1352227" y="461096"/>
                      <a:pt x="1342106" y="461807"/>
                    </a:cubicBezTo>
                    <a:close/>
                  </a:path>
                </a:pathLst>
              </a:custGeom>
              <a:grpFill/>
              <a:ln w="10769" cap="flat">
                <a:noFill/>
                <a:prstDash val="solid"/>
                <a:miter/>
              </a:ln>
            </p:spPr>
            <p:txBody>
              <a:bodyPr rtlCol="0" anchor="ctr"/>
              <a:lstStyle/>
              <a:p>
                <a:endParaRPr lang="en-US" dirty="0"/>
              </a:p>
            </p:txBody>
          </p:sp>
          <p:sp>
            <p:nvSpPr>
              <p:cNvPr id="980" name="Freeform: Shape 979">
                <a:extLst>
                  <a:ext uri="{FF2B5EF4-FFF2-40B4-BE49-F238E27FC236}">
                    <a16:creationId xmlns:a16="http://schemas.microsoft.com/office/drawing/2014/main" id="{814228B1-FEB2-40C3-B540-A48C058B097A}"/>
                  </a:ext>
                </a:extLst>
              </p:cNvPr>
              <p:cNvSpPr/>
              <p:nvPr/>
            </p:nvSpPr>
            <p:spPr>
              <a:xfrm>
                <a:off x="8881091" y="7442890"/>
                <a:ext cx="675758" cy="318879"/>
              </a:xfrm>
              <a:custGeom>
                <a:avLst/>
                <a:gdLst>
                  <a:gd name="connsiteX0" fmla="*/ 338056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7 w 675758"/>
                  <a:gd name="connsiteY7" fmla="*/ 318879 h 318879"/>
                  <a:gd name="connsiteX8" fmla="*/ 669367 w 675758"/>
                  <a:gd name="connsiteY8" fmla="*/ 318879 h 318879"/>
                  <a:gd name="connsiteX9" fmla="*/ 675758 w 675758"/>
                  <a:gd name="connsiteY9" fmla="*/ 318879 h 318879"/>
                  <a:gd name="connsiteX10" fmla="*/ 575087 w 675758"/>
                  <a:gd name="connsiteY10" fmla="*/ 97297 h 318879"/>
                  <a:gd name="connsiteX11" fmla="*/ 338056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6"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cubicBezTo>
                      <a:pt x="512944" y="6392"/>
                      <a:pt x="658713" y="145236"/>
                      <a:pt x="669367" y="318879"/>
                    </a:cubicBezTo>
                    <a:lnTo>
                      <a:pt x="669367" y="318879"/>
                    </a:lnTo>
                    <a:lnTo>
                      <a:pt x="675758" y="318879"/>
                    </a:lnTo>
                    <a:cubicBezTo>
                      <a:pt x="670786" y="234898"/>
                      <a:pt x="635276" y="156599"/>
                      <a:pt x="575087" y="97297"/>
                    </a:cubicBezTo>
                    <a:cubicBezTo>
                      <a:pt x="511701" y="34622"/>
                      <a:pt x="427543" y="0"/>
                      <a:pt x="338056" y="0"/>
                    </a:cubicBezTo>
                    <a:close/>
                  </a:path>
                </a:pathLst>
              </a:custGeom>
              <a:grpFill/>
              <a:ln w="10769" cap="flat">
                <a:noFill/>
                <a:prstDash val="solid"/>
                <a:miter/>
              </a:ln>
            </p:spPr>
            <p:txBody>
              <a:bodyPr rtlCol="0" anchor="ctr"/>
              <a:lstStyle/>
              <a:p>
                <a:endParaRPr lang="en-US" dirty="0"/>
              </a:p>
            </p:txBody>
          </p:sp>
          <p:sp>
            <p:nvSpPr>
              <p:cNvPr id="981" name="Freeform: Shape 980">
                <a:extLst>
                  <a:ext uri="{FF2B5EF4-FFF2-40B4-BE49-F238E27FC236}">
                    <a16:creationId xmlns:a16="http://schemas.microsoft.com/office/drawing/2014/main" id="{DE09CBB4-3354-42B4-AB99-44F18036FAC5}"/>
                  </a:ext>
                </a:extLst>
              </p:cNvPr>
              <p:cNvSpPr/>
              <p:nvPr/>
            </p:nvSpPr>
            <p:spPr>
              <a:xfrm>
                <a:off x="8924946" y="7494556"/>
                <a:ext cx="588047" cy="267212"/>
              </a:xfrm>
              <a:custGeom>
                <a:avLst/>
                <a:gdLst>
                  <a:gd name="connsiteX0" fmla="*/ 294201 w 588047"/>
                  <a:gd name="connsiteY0" fmla="*/ 0 h 267212"/>
                  <a:gd name="connsiteX1" fmla="*/ 0 w 588047"/>
                  <a:gd name="connsiteY1" fmla="*/ 267213 h 267212"/>
                  <a:gd name="connsiteX2" fmla="*/ 6392 w 588047"/>
                  <a:gd name="connsiteY2" fmla="*/ 267213 h 267212"/>
                  <a:gd name="connsiteX3" fmla="*/ 6392 w 588047"/>
                  <a:gd name="connsiteY3" fmla="*/ 267213 h 267212"/>
                  <a:gd name="connsiteX4" fmla="*/ 294024 w 588047"/>
                  <a:gd name="connsiteY4" fmla="*/ 6392 h 267212"/>
                  <a:gd name="connsiteX5" fmla="*/ 581656 w 588047"/>
                  <a:gd name="connsiteY5" fmla="*/ 267213 h 267212"/>
                  <a:gd name="connsiteX6" fmla="*/ 581656 w 588047"/>
                  <a:gd name="connsiteY6" fmla="*/ 267213 h 267212"/>
                  <a:gd name="connsiteX7" fmla="*/ 588048 w 588047"/>
                  <a:gd name="connsiteY7" fmla="*/ 267213 h 267212"/>
                  <a:gd name="connsiteX8" fmla="*/ 294201 w 588047"/>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7" h="267212">
                    <a:moveTo>
                      <a:pt x="294201" y="0"/>
                    </a:moveTo>
                    <a:cubicBezTo>
                      <a:pt x="142218" y="0"/>
                      <a:pt x="14914" y="117893"/>
                      <a:pt x="0" y="267213"/>
                    </a:cubicBezTo>
                    <a:lnTo>
                      <a:pt x="6392" y="267213"/>
                    </a:lnTo>
                    <a:lnTo>
                      <a:pt x="6392" y="267213"/>
                    </a:lnTo>
                    <a:cubicBezTo>
                      <a:pt x="21306" y="121445"/>
                      <a:pt x="145591" y="6392"/>
                      <a:pt x="294024" y="6392"/>
                    </a:cubicBezTo>
                    <a:cubicBezTo>
                      <a:pt x="442457" y="6392"/>
                      <a:pt x="566919" y="121445"/>
                      <a:pt x="581656" y="267213"/>
                    </a:cubicBezTo>
                    <a:lnTo>
                      <a:pt x="581656" y="267213"/>
                    </a:lnTo>
                    <a:lnTo>
                      <a:pt x="588048" y="267213"/>
                    </a:lnTo>
                    <a:cubicBezTo>
                      <a:pt x="573666" y="117893"/>
                      <a:pt x="446362" y="0"/>
                      <a:pt x="294201" y="0"/>
                    </a:cubicBezTo>
                    <a:close/>
                  </a:path>
                </a:pathLst>
              </a:custGeom>
              <a:grpFill/>
              <a:ln w="10769" cap="flat">
                <a:noFill/>
                <a:prstDash val="solid"/>
                <a:miter/>
              </a:ln>
            </p:spPr>
            <p:txBody>
              <a:bodyPr rtlCol="0" anchor="ctr"/>
              <a:lstStyle/>
              <a:p>
                <a:endParaRPr lang="en-US" dirty="0"/>
              </a:p>
            </p:txBody>
          </p:sp>
          <p:sp>
            <p:nvSpPr>
              <p:cNvPr id="982" name="Freeform: Shape 981">
                <a:extLst>
                  <a:ext uri="{FF2B5EF4-FFF2-40B4-BE49-F238E27FC236}">
                    <a16:creationId xmlns:a16="http://schemas.microsoft.com/office/drawing/2014/main" id="{49566967-1BAA-4D18-A103-C1BBDE8CF153}"/>
                  </a:ext>
                </a:extLst>
              </p:cNvPr>
              <p:cNvSpPr/>
              <p:nvPr/>
            </p:nvSpPr>
            <p:spPr>
              <a:xfrm>
                <a:off x="9304904" y="7761592"/>
                <a:ext cx="742871" cy="190688"/>
              </a:xfrm>
              <a:custGeom>
                <a:avLst/>
                <a:gdLst>
                  <a:gd name="connsiteX0" fmla="*/ 540465 w 742871"/>
                  <a:gd name="connsiteY0" fmla="*/ 34090 h 190688"/>
                  <a:gd name="connsiteX1" fmla="*/ 540465 w 742871"/>
                  <a:gd name="connsiteY1" fmla="*/ 25745 h 190688"/>
                  <a:gd name="connsiteX2" fmla="*/ 542240 w 742871"/>
                  <a:gd name="connsiteY2" fmla="*/ 178 h 190688"/>
                  <a:gd name="connsiteX3" fmla="*/ 542062 w 742871"/>
                  <a:gd name="connsiteY3" fmla="*/ 178 h 190688"/>
                  <a:gd name="connsiteX4" fmla="*/ 535848 w 742871"/>
                  <a:gd name="connsiteY4" fmla="*/ 178 h 190688"/>
                  <a:gd name="connsiteX5" fmla="*/ 534250 w 742871"/>
                  <a:gd name="connsiteY5" fmla="*/ 25567 h 190688"/>
                  <a:gd name="connsiteX6" fmla="*/ 534250 w 742871"/>
                  <a:gd name="connsiteY6" fmla="*/ 31427 h 190688"/>
                  <a:gd name="connsiteX7" fmla="*/ 497674 w 742871"/>
                  <a:gd name="connsiteY7" fmla="*/ 19353 h 190688"/>
                  <a:gd name="connsiteX8" fmla="*/ 497674 w 742871"/>
                  <a:gd name="connsiteY8" fmla="*/ 16335 h 190688"/>
                  <a:gd name="connsiteX9" fmla="*/ 498385 w 742871"/>
                  <a:gd name="connsiteY9" fmla="*/ 0 h 190688"/>
                  <a:gd name="connsiteX10" fmla="*/ 498207 w 742871"/>
                  <a:gd name="connsiteY10" fmla="*/ 0 h 190688"/>
                  <a:gd name="connsiteX11" fmla="*/ 491816 w 742871"/>
                  <a:gd name="connsiteY11" fmla="*/ 0 h 190688"/>
                  <a:gd name="connsiteX12" fmla="*/ 491105 w 742871"/>
                  <a:gd name="connsiteY12" fmla="*/ 16157 h 190688"/>
                  <a:gd name="connsiteX13" fmla="*/ 491105 w 742871"/>
                  <a:gd name="connsiteY13" fmla="*/ 17400 h 190688"/>
                  <a:gd name="connsiteX14" fmla="*/ 457549 w 742871"/>
                  <a:gd name="connsiteY14" fmla="*/ 9766 h 190688"/>
                  <a:gd name="connsiteX15" fmla="*/ 457903 w 742871"/>
                  <a:gd name="connsiteY15" fmla="*/ 0 h 190688"/>
                  <a:gd name="connsiteX16" fmla="*/ 457903 w 742871"/>
                  <a:gd name="connsiteY16" fmla="*/ 0 h 190688"/>
                  <a:gd name="connsiteX17" fmla="*/ 451512 w 742871"/>
                  <a:gd name="connsiteY17" fmla="*/ 0 h 190688"/>
                  <a:gd name="connsiteX18" fmla="*/ 451156 w 742871"/>
                  <a:gd name="connsiteY18" fmla="*/ 8700 h 190688"/>
                  <a:gd name="connsiteX19" fmla="*/ 412806 w 742871"/>
                  <a:gd name="connsiteY19" fmla="*/ 3728 h 190688"/>
                  <a:gd name="connsiteX20" fmla="*/ 412983 w 742871"/>
                  <a:gd name="connsiteY20" fmla="*/ 178 h 190688"/>
                  <a:gd name="connsiteX21" fmla="*/ 412806 w 742871"/>
                  <a:gd name="connsiteY21" fmla="*/ 178 h 190688"/>
                  <a:gd name="connsiteX22" fmla="*/ 406414 w 742871"/>
                  <a:gd name="connsiteY22" fmla="*/ 178 h 190688"/>
                  <a:gd name="connsiteX23" fmla="*/ 406236 w 742871"/>
                  <a:gd name="connsiteY23" fmla="*/ 3373 h 190688"/>
                  <a:gd name="connsiteX24" fmla="*/ 375165 w 742871"/>
                  <a:gd name="connsiteY24" fmla="*/ 1243 h 190688"/>
                  <a:gd name="connsiteX25" fmla="*/ 375165 w 742871"/>
                  <a:gd name="connsiteY25" fmla="*/ 355 h 190688"/>
                  <a:gd name="connsiteX26" fmla="*/ 368596 w 742871"/>
                  <a:gd name="connsiteY26" fmla="*/ 355 h 190688"/>
                  <a:gd name="connsiteX27" fmla="*/ 368596 w 742871"/>
                  <a:gd name="connsiteY27" fmla="*/ 1243 h 190688"/>
                  <a:gd name="connsiteX28" fmla="*/ 337524 w 742871"/>
                  <a:gd name="connsiteY28" fmla="*/ 1776 h 190688"/>
                  <a:gd name="connsiteX29" fmla="*/ 337524 w 742871"/>
                  <a:gd name="connsiteY29" fmla="*/ 355 h 190688"/>
                  <a:gd name="connsiteX30" fmla="*/ 331132 w 742871"/>
                  <a:gd name="connsiteY30" fmla="*/ 355 h 190688"/>
                  <a:gd name="connsiteX31" fmla="*/ 331132 w 742871"/>
                  <a:gd name="connsiteY31" fmla="*/ 2308 h 190688"/>
                  <a:gd name="connsiteX32" fmla="*/ 292781 w 742871"/>
                  <a:gd name="connsiteY32" fmla="*/ 7280 h 190688"/>
                  <a:gd name="connsiteX33" fmla="*/ 292426 w 742871"/>
                  <a:gd name="connsiteY33" fmla="*/ 178 h 190688"/>
                  <a:gd name="connsiteX34" fmla="*/ 286034 w 742871"/>
                  <a:gd name="connsiteY34" fmla="*/ 178 h 190688"/>
                  <a:gd name="connsiteX35" fmla="*/ 286390 w 742871"/>
                  <a:gd name="connsiteY35" fmla="*/ 8345 h 190688"/>
                  <a:gd name="connsiteX36" fmla="*/ 252832 w 742871"/>
                  <a:gd name="connsiteY36" fmla="*/ 15979 h 190688"/>
                  <a:gd name="connsiteX37" fmla="*/ 252832 w 742871"/>
                  <a:gd name="connsiteY37" fmla="*/ 14204 h 190688"/>
                  <a:gd name="connsiteX38" fmla="*/ 252300 w 742871"/>
                  <a:gd name="connsiteY38" fmla="*/ 178 h 190688"/>
                  <a:gd name="connsiteX39" fmla="*/ 252300 w 742871"/>
                  <a:gd name="connsiteY39" fmla="*/ 178 h 190688"/>
                  <a:gd name="connsiteX40" fmla="*/ 245907 w 742871"/>
                  <a:gd name="connsiteY40" fmla="*/ 178 h 190688"/>
                  <a:gd name="connsiteX41" fmla="*/ 246618 w 742871"/>
                  <a:gd name="connsiteY41" fmla="*/ 14381 h 190688"/>
                  <a:gd name="connsiteX42" fmla="*/ 246618 w 742871"/>
                  <a:gd name="connsiteY42" fmla="*/ 17933 h 190688"/>
                  <a:gd name="connsiteX43" fmla="*/ 210043 w 742871"/>
                  <a:gd name="connsiteY43" fmla="*/ 30006 h 190688"/>
                  <a:gd name="connsiteX44" fmla="*/ 210043 w 742871"/>
                  <a:gd name="connsiteY44" fmla="*/ 23614 h 190688"/>
                  <a:gd name="connsiteX45" fmla="*/ 208622 w 742871"/>
                  <a:gd name="connsiteY45" fmla="*/ 355 h 190688"/>
                  <a:gd name="connsiteX46" fmla="*/ 208622 w 742871"/>
                  <a:gd name="connsiteY46" fmla="*/ 355 h 190688"/>
                  <a:gd name="connsiteX47" fmla="*/ 202231 w 742871"/>
                  <a:gd name="connsiteY47" fmla="*/ 355 h 190688"/>
                  <a:gd name="connsiteX48" fmla="*/ 203650 w 742871"/>
                  <a:gd name="connsiteY48" fmla="*/ 23792 h 190688"/>
                  <a:gd name="connsiteX49" fmla="*/ 203650 w 742871"/>
                  <a:gd name="connsiteY49" fmla="*/ 32492 h 190688"/>
                  <a:gd name="connsiteX50" fmla="*/ 0 w 742871"/>
                  <a:gd name="connsiteY50" fmla="*/ 190689 h 190688"/>
                  <a:gd name="connsiteX51" fmla="*/ 8878 w 742871"/>
                  <a:gd name="connsiteY51" fmla="*/ 190689 h 190688"/>
                  <a:gd name="connsiteX52" fmla="*/ 368773 w 742871"/>
                  <a:gd name="connsiteY52" fmla="*/ 8345 h 190688"/>
                  <a:gd name="connsiteX53" fmla="*/ 374809 w 742871"/>
                  <a:gd name="connsiteY53" fmla="*/ 8345 h 190688"/>
                  <a:gd name="connsiteX54" fmla="*/ 735593 w 742871"/>
                  <a:gd name="connsiteY54" fmla="*/ 190689 h 190688"/>
                  <a:gd name="connsiteX55" fmla="*/ 742872 w 742871"/>
                  <a:gd name="connsiteY55" fmla="*/ 190689 h 190688"/>
                  <a:gd name="connsiteX56" fmla="*/ 540465 w 742871"/>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1" h="190688">
                    <a:moveTo>
                      <a:pt x="540465" y="34090"/>
                    </a:moveTo>
                    <a:cubicBezTo>
                      <a:pt x="540465" y="30894"/>
                      <a:pt x="540465" y="26988"/>
                      <a:pt x="540465" y="25745"/>
                    </a:cubicBezTo>
                    <a:cubicBezTo>
                      <a:pt x="540642" y="17222"/>
                      <a:pt x="541352" y="8700"/>
                      <a:pt x="542240" y="178"/>
                    </a:cubicBezTo>
                    <a:lnTo>
                      <a:pt x="542062" y="178"/>
                    </a:lnTo>
                    <a:lnTo>
                      <a:pt x="535848" y="178"/>
                    </a:lnTo>
                    <a:cubicBezTo>
                      <a:pt x="534961" y="8523"/>
                      <a:pt x="534427" y="17045"/>
                      <a:pt x="534250" y="25567"/>
                    </a:cubicBezTo>
                    <a:cubicBezTo>
                      <a:pt x="534250" y="26455"/>
                      <a:pt x="534250" y="28941"/>
                      <a:pt x="534250" y="31427"/>
                    </a:cubicBezTo>
                    <a:cubicBezTo>
                      <a:pt x="522354" y="26988"/>
                      <a:pt x="510103" y="22904"/>
                      <a:pt x="497674" y="19353"/>
                    </a:cubicBezTo>
                    <a:lnTo>
                      <a:pt x="497674" y="16335"/>
                    </a:lnTo>
                    <a:cubicBezTo>
                      <a:pt x="497852" y="10831"/>
                      <a:pt x="498030" y="5504"/>
                      <a:pt x="498385" y="0"/>
                    </a:cubicBezTo>
                    <a:lnTo>
                      <a:pt x="498207" y="0"/>
                    </a:lnTo>
                    <a:lnTo>
                      <a:pt x="491816" y="0"/>
                    </a:lnTo>
                    <a:cubicBezTo>
                      <a:pt x="491460" y="5327"/>
                      <a:pt x="491283" y="10831"/>
                      <a:pt x="491105" y="16157"/>
                    </a:cubicBezTo>
                    <a:lnTo>
                      <a:pt x="491105" y="17400"/>
                    </a:lnTo>
                    <a:cubicBezTo>
                      <a:pt x="480097" y="14381"/>
                      <a:pt x="468911" y="11896"/>
                      <a:pt x="457549" y="9766"/>
                    </a:cubicBezTo>
                    <a:cubicBezTo>
                      <a:pt x="457549" y="6392"/>
                      <a:pt x="457725" y="3196"/>
                      <a:pt x="457903" y="0"/>
                    </a:cubicBezTo>
                    <a:lnTo>
                      <a:pt x="457903" y="0"/>
                    </a:lnTo>
                    <a:lnTo>
                      <a:pt x="451512" y="0"/>
                    </a:lnTo>
                    <a:cubicBezTo>
                      <a:pt x="451334" y="2841"/>
                      <a:pt x="451156" y="5682"/>
                      <a:pt x="451156" y="8700"/>
                    </a:cubicBezTo>
                    <a:cubicBezTo>
                      <a:pt x="438551" y="6569"/>
                      <a:pt x="425766" y="4794"/>
                      <a:pt x="412806" y="3728"/>
                    </a:cubicBezTo>
                    <a:lnTo>
                      <a:pt x="412983" y="178"/>
                    </a:lnTo>
                    <a:lnTo>
                      <a:pt x="412806" y="178"/>
                    </a:lnTo>
                    <a:lnTo>
                      <a:pt x="406414" y="178"/>
                    </a:lnTo>
                    <a:lnTo>
                      <a:pt x="406236" y="3373"/>
                    </a:lnTo>
                    <a:cubicBezTo>
                      <a:pt x="395938" y="2663"/>
                      <a:pt x="385640" y="1243"/>
                      <a:pt x="375165" y="1243"/>
                    </a:cubicBezTo>
                    <a:lnTo>
                      <a:pt x="375165" y="355"/>
                    </a:lnTo>
                    <a:lnTo>
                      <a:pt x="368596" y="355"/>
                    </a:lnTo>
                    <a:lnTo>
                      <a:pt x="368596" y="1243"/>
                    </a:lnTo>
                    <a:cubicBezTo>
                      <a:pt x="358120" y="1243"/>
                      <a:pt x="347821" y="1065"/>
                      <a:pt x="337524" y="1776"/>
                    </a:cubicBezTo>
                    <a:lnTo>
                      <a:pt x="337524" y="355"/>
                    </a:lnTo>
                    <a:lnTo>
                      <a:pt x="331132" y="355"/>
                    </a:lnTo>
                    <a:lnTo>
                      <a:pt x="331132" y="2308"/>
                    </a:lnTo>
                    <a:cubicBezTo>
                      <a:pt x="318171" y="3373"/>
                      <a:pt x="305388" y="5149"/>
                      <a:pt x="292781" y="7280"/>
                    </a:cubicBezTo>
                    <a:cubicBezTo>
                      <a:pt x="292781" y="4971"/>
                      <a:pt x="292603" y="2663"/>
                      <a:pt x="292426" y="178"/>
                    </a:cubicBezTo>
                    <a:lnTo>
                      <a:pt x="286034" y="178"/>
                    </a:lnTo>
                    <a:cubicBezTo>
                      <a:pt x="286034" y="2841"/>
                      <a:pt x="286212" y="5682"/>
                      <a:pt x="286390" y="8345"/>
                    </a:cubicBezTo>
                    <a:cubicBezTo>
                      <a:pt x="275026" y="10475"/>
                      <a:pt x="263840" y="13139"/>
                      <a:pt x="252832" y="15979"/>
                    </a:cubicBezTo>
                    <a:lnTo>
                      <a:pt x="252832" y="14204"/>
                    </a:lnTo>
                    <a:cubicBezTo>
                      <a:pt x="252654" y="9588"/>
                      <a:pt x="252477" y="4794"/>
                      <a:pt x="252300" y="178"/>
                    </a:cubicBezTo>
                    <a:lnTo>
                      <a:pt x="252300" y="178"/>
                    </a:lnTo>
                    <a:lnTo>
                      <a:pt x="245907" y="178"/>
                    </a:lnTo>
                    <a:cubicBezTo>
                      <a:pt x="246263" y="4794"/>
                      <a:pt x="246441" y="9588"/>
                      <a:pt x="246618" y="14381"/>
                    </a:cubicBezTo>
                    <a:lnTo>
                      <a:pt x="246618" y="17933"/>
                    </a:lnTo>
                    <a:cubicBezTo>
                      <a:pt x="234190" y="21483"/>
                      <a:pt x="222116" y="25567"/>
                      <a:pt x="210043" y="30006"/>
                    </a:cubicBezTo>
                    <a:cubicBezTo>
                      <a:pt x="210043" y="27343"/>
                      <a:pt x="210043" y="24680"/>
                      <a:pt x="210043" y="23614"/>
                    </a:cubicBezTo>
                    <a:cubicBezTo>
                      <a:pt x="209865" y="15802"/>
                      <a:pt x="209332" y="7990"/>
                      <a:pt x="208622" y="355"/>
                    </a:cubicBezTo>
                    <a:lnTo>
                      <a:pt x="208622" y="355"/>
                    </a:lnTo>
                    <a:lnTo>
                      <a:pt x="202231" y="355"/>
                    </a:lnTo>
                    <a:cubicBezTo>
                      <a:pt x="202940" y="7990"/>
                      <a:pt x="203650" y="15802"/>
                      <a:pt x="203650" y="23792"/>
                    </a:cubicBezTo>
                    <a:cubicBezTo>
                      <a:pt x="203650" y="25212"/>
                      <a:pt x="203650" y="29473"/>
                      <a:pt x="203650" y="32492"/>
                    </a:cubicBezTo>
                    <a:cubicBezTo>
                      <a:pt x="121622" y="64806"/>
                      <a:pt x="51312" y="120379"/>
                      <a:pt x="0" y="190689"/>
                    </a:cubicBezTo>
                    <a:lnTo>
                      <a:pt x="8878" y="190689"/>
                    </a:lnTo>
                    <a:cubicBezTo>
                      <a:pt x="91261" y="80963"/>
                      <a:pt x="221938" y="9410"/>
                      <a:pt x="368773" y="8345"/>
                    </a:cubicBezTo>
                    <a:lnTo>
                      <a:pt x="374809" y="8345"/>
                    </a:lnTo>
                    <a:cubicBezTo>
                      <a:pt x="522887" y="8345"/>
                      <a:pt x="653387" y="80075"/>
                      <a:pt x="735593" y="190689"/>
                    </a:cubicBezTo>
                    <a:lnTo>
                      <a:pt x="742872" y="190689"/>
                    </a:lnTo>
                    <a:cubicBezTo>
                      <a:pt x="691738" y="120911"/>
                      <a:pt x="621783" y="66226"/>
                      <a:pt x="540465" y="34090"/>
                    </a:cubicBezTo>
                    <a:close/>
                  </a:path>
                </a:pathLst>
              </a:custGeom>
              <a:grpFill/>
              <a:ln w="10769" cap="flat">
                <a:noFill/>
                <a:prstDash val="solid"/>
                <a:miter/>
              </a:ln>
            </p:spPr>
            <p:txBody>
              <a:bodyPr rtlCol="0" anchor="ctr"/>
              <a:lstStyle/>
              <a:p>
                <a:endParaRPr lang="en-US" dirty="0"/>
              </a:p>
            </p:txBody>
          </p:sp>
          <p:sp>
            <p:nvSpPr>
              <p:cNvPr id="983" name="Freeform: Shape 982">
                <a:extLst>
                  <a:ext uri="{FF2B5EF4-FFF2-40B4-BE49-F238E27FC236}">
                    <a16:creationId xmlns:a16="http://schemas.microsoft.com/office/drawing/2014/main" id="{4F493CD6-1D75-4B82-A433-174D2DC7B586}"/>
                  </a:ext>
                </a:extLst>
              </p:cNvPr>
              <p:cNvSpPr/>
              <p:nvPr/>
            </p:nvSpPr>
            <p:spPr>
              <a:xfrm>
                <a:off x="8757870" y="7854628"/>
                <a:ext cx="253542" cy="97474"/>
              </a:xfrm>
              <a:custGeom>
                <a:avLst/>
                <a:gdLst>
                  <a:gd name="connsiteX0" fmla="*/ 177 w 253542"/>
                  <a:gd name="connsiteY0" fmla="*/ 6569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7" y="6569"/>
                    </a:moveTo>
                    <a:cubicBezTo>
                      <a:pt x="92682" y="6569"/>
                      <a:pt x="177906" y="41014"/>
                      <a:pt x="243955" y="97475"/>
                    </a:cubicBezTo>
                    <a:lnTo>
                      <a:pt x="253542" y="97475"/>
                    </a:lnTo>
                    <a:cubicBezTo>
                      <a:pt x="185718" y="37108"/>
                      <a:pt x="96588" y="0"/>
                      <a:pt x="0" y="0"/>
                    </a:cubicBezTo>
                    <a:lnTo>
                      <a:pt x="0" y="6569"/>
                    </a:lnTo>
                    <a:close/>
                  </a:path>
                </a:pathLst>
              </a:custGeom>
              <a:grpFill/>
              <a:ln w="10769" cap="flat">
                <a:noFill/>
                <a:prstDash val="solid"/>
                <a:miter/>
              </a:ln>
            </p:spPr>
            <p:txBody>
              <a:bodyPr rtlCol="0" anchor="ctr"/>
              <a:lstStyle/>
              <a:p>
                <a:endParaRPr lang="en-US" dirty="0"/>
              </a:p>
            </p:txBody>
          </p:sp>
          <p:sp>
            <p:nvSpPr>
              <p:cNvPr id="984" name="Freeform: Shape 983">
                <a:extLst>
                  <a:ext uri="{FF2B5EF4-FFF2-40B4-BE49-F238E27FC236}">
                    <a16:creationId xmlns:a16="http://schemas.microsoft.com/office/drawing/2014/main" id="{86834FD2-199B-4628-9214-4213DFED0A90}"/>
                  </a:ext>
                </a:extLst>
              </p:cNvPr>
              <p:cNvSpPr/>
              <p:nvPr/>
            </p:nvSpPr>
            <p:spPr>
              <a:xfrm>
                <a:off x="8758758"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8 w 375342"/>
                  <a:gd name="connsiteY3" fmla="*/ 178 h 190333"/>
                  <a:gd name="connsiteX4" fmla="*/ 166188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2333 w 375342"/>
                  <a:gd name="connsiteY11" fmla="*/ 0 h 190333"/>
                  <a:gd name="connsiteX12" fmla="*/ 121800 w 375342"/>
                  <a:gd name="connsiteY12" fmla="*/ 14027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8 h 190333"/>
                  <a:gd name="connsiteX21" fmla="*/ 37463 w 375342"/>
                  <a:gd name="connsiteY21" fmla="*/ 178 h 190333"/>
                  <a:gd name="connsiteX22" fmla="*/ 37463 w 375342"/>
                  <a:gd name="connsiteY22" fmla="*/ 178 h 190333"/>
                  <a:gd name="connsiteX23" fmla="*/ 37463 w 375342"/>
                  <a:gd name="connsiteY23" fmla="*/ 1598 h 190333"/>
                  <a:gd name="connsiteX24" fmla="*/ 6392 w 375342"/>
                  <a:gd name="connsiteY24" fmla="*/ 178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3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6" y="15802"/>
                      <a:pt x="171869" y="7990"/>
                      <a:pt x="172579" y="178"/>
                    </a:cubicBezTo>
                    <a:lnTo>
                      <a:pt x="166188" y="178"/>
                    </a:lnTo>
                    <a:lnTo>
                      <a:pt x="166188" y="178"/>
                    </a:lnTo>
                    <a:cubicBezTo>
                      <a:pt x="165477" y="7812"/>
                      <a:pt x="164945" y="15624"/>
                      <a:pt x="164767" y="23437"/>
                    </a:cubicBezTo>
                    <a:cubicBezTo>
                      <a:pt x="164767" y="24502"/>
                      <a:pt x="164767" y="27165"/>
                      <a:pt x="164767" y="29828"/>
                    </a:cubicBezTo>
                    <a:cubicBezTo>
                      <a:pt x="152872" y="25390"/>
                      <a:pt x="140620" y="21306"/>
                      <a:pt x="128192" y="17755"/>
                    </a:cubicBezTo>
                    <a:lnTo>
                      <a:pt x="128192" y="14204"/>
                    </a:lnTo>
                    <a:cubicBezTo>
                      <a:pt x="128192" y="9410"/>
                      <a:pt x="128547" y="4794"/>
                      <a:pt x="128724" y="0"/>
                    </a:cubicBezTo>
                    <a:lnTo>
                      <a:pt x="122333" y="0"/>
                    </a:lnTo>
                    <a:lnTo>
                      <a:pt x="122333" y="0"/>
                    </a:lnTo>
                    <a:cubicBezTo>
                      <a:pt x="122155"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8"/>
                    </a:lnTo>
                    <a:lnTo>
                      <a:pt x="37463" y="178"/>
                    </a:lnTo>
                    <a:lnTo>
                      <a:pt x="37463" y="178"/>
                    </a:lnTo>
                    <a:lnTo>
                      <a:pt x="37463" y="1598"/>
                    </a:lnTo>
                    <a:cubicBezTo>
                      <a:pt x="27165" y="888"/>
                      <a:pt x="16868" y="355"/>
                      <a:pt x="6392" y="178"/>
                    </a:cubicBezTo>
                    <a:lnTo>
                      <a:pt x="6392" y="0"/>
                    </a:lnTo>
                    <a:lnTo>
                      <a:pt x="0" y="0"/>
                    </a:lnTo>
                    <a:lnTo>
                      <a:pt x="0" y="3373"/>
                    </a:lnTo>
                    <a:lnTo>
                      <a:pt x="0" y="8345"/>
                    </a:lnTo>
                    <a:lnTo>
                      <a:pt x="3196" y="8345"/>
                    </a:lnTo>
                    <a:cubicBezTo>
                      <a:pt x="151451" y="8345"/>
                      <a:pt x="283194" y="79897"/>
                      <a:pt x="366287" y="190333"/>
                    </a:cubicBezTo>
                    <a:lnTo>
                      <a:pt x="375343" y="190333"/>
                    </a:lnTo>
                    <a:cubicBezTo>
                      <a:pt x="323498" y="120202"/>
                      <a:pt x="253188" y="64628"/>
                      <a:pt x="171159" y="32314"/>
                    </a:cubicBezTo>
                    <a:close/>
                  </a:path>
                </a:pathLst>
              </a:custGeom>
              <a:grpFill/>
              <a:ln w="10769" cap="flat">
                <a:noFill/>
                <a:prstDash val="solid"/>
                <a:miter/>
              </a:ln>
            </p:spPr>
            <p:txBody>
              <a:bodyPr rtlCol="0" anchor="ctr"/>
              <a:lstStyle/>
              <a:p>
                <a:endParaRPr lang="en-US" dirty="0"/>
              </a:p>
            </p:txBody>
          </p:sp>
          <p:sp>
            <p:nvSpPr>
              <p:cNvPr id="985" name="Freeform: Shape 984">
                <a:extLst>
                  <a:ext uri="{FF2B5EF4-FFF2-40B4-BE49-F238E27FC236}">
                    <a16:creationId xmlns:a16="http://schemas.microsoft.com/office/drawing/2014/main" id="{3D230B71-8406-48BF-BC6D-F402C7C2CC44}"/>
                  </a:ext>
                </a:extLst>
              </p:cNvPr>
              <p:cNvSpPr/>
              <p:nvPr/>
            </p:nvSpPr>
            <p:spPr>
              <a:xfrm>
                <a:off x="8757870" y="7809530"/>
                <a:ext cx="319591" cy="142394"/>
              </a:xfrm>
              <a:custGeom>
                <a:avLst/>
                <a:gdLst>
                  <a:gd name="connsiteX0" fmla="*/ 0 w 319591"/>
                  <a:gd name="connsiteY0" fmla="*/ 0 h 142394"/>
                  <a:gd name="connsiteX1" fmla="*/ 0 w 319591"/>
                  <a:gd name="connsiteY1" fmla="*/ 6392 h 142394"/>
                  <a:gd name="connsiteX2" fmla="*/ 294557 w 319591"/>
                  <a:gd name="connsiteY2" fmla="*/ 124995 h 142394"/>
                  <a:gd name="connsiteX3" fmla="*/ 310714 w 319591"/>
                  <a:gd name="connsiteY3" fmla="*/ 142395 h 142394"/>
                  <a:gd name="connsiteX4" fmla="*/ 319591 w 319591"/>
                  <a:gd name="connsiteY4" fmla="*/ 142395 h 142394"/>
                  <a:gd name="connsiteX5" fmla="*/ 298995 w 319591"/>
                  <a:gd name="connsiteY5" fmla="*/ 120201 h 142394"/>
                  <a:gd name="connsiteX6" fmla="*/ 0 w 319591"/>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591" h="142394">
                    <a:moveTo>
                      <a:pt x="0" y="0"/>
                    </a:moveTo>
                    <a:lnTo>
                      <a:pt x="0" y="6392"/>
                    </a:lnTo>
                    <a:cubicBezTo>
                      <a:pt x="109371" y="6392"/>
                      <a:pt x="216257" y="48471"/>
                      <a:pt x="294557" y="124995"/>
                    </a:cubicBezTo>
                    <a:cubicBezTo>
                      <a:pt x="300238" y="130499"/>
                      <a:pt x="305387" y="136536"/>
                      <a:pt x="310714" y="142395"/>
                    </a:cubicBezTo>
                    <a:lnTo>
                      <a:pt x="319591" y="142395"/>
                    </a:lnTo>
                    <a:cubicBezTo>
                      <a:pt x="312844" y="134938"/>
                      <a:pt x="306275" y="127303"/>
                      <a:pt x="298995"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986" name="Freeform: Shape 985">
                <a:extLst>
                  <a:ext uri="{FF2B5EF4-FFF2-40B4-BE49-F238E27FC236}">
                    <a16:creationId xmlns:a16="http://schemas.microsoft.com/office/drawing/2014/main" id="{A3BE9040-893D-458A-94DF-EDA219FDFBBA}"/>
                  </a:ext>
                </a:extLst>
              </p:cNvPr>
              <p:cNvSpPr/>
              <p:nvPr/>
            </p:nvSpPr>
            <p:spPr>
              <a:xfrm>
                <a:off x="8757870" y="7903454"/>
                <a:ext cx="176840" cy="48648"/>
              </a:xfrm>
              <a:custGeom>
                <a:avLst/>
                <a:gdLst>
                  <a:gd name="connsiteX0" fmla="*/ 177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7" y="6392"/>
                    </a:moveTo>
                    <a:cubicBezTo>
                      <a:pt x="58237" y="6392"/>
                      <a:pt x="113277" y="21838"/>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987" name="Freeform: Shape 986">
                <a:extLst>
                  <a:ext uri="{FF2B5EF4-FFF2-40B4-BE49-F238E27FC236}">
                    <a16:creationId xmlns:a16="http://schemas.microsoft.com/office/drawing/2014/main" id="{731D4937-A419-41CB-A6A9-248BFE5EF840}"/>
                  </a:ext>
                </a:extLst>
              </p:cNvPr>
              <p:cNvSpPr/>
              <p:nvPr/>
            </p:nvSpPr>
            <p:spPr>
              <a:xfrm>
                <a:off x="10418502" y="7903454"/>
                <a:ext cx="177196" cy="48648"/>
              </a:xfrm>
              <a:custGeom>
                <a:avLst/>
                <a:gdLst>
                  <a:gd name="connsiteX0" fmla="*/ 177196 w 177196"/>
                  <a:gd name="connsiteY0" fmla="*/ 6392 h 48648"/>
                  <a:gd name="connsiteX1" fmla="*/ 177196 w 177196"/>
                  <a:gd name="connsiteY1" fmla="*/ 0 h 48648"/>
                  <a:gd name="connsiteX2" fmla="*/ 174533 w 177196"/>
                  <a:gd name="connsiteY2" fmla="*/ 0 h 48648"/>
                  <a:gd name="connsiteX3" fmla="*/ 0 w 177196"/>
                  <a:gd name="connsiteY3" fmla="*/ 48648 h 48648"/>
                  <a:gd name="connsiteX4" fmla="*/ 12606 w 177196"/>
                  <a:gd name="connsiteY4" fmla="*/ 48648 h 48648"/>
                  <a:gd name="connsiteX5" fmla="*/ 174533 w 177196"/>
                  <a:gd name="connsiteY5" fmla="*/ 6392 h 48648"/>
                  <a:gd name="connsiteX6" fmla="*/ 177196 w 177196"/>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6" h="48648">
                    <a:moveTo>
                      <a:pt x="177196" y="6392"/>
                    </a:moveTo>
                    <a:lnTo>
                      <a:pt x="177196" y="0"/>
                    </a:lnTo>
                    <a:lnTo>
                      <a:pt x="174533" y="0"/>
                    </a:lnTo>
                    <a:cubicBezTo>
                      <a:pt x="112212" y="0"/>
                      <a:pt x="52378" y="17222"/>
                      <a:pt x="0" y="48648"/>
                    </a:cubicBezTo>
                    <a:lnTo>
                      <a:pt x="12606" y="48648"/>
                    </a:lnTo>
                    <a:cubicBezTo>
                      <a:pt x="61611" y="21306"/>
                      <a:pt x="117006" y="6392"/>
                      <a:pt x="174533" y="6392"/>
                    </a:cubicBezTo>
                    <a:lnTo>
                      <a:pt x="177196" y="6392"/>
                    </a:lnTo>
                    <a:close/>
                  </a:path>
                </a:pathLst>
              </a:custGeom>
              <a:grpFill/>
              <a:ln w="10769" cap="flat">
                <a:noFill/>
                <a:prstDash val="solid"/>
                <a:miter/>
              </a:ln>
            </p:spPr>
            <p:txBody>
              <a:bodyPr rtlCol="0" anchor="ctr"/>
              <a:lstStyle/>
              <a:p>
                <a:endParaRPr lang="en-US" dirty="0"/>
              </a:p>
            </p:txBody>
          </p:sp>
          <p:sp>
            <p:nvSpPr>
              <p:cNvPr id="988" name="Freeform: Shape 987">
                <a:extLst>
                  <a:ext uri="{FF2B5EF4-FFF2-40B4-BE49-F238E27FC236}">
                    <a16:creationId xmlns:a16="http://schemas.microsoft.com/office/drawing/2014/main" id="{5F5792E2-3B92-4373-ABA9-BF3D25D97E0C}"/>
                  </a:ext>
                </a:extLst>
              </p:cNvPr>
              <p:cNvSpPr/>
              <p:nvPr/>
            </p:nvSpPr>
            <p:spPr>
              <a:xfrm>
                <a:off x="10221599" y="7761592"/>
                <a:ext cx="374277" cy="190511"/>
              </a:xfrm>
              <a:custGeom>
                <a:avLst/>
                <a:gdLst>
                  <a:gd name="connsiteX0" fmla="*/ 373744 w 374277"/>
                  <a:gd name="connsiteY0" fmla="*/ 8877 h 190511"/>
                  <a:gd name="connsiteX1" fmla="*/ 374277 w 374277"/>
                  <a:gd name="connsiteY1" fmla="*/ 8877 h 190511"/>
                  <a:gd name="connsiteX2" fmla="*/ 374277 w 374277"/>
                  <a:gd name="connsiteY2" fmla="*/ 5682 h 190511"/>
                  <a:gd name="connsiteX3" fmla="*/ 374277 w 374277"/>
                  <a:gd name="connsiteY3" fmla="*/ 178 h 190511"/>
                  <a:gd name="connsiteX4" fmla="*/ 374100 w 374277"/>
                  <a:gd name="connsiteY4" fmla="*/ 178 h 190511"/>
                  <a:gd name="connsiteX5" fmla="*/ 367707 w 374277"/>
                  <a:gd name="connsiteY5" fmla="*/ 178 h 190511"/>
                  <a:gd name="connsiteX6" fmla="*/ 367707 w 374277"/>
                  <a:gd name="connsiteY6" fmla="*/ 1953 h 190511"/>
                  <a:gd name="connsiteX7" fmla="*/ 336636 w 374277"/>
                  <a:gd name="connsiteY7" fmla="*/ 3196 h 190511"/>
                  <a:gd name="connsiteX8" fmla="*/ 336636 w 374277"/>
                  <a:gd name="connsiteY8" fmla="*/ 1776 h 190511"/>
                  <a:gd name="connsiteX9" fmla="*/ 336636 w 374277"/>
                  <a:gd name="connsiteY9" fmla="*/ 178 h 190511"/>
                  <a:gd name="connsiteX10" fmla="*/ 330244 w 374277"/>
                  <a:gd name="connsiteY10" fmla="*/ 178 h 190511"/>
                  <a:gd name="connsiteX11" fmla="*/ 330066 w 374277"/>
                  <a:gd name="connsiteY11" fmla="*/ 178 h 190511"/>
                  <a:gd name="connsiteX12" fmla="*/ 330244 w 374277"/>
                  <a:gd name="connsiteY12" fmla="*/ 1953 h 190511"/>
                  <a:gd name="connsiteX13" fmla="*/ 330244 w 374277"/>
                  <a:gd name="connsiteY13" fmla="*/ 3728 h 190511"/>
                  <a:gd name="connsiteX14" fmla="*/ 291716 w 374277"/>
                  <a:gd name="connsiteY14" fmla="*/ 8700 h 190511"/>
                  <a:gd name="connsiteX15" fmla="*/ 291360 w 374277"/>
                  <a:gd name="connsiteY15" fmla="*/ 0 h 190511"/>
                  <a:gd name="connsiteX16" fmla="*/ 284969 w 374277"/>
                  <a:gd name="connsiteY16" fmla="*/ 0 h 190511"/>
                  <a:gd name="connsiteX17" fmla="*/ 284969 w 374277"/>
                  <a:gd name="connsiteY17" fmla="*/ 0 h 190511"/>
                  <a:gd name="connsiteX18" fmla="*/ 285324 w 374277"/>
                  <a:gd name="connsiteY18" fmla="*/ 9766 h 190511"/>
                  <a:gd name="connsiteX19" fmla="*/ 251767 w 374277"/>
                  <a:gd name="connsiteY19" fmla="*/ 17400 h 190511"/>
                  <a:gd name="connsiteX20" fmla="*/ 251767 w 374277"/>
                  <a:gd name="connsiteY20" fmla="*/ 16157 h 190511"/>
                  <a:gd name="connsiteX21" fmla="*/ 251057 w 374277"/>
                  <a:gd name="connsiteY21" fmla="*/ 0 h 190511"/>
                  <a:gd name="connsiteX22" fmla="*/ 244664 w 374277"/>
                  <a:gd name="connsiteY22" fmla="*/ 0 h 190511"/>
                  <a:gd name="connsiteX23" fmla="*/ 244664 w 374277"/>
                  <a:gd name="connsiteY23" fmla="*/ 0 h 190511"/>
                  <a:gd name="connsiteX24" fmla="*/ 245375 w 374277"/>
                  <a:gd name="connsiteY24" fmla="*/ 16335 h 190511"/>
                  <a:gd name="connsiteX25" fmla="*/ 245375 w 374277"/>
                  <a:gd name="connsiteY25" fmla="*/ 19353 h 190511"/>
                  <a:gd name="connsiteX26" fmla="*/ 208977 w 374277"/>
                  <a:gd name="connsiteY26" fmla="*/ 31427 h 190511"/>
                  <a:gd name="connsiteX27" fmla="*/ 208977 w 374277"/>
                  <a:gd name="connsiteY27" fmla="*/ 25567 h 190511"/>
                  <a:gd name="connsiteX28" fmla="*/ 207379 w 374277"/>
                  <a:gd name="connsiteY28" fmla="*/ 178 h 190511"/>
                  <a:gd name="connsiteX29" fmla="*/ 201165 w 374277"/>
                  <a:gd name="connsiteY29" fmla="*/ 178 h 190511"/>
                  <a:gd name="connsiteX30" fmla="*/ 200632 w 374277"/>
                  <a:gd name="connsiteY30" fmla="*/ 178 h 190511"/>
                  <a:gd name="connsiteX31" fmla="*/ 202407 w 374277"/>
                  <a:gd name="connsiteY31" fmla="*/ 25745 h 190511"/>
                  <a:gd name="connsiteX32" fmla="*/ 202407 w 374277"/>
                  <a:gd name="connsiteY32" fmla="*/ 34090 h 190511"/>
                  <a:gd name="connsiteX33" fmla="*/ 0 w 374277"/>
                  <a:gd name="connsiteY33" fmla="*/ 190511 h 190511"/>
                  <a:gd name="connsiteX34" fmla="*/ 9232 w 374277"/>
                  <a:gd name="connsiteY34" fmla="*/ 190511 h 190511"/>
                  <a:gd name="connsiteX35" fmla="*/ 373744 w 374277"/>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7" h="190511">
                    <a:moveTo>
                      <a:pt x="373744" y="8877"/>
                    </a:moveTo>
                    <a:lnTo>
                      <a:pt x="374277" y="8877"/>
                    </a:lnTo>
                    <a:lnTo>
                      <a:pt x="374277" y="5682"/>
                    </a:lnTo>
                    <a:cubicBezTo>
                      <a:pt x="374277" y="3906"/>
                      <a:pt x="374277" y="1953"/>
                      <a:pt x="374277" y="178"/>
                    </a:cubicBezTo>
                    <a:lnTo>
                      <a:pt x="374100" y="178"/>
                    </a:lnTo>
                    <a:lnTo>
                      <a:pt x="367707" y="178"/>
                    </a:lnTo>
                    <a:lnTo>
                      <a:pt x="367707" y="1953"/>
                    </a:lnTo>
                    <a:cubicBezTo>
                      <a:pt x="357232" y="1953"/>
                      <a:pt x="346934" y="2486"/>
                      <a:pt x="336636" y="3196"/>
                    </a:cubicBezTo>
                    <a:lnTo>
                      <a:pt x="336636" y="1776"/>
                    </a:lnTo>
                    <a:lnTo>
                      <a:pt x="336636" y="178"/>
                    </a:lnTo>
                    <a:lnTo>
                      <a:pt x="330244" y="178"/>
                    </a:lnTo>
                    <a:lnTo>
                      <a:pt x="330066" y="178"/>
                    </a:lnTo>
                    <a:lnTo>
                      <a:pt x="330244" y="1953"/>
                    </a:lnTo>
                    <a:lnTo>
                      <a:pt x="330244" y="3728"/>
                    </a:lnTo>
                    <a:cubicBezTo>
                      <a:pt x="317283" y="4971"/>
                      <a:pt x="304499" y="6569"/>
                      <a:pt x="291716" y="8700"/>
                    </a:cubicBezTo>
                    <a:cubicBezTo>
                      <a:pt x="291716" y="5859"/>
                      <a:pt x="291538" y="2841"/>
                      <a:pt x="291360" y="0"/>
                    </a:cubicBezTo>
                    <a:lnTo>
                      <a:pt x="284969" y="0"/>
                    </a:lnTo>
                    <a:lnTo>
                      <a:pt x="284969" y="0"/>
                    </a:lnTo>
                    <a:cubicBezTo>
                      <a:pt x="285147" y="3196"/>
                      <a:pt x="285324" y="6569"/>
                      <a:pt x="285324" y="9766"/>
                    </a:cubicBezTo>
                    <a:cubicBezTo>
                      <a:pt x="273961" y="11896"/>
                      <a:pt x="262775" y="14381"/>
                      <a:pt x="251767" y="17400"/>
                    </a:cubicBezTo>
                    <a:lnTo>
                      <a:pt x="251767" y="16157"/>
                    </a:lnTo>
                    <a:cubicBezTo>
                      <a:pt x="251589" y="10831"/>
                      <a:pt x="251411" y="5327"/>
                      <a:pt x="251057" y="0"/>
                    </a:cubicBezTo>
                    <a:lnTo>
                      <a:pt x="244664" y="0"/>
                    </a:lnTo>
                    <a:lnTo>
                      <a:pt x="244664" y="0"/>
                    </a:lnTo>
                    <a:cubicBezTo>
                      <a:pt x="245020" y="5327"/>
                      <a:pt x="245198" y="10831"/>
                      <a:pt x="245375" y="16335"/>
                    </a:cubicBezTo>
                    <a:lnTo>
                      <a:pt x="245375" y="19353"/>
                    </a:lnTo>
                    <a:cubicBezTo>
                      <a:pt x="232947" y="22904"/>
                      <a:pt x="220873" y="26810"/>
                      <a:pt x="208977" y="31427"/>
                    </a:cubicBezTo>
                    <a:cubicBezTo>
                      <a:pt x="208977" y="28941"/>
                      <a:pt x="208977" y="26455"/>
                      <a:pt x="208977" y="25567"/>
                    </a:cubicBezTo>
                    <a:cubicBezTo>
                      <a:pt x="208800" y="17045"/>
                      <a:pt x="208267" y="8523"/>
                      <a:pt x="207379" y="178"/>
                    </a:cubicBezTo>
                    <a:lnTo>
                      <a:pt x="201165" y="178"/>
                    </a:lnTo>
                    <a:lnTo>
                      <a:pt x="200632" y="178"/>
                    </a:lnTo>
                    <a:cubicBezTo>
                      <a:pt x="201520" y="8523"/>
                      <a:pt x="202231" y="17045"/>
                      <a:pt x="202407" y="25745"/>
                    </a:cubicBezTo>
                    <a:cubicBezTo>
                      <a:pt x="202407" y="27165"/>
                      <a:pt x="202407" y="31071"/>
                      <a:pt x="202407" y="34090"/>
                    </a:cubicBezTo>
                    <a:cubicBezTo>
                      <a:pt x="121090" y="66226"/>
                      <a:pt x="51135" y="120911"/>
                      <a:pt x="0" y="190511"/>
                    </a:cubicBezTo>
                    <a:lnTo>
                      <a:pt x="9232" y="190511"/>
                    </a:lnTo>
                    <a:cubicBezTo>
                      <a:pt x="93036" y="80253"/>
                      <a:pt x="225844" y="8877"/>
                      <a:pt x="373744" y="8877"/>
                    </a:cubicBezTo>
                    <a:close/>
                  </a:path>
                </a:pathLst>
              </a:custGeom>
              <a:grpFill/>
              <a:ln w="10769" cap="flat">
                <a:noFill/>
                <a:prstDash val="solid"/>
                <a:miter/>
              </a:ln>
            </p:spPr>
            <p:txBody>
              <a:bodyPr rtlCol="0" anchor="ctr"/>
              <a:lstStyle/>
              <a:p>
                <a:endParaRPr lang="en-US" dirty="0"/>
              </a:p>
            </p:txBody>
          </p:sp>
          <p:sp>
            <p:nvSpPr>
              <p:cNvPr id="989" name="Freeform: Shape 988">
                <a:extLst>
                  <a:ext uri="{FF2B5EF4-FFF2-40B4-BE49-F238E27FC236}">
                    <a16:creationId xmlns:a16="http://schemas.microsoft.com/office/drawing/2014/main" id="{A61A66FE-02CC-4F78-B5FA-2E36208DE00B}"/>
                  </a:ext>
                </a:extLst>
              </p:cNvPr>
              <p:cNvSpPr/>
              <p:nvPr/>
            </p:nvSpPr>
            <p:spPr>
              <a:xfrm>
                <a:off x="9424929" y="7854628"/>
                <a:ext cx="503889" cy="97474"/>
              </a:xfrm>
              <a:custGeom>
                <a:avLst/>
                <a:gdLst>
                  <a:gd name="connsiteX0" fmla="*/ 0 w 503889"/>
                  <a:gd name="connsiteY0" fmla="*/ 97475 h 97474"/>
                  <a:gd name="connsiteX1" fmla="*/ 9587 w 503889"/>
                  <a:gd name="connsiteY1" fmla="*/ 97475 h 97474"/>
                  <a:gd name="connsiteX2" fmla="*/ 251945 w 503889"/>
                  <a:gd name="connsiteY2" fmla="*/ 6569 h 97474"/>
                  <a:gd name="connsiteX3" fmla="*/ 494301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7" y="97475"/>
                    </a:lnTo>
                    <a:cubicBezTo>
                      <a:pt x="74748" y="41014"/>
                      <a:pt x="159440" y="6569"/>
                      <a:pt x="251945" y="6569"/>
                    </a:cubicBezTo>
                    <a:cubicBezTo>
                      <a:pt x="344448" y="6569"/>
                      <a:pt x="428962" y="41014"/>
                      <a:pt x="494301" y="97475"/>
                    </a:cubicBezTo>
                    <a:lnTo>
                      <a:pt x="503889" y="97475"/>
                    </a:lnTo>
                    <a:cubicBezTo>
                      <a:pt x="436774" y="37108"/>
                      <a:pt x="348532" y="0"/>
                      <a:pt x="251945" y="0"/>
                    </a:cubicBezTo>
                    <a:cubicBezTo>
                      <a:pt x="155357" y="0"/>
                      <a:pt x="67114" y="37108"/>
                      <a:pt x="0" y="97475"/>
                    </a:cubicBezTo>
                    <a:close/>
                  </a:path>
                </a:pathLst>
              </a:custGeom>
              <a:grpFill/>
              <a:ln w="10769" cap="flat">
                <a:noFill/>
                <a:prstDash val="solid"/>
                <a:miter/>
              </a:ln>
            </p:spPr>
            <p:txBody>
              <a:bodyPr rtlCol="0" anchor="ctr"/>
              <a:lstStyle/>
              <a:p>
                <a:endParaRPr lang="en-US" dirty="0"/>
              </a:p>
            </p:txBody>
          </p:sp>
          <p:sp>
            <p:nvSpPr>
              <p:cNvPr id="990" name="Freeform: Shape 989">
                <a:extLst>
                  <a:ext uri="{FF2B5EF4-FFF2-40B4-BE49-F238E27FC236}">
                    <a16:creationId xmlns:a16="http://schemas.microsoft.com/office/drawing/2014/main" id="{E04F431C-1255-4711-BE5D-DC43B6567390}"/>
                  </a:ext>
                </a:extLst>
              </p:cNvPr>
              <p:cNvSpPr/>
              <p:nvPr/>
            </p:nvSpPr>
            <p:spPr>
              <a:xfrm>
                <a:off x="9363140" y="7809530"/>
                <a:ext cx="630305" cy="142394"/>
              </a:xfrm>
              <a:custGeom>
                <a:avLst/>
                <a:gdLst>
                  <a:gd name="connsiteX0" fmla="*/ 313911 w 630305"/>
                  <a:gd name="connsiteY0" fmla="*/ 0 h 142394"/>
                  <a:gd name="connsiteX1" fmla="*/ 0 w 630305"/>
                  <a:gd name="connsiteY1" fmla="*/ 142395 h 142394"/>
                  <a:gd name="connsiteX2" fmla="*/ 8878 w 630305"/>
                  <a:gd name="connsiteY2" fmla="*/ 142395 h 142394"/>
                  <a:gd name="connsiteX3" fmla="*/ 314087 w 630305"/>
                  <a:gd name="connsiteY3" fmla="*/ 6392 h 142394"/>
                  <a:gd name="connsiteX4" fmla="*/ 605093 w 630305"/>
                  <a:gd name="connsiteY4" fmla="*/ 124995 h 142394"/>
                  <a:gd name="connsiteX5" fmla="*/ 621428 w 630305"/>
                  <a:gd name="connsiteY5" fmla="*/ 142395 h 142394"/>
                  <a:gd name="connsiteX6" fmla="*/ 630305 w 630305"/>
                  <a:gd name="connsiteY6" fmla="*/ 142395 h 142394"/>
                  <a:gd name="connsiteX7" fmla="*/ 609710 w 630305"/>
                  <a:gd name="connsiteY7" fmla="*/ 120201 h 142394"/>
                  <a:gd name="connsiteX8" fmla="*/ 313911 w 630305"/>
                  <a:gd name="connsiteY8"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4">
                    <a:moveTo>
                      <a:pt x="313911" y="0"/>
                    </a:moveTo>
                    <a:cubicBezTo>
                      <a:pt x="189980" y="0"/>
                      <a:pt x="77767" y="55395"/>
                      <a:pt x="0" y="142395"/>
                    </a:cubicBezTo>
                    <a:lnTo>
                      <a:pt x="8878" y="142395"/>
                    </a:lnTo>
                    <a:cubicBezTo>
                      <a:pt x="85402" y="59124"/>
                      <a:pt x="194064" y="6392"/>
                      <a:pt x="314087" y="6392"/>
                    </a:cubicBezTo>
                    <a:cubicBezTo>
                      <a:pt x="423459" y="6392"/>
                      <a:pt x="526794" y="48471"/>
                      <a:pt x="605093" y="124995"/>
                    </a:cubicBezTo>
                    <a:cubicBezTo>
                      <a:pt x="610775" y="130499"/>
                      <a:pt x="615924" y="136536"/>
                      <a:pt x="621428" y="142395"/>
                    </a:cubicBezTo>
                    <a:lnTo>
                      <a:pt x="630305" y="142395"/>
                    </a:lnTo>
                    <a:cubicBezTo>
                      <a:pt x="623558" y="134938"/>
                      <a:pt x="616989" y="127303"/>
                      <a:pt x="609710" y="120201"/>
                    </a:cubicBezTo>
                    <a:cubicBezTo>
                      <a:pt x="529812" y="42790"/>
                      <a:pt x="424880" y="0"/>
                      <a:pt x="313911" y="0"/>
                    </a:cubicBezTo>
                    <a:close/>
                  </a:path>
                </a:pathLst>
              </a:custGeom>
              <a:grpFill/>
              <a:ln w="10769" cap="flat">
                <a:noFill/>
                <a:prstDash val="solid"/>
                <a:miter/>
              </a:ln>
            </p:spPr>
            <p:txBody>
              <a:bodyPr rtlCol="0" anchor="ctr"/>
              <a:lstStyle/>
              <a:p>
                <a:endParaRPr lang="en-US" dirty="0"/>
              </a:p>
            </p:txBody>
          </p:sp>
          <p:sp>
            <p:nvSpPr>
              <p:cNvPr id="991" name="Freeform: Shape 990">
                <a:extLst>
                  <a:ext uri="{FF2B5EF4-FFF2-40B4-BE49-F238E27FC236}">
                    <a16:creationId xmlns:a16="http://schemas.microsoft.com/office/drawing/2014/main" id="{DEB3FB23-1495-4642-9736-07C497A284B8}"/>
                  </a:ext>
                </a:extLst>
              </p:cNvPr>
              <p:cNvSpPr/>
              <p:nvPr/>
            </p:nvSpPr>
            <p:spPr>
              <a:xfrm>
                <a:off x="9502873" y="7903454"/>
                <a:ext cx="348177" cy="48648"/>
              </a:xfrm>
              <a:custGeom>
                <a:avLst/>
                <a:gdLst>
                  <a:gd name="connsiteX0" fmla="*/ 0 w 348177"/>
                  <a:gd name="connsiteY0" fmla="*/ 48648 h 48648"/>
                  <a:gd name="connsiteX1" fmla="*/ 12606 w 348177"/>
                  <a:gd name="connsiteY1" fmla="*/ 48648 h 48648"/>
                  <a:gd name="connsiteX2" fmla="*/ 174001 w 348177"/>
                  <a:gd name="connsiteY2" fmla="*/ 6392 h 48648"/>
                  <a:gd name="connsiteX3" fmla="*/ 334506 w 348177"/>
                  <a:gd name="connsiteY3" fmla="*/ 48648 h 48648"/>
                  <a:gd name="connsiteX4" fmla="*/ 348178 w 348177"/>
                  <a:gd name="connsiteY4" fmla="*/ 48648 h 48648"/>
                  <a:gd name="connsiteX5" fmla="*/ 174001 w 348177"/>
                  <a:gd name="connsiteY5" fmla="*/ 0 h 48648"/>
                  <a:gd name="connsiteX6" fmla="*/ 0 w 348177"/>
                  <a:gd name="connsiteY6" fmla="*/ 48648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8"/>
                    </a:moveTo>
                    <a:lnTo>
                      <a:pt x="12606" y="48648"/>
                    </a:lnTo>
                    <a:cubicBezTo>
                      <a:pt x="61433" y="21306"/>
                      <a:pt x="116651" y="6392"/>
                      <a:pt x="174001" y="6392"/>
                    </a:cubicBezTo>
                    <a:cubicBezTo>
                      <a:pt x="232059" y="6392"/>
                      <a:pt x="286745" y="21838"/>
                      <a:pt x="334506" y="48648"/>
                    </a:cubicBezTo>
                    <a:lnTo>
                      <a:pt x="348178" y="48648"/>
                    </a:lnTo>
                    <a:cubicBezTo>
                      <a:pt x="295978" y="17222"/>
                      <a:pt x="236321" y="0"/>
                      <a:pt x="174001" y="0"/>
                    </a:cubicBezTo>
                    <a:cubicBezTo>
                      <a:pt x="111858" y="0"/>
                      <a:pt x="52023" y="17045"/>
                      <a:pt x="0" y="48648"/>
                    </a:cubicBezTo>
                    <a:close/>
                  </a:path>
                </a:pathLst>
              </a:custGeom>
              <a:grpFill/>
              <a:ln w="10769" cap="flat">
                <a:noFill/>
                <a:prstDash val="solid"/>
                <a:miter/>
              </a:ln>
            </p:spPr>
            <p:txBody>
              <a:bodyPr rtlCol="0" anchor="ctr"/>
              <a:lstStyle/>
              <a:p>
                <a:endParaRPr lang="en-US" dirty="0"/>
              </a:p>
            </p:txBody>
          </p:sp>
          <p:sp>
            <p:nvSpPr>
              <p:cNvPr id="992" name="Freeform: Shape 991">
                <a:extLst>
                  <a:ext uri="{FF2B5EF4-FFF2-40B4-BE49-F238E27FC236}">
                    <a16:creationId xmlns:a16="http://schemas.microsoft.com/office/drawing/2014/main" id="{86AF4F47-C994-462B-A9B0-E1378197AB7F}"/>
                  </a:ext>
                </a:extLst>
              </p:cNvPr>
              <p:cNvSpPr/>
              <p:nvPr/>
            </p:nvSpPr>
            <p:spPr>
              <a:xfrm>
                <a:off x="10280013" y="7809707"/>
                <a:ext cx="315685" cy="142395"/>
              </a:xfrm>
              <a:custGeom>
                <a:avLst/>
                <a:gdLst>
                  <a:gd name="connsiteX0" fmla="*/ 315686 w 315685"/>
                  <a:gd name="connsiteY0" fmla="*/ 6392 h 142395"/>
                  <a:gd name="connsiteX1" fmla="*/ 315686 w 315685"/>
                  <a:gd name="connsiteY1" fmla="*/ 0 h 142395"/>
                  <a:gd name="connsiteX2" fmla="*/ 0 w 315685"/>
                  <a:gd name="connsiteY2" fmla="*/ 142395 h 142395"/>
                  <a:gd name="connsiteX3" fmla="*/ 8878 w 315685"/>
                  <a:gd name="connsiteY3" fmla="*/ 142395 h 142395"/>
                  <a:gd name="connsiteX4" fmla="*/ 315686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6" y="6392"/>
                    </a:moveTo>
                    <a:lnTo>
                      <a:pt x="315686" y="0"/>
                    </a:lnTo>
                    <a:cubicBezTo>
                      <a:pt x="191755" y="0"/>
                      <a:pt x="78655" y="55396"/>
                      <a:pt x="0" y="142395"/>
                    </a:cubicBezTo>
                    <a:lnTo>
                      <a:pt x="8878" y="142395"/>
                    </a:lnTo>
                    <a:cubicBezTo>
                      <a:pt x="86113" y="59124"/>
                      <a:pt x="195661" y="6392"/>
                      <a:pt x="315686" y="6392"/>
                    </a:cubicBezTo>
                    <a:close/>
                  </a:path>
                </a:pathLst>
              </a:custGeom>
              <a:grpFill/>
              <a:ln w="10769" cap="flat">
                <a:noFill/>
                <a:prstDash val="solid"/>
                <a:miter/>
              </a:ln>
            </p:spPr>
            <p:txBody>
              <a:bodyPr rtlCol="0" anchor="ctr"/>
              <a:lstStyle/>
              <a:p>
                <a:endParaRPr lang="en-US" dirty="0"/>
              </a:p>
            </p:txBody>
          </p:sp>
          <p:sp>
            <p:nvSpPr>
              <p:cNvPr id="993" name="Freeform: Shape 992">
                <a:extLst>
                  <a:ext uri="{FF2B5EF4-FFF2-40B4-BE49-F238E27FC236}">
                    <a16:creationId xmlns:a16="http://schemas.microsoft.com/office/drawing/2014/main" id="{C400A18C-9611-4382-8A99-B8A49A8F1C32}"/>
                  </a:ext>
                </a:extLst>
              </p:cNvPr>
              <p:cNvSpPr/>
              <p:nvPr/>
            </p:nvSpPr>
            <p:spPr>
              <a:xfrm>
                <a:off x="10342156" y="7854628"/>
                <a:ext cx="253543" cy="97474"/>
              </a:xfrm>
              <a:custGeom>
                <a:avLst/>
                <a:gdLst>
                  <a:gd name="connsiteX0" fmla="*/ 253543 w 253543"/>
                  <a:gd name="connsiteY0" fmla="*/ 0 h 97474"/>
                  <a:gd name="connsiteX1" fmla="*/ 0 w 253543"/>
                  <a:gd name="connsiteY1" fmla="*/ 97475 h 97474"/>
                  <a:gd name="connsiteX2" fmla="*/ 9588 w 253543"/>
                  <a:gd name="connsiteY2" fmla="*/ 97475 h 97474"/>
                  <a:gd name="connsiteX3" fmla="*/ 253365 w 253543"/>
                  <a:gd name="connsiteY3" fmla="*/ 6569 h 97474"/>
                  <a:gd name="connsiteX4" fmla="*/ 253365 w 253543"/>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3" h="97474">
                    <a:moveTo>
                      <a:pt x="253543" y="0"/>
                    </a:moveTo>
                    <a:cubicBezTo>
                      <a:pt x="156778"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994" name="Freeform: Shape 993">
                <a:extLst>
                  <a:ext uri="{FF2B5EF4-FFF2-40B4-BE49-F238E27FC236}">
                    <a16:creationId xmlns:a16="http://schemas.microsoft.com/office/drawing/2014/main" id="{5D4E1872-86FC-424E-ADFC-E45F6FA1D91F}"/>
                  </a:ext>
                </a:extLst>
              </p:cNvPr>
              <p:cNvSpPr/>
              <p:nvPr/>
            </p:nvSpPr>
            <p:spPr>
              <a:xfrm>
                <a:off x="8294108" y="3818564"/>
                <a:ext cx="296687" cy="267212"/>
              </a:xfrm>
              <a:custGeom>
                <a:avLst/>
                <a:gdLst>
                  <a:gd name="connsiteX0" fmla="*/ 290295 w 296687"/>
                  <a:gd name="connsiteY0" fmla="*/ 267212 h 267212"/>
                  <a:gd name="connsiteX1" fmla="*/ 296509 w 296687"/>
                  <a:gd name="connsiteY1" fmla="*/ 267212 h 267212"/>
                  <a:gd name="connsiteX2" fmla="*/ 296687 w 296687"/>
                  <a:gd name="connsiteY2" fmla="*/ 267212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5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2"/>
                    </a:moveTo>
                    <a:lnTo>
                      <a:pt x="296509" y="267212"/>
                    </a:lnTo>
                    <a:lnTo>
                      <a:pt x="296687" y="267212"/>
                    </a:lnTo>
                    <a:cubicBezTo>
                      <a:pt x="281773" y="117893"/>
                      <a:pt x="154469" y="0"/>
                      <a:pt x="2485" y="0"/>
                    </a:cubicBezTo>
                    <a:lnTo>
                      <a:pt x="0" y="177"/>
                    </a:lnTo>
                    <a:lnTo>
                      <a:pt x="0" y="6569"/>
                    </a:lnTo>
                    <a:lnTo>
                      <a:pt x="2485" y="6392"/>
                    </a:lnTo>
                    <a:cubicBezTo>
                      <a:pt x="151095" y="6392"/>
                      <a:pt x="275381" y="121444"/>
                      <a:pt x="290295" y="267212"/>
                    </a:cubicBezTo>
                    <a:close/>
                  </a:path>
                </a:pathLst>
              </a:custGeom>
              <a:grpFill/>
              <a:ln w="10769" cap="flat">
                <a:noFill/>
                <a:prstDash val="solid"/>
                <a:miter/>
              </a:ln>
            </p:spPr>
            <p:txBody>
              <a:bodyPr rtlCol="0" anchor="ctr"/>
              <a:lstStyle/>
              <a:p>
                <a:endParaRPr lang="en-US" dirty="0"/>
              </a:p>
            </p:txBody>
          </p:sp>
          <p:sp>
            <p:nvSpPr>
              <p:cNvPr id="995" name="Freeform: Shape 994">
                <a:extLst>
                  <a:ext uri="{FF2B5EF4-FFF2-40B4-BE49-F238E27FC236}">
                    <a16:creationId xmlns:a16="http://schemas.microsoft.com/office/drawing/2014/main" id="{EEAC3663-D865-485F-B098-4498EBF893A9}"/>
                  </a:ext>
                </a:extLst>
              </p:cNvPr>
              <p:cNvSpPr/>
              <p:nvPr/>
            </p:nvSpPr>
            <p:spPr>
              <a:xfrm>
                <a:off x="8294285" y="3674039"/>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3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6 w 425766"/>
                  <a:gd name="connsiteY10" fmla="*/ 5327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7"/>
                      <a:pt x="416179" y="302368"/>
                      <a:pt x="419375" y="411561"/>
                    </a:cubicBezTo>
                    <a:lnTo>
                      <a:pt x="419375" y="411738"/>
                    </a:lnTo>
                    <a:lnTo>
                      <a:pt x="425767" y="411738"/>
                    </a:lnTo>
                    <a:lnTo>
                      <a:pt x="425767" y="411738"/>
                    </a:lnTo>
                    <a:lnTo>
                      <a:pt x="425767" y="411383"/>
                    </a:lnTo>
                    <a:cubicBezTo>
                      <a:pt x="422571" y="300592"/>
                      <a:pt x="377118" y="196903"/>
                      <a:pt x="297753" y="119314"/>
                    </a:cubicBezTo>
                    <a:cubicBezTo>
                      <a:pt x="223714" y="47051"/>
                      <a:pt x="127659" y="5504"/>
                      <a:pt x="25212" y="0"/>
                    </a:cubicBezTo>
                    <a:lnTo>
                      <a:pt x="0" y="0"/>
                    </a:lnTo>
                    <a:lnTo>
                      <a:pt x="0" y="5504"/>
                    </a:lnTo>
                    <a:lnTo>
                      <a:pt x="2486" y="5327"/>
                    </a:lnTo>
                    <a:cubicBezTo>
                      <a:pt x="111680" y="5327"/>
                      <a:pt x="215014" y="47584"/>
                      <a:pt x="293314" y="123930"/>
                    </a:cubicBezTo>
                    <a:close/>
                  </a:path>
                </a:pathLst>
              </a:custGeom>
              <a:grpFill/>
              <a:ln w="10769" cap="flat">
                <a:noFill/>
                <a:prstDash val="solid"/>
                <a:miter/>
              </a:ln>
            </p:spPr>
            <p:txBody>
              <a:bodyPr rtlCol="0" anchor="ctr"/>
              <a:lstStyle/>
              <a:p>
                <a:endParaRPr lang="en-US" dirty="0"/>
              </a:p>
            </p:txBody>
          </p:sp>
          <p:sp>
            <p:nvSpPr>
              <p:cNvPr id="996" name="Freeform: Shape 995">
                <a:extLst>
                  <a:ext uri="{FF2B5EF4-FFF2-40B4-BE49-F238E27FC236}">
                    <a16:creationId xmlns:a16="http://schemas.microsoft.com/office/drawing/2014/main" id="{7FAAA45E-9565-4A85-A36F-3983536AF37F}"/>
                  </a:ext>
                </a:extLst>
              </p:cNvPr>
              <p:cNvSpPr/>
              <p:nvPr/>
            </p:nvSpPr>
            <p:spPr>
              <a:xfrm>
                <a:off x="8294108" y="3718071"/>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997" name="Freeform: Shape 996">
                <a:extLst>
                  <a:ext uri="{FF2B5EF4-FFF2-40B4-BE49-F238E27FC236}">
                    <a16:creationId xmlns:a16="http://schemas.microsoft.com/office/drawing/2014/main" id="{BA297CBB-2D5E-44E3-B5D0-51D0BE765C09}"/>
                  </a:ext>
                </a:extLst>
              </p:cNvPr>
              <p:cNvSpPr/>
              <p:nvPr/>
            </p:nvSpPr>
            <p:spPr>
              <a:xfrm>
                <a:off x="8294108" y="3766897"/>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551" y="6392"/>
                      <a:pt x="323320" y="145236"/>
                      <a:pt x="334150" y="318879"/>
                    </a:cubicBezTo>
                    <a:close/>
                  </a:path>
                </a:pathLst>
              </a:custGeom>
              <a:grpFill/>
              <a:ln w="10769" cap="flat">
                <a:noFill/>
                <a:prstDash val="solid"/>
                <a:miter/>
              </a:ln>
            </p:spPr>
            <p:txBody>
              <a:bodyPr rtlCol="0" anchor="ctr"/>
              <a:lstStyle/>
              <a:p>
                <a:endParaRPr lang="en-US" dirty="0"/>
              </a:p>
            </p:txBody>
          </p:sp>
          <p:sp>
            <p:nvSpPr>
              <p:cNvPr id="998" name="Freeform: Shape 997">
                <a:extLst>
                  <a:ext uri="{FF2B5EF4-FFF2-40B4-BE49-F238E27FC236}">
                    <a16:creationId xmlns:a16="http://schemas.microsoft.com/office/drawing/2014/main" id="{30F67816-F69E-4E09-9ED0-4B8554F03FD4}"/>
                  </a:ext>
                </a:extLst>
              </p:cNvPr>
              <p:cNvSpPr/>
              <p:nvPr/>
            </p:nvSpPr>
            <p:spPr>
              <a:xfrm>
                <a:off x="8754319"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999" name="Freeform: Shape 998">
                <a:extLst>
                  <a:ext uri="{FF2B5EF4-FFF2-40B4-BE49-F238E27FC236}">
                    <a16:creationId xmlns:a16="http://schemas.microsoft.com/office/drawing/2014/main" id="{AB7EF07C-2AA6-481B-B4FF-71F99C37BB4A}"/>
                  </a:ext>
                </a:extLst>
              </p:cNvPr>
              <p:cNvSpPr/>
              <p:nvPr/>
            </p:nvSpPr>
            <p:spPr>
              <a:xfrm>
                <a:off x="8482134" y="3674572"/>
                <a:ext cx="275736" cy="411382"/>
              </a:xfrm>
              <a:custGeom>
                <a:avLst/>
                <a:gdLst>
                  <a:gd name="connsiteX0" fmla="*/ 266681 w 275736"/>
                  <a:gd name="connsiteY0" fmla="*/ 368238 h 411382"/>
                  <a:gd name="connsiteX1" fmla="*/ 267036 w 275736"/>
                  <a:gd name="connsiteY1" fmla="*/ 371789 h 411382"/>
                  <a:gd name="connsiteX2" fmla="*/ 268457 w 275736"/>
                  <a:gd name="connsiteY2" fmla="*/ 390787 h 411382"/>
                  <a:gd name="connsiteX3" fmla="*/ 268812 w 275736"/>
                  <a:gd name="connsiteY3" fmla="*/ 399309 h 411382"/>
                  <a:gd name="connsiteX4" fmla="*/ 269167 w 275736"/>
                  <a:gd name="connsiteY4" fmla="*/ 411383 h 411382"/>
                  <a:gd name="connsiteX5" fmla="*/ 269167 w 275736"/>
                  <a:gd name="connsiteY5" fmla="*/ 411383 h 411382"/>
                  <a:gd name="connsiteX6" fmla="*/ 275736 w 275736"/>
                  <a:gd name="connsiteY6" fmla="*/ 411383 h 411382"/>
                  <a:gd name="connsiteX7" fmla="*/ 272540 w 275736"/>
                  <a:gd name="connsiteY7" fmla="*/ 361136 h 411382"/>
                  <a:gd name="connsiteX8" fmla="*/ 272540 w 275736"/>
                  <a:gd name="connsiteY8" fmla="*/ 360604 h 411382"/>
                  <a:gd name="connsiteX9" fmla="*/ 271652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681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681" y="368238"/>
                    </a:moveTo>
                    <a:lnTo>
                      <a:pt x="267036" y="371789"/>
                    </a:lnTo>
                    <a:cubicBezTo>
                      <a:pt x="267569" y="378004"/>
                      <a:pt x="268101" y="384395"/>
                      <a:pt x="268457" y="390787"/>
                    </a:cubicBezTo>
                    <a:cubicBezTo>
                      <a:pt x="268634" y="393628"/>
                      <a:pt x="268634" y="396469"/>
                      <a:pt x="268812" y="399309"/>
                    </a:cubicBezTo>
                    <a:cubicBezTo>
                      <a:pt x="268989" y="403393"/>
                      <a:pt x="268989" y="407299"/>
                      <a:pt x="269167" y="411383"/>
                    </a:cubicBezTo>
                    <a:lnTo>
                      <a:pt x="269167" y="411383"/>
                    </a:lnTo>
                    <a:lnTo>
                      <a:pt x="275736" y="411383"/>
                    </a:lnTo>
                    <a:cubicBezTo>
                      <a:pt x="275559" y="394338"/>
                      <a:pt x="274493" y="377648"/>
                      <a:pt x="272540" y="361136"/>
                    </a:cubicBezTo>
                    <a:lnTo>
                      <a:pt x="272540" y="360604"/>
                    </a:lnTo>
                    <a:cubicBezTo>
                      <a:pt x="272363" y="358296"/>
                      <a:pt x="271830" y="356165"/>
                      <a:pt x="271652"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7" y="60544"/>
                      <a:pt x="16690" y="0"/>
                    </a:cubicBezTo>
                    <a:lnTo>
                      <a:pt x="0" y="0"/>
                    </a:lnTo>
                    <a:cubicBezTo>
                      <a:pt x="144704" y="64628"/>
                      <a:pt x="249814" y="203295"/>
                      <a:pt x="266681" y="368238"/>
                    </a:cubicBezTo>
                    <a:close/>
                  </a:path>
                </a:pathLst>
              </a:custGeom>
              <a:grpFill/>
              <a:ln w="10769" cap="flat">
                <a:noFill/>
                <a:prstDash val="solid"/>
                <a:miter/>
              </a:ln>
            </p:spPr>
            <p:txBody>
              <a:bodyPr rtlCol="0" anchor="ctr"/>
              <a:lstStyle/>
              <a:p>
                <a:endParaRPr lang="en-US" dirty="0"/>
              </a:p>
            </p:txBody>
          </p:sp>
          <p:sp>
            <p:nvSpPr>
              <p:cNvPr id="1000" name="Freeform: Shape 999">
                <a:extLst>
                  <a:ext uri="{FF2B5EF4-FFF2-40B4-BE49-F238E27FC236}">
                    <a16:creationId xmlns:a16="http://schemas.microsoft.com/office/drawing/2014/main" id="{7215AF88-0630-49CE-A3BA-5EE6163CF7DB}"/>
                  </a:ext>
                </a:extLst>
              </p:cNvPr>
              <p:cNvSpPr/>
              <p:nvPr/>
            </p:nvSpPr>
            <p:spPr>
              <a:xfrm>
                <a:off x="8294108" y="4737562"/>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70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70"/>
                    </a:lnTo>
                    <a:lnTo>
                      <a:pt x="2485" y="6392"/>
                    </a:lnTo>
                    <a:cubicBezTo>
                      <a:pt x="151095" y="6392"/>
                      <a:pt x="275381" y="121445"/>
                      <a:pt x="290295" y="267213"/>
                    </a:cubicBezTo>
                    <a:close/>
                  </a:path>
                </a:pathLst>
              </a:custGeom>
              <a:grpFill/>
              <a:ln w="10769" cap="flat">
                <a:noFill/>
                <a:prstDash val="solid"/>
                <a:miter/>
              </a:ln>
            </p:spPr>
            <p:txBody>
              <a:bodyPr rtlCol="0" anchor="ctr"/>
              <a:lstStyle/>
              <a:p>
                <a:endParaRPr lang="en-US" dirty="0"/>
              </a:p>
            </p:txBody>
          </p:sp>
          <p:sp>
            <p:nvSpPr>
              <p:cNvPr id="1001" name="Freeform: Shape 1000">
                <a:extLst>
                  <a:ext uri="{FF2B5EF4-FFF2-40B4-BE49-F238E27FC236}">
                    <a16:creationId xmlns:a16="http://schemas.microsoft.com/office/drawing/2014/main" id="{3D01B26F-8261-41D2-8598-E1700D59DE41}"/>
                  </a:ext>
                </a:extLst>
              </p:cNvPr>
              <p:cNvSpPr/>
              <p:nvPr/>
            </p:nvSpPr>
            <p:spPr>
              <a:xfrm>
                <a:off x="8294108" y="4591794"/>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747 h 412803"/>
                  <a:gd name="connsiteX10" fmla="*/ 2485 w 425944"/>
                  <a:gd name="connsiteY10" fmla="*/ 6569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6" y="303610"/>
                      <a:pt x="419552" y="412626"/>
                    </a:cubicBezTo>
                    <a:lnTo>
                      <a:pt x="419552" y="412803"/>
                    </a:lnTo>
                    <a:lnTo>
                      <a:pt x="425944" y="412803"/>
                    </a:lnTo>
                    <a:lnTo>
                      <a:pt x="425944" y="412803"/>
                    </a:lnTo>
                    <a:lnTo>
                      <a:pt x="425944" y="412449"/>
                    </a:lnTo>
                    <a:cubicBezTo>
                      <a:pt x="422748" y="301657"/>
                      <a:pt x="377295" y="197968"/>
                      <a:pt x="297930" y="120379"/>
                    </a:cubicBezTo>
                    <a:cubicBezTo>
                      <a:pt x="218387" y="42790"/>
                      <a:pt x="113455" y="0"/>
                      <a:pt x="2485" y="0"/>
                    </a:cubicBezTo>
                    <a:lnTo>
                      <a:pt x="0" y="178"/>
                    </a:lnTo>
                    <a:lnTo>
                      <a:pt x="0" y="6747"/>
                    </a:lnTo>
                    <a:lnTo>
                      <a:pt x="2485" y="6569"/>
                    </a:lnTo>
                    <a:cubicBezTo>
                      <a:pt x="111857" y="6747"/>
                      <a:pt x="215191" y="48826"/>
                      <a:pt x="293491" y="125173"/>
                    </a:cubicBezTo>
                    <a:close/>
                  </a:path>
                </a:pathLst>
              </a:custGeom>
              <a:grpFill/>
              <a:ln w="10769" cap="flat">
                <a:noFill/>
                <a:prstDash val="solid"/>
                <a:miter/>
              </a:ln>
            </p:spPr>
            <p:txBody>
              <a:bodyPr rtlCol="0" anchor="ctr"/>
              <a:lstStyle/>
              <a:p>
                <a:endParaRPr lang="en-US" dirty="0"/>
              </a:p>
            </p:txBody>
          </p:sp>
          <p:sp>
            <p:nvSpPr>
              <p:cNvPr id="1002" name="Freeform: Shape 1001">
                <a:extLst>
                  <a:ext uri="{FF2B5EF4-FFF2-40B4-BE49-F238E27FC236}">
                    <a16:creationId xmlns:a16="http://schemas.microsoft.com/office/drawing/2014/main" id="{1E0CB80F-642F-4DC7-AE03-8FE84A7EFA95}"/>
                  </a:ext>
                </a:extLst>
              </p:cNvPr>
              <p:cNvSpPr/>
              <p:nvPr/>
            </p:nvSpPr>
            <p:spPr>
              <a:xfrm>
                <a:off x="8294108" y="4637069"/>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392"/>
                      <a:pt x="368062" y="167607"/>
                      <a:pt x="374455" y="367706"/>
                    </a:cubicBezTo>
                    <a:close/>
                  </a:path>
                </a:pathLst>
              </a:custGeom>
              <a:grpFill/>
              <a:ln w="10769" cap="flat">
                <a:noFill/>
                <a:prstDash val="solid"/>
                <a:miter/>
              </a:ln>
            </p:spPr>
            <p:txBody>
              <a:bodyPr rtlCol="0" anchor="ctr"/>
              <a:lstStyle/>
              <a:p>
                <a:endParaRPr lang="en-US" dirty="0"/>
              </a:p>
            </p:txBody>
          </p:sp>
          <p:sp>
            <p:nvSpPr>
              <p:cNvPr id="1003" name="Freeform: Shape 1002">
                <a:extLst>
                  <a:ext uri="{FF2B5EF4-FFF2-40B4-BE49-F238E27FC236}">
                    <a16:creationId xmlns:a16="http://schemas.microsoft.com/office/drawing/2014/main" id="{74184AB1-89C2-45B1-A9E3-D2B1E5D80CA4}"/>
                  </a:ext>
                </a:extLst>
              </p:cNvPr>
              <p:cNvSpPr/>
              <p:nvPr/>
            </p:nvSpPr>
            <p:spPr>
              <a:xfrm>
                <a:off x="8294108" y="4685896"/>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4"/>
                      <a:pt x="91793" y="0"/>
                      <a:pt x="2485" y="0"/>
                    </a:cubicBezTo>
                    <a:lnTo>
                      <a:pt x="0" y="177"/>
                    </a:lnTo>
                    <a:lnTo>
                      <a:pt x="0" y="6569"/>
                    </a:lnTo>
                    <a:lnTo>
                      <a:pt x="2485" y="6392"/>
                    </a:lnTo>
                    <a:cubicBezTo>
                      <a:pt x="177551" y="6392"/>
                      <a:pt x="323320" y="145236"/>
                      <a:pt x="334150" y="318879"/>
                    </a:cubicBezTo>
                    <a:close/>
                  </a:path>
                </a:pathLst>
              </a:custGeom>
              <a:grpFill/>
              <a:ln w="10769" cap="flat">
                <a:noFill/>
                <a:prstDash val="solid"/>
                <a:miter/>
              </a:ln>
            </p:spPr>
            <p:txBody>
              <a:bodyPr rtlCol="0" anchor="ctr"/>
              <a:lstStyle/>
              <a:p>
                <a:endParaRPr lang="en-US" dirty="0"/>
              </a:p>
            </p:txBody>
          </p:sp>
          <p:sp>
            <p:nvSpPr>
              <p:cNvPr id="1004" name="Freeform: Shape 1003">
                <a:extLst>
                  <a:ext uri="{FF2B5EF4-FFF2-40B4-BE49-F238E27FC236}">
                    <a16:creationId xmlns:a16="http://schemas.microsoft.com/office/drawing/2014/main" id="{86076557-F02B-49C8-A381-ED0B237552E7}"/>
                  </a:ext>
                </a:extLst>
              </p:cNvPr>
              <p:cNvSpPr/>
              <p:nvPr/>
            </p:nvSpPr>
            <p:spPr>
              <a:xfrm>
                <a:off x="8754319"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1005" name="Freeform: Shape 1004">
                <a:extLst>
                  <a:ext uri="{FF2B5EF4-FFF2-40B4-BE49-F238E27FC236}">
                    <a16:creationId xmlns:a16="http://schemas.microsoft.com/office/drawing/2014/main" id="{5C0435B6-5D51-40D9-B1BB-FF8060B1EEA0}"/>
                  </a:ext>
                </a:extLst>
              </p:cNvPr>
              <p:cNvSpPr/>
              <p:nvPr/>
            </p:nvSpPr>
            <p:spPr>
              <a:xfrm>
                <a:off x="8294640" y="4085777"/>
                <a:ext cx="463584" cy="919175"/>
              </a:xfrm>
              <a:custGeom>
                <a:avLst/>
                <a:gdLst>
                  <a:gd name="connsiteX0" fmla="*/ 454175 w 463584"/>
                  <a:gd name="connsiteY0" fmla="*/ 876031 h 919175"/>
                  <a:gd name="connsiteX1" fmla="*/ 454530 w 463584"/>
                  <a:gd name="connsiteY1" fmla="*/ 879582 h 919175"/>
                  <a:gd name="connsiteX2" fmla="*/ 455950 w 463584"/>
                  <a:gd name="connsiteY2" fmla="*/ 898580 h 919175"/>
                  <a:gd name="connsiteX3" fmla="*/ 456305 w 463584"/>
                  <a:gd name="connsiteY3" fmla="*/ 907102 h 919175"/>
                  <a:gd name="connsiteX4" fmla="*/ 456661 w 463584"/>
                  <a:gd name="connsiteY4" fmla="*/ 919176 h 919175"/>
                  <a:gd name="connsiteX5" fmla="*/ 456661 w 463584"/>
                  <a:gd name="connsiteY5" fmla="*/ 919176 h 919175"/>
                  <a:gd name="connsiteX6" fmla="*/ 463230 w 463584"/>
                  <a:gd name="connsiteY6" fmla="*/ 919176 h 919175"/>
                  <a:gd name="connsiteX7" fmla="*/ 460034 w 463584"/>
                  <a:gd name="connsiteY7" fmla="*/ 868929 h 919175"/>
                  <a:gd name="connsiteX8" fmla="*/ 460034 w 463584"/>
                  <a:gd name="connsiteY8" fmla="*/ 868396 h 919175"/>
                  <a:gd name="connsiteX9" fmla="*/ 459146 w 463584"/>
                  <a:gd name="connsiteY9" fmla="*/ 861649 h 919175"/>
                  <a:gd name="connsiteX10" fmla="*/ 455773 w 463584"/>
                  <a:gd name="connsiteY10" fmla="*/ 839988 h 919175"/>
                  <a:gd name="connsiteX11" fmla="*/ 455062 w 463584"/>
                  <a:gd name="connsiteY11" fmla="*/ 835905 h 919175"/>
                  <a:gd name="connsiteX12" fmla="*/ 452044 w 463584"/>
                  <a:gd name="connsiteY12" fmla="*/ 821878 h 919175"/>
                  <a:gd name="connsiteX13" fmla="*/ 451512 w 463584"/>
                  <a:gd name="connsiteY13" fmla="*/ 819925 h 919175"/>
                  <a:gd name="connsiteX14" fmla="*/ 170626 w 463584"/>
                  <a:gd name="connsiteY14" fmla="*/ 492701 h 919175"/>
                  <a:gd name="connsiteX15" fmla="*/ 170626 w 463584"/>
                  <a:gd name="connsiteY15" fmla="*/ 484356 h 919175"/>
                  <a:gd name="connsiteX16" fmla="*/ 463052 w 463584"/>
                  <a:gd name="connsiteY16" fmla="*/ 200099 h 919175"/>
                  <a:gd name="connsiteX17" fmla="*/ 463052 w 463584"/>
                  <a:gd name="connsiteY17" fmla="*/ 193174 h 919175"/>
                  <a:gd name="connsiteX18" fmla="*/ 164234 w 463584"/>
                  <a:gd name="connsiteY18" fmla="*/ 483823 h 919175"/>
                  <a:gd name="connsiteX19" fmla="*/ 164234 w 463584"/>
                  <a:gd name="connsiteY19" fmla="*/ 489683 h 919175"/>
                  <a:gd name="connsiteX20" fmla="*/ 127659 w 463584"/>
                  <a:gd name="connsiteY20" fmla="*/ 477787 h 919175"/>
                  <a:gd name="connsiteX21" fmla="*/ 127659 w 463584"/>
                  <a:gd name="connsiteY21" fmla="*/ 474768 h 919175"/>
                  <a:gd name="connsiteX22" fmla="*/ 227087 w 463584"/>
                  <a:gd name="connsiteY22" fmla="*/ 243598 h 919175"/>
                  <a:gd name="connsiteX23" fmla="*/ 460389 w 463584"/>
                  <a:gd name="connsiteY23" fmla="*/ 148077 h 919175"/>
                  <a:gd name="connsiteX24" fmla="*/ 463052 w 463584"/>
                  <a:gd name="connsiteY24" fmla="*/ 148077 h 919175"/>
                  <a:gd name="connsiteX25" fmla="*/ 463052 w 463584"/>
                  <a:gd name="connsiteY25" fmla="*/ 141685 h 919175"/>
                  <a:gd name="connsiteX26" fmla="*/ 460389 w 463584"/>
                  <a:gd name="connsiteY26" fmla="*/ 141685 h 919175"/>
                  <a:gd name="connsiteX27" fmla="*/ 222648 w 463584"/>
                  <a:gd name="connsiteY27" fmla="*/ 238982 h 919175"/>
                  <a:gd name="connsiteX28" fmla="*/ 121267 w 463584"/>
                  <a:gd name="connsiteY28" fmla="*/ 474768 h 919175"/>
                  <a:gd name="connsiteX29" fmla="*/ 121267 w 463584"/>
                  <a:gd name="connsiteY29" fmla="*/ 476011 h 919175"/>
                  <a:gd name="connsiteX30" fmla="*/ 87710 w 463584"/>
                  <a:gd name="connsiteY30" fmla="*/ 468377 h 919175"/>
                  <a:gd name="connsiteX31" fmla="*/ 463052 w 463584"/>
                  <a:gd name="connsiteY31" fmla="*/ 99428 h 919175"/>
                  <a:gd name="connsiteX32" fmla="*/ 463052 w 463584"/>
                  <a:gd name="connsiteY32" fmla="*/ 93036 h 919175"/>
                  <a:gd name="connsiteX33" fmla="*/ 81318 w 463584"/>
                  <a:gd name="connsiteY33" fmla="*/ 467311 h 919175"/>
                  <a:gd name="connsiteX34" fmla="*/ 42967 w 463584"/>
                  <a:gd name="connsiteY34" fmla="*/ 462162 h 919175"/>
                  <a:gd name="connsiteX35" fmla="*/ 463052 w 463584"/>
                  <a:gd name="connsiteY35" fmla="*/ 54330 h 919175"/>
                  <a:gd name="connsiteX36" fmla="*/ 463052 w 463584"/>
                  <a:gd name="connsiteY36" fmla="*/ 47939 h 919175"/>
                  <a:gd name="connsiteX37" fmla="*/ 36575 w 463584"/>
                  <a:gd name="connsiteY37" fmla="*/ 461807 h 919175"/>
                  <a:gd name="connsiteX38" fmla="*/ 5504 w 463584"/>
                  <a:gd name="connsiteY38" fmla="*/ 460387 h 919175"/>
                  <a:gd name="connsiteX39" fmla="*/ 5859 w 463584"/>
                  <a:gd name="connsiteY39" fmla="*/ 449024 h 919175"/>
                  <a:gd name="connsiteX40" fmla="*/ 6214 w 463584"/>
                  <a:gd name="connsiteY40" fmla="*/ 439969 h 919175"/>
                  <a:gd name="connsiteX41" fmla="*/ 7635 w 463584"/>
                  <a:gd name="connsiteY41" fmla="*/ 421503 h 919175"/>
                  <a:gd name="connsiteX42" fmla="*/ 7989 w 463584"/>
                  <a:gd name="connsiteY42" fmla="*/ 417420 h 919175"/>
                  <a:gd name="connsiteX43" fmla="*/ 463052 w 463584"/>
                  <a:gd name="connsiteY43" fmla="*/ 8700 h 919175"/>
                  <a:gd name="connsiteX44" fmla="*/ 463585 w 463584"/>
                  <a:gd name="connsiteY44" fmla="*/ 8700 h 919175"/>
                  <a:gd name="connsiteX45" fmla="*/ 463585 w 463584"/>
                  <a:gd name="connsiteY45" fmla="*/ 5504 h 919175"/>
                  <a:gd name="connsiteX46" fmla="*/ 463585 w 463584"/>
                  <a:gd name="connsiteY46" fmla="*/ 0 h 919175"/>
                  <a:gd name="connsiteX47" fmla="*/ 463407 w 463584"/>
                  <a:gd name="connsiteY47" fmla="*/ 0 h 919175"/>
                  <a:gd name="connsiteX48" fmla="*/ 456838 w 463584"/>
                  <a:gd name="connsiteY48" fmla="*/ 0 h 919175"/>
                  <a:gd name="connsiteX49" fmla="*/ 456838 w 463584"/>
                  <a:gd name="connsiteY49" fmla="*/ 1776 h 919175"/>
                  <a:gd name="connsiteX50" fmla="*/ 425766 w 463584"/>
                  <a:gd name="connsiteY50" fmla="*/ 3018 h 919175"/>
                  <a:gd name="connsiteX51" fmla="*/ 425766 w 463584"/>
                  <a:gd name="connsiteY51" fmla="*/ 1598 h 919175"/>
                  <a:gd name="connsiteX52" fmla="*/ 425766 w 463584"/>
                  <a:gd name="connsiteY52" fmla="*/ 0 h 919175"/>
                  <a:gd name="connsiteX53" fmla="*/ 419375 w 463584"/>
                  <a:gd name="connsiteY53" fmla="*/ 0 h 919175"/>
                  <a:gd name="connsiteX54" fmla="*/ 419197 w 463584"/>
                  <a:gd name="connsiteY54" fmla="*/ 0 h 919175"/>
                  <a:gd name="connsiteX55" fmla="*/ 419375 w 463584"/>
                  <a:gd name="connsiteY55" fmla="*/ 1776 h 919175"/>
                  <a:gd name="connsiteX56" fmla="*/ 419375 w 463584"/>
                  <a:gd name="connsiteY56" fmla="*/ 3551 h 919175"/>
                  <a:gd name="connsiteX57" fmla="*/ 381024 w 463584"/>
                  <a:gd name="connsiteY57" fmla="*/ 8700 h 919175"/>
                  <a:gd name="connsiteX58" fmla="*/ 380668 w 463584"/>
                  <a:gd name="connsiteY58" fmla="*/ 0 h 919175"/>
                  <a:gd name="connsiteX59" fmla="*/ 374277 w 463584"/>
                  <a:gd name="connsiteY59" fmla="*/ 0 h 919175"/>
                  <a:gd name="connsiteX60" fmla="*/ 374277 w 463584"/>
                  <a:gd name="connsiteY60" fmla="*/ 0 h 919175"/>
                  <a:gd name="connsiteX61" fmla="*/ 374632 w 463584"/>
                  <a:gd name="connsiteY61" fmla="*/ 9943 h 919175"/>
                  <a:gd name="connsiteX62" fmla="*/ 341075 w 463584"/>
                  <a:gd name="connsiteY62" fmla="*/ 17578 h 919175"/>
                  <a:gd name="connsiteX63" fmla="*/ 341075 w 463584"/>
                  <a:gd name="connsiteY63" fmla="*/ 16335 h 919175"/>
                  <a:gd name="connsiteX64" fmla="*/ 340365 w 463584"/>
                  <a:gd name="connsiteY64" fmla="*/ 178 h 919175"/>
                  <a:gd name="connsiteX65" fmla="*/ 333973 w 463584"/>
                  <a:gd name="connsiteY65" fmla="*/ 178 h 919175"/>
                  <a:gd name="connsiteX66" fmla="*/ 333973 w 463584"/>
                  <a:gd name="connsiteY66" fmla="*/ 178 h 919175"/>
                  <a:gd name="connsiteX67" fmla="*/ 334683 w 463584"/>
                  <a:gd name="connsiteY67" fmla="*/ 16512 h 919175"/>
                  <a:gd name="connsiteX68" fmla="*/ 334683 w 463584"/>
                  <a:gd name="connsiteY68" fmla="*/ 19531 h 919175"/>
                  <a:gd name="connsiteX69" fmla="*/ 298107 w 463584"/>
                  <a:gd name="connsiteY69" fmla="*/ 31604 h 919175"/>
                  <a:gd name="connsiteX70" fmla="*/ 298107 w 463584"/>
                  <a:gd name="connsiteY70" fmla="*/ 25745 h 919175"/>
                  <a:gd name="connsiteX71" fmla="*/ 296509 w 463584"/>
                  <a:gd name="connsiteY71" fmla="*/ 355 h 919175"/>
                  <a:gd name="connsiteX72" fmla="*/ 290295 w 463584"/>
                  <a:gd name="connsiteY72" fmla="*/ 355 h 919175"/>
                  <a:gd name="connsiteX73" fmla="*/ 290118 w 463584"/>
                  <a:gd name="connsiteY73" fmla="*/ 355 h 919175"/>
                  <a:gd name="connsiteX74" fmla="*/ 291716 w 463584"/>
                  <a:gd name="connsiteY74" fmla="*/ 25922 h 919175"/>
                  <a:gd name="connsiteX75" fmla="*/ 291716 w 463584"/>
                  <a:gd name="connsiteY75" fmla="*/ 34267 h 919175"/>
                  <a:gd name="connsiteX76" fmla="*/ 11008 w 463584"/>
                  <a:gd name="connsiteY76" fmla="*/ 361314 h 919175"/>
                  <a:gd name="connsiteX77" fmla="*/ 10475 w 463584"/>
                  <a:gd name="connsiteY77" fmla="*/ 363622 h 919175"/>
                  <a:gd name="connsiteX78" fmla="*/ 7635 w 463584"/>
                  <a:gd name="connsiteY78" fmla="*/ 377471 h 919175"/>
                  <a:gd name="connsiteX79" fmla="*/ 6746 w 463584"/>
                  <a:gd name="connsiteY79" fmla="*/ 382087 h 919175"/>
                  <a:gd name="connsiteX80" fmla="*/ 3373 w 463584"/>
                  <a:gd name="connsiteY80" fmla="*/ 403038 h 919175"/>
                  <a:gd name="connsiteX81" fmla="*/ 2485 w 463584"/>
                  <a:gd name="connsiteY81" fmla="*/ 410140 h 919175"/>
                  <a:gd name="connsiteX82" fmla="*/ 1598 w 463584"/>
                  <a:gd name="connsiteY82" fmla="*/ 403393 h 919175"/>
                  <a:gd name="connsiteX83" fmla="*/ 0 w 463584"/>
                  <a:gd name="connsiteY83" fmla="*/ 393451 h 919175"/>
                  <a:gd name="connsiteX84" fmla="*/ 0 w 463584"/>
                  <a:gd name="connsiteY84" fmla="*/ 467844 h 919175"/>
                  <a:gd name="connsiteX85" fmla="*/ 2485 w 463584"/>
                  <a:gd name="connsiteY85" fmla="*/ 467666 h 919175"/>
                  <a:gd name="connsiteX86" fmla="*/ 454175 w 463584"/>
                  <a:gd name="connsiteY86" fmla="*/ 876031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4" h="919175">
                    <a:moveTo>
                      <a:pt x="454175" y="876031"/>
                    </a:moveTo>
                    <a:lnTo>
                      <a:pt x="454530" y="879582"/>
                    </a:lnTo>
                    <a:cubicBezTo>
                      <a:pt x="455062" y="885797"/>
                      <a:pt x="455595" y="892188"/>
                      <a:pt x="455950" y="898580"/>
                    </a:cubicBezTo>
                    <a:cubicBezTo>
                      <a:pt x="456127" y="901421"/>
                      <a:pt x="456127" y="904261"/>
                      <a:pt x="456305" y="907102"/>
                    </a:cubicBezTo>
                    <a:cubicBezTo>
                      <a:pt x="456483" y="911186"/>
                      <a:pt x="456483" y="915092"/>
                      <a:pt x="456661" y="919176"/>
                    </a:cubicBezTo>
                    <a:lnTo>
                      <a:pt x="456661" y="919176"/>
                    </a:lnTo>
                    <a:lnTo>
                      <a:pt x="463230" y="919176"/>
                    </a:lnTo>
                    <a:cubicBezTo>
                      <a:pt x="463052" y="902131"/>
                      <a:pt x="461987" y="885441"/>
                      <a:pt x="460034" y="868929"/>
                    </a:cubicBezTo>
                    <a:lnTo>
                      <a:pt x="460034" y="868396"/>
                    </a:lnTo>
                    <a:cubicBezTo>
                      <a:pt x="459856" y="866088"/>
                      <a:pt x="459324" y="863958"/>
                      <a:pt x="459146" y="861649"/>
                    </a:cubicBezTo>
                    <a:cubicBezTo>
                      <a:pt x="458259" y="854370"/>
                      <a:pt x="457016" y="847090"/>
                      <a:pt x="455773" y="839988"/>
                    </a:cubicBezTo>
                    <a:lnTo>
                      <a:pt x="455062" y="835905"/>
                    </a:lnTo>
                    <a:cubicBezTo>
                      <a:pt x="454175" y="831111"/>
                      <a:pt x="453109" y="826495"/>
                      <a:pt x="452044" y="821878"/>
                    </a:cubicBezTo>
                    <a:lnTo>
                      <a:pt x="451512" y="819925"/>
                    </a:lnTo>
                    <a:cubicBezTo>
                      <a:pt x="417422" y="670251"/>
                      <a:pt x="310714" y="548096"/>
                      <a:pt x="170626" y="492701"/>
                    </a:cubicBezTo>
                    <a:cubicBezTo>
                      <a:pt x="170626" y="489683"/>
                      <a:pt x="170626" y="485599"/>
                      <a:pt x="170626" y="484356"/>
                    </a:cubicBezTo>
                    <a:cubicBezTo>
                      <a:pt x="173645" y="327580"/>
                      <a:pt x="306630" y="200099"/>
                      <a:pt x="463052" y="200099"/>
                    </a:cubicBezTo>
                    <a:lnTo>
                      <a:pt x="463052" y="193174"/>
                    </a:lnTo>
                    <a:cubicBezTo>
                      <a:pt x="303257" y="193174"/>
                      <a:pt x="167253" y="323496"/>
                      <a:pt x="164234" y="483823"/>
                    </a:cubicBezTo>
                    <a:cubicBezTo>
                      <a:pt x="164234" y="484711"/>
                      <a:pt x="164234" y="487197"/>
                      <a:pt x="164234" y="489683"/>
                    </a:cubicBezTo>
                    <a:cubicBezTo>
                      <a:pt x="152338" y="485244"/>
                      <a:pt x="140087" y="481160"/>
                      <a:pt x="127659" y="477787"/>
                    </a:cubicBezTo>
                    <a:lnTo>
                      <a:pt x="127659" y="474768"/>
                    </a:lnTo>
                    <a:cubicBezTo>
                      <a:pt x="129257" y="387059"/>
                      <a:pt x="164589" y="305031"/>
                      <a:pt x="227087" y="243598"/>
                    </a:cubicBezTo>
                    <a:cubicBezTo>
                      <a:pt x="289585" y="181989"/>
                      <a:pt x="372679" y="148077"/>
                      <a:pt x="460389" y="148077"/>
                    </a:cubicBezTo>
                    <a:lnTo>
                      <a:pt x="463052" y="148077"/>
                    </a:lnTo>
                    <a:lnTo>
                      <a:pt x="463052" y="141685"/>
                    </a:lnTo>
                    <a:lnTo>
                      <a:pt x="460389" y="141685"/>
                    </a:lnTo>
                    <a:cubicBezTo>
                      <a:pt x="371081" y="141685"/>
                      <a:pt x="286212" y="176307"/>
                      <a:pt x="222648" y="238982"/>
                    </a:cubicBezTo>
                    <a:cubicBezTo>
                      <a:pt x="159085" y="301657"/>
                      <a:pt x="123043" y="385461"/>
                      <a:pt x="121267" y="474768"/>
                    </a:cubicBezTo>
                    <a:lnTo>
                      <a:pt x="121267" y="476011"/>
                    </a:lnTo>
                    <a:cubicBezTo>
                      <a:pt x="110259" y="472993"/>
                      <a:pt x="99073" y="470507"/>
                      <a:pt x="87710" y="468377"/>
                    </a:cubicBezTo>
                    <a:cubicBezTo>
                      <a:pt x="90018" y="264727"/>
                      <a:pt x="259756" y="99428"/>
                      <a:pt x="463052" y="99428"/>
                    </a:cubicBezTo>
                    <a:lnTo>
                      <a:pt x="463052" y="93036"/>
                    </a:lnTo>
                    <a:cubicBezTo>
                      <a:pt x="256561" y="93036"/>
                      <a:pt x="84159" y="260643"/>
                      <a:pt x="81318" y="467311"/>
                    </a:cubicBezTo>
                    <a:cubicBezTo>
                      <a:pt x="68712" y="465181"/>
                      <a:pt x="55928" y="463405"/>
                      <a:pt x="42967" y="462162"/>
                    </a:cubicBezTo>
                    <a:cubicBezTo>
                      <a:pt x="50069" y="236852"/>
                      <a:pt x="239161" y="54330"/>
                      <a:pt x="463052" y="54330"/>
                    </a:cubicBezTo>
                    <a:lnTo>
                      <a:pt x="463052" y="47939"/>
                    </a:lnTo>
                    <a:cubicBezTo>
                      <a:pt x="235787" y="47939"/>
                      <a:pt x="43855" y="233123"/>
                      <a:pt x="36575" y="461807"/>
                    </a:cubicBezTo>
                    <a:cubicBezTo>
                      <a:pt x="26277" y="461097"/>
                      <a:pt x="15979" y="460564"/>
                      <a:pt x="5504" y="460387"/>
                    </a:cubicBezTo>
                    <a:cubicBezTo>
                      <a:pt x="5504" y="456658"/>
                      <a:pt x="5681" y="452752"/>
                      <a:pt x="5859" y="449024"/>
                    </a:cubicBezTo>
                    <a:cubicBezTo>
                      <a:pt x="5859" y="446005"/>
                      <a:pt x="6037" y="442987"/>
                      <a:pt x="6214" y="439969"/>
                    </a:cubicBezTo>
                    <a:cubicBezTo>
                      <a:pt x="6569" y="433754"/>
                      <a:pt x="7102" y="427718"/>
                      <a:pt x="7635" y="421503"/>
                    </a:cubicBezTo>
                    <a:lnTo>
                      <a:pt x="7989" y="417420"/>
                    </a:lnTo>
                    <a:cubicBezTo>
                      <a:pt x="31604" y="188026"/>
                      <a:pt x="228152" y="8700"/>
                      <a:pt x="463052" y="8700"/>
                    </a:cubicBezTo>
                    <a:lnTo>
                      <a:pt x="463585" y="8700"/>
                    </a:lnTo>
                    <a:lnTo>
                      <a:pt x="463585" y="5504"/>
                    </a:lnTo>
                    <a:cubicBezTo>
                      <a:pt x="463585" y="3729"/>
                      <a:pt x="463585" y="1776"/>
                      <a:pt x="463585" y="0"/>
                    </a:cubicBezTo>
                    <a:lnTo>
                      <a:pt x="463407" y="0"/>
                    </a:lnTo>
                    <a:lnTo>
                      <a:pt x="456838" y="0"/>
                    </a:lnTo>
                    <a:lnTo>
                      <a:pt x="456838" y="1776"/>
                    </a:lnTo>
                    <a:cubicBezTo>
                      <a:pt x="446362" y="1776"/>
                      <a:pt x="436065" y="2308"/>
                      <a:pt x="425766" y="3018"/>
                    </a:cubicBezTo>
                    <a:lnTo>
                      <a:pt x="425766" y="1598"/>
                    </a:lnTo>
                    <a:lnTo>
                      <a:pt x="425766" y="0"/>
                    </a:lnTo>
                    <a:lnTo>
                      <a:pt x="419375" y="0"/>
                    </a:lnTo>
                    <a:lnTo>
                      <a:pt x="419197" y="0"/>
                    </a:lnTo>
                    <a:lnTo>
                      <a:pt x="419375" y="1776"/>
                    </a:lnTo>
                    <a:lnTo>
                      <a:pt x="419375" y="3551"/>
                    </a:lnTo>
                    <a:cubicBezTo>
                      <a:pt x="406413" y="4616"/>
                      <a:pt x="393630" y="6392"/>
                      <a:pt x="381024" y="8700"/>
                    </a:cubicBezTo>
                    <a:cubicBezTo>
                      <a:pt x="381024" y="5859"/>
                      <a:pt x="380846" y="2841"/>
                      <a:pt x="380668" y="0"/>
                    </a:cubicBezTo>
                    <a:lnTo>
                      <a:pt x="374277" y="0"/>
                    </a:lnTo>
                    <a:lnTo>
                      <a:pt x="374277" y="0"/>
                    </a:lnTo>
                    <a:cubicBezTo>
                      <a:pt x="374455" y="3196"/>
                      <a:pt x="374632" y="6570"/>
                      <a:pt x="374632" y="9943"/>
                    </a:cubicBezTo>
                    <a:cubicBezTo>
                      <a:pt x="363269" y="12074"/>
                      <a:pt x="352083" y="14559"/>
                      <a:pt x="341075" y="17578"/>
                    </a:cubicBezTo>
                    <a:lnTo>
                      <a:pt x="341075" y="16335"/>
                    </a:lnTo>
                    <a:cubicBezTo>
                      <a:pt x="340897" y="11008"/>
                      <a:pt x="340719" y="5504"/>
                      <a:pt x="340365" y="178"/>
                    </a:cubicBezTo>
                    <a:lnTo>
                      <a:pt x="333973" y="178"/>
                    </a:lnTo>
                    <a:lnTo>
                      <a:pt x="333973" y="178"/>
                    </a:lnTo>
                    <a:cubicBezTo>
                      <a:pt x="334328" y="5504"/>
                      <a:pt x="334506" y="11008"/>
                      <a:pt x="334683" y="16512"/>
                    </a:cubicBezTo>
                    <a:lnTo>
                      <a:pt x="334683" y="19531"/>
                    </a:lnTo>
                    <a:cubicBezTo>
                      <a:pt x="322255" y="23082"/>
                      <a:pt x="310181" y="26988"/>
                      <a:pt x="298107" y="31604"/>
                    </a:cubicBezTo>
                    <a:cubicBezTo>
                      <a:pt x="298107" y="29118"/>
                      <a:pt x="298107" y="26632"/>
                      <a:pt x="298107" y="25745"/>
                    </a:cubicBezTo>
                    <a:cubicBezTo>
                      <a:pt x="297930" y="17222"/>
                      <a:pt x="297398" y="8700"/>
                      <a:pt x="296509" y="355"/>
                    </a:cubicBezTo>
                    <a:lnTo>
                      <a:pt x="290295" y="355"/>
                    </a:lnTo>
                    <a:lnTo>
                      <a:pt x="290118" y="355"/>
                    </a:lnTo>
                    <a:cubicBezTo>
                      <a:pt x="291005" y="8700"/>
                      <a:pt x="291716" y="17222"/>
                      <a:pt x="291716" y="25922"/>
                    </a:cubicBezTo>
                    <a:cubicBezTo>
                      <a:pt x="291716" y="27165"/>
                      <a:pt x="291716" y="31249"/>
                      <a:pt x="291716" y="34267"/>
                    </a:cubicBezTo>
                    <a:cubicBezTo>
                      <a:pt x="151628" y="89663"/>
                      <a:pt x="45098" y="211639"/>
                      <a:pt x="11008" y="361314"/>
                    </a:cubicBezTo>
                    <a:lnTo>
                      <a:pt x="10475" y="363622"/>
                    </a:lnTo>
                    <a:cubicBezTo>
                      <a:pt x="9410" y="368239"/>
                      <a:pt x="8522" y="372855"/>
                      <a:pt x="7635" y="377471"/>
                    </a:cubicBezTo>
                    <a:lnTo>
                      <a:pt x="6746" y="382087"/>
                    </a:lnTo>
                    <a:cubicBezTo>
                      <a:pt x="5504" y="389012"/>
                      <a:pt x="4439" y="395936"/>
                      <a:pt x="3373" y="403038"/>
                    </a:cubicBezTo>
                    <a:cubicBezTo>
                      <a:pt x="3018" y="405346"/>
                      <a:pt x="2663" y="407832"/>
                      <a:pt x="2485" y="410140"/>
                    </a:cubicBezTo>
                    <a:cubicBezTo>
                      <a:pt x="2308" y="407832"/>
                      <a:pt x="1775" y="405702"/>
                      <a:pt x="1598" y="403393"/>
                    </a:cubicBezTo>
                    <a:cubicBezTo>
                      <a:pt x="1242" y="400020"/>
                      <a:pt x="533" y="396647"/>
                      <a:pt x="0" y="393451"/>
                    </a:cubicBezTo>
                    <a:lnTo>
                      <a:pt x="0" y="467844"/>
                    </a:lnTo>
                    <a:lnTo>
                      <a:pt x="2485" y="467666"/>
                    </a:lnTo>
                    <a:cubicBezTo>
                      <a:pt x="236853" y="467134"/>
                      <a:pt x="430561" y="646637"/>
                      <a:pt x="454175" y="876031"/>
                    </a:cubicBezTo>
                    <a:close/>
                  </a:path>
                </a:pathLst>
              </a:custGeom>
              <a:grpFill/>
              <a:ln w="10769" cap="flat">
                <a:noFill/>
                <a:prstDash val="solid"/>
                <a:miter/>
              </a:ln>
            </p:spPr>
            <p:txBody>
              <a:bodyPr rtlCol="0" anchor="ctr"/>
              <a:lstStyle/>
              <a:p>
                <a:endParaRPr lang="en-US" dirty="0"/>
              </a:p>
            </p:txBody>
          </p:sp>
          <p:sp>
            <p:nvSpPr>
              <p:cNvPr id="1006" name="Freeform: Shape 1005">
                <a:extLst>
                  <a:ext uri="{FF2B5EF4-FFF2-40B4-BE49-F238E27FC236}">
                    <a16:creationId xmlns:a16="http://schemas.microsoft.com/office/drawing/2014/main" id="{03ED8710-BF07-4867-BB62-E3E11ADBB8A5}"/>
                  </a:ext>
                </a:extLst>
              </p:cNvPr>
              <p:cNvSpPr/>
              <p:nvPr/>
            </p:nvSpPr>
            <p:spPr>
              <a:xfrm>
                <a:off x="8294108" y="5656560"/>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69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69"/>
                    </a:lnTo>
                    <a:lnTo>
                      <a:pt x="2485" y="6392"/>
                    </a:lnTo>
                    <a:cubicBezTo>
                      <a:pt x="151095" y="6392"/>
                      <a:pt x="275381" y="121444"/>
                      <a:pt x="290295" y="267213"/>
                    </a:cubicBezTo>
                    <a:close/>
                  </a:path>
                </a:pathLst>
              </a:custGeom>
              <a:grpFill/>
              <a:ln w="10769" cap="flat">
                <a:noFill/>
                <a:prstDash val="solid"/>
                <a:miter/>
              </a:ln>
            </p:spPr>
            <p:txBody>
              <a:bodyPr rtlCol="0" anchor="ctr"/>
              <a:lstStyle/>
              <a:p>
                <a:endParaRPr lang="en-US" dirty="0"/>
              </a:p>
            </p:txBody>
          </p:sp>
          <p:sp>
            <p:nvSpPr>
              <p:cNvPr id="1007" name="Freeform: Shape 1006">
                <a:extLst>
                  <a:ext uri="{FF2B5EF4-FFF2-40B4-BE49-F238E27FC236}">
                    <a16:creationId xmlns:a16="http://schemas.microsoft.com/office/drawing/2014/main" id="{15E17469-9FBA-4981-973C-7FCAC5E38304}"/>
                  </a:ext>
                </a:extLst>
              </p:cNvPr>
              <p:cNvSpPr/>
              <p:nvPr/>
            </p:nvSpPr>
            <p:spPr>
              <a:xfrm>
                <a:off x="8294108" y="5510792"/>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5" y="0"/>
                    </a:cubicBezTo>
                    <a:lnTo>
                      <a:pt x="0" y="178"/>
                    </a:lnTo>
                    <a:lnTo>
                      <a:pt x="0" y="6569"/>
                    </a:lnTo>
                    <a:lnTo>
                      <a:pt x="2485" y="6392"/>
                    </a:lnTo>
                    <a:cubicBezTo>
                      <a:pt x="111857" y="6747"/>
                      <a:pt x="215191" y="48826"/>
                      <a:pt x="293491" y="125172"/>
                    </a:cubicBezTo>
                    <a:close/>
                  </a:path>
                </a:pathLst>
              </a:custGeom>
              <a:grpFill/>
              <a:ln w="10769" cap="flat">
                <a:noFill/>
                <a:prstDash val="solid"/>
                <a:miter/>
              </a:ln>
            </p:spPr>
            <p:txBody>
              <a:bodyPr rtlCol="0" anchor="ctr"/>
              <a:lstStyle/>
              <a:p>
                <a:endParaRPr lang="en-US" dirty="0"/>
              </a:p>
            </p:txBody>
          </p:sp>
          <p:sp>
            <p:nvSpPr>
              <p:cNvPr id="1008" name="Freeform: Shape 1007">
                <a:extLst>
                  <a:ext uri="{FF2B5EF4-FFF2-40B4-BE49-F238E27FC236}">
                    <a16:creationId xmlns:a16="http://schemas.microsoft.com/office/drawing/2014/main" id="{B737BDE9-59F7-4F1E-8B3E-091A6CA7D6F7}"/>
                  </a:ext>
                </a:extLst>
              </p:cNvPr>
              <p:cNvSpPr/>
              <p:nvPr/>
            </p:nvSpPr>
            <p:spPr>
              <a:xfrm>
                <a:off x="8294108" y="5556067"/>
                <a:ext cx="380846" cy="367706"/>
              </a:xfrm>
              <a:custGeom>
                <a:avLst/>
                <a:gdLst>
                  <a:gd name="connsiteX0" fmla="*/ 374455 w 380846"/>
                  <a:gd name="connsiteY0" fmla="*/ 367706 h 367706"/>
                  <a:gd name="connsiteX1" fmla="*/ 380846 w 380846"/>
                  <a:gd name="connsiteY1" fmla="*/ 367706 h 367706"/>
                  <a:gd name="connsiteX2" fmla="*/ 380846 w 380846"/>
                  <a:gd name="connsiteY2" fmla="*/ 367706 h 367706"/>
                  <a:gd name="connsiteX3" fmla="*/ 2485 w 380846"/>
                  <a:gd name="connsiteY3" fmla="*/ 0 h 367706"/>
                  <a:gd name="connsiteX4" fmla="*/ 0 w 380846"/>
                  <a:gd name="connsiteY4" fmla="*/ 178 h 367706"/>
                  <a:gd name="connsiteX5" fmla="*/ 0 w 380846"/>
                  <a:gd name="connsiteY5" fmla="*/ 6747 h 367706"/>
                  <a:gd name="connsiteX6" fmla="*/ 2485 w 380846"/>
                  <a:gd name="connsiteY6" fmla="*/ 6569 h 367706"/>
                  <a:gd name="connsiteX7" fmla="*/ 374455 w 380846"/>
                  <a:gd name="connsiteY7" fmla="*/ 367706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6">
                    <a:moveTo>
                      <a:pt x="374455" y="367706"/>
                    </a:moveTo>
                    <a:lnTo>
                      <a:pt x="380846" y="367706"/>
                    </a:lnTo>
                    <a:lnTo>
                      <a:pt x="380846" y="367706"/>
                    </a:lnTo>
                    <a:cubicBezTo>
                      <a:pt x="374455" y="164234"/>
                      <a:pt x="206669" y="0"/>
                      <a:pt x="2485" y="0"/>
                    </a:cubicBezTo>
                    <a:lnTo>
                      <a:pt x="0" y="178"/>
                    </a:lnTo>
                    <a:lnTo>
                      <a:pt x="0" y="6747"/>
                    </a:lnTo>
                    <a:lnTo>
                      <a:pt x="2485" y="6569"/>
                    </a:lnTo>
                    <a:cubicBezTo>
                      <a:pt x="203118" y="6569"/>
                      <a:pt x="368062" y="167607"/>
                      <a:pt x="374455" y="367706"/>
                    </a:cubicBezTo>
                    <a:close/>
                  </a:path>
                </a:pathLst>
              </a:custGeom>
              <a:grpFill/>
              <a:ln w="10769" cap="flat">
                <a:noFill/>
                <a:prstDash val="solid"/>
                <a:miter/>
              </a:ln>
            </p:spPr>
            <p:txBody>
              <a:bodyPr rtlCol="0" anchor="ctr"/>
              <a:lstStyle/>
              <a:p>
                <a:endParaRPr lang="en-US" dirty="0"/>
              </a:p>
            </p:txBody>
          </p:sp>
          <p:sp>
            <p:nvSpPr>
              <p:cNvPr id="1009" name="Freeform: Shape 1008">
                <a:extLst>
                  <a:ext uri="{FF2B5EF4-FFF2-40B4-BE49-F238E27FC236}">
                    <a16:creationId xmlns:a16="http://schemas.microsoft.com/office/drawing/2014/main" id="{5BC2D255-8480-41A5-A94C-C43B72CA05D9}"/>
                  </a:ext>
                </a:extLst>
              </p:cNvPr>
              <p:cNvSpPr/>
              <p:nvPr/>
            </p:nvSpPr>
            <p:spPr>
              <a:xfrm>
                <a:off x="8294108" y="5604893"/>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9"/>
                      <a:pt x="300061" y="156599"/>
                      <a:pt x="239871" y="97298"/>
                    </a:cubicBezTo>
                    <a:cubicBezTo>
                      <a:pt x="176130" y="34445"/>
                      <a:pt x="91793" y="0"/>
                      <a:pt x="2485" y="0"/>
                    </a:cubicBezTo>
                    <a:lnTo>
                      <a:pt x="0" y="178"/>
                    </a:lnTo>
                    <a:lnTo>
                      <a:pt x="0" y="6569"/>
                    </a:lnTo>
                    <a:lnTo>
                      <a:pt x="2485" y="6392"/>
                    </a:lnTo>
                    <a:cubicBezTo>
                      <a:pt x="177551" y="6392"/>
                      <a:pt x="323320" y="145236"/>
                      <a:pt x="334150" y="318880"/>
                    </a:cubicBezTo>
                    <a:close/>
                  </a:path>
                </a:pathLst>
              </a:custGeom>
              <a:grpFill/>
              <a:ln w="10769" cap="flat">
                <a:noFill/>
                <a:prstDash val="solid"/>
                <a:miter/>
              </a:ln>
            </p:spPr>
            <p:txBody>
              <a:bodyPr rtlCol="0" anchor="ctr"/>
              <a:lstStyle/>
              <a:p>
                <a:endParaRPr lang="en-US" dirty="0"/>
              </a:p>
            </p:txBody>
          </p:sp>
          <p:sp>
            <p:nvSpPr>
              <p:cNvPr id="1010" name="Freeform: Shape 1009">
                <a:extLst>
                  <a:ext uri="{FF2B5EF4-FFF2-40B4-BE49-F238E27FC236}">
                    <a16:creationId xmlns:a16="http://schemas.microsoft.com/office/drawing/2014/main" id="{D97E6D0A-B674-4316-A8BB-8501484FB0E1}"/>
                  </a:ext>
                </a:extLst>
              </p:cNvPr>
              <p:cNvSpPr/>
              <p:nvPr/>
            </p:nvSpPr>
            <p:spPr>
              <a:xfrm>
                <a:off x="8294640" y="5005485"/>
                <a:ext cx="463584" cy="918465"/>
              </a:xfrm>
              <a:custGeom>
                <a:avLst/>
                <a:gdLst>
                  <a:gd name="connsiteX0" fmla="*/ 454175 w 463584"/>
                  <a:gd name="connsiteY0" fmla="*/ 875321 h 918465"/>
                  <a:gd name="connsiteX1" fmla="*/ 454530 w 463584"/>
                  <a:gd name="connsiteY1" fmla="*/ 878872 h 918465"/>
                  <a:gd name="connsiteX2" fmla="*/ 455950 w 463584"/>
                  <a:gd name="connsiteY2" fmla="*/ 897869 h 918465"/>
                  <a:gd name="connsiteX3" fmla="*/ 456305 w 463584"/>
                  <a:gd name="connsiteY3" fmla="*/ 906392 h 918465"/>
                  <a:gd name="connsiteX4" fmla="*/ 456661 w 463584"/>
                  <a:gd name="connsiteY4" fmla="*/ 918465 h 918465"/>
                  <a:gd name="connsiteX5" fmla="*/ 456661 w 463584"/>
                  <a:gd name="connsiteY5" fmla="*/ 918465 h 918465"/>
                  <a:gd name="connsiteX6" fmla="*/ 463230 w 463584"/>
                  <a:gd name="connsiteY6" fmla="*/ 918465 h 918465"/>
                  <a:gd name="connsiteX7" fmla="*/ 460034 w 463584"/>
                  <a:gd name="connsiteY7" fmla="*/ 868219 h 918465"/>
                  <a:gd name="connsiteX8" fmla="*/ 460034 w 463584"/>
                  <a:gd name="connsiteY8" fmla="*/ 867686 h 918465"/>
                  <a:gd name="connsiteX9" fmla="*/ 459146 w 463584"/>
                  <a:gd name="connsiteY9" fmla="*/ 860939 h 918465"/>
                  <a:gd name="connsiteX10" fmla="*/ 455773 w 463584"/>
                  <a:gd name="connsiteY10" fmla="*/ 839278 h 918465"/>
                  <a:gd name="connsiteX11" fmla="*/ 455062 w 463584"/>
                  <a:gd name="connsiteY11" fmla="*/ 835194 h 918465"/>
                  <a:gd name="connsiteX12" fmla="*/ 452044 w 463584"/>
                  <a:gd name="connsiteY12" fmla="*/ 821168 h 918465"/>
                  <a:gd name="connsiteX13" fmla="*/ 451512 w 463584"/>
                  <a:gd name="connsiteY13" fmla="*/ 819215 h 918465"/>
                  <a:gd name="connsiteX14" fmla="*/ 170626 w 463584"/>
                  <a:gd name="connsiteY14" fmla="*/ 491991 h 918465"/>
                  <a:gd name="connsiteX15" fmla="*/ 170626 w 463584"/>
                  <a:gd name="connsiteY15" fmla="*/ 483646 h 918465"/>
                  <a:gd name="connsiteX16" fmla="*/ 463052 w 463584"/>
                  <a:gd name="connsiteY16" fmla="*/ 199388 h 918465"/>
                  <a:gd name="connsiteX17" fmla="*/ 463052 w 463584"/>
                  <a:gd name="connsiteY17" fmla="*/ 192997 h 918465"/>
                  <a:gd name="connsiteX18" fmla="*/ 164234 w 463584"/>
                  <a:gd name="connsiteY18" fmla="*/ 483646 h 918465"/>
                  <a:gd name="connsiteX19" fmla="*/ 164234 w 463584"/>
                  <a:gd name="connsiteY19" fmla="*/ 489505 h 918465"/>
                  <a:gd name="connsiteX20" fmla="*/ 127659 w 463584"/>
                  <a:gd name="connsiteY20" fmla="*/ 477609 h 918465"/>
                  <a:gd name="connsiteX21" fmla="*/ 127659 w 463584"/>
                  <a:gd name="connsiteY21" fmla="*/ 474590 h 918465"/>
                  <a:gd name="connsiteX22" fmla="*/ 227087 w 463584"/>
                  <a:gd name="connsiteY22" fmla="*/ 243421 h 918465"/>
                  <a:gd name="connsiteX23" fmla="*/ 460389 w 463584"/>
                  <a:gd name="connsiteY23" fmla="*/ 147899 h 918465"/>
                  <a:gd name="connsiteX24" fmla="*/ 463052 w 463584"/>
                  <a:gd name="connsiteY24" fmla="*/ 147899 h 918465"/>
                  <a:gd name="connsiteX25" fmla="*/ 463052 w 463584"/>
                  <a:gd name="connsiteY25" fmla="*/ 141507 h 918465"/>
                  <a:gd name="connsiteX26" fmla="*/ 460389 w 463584"/>
                  <a:gd name="connsiteY26" fmla="*/ 141507 h 918465"/>
                  <a:gd name="connsiteX27" fmla="*/ 222648 w 463584"/>
                  <a:gd name="connsiteY27" fmla="*/ 238804 h 918465"/>
                  <a:gd name="connsiteX28" fmla="*/ 121267 w 463584"/>
                  <a:gd name="connsiteY28" fmla="*/ 474590 h 918465"/>
                  <a:gd name="connsiteX29" fmla="*/ 121267 w 463584"/>
                  <a:gd name="connsiteY29" fmla="*/ 475833 h 918465"/>
                  <a:gd name="connsiteX30" fmla="*/ 87710 w 463584"/>
                  <a:gd name="connsiteY30" fmla="*/ 468199 h 918465"/>
                  <a:gd name="connsiteX31" fmla="*/ 463052 w 463584"/>
                  <a:gd name="connsiteY31" fmla="*/ 99250 h 918465"/>
                  <a:gd name="connsiteX32" fmla="*/ 463052 w 463584"/>
                  <a:gd name="connsiteY32" fmla="*/ 92858 h 918465"/>
                  <a:gd name="connsiteX33" fmla="*/ 81318 w 463584"/>
                  <a:gd name="connsiteY33" fmla="*/ 467134 h 918465"/>
                  <a:gd name="connsiteX34" fmla="*/ 42967 w 463584"/>
                  <a:gd name="connsiteY34" fmla="*/ 462162 h 918465"/>
                  <a:gd name="connsiteX35" fmla="*/ 463052 w 463584"/>
                  <a:gd name="connsiteY35" fmla="*/ 54330 h 918465"/>
                  <a:gd name="connsiteX36" fmla="*/ 463052 w 463584"/>
                  <a:gd name="connsiteY36" fmla="*/ 47938 h 918465"/>
                  <a:gd name="connsiteX37" fmla="*/ 36575 w 463584"/>
                  <a:gd name="connsiteY37" fmla="*/ 461807 h 918465"/>
                  <a:gd name="connsiteX38" fmla="*/ 5504 w 463584"/>
                  <a:gd name="connsiteY38" fmla="*/ 460387 h 918465"/>
                  <a:gd name="connsiteX39" fmla="*/ 5859 w 463584"/>
                  <a:gd name="connsiteY39" fmla="*/ 449023 h 918465"/>
                  <a:gd name="connsiteX40" fmla="*/ 6214 w 463584"/>
                  <a:gd name="connsiteY40" fmla="*/ 439969 h 918465"/>
                  <a:gd name="connsiteX41" fmla="*/ 7635 w 463584"/>
                  <a:gd name="connsiteY41" fmla="*/ 421503 h 918465"/>
                  <a:gd name="connsiteX42" fmla="*/ 7989 w 463584"/>
                  <a:gd name="connsiteY42" fmla="*/ 417419 h 918465"/>
                  <a:gd name="connsiteX43" fmla="*/ 463052 w 463584"/>
                  <a:gd name="connsiteY43" fmla="*/ 8700 h 918465"/>
                  <a:gd name="connsiteX44" fmla="*/ 463585 w 463584"/>
                  <a:gd name="connsiteY44" fmla="*/ 8700 h 918465"/>
                  <a:gd name="connsiteX45" fmla="*/ 463585 w 463584"/>
                  <a:gd name="connsiteY45" fmla="*/ 5504 h 918465"/>
                  <a:gd name="connsiteX46" fmla="*/ 463585 w 463584"/>
                  <a:gd name="connsiteY46" fmla="*/ 0 h 918465"/>
                  <a:gd name="connsiteX47" fmla="*/ 463407 w 463584"/>
                  <a:gd name="connsiteY47" fmla="*/ 0 h 918465"/>
                  <a:gd name="connsiteX48" fmla="*/ 456838 w 463584"/>
                  <a:gd name="connsiteY48" fmla="*/ 0 h 918465"/>
                  <a:gd name="connsiteX49" fmla="*/ 456838 w 463584"/>
                  <a:gd name="connsiteY49" fmla="*/ 1775 h 918465"/>
                  <a:gd name="connsiteX50" fmla="*/ 425766 w 463584"/>
                  <a:gd name="connsiteY50" fmla="*/ 3018 h 918465"/>
                  <a:gd name="connsiteX51" fmla="*/ 425766 w 463584"/>
                  <a:gd name="connsiteY51" fmla="*/ 1598 h 918465"/>
                  <a:gd name="connsiteX52" fmla="*/ 425766 w 463584"/>
                  <a:gd name="connsiteY52" fmla="*/ 0 h 918465"/>
                  <a:gd name="connsiteX53" fmla="*/ 419375 w 463584"/>
                  <a:gd name="connsiteY53" fmla="*/ 0 h 918465"/>
                  <a:gd name="connsiteX54" fmla="*/ 419197 w 463584"/>
                  <a:gd name="connsiteY54" fmla="*/ 0 h 918465"/>
                  <a:gd name="connsiteX55" fmla="*/ 419375 w 463584"/>
                  <a:gd name="connsiteY55" fmla="*/ 1775 h 918465"/>
                  <a:gd name="connsiteX56" fmla="*/ 419375 w 463584"/>
                  <a:gd name="connsiteY56" fmla="*/ 3551 h 918465"/>
                  <a:gd name="connsiteX57" fmla="*/ 381024 w 463584"/>
                  <a:gd name="connsiteY57" fmla="*/ 8700 h 918465"/>
                  <a:gd name="connsiteX58" fmla="*/ 380668 w 463584"/>
                  <a:gd name="connsiteY58" fmla="*/ 0 h 918465"/>
                  <a:gd name="connsiteX59" fmla="*/ 374277 w 463584"/>
                  <a:gd name="connsiteY59" fmla="*/ 0 h 918465"/>
                  <a:gd name="connsiteX60" fmla="*/ 374277 w 463584"/>
                  <a:gd name="connsiteY60" fmla="*/ 0 h 918465"/>
                  <a:gd name="connsiteX61" fmla="*/ 374632 w 463584"/>
                  <a:gd name="connsiteY61" fmla="*/ 9943 h 918465"/>
                  <a:gd name="connsiteX62" fmla="*/ 341075 w 463584"/>
                  <a:gd name="connsiteY62" fmla="*/ 17577 h 918465"/>
                  <a:gd name="connsiteX63" fmla="*/ 341075 w 463584"/>
                  <a:gd name="connsiteY63" fmla="*/ 16334 h 918465"/>
                  <a:gd name="connsiteX64" fmla="*/ 340365 w 463584"/>
                  <a:gd name="connsiteY64" fmla="*/ 177 h 918465"/>
                  <a:gd name="connsiteX65" fmla="*/ 333973 w 463584"/>
                  <a:gd name="connsiteY65" fmla="*/ 177 h 918465"/>
                  <a:gd name="connsiteX66" fmla="*/ 333973 w 463584"/>
                  <a:gd name="connsiteY66" fmla="*/ 177 h 918465"/>
                  <a:gd name="connsiteX67" fmla="*/ 334683 w 463584"/>
                  <a:gd name="connsiteY67" fmla="*/ 16512 h 918465"/>
                  <a:gd name="connsiteX68" fmla="*/ 334683 w 463584"/>
                  <a:gd name="connsiteY68" fmla="*/ 19530 h 918465"/>
                  <a:gd name="connsiteX69" fmla="*/ 298107 w 463584"/>
                  <a:gd name="connsiteY69" fmla="*/ 31604 h 918465"/>
                  <a:gd name="connsiteX70" fmla="*/ 298107 w 463584"/>
                  <a:gd name="connsiteY70" fmla="*/ 25744 h 918465"/>
                  <a:gd name="connsiteX71" fmla="*/ 296509 w 463584"/>
                  <a:gd name="connsiteY71" fmla="*/ 355 h 918465"/>
                  <a:gd name="connsiteX72" fmla="*/ 290295 w 463584"/>
                  <a:gd name="connsiteY72" fmla="*/ 355 h 918465"/>
                  <a:gd name="connsiteX73" fmla="*/ 290118 w 463584"/>
                  <a:gd name="connsiteY73" fmla="*/ 355 h 918465"/>
                  <a:gd name="connsiteX74" fmla="*/ 291716 w 463584"/>
                  <a:gd name="connsiteY74" fmla="*/ 25922 h 918465"/>
                  <a:gd name="connsiteX75" fmla="*/ 291716 w 463584"/>
                  <a:gd name="connsiteY75" fmla="*/ 34267 h 918465"/>
                  <a:gd name="connsiteX76" fmla="*/ 11008 w 463584"/>
                  <a:gd name="connsiteY76" fmla="*/ 361314 h 918465"/>
                  <a:gd name="connsiteX77" fmla="*/ 10475 w 463584"/>
                  <a:gd name="connsiteY77" fmla="*/ 363622 h 918465"/>
                  <a:gd name="connsiteX78" fmla="*/ 7635 w 463584"/>
                  <a:gd name="connsiteY78" fmla="*/ 377471 h 918465"/>
                  <a:gd name="connsiteX79" fmla="*/ 6746 w 463584"/>
                  <a:gd name="connsiteY79" fmla="*/ 382087 h 918465"/>
                  <a:gd name="connsiteX80" fmla="*/ 3373 w 463584"/>
                  <a:gd name="connsiteY80" fmla="*/ 403038 h 918465"/>
                  <a:gd name="connsiteX81" fmla="*/ 2485 w 463584"/>
                  <a:gd name="connsiteY81" fmla="*/ 410140 h 918465"/>
                  <a:gd name="connsiteX82" fmla="*/ 1598 w 463584"/>
                  <a:gd name="connsiteY82" fmla="*/ 403393 h 918465"/>
                  <a:gd name="connsiteX83" fmla="*/ 0 w 463584"/>
                  <a:gd name="connsiteY83" fmla="*/ 393450 h 918465"/>
                  <a:gd name="connsiteX84" fmla="*/ 0 w 463584"/>
                  <a:gd name="connsiteY84" fmla="*/ 467843 h 918465"/>
                  <a:gd name="connsiteX85" fmla="*/ 2485 w 463584"/>
                  <a:gd name="connsiteY85" fmla="*/ 467666 h 918465"/>
                  <a:gd name="connsiteX86" fmla="*/ 454175 w 463584"/>
                  <a:gd name="connsiteY86" fmla="*/ 875321 h 91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4" h="918465">
                    <a:moveTo>
                      <a:pt x="454175" y="875321"/>
                    </a:moveTo>
                    <a:lnTo>
                      <a:pt x="454530" y="878872"/>
                    </a:lnTo>
                    <a:cubicBezTo>
                      <a:pt x="455062" y="885086"/>
                      <a:pt x="455595" y="891478"/>
                      <a:pt x="455950" y="897869"/>
                    </a:cubicBezTo>
                    <a:cubicBezTo>
                      <a:pt x="456127" y="900710"/>
                      <a:pt x="456127" y="903551"/>
                      <a:pt x="456305" y="906392"/>
                    </a:cubicBezTo>
                    <a:cubicBezTo>
                      <a:pt x="456483" y="910476"/>
                      <a:pt x="456483" y="914382"/>
                      <a:pt x="456661" y="918465"/>
                    </a:cubicBezTo>
                    <a:lnTo>
                      <a:pt x="456661" y="918465"/>
                    </a:lnTo>
                    <a:lnTo>
                      <a:pt x="463230" y="918465"/>
                    </a:lnTo>
                    <a:cubicBezTo>
                      <a:pt x="463052" y="901420"/>
                      <a:pt x="461987" y="884731"/>
                      <a:pt x="460034" y="868219"/>
                    </a:cubicBezTo>
                    <a:lnTo>
                      <a:pt x="460034" y="867686"/>
                    </a:lnTo>
                    <a:cubicBezTo>
                      <a:pt x="459856" y="865378"/>
                      <a:pt x="459324" y="863247"/>
                      <a:pt x="459146" y="860939"/>
                    </a:cubicBezTo>
                    <a:cubicBezTo>
                      <a:pt x="458259" y="853660"/>
                      <a:pt x="457016" y="846380"/>
                      <a:pt x="455773" y="839278"/>
                    </a:cubicBezTo>
                    <a:lnTo>
                      <a:pt x="455062" y="835194"/>
                    </a:lnTo>
                    <a:cubicBezTo>
                      <a:pt x="454175" y="830401"/>
                      <a:pt x="453109" y="825784"/>
                      <a:pt x="452044" y="821168"/>
                    </a:cubicBezTo>
                    <a:lnTo>
                      <a:pt x="451512" y="819215"/>
                    </a:lnTo>
                    <a:cubicBezTo>
                      <a:pt x="417422" y="669540"/>
                      <a:pt x="310714" y="547386"/>
                      <a:pt x="170626" y="491991"/>
                    </a:cubicBezTo>
                    <a:cubicBezTo>
                      <a:pt x="170626" y="488972"/>
                      <a:pt x="170626" y="485066"/>
                      <a:pt x="170626" y="483646"/>
                    </a:cubicBezTo>
                    <a:cubicBezTo>
                      <a:pt x="173645" y="326869"/>
                      <a:pt x="306630" y="199388"/>
                      <a:pt x="463052" y="199388"/>
                    </a:cubicBezTo>
                    <a:lnTo>
                      <a:pt x="463052" y="192997"/>
                    </a:lnTo>
                    <a:cubicBezTo>
                      <a:pt x="303257" y="192997"/>
                      <a:pt x="167253" y="323318"/>
                      <a:pt x="164234" y="483646"/>
                    </a:cubicBezTo>
                    <a:cubicBezTo>
                      <a:pt x="164234" y="484533"/>
                      <a:pt x="164234" y="487019"/>
                      <a:pt x="164234" y="489505"/>
                    </a:cubicBezTo>
                    <a:cubicBezTo>
                      <a:pt x="152338" y="485066"/>
                      <a:pt x="140087" y="480983"/>
                      <a:pt x="127659" y="477609"/>
                    </a:cubicBezTo>
                    <a:lnTo>
                      <a:pt x="127659" y="474590"/>
                    </a:lnTo>
                    <a:cubicBezTo>
                      <a:pt x="129257" y="386881"/>
                      <a:pt x="164589" y="304853"/>
                      <a:pt x="227087" y="243421"/>
                    </a:cubicBezTo>
                    <a:cubicBezTo>
                      <a:pt x="289585" y="181811"/>
                      <a:pt x="372679" y="147899"/>
                      <a:pt x="460389" y="147899"/>
                    </a:cubicBezTo>
                    <a:lnTo>
                      <a:pt x="463052" y="147899"/>
                    </a:lnTo>
                    <a:lnTo>
                      <a:pt x="463052" y="141507"/>
                    </a:lnTo>
                    <a:lnTo>
                      <a:pt x="460389" y="141507"/>
                    </a:lnTo>
                    <a:cubicBezTo>
                      <a:pt x="371081" y="141507"/>
                      <a:pt x="286212" y="176129"/>
                      <a:pt x="222648" y="238804"/>
                    </a:cubicBezTo>
                    <a:cubicBezTo>
                      <a:pt x="159085" y="301479"/>
                      <a:pt x="123043" y="385283"/>
                      <a:pt x="121267" y="474590"/>
                    </a:cubicBezTo>
                    <a:lnTo>
                      <a:pt x="121267" y="475833"/>
                    </a:lnTo>
                    <a:cubicBezTo>
                      <a:pt x="110259" y="472815"/>
                      <a:pt x="99073" y="470329"/>
                      <a:pt x="87710" y="468199"/>
                    </a:cubicBezTo>
                    <a:cubicBezTo>
                      <a:pt x="90018" y="264549"/>
                      <a:pt x="259756" y="99250"/>
                      <a:pt x="463052" y="99250"/>
                    </a:cubicBezTo>
                    <a:lnTo>
                      <a:pt x="463052" y="92858"/>
                    </a:lnTo>
                    <a:cubicBezTo>
                      <a:pt x="256561" y="92858"/>
                      <a:pt x="84159" y="260465"/>
                      <a:pt x="81318" y="467134"/>
                    </a:cubicBezTo>
                    <a:cubicBezTo>
                      <a:pt x="68712" y="465003"/>
                      <a:pt x="55928" y="463228"/>
                      <a:pt x="42967" y="462162"/>
                    </a:cubicBezTo>
                    <a:cubicBezTo>
                      <a:pt x="50069" y="236851"/>
                      <a:pt x="239161" y="54330"/>
                      <a:pt x="463052" y="54330"/>
                    </a:cubicBezTo>
                    <a:lnTo>
                      <a:pt x="463052" y="47938"/>
                    </a:lnTo>
                    <a:cubicBezTo>
                      <a:pt x="235787" y="47938"/>
                      <a:pt x="43855" y="233123"/>
                      <a:pt x="36575" y="461807"/>
                    </a:cubicBezTo>
                    <a:cubicBezTo>
                      <a:pt x="26277" y="461097"/>
                      <a:pt x="15979" y="460564"/>
                      <a:pt x="5504" y="460387"/>
                    </a:cubicBezTo>
                    <a:cubicBezTo>
                      <a:pt x="5504" y="456658"/>
                      <a:pt x="5681" y="452752"/>
                      <a:pt x="5859" y="449023"/>
                    </a:cubicBezTo>
                    <a:cubicBezTo>
                      <a:pt x="5859" y="446005"/>
                      <a:pt x="6037" y="442987"/>
                      <a:pt x="6214" y="439969"/>
                    </a:cubicBezTo>
                    <a:cubicBezTo>
                      <a:pt x="6569" y="433754"/>
                      <a:pt x="7102" y="427718"/>
                      <a:pt x="7635" y="421503"/>
                    </a:cubicBezTo>
                    <a:lnTo>
                      <a:pt x="7989" y="417419"/>
                    </a:lnTo>
                    <a:cubicBezTo>
                      <a:pt x="31604" y="188025"/>
                      <a:pt x="228152" y="8700"/>
                      <a:pt x="463052" y="8700"/>
                    </a:cubicBezTo>
                    <a:lnTo>
                      <a:pt x="463585" y="8700"/>
                    </a:lnTo>
                    <a:lnTo>
                      <a:pt x="463585" y="5504"/>
                    </a:lnTo>
                    <a:cubicBezTo>
                      <a:pt x="463585" y="3728"/>
                      <a:pt x="463585" y="1775"/>
                      <a:pt x="463585" y="0"/>
                    </a:cubicBezTo>
                    <a:lnTo>
                      <a:pt x="463407" y="0"/>
                    </a:lnTo>
                    <a:lnTo>
                      <a:pt x="456838" y="0"/>
                    </a:lnTo>
                    <a:lnTo>
                      <a:pt x="456838" y="1775"/>
                    </a:lnTo>
                    <a:cubicBezTo>
                      <a:pt x="446362" y="1775"/>
                      <a:pt x="436065" y="2308"/>
                      <a:pt x="425766" y="3018"/>
                    </a:cubicBezTo>
                    <a:lnTo>
                      <a:pt x="425766" y="1598"/>
                    </a:lnTo>
                    <a:lnTo>
                      <a:pt x="425766" y="0"/>
                    </a:lnTo>
                    <a:lnTo>
                      <a:pt x="419375" y="0"/>
                    </a:lnTo>
                    <a:lnTo>
                      <a:pt x="419197" y="0"/>
                    </a:lnTo>
                    <a:lnTo>
                      <a:pt x="419375" y="1775"/>
                    </a:lnTo>
                    <a:lnTo>
                      <a:pt x="419375" y="3551"/>
                    </a:lnTo>
                    <a:cubicBezTo>
                      <a:pt x="406413" y="4616"/>
                      <a:pt x="393630" y="6392"/>
                      <a:pt x="381024" y="8700"/>
                    </a:cubicBezTo>
                    <a:cubicBezTo>
                      <a:pt x="381024" y="5859"/>
                      <a:pt x="380846" y="2840"/>
                      <a:pt x="380668" y="0"/>
                    </a:cubicBezTo>
                    <a:lnTo>
                      <a:pt x="374277" y="0"/>
                    </a:lnTo>
                    <a:lnTo>
                      <a:pt x="374277" y="0"/>
                    </a:lnTo>
                    <a:cubicBezTo>
                      <a:pt x="374455" y="3373"/>
                      <a:pt x="374632" y="6569"/>
                      <a:pt x="374632" y="9943"/>
                    </a:cubicBezTo>
                    <a:cubicBezTo>
                      <a:pt x="363269" y="12073"/>
                      <a:pt x="352083" y="14559"/>
                      <a:pt x="341075" y="17577"/>
                    </a:cubicBezTo>
                    <a:lnTo>
                      <a:pt x="341075" y="16334"/>
                    </a:lnTo>
                    <a:cubicBezTo>
                      <a:pt x="340897" y="10830"/>
                      <a:pt x="340719" y="5504"/>
                      <a:pt x="340365" y="177"/>
                    </a:cubicBezTo>
                    <a:lnTo>
                      <a:pt x="333973" y="177"/>
                    </a:lnTo>
                    <a:lnTo>
                      <a:pt x="333973" y="177"/>
                    </a:lnTo>
                    <a:cubicBezTo>
                      <a:pt x="334328" y="5504"/>
                      <a:pt x="334506" y="11008"/>
                      <a:pt x="334683" y="16512"/>
                    </a:cubicBezTo>
                    <a:lnTo>
                      <a:pt x="334683" y="19530"/>
                    </a:lnTo>
                    <a:cubicBezTo>
                      <a:pt x="322255" y="23081"/>
                      <a:pt x="310181" y="26987"/>
                      <a:pt x="298107" y="31604"/>
                    </a:cubicBezTo>
                    <a:cubicBezTo>
                      <a:pt x="298107" y="29118"/>
                      <a:pt x="298107" y="26632"/>
                      <a:pt x="298107" y="25744"/>
                    </a:cubicBezTo>
                    <a:cubicBezTo>
                      <a:pt x="297930" y="17222"/>
                      <a:pt x="297398" y="8700"/>
                      <a:pt x="296509" y="355"/>
                    </a:cubicBezTo>
                    <a:lnTo>
                      <a:pt x="290295" y="355"/>
                    </a:lnTo>
                    <a:lnTo>
                      <a:pt x="290118" y="355"/>
                    </a:lnTo>
                    <a:cubicBezTo>
                      <a:pt x="291005" y="8877"/>
                      <a:pt x="291716" y="17222"/>
                      <a:pt x="291716" y="25922"/>
                    </a:cubicBezTo>
                    <a:cubicBezTo>
                      <a:pt x="291716" y="27165"/>
                      <a:pt x="291716" y="31248"/>
                      <a:pt x="291716" y="34267"/>
                    </a:cubicBezTo>
                    <a:cubicBezTo>
                      <a:pt x="151628" y="89662"/>
                      <a:pt x="45098" y="211639"/>
                      <a:pt x="11008" y="361314"/>
                    </a:cubicBezTo>
                    <a:lnTo>
                      <a:pt x="10475" y="363622"/>
                    </a:lnTo>
                    <a:cubicBezTo>
                      <a:pt x="9410" y="368238"/>
                      <a:pt x="8522" y="372855"/>
                      <a:pt x="7635" y="377471"/>
                    </a:cubicBezTo>
                    <a:lnTo>
                      <a:pt x="6746" y="382087"/>
                    </a:lnTo>
                    <a:cubicBezTo>
                      <a:pt x="5504" y="389011"/>
                      <a:pt x="4439" y="395936"/>
                      <a:pt x="3373" y="403038"/>
                    </a:cubicBezTo>
                    <a:cubicBezTo>
                      <a:pt x="3018" y="405346"/>
                      <a:pt x="2663" y="407832"/>
                      <a:pt x="2485" y="410140"/>
                    </a:cubicBezTo>
                    <a:cubicBezTo>
                      <a:pt x="2308" y="407832"/>
                      <a:pt x="1775" y="405701"/>
                      <a:pt x="1598" y="403393"/>
                    </a:cubicBezTo>
                    <a:cubicBezTo>
                      <a:pt x="1242" y="400020"/>
                      <a:pt x="533" y="396646"/>
                      <a:pt x="0" y="393450"/>
                    </a:cubicBezTo>
                    <a:lnTo>
                      <a:pt x="0" y="467843"/>
                    </a:lnTo>
                    <a:lnTo>
                      <a:pt x="2485" y="467666"/>
                    </a:lnTo>
                    <a:cubicBezTo>
                      <a:pt x="236853" y="466423"/>
                      <a:pt x="430561" y="645926"/>
                      <a:pt x="454175" y="875321"/>
                    </a:cubicBezTo>
                    <a:close/>
                  </a:path>
                </a:pathLst>
              </a:custGeom>
              <a:grpFill/>
              <a:ln w="10769" cap="flat">
                <a:noFill/>
                <a:prstDash val="solid"/>
                <a:miter/>
              </a:ln>
            </p:spPr>
            <p:txBody>
              <a:bodyPr rtlCol="0" anchor="ctr"/>
              <a:lstStyle/>
              <a:p>
                <a:endParaRPr lang="en-US" dirty="0"/>
              </a:p>
            </p:txBody>
          </p:sp>
          <p:sp>
            <p:nvSpPr>
              <p:cNvPr id="1011" name="Freeform: Shape 1010">
                <a:extLst>
                  <a:ext uri="{FF2B5EF4-FFF2-40B4-BE49-F238E27FC236}">
                    <a16:creationId xmlns:a16="http://schemas.microsoft.com/office/drawing/2014/main" id="{4C5BB5C1-AE2C-4A88-89A7-BD5C44728AB2}"/>
                  </a:ext>
                </a:extLst>
              </p:cNvPr>
              <p:cNvSpPr/>
              <p:nvPr/>
            </p:nvSpPr>
            <p:spPr>
              <a:xfrm>
                <a:off x="8294108" y="6575559"/>
                <a:ext cx="296687" cy="267212"/>
              </a:xfrm>
              <a:custGeom>
                <a:avLst/>
                <a:gdLst>
                  <a:gd name="connsiteX0" fmla="*/ 290295 w 296687"/>
                  <a:gd name="connsiteY0" fmla="*/ 267212 h 267212"/>
                  <a:gd name="connsiteX1" fmla="*/ 296509 w 296687"/>
                  <a:gd name="connsiteY1" fmla="*/ 267212 h 267212"/>
                  <a:gd name="connsiteX2" fmla="*/ 296687 w 296687"/>
                  <a:gd name="connsiteY2" fmla="*/ 267212 h 267212"/>
                  <a:gd name="connsiteX3" fmla="*/ 2485 w 296687"/>
                  <a:gd name="connsiteY3" fmla="*/ 0 h 267212"/>
                  <a:gd name="connsiteX4" fmla="*/ 0 w 296687"/>
                  <a:gd name="connsiteY4" fmla="*/ 177 h 267212"/>
                  <a:gd name="connsiteX5" fmla="*/ 0 w 296687"/>
                  <a:gd name="connsiteY5" fmla="*/ 6569 h 267212"/>
                  <a:gd name="connsiteX6" fmla="*/ 2485 w 296687"/>
                  <a:gd name="connsiteY6" fmla="*/ 6392 h 267212"/>
                  <a:gd name="connsiteX7" fmla="*/ 290295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2"/>
                    </a:moveTo>
                    <a:lnTo>
                      <a:pt x="296509" y="267212"/>
                    </a:lnTo>
                    <a:lnTo>
                      <a:pt x="296687" y="267212"/>
                    </a:lnTo>
                    <a:cubicBezTo>
                      <a:pt x="281773" y="117893"/>
                      <a:pt x="154469" y="0"/>
                      <a:pt x="2485" y="0"/>
                    </a:cubicBezTo>
                    <a:lnTo>
                      <a:pt x="0" y="177"/>
                    </a:lnTo>
                    <a:lnTo>
                      <a:pt x="0" y="6569"/>
                    </a:lnTo>
                    <a:lnTo>
                      <a:pt x="2485" y="6392"/>
                    </a:lnTo>
                    <a:cubicBezTo>
                      <a:pt x="151095" y="6392"/>
                      <a:pt x="275381" y="121444"/>
                      <a:pt x="290295" y="267212"/>
                    </a:cubicBezTo>
                    <a:close/>
                  </a:path>
                </a:pathLst>
              </a:custGeom>
              <a:grpFill/>
              <a:ln w="10769" cap="flat">
                <a:noFill/>
                <a:prstDash val="solid"/>
                <a:miter/>
              </a:ln>
            </p:spPr>
            <p:txBody>
              <a:bodyPr rtlCol="0" anchor="ctr"/>
              <a:lstStyle/>
              <a:p>
                <a:endParaRPr lang="en-US" dirty="0"/>
              </a:p>
            </p:txBody>
          </p:sp>
          <p:sp>
            <p:nvSpPr>
              <p:cNvPr id="1012" name="Freeform: Shape 1011">
                <a:extLst>
                  <a:ext uri="{FF2B5EF4-FFF2-40B4-BE49-F238E27FC236}">
                    <a16:creationId xmlns:a16="http://schemas.microsoft.com/office/drawing/2014/main" id="{E41CB6E8-4627-46F8-B22B-B0D725030B59}"/>
                  </a:ext>
                </a:extLst>
              </p:cNvPr>
              <p:cNvSpPr/>
              <p:nvPr/>
            </p:nvSpPr>
            <p:spPr>
              <a:xfrm>
                <a:off x="8294108" y="6429790"/>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5 w 425944"/>
                  <a:gd name="connsiteY7" fmla="*/ 0 h 412803"/>
                  <a:gd name="connsiteX8" fmla="*/ 0 w 425944"/>
                  <a:gd name="connsiteY8" fmla="*/ 177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89"/>
                      <a:pt x="113455" y="0"/>
                      <a:pt x="2485" y="0"/>
                    </a:cubicBezTo>
                    <a:lnTo>
                      <a:pt x="0" y="177"/>
                    </a:lnTo>
                    <a:lnTo>
                      <a:pt x="0" y="6569"/>
                    </a:lnTo>
                    <a:lnTo>
                      <a:pt x="2485" y="6392"/>
                    </a:lnTo>
                    <a:cubicBezTo>
                      <a:pt x="111857" y="6746"/>
                      <a:pt x="215191" y="48826"/>
                      <a:pt x="293491" y="125172"/>
                    </a:cubicBezTo>
                    <a:close/>
                  </a:path>
                </a:pathLst>
              </a:custGeom>
              <a:grpFill/>
              <a:ln w="10769" cap="flat">
                <a:noFill/>
                <a:prstDash val="solid"/>
                <a:miter/>
              </a:ln>
            </p:spPr>
            <p:txBody>
              <a:bodyPr rtlCol="0" anchor="ctr"/>
              <a:lstStyle/>
              <a:p>
                <a:endParaRPr lang="en-US" dirty="0"/>
              </a:p>
            </p:txBody>
          </p:sp>
          <p:sp>
            <p:nvSpPr>
              <p:cNvPr id="1013" name="Freeform: Shape 1012">
                <a:extLst>
                  <a:ext uri="{FF2B5EF4-FFF2-40B4-BE49-F238E27FC236}">
                    <a16:creationId xmlns:a16="http://schemas.microsoft.com/office/drawing/2014/main" id="{F308246D-7A2C-4D50-9DB2-5EE1CD209568}"/>
                  </a:ext>
                </a:extLst>
              </p:cNvPr>
              <p:cNvSpPr/>
              <p:nvPr/>
            </p:nvSpPr>
            <p:spPr>
              <a:xfrm>
                <a:off x="8294108" y="6475065"/>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8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8"/>
                    </a:lnTo>
                    <a:lnTo>
                      <a:pt x="0" y="6569"/>
                    </a:lnTo>
                    <a:lnTo>
                      <a:pt x="2485" y="6392"/>
                    </a:lnTo>
                    <a:cubicBezTo>
                      <a:pt x="203118" y="6569"/>
                      <a:pt x="368062" y="167785"/>
                      <a:pt x="374455" y="367706"/>
                    </a:cubicBezTo>
                    <a:close/>
                  </a:path>
                </a:pathLst>
              </a:custGeom>
              <a:grpFill/>
              <a:ln w="10769" cap="flat">
                <a:noFill/>
                <a:prstDash val="solid"/>
                <a:miter/>
              </a:ln>
            </p:spPr>
            <p:txBody>
              <a:bodyPr rtlCol="0" anchor="ctr"/>
              <a:lstStyle/>
              <a:p>
                <a:endParaRPr lang="en-US" dirty="0"/>
              </a:p>
            </p:txBody>
          </p:sp>
          <p:sp>
            <p:nvSpPr>
              <p:cNvPr id="1014" name="Freeform: Shape 1013">
                <a:extLst>
                  <a:ext uri="{FF2B5EF4-FFF2-40B4-BE49-F238E27FC236}">
                    <a16:creationId xmlns:a16="http://schemas.microsoft.com/office/drawing/2014/main" id="{D6490F07-F0E2-4B41-B9B0-B9D25503C977}"/>
                  </a:ext>
                </a:extLst>
              </p:cNvPr>
              <p:cNvSpPr/>
              <p:nvPr/>
            </p:nvSpPr>
            <p:spPr>
              <a:xfrm>
                <a:off x="8294108" y="6523892"/>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8 h 318879"/>
                  <a:gd name="connsiteX4" fmla="*/ 2485 w 340542"/>
                  <a:gd name="connsiteY4" fmla="*/ 0 h 318879"/>
                  <a:gd name="connsiteX5" fmla="*/ 0 w 340542"/>
                  <a:gd name="connsiteY5" fmla="*/ 178 h 318879"/>
                  <a:gd name="connsiteX6" fmla="*/ 0 w 340542"/>
                  <a:gd name="connsiteY6" fmla="*/ 6569 h 318879"/>
                  <a:gd name="connsiteX7" fmla="*/ 2485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9"/>
                      <a:pt x="300061" y="156599"/>
                      <a:pt x="239871" y="97298"/>
                    </a:cubicBezTo>
                    <a:cubicBezTo>
                      <a:pt x="176130" y="34622"/>
                      <a:pt x="91793" y="0"/>
                      <a:pt x="2485" y="0"/>
                    </a:cubicBezTo>
                    <a:lnTo>
                      <a:pt x="0" y="178"/>
                    </a:lnTo>
                    <a:lnTo>
                      <a:pt x="0" y="6569"/>
                    </a:lnTo>
                    <a:lnTo>
                      <a:pt x="2485" y="6392"/>
                    </a:lnTo>
                    <a:cubicBezTo>
                      <a:pt x="177551" y="6392"/>
                      <a:pt x="323320" y="145413"/>
                      <a:pt x="334150" y="318879"/>
                    </a:cubicBezTo>
                    <a:close/>
                  </a:path>
                </a:pathLst>
              </a:custGeom>
              <a:grpFill/>
              <a:ln w="10769" cap="flat">
                <a:noFill/>
                <a:prstDash val="solid"/>
                <a:miter/>
              </a:ln>
            </p:spPr>
            <p:txBody>
              <a:bodyPr rtlCol="0" anchor="ctr"/>
              <a:lstStyle/>
              <a:p>
                <a:endParaRPr lang="en-US" dirty="0"/>
              </a:p>
            </p:txBody>
          </p:sp>
          <p:sp>
            <p:nvSpPr>
              <p:cNvPr id="1015" name="Freeform: Shape 1014">
                <a:extLst>
                  <a:ext uri="{FF2B5EF4-FFF2-40B4-BE49-F238E27FC236}">
                    <a16:creationId xmlns:a16="http://schemas.microsoft.com/office/drawing/2014/main" id="{75122F47-B822-4776-99DA-45AE33084804}"/>
                  </a:ext>
                </a:extLst>
              </p:cNvPr>
              <p:cNvSpPr/>
              <p:nvPr/>
            </p:nvSpPr>
            <p:spPr>
              <a:xfrm>
                <a:off x="8754319"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016" name="Freeform: Shape 1015">
                <a:extLst>
                  <a:ext uri="{FF2B5EF4-FFF2-40B4-BE49-F238E27FC236}">
                    <a16:creationId xmlns:a16="http://schemas.microsoft.com/office/drawing/2014/main" id="{D106DE24-DE54-4176-9B74-8701EDE01F4E}"/>
                  </a:ext>
                </a:extLst>
              </p:cNvPr>
              <p:cNvSpPr/>
              <p:nvPr/>
            </p:nvSpPr>
            <p:spPr>
              <a:xfrm>
                <a:off x="8294640" y="5924306"/>
                <a:ext cx="463584" cy="918642"/>
              </a:xfrm>
              <a:custGeom>
                <a:avLst/>
                <a:gdLst>
                  <a:gd name="connsiteX0" fmla="*/ 454175 w 463584"/>
                  <a:gd name="connsiteY0" fmla="*/ 875498 h 918642"/>
                  <a:gd name="connsiteX1" fmla="*/ 454530 w 463584"/>
                  <a:gd name="connsiteY1" fmla="*/ 879049 h 918642"/>
                  <a:gd name="connsiteX2" fmla="*/ 455950 w 463584"/>
                  <a:gd name="connsiteY2" fmla="*/ 898047 h 918642"/>
                  <a:gd name="connsiteX3" fmla="*/ 456305 w 463584"/>
                  <a:gd name="connsiteY3" fmla="*/ 906570 h 918642"/>
                  <a:gd name="connsiteX4" fmla="*/ 456661 w 463584"/>
                  <a:gd name="connsiteY4" fmla="*/ 918643 h 918642"/>
                  <a:gd name="connsiteX5" fmla="*/ 456661 w 463584"/>
                  <a:gd name="connsiteY5" fmla="*/ 918643 h 918642"/>
                  <a:gd name="connsiteX6" fmla="*/ 463230 w 463584"/>
                  <a:gd name="connsiteY6" fmla="*/ 918643 h 918642"/>
                  <a:gd name="connsiteX7" fmla="*/ 460034 w 463584"/>
                  <a:gd name="connsiteY7" fmla="*/ 868396 h 918642"/>
                  <a:gd name="connsiteX8" fmla="*/ 460034 w 463584"/>
                  <a:gd name="connsiteY8" fmla="*/ 867863 h 918642"/>
                  <a:gd name="connsiteX9" fmla="*/ 459146 w 463584"/>
                  <a:gd name="connsiteY9" fmla="*/ 861117 h 918642"/>
                  <a:gd name="connsiteX10" fmla="*/ 455773 w 463584"/>
                  <a:gd name="connsiteY10" fmla="*/ 839456 h 918642"/>
                  <a:gd name="connsiteX11" fmla="*/ 455062 w 463584"/>
                  <a:gd name="connsiteY11" fmla="*/ 835372 h 918642"/>
                  <a:gd name="connsiteX12" fmla="*/ 452044 w 463584"/>
                  <a:gd name="connsiteY12" fmla="*/ 821345 h 918642"/>
                  <a:gd name="connsiteX13" fmla="*/ 451512 w 463584"/>
                  <a:gd name="connsiteY13" fmla="*/ 819393 h 918642"/>
                  <a:gd name="connsiteX14" fmla="*/ 170626 w 463584"/>
                  <a:gd name="connsiteY14" fmla="*/ 492168 h 918642"/>
                  <a:gd name="connsiteX15" fmla="*/ 170626 w 463584"/>
                  <a:gd name="connsiteY15" fmla="*/ 483823 h 918642"/>
                  <a:gd name="connsiteX16" fmla="*/ 463052 w 463584"/>
                  <a:gd name="connsiteY16" fmla="*/ 199566 h 918642"/>
                  <a:gd name="connsiteX17" fmla="*/ 463052 w 463584"/>
                  <a:gd name="connsiteY17" fmla="*/ 193174 h 918642"/>
                  <a:gd name="connsiteX18" fmla="*/ 164234 w 463584"/>
                  <a:gd name="connsiteY18" fmla="*/ 483823 h 918642"/>
                  <a:gd name="connsiteX19" fmla="*/ 164234 w 463584"/>
                  <a:gd name="connsiteY19" fmla="*/ 489682 h 918642"/>
                  <a:gd name="connsiteX20" fmla="*/ 127659 w 463584"/>
                  <a:gd name="connsiteY20" fmla="*/ 477609 h 918642"/>
                  <a:gd name="connsiteX21" fmla="*/ 127659 w 463584"/>
                  <a:gd name="connsiteY21" fmla="*/ 474590 h 918642"/>
                  <a:gd name="connsiteX22" fmla="*/ 227087 w 463584"/>
                  <a:gd name="connsiteY22" fmla="*/ 243421 h 918642"/>
                  <a:gd name="connsiteX23" fmla="*/ 460389 w 463584"/>
                  <a:gd name="connsiteY23" fmla="*/ 147899 h 918642"/>
                  <a:gd name="connsiteX24" fmla="*/ 463052 w 463584"/>
                  <a:gd name="connsiteY24" fmla="*/ 147899 h 918642"/>
                  <a:gd name="connsiteX25" fmla="*/ 463052 w 463584"/>
                  <a:gd name="connsiteY25" fmla="*/ 141507 h 918642"/>
                  <a:gd name="connsiteX26" fmla="*/ 460389 w 463584"/>
                  <a:gd name="connsiteY26" fmla="*/ 141507 h 918642"/>
                  <a:gd name="connsiteX27" fmla="*/ 222648 w 463584"/>
                  <a:gd name="connsiteY27" fmla="*/ 238804 h 918642"/>
                  <a:gd name="connsiteX28" fmla="*/ 121267 w 463584"/>
                  <a:gd name="connsiteY28" fmla="*/ 474590 h 918642"/>
                  <a:gd name="connsiteX29" fmla="*/ 121267 w 463584"/>
                  <a:gd name="connsiteY29" fmla="*/ 475833 h 918642"/>
                  <a:gd name="connsiteX30" fmla="*/ 87710 w 463584"/>
                  <a:gd name="connsiteY30" fmla="*/ 468199 h 918642"/>
                  <a:gd name="connsiteX31" fmla="*/ 463052 w 463584"/>
                  <a:gd name="connsiteY31" fmla="*/ 99250 h 918642"/>
                  <a:gd name="connsiteX32" fmla="*/ 463052 w 463584"/>
                  <a:gd name="connsiteY32" fmla="*/ 92858 h 918642"/>
                  <a:gd name="connsiteX33" fmla="*/ 81318 w 463584"/>
                  <a:gd name="connsiteY33" fmla="*/ 467134 h 918642"/>
                  <a:gd name="connsiteX34" fmla="*/ 42967 w 463584"/>
                  <a:gd name="connsiteY34" fmla="*/ 462162 h 918642"/>
                  <a:gd name="connsiteX35" fmla="*/ 463052 w 463584"/>
                  <a:gd name="connsiteY35" fmla="*/ 54330 h 918642"/>
                  <a:gd name="connsiteX36" fmla="*/ 463052 w 463584"/>
                  <a:gd name="connsiteY36" fmla="*/ 47938 h 918642"/>
                  <a:gd name="connsiteX37" fmla="*/ 36575 w 463584"/>
                  <a:gd name="connsiteY37" fmla="*/ 461807 h 918642"/>
                  <a:gd name="connsiteX38" fmla="*/ 5504 w 463584"/>
                  <a:gd name="connsiteY38" fmla="*/ 460387 h 918642"/>
                  <a:gd name="connsiteX39" fmla="*/ 5859 w 463584"/>
                  <a:gd name="connsiteY39" fmla="*/ 449023 h 918642"/>
                  <a:gd name="connsiteX40" fmla="*/ 6214 w 463584"/>
                  <a:gd name="connsiteY40" fmla="*/ 439969 h 918642"/>
                  <a:gd name="connsiteX41" fmla="*/ 7635 w 463584"/>
                  <a:gd name="connsiteY41" fmla="*/ 421503 h 918642"/>
                  <a:gd name="connsiteX42" fmla="*/ 7989 w 463584"/>
                  <a:gd name="connsiteY42" fmla="*/ 417419 h 918642"/>
                  <a:gd name="connsiteX43" fmla="*/ 463052 w 463584"/>
                  <a:gd name="connsiteY43" fmla="*/ 8700 h 918642"/>
                  <a:gd name="connsiteX44" fmla="*/ 463585 w 463584"/>
                  <a:gd name="connsiteY44" fmla="*/ 8700 h 918642"/>
                  <a:gd name="connsiteX45" fmla="*/ 463585 w 463584"/>
                  <a:gd name="connsiteY45" fmla="*/ 5504 h 918642"/>
                  <a:gd name="connsiteX46" fmla="*/ 463585 w 463584"/>
                  <a:gd name="connsiteY46" fmla="*/ 0 h 918642"/>
                  <a:gd name="connsiteX47" fmla="*/ 463407 w 463584"/>
                  <a:gd name="connsiteY47" fmla="*/ 0 h 918642"/>
                  <a:gd name="connsiteX48" fmla="*/ 456838 w 463584"/>
                  <a:gd name="connsiteY48" fmla="*/ 0 h 918642"/>
                  <a:gd name="connsiteX49" fmla="*/ 456838 w 463584"/>
                  <a:gd name="connsiteY49" fmla="*/ 1775 h 918642"/>
                  <a:gd name="connsiteX50" fmla="*/ 425766 w 463584"/>
                  <a:gd name="connsiteY50" fmla="*/ 3196 h 918642"/>
                  <a:gd name="connsiteX51" fmla="*/ 425766 w 463584"/>
                  <a:gd name="connsiteY51" fmla="*/ 1598 h 918642"/>
                  <a:gd name="connsiteX52" fmla="*/ 425766 w 463584"/>
                  <a:gd name="connsiteY52" fmla="*/ 0 h 918642"/>
                  <a:gd name="connsiteX53" fmla="*/ 419375 w 463584"/>
                  <a:gd name="connsiteY53" fmla="*/ 0 h 918642"/>
                  <a:gd name="connsiteX54" fmla="*/ 419197 w 463584"/>
                  <a:gd name="connsiteY54" fmla="*/ 0 h 918642"/>
                  <a:gd name="connsiteX55" fmla="*/ 419375 w 463584"/>
                  <a:gd name="connsiteY55" fmla="*/ 1775 h 918642"/>
                  <a:gd name="connsiteX56" fmla="*/ 419375 w 463584"/>
                  <a:gd name="connsiteY56" fmla="*/ 3551 h 918642"/>
                  <a:gd name="connsiteX57" fmla="*/ 381024 w 463584"/>
                  <a:gd name="connsiteY57" fmla="*/ 8700 h 918642"/>
                  <a:gd name="connsiteX58" fmla="*/ 380668 w 463584"/>
                  <a:gd name="connsiteY58" fmla="*/ 0 h 918642"/>
                  <a:gd name="connsiteX59" fmla="*/ 374277 w 463584"/>
                  <a:gd name="connsiteY59" fmla="*/ 0 h 918642"/>
                  <a:gd name="connsiteX60" fmla="*/ 374277 w 463584"/>
                  <a:gd name="connsiteY60" fmla="*/ 0 h 918642"/>
                  <a:gd name="connsiteX61" fmla="*/ 374632 w 463584"/>
                  <a:gd name="connsiteY61" fmla="*/ 9765 h 918642"/>
                  <a:gd name="connsiteX62" fmla="*/ 341075 w 463584"/>
                  <a:gd name="connsiteY62" fmla="*/ 17400 h 918642"/>
                  <a:gd name="connsiteX63" fmla="*/ 341075 w 463584"/>
                  <a:gd name="connsiteY63" fmla="*/ 16157 h 918642"/>
                  <a:gd name="connsiteX64" fmla="*/ 340365 w 463584"/>
                  <a:gd name="connsiteY64" fmla="*/ 0 h 918642"/>
                  <a:gd name="connsiteX65" fmla="*/ 333973 w 463584"/>
                  <a:gd name="connsiteY65" fmla="*/ 0 h 918642"/>
                  <a:gd name="connsiteX66" fmla="*/ 333973 w 463584"/>
                  <a:gd name="connsiteY66" fmla="*/ 0 h 918642"/>
                  <a:gd name="connsiteX67" fmla="*/ 334683 w 463584"/>
                  <a:gd name="connsiteY67" fmla="*/ 16334 h 918642"/>
                  <a:gd name="connsiteX68" fmla="*/ 334683 w 463584"/>
                  <a:gd name="connsiteY68" fmla="*/ 19353 h 918642"/>
                  <a:gd name="connsiteX69" fmla="*/ 298107 w 463584"/>
                  <a:gd name="connsiteY69" fmla="*/ 31248 h 918642"/>
                  <a:gd name="connsiteX70" fmla="*/ 298107 w 463584"/>
                  <a:gd name="connsiteY70" fmla="*/ 25390 h 918642"/>
                  <a:gd name="connsiteX71" fmla="*/ 296509 w 463584"/>
                  <a:gd name="connsiteY71" fmla="*/ 0 h 918642"/>
                  <a:gd name="connsiteX72" fmla="*/ 290295 w 463584"/>
                  <a:gd name="connsiteY72" fmla="*/ 0 h 918642"/>
                  <a:gd name="connsiteX73" fmla="*/ 290118 w 463584"/>
                  <a:gd name="connsiteY73" fmla="*/ 0 h 918642"/>
                  <a:gd name="connsiteX74" fmla="*/ 291716 w 463584"/>
                  <a:gd name="connsiteY74" fmla="*/ 25567 h 918642"/>
                  <a:gd name="connsiteX75" fmla="*/ 291716 w 463584"/>
                  <a:gd name="connsiteY75" fmla="*/ 33912 h 918642"/>
                  <a:gd name="connsiteX76" fmla="*/ 11008 w 463584"/>
                  <a:gd name="connsiteY76" fmla="*/ 360959 h 918642"/>
                  <a:gd name="connsiteX77" fmla="*/ 10475 w 463584"/>
                  <a:gd name="connsiteY77" fmla="*/ 363267 h 918642"/>
                  <a:gd name="connsiteX78" fmla="*/ 7635 w 463584"/>
                  <a:gd name="connsiteY78" fmla="*/ 377116 h 918642"/>
                  <a:gd name="connsiteX79" fmla="*/ 6746 w 463584"/>
                  <a:gd name="connsiteY79" fmla="*/ 381732 h 918642"/>
                  <a:gd name="connsiteX80" fmla="*/ 3373 w 463584"/>
                  <a:gd name="connsiteY80" fmla="*/ 402683 h 918642"/>
                  <a:gd name="connsiteX81" fmla="*/ 2485 w 463584"/>
                  <a:gd name="connsiteY81" fmla="*/ 409785 h 918642"/>
                  <a:gd name="connsiteX82" fmla="*/ 1598 w 463584"/>
                  <a:gd name="connsiteY82" fmla="*/ 403038 h 918642"/>
                  <a:gd name="connsiteX83" fmla="*/ 0 w 463584"/>
                  <a:gd name="connsiteY83" fmla="*/ 393095 h 918642"/>
                  <a:gd name="connsiteX84" fmla="*/ 0 w 463584"/>
                  <a:gd name="connsiteY84" fmla="*/ 467489 h 918642"/>
                  <a:gd name="connsiteX85" fmla="*/ 2485 w 463584"/>
                  <a:gd name="connsiteY85" fmla="*/ 467311 h 918642"/>
                  <a:gd name="connsiteX86" fmla="*/ 454175 w 463584"/>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4" h="918642">
                    <a:moveTo>
                      <a:pt x="454175" y="875498"/>
                    </a:moveTo>
                    <a:lnTo>
                      <a:pt x="454530" y="879049"/>
                    </a:lnTo>
                    <a:cubicBezTo>
                      <a:pt x="455062" y="885263"/>
                      <a:pt x="455595" y="891655"/>
                      <a:pt x="455950" y="898047"/>
                    </a:cubicBezTo>
                    <a:cubicBezTo>
                      <a:pt x="456127" y="900888"/>
                      <a:pt x="456127" y="903729"/>
                      <a:pt x="456305" y="906570"/>
                    </a:cubicBezTo>
                    <a:cubicBezTo>
                      <a:pt x="456483" y="910653"/>
                      <a:pt x="456483" y="914559"/>
                      <a:pt x="456661" y="918643"/>
                    </a:cubicBezTo>
                    <a:lnTo>
                      <a:pt x="456661" y="918643"/>
                    </a:lnTo>
                    <a:lnTo>
                      <a:pt x="463230" y="918643"/>
                    </a:lnTo>
                    <a:cubicBezTo>
                      <a:pt x="463052" y="901598"/>
                      <a:pt x="461987" y="884908"/>
                      <a:pt x="460034" y="868396"/>
                    </a:cubicBezTo>
                    <a:lnTo>
                      <a:pt x="460034" y="867863"/>
                    </a:lnTo>
                    <a:cubicBezTo>
                      <a:pt x="459856" y="865556"/>
                      <a:pt x="459324" y="863425"/>
                      <a:pt x="459146" y="861117"/>
                    </a:cubicBezTo>
                    <a:cubicBezTo>
                      <a:pt x="458259" y="853837"/>
                      <a:pt x="457016" y="846558"/>
                      <a:pt x="455773" y="839456"/>
                    </a:cubicBezTo>
                    <a:lnTo>
                      <a:pt x="455062" y="835372"/>
                    </a:lnTo>
                    <a:cubicBezTo>
                      <a:pt x="454175" y="830578"/>
                      <a:pt x="453109" y="825962"/>
                      <a:pt x="452044" y="821345"/>
                    </a:cubicBezTo>
                    <a:lnTo>
                      <a:pt x="451512" y="819393"/>
                    </a:lnTo>
                    <a:cubicBezTo>
                      <a:pt x="417422" y="669718"/>
                      <a:pt x="310714" y="547564"/>
                      <a:pt x="170626" y="492168"/>
                    </a:cubicBezTo>
                    <a:cubicBezTo>
                      <a:pt x="170626" y="489150"/>
                      <a:pt x="170626" y="485244"/>
                      <a:pt x="170626" y="483823"/>
                    </a:cubicBezTo>
                    <a:cubicBezTo>
                      <a:pt x="173645" y="327047"/>
                      <a:pt x="306630" y="199566"/>
                      <a:pt x="463052" y="199566"/>
                    </a:cubicBezTo>
                    <a:lnTo>
                      <a:pt x="463052" y="193174"/>
                    </a:lnTo>
                    <a:cubicBezTo>
                      <a:pt x="303257" y="193174"/>
                      <a:pt x="167253" y="323496"/>
                      <a:pt x="164234" y="483823"/>
                    </a:cubicBezTo>
                    <a:cubicBezTo>
                      <a:pt x="164234" y="484711"/>
                      <a:pt x="164234" y="487196"/>
                      <a:pt x="164234" y="489682"/>
                    </a:cubicBezTo>
                    <a:cubicBezTo>
                      <a:pt x="152338" y="485244"/>
                      <a:pt x="140087" y="481160"/>
                      <a:pt x="127659" y="477609"/>
                    </a:cubicBezTo>
                    <a:lnTo>
                      <a:pt x="127659" y="474590"/>
                    </a:lnTo>
                    <a:cubicBezTo>
                      <a:pt x="129257" y="386881"/>
                      <a:pt x="164589" y="304853"/>
                      <a:pt x="227087" y="243421"/>
                    </a:cubicBezTo>
                    <a:cubicBezTo>
                      <a:pt x="289585" y="181811"/>
                      <a:pt x="372679" y="147899"/>
                      <a:pt x="460389" y="147899"/>
                    </a:cubicBezTo>
                    <a:lnTo>
                      <a:pt x="463052" y="147899"/>
                    </a:lnTo>
                    <a:lnTo>
                      <a:pt x="463052" y="141507"/>
                    </a:lnTo>
                    <a:lnTo>
                      <a:pt x="460389" y="141507"/>
                    </a:lnTo>
                    <a:cubicBezTo>
                      <a:pt x="371081" y="141507"/>
                      <a:pt x="286212" y="176129"/>
                      <a:pt x="222648" y="238804"/>
                    </a:cubicBezTo>
                    <a:cubicBezTo>
                      <a:pt x="159085" y="301479"/>
                      <a:pt x="123043" y="385283"/>
                      <a:pt x="121267" y="474590"/>
                    </a:cubicBezTo>
                    <a:lnTo>
                      <a:pt x="121267" y="475833"/>
                    </a:lnTo>
                    <a:cubicBezTo>
                      <a:pt x="110259" y="472815"/>
                      <a:pt x="99073" y="470329"/>
                      <a:pt x="87710" y="468199"/>
                    </a:cubicBezTo>
                    <a:cubicBezTo>
                      <a:pt x="90018" y="264549"/>
                      <a:pt x="259756" y="99250"/>
                      <a:pt x="463052" y="99250"/>
                    </a:cubicBezTo>
                    <a:lnTo>
                      <a:pt x="463052" y="92858"/>
                    </a:lnTo>
                    <a:cubicBezTo>
                      <a:pt x="256561" y="92858"/>
                      <a:pt x="84159" y="260465"/>
                      <a:pt x="81318" y="467134"/>
                    </a:cubicBezTo>
                    <a:cubicBezTo>
                      <a:pt x="68712" y="465003"/>
                      <a:pt x="55928" y="463228"/>
                      <a:pt x="42967" y="462162"/>
                    </a:cubicBezTo>
                    <a:cubicBezTo>
                      <a:pt x="50069" y="236851"/>
                      <a:pt x="239161" y="54330"/>
                      <a:pt x="463052" y="54330"/>
                    </a:cubicBezTo>
                    <a:lnTo>
                      <a:pt x="463052" y="47938"/>
                    </a:lnTo>
                    <a:cubicBezTo>
                      <a:pt x="235787" y="47938"/>
                      <a:pt x="43855" y="233123"/>
                      <a:pt x="36575" y="461807"/>
                    </a:cubicBezTo>
                    <a:cubicBezTo>
                      <a:pt x="26277" y="461097"/>
                      <a:pt x="15979" y="460564"/>
                      <a:pt x="5504" y="460387"/>
                    </a:cubicBezTo>
                    <a:cubicBezTo>
                      <a:pt x="5504" y="456658"/>
                      <a:pt x="5681" y="452752"/>
                      <a:pt x="5859" y="449023"/>
                    </a:cubicBezTo>
                    <a:cubicBezTo>
                      <a:pt x="5859" y="446005"/>
                      <a:pt x="6037" y="442987"/>
                      <a:pt x="6214" y="439969"/>
                    </a:cubicBezTo>
                    <a:cubicBezTo>
                      <a:pt x="6569" y="433754"/>
                      <a:pt x="7102" y="427718"/>
                      <a:pt x="7635" y="421503"/>
                    </a:cubicBezTo>
                    <a:lnTo>
                      <a:pt x="7989" y="417419"/>
                    </a:lnTo>
                    <a:cubicBezTo>
                      <a:pt x="31604" y="188025"/>
                      <a:pt x="228152" y="8700"/>
                      <a:pt x="463052" y="8700"/>
                    </a:cubicBezTo>
                    <a:lnTo>
                      <a:pt x="463585" y="8700"/>
                    </a:lnTo>
                    <a:lnTo>
                      <a:pt x="463585" y="5504"/>
                    </a:lnTo>
                    <a:cubicBezTo>
                      <a:pt x="463585" y="3728"/>
                      <a:pt x="463585" y="1775"/>
                      <a:pt x="463585" y="0"/>
                    </a:cubicBezTo>
                    <a:lnTo>
                      <a:pt x="463407" y="0"/>
                    </a:lnTo>
                    <a:lnTo>
                      <a:pt x="456838" y="0"/>
                    </a:lnTo>
                    <a:lnTo>
                      <a:pt x="456838" y="1775"/>
                    </a:lnTo>
                    <a:cubicBezTo>
                      <a:pt x="446362" y="1775"/>
                      <a:pt x="436065" y="2308"/>
                      <a:pt x="425766" y="3196"/>
                    </a:cubicBezTo>
                    <a:lnTo>
                      <a:pt x="425766" y="1598"/>
                    </a:lnTo>
                    <a:lnTo>
                      <a:pt x="425766" y="0"/>
                    </a:lnTo>
                    <a:lnTo>
                      <a:pt x="419375" y="0"/>
                    </a:lnTo>
                    <a:lnTo>
                      <a:pt x="419197" y="0"/>
                    </a:lnTo>
                    <a:lnTo>
                      <a:pt x="419375" y="1775"/>
                    </a:lnTo>
                    <a:lnTo>
                      <a:pt x="419375" y="3551"/>
                    </a:lnTo>
                    <a:cubicBezTo>
                      <a:pt x="406413" y="4794"/>
                      <a:pt x="393630" y="6392"/>
                      <a:pt x="381024" y="8700"/>
                    </a:cubicBezTo>
                    <a:cubicBezTo>
                      <a:pt x="381024" y="5859"/>
                      <a:pt x="380846" y="2840"/>
                      <a:pt x="380668"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19" y="5326"/>
                      <a:pt x="340365" y="0"/>
                    </a:cubicBezTo>
                    <a:lnTo>
                      <a:pt x="333973" y="0"/>
                    </a:lnTo>
                    <a:lnTo>
                      <a:pt x="333973" y="0"/>
                    </a:lnTo>
                    <a:cubicBezTo>
                      <a:pt x="334328" y="5326"/>
                      <a:pt x="334506" y="10830"/>
                      <a:pt x="334683" y="16334"/>
                    </a:cubicBezTo>
                    <a:lnTo>
                      <a:pt x="334683" y="19353"/>
                    </a:lnTo>
                    <a:cubicBezTo>
                      <a:pt x="322255" y="22904"/>
                      <a:pt x="310181" y="26810"/>
                      <a:pt x="298107" y="31248"/>
                    </a:cubicBezTo>
                    <a:cubicBezTo>
                      <a:pt x="298107" y="28763"/>
                      <a:pt x="298107" y="26455"/>
                      <a:pt x="298107" y="25390"/>
                    </a:cubicBezTo>
                    <a:cubicBezTo>
                      <a:pt x="297930" y="16867"/>
                      <a:pt x="297398" y="8345"/>
                      <a:pt x="296509" y="0"/>
                    </a:cubicBezTo>
                    <a:lnTo>
                      <a:pt x="290295" y="0"/>
                    </a:lnTo>
                    <a:lnTo>
                      <a:pt x="290118" y="0"/>
                    </a:lnTo>
                    <a:cubicBezTo>
                      <a:pt x="291005" y="8345"/>
                      <a:pt x="291716" y="16867"/>
                      <a:pt x="291716" y="25567"/>
                    </a:cubicBezTo>
                    <a:cubicBezTo>
                      <a:pt x="291716" y="26810"/>
                      <a:pt x="291716" y="30894"/>
                      <a:pt x="291716" y="33912"/>
                    </a:cubicBezTo>
                    <a:cubicBezTo>
                      <a:pt x="151628" y="89308"/>
                      <a:pt x="45098" y="211284"/>
                      <a:pt x="11008" y="360959"/>
                    </a:cubicBezTo>
                    <a:lnTo>
                      <a:pt x="10475" y="363267"/>
                    </a:lnTo>
                    <a:cubicBezTo>
                      <a:pt x="9410" y="367883"/>
                      <a:pt x="8522" y="372499"/>
                      <a:pt x="7635" y="377116"/>
                    </a:cubicBezTo>
                    <a:lnTo>
                      <a:pt x="6746" y="381732"/>
                    </a:lnTo>
                    <a:cubicBezTo>
                      <a:pt x="5504" y="388656"/>
                      <a:pt x="4439" y="395581"/>
                      <a:pt x="3373" y="402683"/>
                    </a:cubicBezTo>
                    <a:cubicBezTo>
                      <a:pt x="3018" y="404991"/>
                      <a:pt x="2663" y="407477"/>
                      <a:pt x="2485" y="409785"/>
                    </a:cubicBezTo>
                    <a:cubicBezTo>
                      <a:pt x="2308" y="407477"/>
                      <a:pt x="1775" y="405346"/>
                      <a:pt x="1598" y="403038"/>
                    </a:cubicBezTo>
                    <a:cubicBezTo>
                      <a:pt x="1242" y="399664"/>
                      <a:pt x="533" y="396291"/>
                      <a:pt x="0" y="393095"/>
                    </a:cubicBezTo>
                    <a:lnTo>
                      <a:pt x="0" y="467489"/>
                    </a:lnTo>
                    <a:lnTo>
                      <a:pt x="2485" y="467311"/>
                    </a:lnTo>
                    <a:cubicBezTo>
                      <a:pt x="236853" y="466601"/>
                      <a:pt x="430561" y="646104"/>
                      <a:pt x="454175" y="875498"/>
                    </a:cubicBezTo>
                    <a:close/>
                  </a:path>
                </a:pathLst>
              </a:custGeom>
              <a:grpFill/>
              <a:ln w="10769" cap="flat">
                <a:noFill/>
                <a:prstDash val="solid"/>
                <a:miter/>
              </a:ln>
            </p:spPr>
            <p:txBody>
              <a:bodyPr rtlCol="0" anchor="ctr"/>
              <a:lstStyle/>
              <a:p>
                <a:endParaRPr lang="en-US" dirty="0"/>
              </a:p>
            </p:txBody>
          </p:sp>
          <p:sp>
            <p:nvSpPr>
              <p:cNvPr id="1017" name="Freeform: Shape 1016">
                <a:extLst>
                  <a:ext uri="{FF2B5EF4-FFF2-40B4-BE49-F238E27FC236}">
                    <a16:creationId xmlns:a16="http://schemas.microsoft.com/office/drawing/2014/main" id="{39B6204F-FC0F-4229-9EBB-A03152FC5598}"/>
                  </a:ext>
                </a:extLst>
              </p:cNvPr>
              <p:cNvSpPr/>
              <p:nvPr/>
            </p:nvSpPr>
            <p:spPr>
              <a:xfrm>
                <a:off x="8294108" y="7494556"/>
                <a:ext cx="296687" cy="267212"/>
              </a:xfrm>
              <a:custGeom>
                <a:avLst/>
                <a:gdLst>
                  <a:gd name="connsiteX0" fmla="*/ 290295 w 296687"/>
                  <a:gd name="connsiteY0" fmla="*/ 267213 h 267212"/>
                  <a:gd name="connsiteX1" fmla="*/ 296509 w 296687"/>
                  <a:gd name="connsiteY1" fmla="*/ 267213 h 267212"/>
                  <a:gd name="connsiteX2" fmla="*/ 296687 w 296687"/>
                  <a:gd name="connsiteY2" fmla="*/ 267213 h 267212"/>
                  <a:gd name="connsiteX3" fmla="*/ 2485 w 296687"/>
                  <a:gd name="connsiteY3" fmla="*/ 0 h 267212"/>
                  <a:gd name="connsiteX4" fmla="*/ 0 w 296687"/>
                  <a:gd name="connsiteY4" fmla="*/ 178 h 267212"/>
                  <a:gd name="connsiteX5" fmla="*/ 0 w 296687"/>
                  <a:gd name="connsiteY5" fmla="*/ 6570 h 267212"/>
                  <a:gd name="connsiteX6" fmla="*/ 2485 w 296687"/>
                  <a:gd name="connsiteY6" fmla="*/ 6392 h 267212"/>
                  <a:gd name="connsiteX7" fmla="*/ 290295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5" y="267213"/>
                    </a:moveTo>
                    <a:lnTo>
                      <a:pt x="296509" y="267213"/>
                    </a:lnTo>
                    <a:lnTo>
                      <a:pt x="296687" y="267213"/>
                    </a:lnTo>
                    <a:cubicBezTo>
                      <a:pt x="281773" y="117893"/>
                      <a:pt x="154469" y="0"/>
                      <a:pt x="2485" y="0"/>
                    </a:cubicBezTo>
                    <a:lnTo>
                      <a:pt x="0" y="178"/>
                    </a:lnTo>
                    <a:lnTo>
                      <a:pt x="0" y="6570"/>
                    </a:lnTo>
                    <a:lnTo>
                      <a:pt x="2485" y="6392"/>
                    </a:lnTo>
                    <a:cubicBezTo>
                      <a:pt x="151095" y="6570"/>
                      <a:pt x="275381" y="121445"/>
                      <a:pt x="290295" y="267213"/>
                    </a:cubicBezTo>
                    <a:close/>
                  </a:path>
                </a:pathLst>
              </a:custGeom>
              <a:grpFill/>
              <a:ln w="10769" cap="flat">
                <a:noFill/>
                <a:prstDash val="solid"/>
                <a:miter/>
              </a:ln>
            </p:spPr>
            <p:txBody>
              <a:bodyPr rtlCol="0" anchor="ctr"/>
              <a:lstStyle/>
              <a:p>
                <a:endParaRPr lang="en-US" dirty="0"/>
              </a:p>
            </p:txBody>
          </p:sp>
          <p:sp>
            <p:nvSpPr>
              <p:cNvPr id="1018" name="Freeform: Shape 1017">
                <a:extLst>
                  <a:ext uri="{FF2B5EF4-FFF2-40B4-BE49-F238E27FC236}">
                    <a16:creationId xmlns:a16="http://schemas.microsoft.com/office/drawing/2014/main" id="{7F26EB51-A612-47A8-8361-123DA8FC64F4}"/>
                  </a:ext>
                </a:extLst>
              </p:cNvPr>
              <p:cNvSpPr/>
              <p:nvPr/>
            </p:nvSpPr>
            <p:spPr>
              <a:xfrm>
                <a:off x="8294108" y="7348966"/>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5 w 425944"/>
                  <a:gd name="connsiteY7" fmla="*/ 0 h 412803"/>
                  <a:gd name="connsiteX8" fmla="*/ 0 w 425944"/>
                  <a:gd name="connsiteY8" fmla="*/ 178 h 412803"/>
                  <a:gd name="connsiteX9" fmla="*/ 0 w 425944"/>
                  <a:gd name="connsiteY9" fmla="*/ 6569 h 412803"/>
                  <a:gd name="connsiteX10" fmla="*/ 2485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6" y="303610"/>
                      <a:pt x="419552" y="412626"/>
                    </a:cubicBezTo>
                    <a:lnTo>
                      <a:pt x="419552" y="412803"/>
                    </a:lnTo>
                    <a:lnTo>
                      <a:pt x="425944" y="412803"/>
                    </a:lnTo>
                    <a:lnTo>
                      <a:pt x="425944" y="412803"/>
                    </a:lnTo>
                    <a:lnTo>
                      <a:pt x="425944" y="412449"/>
                    </a:lnTo>
                    <a:cubicBezTo>
                      <a:pt x="422748" y="301657"/>
                      <a:pt x="377295" y="197968"/>
                      <a:pt x="297930" y="120379"/>
                    </a:cubicBezTo>
                    <a:cubicBezTo>
                      <a:pt x="218387" y="42790"/>
                      <a:pt x="113455" y="0"/>
                      <a:pt x="2485" y="0"/>
                    </a:cubicBezTo>
                    <a:lnTo>
                      <a:pt x="0" y="178"/>
                    </a:lnTo>
                    <a:lnTo>
                      <a:pt x="0" y="6569"/>
                    </a:lnTo>
                    <a:lnTo>
                      <a:pt x="2485" y="6392"/>
                    </a:lnTo>
                    <a:cubicBezTo>
                      <a:pt x="111857" y="6569"/>
                      <a:pt x="215191" y="48648"/>
                      <a:pt x="293491" y="125172"/>
                    </a:cubicBezTo>
                    <a:close/>
                  </a:path>
                </a:pathLst>
              </a:custGeom>
              <a:grpFill/>
              <a:ln w="10769" cap="flat">
                <a:noFill/>
                <a:prstDash val="solid"/>
                <a:miter/>
              </a:ln>
            </p:spPr>
            <p:txBody>
              <a:bodyPr rtlCol="0" anchor="ctr"/>
              <a:lstStyle/>
              <a:p>
                <a:endParaRPr lang="en-US" dirty="0"/>
              </a:p>
            </p:txBody>
          </p:sp>
          <p:sp>
            <p:nvSpPr>
              <p:cNvPr id="1019" name="Freeform: Shape 1018">
                <a:extLst>
                  <a:ext uri="{FF2B5EF4-FFF2-40B4-BE49-F238E27FC236}">
                    <a16:creationId xmlns:a16="http://schemas.microsoft.com/office/drawing/2014/main" id="{583F668F-E015-4E08-B175-8E5D965E6580}"/>
                  </a:ext>
                </a:extLst>
              </p:cNvPr>
              <p:cNvSpPr/>
              <p:nvPr/>
            </p:nvSpPr>
            <p:spPr>
              <a:xfrm>
                <a:off x="8294108" y="739406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5 w 380846"/>
                  <a:gd name="connsiteY3" fmla="*/ 0 h 367705"/>
                  <a:gd name="connsiteX4" fmla="*/ 0 w 380846"/>
                  <a:gd name="connsiteY4" fmla="*/ 177 h 367705"/>
                  <a:gd name="connsiteX5" fmla="*/ 0 w 380846"/>
                  <a:gd name="connsiteY5" fmla="*/ 6569 h 367705"/>
                  <a:gd name="connsiteX6" fmla="*/ 2485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5" y="0"/>
                    </a:cubicBezTo>
                    <a:lnTo>
                      <a:pt x="0" y="177"/>
                    </a:lnTo>
                    <a:lnTo>
                      <a:pt x="0" y="6569"/>
                    </a:lnTo>
                    <a:lnTo>
                      <a:pt x="2485" y="6392"/>
                    </a:lnTo>
                    <a:cubicBezTo>
                      <a:pt x="203118" y="6569"/>
                      <a:pt x="368062" y="167784"/>
                      <a:pt x="374455" y="367706"/>
                    </a:cubicBezTo>
                    <a:close/>
                  </a:path>
                </a:pathLst>
              </a:custGeom>
              <a:grpFill/>
              <a:ln w="10769" cap="flat">
                <a:noFill/>
                <a:prstDash val="solid"/>
                <a:miter/>
              </a:ln>
            </p:spPr>
            <p:txBody>
              <a:bodyPr rtlCol="0" anchor="ctr"/>
              <a:lstStyle/>
              <a:p>
                <a:endParaRPr lang="en-US" dirty="0"/>
              </a:p>
            </p:txBody>
          </p:sp>
          <p:sp>
            <p:nvSpPr>
              <p:cNvPr id="1020" name="Freeform: Shape 1019">
                <a:extLst>
                  <a:ext uri="{FF2B5EF4-FFF2-40B4-BE49-F238E27FC236}">
                    <a16:creationId xmlns:a16="http://schemas.microsoft.com/office/drawing/2014/main" id="{B384D9CB-6FC0-4AEC-8232-45417C8980EE}"/>
                  </a:ext>
                </a:extLst>
              </p:cNvPr>
              <p:cNvSpPr/>
              <p:nvPr/>
            </p:nvSpPr>
            <p:spPr>
              <a:xfrm>
                <a:off x="8294108" y="7442890"/>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5 w 340542"/>
                  <a:gd name="connsiteY4" fmla="*/ 0 h 318879"/>
                  <a:gd name="connsiteX5" fmla="*/ 0 w 340542"/>
                  <a:gd name="connsiteY5" fmla="*/ 177 h 318879"/>
                  <a:gd name="connsiteX6" fmla="*/ 0 w 340542"/>
                  <a:gd name="connsiteY6" fmla="*/ 6569 h 318879"/>
                  <a:gd name="connsiteX7" fmla="*/ 2485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5"/>
                      <a:pt x="91793" y="0"/>
                      <a:pt x="2485" y="0"/>
                    </a:cubicBezTo>
                    <a:lnTo>
                      <a:pt x="0" y="177"/>
                    </a:lnTo>
                    <a:lnTo>
                      <a:pt x="0" y="6569"/>
                    </a:lnTo>
                    <a:lnTo>
                      <a:pt x="2485" y="6392"/>
                    </a:lnTo>
                    <a:cubicBezTo>
                      <a:pt x="177551" y="6392"/>
                      <a:pt x="323320" y="145413"/>
                      <a:pt x="334150" y="318879"/>
                    </a:cubicBezTo>
                    <a:close/>
                  </a:path>
                </a:pathLst>
              </a:custGeom>
              <a:grpFill/>
              <a:ln w="10769" cap="flat">
                <a:noFill/>
                <a:prstDash val="solid"/>
                <a:miter/>
              </a:ln>
            </p:spPr>
            <p:txBody>
              <a:bodyPr rtlCol="0" anchor="ctr"/>
              <a:lstStyle/>
              <a:p>
                <a:endParaRPr lang="en-US" dirty="0"/>
              </a:p>
            </p:txBody>
          </p:sp>
          <p:sp>
            <p:nvSpPr>
              <p:cNvPr id="1021" name="Freeform: Shape 1020">
                <a:extLst>
                  <a:ext uri="{FF2B5EF4-FFF2-40B4-BE49-F238E27FC236}">
                    <a16:creationId xmlns:a16="http://schemas.microsoft.com/office/drawing/2014/main" id="{0783E145-2B1F-4BFB-9876-16FE91AAF857}"/>
                  </a:ext>
                </a:extLst>
              </p:cNvPr>
              <p:cNvSpPr/>
              <p:nvPr/>
            </p:nvSpPr>
            <p:spPr>
              <a:xfrm>
                <a:off x="8754319"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022" name="Freeform: Shape 1021">
                <a:extLst>
                  <a:ext uri="{FF2B5EF4-FFF2-40B4-BE49-F238E27FC236}">
                    <a16:creationId xmlns:a16="http://schemas.microsoft.com/office/drawing/2014/main" id="{51C493A5-E211-4B0A-A748-D7A3F8699A6A}"/>
                  </a:ext>
                </a:extLst>
              </p:cNvPr>
              <p:cNvSpPr/>
              <p:nvPr/>
            </p:nvSpPr>
            <p:spPr>
              <a:xfrm>
                <a:off x="8294640" y="6843126"/>
                <a:ext cx="463584" cy="918820"/>
              </a:xfrm>
              <a:custGeom>
                <a:avLst/>
                <a:gdLst>
                  <a:gd name="connsiteX0" fmla="*/ 454175 w 463584"/>
                  <a:gd name="connsiteY0" fmla="*/ 875676 h 918820"/>
                  <a:gd name="connsiteX1" fmla="*/ 454530 w 463584"/>
                  <a:gd name="connsiteY1" fmla="*/ 879227 h 918820"/>
                  <a:gd name="connsiteX2" fmla="*/ 455950 w 463584"/>
                  <a:gd name="connsiteY2" fmla="*/ 898225 h 918820"/>
                  <a:gd name="connsiteX3" fmla="*/ 456305 w 463584"/>
                  <a:gd name="connsiteY3" fmla="*/ 906747 h 918820"/>
                  <a:gd name="connsiteX4" fmla="*/ 456661 w 463584"/>
                  <a:gd name="connsiteY4" fmla="*/ 918821 h 918820"/>
                  <a:gd name="connsiteX5" fmla="*/ 456661 w 463584"/>
                  <a:gd name="connsiteY5" fmla="*/ 918821 h 918820"/>
                  <a:gd name="connsiteX6" fmla="*/ 463230 w 463584"/>
                  <a:gd name="connsiteY6" fmla="*/ 918821 h 918820"/>
                  <a:gd name="connsiteX7" fmla="*/ 460034 w 463584"/>
                  <a:gd name="connsiteY7" fmla="*/ 868574 h 918820"/>
                  <a:gd name="connsiteX8" fmla="*/ 460034 w 463584"/>
                  <a:gd name="connsiteY8" fmla="*/ 868041 h 918820"/>
                  <a:gd name="connsiteX9" fmla="*/ 459146 w 463584"/>
                  <a:gd name="connsiteY9" fmla="*/ 861294 h 918820"/>
                  <a:gd name="connsiteX10" fmla="*/ 455773 w 463584"/>
                  <a:gd name="connsiteY10" fmla="*/ 839633 h 918820"/>
                  <a:gd name="connsiteX11" fmla="*/ 455062 w 463584"/>
                  <a:gd name="connsiteY11" fmla="*/ 835550 h 918820"/>
                  <a:gd name="connsiteX12" fmla="*/ 452044 w 463584"/>
                  <a:gd name="connsiteY12" fmla="*/ 821523 h 918820"/>
                  <a:gd name="connsiteX13" fmla="*/ 451512 w 463584"/>
                  <a:gd name="connsiteY13" fmla="*/ 819570 h 918820"/>
                  <a:gd name="connsiteX14" fmla="*/ 170626 w 463584"/>
                  <a:gd name="connsiteY14" fmla="*/ 492345 h 918820"/>
                  <a:gd name="connsiteX15" fmla="*/ 170626 w 463584"/>
                  <a:gd name="connsiteY15" fmla="*/ 484001 h 918820"/>
                  <a:gd name="connsiteX16" fmla="*/ 463052 w 463584"/>
                  <a:gd name="connsiteY16" fmla="*/ 199744 h 918820"/>
                  <a:gd name="connsiteX17" fmla="*/ 463052 w 463584"/>
                  <a:gd name="connsiteY17" fmla="*/ 193352 h 918820"/>
                  <a:gd name="connsiteX18" fmla="*/ 164234 w 463584"/>
                  <a:gd name="connsiteY18" fmla="*/ 484001 h 918820"/>
                  <a:gd name="connsiteX19" fmla="*/ 164234 w 463584"/>
                  <a:gd name="connsiteY19" fmla="*/ 489860 h 918820"/>
                  <a:gd name="connsiteX20" fmla="*/ 127659 w 463584"/>
                  <a:gd name="connsiteY20" fmla="*/ 477786 h 918820"/>
                  <a:gd name="connsiteX21" fmla="*/ 127659 w 463584"/>
                  <a:gd name="connsiteY21" fmla="*/ 474768 h 918820"/>
                  <a:gd name="connsiteX22" fmla="*/ 227087 w 463584"/>
                  <a:gd name="connsiteY22" fmla="*/ 243598 h 918820"/>
                  <a:gd name="connsiteX23" fmla="*/ 460389 w 463584"/>
                  <a:gd name="connsiteY23" fmla="*/ 148077 h 918820"/>
                  <a:gd name="connsiteX24" fmla="*/ 463052 w 463584"/>
                  <a:gd name="connsiteY24" fmla="*/ 148077 h 918820"/>
                  <a:gd name="connsiteX25" fmla="*/ 463052 w 463584"/>
                  <a:gd name="connsiteY25" fmla="*/ 141684 h 918820"/>
                  <a:gd name="connsiteX26" fmla="*/ 460389 w 463584"/>
                  <a:gd name="connsiteY26" fmla="*/ 141684 h 918820"/>
                  <a:gd name="connsiteX27" fmla="*/ 222648 w 463584"/>
                  <a:gd name="connsiteY27" fmla="*/ 238982 h 918820"/>
                  <a:gd name="connsiteX28" fmla="*/ 121267 w 463584"/>
                  <a:gd name="connsiteY28" fmla="*/ 474768 h 918820"/>
                  <a:gd name="connsiteX29" fmla="*/ 121267 w 463584"/>
                  <a:gd name="connsiteY29" fmla="*/ 476011 h 918820"/>
                  <a:gd name="connsiteX30" fmla="*/ 87710 w 463584"/>
                  <a:gd name="connsiteY30" fmla="*/ 468376 h 918820"/>
                  <a:gd name="connsiteX31" fmla="*/ 463052 w 463584"/>
                  <a:gd name="connsiteY31" fmla="*/ 99427 h 918820"/>
                  <a:gd name="connsiteX32" fmla="*/ 463052 w 463584"/>
                  <a:gd name="connsiteY32" fmla="*/ 93036 h 918820"/>
                  <a:gd name="connsiteX33" fmla="*/ 81318 w 463584"/>
                  <a:gd name="connsiteY33" fmla="*/ 467311 h 918820"/>
                  <a:gd name="connsiteX34" fmla="*/ 42967 w 463584"/>
                  <a:gd name="connsiteY34" fmla="*/ 462339 h 918820"/>
                  <a:gd name="connsiteX35" fmla="*/ 463052 w 463584"/>
                  <a:gd name="connsiteY35" fmla="*/ 54507 h 918820"/>
                  <a:gd name="connsiteX36" fmla="*/ 463052 w 463584"/>
                  <a:gd name="connsiteY36" fmla="*/ 48116 h 918820"/>
                  <a:gd name="connsiteX37" fmla="*/ 36575 w 463584"/>
                  <a:gd name="connsiteY37" fmla="*/ 461985 h 918820"/>
                  <a:gd name="connsiteX38" fmla="*/ 5504 w 463584"/>
                  <a:gd name="connsiteY38" fmla="*/ 460564 h 918820"/>
                  <a:gd name="connsiteX39" fmla="*/ 5859 w 463584"/>
                  <a:gd name="connsiteY39" fmla="*/ 449201 h 918820"/>
                  <a:gd name="connsiteX40" fmla="*/ 6214 w 463584"/>
                  <a:gd name="connsiteY40" fmla="*/ 440146 h 918820"/>
                  <a:gd name="connsiteX41" fmla="*/ 7635 w 463584"/>
                  <a:gd name="connsiteY41" fmla="*/ 421681 h 918820"/>
                  <a:gd name="connsiteX42" fmla="*/ 7989 w 463584"/>
                  <a:gd name="connsiteY42" fmla="*/ 417597 h 918820"/>
                  <a:gd name="connsiteX43" fmla="*/ 463052 w 463584"/>
                  <a:gd name="connsiteY43" fmla="*/ 8877 h 918820"/>
                  <a:gd name="connsiteX44" fmla="*/ 463585 w 463584"/>
                  <a:gd name="connsiteY44" fmla="*/ 8877 h 918820"/>
                  <a:gd name="connsiteX45" fmla="*/ 463585 w 463584"/>
                  <a:gd name="connsiteY45" fmla="*/ 5681 h 918820"/>
                  <a:gd name="connsiteX46" fmla="*/ 463585 w 463584"/>
                  <a:gd name="connsiteY46" fmla="*/ 177 h 918820"/>
                  <a:gd name="connsiteX47" fmla="*/ 463407 w 463584"/>
                  <a:gd name="connsiteY47" fmla="*/ 177 h 918820"/>
                  <a:gd name="connsiteX48" fmla="*/ 456838 w 463584"/>
                  <a:gd name="connsiteY48" fmla="*/ 177 h 918820"/>
                  <a:gd name="connsiteX49" fmla="*/ 456838 w 463584"/>
                  <a:gd name="connsiteY49" fmla="*/ 1953 h 918820"/>
                  <a:gd name="connsiteX50" fmla="*/ 425766 w 463584"/>
                  <a:gd name="connsiteY50" fmla="*/ 3196 h 918820"/>
                  <a:gd name="connsiteX51" fmla="*/ 425766 w 463584"/>
                  <a:gd name="connsiteY51" fmla="*/ 1598 h 918820"/>
                  <a:gd name="connsiteX52" fmla="*/ 425766 w 463584"/>
                  <a:gd name="connsiteY52" fmla="*/ 0 h 918820"/>
                  <a:gd name="connsiteX53" fmla="*/ 419375 w 463584"/>
                  <a:gd name="connsiteY53" fmla="*/ 0 h 918820"/>
                  <a:gd name="connsiteX54" fmla="*/ 419197 w 463584"/>
                  <a:gd name="connsiteY54" fmla="*/ 0 h 918820"/>
                  <a:gd name="connsiteX55" fmla="*/ 419375 w 463584"/>
                  <a:gd name="connsiteY55" fmla="*/ 1775 h 918820"/>
                  <a:gd name="connsiteX56" fmla="*/ 419375 w 463584"/>
                  <a:gd name="connsiteY56" fmla="*/ 3551 h 918820"/>
                  <a:gd name="connsiteX57" fmla="*/ 381024 w 463584"/>
                  <a:gd name="connsiteY57" fmla="*/ 8700 h 918820"/>
                  <a:gd name="connsiteX58" fmla="*/ 380668 w 463584"/>
                  <a:gd name="connsiteY58" fmla="*/ 0 h 918820"/>
                  <a:gd name="connsiteX59" fmla="*/ 374277 w 463584"/>
                  <a:gd name="connsiteY59" fmla="*/ 0 h 918820"/>
                  <a:gd name="connsiteX60" fmla="*/ 374277 w 463584"/>
                  <a:gd name="connsiteY60" fmla="*/ 0 h 918820"/>
                  <a:gd name="connsiteX61" fmla="*/ 374632 w 463584"/>
                  <a:gd name="connsiteY61" fmla="*/ 9765 h 918820"/>
                  <a:gd name="connsiteX62" fmla="*/ 341075 w 463584"/>
                  <a:gd name="connsiteY62" fmla="*/ 17400 h 918820"/>
                  <a:gd name="connsiteX63" fmla="*/ 341075 w 463584"/>
                  <a:gd name="connsiteY63" fmla="*/ 16157 h 918820"/>
                  <a:gd name="connsiteX64" fmla="*/ 340365 w 463584"/>
                  <a:gd name="connsiteY64" fmla="*/ 0 h 918820"/>
                  <a:gd name="connsiteX65" fmla="*/ 333973 w 463584"/>
                  <a:gd name="connsiteY65" fmla="*/ 0 h 918820"/>
                  <a:gd name="connsiteX66" fmla="*/ 333973 w 463584"/>
                  <a:gd name="connsiteY66" fmla="*/ 0 h 918820"/>
                  <a:gd name="connsiteX67" fmla="*/ 334683 w 463584"/>
                  <a:gd name="connsiteY67" fmla="*/ 16334 h 918820"/>
                  <a:gd name="connsiteX68" fmla="*/ 334683 w 463584"/>
                  <a:gd name="connsiteY68" fmla="*/ 19353 h 918820"/>
                  <a:gd name="connsiteX69" fmla="*/ 298107 w 463584"/>
                  <a:gd name="connsiteY69" fmla="*/ 31426 h 918820"/>
                  <a:gd name="connsiteX70" fmla="*/ 298107 w 463584"/>
                  <a:gd name="connsiteY70" fmla="*/ 25567 h 918820"/>
                  <a:gd name="connsiteX71" fmla="*/ 296509 w 463584"/>
                  <a:gd name="connsiteY71" fmla="*/ 177 h 918820"/>
                  <a:gd name="connsiteX72" fmla="*/ 290295 w 463584"/>
                  <a:gd name="connsiteY72" fmla="*/ 177 h 918820"/>
                  <a:gd name="connsiteX73" fmla="*/ 290118 w 463584"/>
                  <a:gd name="connsiteY73" fmla="*/ 177 h 918820"/>
                  <a:gd name="connsiteX74" fmla="*/ 291716 w 463584"/>
                  <a:gd name="connsiteY74" fmla="*/ 25744 h 918820"/>
                  <a:gd name="connsiteX75" fmla="*/ 291716 w 463584"/>
                  <a:gd name="connsiteY75" fmla="*/ 34089 h 918820"/>
                  <a:gd name="connsiteX76" fmla="*/ 11008 w 463584"/>
                  <a:gd name="connsiteY76" fmla="*/ 361136 h 918820"/>
                  <a:gd name="connsiteX77" fmla="*/ 10475 w 463584"/>
                  <a:gd name="connsiteY77" fmla="*/ 363445 h 918820"/>
                  <a:gd name="connsiteX78" fmla="*/ 7635 w 463584"/>
                  <a:gd name="connsiteY78" fmla="*/ 377293 h 918820"/>
                  <a:gd name="connsiteX79" fmla="*/ 6746 w 463584"/>
                  <a:gd name="connsiteY79" fmla="*/ 381909 h 918820"/>
                  <a:gd name="connsiteX80" fmla="*/ 3373 w 463584"/>
                  <a:gd name="connsiteY80" fmla="*/ 402860 h 918820"/>
                  <a:gd name="connsiteX81" fmla="*/ 2485 w 463584"/>
                  <a:gd name="connsiteY81" fmla="*/ 409963 h 918820"/>
                  <a:gd name="connsiteX82" fmla="*/ 1598 w 463584"/>
                  <a:gd name="connsiteY82" fmla="*/ 403216 h 918820"/>
                  <a:gd name="connsiteX83" fmla="*/ 0 w 463584"/>
                  <a:gd name="connsiteY83" fmla="*/ 393273 h 918820"/>
                  <a:gd name="connsiteX84" fmla="*/ 0 w 463584"/>
                  <a:gd name="connsiteY84" fmla="*/ 467666 h 918820"/>
                  <a:gd name="connsiteX85" fmla="*/ 2485 w 463584"/>
                  <a:gd name="connsiteY85" fmla="*/ 467489 h 918820"/>
                  <a:gd name="connsiteX86" fmla="*/ 454175 w 463584"/>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4" h="918820">
                    <a:moveTo>
                      <a:pt x="454175" y="875676"/>
                    </a:moveTo>
                    <a:lnTo>
                      <a:pt x="454530" y="879227"/>
                    </a:lnTo>
                    <a:cubicBezTo>
                      <a:pt x="455062" y="885441"/>
                      <a:pt x="455595" y="891833"/>
                      <a:pt x="455950" y="898225"/>
                    </a:cubicBezTo>
                    <a:cubicBezTo>
                      <a:pt x="456127" y="901066"/>
                      <a:pt x="456127" y="903906"/>
                      <a:pt x="456305" y="906747"/>
                    </a:cubicBezTo>
                    <a:cubicBezTo>
                      <a:pt x="456483" y="910831"/>
                      <a:pt x="456483" y="914737"/>
                      <a:pt x="456661" y="918821"/>
                    </a:cubicBezTo>
                    <a:lnTo>
                      <a:pt x="456661" y="918821"/>
                    </a:lnTo>
                    <a:lnTo>
                      <a:pt x="463230" y="918821"/>
                    </a:lnTo>
                    <a:cubicBezTo>
                      <a:pt x="463052" y="901775"/>
                      <a:pt x="461987" y="885086"/>
                      <a:pt x="460034" y="868574"/>
                    </a:cubicBezTo>
                    <a:lnTo>
                      <a:pt x="460034" y="868041"/>
                    </a:lnTo>
                    <a:cubicBezTo>
                      <a:pt x="459856" y="865733"/>
                      <a:pt x="459324" y="863602"/>
                      <a:pt x="459146" y="861294"/>
                    </a:cubicBezTo>
                    <a:cubicBezTo>
                      <a:pt x="458259" y="854014"/>
                      <a:pt x="457016" y="846735"/>
                      <a:pt x="455773" y="839633"/>
                    </a:cubicBezTo>
                    <a:lnTo>
                      <a:pt x="455062" y="835550"/>
                    </a:lnTo>
                    <a:cubicBezTo>
                      <a:pt x="454175" y="830755"/>
                      <a:pt x="453109" y="826140"/>
                      <a:pt x="452044" y="821523"/>
                    </a:cubicBezTo>
                    <a:lnTo>
                      <a:pt x="451512" y="819570"/>
                    </a:lnTo>
                    <a:cubicBezTo>
                      <a:pt x="417422" y="669895"/>
                      <a:pt x="310714" y="547741"/>
                      <a:pt x="170626" y="492345"/>
                    </a:cubicBezTo>
                    <a:cubicBezTo>
                      <a:pt x="170626" y="489327"/>
                      <a:pt x="170626" y="485421"/>
                      <a:pt x="170626" y="484001"/>
                    </a:cubicBezTo>
                    <a:cubicBezTo>
                      <a:pt x="173645" y="327224"/>
                      <a:pt x="306630" y="199744"/>
                      <a:pt x="463052" y="199744"/>
                    </a:cubicBezTo>
                    <a:lnTo>
                      <a:pt x="463052" y="193352"/>
                    </a:lnTo>
                    <a:cubicBezTo>
                      <a:pt x="303257" y="193352"/>
                      <a:pt x="167253" y="323673"/>
                      <a:pt x="164234" y="484001"/>
                    </a:cubicBezTo>
                    <a:cubicBezTo>
                      <a:pt x="164234" y="485066"/>
                      <a:pt x="164234" y="487374"/>
                      <a:pt x="164234" y="489860"/>
                    </a:cubicBezTo>
                    <a:cubicBezTo>
                      <a:pt x="152338" y="485421"/>
                      <a:pt x="140087" y="481337"/>
                      <a:pt x="127659" y="477786"/>
                    </a:cubicBezTo>
                    <a:lnTo>
                      <a:pt x="127659" y="474768"/>
                    </a:lnTo>
                    <a:cubicBezTo>
                      <a:pt x="129257" y="387058"/>
                      <a:pt x="164589" y="305031"/>
                      <a:pt x="227087" y="243598"/>
                    </a:cubicBezTo>
                    <a:cubicBezTo>
                      <a:pt x="289585" y="181989"/>
                      <a:pt x="372679" y="148077"/>
                      <a:pt x="460389" y="148077"/>
                    </a:cubicBezTo>
                    <a:lnTo>
                      <a:pt x="463052" y="148077"/>
                    </a:lnTo>
                    <a:lnTo>
                      <a:pt x="463052" y="141684"/>
                    </a:lnTo>
                    <a:lnTo>
                      <a:pt x="460389" y="141684"/>
                    </a:lnTo>
                    <a:cubicBezTo>
                      <a:pt x="371081" y="141684"/>
                      <a:pt x="286212" y="176307"/>
                      <a:pt x="222648" y="238982"/>
                    </a:cubicBezTo>
                    <a:cubicBezTo>
                      <a:pt x="159085" y="301657"/>
                      <a:pt x="123043" y="385461"/>
                      <a:pt x="121267" y="474768"/>
                    </a:cubicBezTo>
                    <a:lnTo>
                      <a:pt x="121267" y="476011"/>
                    </a:lnTo>
                    <a:cubicBezTo>
                      <a:pt x="110259" y="472993"/>
                      <a:pt x="99073" y="470507"/>
                      <a:pt x="87710" y="468376"/>
                    </a:cubicBezTo>
                    <a:cubicBezTo>
                      <a:pt x="90018" y="264726"/>
                      <a:pt x="259756" y="99427"/>
                      <a:pt x="463052" y="99427"/>
                    </a:cubicBezTo>
                    <a:lnTo>
                      <a:pt x="463052" y="93036"/>
                    </a:lnTo>
                    <a:cubicBezTo>
                      <a:pt x="256561" y="93036"/>
                      <a:pt x="84159" y="260643"/>
                      <a:pt x="81318" y="467311"/>
                    </a:cubicBezTo>
                    <a:cubicBezTo>
                      <a:pt x="68712" y="465180"/>
                      <a:pt x="55928" y="463405"/>
                      <a:pt x="42967" y="462339"/>
                    </a:cubicBezTo>
                    <a:cubicBezTo>
                      <a:pt x="50069" y="237029"/>
                      <a:pt x="239161" y="54507"/>
                      <a:pt x="463052" y="54507"/>
                    </a:cubicBezTo>
                    <a:lnTo>
                      <a:pt x="463052" y="48116"/>
                    </a:lnTo>
                    <a:cubicBezTo>
                      <a:pt x="235787" y="48116"/>
                      <a:pt x="43855" y="233300"/>
                      <a:pt x="36575" y="461985"/>
                    </a:cubicBezTo>
                    <a:cubicBezTo>
                      <a:pt x="26277" y="461274"/>
                      <a:pt x="15979" y="460742"/>
                      <a:pt x="5504" y="460564"/>
                    </a:cubicBezTo>
                    <a:cubicBezTo>
                      <a:pt x="5504" y="456835"/>
                      <a:pt x="5681" y="452929"/>
                      <a:pt x="5859" y="449201"/>
                    </a:cubicBezTo>
                    <a:cubicBezTo>
                      <a:pt x="5859" y="446182"/>
                      <a:pt x="6037" y="443164"/>
                      <a:pt x="6214" y="440146"/>
                    </a:cubicBezTo>
                    <a:cubicBezTo>
                      <a:pt x="6569" y="433931"/>
                      <a:pt x="7102" y="427895"/>
                      <a:pt x="7635" y="421681"/>
                    </a:cubicBezTo>
                    <a:lnTo>
                      <a:pt x="7989" y="417597"/>
                    </a:lnTo>
                    <a:cubicBezTo>
                      <a:pt x="31604" y="188380"/>
                      <a:pt x="228152" y="8877"/>
                      <a:pt x="463052" y="8877"/>
                    </a:cubicBezTo>
                    <a:lnTo>
                      <a:pt x="463585" y="8877"/>
                    </a:lnTo>
                    <a:lnTo>
                      <a:pt x="463585" y="5681"/>
                    </a:lnTo>
                    <a:cubicBezTo>
                      <a:pt x="463585" y="3906"/>
                      <a:pt x="463585" y="1953"/>
                      <a:pt x="463585" y="177"/>
                    </a:cubicBezTo>
                    <a:lnTo>
                      <a:pt x="463407" y="177"/>
                    </a:lnTo>
                    <a:lnTo>
                      <a:pt x="456838" y="177"/>
                    </a:lnTo>
                    <a:lnTo>
                      <a:pt x="456838" y="1953"/>
                    </a:lnTo>
                    <a:cubicBezTo>
                      <a:pt x="446362" y="1953"/>
                      <a:pt x="436065" y="2485"/>
                      <a:pt x="425766" y="3196"/>
                    </a:cubicBezTo>
                    <a:lnTo>
                      <a:pt x="425766" y="1598"/>
                    </a:lnTo>
                    <a:lnTo>
                      <a:pt x="425766" y="0"/>
                    </a:lnTo>
                    <a:lnTo>
                      <a:pt x="419375" y="0"/>
                    </a:lnTo>
                    <a:lnTo>
                      <a:pt x="419197" y="0"/>
                    </a:lnTo>
                    <a:lnTo>
                      <a:pt x="419375" y="1775"/>
                    </a:lnTo>
                    <a:lnTo>
                      <a:pt x="419375" y="3551"/>
                    </a:lnTo>
                    <a:cubicBezTo>
                      <a:pt x="406413" y="4794"/>
                      <a:pt x="393630" y="6392"/>
                      <a:pt x="381024" y="8700"/>
                    </a:cubicBezTo>
                    <a:cubicBezTo>
                      <a:pt x="381024" y="5859"/>
                      <a:pt x="380846" y="2840"/>
                      <a:pt x="380668"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19" y="5326"/>
                      <a:pt x="340365" y="0"/>
                    </a:cubicBezTo>
                    <a:lnTo>
                      <a:pt x="333973" y="0"/>
                    </a:lnTo>
                    <a:lnTo>
                      <a:pt x="333973" y="0"/>
                    </a:lnTo>
                    <a:cubicBezTo>
                      <a:pt x="334328" y="5326"/>
                      <a:pt x="334506" y="10830"/>
                      <a:pt x="334683" y="16334"/>
                    </a:cubicBezTo>
                    <a:lnTo>
                      <a:pt x="334683" y="19353"/>
                    </a:lnTo>
                    <a:cubicBezTo>
                      <a:pt x="322255" y="22904"/>
                      <a:pt x="310181" y="26810"/>
                      <a:pt x="298107" y="31426"/>
                    </a:cubicBezTo>
                    <a:cubicBezTo>
                      <a:pt x="298107" y="28940"/>
                      <a:pt x="298107" y="26455"/>
                      <a:pt x="298107" y="25567"/>
                    </a:cubicBezTo>
                    <a:cubicBezTo>
                      <a:pt x="297930" y="17045"/>
                      <a:pt x="297398" y="8522"/>
                      <a:pt x="296509" y="177"/>
                    </a:cubicBezTo>
                    <a:lnTo>
                      <a:pt x="290295" y="177"/>
                    </a:lnTo>
                    <a:lnTo>
                      <a:pt x="290118" y="177"/>
                    </a:lnTo>
                    <a:cubicBezTo>
                      <a:pt x="291005" y="8522"/>
                      <a:pt x="291716" y="17045"/>
                      <a:pt x="291716" y="25744"/>
                    </a:cubicBezTo>
                    <a:cubicBezTo>
                      <a:pt x="291716" y="26987"/>
                      <a:pt x="291716" y="31071"/>
                      <a:pt x="291716" y="34089"/>
                    </a:cubicBezTo>
                    <a:cubicBezTo>
                      <a:pt x="151628" y="89485"/>
                      <a:pt x="45098" y="211461"/>
                      <a:pt x="11008" y="361136"/>
                    </a:cubicBezTo>
                    <a:lnTo>
                      <a:pt x="10475" y="363445"/>
                    </a:lnTo>
                    <a:cubicBezTo>
                      <a:pt x="9410" y="368061"/>
                      <a:pt x="8522" y="372677"/>
                      <a:pt x="7635" y="377293"/>
                    </a:cubicBezTo>
                    <a:lnTo>
                      <a:pt x="6746" y="381909"/>
                    </a:lnTo>
                    <a:cubicBezTo>
                      <a:pt x="5504" y="388834"/>
                      <a:pt x="4439" y="395758"/>
                      <a:pt x="3373" y="402860"/>
                    </a:cubicBezTo>
                    <a:cubicBezTo>
                      <a:pt x="3018" y="405168"/>
                      <a:pt x="2663" y="407654"/>
                      <a:pt x="2485" y="409963"/>
                    </a:cubicBezTo>
                    <a:cubicBezTo>
                      <a:pt x="2308" y="407654"/>
                      <a:pt x="1775" y="405524"/>
                      <a:pt x="1598" y="403216"/>
                    </a:cubicBezTo>
                    <a:cubicBezTo>
                      <a:pt x="1242" y="399842"/>
                      <a:pt x="533" y="396646"/>
                      <a:pt x="0" y="393273"/>
                    </a:cubicBezTo>
                    <a:lnTo>
                      <a:pt x="0" y="467666"/>
                    </a:lnTo>
                    <a:lnTo>
                      <a:pt x="2485" y="467489"/>
                    </a:lnTo>
                    <a:cubicBezTo>
                      <a:pt x="236853" y="466956"/>
                      <a:pt x="430561" y="646281"/>
                      <a:pt x="454175" y="875676"/>
                    </a:cubicBezTo>
                    <a:close/>
                  </a:path>
                </a:pathLst>
              </a:custGeom>
              <a:grpFill/>
              <a:ln w="10769" cap="flat">
                <a:noFill/>
                <a:prstDash val="solid"/>
                <a:miter/>
              </a:ln>
            </p:spPr>
            <p:txBody>
              <a:bodyPr rtlCol="0" anchor="ctr"/>
              <a:lstStyle/>
              <a:p>
                <a:endParaRPr lang="en-US" dirty="0"/>
              </a:p>
            </p:txBody>
          </p:sp>
          <p:sp>
            <p:nvSpPr>
              <p:cNvPr id="1023" name="Freeform: Shape 1022">
                <a:extLst>
                  <a:ext uri="{FF2B5EF4-FFF2-40B4-BE49-F238E27FC236}">
                    <a16:creationId xmlns:a16="http://schemas.microsoft.com/office/drawing/2014/main" id="{BEFB05D8-971E-4BFA-AE9F-A1049992BB03}"/>
                  </a:ext>
                </a:extLst>
              </p:cNvPr>
              <p:cNvSpPr/>
              <p:nvPr/>
            </p:nvSpPr>
            <p:spPr>
              <a:xfrm>
                <a:off x="8503972" y="7854628"/>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8"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024" name="Freeform: Shape 1023">
                <a:extLst>
                  <a:ext uri="{FF2B5EF4-FFF2-40B4-BE49-F238E27FC236}">
                    <a16:creationId xmlns:a16="http://schemas.microsoft.com/office/drawing/2014/main" id="{1D154EBB-4656-454E-A86E-EF4D8369A0DC}"/>
                  </a:ext>
                </a:extLst>
              </p:cNvPr>
              <p:cNvSpPr/>
              <p:nvPr/>
            </p:nvSpPr>
            <p:spPr>
              <a:xfrm>
                <a:off x="8383593" y="7761592"/>
                <a:ext cx="374277" cy="190511"/>
              </a:xfrm>
              <a:custGeom>
                <a:avLst/>
                <a:gdLst>
                  <a:gd name="connsiteX0" fmla="*/ 373745 w 374277"/>
                  <a:gd name="connsiteY0" fmla="*/ 8877 h 190511"/>
                  <a:gd name="connsiteX1" fmla="*/ 374277 w 374277"/>
                  <a:gd name="connsiteY1" fmla="*/ 8877 h 190511"/>
                  <a:gd name="connsiteX2" fmla="*/ 374277 w 374277"/>
                  <a:gd name="connsiteY2" fmla="*/ 5682 h 190511"/>
                  <a:gd name="connsiteX3" fmla="*/ 374277 w 374277"/>
                  <a:gd name="connsiteY3" fmla="*/ 178 h 190511"/>
                  <a:gd name="connsiteX4" fmla="*/ 374100 w 374277"/>
                  <a:gd name="connsiteY4" fmla="*/ 178 h 190511"/>
                  <a:gd name="connsiteX5" fmla="*/ 367530 w 374277"/>
                  <a:gd name="connsiteY5" fmla="*/ 178 h 190511"/>
                  <a:gd name="connsiteX6" fmla="*/ 367530 w 374277"/>
                  <a:gd name="connsiteY6" fmla="*/ 1953 h 190511"/>
                  <a:gd name="connsiteX7" fmla="*/ 336459 w 374277"/>
                  <a:gd name="connsiteY7" fmla="*/ 3196 h 190511"/>
                  <a:gd name="connsiteX8" fmla="*/ 336459 w 374277"/>
                  <a:gd name="connsiteY8" fmla="*/ 1776 h 190511"/>
                  <a:gd name="connsiteX9" fmla="*/ 336459 w 374277"/>
                  <a:gd name="connsiteY9" fmla="*/ 178 h 190511"/>
                  <a:gd name="connsiteX10" fmla="*/ 330067 w 374277"/>
                  <a:gd name="connsiteY10" fmla="*/ 178 h 190511"/>
                  <a:gd name="connsiteX11" fmla="*/ 329890 w 374277"/>
                  <a:gd name="connsiteY11" fmla="*/ 178 h 190511"/>
                  <a:gd name="connsiteX12" fmla="*/ 330067 w 374277"/>
                  <a:gd name="connsiteY12" fmla="*/ 1953 h 190511"/>
                  <a:gd name="connsiteX13" fmla="*/ 330067 w 374277"/>
                  <a:gd name="connsiteY13" fmla="*/ 3728 h 190511"/>
                  <a:gd name="connsiteX14" fmla="*/ 291716 w 374277"/>
                  <a:gd name="connsiteY14" fmla="*/ 8700 h 190511"/>
                  <a:gd name="connsiteX15" fmla="*/ 291361 w 374277"/>
                  <a:gd name="connsiteY15" fmla="*/ 0 h 190511"/>
                  <a:gd name="connsiteX16" fmla="*/ 284969 w 374277"/>
                  <a:gd name="connsiteY16" fmla="*/ 0 h 190511"/>
                  <a:gd name="connsiteX17" fmla="*/ 284969 w 374277"/>
                  <a:gd name="connsiteY17" fmla="*/ 0 h 190511"/>
                  <a:gd name="connsiteX18" fmla="*/ 285324 w 374277"/>
                  <a:gd name="connsiteY18" fmla="*/ 9766 h 190511"/>
                  <a:gd name="connsiteX19" fmla="*/ 251767 w 374277"/>
                  <a:gd name="connsiteY19" fmla="*/ 17400 h 190511"/>
                  <a:gd name="connsiteX20" fmla="*/ 251767 w 374277"/>
                  <a:gd name="connsiteY20" fmla="*/ 16157 h 190511"/>
                  <a:gd name="connsiteX21" fmla="*/ 251057 w 374277"/>
                  <a:gd name="connsiteY21" fmla="*/ 0 h 190511"/>
                  <a:gd name="connsiteX22" fmla="*/ 244665 w 374277"/>
                  <a:gd name="connsiteY22" fmla="*/ 0 h 190511"/>
                  <a:gd name="connsiteX23" fmla="*/ 244665 w 374277"/>
                  <a:gd name="connsiteY23" fmla="*/ 0 h 190511"/>
                  <a:gd name="connsiteX24" fmla="*/ 245375 w 374277"/>
                  <a:gd name="connsiteY24" fmla="*/ 16335 h 190511"/>
                  <a:gd name="connsiteX25" fmla="*/ 245375 w 374277"/>
                  <a:gd name="connsiteY25" fmla="*/ 19353 h 190511"/>
                  <a:gd name="connsiteX26" fmla="*/ 208800 w 374277"/>
                  <a:gd name="connsiteY26" fmla="*/ 31427 h 190511"/>
                  <a:gd name="connsiteX27" fmla="*/ 208800 w 374277"/>
                  <a:gd name="connsiteY27" fmla="*/ 25567 h 190511"/>
                  <a:gd name="connsiteX28" fmla="*/ 207202 w 374277"/>
                  <a:gd name="connsiteY28" fmla="*/ 178 h 190511"/>
                  <a:gd name="connsiteX29" fmla="*/ 200988 w 374277"/>
                  <a:gd name="connsiteY29" fmla="*/ 178 h 190511"/>
                  <a:gd name="connsiteX30" fmla="*/ 200810 w 374277"/>
                  <a:gd name="connsiteY30" fmla="*/ 178 h 190511"/>
                  <a:gd name="connsiteX31" fmla="*/ 202408 w 374277"/>
                  <a:gd name="connsiteY31" fmla="*/ 25745 h 190511"/>
                  <a:gd name="connsiteX32" fmla="*/ 202408 w 374277"/>
                  <a:gd name="connsiteY32" fmla="*/ 34090 h 190511"/>
                  <a:gd name="connsiteX33" fmla="*/ 0 w 374277"/>
                  <a:gd name="connsiteY33" fmla="*/ 190511 h 190511"/>
                  <a:gd name="connsiteX34" fmla="*/ 9233 w 374277"/>
                  <a:gd name="connsiteY34" fmla="*/ 190511 h 190511"/>
                  <a:gd name="connsiteX35" fmla="*/ 373745 w 374277"/>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7" h="190511">
                    <a:moveTo>
                      <a:pt x="373745" y="8877"/>
                    </a:moveTo>
                    <a:lnTo>
                      <a:pt x="374277" y="8877"/>
                    </a:lnTo>
                    <a:lnTo>
                      <a:pt x="374277" y="5682"/>
                    </a:lnTo>
                    <a:cubicBezTo>
                      <a:pt x="374277" y="3906"/>
                      <a:pt x="374277" y="1953"/>
                      <a:pt x="374277" y="178"/>
                    </a:cubicBezTo>
                    <a:lnTo>
                      <a:pt x="374100" y="178"/>
                    </a:lnTo>
                    <a:lnTo>
                      <a:pt x="367530" y="178"/>
                    </a:lnTo>
                    <a:lnTo>
                      <a:pt x="367530" y="1953"/>
                    </a:lnTo>
                    <a:cubicBezTo>
                      <a:pt x="357055" y="1953"/>
                      <a:pt x="346757" y="2486"/>
                      <a:pt x="336459" y="3196"/>
                    </a:cubicBezTo>
                    <a:lnTo>
                      <a:pt x="336459" y="1776"/>
                    </a:lnTo>
                    <a:lnTo>
                      <a:pt x="336459" y="178"/>
                    </a:lnTo>
                    <a:lnTo>
                      <a:pt x="330067" y="178"/>
                    </a:lnTo>
                    <a:lnTo>
                      <a:pt x="329890" y="178"/>
                    </a:lnTo>
                    <a:lnTo>
                      <a:pt x="330067" y="1953"/>
                    </a:lnTo>
                    <a:lnTo>
                      <a:pt x="330067" y="3728"/>
                    </a:lnTo>
                    <a:cubicBezTo>
                      <a:pt x="317106" y="4971"/>
                      <a:pt x="304322" y="6569"/>
                      <a:pt x="291716" y="8700"/>
                    </a:cubicBezTo>
                    <a:cubicBezTo>
                      <a:pt x="291716" y="5859"/>
                      <a:pt x="291539" y="2841"/>
                      <a:pt x="291361" y="0"/>
                    </a:cubicBezTo>
                    <a:lnTo>
                      <a:pt x="284969" y="0"/>
                    </a:lnTo>
                    <a:lnTo>
                      <a:pt x="284969" y="0"/>
                    </a:lnTo>
                    <a:cubicBezTo>
                      <a:pt x="285147" y="3196"/>
                      <a:pt x="285324" y="6569"/>
                      <a:pt x="285324" y="9766"/>
                    </a:cubicBezTo>
                    <a:cubicBezTo>
                      <a:pt x="273961" y="11896"/>
                      <a:pt x="262775" y="14381"/>
                      <a:pt x="251767" y="17400"/>
                    </a:cubicBezTo>
                    <a:lnTo>
                      <a:pt x="251767" y="16157"/>
                    </a:lnTo>
                    <a:cubicBezTo>
                      <a:pt x="251590"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7"/>
                    </a:cubicBezTo>
                    <a:cubicBezTo>
                      <a:pt x="208800" y="28941"/>
                      <a:pt x="208800" y="26455"/>
                      <a:pt x="208800" y="25567"/>
                    </a:cubicBezTo>
                    <a:cubicBezTo>
                      <a:pt x="208622" y="17045"/>
                      <a:pt x="208090" y="8523"/>
                      <a:pt x="207202" y="178"/>
                    </a:cubicBezTo>
                    <a:lnTo>
                      <a:pt x="200988" y="178"/>
                    </a:lnTo>
                    <a:lnTo>
                      <a:pt x="200810" y="178"/>
                    </a:lnTo>
                    <a:cubicBezTo>
                      <a:pt x="201698" y="8523"/>
                      <a:pt x="202408" y="17045"/>
                      <a:pt x="202408" y="25745"/>
                    </a:cubicBezTo>
                    <a:cubicBezTo>
                      <a:pt x="202408" y="27165"/>
                      <a:pt x="202408" y="31071"/>
                      <a:pt x="202408" y="34090"/>
                    </a:cubicBezTo>
                    <a:cubicBezTo>
                      <a:pt x="121090" y="66226"/>
                      <a:pt x="51135" y="120911"/>
                      <a:pt x="0" y="190511"/>
                    </a:cubicBezTo>
                    <a:lnTo>
                      <a:pt x="9233" y="190511"/>
                    </a:lnTo>
                    <a:cubicBezTo>
                      <a:pt x="93037" y="80253"/>
                      <a:pt x="225667" y="8877"/>
                      <a:pt x="373745" y="8877"/>
                    </a:cubicBezTo>
                    <a:close/>
                  </a:path>
                </a:pathLst>
              </a:custGeom>
              <a:grpFill/>
              <a:ln w="10769" cap="flat">
                <a:noFill/>
                <a:prstDash val="solid"/>
                <a:miter/>
              </a:ln>
            </p:spPr>
            <p:txBody>
              <a:bodyPr rtlCol="0" anchor="ctr"/>
              <a:lstStyle/>
              <a:p>
                <a:endParaRPr lang="en-US" dirty="0"/>
              </a:p>
            </p:txBody>
          </p:sp>
          <p:sp>
            <p:nvSpPr>
              <p:cNvPr id="1025" name="Freeform: Shape 1024">
                <a:extLst>
                  <a:ext uri="{FF2B5EF4-FFF2-40B4-BE49-F238E27FC236}">
                    <a16:creationId xmlns:a16="http://schemas.microsoft.com/office/drawing/2014/main" id="{B95133FB-2617-4232-B4E3-9E7749FC42D9}"/>
                  </a:ext>
                </a:extLst>
              </p:cNvPr>
              <p:cNvSpPr/>
              <p:nvPr/>
            </p:nvSpPr>
            <p:spPr>
              <a:xfrm>
                <a:off x="8441830"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1026" name="Freeform: Shape 1025">
                <a:extLst>
                  <a:ext uri="{FF2B5EF4-FFF2-40B4-BE49-F238E27FC236}">
                    <a16:creationId xmlns:a16="http://schemas.microsoft.com/office/drawing/2014/main" id="{5D72A7F2-36FF-458E-8B78-31F0E07E87A9}"/>
                  </a:ext>
                </a:extLst>
              </p:cNvPr>
              <p:cNvSpPr/>
              <p:nvPr/>
            </p:nvSpPr>
            <p:spPr>
              <a:xfrm>
                <a:off x="8580320" y="7903454"/>
                <a:ext cx="177195" cy="48648"/>
              </a:xfrm>
              <a:custGeom>
                <a:avLst/>
                <a:gdLst>
                  <a:gd name="connsiteX0" fmla="*/ 177195 w 177195"/>
                  <a:gd name="connsiteY0" fmla="*/ 6392 h 48648"/>
                  <a:gd name="connsiteX1" fmla="*/ 177195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4 w 177195"/>
                  <a:gd name="connsiteY5" fmla="*/ 6392 h 48648"/>
                  <a:gd name="connsiteX6" fmla="*/ 177195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5" y="6392"/>
                    </a:moveTo>
                    <a:lnTo>
                      <a:pt x="177195" y="0"/>
                    </a:lnTo>
                    <a:lnTo>
                      <a:pt x="174532" y="0"/>
                    </a:lnTo>
                    <a:cubicBezTo>
                      <a:pt x="112212" y="0"/>
                      <a:pt x="52377" y="17222"/>
                      <a:pt x="0" y="48648"/>
                    </a:cubicBezTo>
                    <a:lnTo>
                      <a:pt x="12606" y="48648"/>
                    </a:lnTo>
                    <a:cubicBezTo>
                      <a:pt x="61610" y="21306"/>
                      <a:pt x="117006" y="6392"/>
                      <a:pt x="174354" y="6392"/>
                    </a:cubicBezTo>
                    <a:lnTo>
                      <a:pt x="177195" y="6392"/>
                    </a:lnTo>
                    <a:close/>
                  </a:path>
                </a:pathLst>
              </a:custGeom>
              <a:grpFill/>
              <a:ln w="10769" cap="flat">
                <a:noFill/>
                <a:prstDash val="solid"/>
                <a:miter/>
              </a:ln>
            </p:spPr>
            <p:txBody>
              <a:bodyPr rtlCol="0" anchor="ctr"/>
              <a:lstStyle/>
              <a:p>
                <a:endParaRPr lang="en-US" dirty="0"/>
              </a:p>
            </p:txBody>
          </p:sp>
        </p:grpSp>
        <p:sp>
          <p:nvSpPr>
            <p:cNvPr id="1029" name="Freeform: Shape 1028">
              <a:extLst>
                <a:ext uri="{FF2B5EF4-FFF2-40B4-BE49-F238E27FC236}">
                  <a16:creationId xmlns:a16="http://schemas.microsoft.com/office/drawing/2014/main" id="{8B9F74A1-E3AD-4A45-83C1-BE5EF38B7EB5}"/>
                </a:ext>
              </a:extLst>
            </p:cNvPr>
            <p:cNvSpPr/>
            <p:nvPr userDrawn="1"/>
          </p:nvSpPr>
          <p:spPr>
            <a:xfrm>
              <a:off x="1" y="0"/>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7" name="Group 1546">
              <a:extLst>
                <a:ext uri="{FF2B5EF4-FFF2-40B4-BE49-F238E27FC236}">
                  <a16:creationId xmlns:a16="http://schemas.microsoft.com/office/drawing/2014/main" id="{6CF0222F-DF93-4BD2-A6B0-A1AA65C80AA2}"/>
                </a:ext>
              </a:extLst>
            </p:cNvPr>
            <p:cNvGrpSpPr/>
            <p:nvPr userDrawn="1"/>
          </p:nvGrpSpPr>
          <p:grpSpPr>
            <a:xfrm>
              <a:off x="1" y="0"/>
              <a:ext cx="2768548" cy="4278240"/>
              <a:chOff x="1" y="0"/>
              <a:chExt cx="2768548" cy="4278240"/>
            </a:xfrm>
            <a:solidFill>
              <a:schemeClr val="accent1"/>
            </a:solidFill>
          </p:grpSpPr>
          <p:sp>
            <p:nvSpPr>
              <p:cNvPr id="1030" name="Freeform: Shape 1029">
                <a:extLst>
                  <a:ext uri="{FF2B5EF4-FFF2-40B4-BE49-F238E27FC236}">
                    <a16:creationId xmlns:a16="http://schemas.microsoft.com/office/drawing/2014/main" id="{16B62E0C-D25B-4655-91DB-5E23EB1215C0}"/>
                  </a:ext>
                </a:extLst>
              </p:cNvPr>
              <p:cNvSpPr/>
              <p:nvPr/>
            </p:nvSpPr>
            <p:spPr>
              <a:xfrm>
                <a:off x="2384863" y="4403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3" y="167430"/>
                      <a:pt x="177551" y="6392"/>
                      <a:pt x="378361" y="6392"/>
                    </a:cubicBezTo>
                    <a:lnTo>
                      <a:pt x="383332" y="6569"/>
                    </a:lnTo>
                    <a:lnTo>
                      <a:pt x="383332" y="178"/>
                    </a:lnTo>
                    <a:lnTo>
                      <a:pt x="378361" y="0"/>
                    </a:lnTo>
                    <a:cubicBezTo>
                      <a:pt x="174000" y="0"/>
                      <a:pt x="6392" y="163879"/>
                      <a:pt x="0" y="367528"/>
                    </a:cubicBezTo>
                    <a:close/>
                  </a:path>
                </a:pathLst>
              </a:custGeom>
              <a:grpFill/>
              <a:ln w="10769" cap="flat">
                <a:noFill/>
                <a:prstDash val="solid"/>
                <a:miter/>
              </a:ln>
            </p:spPr>
            <p:txBody>
              <a:bodyPr rtlCol="0" anchor="ctr"/>
              <a:lstStyle/>
              <a:p>
                <a:endParaRPr lang="en-US" dirty="0"/>
              </a:p>
            </p:txBody>
          </p:sp>
          <p:sp>
            <p:nvSpPr>
              <p:cNvPr id="1031" name="Freeform: Shape 1030">
                <a:extLst>
                  <a:ext uri="{FF2B5EF4-FFF2-40B4-BE49-F238E27FC236}">
                    <a16:creationId xmlns:a16="http://schemas.microsoft.com/office/drawing/2014/main" id="{B1671CC8-24A2-4284-B4C5-EDAE27CAE1E9}"/>
                  </a:ext>
                </a:extLst>
              </p:cNvPr>
              <p:cNvSpPr/>
              <p:nvPr/>
            </p:nvSpPr>
            <p:spPr>
              <a:xfrm>
                <a:off x="2339765" y="0"/>
                <a:ext cx="428252" cy="411560"/>
              </a:xfrm>
              <a:custGeom>
                <a:avLst/>
                <a:gdLst>
                  <a:gd name="connsiteX0" fmla="*/ 0 w 428252"/>
                  <a:gd name="connsiteY0" fmla="*/ 411561 h 411560"/>
                  <a:gd name="connsiteX1" fmla="*/ 6392 w 428252"/>
                  <a:gd name="connsiteY1" fmla="*/ 411561 h 411560"/>
                  <a:gd name="connsiteX2" fmla="*/ 423281 w 428252"/>
                  <a:gd name="connsiteY2" fmla="*/ 5326 h 411560"/>
                  <a:gd name="connsiteX3" fmla="*/ 428252 w 428252"/>
                  <a:gd name="connsiteY3" fmla="*/ 5504 h 411560"/>
                  <a:gd name="connsiteX4" fmla="*/ 428252 w 428252"/>
                  <a:gd name="connsiteY4" fmla="*/ 0 h 411560"/>
                  <a:gd name="connsiteX5" fmla="*/ 401620 w 428252"/>
                  <a:gd name="connsiteY5" fmla="*/ 0 h 411560"/>
                  <a:gd name="connsiteX6" fmla="*/ 0 w 428252"/>
                  <a:gd name="connsiteY6" fmla="*/ 411561 h 41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560">
                    <a:moveTo>
                      <a:pt x="0" y="411561"/>
                    </a:moveTo>
                    <a:lnTo>
                      <a:pt x="6392" y="411561"/>
                    </a:lnTo>
                    <a:cubicBezTo>
                      <a:pt x="14382" y="186960"/>
                      <a:pt x="199922" y="5326"/>
                      <a:pt x="423281" y="5326"/>
                    </a:cubicBezTo>
                    <a:lnTo>
                      <a:pt x="428252" y="5504"/>
                    </a:lnTo>
                    <a:lnTo>
                      <a:pt x="428252" y="0"/>
                    </a:lnTo>
                    <a:lnTo>
                      <a:pt x="401620"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032" name="Freeform: Shape 1031">
                <a:extLst>
                  <a:ext uri="{FF2B5EF4-FFF2-40B4-BE49-F238E27FC236}">
                    <a16:creationId xmlns:a16="http://schemas.microsoft.com/office/drawing/2014/main" id="{78EEFB30-2012-4EAB-A9C1-FB7B1551E8DF}"/>
                  </a:ext>
                </a:extLst>
              </p:cNvPr>
              <p:cNvSpPr/>
              <p:nvPr/>
            </p:nvSpPr>
            <p:spPr>
              <a:xfrm>
                <a:off x="2302301" y="0"/>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280 w 275558"/>
                  <a:gd name="connsiteY3" fmla="*/ 332728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7 h 411738"/>
                  <a:gd name="connsiteX12" fmla="*/ 7102 w 275558"/>
                  <a:gd name="connsiteY12" fmla="*/ 391142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280" y="332728"/>
                    </a:lnTo>
                    <a:cubicBezTo>
                      <a:pt x="6037" y="339653"/>
                      <a:pt x="4971" y="346755"/>
                      <a:pt x="4084" y="353857"/>
                    </a:cubicBezTo>
                    <a:cubicBezTo>
                      <a:pt x="3729" y="356165"/>
                      <a:pt x="3374" y="358473"/>
                      <a:pt x="3196" y="360959"/>
                    </a:cubicBezTo>
                    <a:lnTo>
                      <a:pt x="3196" y="361492"/>
                    </a:lnTo>
                    <a:cubicBezTo>
                      <a:pt x="1243" y="378004"/>
                      <a:pt x="177" y="394871"/>
                      <a:pt x="0" y="411738"/>
                    </a:cubicBezTo>
                    <a:lnTo>
                      <a:pt x="0" y="411738"/>
                    </a:lnTo>
                    <a:lnTo>
                      <a:pt x="6392" y="411738"/>
                    </a:lnTo>
                    <a:lnTo>
                      <a:pt x="6392" y="411738"/>
                    </a:lnTo>
                    <a:cubicBezTo>
                      <a:pt x="6392" y="407832"/>
                      <a:pt x="6569" y="403926"/>
                      <a:pt x="6747" y="400197"/>
                    </a:cubicBezTo>
                    <a:cubicBezTo>
                      <a:pt x="6924" y="397179"/>
                      <a:pt x="6924" y="394161"/>
                      <a:pt x="7102" y="391142"/>
                    </a:cubicBezTo>
                    <a:cubicBezTo>
                      <a:pt x="7457" y="384928"/>
                      <a:pt x="7990" y="378891"/>
                      <a:pt x="8522" y="372677"/>
                    </a:cubicBezTo>
                    <a:lnTo>
                      <a:pt x="8878" y="368594"/>
                    </a:lnTo>
                    <a:cubicBezTo>
                      <a:pt x="25745" y="203827"/>
                      <a:pt x="130855" y="65161"/>
                      <a:pt x="275559" y="0"/>
                    </a:cubicBezTo>
                    <a:lnTo>
                      <a:pt x="258869" y="0"/>
                    </a:lnTo>
                    <a:cubicBezTo>
                      <a:pt x="135471" y="60545"/>
                      <a:pt x="42967" y="174532"/>
                      <a:pt x="11541" y="311955"/>
                    </a:cubicBezTo>
                    <a:close/>
                  </a:path>
                </a:pathLst>
              </a:custGeom>
              <a:grpFill/>
              <a:ln w="10769" cap="flat">
                <a:noFill/>
                <a:prstDash val="solid"/>
                <a:miter/>
              </a:ln>
            </p:spPr>
            <p:txBody>
              <a:bodyPr rtlCol="0" anchor="ctr"/>
              <a:lstStyle/>
              <a:p>
                <a:endParaRPr lang="en-US" dirty="0"/>
              </a:p>
            </p:txBody>
          </p:sp>
          <p:sp>
            <p:nvSpPr>
              <p:cNvPr id="1033" name="Freeform: Shape 1032">
                <a:extLst>
                  <a:ext uri="{FF2B5EF4-FFF2-40B4-BE49-F238E27FC236}">
                    <a16:creationId xmlns:a16="http://schemas.microsoft.com/office/drawing/2014/main" id="{5BAF373C-A498-4E93-9540-22927E52983D}"/>
                  </a:ext>
                </a:extLst>
              </p:cNvPr>
              <p:cNvSpPr/>
              <p:nvPr/>
            </p:nvSpPr>
            <p:spPr>
              <a:xfrm>
                <a:off x="2425167" y="92681"/>
                <a:ext cx="342850" cy="318879"/>
              </a:xfrm>
              <a:custGeom>
                <a:avLst/>
                <a:gdLst>
                  <a:gd name="connsiteX0" fmla="*/ 100671 w 342850"/>
                  <a:gd name="connsiteY0" fmla="*/ 97297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80"/>
                    </a:cubicBezTo>
                    <a:lnTo>
                      <a:pt x="6392" y="318880"/>
                    </a:lnTo>
                    <a:lnTo>
                      <a:pt x="6392" y="318880"/>
                    </a:lnTo>
                    <a:cubicBezTo>
                      <a:pt x="11363" y="236674"/>
                      <a:pt x="46163" y="159972"/>
                      <a:pt x="105110" y="101914"/>
                    </a:cubicBezTo>
                    <a:cubicBezTo>
                      <a:pt x="167608" y="40304"/>
                      <a:pt x="250347" y="6392"/>
                      <a:pt x="337879" y="6392"/>
                    </a:cubicBezTo>
                    <a:lnTo>
                      <a:pt x="342851" y="6569"/>
                    </a:lnTo>
                    <a:lnTo>
                      <a:pt x="342851" y="178"/>
                    </a:lnTo>
                    <a:lnTo>
                      <a:pt x="337879" y="0"/>
                    </a:lnTo>
                    <a:cubicBezTo>
                      <a:pt x="248571" y="0"/>
                      <a:pt x="164412" y="34622"/>
                      <a:pt x="100671" y="97297"/>
                    </a:cubicBezTo>
                    <a:close/>
                  </a:path>
                </a:pathLst>
              </a:custGeom>
              <a:grpFill/>
              <a:ln w="10769" cap="flat">
                <a:noFill/>
                <a:prstDash val="solid"/>
                <a:miter/>
              </a:ln>
            </p:spPr>
            <p:txBody>
              <a:bodyPr rtlCol="0" anchor="ctr"/>
              <a:lstStyle/>
              <a:p>
                <a:endParaRPr lang="en-US" dirty="0"/>
              </a:p>
            </p:txBody>
          </p:sp>
          <p:sp>
            <p:nvSpPr>
              <p:cNvPr id="1034" name="Freeform: Shape 1033">
                <a:extLst>
                  <a:ext uri="{FF2B5EF4-FFF2-40B4-BE49-F238E27FC236}">
                    <a16:creationId xmlns:a16="http://schemas.microsoft.com/office/drawing/2014/main" id="{7075FF6A-5F19-47BE-A23F-4EA48AC149D1}"/>
                  </a:ext>
                </a:extLst>
              </p:cNvPr>
              <p:cNvSpPr/>
              <p:nvPr/>
            </p:nvSpPr>
            <p:spPr>
              <a:xfrm>
                <a:off x="2468844" y="144525"/>
                <a:ext cx="298995" cy="267035"/>
              </a:xfrm>
              <a:custGeom>
                <a:avLst/>
                <a:gdLst>
                  <a:gd name="connsiteX0" fmla="*/ 0 w 298995"/>
                  <a:gd name="connsiteY0" fmla="*/ 267035 h 267035"/>
                  <a:gd name="connsiteX1" fmla="*/ 6392 w 298995"/>
                  <a:gd name="connsiteY1" fmla="*/ 267035 h 267035"/>
                  <a:gd name="connsiteX2" fmla="*/ 6392 w 298995"/>
                  <a:gd name="connsiteY2" fmla="*/ 267035 h 267035"/>
                  <a:gd name="connsiteX3" fmla="*/ 294024 w 298995"/>
                  <a:gd name="connsiteY3" fmla="*/ 6214 h 267035"/>
                  <a:gd name="connsiteX4" fmla="*/ 298995 w 298995"/>
                  <a:gd name="connsiteY4" fmla="*/ 6392 h 267035"/>
                  <a:gd name="connsiteX5" fmla="*/ 298995 w 298995"/>
                  <a:gd name="connsiteY5" fmla="*/ 178 h 267035"/>
                  <a:gd name="connsiteX6" fmla="*/ 294024 w 298995"/>
                  <a:gd name="connsiteY6" fmla="*/ 0 h 267035"/>
                  <a:gd name="connsiteX7" fmla="*/ 0 w 298995"/>
                  <a:gd name="connsiteY7" fmla="*/ 267035 h 26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035">
                    <a:moveTo>
                      <a:pt x="0" y="267035"/>
                    </a:moveTo>
                    <a:lnTo>
                      <a:pt x="6392" y="267035"/>
                    </a:lnTo>
                    <a:lnTo>
                      <a:pt x="6392" y="267035"/>
                    </a:lnTo>
                    <a:cubicBezTo>
                      <a:pt x="21306" y="121267"/>
                      <a:pt x="145592" y="6214"/>
                      <a:pt x="294024" y="6214"/>
                    </a:cubicBezTo>
                    <a:lnTo>
                      <a:pt x="298995" y="6392"/>
                    </a:lnTo>
                    <a:lnTo>
                      <a:pt x="298995" y="178"/>
                    </a:lnTo>
                    <a:lnTo>
                      <a:pt x="294024" y="0"/>
                    </a:lnTo>
                    <a:cubicBezTo>
                      <a:pt x="142218" y="-177"/>
                      <a:pt x="14914" y="117716"/>
                      <a:pt x="0" y="267035"/>
                    </a:cubicBezTo>
                    <a:close/>
                  </a:path>
                </a:pathLst>
              </a:custGeom>
              <a:grpFill/>
              <a:ln w="10769"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8D47F83B-58D8-42E9-BC6C-7B07F6FD3160}"/>
                  </a:ext>
                </a:extLst>
              </p:cNvPr>
              <p:cNvSpPr/>
              <p:nvPr/>
            </p:nvSpPr>
            <p:spPr>
              <a:xfrm>
                <a:off x="2384863" y="962852"/>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7 h 367705"/>
                  <a:gd name="connsiteX4" fmla="*/ 383332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3" y="167607"/>
                      <a:pt x="177551" y="6569"/>
                      <a:pt x="378361" y="6569"/>
                    </a:cubicBezTo>
                    <a:lnTo>
                      <a:pt x="383332" y="6747"/>
                    </a:lnTo>
                    <a:lnTo>
                      <a:pt x="383332" y="355"/>
                    </a:lnTo>
                    <a:lnTo>
                      <a:pt x="378361" y="0"/>
                    </a:lnTo>
                    <a:cubicBezTo>
                      <a:pt x="174000" y="178"/>
                      <a:pt x="6392" y="164234"/>
                      <a:pt x="0" y="367706"/>
                    </a:cubicBezTo>
                    <a:close/>
                  </a:path>
                </a:pathLst>
              </a:custGeom>
              <a:grpFill/>
              <a:ln w="10769" cap="flat">
                <a:noFill/>
                <a:prstDash val="solid"/>
                <a:miter/>
              </a:ln>
            </p:spPr>
            <p:txBody>
              <a:bodyPr rtlCol="0" anchor="ctr"/>
              <a:lstStyle/>
              <a:p>
                <a:endParaRPr lang="en-US" dirty="0"/>
              </a:p>
            </p:txBody>
          </p:sp>
          <p:sp>
            <p:nvSpPr>
              <p:cNvPr id="1036" name="Freeform: Shape 1035">
                <a:extLst>
                  <a:ext uri="{FF2B5EF4-FFF2-40B4-BE49-F238E27FC236}">
                    <a16:creationId xmlns:a16="http://schemas.microsoft.com/office/drawing/2014/main" id="{5B8951DD-A41B-4F9C-A55F-A0BDC5DFB03F}"/>
                  </a:ext>
                </a:extLst>
              </p:cNvPr>
              <p:cNvSpPr/>
              <p:nvPr/>
            </p:nvSpPr>
            <p:spPr>
              <a:xfrm>
                <a:off x="2339765" y="917932"/>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0"/>
                      <a:pt x="7990" y="184652"/>
                      <a:pt x="0" y="412626"/>
                    </a:cubicBezTo>
                    <a:close/>
                  </a:path>
                </a:pathLst>
              </a:custGeom>
              <a:grpFill/>
              <a:ln w="10769" cap="flat">
                <a:noFill/>
                <a:prstDash val="solid"/>
                <a:miter/>
              </a:ln>
            </p:spPr>
            <p:txBody>
              <a:bodyPr rtlCol="0" anchor="ctr"/>
              <a:lstStyle/>
              <a:p>
                <a:endParaRPr lang="en-US" dirty="0"/>
              </a:p>
            </p:txBody>
          </p:sp>
          <p:sp>
            <p:nvSpPr>
              <p:cNvPr id="1037" name="Freeform: Shape 1036">
                <a:extLst>
                  <a:ext uri="{FF2B5EF4-FFF2-40B4-BE49-F238E27FC236}">
                    <a16:creationId xmlns:a16="http://schemas.microsoft.com/office/drawing/2014/main" id="{701E5414-F443-4FE4-A342-DA0B2E25B2B2}"/>
                  </a:ext>
                </a:extLst>
              </p:cNvPr>
              <p:cNvSpPr/>
              <p:nvPr/>
            </p:nvSpPr>
            <p:spPr>
              <a:xfrm>
                <a:off x="2302124" y="411383"/>
                <a:ext cx="466425" cy="918820"/>
              </a:xfrm>
              <a:custGeom>
                <a:avLst/>
                <a:gdLst>
                  <a:gd name="connsiteX0" fmla="*/ 171692 w 466425"/>
                  <a:gd name="connsiteY0" fmla="*/ 32314 h 918820"/>
                  <a:gd name="connsiteX1" fmla="*/ 171692 w 466425"/>
                  <a:gd name="connsiteY1" fmla="*/ 23614 h 918820"/>
                  <a:gd name="connsiteX2" fmla="*/ 173112 w 466425"/>
                  <a:gd name="connsiteY2" fmla="*/ 178 h 918820"/>
                  <a:gd name="connsiteX3" fmla="*/ 166720 w 466425"/>
                  <a:gd name="connsiteY3" fmla="*/ 178 h 918820"/>
                  <a:gd name="connsiteX4" fmla="*/ 166720 w 466425"/>
                  <a:gd name="connsiteY4" fmla="*/ 178 h 918820"/>
                  <a:gd name="connsiteX5" fmla="*/ 165300 w 466425"/>
                  <a:gd name="connsiteY5" fmla="*/ 23437 h 918820"/>
                  <a:gd name="connsiteX6" fmla="*/ 165300 w 466425"/>
                  <a:gd name="connsiteY6" fmla="*/ 29828 h 918820"/>
                  <a:gd name="connsiteX7" fmla="*/ 128724 w 466425"/>
                  <a:gd name="connsiteY7" fmla="*/ 17755 h 918820"/>
                  <a:gd name="connsiteX8" fmla="*/ 128724 w 466425"/>
                  <a:gd name="connsiteY8" fmla="*/ 14204 h 918820"/>
                  <a:gd name="connsiteX9" fmla="*/ 129257 w 466425"/>
                  <a:gd name="connsiteY9" fmla="*/ 0 h 918820"/>
                  <a:gd name="connsiteX10" fmla="*/ 122865 w 466425"/>
                  <a:gd name="connsiteY10" fmla="*/ 0 h 918820"/>
                  <a:gd name="connsiteX11" fmla="*/ 122332 w 466425"/>
                  <a:gd name="connsiteY11" fmla="*/ 14026 h 918820"/>
                  <a:gd name="connsiteX12" fmla="*/ 122332 w 466425"/>
                  <a:gd name="connsiteY12" fmla="*/ 15979 h 918820"/>
                  <a:gd name="connsiteX13" fmla="*/ 88775 w 466425"/>
                  <a:gd name="connsiteY13" fmla="*/ 8167 h 918820"/>
                  <a:gd name="connsiteX14" fmla="*/ 89130 w 466425"/>
                  <a:gd name="connsiteY14" fmla="*/ 0 h 918820"/>
                  <a:gd name="connsiteX15" fmla="*/ 82739 w 466425"/>
                  <a:gd name="connsiteY15" fmla="*/ 0 h 918820"/>
                  <a:gd name="connsiteX16" fmla="*/ 82739 w 466425"/>
                  <a:gd name="connsiteY16" fmla="*/ 0 h 918820"/>
                  <a:gd name="connsiteX17" fmla="*/ 82561 w 466425"/>
                  <a:gd name="connsiteY17" fmla="*/ 7102 h 918820"/>
                  <a:gd name="connsiteX18" fmla="*/ 44210 w 466425"/>
                  <a:gd name="connsiteY18" fmla="*/ 2131 h 918820"/>
                  <a:gd name="connsiteX19" fmla="*/ 44388 w 466425"/>
                  <a:gd name="connsiteY19" fmla="*/ 178 h 918820"/>
                  <a:gd name="connsiteX20" fmla="*/ 37996 w 466425"/>
                  <a:gd name="connsiteY20" fmla="*/ 178 h 918820"/>
                  <a:gd name="connsiteX21" fmla="*/ 37996 w 466425"/>
                  <a:gd name="connsiteY21" fmla="*/ 178 h 918820"/>
                  <a:gd name="connsiteX22" fmla="*/ 37996 w 466425"/>
                  <a:gd name="connsiteY22" fmla="*/ 1598 h 918820"/>
                  <a:gd name="connsiteX23" fmla="*/ 6924 w 466425"/>
                  <a:gd name="connsiteY23" fmla="*/ 178 h 918820"/>
                  <a:gd name="connsiteX24" fmla="*/ 6924 w 466425"/>
                  <a:gd name="connsiteY24" fmla="*/ 0 h 918820"/>
                  <a:gd name="connsiteX25" fmla="*/ 533 w 466425"/>
                  <a:gd name="connsiteY25" fmla="*/ 0 h 918820"/>
                  <a:gd name="connsiteX26" fmla="*/ 533 w 466425"/>
                  <a:gd name="connsiteY26" fmla="*/ 3373 h 918820"/>
                  <a:gd name="connsiteX27" fmla="*/ 533 w 466425"/>
                  <a:gd name="connsiteY27" fmla="*/ 8345 h 918820"/>
                  <a:gd name="connsiteX28" fmla="*/ 3728 w 466425"/>
                  <a:gd name="connsiteY28" fmla="*/ 8345 h 918820"/>
                  <a:gd name="connsiteX29" fmla="*/ 458081 w 466425"/>
                  <a:gd name="connsiteY29" fmla="*/ 456658 h 918820"/>
                  <a:gd name="connsiteX30" fmla="*/ 458259 w 466425"/>
                  <a:gd name="connsiteY30" fmla="*/ 460564 h 918820"/>
                  <a:gd name="connsiteX31" fmla="*/ 427187 w 466425"/>
                  <a:gd name="connsiteY31" fmla="*/ 461807 h 918820"/>
                  <a:gd name="connsiteX32" fmla="*/ 427187 w 466425"/>
                  <a:gd name="connsiteY32" fmla="*/ 460387 h 918820"/>
                  <a:gd name="connsiteX33" fmla="*/ 299173 w 466425"/>
                  <a:gd name="connsiteY33" fmla="*/ 168317 h 918820"/>
                  <a:gd name="connsiteX34" fmla="*/ 0 w 466425"/>
                  <a:gd name="connsiteY34" fmla="*/ 47938 h 918820"/>
                  <a:gd name="connsiteX35" fmla="*/ 0 w 466425"/>
                  <a:gd name="connsiteY35" fmla="*/ 54330 h 918820"/>
                  <a:gd name="connsiteX36" fmla="*/ 294557 w 466425"/>
                  <a:gd name="connsiteY36" fmla="*/ 172934 h 918820"/>
                  <a:gd name="connsiteX37" fmla="*/ 420618 w 466425"/>
                  <a:gd name="connsiteY37" fmla="*/ 460387 h 918820"/>
                  <a:gd name="connsiteX38" fmla="*/ 420618 w 466425"/>
                  <a:gd name="connsiteY38" fmla="*/ 462162 h 918820"/>
                  <a:gd name="connsiteX39" fmla="*/ 382267 w 466425"/>
                  <a:gd name="connsiteY39" fmla="*/ 467311 h 918820"/>
                  <a:gd name="connsiteX40" fmla="*/ 177 w 466425"/>
                  <a:gd name="connsiteY40" fmla="*/ 93036 h 918820"/>
                  <a:gd name="connsiteX41" fmla="*/ 177 w 466425"/>
                  <a:gd name="connsiteY41" fmla="*/ 99428 h 918820"/>
                  <a:gd name="connsiteX42" fmla="*/ 375875 w 466425"/>
                  <a:gd name="connsiteY42" fmla="*/ 468377 h 918820"/>
                  <a:gd name="connsiteX43" fmla="*/ 342318 w 466425"/>
                  <a:gd name="connsiteY43" fmla="*/ 476011 h 918820"/>
                  <a:gd name="connsiteX44" fmla="*/ 342318 w 466425"/>
                  <a:gd name="connsiteY44" fmla="*/ 474768 h 918820"/>
                  <a:gd name="connsiteX45" fmla="*/ 240936 w 466425"/>
                  <a:gd name="connsiteY45" fmla="*/ 238982 h 918820"/>
                  <a:gd name="connsiteX46" fmla="*/ 177 w 466425"/>
                  <a:gd name="connsiteY46" fmla="*/ 141685 h 918820"/>
                  <a:gd name="connsiteX47" fmla="*/ 177 w 466425"/>
                  <a:gd name="connsiteY47" fmla="*/ 148077 h 918820"/>
                  <a:gd name="connsiteX48" fmla="*/ 335749 w 466425"/>
                  <a:gd name="connsiteY48" fmla="*/ 474768 h 918820"/>
                  <a:gd name="connsiteX49" fmla="*/ 335749 w 466425"/>
                  <a:gd name="connsiteY49" fmla="*/ 477787 h 918820"/>
                  <a:gd name="connsiteX50" fmla="*/ 299351 w 466425"/>
                  <a:gd name="connsiteY50" fmla="*/ 489683 h 918820"/>
                  <a:gd name="connsiteX51" fmla="*/ 299351 w 466425"/>
                  <a:gd name="connsiteY51" fmla="*/ 483823 h 918820"/>
                  <a:gd name="connsiteX52" fmla="*/ 177 w 466425"/>
                  <a:gd name="connsiteY52" fmla="*/ 193174 h 918820"/>
                  <a:gd name="connsiteX53" fmla="*/ 177 w 466425"/>
                  <a:gd name="connsiteY53" fmla="*/ 199566 h 918820"/>
                  <a:gd name="connsiteX54" fmla="*/ 292781 w 466425"/>
                  <a:gd name="connsiteY54" fmla="*/ 483823 h 918820"/>
                  <a:gd name="connsiteX55" fmla="*/ 292781 w 466425"/>
                  <a:gd name="connsiteY55" fmla="*/ 492168 h 918820"/>
                  <a:gd name="connsiteX56" fmla="*/ 12073 w 466425"/>
                  <a:gd name="connsiteY56" fmla="*/ 819215 h 918820"/>
                  <a:gd name="connsiteX57" fmla="*/ 11541 w 466425"/>
                  <a:gd name="connsiteY57" fmla="*/ 821523 h 918820"/>
                  <a:gd name="connsiteX58" fmla="*/ 8700 w 466425"/>
                  <a:gd name="connsiteY58" fmla="*/ 835372 h 918820"/>
                  <a:gd name="connsiteX59" fmla="*/ 7812 w 466425"/>
                  <a:gd name="connsiteY59" fmla="*/ 839988 h 918820"/>
                  <a:gd name="connsiteX60" fmla="*/ 4616 w 466425"/>
                  <a:gd name="connsiteY60" fmla="*/ 860939 h 918820"/>
                  <a:gd name="connsiteX61" fmla="*/ 3728 w 466425"/>
                  <a:gd name="connsiteY61" fmla="*/ 868041 h 918820"/>
                  <a:gd name="connsiteX62" fmla="*/ 3728 w 466425"/>
                  <a:gd name="connsiteY62" fmla="*/ 868574 h 918820"/>
                  <a:gd name="connsiteX63" fmla="*/ 533 w 466425"/>
                  <a:gd name="connsiteY63" fmla="*/ 918821 h 918820"/>
                  <a:gd name="connsiteX64" fmla="*/ 533 w 466425"/>
                  <a:gd name="connsiteY64" fmla="*/ 918821 h 918820"/>
                  <a:gd name="connsiteX65" fmla="*/ 6924 w 466425"/>
                  <a:gd name="connsiteY65" fmla="*/ 918821 h 918820"/>
                  <a:gd name="connsiteX66" fmla="*/ 6924 w 466425"/>
                  <a:gd name="connsiteY66" fmla="*/ 918821 h 918820"/>
                  <a:gd name="connsiteX67" fmla="*/ 7280 w 466425"/>
                  <a:gd name="connsiteY67" fmla="*/ 907280 h 918820"/>
                  <a:gd name="connsiteX68" fmla="*/ 7635 w 466425"/>
                  <a:gd name="connsiteY68" fmla="*/ 898225 h 918820"/>
                  <a:gd name="connsiteX69" fmla="*/ 9055 w 466425"/>
                  <a:gd name="connsiteY69" fmla="*/ 879760 h 918820"/>
                  <a:gd name="connsiteX70" fmla="*/ 9410 w 466425"/>
                  <a:gd name="connsiteY70" fmla="*/ 875676 h 918820"/>
                  <a:gd name="connsiteX71" fmla="*/ 461454 w 466425"/>
                  <a:gd name="connsiteY71" fmla="*/ 466956 h 918820"/>
                  <a:gd name="connsiteX72" fmla="*/ 466426 w 466425"/>
                  <a:gd name="connsiteY72" fmla="*/ 467134 h 918820"/>
                  <a:gd name="connsiteX73" fmla="*/ 466426 w 466425"/>
                  <a:gd name="connsiteY73" fmla="*/ 460032 h 918820"/>
                  <a:gd name="connsiteX74" fmla="*/ 464650 w 466425"/>
                  <a:gd name="connsiteY74" fmla="*/ 460032 h 918820"/>
                  <a:gd name="connsiteX75" fmla="*/ 464650 w 466425"/>
                  <a:gd name="connsiteY75" fmla="*/ 456658 h 918820"/>
                  <a:gd name="connsiteX76" fmla="*/ 466248 w 466425"/>
                  <a:gd name="connsiteY76" fmla="*/ 425765 h 918820"/>
                  <a:gd name="connsiteX77" fmla="*/ 466248 w 466425"/>
                  <a:gd name="connsiteY77" fmla="*/ 374985 h 918820"/>
                  <a:gd name="connsiteX78" fmla="*/ 461277 w 466425"/>
                  <a:gd name="connsiteY78" fmla="*/ 407299 h 918820"/>
                  <a:gd name="connsiteX79" fmla="*/ 171692 w 466425"/>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820">
                    <a:moveTo>
                      <a:pt x="171692" y="32314"/>
                    </a:move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410"/>
                      <a:pt x="122332" y="14026"/>
                    </a:cubicBezTo>
                    <a:lnTo>
                      <a:pt x="122332" y="15979"/>
                    </a:lnTo>
                    <a:cubicBezTo>
                      <a:pt x="111324" y="12961"/>
                      <a:pt x="100139" y="10475"/>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0" y="90728"/>
                      <a:pt x="111147" y="47938"/>
                      <a:pt x="0" y="47938"/>
                    </a:cubicBezTo>
                    <a:lnTo>
                      <a:pt x="0" y="54330"/>
                    </a:lnTo>
                    <a:cubicBezTo>
                      <a:pt x="109371" y="54330"/>
                      <a:pt x="216257" y="96410"/>
                      <a:pt x="294557" y="172934"/>
                    </a:cubicBezTo>
                    <a:cubicBezTo>
                      <a:pt x="372679" y="249280"/>
                      <a:pt x="417422" y="351371"/>
                      <a:pt x="420618" y="460387"/>
                    </a:cubicBezTo>
                    <a:lnTo>
                      <a:pt x="420618" y="462162"/>
                    </a:lnTo>
                    <a:cubicBezTo>
                      <a:pt x="407656" y="463228"/>
                      <a:pt x="394873" y="465003"/>
                      <a:pt x="382267" y="467311"/>
                    </a:cubicBezTo>
                    <a:cubicBezTo>
                      <a:pt x="379426" y="260643"/>
                      <a:pt x="206669" y="93036"/>
                      <a:pt x="177" y="93036"/>
                    </a:cubicBezTo>
                    <a:lnTo>
                      <a:pt x="177" y="99428"/>
                    </a:lnTo>
                    <a:cubicBezTo>
                      <a:pt x="203473" y="99428"/>
                      <a:pt x="373567" y="264904"/>
                      <a:pt x="375875" y="468377"/>
                    </a:cubicBezTo>
                    <a:cubicBezTo>
                      <a:pt x="364512" y="470507"/>
                      <a:pt x="353326" y="472993"/>
                      <a:pt x="342318" y="476011"/>
                    </a:cubicBezTo>
                    <a:lnTo>
                      <a:pt x="342318" y="474768"/>
                    </a:lnTo>
                    <a:cubicBezTo>
                      <a:pt x="340720" y="385461"/>
                      <a:pt x="304677" y="301657"/>
                      <a:pt x="240936" y="238982"/>
                    </a:cubicBezTo>
                    <a:cubicBezTo>
                      <a:pt x="177196" y="176129"/>
                      <a:pt x="89485" y="141685"/>
                      <a:pt x="177" y="141685"/>
                    </a:cubicBezTo>
                    <a:lnTo>
                      <a:pt x="177" y="148077"/>
                    </a:lnTo>
                    <a:cubicBezTo>
                      <a:pt x="180036" y="148077"/>
                      <a:pt x="332375" y="294733"/>
                      <a:pt x="335749" y="474768"/>
                    </a:cubicBezTo>
                    <a:lnTo>
                      <a:pt x="335749" y="477787"/>
                    </a:lnTo>
                    <a:cubicBezTo>
                      <a:pt x="323320" y="481338"/>
                      <a:pt x="311247" y="485244"/>
                      <a:pt x="299351" y="489683"/>
                    </a:cubicBezTo>
                    <a:cubicBezTo>
                      <a:pt x="299351" y="487197"/>
                      <a:pt x="299351" y="484711"/>
                      <a:pt x="299351" y="483823"/>
                    </a:cubicBezTo>
                    <a:cubicBezTo>
                      <a:pt x="296155" y="323673"/>
                      <a:pt x="160151" y="193174"/>
                      <a:pt x="177" y="193174"/>
                    </a:cubicBezTo>
                    <a:lnTo>
                      <a:pt x="177" y="199566"/>
                    </a:lnTo>
                    <a:cubicBezTo>
                      <a:pt x="156600" y="199566"/>
                      <a:pt x="289763" y="327047"/>
                      <a:pt x="292781" y="483823"/>
                    </a:cubicBezTo>
                    <a:cubicBezTo>
                      <a:pt x="292781" y="485066"/>
                      <a:pt x="292781" y="489150"/>
                      <a:pt x="292781" y="492168"/>
                    </a:cubicBezTo>
                    <a:cubicBezTo>
                      <a:pt x="152871" y="547564"/>
                      <a:pt x="46163" y="669541"/>
                      <a:pt x="12073" y="819215"/>
                    </a:cubicBezTo>
                    <a:lnTo>
                      <a:pt x="11541" y="821523"/>
                    </a:lnTo>
                    <a:cubicBezTo>
                      <a:pt x="10475" y="826139"/>
                      <a:pt x="9588" y="830756"/>
                      <a:pt x="8700" y="835372"/>
                    </a:cubicBezTo>
                    <a:lnTo>
                      <a:pt x="7812" y="839988"/>
                    </a:lnTo>
                    <a:cubicBezTo>
                      <a:pt x="6569" y="846913"/>
                      <a:pt x="5504" y="854015"/>
                      <a:pt x="4616" y="860939"/>
                    </a:cubicBezTo>
                    <a:cubicBezTo>
                      <a:pt x="4261" y="863247"/>
                      <a:pt x="3906" y="865556"/>
                      <a:pt x="3728" y="868041"/>
                    </a:cubicBezTo>
                    <a:lnTo>
                      <a:pt x="3728" y="868574"/>
                    </a:lnTo>
                    <a:cubicBezTo>
                      <a:pt x="1775" y="885086"/>
                      <a:pt x="710" y="901953"/>
                      <a:pt x="533" y="918821"/>
                    </a:cubicBezTo>
                    <a:lnTo>
                      <a:pt x="533" y="918821"/>
                    </a:lnTo>
                    <a:lnTo>
                      <a:pt x="6924" y="918821"/>
                    </a:lnTo>
                    <a:lnTo>
                      <a:pt x="6924" y="918821"/>
                    </a:lnTo>
                    <a:cubicBezTo>
                      <a:pt x="6924" y="914914"/>
                      <a:pt x="7102" y="911008"/>
                      <a:pt x="7280" y="907280"/>
                    </a:cubicBezTo>
                    <a:cubicBezTo>
                      <a:pt x="7457" y="904261"/>
                      <a:pt x="7457" y="901243"/>
                      <a:pt x="7635" y="898225"/>
                    </a:cubicBezTo>
                    <a:cubicBezTo>
                      <a:pt x="7990" y="892011"/>
                      <a:pt x="8522" y="885974"/>
                      <a:pt x="9055" y="879760"/>
                    </a:cubicBezTo>
                    <a:lnTo>
                      <a:pt x="9410" y="875676"/>
                    </a:lnTo>
                    <a:cubicBezTo>
                      <a:pt x="33024" y="646459"/>
                      <a:pt x="226732" y="466956"/>
                      <a:pt x="461454" y="466956"/>
                    </a:cubicBezTo>
                    <a:lnTo>
                      <a:pt x="466426" y="467134"/>
                    </a:lnTo>
                    <a:lnTo>
                      <a:pt x="466426" y="460032"/>
                    </a:lnTo>
                    <a:lnTo>
                      <a:pt x="464650" y="460032"/>
                    </a:lnTo>
                    <a:lnTo>
                      <a:pt x="464650" y="456658"/>
                    </a:lnTo>
                    <a:cubicBezTo>
                      <a:pt x="464828" y="446183"/>
                      <a:pt x="465360" y="436062"/>
                      <a:pt x="466248" y="425765"/>
                    </a:cubicBezTo>
                    <a:lnTo>
                      <a:pt x="466248" y="374985"/>
                    </a:lnTo>
                    <a:cubicBezTo>
                      <a:pt x="464295" y="385638"/>
                      <a:pt x="462520" y="396469"/>
                      <a:pt x="461277" y="407299"/>
                    </a:cubicBezTo>
                    <a:cubicBezTo>
                      <a:pt x="440681" y="236496"/>
                      <a:pt x="326516" y="93569"/>
                      <a:pt x="171692" y="32314"/>
                    </a:cubicBezTo>
                    <a:close/>
                  </a:path>
                </a:pathLst>
              </a:custGeom>
              <a:grpFill/>
              <a:ln w="10769" cap="flat">
                <a:noFill/>
                <a:prstDash val="solid"/>
                <a:miter/>
              </a:ln>
            </p:spPr>
            <p:txBody>
              <a:bodyPr rtlCol="0" anchor="ctr"/>
              <a:lstStyle/>
              <a:p>
                <a:endParaRPr lang="en-US" dirty="0"/>
              </a:p>
            </p:txBody>
          </p:sp>
          <p:sp>
            <p:nvSpPr>
              <p:cNvPr id="1038" name="Freeform: Shape 1037">
                <a:extLst>
                  <a:ext uri="{FF2B5EF4-FFF2-40B4-BE49-F238E27FC236}">
                    <a16:creationId xmlns:a16="http://schemas.microsoft.com/office/drawing/2014/main" id="{0BD844DC-7051-4D0F-AB3E-D902CAB313E2}"/>
                  </a:ext>
                </a:extLst>
              </p:cNvPr>
              <p:cNvSpPr/>
              <p:nvPr/>
            </p:nvSpPr>
            <p:spPr>
              <a:xfrm>
                <a:off x="2425167" y="1011856"/>
                <a:ext cx="342850" cy="318702"/>
              </a:xfrm>
              <a:custGeom>
                <a:avLst/>
                <a:gdLst>
                  <a:gd name="connsiteX0" fmla="*/ 100671 w 342850"/>
                  <a:gd name="connsiteY0" fmla="*/ 97120 h 318702"/>
                  <a:gd name="connsiteX1" fmla="*/ 0 w 342850"/>
                  <a:gd name="connsiteY1" fmla="*/ 318703 h 318702"/>
                  <a:gd name="connsiteX2" fmla="*/ 6392 w 342850"/>
                  <a:gd name="connsiteY2" fmla="*/ 318703 h 318702"/>
                  <a:gd name="connsiteX3" fmla="*/ 6392 w 342850"/>
                  <a:gd name="connsiteY3" fmla="*/ 318703 h 318702"/>
                  <a:gd name="connsiteX4" fmla="*/ 105110 w 342850"/>
                  <a:gd name="connsiteY4" fmla="*/ 101737 h 318702"/>
                  <a:gd name="connsiteX5" fmla="*/ 337879 w 342850"/>
                  <a:gd name="connsiteY5" fmla="*/ 6215 h 318702"/>
                  <a:gd name="connsiteX6" fmla="*/ 342851 w 342850"/>
                  <a:gd name="connsiteY6" fmla="*/ 6392 h 318702"/>
                  <a:gd name="connsiteX7" fmla="*/ 342851 w 342850"/>
                  <a:gd name="connsiteY7" fmla="*/ 178 h 318702"/>
                  <a:gd name="connsiteX8" fmla="*/ 337879 w 342850"/>
                  <a:gd name="connsiteY8" fmla="*/ 1 h 318702"/>
                  <a:gd name="connsiteX9" fmla="*/ 100671 w 342850"/>
                  <a:gd name="connsiteY9" fmla="*/ 97120 h 3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702">
                    <a:moveTo>
                      <a:pt x="100671" y="97120"/>
                    </a:moveTo>
                    <a:cubicBezTo>
                      <a:pt x="40482" y="156422"/>
                      <a:pt x="4971" y="234722"/>
                      <a:pt x="0" y="318703"/>
                    </a:cubicBezTo>
                    <a:lnTo>
                      <a:pt x="6392" y="318703"/>
                    </a:lnTo>
                    <a:lnTo>
                      <a:pt x="6392" y="318703"/>
                    </a:lnTo>
                    <a:cubicBezTo>
                      <a:pt x="11363" y="236497"/>
                      <a:pt x="46163" y="159795"/>
                      <a:pt x="105110" y="101737"/>
                    </a:cubicBezTo>
                    <a:cubicBezTo>
                      <a:pt x="167608" y="40127"/>
                      <a:pt x="250347" y="6215"/>
                      <a:pt x="337879" y="6215"/>
                    </a:cubicBezTo>
                    <a:lnTo>
                      <a:pt x="342851" y="6392"/>
                    </a:lnTo>
                    <a:lnTo>
                      <a:pt x="342851" y="178"/>
                    </a:lnTo>
                    <a:lnTo>
                      <a:pt x="337879" y="1"/>
                    </a:lnTo>
                    <a:cubicBezTo>
                      <a:pt x="248571" y="-177"/>
                      <a:pt x="164412" y="34445"/>
                      <a:pt x="100671" y="97120"/>
                    </a:cubicBezTo>
                    <a:close/>
                  </a:path>
                </a:pathLst>
              </a:custGeom>
              <a:grpFill/>
              <a:ln w="10769" cap="flat">
                <a:noFill/>
                <a:prstDash val="solid"/>
                <a:miter/>
              </a:ln>
            </p:spPr>
            <p:txBody>
              <a:bodyPr rtlCol="0" anchor="ctr"/>
              <a:lstStyle/>
              <a:p>
                <a:endParaRPr lang="en-US" dirty="0"/>
              </a:p>
            </p:txBody>
          </p:sp>
          <p:sp>
            <p:nvSpPr>
              <p:cNvPr id="1039" name="Freeform: Shape 1038">
                <a:extLst>
                  <a:ext uri="{FF2B5EF4-FFF2-40B4-BE49-F238E27FC236}">
                    <a16:creationId xmlns:a16="http://schemas.microsoft.com/office/drawing/2014/main" id="{8DF29222-C229-4BDF-A61B-0EB8F8E5B90F}"/>
                  </a:ext>
                </a:extLst>
              </p:cNvPr>
              <p:cNvSpPr/>
              <p:nvPr/>
            </p:nvSpPr>
            <p:spPr>
              <a:xfrm>
                <a:off x="2468844" y="106334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040" name="Freeform: Shape 1039">
                <a:extLst>
                  <a:ext uri="{FF2B5EF4-FFF2-40B4-BE49-F238E27FC236}">
                    <a16:creationId xmlns:a16="http://schemas.microsoft.com/office/drawing/2014/main" id="{1822E053-A822-42DF-9011-83759EDA33E4}"/>
                  </a:ext>
                </a:extLst>
              </p:cNvPr>
              <p:cNvSpPr/>
              <p:nvPr/>
            </p:nvSpPr>
            <p:spPr>
              <a:xfrm>
                <a:off x="2384863" y="1882205"/>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3"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1041" name="Freeform: Shape 1040">
                <a:extLst>
                  <a:ext uri="{FF2B5EF4-FFF2-40B4-BE49-F238E27FC236}">
                    <a16:creationId xmlns:a16="http://schemas.microsoft.com/office/drawing/2014/main" id="{EB20C78A-BDD1-4CE7-994A-795788B6DB27}"/>
                  </a:ext>
                </a:extLst>
              </p:cNvPr>
              <p:cNvSpPr/>
              <p:nvPr/>
            </p:nvSpPr>
            <p:spPr>
              <a:xfrm>
                <a:off x="2339765" y="1837108"/>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177"/>
                      <a:pt x="7990" y="184474"/>
                      <a:pt x="0" y="412626"/>
                    </a:cubicBezTo>
                    <a:close/>
                  </a:path>
                </a:pathLst>
              </a:custGeom>
              <a:grpFill/>
              <a:ln w="10769" cap="flat">
                <a:noFill/>
                <a:prstDash val="solid"/>
                <a:miter/>
              </a:ln>
            </p:spPr>
            <p:txBody>
              <a:bodyPr rtlCol="0" anchor="ctr"/>
              <a:lstStyle/>
              <a:p>
                <a:endParaRPr lang="en-US" dirty="0"/>
              </a:p>
            </p:txBody>
          </p:sp>
          <p:sp>
            <p:nvSpPr>
              <p:cNvPr id="1042" name="Freeform: Shape 1041">
                <a:extLst>
                  <a:ext uri="{FF2B5EF4-FFF2-40B4-BE49-F238E27FC236}">
                    <a16:creationId xmlns:a16="http://schemas.microsoft.com/office/drawing/2014/main" id="{1978ECBA-3B51-47DF-9A9A-A9BBFA47F05A}"/>
                  </a:ext>
                </a:extLst>
              </p:cNvPr>
              <p:cNvSpPr/>
              <p:nvPr/>
            </p:nvSpPr>
            <p:spPr>
              <a:xfrm>
                <a:off x="2302124" y="1330203"/>
                <a:ext cx="466425" cy="918998"/>
              </a:xfrm>
              <a:custGeom>
                <a:avLst/>
                <a:gdLst>
                  <a:gd name="connsiteX0" fmla="*/ 171692 w 466425"/>
                  <a:gd name="connsiteY0" fmla="*/ 32492 h 918998"/>
                  <a:gd name="connsiteX1" fmla="*/ 171692 w 466425"/>
                  <a:gd name="connsiteY1" fmla="*/ 23792 h 918998"/>
                  <a:gd name="connsiteX2" fmla="*/ 173112 w 466425"/>
                  <a:gd name="connsiteY2" fmla="*/ 355 h 918998"/>
                  <a:gd name="connsiteX3" fmla="*/ 166720 w 466425"/>
                  <a:gd name="connsiteY3" fmla="*/ 355 h 918998"/>
                  <a:gd name="connsiteX4" fmla="*/ 166720 w 466425"/>
                  <a:gd name="connsiteY4" fmla="*/ 355 h 918998"/>
                  <a:gd name="connsiteX5" fmla="*/ 165300 w 466425"/>
                  <a:gd name="connsiteY5" fmla="*/ 23614 h 918998"/>
                  <a:gd name="connsiteX6" fmla="*/ 165300 w 466425"/>
                  <a:gd name="connsiteY6" fmla="*/ 30006 h 918998"/>
                  <a:gd name="connsiteX7" fmla="*/ 128724 w 466425"/>
                  <a:gd name="connsiteY7" fmla="*/ 17933 h 918998"/>
                  <a:gd name="connsiteX8" fmla="*/ 128724 w 466425"/>
                  <a:gd name="connsiteY8" fmla="*/ 14382 h 918998"/>
                  <a:gd name="connsiteX9" fmla="*/ 129257 w 466425"/>
                  <a:gd name="connsiteY9" fmla="*/ 178 h 918998"/>
                  <a:gd name="connsiteX10" fmla="*/ 122865 w 466425"/>
                  <a:gd name="connsiteY10" fmla="*/ 178 h 918998"/>
                  <a:gd name="connsiteX11" fmla="*/ 122332 w 466425"/>
                  <a:gd name="connsiteY11" fmla="*/ 14204 h 918998"/>
                  <a:gd name="connsiteX12" fmla="*/ 122332 w 466425"/>
                  <a:gd name="connsiteY12" fmla="*/ 15980 h 918998"/>
                  <a:gd name="connsiteX13" fmla="*/ 88775 w 466425"/>
                  <a:gd name="connsiteY13" fmla="*/ 8167 h 918998"/>
                  <a:gd name="connsiteX14" fmla="*/ 89130 w 466425"/>
                  <a:gd name="connsiteY14" fmla="*/ 0 h 918998"/>
                  <a:gd name="connsiteX15" fmla="*/ 82739 w 466425"/>
                  <a:gd name="connsiteY15" fmla="*/ 0 h 918998"/>
                  <a:gd name="connsiteX16" fmla="*/ 82739 w 466425"/>
                  <a:gd name="connsiteY16" fmla="*/ 0 h 918998"/>
                  <a:gd name="connsiteX17" fmla="*/ 82561 w 466425"/>
                  <a:gd name="connsiteY17" fmla="*/ 7102 h 918998"/>
                  <a:gd name="connsiteX18" fmla="*/ 44210 w 466425"/>
                  <a:gd name="connsiteY18" fmla="*/ 1953 h 918998"/>
                  <a:gd name="connsiteX19" fmla="*/ 44388 w 466425"/>
                  <a:gd name="connsiteY19" fmla="*/ 0 h 918998"/>
                  <a:gd name="connsiteX20" fmla="*/ 37996 w 466425"/>
                  <a:gd name="connsiteY20" fmla="*/ 0 h 918998"/>
                  <a:gd name="connsiteX21" fmla="*/ 37996 w 466425"/>
                  <a:gd name="connsiteY21" fmla="*/ 0 h 918998"/>
                  <a:gd name="connsiteX22" fmla="*/ 37996 w 466425"/>
                  <a:gd name="connsiteY22" fmla="*/ 1598 h 918998"/>
                  <a:gd name="connsiteX23" fmla="*/ 6924 w 466425"/>
                  <a:gd name="connsiteY23" fmla="*/ 178 h 918998"/>
                  <a:gd name="connsiteX24" fmla="*/ 6924 w 466425"/>
                  <a:gd name="connsiteY24" fmla="*/ 0 h 918998"/>
                  <a:gd name="connsiteX25" fmla="*/ 533 w 466425"/>
                  <a:gd name="connsiteY25" fmla="*/ 0 h 918998"/>
                  <a:gd name="connsiteX26" fmla="*/ 533 w 466425"/>
                  <a:gd name="connsiteY26" fmla="*/ 3373 h 918998"/>
                  <a:gd name="connsiteX27" fmla="*/ 533 w 466425"/>
                  <a:gd name="connsiteY27" fmla="*/ 8345 h 918998"/>
                  <a:gd name="connsiteX28" fmla="*/ 3728 w 466425"/>
                  <a:gd name="connsiteY28" fmla="*/ 8345 h 918998"/>
                  <a:gd name="connsiteX29" fmla="*/ 458081 w 466425"/>
                  <a:gd name="connsiteY29" fmla="*/ 456658 h 918998"/>
                  <a:gd name="connsiteX30" fmla="*/ 458259 w 466425"/>
                  <a:gd name="connsiteY30" fmla="*/ 460564 h 918998"/>
                  <a:gd name="connsiteX31" fmla="*/ 427187 w 466425"/>
                  <a:gd name="connsiteY31" fmla="*/ 461807 h 918998"/>
                  <a:gd name="connsiteX32" fmla="*/ 427187 w 466425"/>
                  <a:gd name="connsiteY32" fmla="*/ 460387 h 918998"/>
                  <a:gd name="connsiteX33" fmla="*/ 299173 w 466425"/>
                  <a:gd name="connsiteY33" fmla="*/ 168317 h 918998"/>
                  <a:gd name="connsiteX34" fmla="*/ 0 w 466425"/>
                  <a:gd name="connsiteY34" fmla="*/ 47939 h 918998"/>
                  <a:gd name="connsiteX35" fmla="*/ 0 w 466425"/>
                  <a:gd name="connsiteY35" fmla="*/ 54685 h 918998"/>
                  <a:gd name="connsiteX36" fmla="*/ 294557 w 466425"/>
                  <a:gd name="connsiteY36" fmla="*/ 173111 h 918998"/>
                  <a:gd name="connsiteX37" fmla="*/ 420618 w 466425"/>
                  <a:gd name="connsiteY37" fmla="*/ 460564 h 918998"/>
                  <a:gd name="connsiteX38" fmla="*/ 420618 w 466425"/>
                  <a:gd name="connsiteY38" fmla="*/ 462340 h 918998"/>
                  <a:gd name="connsiteX39" fmla="*/ 382267 w 466425"/>
                  <a:gd name="connsiteY39" fmla="*/ 467489 h 918998"/>
                  <a:gd name="connsiteX40" fmla="*/ 177 w 466425"/>
                  <a:gd name="connsiteY40" fmla="*/ 93214 h 918998"/>
                  <a:gd name="connsiteX41" fmla="*/ 177 w 466425"/>
                  <a:gd name="connsiteY41" fmla="*/ 99605 h 918998"/>
                  <a:gd name="connsiteX42" fmla="*/ 375875 w 466425"/>
                  <a:gd name="connsiteY42" fmla="*/ 468554 h 918998"/>
                  <a:gd name="connsiteX43" fmla="*/ 342318 w 466425"/>
                  <a:gd name="connsiteY43" fmla="*/ 476189 h 918998"/>
                  <a:gd name="connsiteX44" fmla="*/ 342318 w 466425"/>
                  <a:gd name="connsiteY44" fmla="*/ 474946 h 918998"/>
                  <a:gd name="connsiteX45" fmla="*/ 240936 w 466425"/>
                  <a:gd name="connsiteY45" fmla="*/ 239160 h 918998"/>
                  <a:gd name="connsiteX46" fmla="*/ 177 w 466425"/>
                  <a:gd name="connsiteY46" fmla="*/ 141862 h 918998"/>
                  <a:gd name="connsiteX47" fmla="*/ 177 w 466425"/>
                  <a:gd name="connsiteY47" fmla="*/ 148254 h 918998"/>
                  <a:gd name="connsiteX48" fmla="*/ 335749 w 466425"/>
                  <a:gd name="connsiteY48" fmla="*/ 474946 h 918998"/>
                  <a:gd name="connsiteX49" fmla="*/ 335749 w 466425"/>
                  <a:gd name="connsiteY49" fmla="*/ 477964 h 918998"/>
                  <a:gd name="connsiteX50" fmla="*/ 299351 w 466425"/>
                  <a:gd name="connsiteY50" fmla="*/ 489860 h 918998"/>
                  <a:gd name="connsiteX51" fmla="*/ 299351 w 466425"/>
                  <a:gd name="connsiteY51" fmla="*/ 484001 h 918998"/>
                  <a:gd name="connsiteX52" fmla="*/ 177 w 466425"/>
                  <a:gd name="connsiteY52" fmla="*/ 193352 h 918998"/>
                  <a:gd name="connsiteX53" fmla="*/ 177 w 466425"/>
                  <a:gd name="connsiteY53" fmla="*/ 199744 h 918998"/>
                  <a:gd name="connsiteX54" fmla="*/ 292781 w 466425"/>
                  <a:gd name="connsiteY54" fmla="*/ 484001 h 918998"/>
                  <a:gd name="connsiteX55" fmla="*/ 292781 w 466425"/>
                  <a:gd name="connsiteY55" fmla="*/ 492346 h 918998"/>
                  <a:gd name="connsiteX56" fmla="*/ 12073 w 466425"/>
                  <a:gd name="connsiteY56" fmla="*/ 819393 h 918998"/>
                  <a:gd name="connsiteX57" fmla="*/ 11541 w 466425"/>
                  <a:gd name="connsiteY57" fmla="*/ 821701 h 918998"/>
                  <a:gd name="connsiteX58" fmla="*/ 8700 w 466425"/>
                  <a:gd name="connsiteY58" fmla="*/ 835550 h 918998"/>
                  <a:gd name="connsiteX59" fmla="*/ 7812 w 466425"/>
                  <a:gd name="connsiteY59" fmla="*/ 840166 h 918998"/>
                  <a:gd name="connsiteX60" fmla="*/ 4616 w 466425"/>
                  <a:gd name="connsiteY60" fmla="*/ 861117 h 918998"/>
                  <a:gd name="connsiteX61" fmla="*/ 3728 w 466425"/>
                  <a:gd name="connsiteY61" fmla="*/ 868219 h 918998"/>
                  <a:gd name="connsiteX62" fmla="*/ 3728 w 466425"/>
                  <a:gd name="connsiteY62" fmla="*/ 868752 h 918998"/>
                  <a:gd name="connsiteX63" fmla="*/ 533 w 466425"/>
                  <a:gd name="connsiteY63" fmla="*/ 918998 h 918998"/>
                  <a:gd name="connsiteX64" fmla="*/ 533 w 466425"/>
                  <a:gd name="connsiteY64" fmla="*/ 918998 h 918998"/>
                  <a:gd name="connsiteX65" fmla="*/ 6924 w 466425"/>
                  <a:gd name="connsiteY65" fmla="*/ 918998 h 918998"/>
                  <a:gd name="connsiteX66" fmla="*/ 6924 w 466425"/>
                  <a:gd name="connsiteY66" fmla="*/ 918998 h 918998"/>
                  <a:gd name="connsiteX67" fmla="*/ 7280 w 466425"/>
                  <a:gd name="connsiteY67" fmla="*/ 907457 h 918998"/>
                  <a:gd name="connsiteX68" fmla="*/ 7635 w 466425"/>
                  <a:gd name="connsiteY68" fmla="*/ 898402 h 918998"/>
                  <a:gd name="connsiteX69" fmla="*/ 9055 w 466425"/>
                  <a:gd name="connsiteY69" fmla="*/ 879937 h 918998"/>
                  <a:gd name="connsiteX70" fmla="*/ 9410 w 466425"/>
                  <a:gd name="connsiteY70" fmla="*/ 875854 h 918998"/>
                  <a:gd name="connsiteX71" fmla="*/ 461454 w 466425"/>
                  <a:gd name="connsiteY71" fmla="*/ 467134 h 918998"/>
                  <a:gd name="connsiteX72" fmla="*/ 466426 w 466425"/>
                  <a:gd name="connsiteY72" fmla="*/ 467311 h 918998"/>
                  <a:gd name="connsiteX73" fmla="*/ 466426 w 466425"/>
                  <a:gd name="connsiteY73" fmla="*/ 460209 h 918998"/>
                  <a:gd name="connsiteX74" fmla="*/ 464650 w 466425"/>
                  <a:gd name="connsiteY74" fmla="*/ 460209 h 918998"/>
                  <a:gd name="connsiteX75" fmla="*/ 464650 w 466425"/>
                  <a:gd name="connsiteY75" fmla="*/ 456836 h 918998"/>
                  <a:gd name="connsiteX76" fmla="*/ 466248 w 466425"/>
                  <a:gd name="connsiteY76" fmla="*/ 425942 h 918998"/>
                  <a:gd name="connsiteX77" fmla="*/ 466248 w 466425"/>
                  <a:gd name="connsiteY77" fmla="*/ 375163 h 918998"/>
                  <a:gd name="connsiteX78" fmla="*/ 461277 w 466425"/>
                  <a:gd name="connsiteY78" fmla="*/ 407477 h 918998"/>
                  <a:gd name="connsiteX79" fmla="*/ 171692 w 466425"/>
                  <a:gd name="connsiteY79" fmla="*/ 32492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998">
                    <a:moveTo>
                      <a:pt x="171692" y="32492"/>
                    </a:moveTo>
                    <a:cubicBezTo>
                      <a:pt x="171692" y="29296"/>
                      <a:pt x="171692" y="25035"/>
                      <a:pt x="171692" y="23792"/>
                    </a:cubicBezTo>
                    <a:cubicBezTo>
                      <a:pt x="171869" y="15980"/>
                      <a:pt x="172402" y="8167"/>
                      <a:pt x="173112" y="355"/>
                    </a:cubicBezTo>
                    <a:lnTo>
                      <a:pt x="166720" y="355"/>
                    </a:lnTo>
                    <a:lnTo>
                      <a:pt x="166720" y="355"/>
                    </a:lnTo>
                    <a:cubicBezTo>
                      <a:pt x="166010" y="7990"/>
                      <a:pt x="165477" y="15802"/>
                      <a:pt x="165300" y="23614"/>
                    </a:cubicBezTo>
                    <a:cubicBezTo>
                      <a:pt x="165300" y="24679"/>
                      <a:pt x="165300" y="27343"/>
                      <a:pt x="165300" y="30006"/>
                    </a:cubicBezTo>
                    <a:cubicBezTo>
                      <a:pt x="153404" y="25567"/>
                      <a:pt x="141153" y="21484"/>
                      <a:pt x="128724" y="17933"/>
                    </a:cubicBezTo>
                    <a:lnTo>
                      <a:pt x="128724" y="14382"/>
                    </a:lnTo>
                    <a:cubicBezTo>
                      <a:pt x="128724" y="9588"/>
                      <a:pt x="129079" y="4971"/>
                      <a:pt x="129257" y="178"/>
                    </a:cubicBezTo>
                    <a:lnTo>
                      <a:pt x="122865" y="178"/>
                    </a:lnTo>
                    <a:cubicBezTo>
                      <a:pt x="122510" y="4794"/>
                      <a:pt x="122332" y="9588"/>
                      <a:pt x="122332" y="14204"/>
                    </a:cubicBezTo>
                    <a:lnTo>
                      <a:pt x="122332" y="15980"/>
                    </a:lnTo>
                    <a:cubicBezTo>
                      <a:pt x="111324" y="12961"/>
                      <a:pt x="100139" y="10476"/>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0" y="90728"/>
                      <a:pt x="111147" y="47939"/>
                      <a:pt x="0" y="47939"/>
                    </a:cubicBezTo>
                    <a:lnTo>
                      <a:pt x="0" y="54685"/>
                    </a:lnTo>
                    <a:cubicBezTo>
                      <a:pt x="109371" y="54685"/>
                      <a:pt x="216257" y="96765"/>
                      <a:pt x="294557" y="173111"/>
                    </a:cubicBezTo>
                    <a:cubicBezTo>
                      <a:pt x="372679" y="249458"/>
                      <a:pt x="417422" y="351549"/>
                      <a:pt x="420618" y="460564"/>
                    </a:cubicBezTo>
                    <a:lnTo>
                      <a:pt x="420618" y="462340"/>
                    </a:lnTo>
                    <a:cubicBezTo>
                      <a:pt x="407656" y="463405"/>
                      <a:pt x="394873" y="465181"/>
                      <a:pt x="382267" y="467489"/>
                    </a:cubicBezTo>
                    <a:cubicBezTo>
                      <a:pt x="379426" y="260821"/>
                      <a:pt x="206669" y="93214"/>
                      <a:pt x="177" y="93214"/>
                    </a:cubicBezTo>
                    <a:lnTo>
                      <a:pt x="177" y="99605"/>
                    </a:lnTo>
                    <a:cubicBezTo>
                      <a:pt x="203473" y="99605"/>
                      <a:pt x="373567" y="265082"/>
                      <a:pt x="375875" y="468554"/>
                    </a:cubicBezTo>
                    <a:cubicBezTo>
                      <a:pt x="364512" y="470685"/>
                      <a:pt x="353326" y="473170"/>
                      <a:pt x="342318" y="476189"/>
                    </a:cubicBezTo>
                    <a:lnTo>
                      <a:pt x="342318" y="474946"/>
                    </a:lnTo>
                    <a:cubicBezTo>
                      <a:pt x="340720" y="385638"/>
                      <a:pt x="304677" y="301835"/>
                      <a:pt x="240936" y="239160"/>
                    </a:cubicBezTo>
                    <a:cubicBezTo>
                      <a:pt x="177196" y="176485"/>
                      <a:pt x="89485" y="141862"/>
                      <a:pt x="177" y="141862"/>
                    </a:cubicBezTo>
                    <a:lnTo>
                      <a:pt x="177" y="148254"/>
                    </a:lnTo>
                    <a:cubicBezTo>
                      <a:pt x="180036" y="148254"/>
                      <a:pt x="332375" y="294910"/>
                      <a:pt x="335749" y="474946"/>
                    </a:cubicBezTo>
                    <a:lnTo>
                      <a:pt x="335749" y="477964"/>
                    </a:lnTo>
                    <a:cubicBezTo>
                      <a:pt x="323320" y="481515"/>
                      <a:pt x="311247" y="485421"/>
                      <a:pt x="299351" y="489860"/>
                    </a:cubicBezTo>
                    <a:cubicBezTo>
                      <a:pt x="299351" y="487374"/>
                      <a:pt x="299351" y="485066"/>
                      <a:pt x="299351" y="484001"/>
                    </a:cubicBezTo>
                    <a:cubicBezTo>
                      <a:pt x="296155" y="323673"/>
                      <a:pt x="160151" y="193352"/>
                      <a:pt x="177" y="193352"/>
                    </a:cubicBezTo>
                    <a:lnTo>
                      <a:pt x="177" y="199744"/>
                    </a:lnTo>
                    <a:cubicBezTo>
                      <a:pt x="156600" y="199744"/>
                      <a:pt x="289763" y="327224"/>
                      <a:pt x="292781" y="484001"/>
                    </a:cubicBezTo>
                    <a:cubicBezTo>
                      <a:pt x="292781" y="485244"/>
                      <a:pt x="292781" y="489328"/>
                      <a:pt x="292781" y="492346"/>
                    </a:cubicBezTo>
                    <a:cubicBezTo>
                      <a:pt x="152871" y="547741"/>
                      <a:pt x="46163" y="669718"/>
                      <a:pt x="12073" y="819393"/>
                    </a:cubicBezTo>
                    <a:lnTo>
                      <a:pt x="11541" y="821701"/>
                    </a:lnTo>
                    <a:cubicBezTo>
                      <a:pt x="10475" y="826317"/>
                      <a:pt x="9588" y="830933"/>
                      <a:pt x="8700" y="835550"/>
                    </a:cubicBezTo>
                    <a:lnTo>
                      <a:pt x="7812" y="840166"/>
                    </a:lnTo>
                    <a:cubicBezTo>
                      <a:pt x="6569" y="847090"/>
                      <a:pt x="5504" y="854192"/>
                      <a:pt x="4616" y="861117"/>
                    </a:cubicBezTo>
                    <a:cubicBezTo>
                      <a:pt x="4261" y="863425"/>
                      <a:pt x="3906" y="865733"/>
                      <a:pt x="3728" y="868219"/>
                    </a:cubicBezTo>
                    <a:lnTo>
                      <a:pt x="3728" y="868752"/>
                    </a:lnTo>
                    <a:cubicBezTo>
                      <a:pt x="1775" y="885264"/>
                      <a:pt x="710" y="902131"/>
                      <a:pt x="533" y="918998"/>
                    </a:cubicBezTo>
                    <a:lnTo>
                      <a:pt x="533" y="918998"/>
                    </a:lnTo>
                    <a:lnTo>
                      <a:pt x="6924" y="918998"/>
                    </a:lnTo>
                    <a:lnTo>
                      <a:pt x="6924" y="918998"/>
                    </a:lnTo>
                    <a:cubicBezTo>
                      <a:pt x="6924" y="915092"/>
                      <a:pt x="7102" y="911186"/>
                      <a:pt x="7280" y="907457"/>
                    </a:cubicBezTo>
                    <a:cubicBezTo>
                      <a:pt x="7457" y="904439"/>
                      <a:pt x="7457" y="901421"/>
                      <a:pt x="7635" y="898402"/>
                    </a:cubicBezTo>
                    <a:cubicBezTo>
                      <a:pt x="7990" y="892188"/>
                      <a:pt x="8522" y="886151"/>
                      <a:pt x="9055" y="879937"/>
                    </a:cubicBezTo>
                    <a:lnTo>
                      <a:pt x="9410" y="875854"/>
                    </a:lnTo>
                    <a:cubicBezTo>
                      <a:pt x="33024" y="646459"/>
                      <a:pt x="226732" y="467134"/>
                      <a:pt x="461454" y="467134"/>
                    </a:cubicBezTo>
                    <a:lnTo>
                      <a:pt x="466426" y="467311"/>
                    </a:lnTo>
                    <a:lnTo>
                      <a:pt x="466426" y="460209"/>
                    </a:lnTo>
                    <a:lnTo>
                      <a:pt x="464650" y="460209"/>
                    </a:lnTo>
                    <a:lnTo>
                      <a:pt x="464650" y="456836"/>
                    </a:lnTo>
                    <a:cubicBezTo>
                      <a:pt x="464828" y="446360"/>
                      <a:pt x="465360" y="436240"/>
                      <a:pt x="466248" y="425942"/>
                    </a:cubicBezTo>
                    <a:lnTo>
                      <a:pt x="466248" y="375163"/>
                    </a:lnTo>
                    <a:cubicBezTo>
                      <a:pt x="464295" y="385816"/>
                      <a:pt x="462520" y="396646"/>
                      <a:pt x="461277" y="407477"/>
                    </a:cubicBezTo>
                    <a:cubicBezTo>
                      <a:pt x="440681" y="236674"/>
                      <a:pt x="326516" y="93746"/>
                      <a:pt x="171692" y="32492"/>
                    </a:cubicBezTo>
                    <a:close/>
                  </a:path>
                </a:pathLst>
              </a:custGeom>
              <a:grpFill/>
              <a:ln w="10769" cap="flat">
                <a:noFill/>
                <a:prstDash val="solid"/>
                <a:miter/>
              </a:ln>
            </p:spPr>
            <p:txBody>
              <a:bodyPr rtlCol="0" anchor="ctr"/>
              <a:lstStyle/>
              <a:p>
                <a:endParaRPr lang="en-US" dirty="0"/>
              </a:p>
            </p:txBody>
          </p:sp>
          <p:sp>
            <p:nvSpPr>
              <p:cNvPr id="1043" name="Freeform: Shape 1042">
                <a:extLst>
                  <a:ext uri="{FF2B5EF4-FFF2-40B4-BE49-F238E27FC236}">
                    <a16:creationId xmlns:a16="http://schemas.microsoft.com/office/drawing/2014/main" id="{83996685-AED2-4E29-9351-FD22D376C858}"/>
                  </a:ext>
                </a:extLst>
              </p:cNvPr>
              <p:cNvSpPr/>
              <p:nvPr/>
            </p:nvSpPr>
            <p:spPr>
              <a:xfrm>
                <a:off x="2425167" y="1930854"/>
                <a:ext cx="342850" cy="318880"/>
              </a:xfrm>
              <a:custGeom>
                <a:avLst/>
                <a:gdLst>
                  <a:gd name="connsiteX0" fmla="*/ 100671 w 342850"/>
                  <a:gd name="connsiteY0" fmla="*/ 97298 h 318880"/>
                  <a:gd name="connsiteX1" fmla="*/ 0 w 342850"/>
                  <a:gd name="connsiteY1" fmla="*/ 318880 h 318880"/>
                  <a:gd name="connsiteX2" fmla="*/ 6392 w 342850"/>
                  <a:gd name="connsiteY2" fmla="*/ 318880 h 318880"/>
                  <a:gd name="connsiteX3" fmla="*/ 6392 w 342850"/>
                  <a:gd name="connsiteY3" fmla="*/ 318880 h 318880"/>
                  <a:gd name="connsiteX4" fmla="*/ 105110 w 342850"/>
                  <a:gd name="connsiteY4" fmla="*/ 101914 h 318880"/>
                  <a:gd name="connsiteX5" fmla="*/ 337879 w 342850"/>
                  <a:gd name="connsiteY5" fmla="*/ 6392 h 318880"/>
                  <a:gd name="connsiteX6" fmla="*/ 342851 w 342850"/>
                  <a:gd name="connsiteY6" fmla="*/ 6570 h 318880"/>
                  <a:gd name="connsiteX7" fmla="*/ 342851 w 342850"/>
                  <a:gd name="connsiteY7" fmla="*/ 178 h 318880"/>
                  <a:gd name="connsiteX8" fmla="*/ 337879 w 342850"/>
                  <a:gd name="connsiteY8" fmla="*/ 1 h 318880"/>
                  <a:gd name="connsiteX9" fmla="*/ 100671 w 342850"/>
                  <a:gd name="connsiteY9" fmla="*/ 97298 h 3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80">
                    <a:moveTo>
                      <a:pt x="100671" y="97298"/>
                    </a:moveTo>
                    <a:cubicBezTo>
                      <a:pt x="40482" y="156600"/>
                      <a:pt x="4971" y="234899"/>
                      <a:pt x="0" y="318880"/>
                    </a:cubicBezTo>
                    <a:lnTo>
                      <a:pt x="6392" y="318880"/>
                    </a:lnTo>
                    <a:lnTo>
                      <a:pt x="6392" y="318880"/>
                    </a:lnTo>
                    <a:cubicBezTo>
                      <a:pt x="11363" y="236675"/>
                      <a:pt x="46163" y="159973"/>
                      <a:pt x="105110" y="101914"/>
                    </a:cubicBezTo>
                    <a:cubicBezTo>
                      <a:pt x="167608" y="40304"/>
                      <a:pt x="250347" y="6392"/>
                      <a:pt x="337879" y="6392"/>
                    </a:cubicBezTo>
                    <a:lnTo>
                      <a:pt x="342851" y="6570"/>
                    </a:lnTo>
                    <a:lnTo>
                      <a:pt x="342851" y="178"/>
                    </a:lnTo>
                    <a:lnTo>
                      <a:pt x="337879" y="1"/>
                    </a:lnTo>
                    <a:cubicBezTo>
                      <a:pt x="248571" y="-177"/>
                      <a:pt x="164412" y="34445"/>
                      <a:pt x="100671" y="97298"/>
                    </a:cubicBezTo>
                    <a:close/>
                  </a:path>
                </a:pathLst>
              </a:custGeom>
              <a:grpFill/>
              <a:ln w="10769" cap="flat">
                <a:noFill/>
                <a:prstDash val="solid"/>
                <a:miter/>
              </a:ln>
            </p:spPr>
            <p:txBody>
              <a:bodyPr rtlCol="0" anchor="ctr"/>
              <a:lstStyle/>
              <a:p>
                <a:endParaRPr lang="en-US" dirty="0"/>
              </a:p>
            </p:txBody>
          </p:sp>
          <p:sp>
            <p:nvSpPr>
              <p:cNvPr id="1044" name="Freeform: Shape 1043">
                <a:extLst>
                  <a:ext uri="{FF2B5EF4-FFF2-40B4-BE49-F238E27FC236}">
                    <a16:creationId xmlns:a16="http://schemas.microsoft.com/office/drawing/2014/main" id="{FD684F8D-7160-4604-8874-1AE6F5683452}"/>
                  </a:ext>
                </a:extLst>
              </p:cNvPr>
              <p:cNvSpPr/>
              <p:nvPr/>
            </p:nvSpPr>
            <p:spPr>
              <a:xfrm>
                <a:off x="2468844" y="1982521"/>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218" y="0"/>
                      <a:pt x="14914" y="117716"/>
                      <a:pt x="0" y="267212"/>
                    </a:cubicBezTo>
                    <a:close/>
                  </a:path>
                </a:pathLst>
              </a:custGeom>
              <a:grpFill/>
              <a:ln w="10769" cap="flat">
                <a:noFill/>
                <a:prstDash val="solid"/>
                <a:miter/>
              </a:ln>
            </p:spPr>
            <p:txBody>
              <a:bodyPr rtlCol="0" anchor="ctr"/>
              <a:lstStyle/>
              <a:p>
                <a:endParaRPr lang="en-US" dirty="0"/>
              </a:p>
            </p:txBody>
          </p:sp>
          <p:sp>
            <p:nvSpPr>
              <p:cNvPr id="1045" name="Freeform: Shape 1044">
                <a:extLst>
                  <a:ext uri="{FF2B5EF4-FFF2-40B4-BE49-F238E27FC236}">
                    <a16:creationId xmlns:a16="http://schemas.microsoft.com/office/drawing/2014/main" id="{BE90FB08-10C9-4A40-993E-5667C380CDF5}"/>
                  </a:ext>
                </a:extLst>
              </p:cNvPr>
              <p:cNvSpPr/>
              <p:nvPr/>
            </p:nvSpPr>
            <p:spPr>
              <a:xfrm>
                <a:off x="2384863" y="2801204"/>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3" y="167430"/>
                      <a:pt x="177551" y="6392"/>
                      <a:pt x="378361" y="6392"/>
                    </a:cubicBezTo>
                    <a:lnTo>
                      <a:pt x="383332" y="6569"/>
                    </a:lnTo>
                    <a:lnTo>
                      <a:pt x="383332" y="178"/>
                    </a:lnTo>
                    <a:lnTo>
                      <a:pt x="378361" y="0"/>
                    </a:lnTo>
                    <a:cubicBezTo>
                      <a:pt x="174000" y="-178"/>
                      <a:pt x="6392" y="163879"/>
                      <a:pt x="0" y="367528"/>
                    </a:cubicBezTo>
                    <a:close/>
                  </a:path>
                </a:pathLst>
              </a:custGeom>
              <a:grpFill/>
              <a:ln w="10769" cap="flat">
                <a:noFill/>
                <a:prstDash val="solid"/>
                <a:miter/>
              </a:ln>
            </p:spPr>
            <p:txBody>
              <a:bodyPr rtlCol="0" anchor="ctr"/>
              <a:lstStyle/>
              <a:p>
                <a:endParaRPr lang="en-US" dirty="0"/>
              </a:p>
            </p:txBody>
          </p:sp>
          <p:sp>
            <p:nvSpPr>
              <p:cNvPr id="1046" name="Freeform: Shape 1045">
                <a:extLst>
                  <a:ext uri="{FF2B5EF4-FFF2-40B4-BE49-F238E27FC236}">
                    <a16:creationId xmlns:a16="http://schemas.microsoft.com/office/drawing/2014/main" id="{4CE48B9C-CA20-4C01-A4B5-E2F3604AFFA5}"/>
                  </a:ext>
                </a:extLst>
              </p:cNvPr>
              <p:cNvSpPr/>
              <p:nvPr/>
            </p:nvSpPr>
            <p:spPr>
              <a:xfrm>
                <a:off x="2339765" y="2756106"/>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70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6"/>
                      <a:pt x="199922" y="6392"/>
                      <a:pt x="423281" y="6392"/>
                    </a:cubicBezTo>
                    <a:lnTo>
                      <a:pt x="428252" y="6570"/>
                    </a:lnTo>
                    <a:lnTo>
                      <a:pt x="428252" y="178"/>
                    </a:lnTo>
                    <a:lnTo>
                      <a:pt x="423281" y="0"/>
                    </a:lnTo>
                    <a:cubicBezTo>
                      <a:pt x="196549" y="-177"/>
                      <a:pt x="7990" y="184474"/>
                      <a:pt x="0" y="412626"/>
                    </a:cubicBezTo>
                    <a:close/>
                  </a:path>
                </a:pathLst>
              </a:custGeom>
              <a:grpFill/>
              <a:ln w="10769" cap="flat">
                <a:noFill/>
                <a:prstDash val="solid"/>
                <a:miter/>
              </a:ln>
            </p:spPr>
            <p:txBody>
              <a:bodyPr rtlCol="0" anchor="ctr"/>
              <a:lstStyle/>
              <a:p>
                <a:endParaRPr lang="en-US" dirty="0"/>
              </a:p>
            </p:txBody>
          </p:sp>
          <p:sp>
            <p:nvSpPr>
              <p:cNvPr id="1047" name="Freeform: Shape 1046">
                <a:extLst>
                  <a:ext uri="{FF2B5EF4-FFF2-40B4-BE49-F238E27FC236}">
                    <a16:creationId xmlns:a16="http://schemas.microsoft.com/office/drawing/2014/main" id="{6F854B2A-A241-45A3-A41B-30E65DBA7390}"/>
                  </a:ext>
                </a:extLst>
              </p:cNvPr>
              <p:cNvSpPr/>
              <p:nvPr/>
            </p:nvSpPr>
            <p:spPr>
              <a:xfrm>
                <a:off x="2302124" y="2249379"/>
                <a:ext cx="466425" cy="919353"/>
              </a:xfrm>
              <a:custGeom>
                <a:avLst/>
                <a:gdLst>
                  <a:gd name="connsiteX0" fmla="*/ 171692 w 466425"/>
                  <a:gd name="connsiteY0" fmla="*/ 32314 h 919353"/>
                  <a:gd name="connsiteX1" fmla="*/ 171692 w 466425"/>
                  <a:gd name="connsiteY1" fmla="*/ 23614 h 919353"/>
                  <a:gd name="connsiteX2" fmla="*/ 173112 w 466425"/>
                  <a:gd name="connsiteY2" fmla="*/ 177 h 919353"/>
                  <a:gd name="connsiteX3" fmla="*/ 166720 w 466425"/>
                  <a:gd name="connsiteY3" fmla="*/ 177 h 919353"/>
                  <a:gd name="connsiteX4" fmla="*/ 166720 w 466425"/>
                  <a:gd name="connsiteY4" fmla="*/ 177 h 919353"/>
                  <a:gd name="connsiteX5" fmla="*/ 165300 w 466425"/>
                  <a:gd name="connsiteY5" fmla="*/ 23436 h 919353"/>
                  <a:gd name="connsiteX6" fmla="*/ 165300 w 466425"/>
                  <a:gd name="connsiteY6" fmla="*/ 29828 h 919353"/>
                  <a:gd name="connsiteX7" fmla="*/ 128724 w 466425"/>
                  <a:gd name="connsiteY7" fmla="*/ 17755 h 919353"/>
                  <a:gd name="connsiteX8" fmla="*/ 128724 w 466425"/>
                  <a:gd name="connsiteY8" fmla="*/ 14204 h 919353"/>
                  <a:gd name="connsiteX9" fmla="*/ 129257 w 466425"/>
                  <a:gd name="connsiteY9" fmla="*/ 0 h 919353"/>
                  <a:gd name="connsiteX10" fmla="*/ 122865 w 466425"/>
                  <a:gd name="connsiteY10" fmla="*/ 0 h 919353"/>
                  <a:gd name="connsiteX11" fmla="*/ 122332 w 466425"/>
                  <a:gd name="connsiteY11" fmla="*/ 14026 h 919353"/>
                  <a:gd name="connsiteX12" fmla="*/ 122332 w 466425"/>
                  <a:gd name="connsiteY12" fmla="*/ 15802 h 919353"/>
                  <a:gd name="connsiteX13" fmla="*/ 88775 w 466425"/>
                  <a:gd name="connsiteY13" fmla="*/ 8167 h 919353"/>
                  <a:gd name="connsiteX14" fmla="*/ 89130 w 466425"/>
                  <a:gd name="connsiteY14" fmla="*/ 0 h 919353"/>
                  <a:gd name="connsiteX15" fmla="*/ 82739 w 466425"/>
                  <a:gd name="connsiteY15" fmla="*/ 0 h 919353"/>
                  <a:gd name="connsiteX16" fmla="*/ 82739 w 466425"/>
                  <a:gd name="connsiteY16" fmla="*/ 0 h 919353"/>
                  <a:gd name="connsiteX17" fmla="*/ 82561 w 466425"/>
                  <a:gd name="connsiteY17" fmla="*/ 7102 h 919353"/>
                  <a:gd name="connsiteX18" fmla="*/ 44210 w 466425"/>
                  <a:gd name="connsiteY18" fmla="*/ 2131 h 919353"/>
                  <a:gd name="connsiteX19" fmla="*/ 44388 w 466425"/>
                  <a:gd name="connsiteY19" fmla="*/ 177 h 919353"/>
                  <a:gd name="connsiteX20" fmla="*/ 37996 w 466425"/>
                  <a:gd name="connsiteY20" fmla="*/ 177 h 919353"/>
                  <a:gd name="connsiteX21" fmla="*/ 37996 w 466425"/>
                  <a:gd name="connsiteY21" fmla="*/ 177 h 919353"/>
                  <a:gd name="connsiteX22" fmla="*/ 37996 w 466425"/>
                  <a:gd name="connsiteY22" fmla="*/ 1775 h 919353"/>
                  <a:gd name="connsiteX23" fmla="*/ 6924 w 466425"/>
                  <a:gd name="connsiteY23" fmla="*/ 355 h 919353"/>
                  <a:gd name="connsiteX24" fmla="*/ 6924 w 466425"/>
                  <a:gd name="connsiteY24" fmla="*/ 177 h 919353"/>
                  <a:gd name="connsiteX25" fmla="*/ 533 w 466425"/>
                  <a:gd name="connsiteY25" fmla="*/ 177 h 919353"/>
                  <a:gd name="connsiteX26" fmla="*/ 533 w 466425"/>
                  <a:gd name="connsiteY26" fmla="*/ 3551 h 919353"/>
                  <a:gd name="connsiteX27" fmla="*/ 533 w 466425"/>
                  <a:gd name="connsiteY27" fmla="*/ 8522 h 919353"/>
                  <a:gd name="connsiteX28" fmla="*/ 3728 w 466425"/>
                  <a:gd name="connsiteY28" fmla="*/ 8522 h 919353"/>
                  <a:gd name="connsiteX29" fmla="*/ 458081 w 466425"/>
                  <a:gd name="connsiteY29" fmla="*/ 456836 h 919353"/>
                  <a:gd name="connsiteX30" fmla="*/ 458259 w 466425"/>
                  <a:gd name="connsiteY30" fmla="*/ 460742 h 919353"/>
                  <a:gd name="connsiteX31" fmla="*/ 427187 w 466425"/>
                  <a:gd name="connsiteY31" fmla="*/ 462162 h 919353"/>
                  <a:gd name="connsiteX32" fmla="*/ 427187 w 466425"/>
                  <a:gd name="connsiteY32" fmla="*/ 460564 h 919353"/>
                  <a:gd name="connsiteX33" fmla="*/ 299173 w 466425"/>
                  <a:gd name="connsiteY33" fmla="*/ 168495 h 919353"/>
                  <a:gd name="connsiteX34" fmla="*/ 0 w 466425"/>
                  <a:gd name="connsiteY34" fmla="*/ 48116 h 919353"/>
                  <a:gd name="connsiteX35" fmla="*/ 0 w 466425"/>
                  <a:gd name="connsiteY35" fmla="*/ 54508 h 919353"/>
                  <a:gd name="connsiteX36" fmla="*/ 294557 w 466425"/>
                  <a:gd name="connsiteY36" fmla="*/ 172933 h 919353"/>
                  <a:gd name="connsiteX37" fmla="*/ 420618 w 466425"/>
                  <a:gd name="connsiteY37" fmla="*/ 460564 h 919353"/>
                  <a:gd name="connsiteX38" fmla="*/ 420618 w 466425"/>
                  <a:gd name="connsiteY38" fmla="*/ 462340 h 919353"/>
                  <a:gd name="connsiteX39" fmla="*/ 382267 w 466425"/>
                  <a:gd name="connsiteY39" fmla="*/ 467489 h 919353"/>
                  <a:gd name="connsiteX40" fmla="*/ 177 w 466425"/>
                  <a:gd name="connsiteY40" fmla="*/ 93214 h 919353"/>
                  <a:gd name="connsiteX41" fmla="*/ 177 w 466425"/>
                  <a:gd name="connsiteY41" fmla="*/ 99605 h 919353"/>
                  <a:gd name="connsiteX42" fmla="*/ 375875 w 466425"/>
                  <a:gd name="connsiteY42" fmla="*/ 468554 h 919353"/>
                  <a:gd name="connsiteX43" fmla="*/ 342318 w 466425"/>
                  <a:gd name="connsiteY43" fmla="*/ 476189 h 919353"/>
                  <a:gd name="connsiteX44" fmla="*/ 342318 w 466425"/>
                  <a:gd name="connsiteY44" fmla="*/ 474946 h 919353"/>
                  <a:gd name="connsiteX45" fmla="*/ 240936 w 466425"/>
                  <a:gd name="connsiteY45" fmla="*/ 239160 h 919353"/>
                  <a:gd name="connsiteX46" fmla="*/ 177 w 466425"/>
                  <a:gd name="connsiteY46" fmla="*/ 141862 h 919353"/>
                  <a:gd name="connsiteX47" fmla="*/ 177 w 466425"/>
                  <a:gd name="connsiteY47" fmla="*/ 148254 h 919353"/>
                  <a:gd name="connsiteX48" fmla="*/ 335749 w 466425"/>
                  <a:gd name="connsiteY48" fmla="*/ 474946 h 919353"/>
                  <a:gd name="connsiteX49" fmla="*/ 335749 w 466425"/>
                  <a:gd name="connsiteY49" fmla="*/ 477964 h 919353"/>
                  <a:gd name="connsiteX50" fmla="*/ 299351 w 466425"/>
                  <a:gd name="connsiteY50" fmla="*/ 490037 h 919353"/>
                  <a:gd name="connsiteX51" fmla="*/ 299351 w 466425"/>
                  <a:gd name="connsiteY51" fmla="*/ 484179 h 919353"/>
                  <a:gd name="connsiteX52" fmla="*/ 177 w 466425"/>
                  <a:gd name="connsiteY52" fmla="*/ 193529 h 919353"/>
                  <a:gd name="connsiteX53" fmla="*/ 177 w 466425"/>
                  <a:gd name="connsiteY53" fmla="*/ 199921 h 919353"/>
                  <a:gd name="connsiteX54" fmla="*/ 292781 w 466425"/>
                  <a:gd name="connsiteY54" fmla="*/ 484179 h 919353"/>
                  <a:gd name="connsiteX55" fmla="*/ 292781 w 466425"/>
                  <a:gd name="connsiteY55" fmla="*/ 492523 h 919353"/>
                  <a:gd name="connsiteX56" fmla="*/ 12073 w 466425"/>
                  <a:gd name="connsiteY56" fmla="*/ 819570 h 919353"/>
                  <a:gd name="connsiteX57" fmla="*/ 11541 w 466425"/>
                  <a:gd name="connsiteY57" fmla="*/ 821878 h 919353"/>
                  <a:gd name="connsiteX58" fmla="*/ 8700 w 466425"/>
                  <a:gd name="connsiteY58" fmla="*/ 835727 h 919353"/>
                  <a:gd name="connsiteX59" fmla="*/ 7812 w 466425"/>
                  <a:gd name="connsiteY59" fmla="*/ 840344 h 919353"/>
                  <a:gd name="connsiteX60" fmla="*/ 4616 w 466425"/>
                  <a:gd name="connsiteY60" fmla="*/ 861472 h 919353"/>
                  <a:gd name="connsiteX61" fmla="*/ 3728 w 466425"/>
                  <a:gd name="connsiteY61" fmla="*/ 868574 h 919353"/>
                  <a:gd name="connsiteX62" fmla="*/ 3728 w 466425"/>
                  <a:gd name="connsiteY62" fmla="*/ 869107 h 919353"/>
                  <a:gd name="connsiteX63" fmla="*/ 533 w 466425"/>
                  <a:gd name="connsiteY63" fmla="*/ 919353 h 919353"/>
                  <a:gd name="connsiteX64" fmla="*/ 533 w 466425"/>
                  <a:gd name="connsiteY64" fmla="*/ 919353 h 919353"/>
                  <a:gd name="connsiteX65" fmla="*/ 6924 w 466425"/>
                  <a:gd name="connsiteY65" fmla="*/ 919353 h 919353"/>
                  <a:gd name="connsiteX66" fmla="*/ 6924 w 466425"/>
                  <a:gd name="connsiteY66" fmla="*/ 919353 h 919353"/>
                  <a:gd name="connsiteX67" fmla="*/ 7280 w 466425"/>
                  <a:gd name="connsiteY67" fmla="*/ 907813 h 919353"/>
                  <a:gd name="connsiteX68" fmla="*/ 7635 w 466425"/>
                  <a:gd name="connsiteY68" fmla="*/ 898757 h 919353"/>
                  <a:gd name="connsiteX69" fmla="*/ 9055 w 466425"/>
                  <a:gd name="connsiteY69" fmla="*/ 880292 h 919353"/>
                  <a:gd name="connsiteX70" fmla="*/ 9410 w 466425"/>
                  <a:gd name="connsiteY70" fmla="*/ 876208 h 919353"/>
                  <a:gd name="connsiteX71" fmla="*/ 461454 w 466425"/>
                  <a:gd name="connsiteY71" fmla="*/ 467489 h 919353"/>
                  <a:gd name="connsiteX72" fmla="*/ 466426 w 466425"/>
                  <a:gd name="connsiteY72" fmla="*/ 467666 h 919353"/>
                  <a:gd name="connsiteX73" fmla="*/ 466426 w 466425"/>
                  <a:gd name="connsiteY73" fmla="*/ 460564 h 919353"/>
                  <a:gd name="connsiteX74" fmla="*/ 464650 w 466425"/>
                  <a:gd name="connsiteY74" fmla="*/ 460564 h 919353"/>
                  <a:gd name="connsiteX75" fmla="*/ 464650 w 466425"/>
                  <a:gd name="connsiteY75" fmla="*/ 457191 h 919353"/>
                  <a:gd name="connsiteX76" fmla="*/ 466248 w 466425"/>
                  <a:gd name="connsiteY76" fmla="*/ 426297 h 919353"/>
                  <a:gd name="connsiteX77" fmla="*/ 466248 w 466425"/>
                  <a:gd name="connsiteY77" fmla="*/ 375518 h 919353"/>
                  <a:gd name="connsiteX78" fmla="*/ 461277 w 466425"/>
                  <a:gd name="connsiteY78" fmla="*/ 407832 h 919353"/>
                  <a:gd name="connsiteX79" fmla="*/ 171692 w 466425"/>
                  <a:gd name="connsiteY79" fmla="*/ 32314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353">
                    <a:moveTo>
                      <a:pt x="171692" y="32314"/>
                    </a:move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3"/>
                      <a:pt x="122332" y="14026"/>
                    </a:cubicBezTo>
                    <a:lnTo>
                      <a:pt x="122332" y="15802"/>
                    </a:lnTo>
                    <a:cubicBezTo>
                      <a:pt x="111324" y="12784"/>
                      <a:pt x="100139"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6"/>
                    </a:cubicBezTo>
                    <a:lnTo>
                      <a:pt x="458259" y="460742"/>
                    </a:lnTo>
                    <a:cubicBezTo>
                      <a:pt x="447783" y="460742"/>
                      <a:pt x="437485" y="461274"/>
                      <a:pt x="427187" y="462162"/>
                    </a:cubicBezTo>
                    <a:lnTo>
                      <a:pt x="427187" y="460564"/>
                    </a:lnTo>
                    <a:cubicBezTo>
                      <a:pt x="423991" y="349773"/>
                      <a:pt x="378538" y="246084"/>
                      <a:pt x="299173" y="168495"/>
                    </a:cubicBezTo>
                    <a:cubicBezTo>
                      <a:pt x="219630" y="90905"/>
                      <a:pt x="111147" y="48116"/>
                      <a:pt x="0" y="48116"/>
                    </a:cubicBezTo>
                    <a:lnTo>
                      <a:pt x="0" y="54508"/>
                    </a:lnTo>
                    <a:cubicBezTo>
                      <a:pt x="109371" y="54508"/>
                      <a:pt x="216257" y="96587"/>
                      <a:pt x="294557" y="172933"/>
                    </a:cubicBezTo>
                    <a:cubicBezTo>
                      <a:pt x="372679" y="249280"/>
                      <a:pt x="417422" y="351371"/>
                      <a:pt x="420618" y="460564"/>
                    </a:cubicBezTo>
                    <a:lnTo>
                      <a:pt x="420618" y="462340"/>
                    </a:lnTo>
                    <a:cubicBezTo>
                      <a:pt x="407656" y="463583"/>
                      <a:pt x="394873" y="465181"/>
                      <a:pt x="382267" y="467489"/>
                    </a:cubicBezTo>
                    <a:cubicBezTo>
                      <a:pt x="379426" y="260821"/>
                      <a:pt x="206669" y="93214"/>
                      <a:pt x="177" y="93214"/>
                    </a:cubicBezTo>
                    <a:lnTo>
                      <a:pt x="177" y="99605"/>
                    </a:lnTo>
                    <a:cubicBezTo>
                      <a:pt x="203473" y="99605"/>
                      <a:pt x="373567" y="265082"/>
                      <a:pt x="375875" y="468554"/>
                    </a:cubicBezTo>
                    <a:cubicBezTo>
                      <a:pt x="364512" y="470685"/>
                      <a:pt x="353326" y="473170"/>
                      <a:pt x="342318" y="476189"/>
                    </a:cubicBezTo>
                    <a:lnTo>
                      <a:pt x="342318" y="474946"/>
                    </a:lnTo>
                    <a:cubicBezTo>
                      <a:pt x="340720" y="385638"/>
                      <a:pt x="304677" y="301835"/>
                      <a:pt x="240936" y="239160"/>
                    </a:cubicBezTo>
                    <a:cubicBezTo>
                      <a:pt x="177196" y="176307"/>
                      <a:pt x="89485" y="141862"/>
                      <a:pt x="177" y="141862"/>
                    </a:cubicBezTo>
                    <a:lnTo>
                      <a:pt x="177" y="148254"/>
                    </a:lnTo>
                    <a:cubicBezTo>
                      <a:pt x="180036" y="148254"/>
                      <a:pt x="332375" y="294910"/>
                      <a:pt x="335749" y="474946"/>
                    </a:cubicBezTo>
                    <a:lnTo>
                      <a:pt x="335749" y="477964"/>
                    </a:lnTo>
                    <a:cubicBezTo>
                      <a:pt x="323320" y="481515"/>
                      <a:pt x="311247" y="485421"/>
                      <a:pt x="299351" y="490037"/>
                    </a:cubicBezTo>
                    <a:cubicBezTo>
                      <a:pt x="299351" y="487552"/>
                      <a:pt x="299351" y="485244"/>
                      <a:pt x="299351" y="484179"/>
                    </a:cubicBezTo>
                    <a:cubicBezTo>
                      <a:pt x="296155" y="323851"/>
                      <a:pt x="160151" y="193529"/>
                      <a:pt x="177" y="193529"/>
                    </a:cubicBezTo>
                    <a:lnTo>
                      <a:pt x="177" y="199921"/>
                    </a:lnTo>
                    <a:cubicBezTo>
                      <a:pt x="156600" y="199921"/>
                      <a:pt x="289763" y="327402"/>
                      <a:pt x="292781" y="484179"/>
                    </a:cubicBezTo>
                    <a:cubicBezTo>
                      <a:pt x="292781" y="485421"/>
                      <a:pt x="292781" y="489505"/>
                      <a:pt x="292781" y="492523"/>
                    </a:cubicBezTo>
                    <a:cubicBezTo>
                      <a:pt x="152871" y="547919"/>
                      <a:pt x="46163" y="669896"/>
                      <a:pt x="12073" y="819570"/>
                    </a:cubicBezTo>
                    <a:lnTo>
                      <a:pt x="11541" y="821878"/>
                    </a:lnTo>
                    <a:cubicBezTo>
                      <a:pt x="10475" y="826495"/>
                      <a:pt x="9588" y="831111"/>
                      <a:pt x="8700" y="835727"/>
                    </a:cubicBezTo>
                    <a:lnTo>
                      <a:pt x="7812" y="840344"/>
                    </a:lnTo>
                    <a:cubicBezTo>
                      <a:pt x="6569" y="847268"/>
                      <a:pt x="5504" y="854370"/>
                      <a:pt x="4616" y="861472"/>
                    </a:cubicBezTo>
                    <a:cubicBezTo>
                      <a:pt x="4261" y="863780"/>
                      <a:pt x="3906" y="866088"/>
                      <a:pt x="3728" y="868574"/>
                    </a:cubicBezTo>
                    <a:lnTo>
                      <a:pt x="3728" y="869107"/>
                    </a:lnTo>
                    <a:cubicBezTo>
                      <a:pt x="1775" y="885619"/>
                      <a:pt x="710" y="902486"/>
                      <a:pt x="533" y="919353"/>
                    </a:cubicBezTo>
                    <a:lnTo>
                      <a:pt x="533" y="919353"/>
                    </a:lnTo>
                    <a:lnTo>
                      <a:pt x="6924" y="919353"/>
                    </a:lnTo>
                    <a:lnTo>
                      <a:pt x="6924" y="919353"/>
                    </a:lnTo>
                    <a:cubicBezTo>
                      <a:pt x="6924" y="915447"/>
                      <a:pt x="7102" y="911541"/>
                      <a:pt x="7280" y="907813"/>
                    </a:cubicBezTo>
                    <a:cubicBezTo>
                      <a:pt x="7457" y="904794"/>
                      <a:pt x="7457" y="901776"/>
                      <a:pt x="7635" y="898757"/>
                    </a:cubicBezTo>
                    <a:cubicBezTo>
                      <a:pt x="7990" y="892543"/>
                      <a:pt x="8522" y="886506"/>
                      <a:pt x="9055" y="880292"/>
                    </a:cubicBezTo>
                    <a:lnTo>
                      <a:pt x="9410" y="876208"/>
                    </a:lnTo>
                    <a:cubicBezTo>
                      <a:pt x="33024" y="646814"/>
                      <a:pt x="226732" y="467489"/>
                      <a:pt x="461454" y="467489"/>
                    </a:cubicBezTo>
                    <a:lnTo>
                      <a:pt x="466426" y="467666"/>
                    </a:lnTo>
                    <a:lnTo>
                      <a:pt x="466426" y="460564"/>
                    </a:lnTo>
                    <a:lnTo>
                      <a:pt x="464650" y="460564"/>
                    </a:lnTo>
                    <a:lnTo>
                      <a:pt x="464650" y="457191"/>
                    </a:lnTo>
                    <a:cubicBezTo>
                      <a:pt x="464828" y="446716"/>
                      <a:pt x="465360" y="436595"/>
                      <a:pt x="466248" y="426297"/>
                    </a:cubicBezTo>
                    <a:lnTo>
                      <a:pt x="466248" y="375518"/>
                    </a:lnTo>
                    <a:cubicBezTo>
                      <a:pt x="464295" y="386171"/>
                      <a:pt x="462520" y="397002"/>
                      <a:pt x="461277" y="407832"/>
                    </a:cubicBezTo>
                    <a:cubicBezTo>
                      <a:pt x="440681" y="236496"/>
                      <a:pt x="326516" y="93569"/>
                      <a:pt x="171692" y="32314"/>
                    </a:cubicBezTo>
                    <a:close/>
                  </a:path>
                </a:pathLst>
              </a:custGeom>
              <a:grpFill/>
              <a:ln w="10769" cap="flat">
                <a:noFill/>
                <a:prstDash val="solid"/>
                <a:miter/>
              </a:ln>
            </p:spPr>
            <p:txBody>
              <a:bodyPr rtlCol="0" anchor="ctr"/>
              <a:lstStyle/>
              <a:p>
                <a:endParaRPr lang="en-US" dirty="0"/>
              </a:p>
            </p:txBody>
          </p:sp>
          <p:sp>
            <p:nvSpPr>
              <p:cNvPr id="1048" name="Freeform: Shape 1047">
                <a:extLst>
                  <a:ext uri="{FF2B5EF4-FFF2-40B4-BE49-F238E27FC236}">
                    <a16:creationId xmlns:a16="http://schemas.microsoft.com/office/drawing/2014/main" id="{C976F829-A14A-43B2-B496-FF0EF72D5AE4}"/>
                  </a:ext>
                </a:extLst>
              </p:cNvPr>
              <p:cNvSpPr/>
              <p:nvPr/>
            </p:nvSpPr>
            <p:spPr>
              <a:xfrm>
                <a:off x="2425167" y="2849852"/>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70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lnTo>
                      <a:pt x="342851" y="6570"/>
                    </a:lnTo>
                    <a:lnTo>
                      <a:pt x="342851" y="178"/>
                    </a:lnTo>
                    <a:lnTo>
                      <a:pt x="337879" y="0"/>
                    </a:lnTo>
                    <a:cubicBezTo>
                      <a:pt x="248571" y="0"/>
                      <a:pt x="164412" y="34445"/>
                      <a:pt x="100671" y="97298"/>
                    </a:cubicBezTo>
                    <a:close/>
                  </a:path>
                </a:pathLst>
              </a:custGeom>
              <a:grpFill/>
              <a:ln w="10769" cap="flat">
                <a:noFill/>
                <a:prstDash val="solid"/>
                <a:miter/>
              </a:ln>
            </p:spPr>
            <p:txBody>
              <a:bodyPr rtlCol="0" anchor="ctr"/>
              <a:lstStyle/>
              <a:p>
                <a:endParaRPr lang="en-US" dirty="0"/>
              </a:p>
            </p:txBody>
          </p:sp>
          <p:sp>
            <p:nvSpPr>
              <p:cNvPr id="1049" name="Freeform: Shape 1048">
                <a:extLst>
                  <a:ext uri="{FF2B5EF4-FFF2-40B4-BE49-F238E27FC236}">
                    <a16:creationId xmlns:a16="http://schemas.microsoft.com/office/drawing/2014/main" id="{DC00200F-E367-44C1-BCA6-DC480570C383}"/>
                  </a:ext>
                </a:extLst>
              </p:cNvPr>
              <p:cNvSpPr/>
              <p:nvPr/>
            </p:nvSpPr>
            <p:spPr>
              <a:xfrm>
                <a:off x="2468844" y="2901519"/>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7"/>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050" name="Freeform: Shape 1049">
                <a:extLst>
                  <a:ext uri="{FF2B5EF4-FFF2-40B4-BE49-F238E27FC236}">
                    <a16:creationId xmlns:a16="http://schemas.microsoft.com/office/drawing/2014/main" id="{C9F543DD-9202-4191-87BE-1DB8F16D8111}"/>
                  </a:ext>
                </a:extLst>
              </p:cNvPr>
              <p:cNvSpPr/>
              <p:nvPr/>
            </p:nvSpPr>
            <p:spPr>
              <a:xfrm>
                <a:off x="2384863" y="372020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3" y="167430"/>
                      <a:pt x="177551" y="6392"/>
                      <a:pt x="378361" y="6392"/>
                    </a:cubicBezTo>
                    <a:lnTo>
                      <a:pt x="383332" y="6569"/>
                    </a:lnTo>
                    <a:lnTo>
                      <a:pt x="383332"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1051" name="Freeform: Shape 1050">
                <a:extLst>
                  <a:ext uri="{FF2B5EF4-FFF2-40B4-BE49-F238E27FC236}">
                    <a16:creationId xmlns:a16="http://schemas.microsoft.com/office/drawing/2014/main" id="{715815A5-30C8-4B30-8863-4736D1F9782F}"/>
                  </a:ext>
                </a:extLst>
              </p:cNvPr>
              <p:cNvSpPr/>
              <p:nvPr/>
            </p:nvSpPr>
            <p:spPr>
              <a:xfrm>
                <a:off x="2339765" y="367510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178"/>
                      <a:pt x="7990" y="184474"/>
                      <a:pt x="0" y="412626"/>
                    </a:cubicBezTo>
                    <a:close/>
                  </a:path>
                </a:pathLst>
              </a:custGeom>
              <a:grpFill/>
              <a:ln w="10769" cap="flat">
                <a:noFill/>
                <a:prstDash val="solid"/>
                <a:miter/>
              </a:ln>
            </p:spPr>
            <p:txBody>
              <a:bodyPr rtlCol="0" anchor="ctr"/>
              <a:lstStyle/>
              <a:p>
                <a:endParaRPr lang="en-US" dirty="0"/>
              </a:p>
            </p:txBody>
          </p:sp>
          <p:sp>
            <p:nvSpPr>
              <p:cNvPr id="1052" name="Freeform: Shape 1051">
                <a:extLst>
                  <a:ext uri="{FF2B5EF4-FFF2-40B4-BE49-F238E27FC236}">
                    <a16:creationId xmlns:a16="http://schemas.microsoft.com/office/drawing/2014/main" id="{F3A6E22D-3CEA-4AAF-9EB3-DCA63AD8BDC5}"/>
                  </a:ext>
                </a:extLst>
              </p:cNvPr>
              <p:cNvSpPr/>
              <p:nvPr/>
            </p:nvSpPr>
            <p:spPr>
              <a:xfrm>
                <a:off x="2302124" y="3168554"/>
                <a:ext cx="466425" cy="919175"/>
              </a:xfrm>
              <a:custGeom>
                <a:avLst/>
                <a:gdLst>
                  <a:gd name="connsiteX0" fmla="*/ 171692 w 466425"/>
                  <a:gd name="connsiteY0" fmla="*/ 32314 h 919175"/>
                  <a:gd name="connsiteX1" fmla="*/ 171692 w 466425"/>
                  <a:gd name="connsiteY1" fmla="*/ 23614 h 919175"/>
                  <a:gd name="connsiteX2" fmla="*/ 173112 w 466425"/>
                  <a:gd name="connsiteY2" fmla="*/ 177 h 919175"/>
                  <a:gd name="connsiteX3" fmla="*/ 166720 w 466425"/>
                  <a:gd name="connsiteY3" fmla="*/ 177 h 919175"/>
                  <a:gd name="connsiteX4" fmla="*/ 166720 w 466425"/>
                  <a:gd name="connsiteY4" fmla="*/ 177 h 919175"/>
                  <a:gd name="connsiteX5" fmla="*/ 165300 w 466425"/>
                  <a:gd name="connsiteY5" fmla="*/ 23436 h 919175"/>
                  <a:gd name="connsiteX6" fmla="*/ 165300 w 466425"/>
                  <a:gd name="connsiteY6" fmla="*/ 29828 h 919175"/>
                  <a:gd name="connsiteX7" fmla="*/ 128724 w 466425"/>
                  <a:gd name="connsiteY7" fmla="*/ 17755 h 919175"/>
                  <a:gd name="connsiteX8" fmla="*/ 128724 w 466425"/>
                  <a:gd name="connsiteY8" fmla="*/ 14204 h 919175"/>
                  <a:gd name="connsiteX9" fmla="*/ 129257 w 466425"/>
                  <a:gd name="connsiteY9" fmla="*/ 0 h 919175"/>
                  <a:gd name="connsiteX10" fmla="*/ 122865 w 466425"/>
                  <a:gd name="connsiteY10" fmla="*/ 0 h 919175"/>
                  <a:gd name="connsiteX11" fmla="*/ 122332 w 466425"/>
                  <a:gd name="connsiteY11" fmla="*/ 14026 h 919175"/>
                  <a:gd name="connsiteX12" fmla="*/ 122332 w 466425"/>
                  <a:gd name="connsiteY12" fmla="*/ 15979 h 919175"/>
                  <a:gd name="connsiteX13" fmla="*/ 88775 w 466425"/>
                  <a:gd name="connsiteY13" fmla="*/ 8345 h 919175"/>
                  <a:gd name="connsiteX14" fmla="*/ 89130 w 466425"/>
                  <a:gd name="connsiteY14" fmla="*/ 177 h 919175"/>
                  <a:gd name="connsiteX15" fmla="*/ 82739 w 466425"/>
                  <a:gd name="connsiteY15" fmla="*/ 177 h 919175"/>
                  <a:gd name="connsiteX16" fmla="*/ 82739 w 466425"/>
                  <a:gd name="connsiteY16" fmla="*/ 177 h 919175"/>
                  <a:gd name="connsiteX17" fmla="*/ 82561 w 466425"/>
                  <a:gd name="connsiteY17" fmla="*/ 7279 h 919175"/>
                  <a:gd name="connsiteX18" fmla="*/ 44210 w 466425"/>
                  <a:gd name="connsiteY18" fmla="*/ 2308 h 919175"/>
                  <a:gd name="connsiteX19" fmla="*/ 44388 w 466425"/>
                  <a:gd name="connsiteY19" fmla="*/ 355 h 919175"/>
                  <a:gd name="connsiteX20" fmla="*/ 37996 w 466425"/>
                  <a:gd name="connsiteY20" fmla="*/ 355 h 919175"/>
                  <a:gd name="connsiteX21" fmla="*/ 37996 w 466425"/>
                  <a:gd name="connsiteY21" fmla="*/ 355 h 919175"/>
                  <a:gd name="connsiteX22" fmla="*/ 37996 w 466425"/>
                  <a:gd name="connsiteY22" fmla="*/ 1953 h 919175"/>
                  <a:gd name="connsiteX23" fmla="*/ 6924 w 466425"/>
                  <a:gd name="connsiteY23" fmla="*/ 533 h 919175"/>
                  <a:gd name="connsiteX24" fmla="*/ 6924 w 466425"/>
                  <a:gd name="connsiteY24" fmla="*/ 355 h 919175"/>
                  <a:gd name="connsiteX25" fmla="*/ 533 w 466425"/>
                  <a:gd name="connsiteY25" fmla="*/ 355 h 919175"/>
                  <a:gd name="connsiteX26" fmla="*/ 533 w 466425"/>
                  <a:gd name="connsiteY26" fmla="*/ 3728 h 919175"/>
                  <a:gd name="connsiteX27" fmla="*/ 533 w 466425"/>
                  <a:gd name="connsiteY27" fmla="*/ 8700 h 919175"/>
                  <a:gd name="connsiteX28" fmla="*/ 3728 w 466425"/>
                  <a:gd name="connsiteY28" fmla="*/ 8522 h 919175"/>
                  <a:gd name="connsiteX29" fmla="*/ 458081 w 466425"/>
                  <a:gd name="connsiteY29" fmla="*/ 456836 h 919175"/>
                  <a:gd name="connsiteX30" fmla="*/ 458259 w 466425"/>
                  <a:gd name="connsiteY30" fmla="*/ 460742 h 919175"/>
                  <a:gd name="connsiteX31" fmla="*/ 427187 w 466425"/>
                  <a:gd name="connsiteY31" fmla="*/ 462162 h 919175"/>
                  <a:gd name="connsiteX32" fmla="*/ 427187 w 466425"/>
                  <a:gd name="connsiteY32" fmla="*/ 460564 h 919175"/>
                  <a:gd name="connsiteX33" fmla="*/ 299173 w 466425"/>
                  <a:gd name="connsiteY33" fmla="*/ 168495 h 919175"/>
                  <a:gd name="connsiteX34" fmla="*/ 0 w 466425"/>
                  <a:gd name="connsiteY34" fmla="*/ 48116 h 919175"/>
                  <a:gd name="connsiteX35" fmla="*/ 0 w 466425"/>
                  <a:gd name="connsiteY35" fmla="*/ 54508 h 919175"/>
                  <a:gd name="connsiteX36" fmla="*/ 294557 w 466425"/>
                  <a:gd name="connsiteY36" fmla="*/ 173111 h 919175"/>
                  <a:gd name="connsiteX37" fmla="*/ 420618 w 466425"/>
                  <a:gd name="connsiteY37" fmla="*/ 460564 h 919175"/>
                  <a:gd name="connsiteX38" fmla="*/ 420618 w 466425"/>
                  <a:gd name="connsiteY38" fmla="*/ 462340 h 919175"/>
                  <a:gd name="connsiteX39" fmla="*/ 382267 w 466425"/>
                  <a:gd name="connsiteY39" fmla="*/ 467311 h 919175"/>
                  <a:gd name="connsiteX40" fmla="*/ 177 w 466425"/>
                  <a:gd name="connsiteY40" fmla="*/ 93036 h 919175"/>
                  <a:gd name="connsiteX41" fmla="*/ 177 w 466425"/>
                  <a:gd name="connsiteY41" fmla="*/ 99428 h 919175"/>
                  <a:gd name="connsiteX42" fmla="*/ 375875 w 466425"/>
                  <a:gd name="connsiteY42" fmla="*/ 468376 h 919175"/>
                  <a:gd name="connsiteX43" fmla="*/ 342318 w 466425"/>
                  <a:gd name="connsiteY43" fmla="*/ 476011 h 919175"/>
                  <a:gd name="connsiteX44" fmla="*/ 342318 w 466425"/>
                  <a:gd name="connsiteY44" fmla="*/ 474768 h 919175"/>
                  <a:gd name="connsiteX45" fmla="*/ 240936 w 466425"/>
                  <a:gd name="connsiteY45" fmla="*/ 238982 h 919175"/>
                  <a:gd name="connsiteX46" fmla="*/ 177 w 466425"/>
                  <a:gd name="connsiteY46" fmla="*/ 141685 h 919175"/>
                  <a:gd name="connsiteX47" fmla="*/ 177 w 466425"/>
                  <a:gd name="connsiteY47" fmla="*/ 148077 h 919175"/>
                  <a:gd name="connsiteX48" fmla="*/ 335749 w 466425"/>
                  <a:gd name="connsiteY48" fmla="*/ 474768 h 919175"/>
                  <a:gd name="connsiteX49" fmla="*/ 335749 w 466425"/>
                  <a:gd name="connsiteY49" fmla="*/ 477786 h 919175"/>
                  <a:gd name="connsiteX50" fmla="*/ 299351 w 466425"/>
                  <a:gd name="connsiteY50" fmla="*/ 489860 h 919175"/>
                  <a:gd name="connsiteX51" fmla="*/ 299351 w 466425"/>
                  <a:gd name="connsiteY51" fmla="*/ 484001 h 919175"/>
                  <a:gd name="connsiteX52" fmla="*/ 177 w 466425"/>
                  <a:gd name="connsiteY52" fmla="*/ 193352 h 919175"/>
                  <a:gd name="connsiteX53" fmla="*/ 177 w 466425"/>
                  <a:gd name="connsiteY53" fmla="*/ 199744 h 919175"/>
                  <a:gd name="connsiteX54" fmla="*/ 292781 w 466425"/>
                  <a:gd name="connsiteY54" fmla="*/ 484001 h 919175"/>
                  <a:gd name="connsiteX55" fmla="*/ 292781 w 466425"/>
                  <a:gd name="connsiteY55" fmla="*/ 492346 h 919175"/>
                  <a:gd name="connsiteX56" fmla="*/ 12073 w 466425"/>
                  <a:gd name="connsiteY56" fmla="*/ 819393 h 919175"/>
                  <a:gd name="connsiteX57" fmla="*/ 11541 w 466425"/>
                  <a:gd name="connsiteY57" fmla="*/ 821701 h 919175"/>
                  <a:gd name="connsiteX58" fmla="*/ 8700 w 466425"/>
                  <a:gd name="connsiteY58" fmla="*/ 835550 h 919175"/>
                  <a:gd name="connsiteX59" fmla="*/ 7812 w 466425"/>
                  <a:gd name="connsiteY59" fmla="*/ 840166 h 919175"/>
                  <a:gd name="connsiteX60" fmla="*/ 4616 w 466425"/>
                  <a:gd name="connsiteY60" fmla="*/ 861294 h 919175"/>
                  <a:gd name="connsiteX61" fmla="*/ 3728 w 466425"/>
                  <a:gd name="connsiteY61" fmla="*/ 868396 h 919175"/>
                  <a:gd name="connsiteX62" fmla="*/ 3728 w 466425"/>
                  <a:gd name="connsiteY62" fmla="*/ 868929 h 919175"/>
                  <a:gd name="connsiteX63" fmla="*/ 533 w 466425"/>
                  <a:gd name="connsiteY63" fmla="*/ 919175 h 919175"/>
                  <a:gd name="connsiteX64" fmla="*/ 533 w 466425"/>
                  <a:gd name="connsiteY64" fmla="*/ 919175 h 919175"/>
                  <a:gd name="connsiteX65" fmla="*/ 6924 w 466425"/>
                  <a:gd name="connsiteY65" fmla="*/ 919175 h 919175"/>
                  <a:gd name="connsiteX66" fmla="*/ 6924 w 466425"/>
                  <a:gd name="connsiteY66" fmla="*/ 919175 h 919175"/>
                  <a:gd name="connsiteX67" fmla="*/ 7280 w 466425"/>
                  <a:gd name="connsiteY67" fmla="*/ 907635 h 919175"/>
                  <a:gd name="connsiteX68" fmla="*/ 7635 w 466425"/>
                  <a:gd name="connsiteY68" fmla="*/ 898580 h 919175"/>
                  <a:gd name="connsiteX69" fmla="*/ 9055 w 466425"/>
                  <a:gd name="connsiteY69" fmla="*/ 880115 h 919175"/>
                  <a:gd name="connsiteX70" fmla="*/ 9410 w 466425"/>
                  <a:gd name="connsiteY70" fmla="*/ 876031 h 919175"/>
                  <a:gd name="connsiteX71" fmla="*/ 461454 w 466425"/>
                  <a:gd name="connsiteY71" fmla="*/ 467311 h 919175"/>
                  <a:gd name="connsiteX72" fmla="*/ 466426 w 466425"/>
                  <a:gd name="connsiteY72" fmla="*/ 467489 h 919175"/>
                  <a:gd name="connsiteX73" fmla="*/ 466426 w 466425"/>
                  <a:gd name="connsiteY73" fmla="*/ 460387 h 919175"/>
                  <a:gd name="connsiteX74" fmla="*/ 464650 w 466425"/>
                  <a:gd name="connsiteY74" fmla="*/ 460387 h 919175"/>
                  <a:gd name="connsiteX75" fmla="*/ 464650 w 466425"/>
                  <a:gd name="connsiteY75" fmla="*/ 457013 h 919175"/>
                  <a:gd name="connsiteX76" fmla="*/ 466248 w 466425"/>
                  <a:gd name="connsiteY76" fmla="*/ 426120 h 919175"/>
                  <a:gd name="connsiteX77" fmla="*/ 466248 w 466425"/>
                  <a:gd name="connsiteY77" fmla="*/ 375340 h 919175"/>
                  <a:gd name="connsiteX78" fmla="*/ 461277 w 466425"/>
                  <a:gd name="connsiteY78" fmla="*/ 407654 h 919175"/>
                  <a:gd name="connsiteX79" fmla="*/ 171692 w 466425"/>
                  <a:gd name="connsiteY79" fmla="*/ 32314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175">
                    <a:moveTo>
                      <a:pt x="171692" y="32314"/>
                    </a:move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6"/>
                    </a:cubicBezTo>
                    <a:lnTo>
                      <a:pt x="122332" y="15979"/>
                    </a:lnTo>
                    <a:cubicBezTo>
                      <a:pt x="111324" y="12961"/>
                      <a:pt x="100139" y="10475"/>
                      <a:pt x="88775" y="8345"/>
                    </a:cubicBezTo>
                    <a:cubicBezTo>
                      <a:pt x="88775" y="5681"/>
                      <a:pt x="88953" y="2841"/>
                      <a:pt x="89130" y="177"/>
                    </a:cubicBezTo>
                    <a:lnTo>
                      <a:pt x="82739" y="177"/>
                    </a:lnTo>
                    <a:lnTo>
                      <a:pt x="82739" y="177"/>
                    </a:lnTo>
                    <a:cubicBezTo>
                      <a:pt x="82739"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4" y="533"/>
                    </a:cubicBezTo>
                    <a:lnTo>
                      <a:pt x="6924" y="355"/>
                    </a:lnTo>
                    <a:lnTo>
                      <a:pt x="533" y="355"/>
                    </a:lnTo>
                    <a:lnTo>
                      <a:pt x="533" y="3728"/>
                    </a:lnTo>
                    <a:lnTo>
                      <a:pt x="533" y="8700"/>
                    </a:lnTo>
                    <a:lnTo>
                      <a:pt x="3728" y="8522"/>
                    </a:lnTo>
                    <a:cubicBezTo>
                      <a:pt x="251767" y="8522"/>
                      <a:pt x="453997" y="208976"/>
                      <a:pt x="458081" y="456836"/>
                    </a:cubicBezTo>
                    <a:lnTo>
                      <a:pt x="458259" y="460742"/>
                    </a:lnTo>
                    <a:cubicBezTo>
                      <a:pt x="447783" y="460742"/>
                      <a:pt x="437485" y="461274"/>
                      <a:pt x="427187" y="462162"/>
                    </a:cubicBezTo>
                    <a:lnTo>
                      <a:pt x="427187" y="460564"/>
                    </a:lnTo>
                    <a:cubicBezTo>
                      <a:pt x="423991" y="349773"/>
                      <a:pt x="378538" y="246084"/>
                      <a:pt x="299173" y="168495"/>
                    </a:cubicBezTo>
                    <a:cubicBezTo>
                      <a:pt x="219630" y="90905"/>
                      <a:pt x="111147"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6" y="463405"/>
                      <a:pt x="394873" y="465181"/>
                      <a:pt x="382267" y="467311"/>
                    </a:cubicBezTo>
                    <a:cubicBezTo>
                      <a:pt x="379426" y="260643"/>
                      <a:pt x="206669" y="93036"/>
                      <a:pt x="177" y="93036"/>
                    </a:cubicBezTo>
                    <a:lnTo>
                      <a:pt x="177" y="99428"/>
                    </a:lnTo>
                    <a:cubicBezTo>
                      <a:pt x="203473" y="99428"/>
                      <a:pt x="373567" y="264904"/>
                      <a:pt x="375875" y="468376"/>
                    </a:cubicBezTo>
                    <a:cubicBezTo>
                      <a:pt x="364512" y="470507"/>
                      <a:pt x="353326" y="472993"/>
                      <a:pt x="342318" y="476011"/>
                    </a:cubicBezTo>
                    <a:lnTo>
                      <a:pt x="342318" y="474768"/>
                    </a:lnTo>
                    <a:cubicBezTo>
                      <a:pt x="340720" y="385461"/>
                      <a:pt x="304677" y="301657"/>
                      <a:pt x="240936" y="238982"/>
                    </a:cubicBezTo>
                    <a:cubicBezTo>
                      <a:pt x="177196" y="176129"/>
                      <a:pt x="89485" y="141685"/>
                      <a:pt x="177" y="141685"/>
                    </a:cubicBezTo>
                    <a:lnTo>
                      <a:pt x="177" y="148077"/>
                    </a:lnTo>
                    <a:cubicBezTo>
                      <a:pt x="180036" y="148077"/>
                      <a:pt x="332375" y="294733"/>
                      <a:pt x="335749" y="474768"/>
                    </a:cubicBezTo>
                    <a:lnTo>
                      <a:pt x="335749" y="477786"/>
                    </a:lnTo>
                    <a:cubicBezTo>
                      <a:pt x="323320" y="481338"/>
                      <a:pt x="311247" y="485244"/>
                      <a:pt x="299351" y="489860"/>
                    </a:cubicBezTo>
                    <a:cubicBezTo>
                      <a:pt x="299351" y="487374"/>
                      <a:pt x="299351" y="484889"/>
                      <a:pt x="299351" y="484001"/>
                    </a:cubicBezTo>
                    <a:cubicBezTo>
                      <a:pt x="296155" y="323673"/>
                      <a:pt x="160151" y="193352"/>
                      <a:pt x="177" y="193352"/>
                    </a:cubicBezTo>
                    <a:lnTo>
                      <a:pt x="177" y="199744"/>
                    </a:lnTo>
                    <a:cubicBezTo>
                      <a:pt x="156600" y="199744"/>
                      <a:pt x="289763" y="327224"/>
                      <a:pt x="292781" y="484001"/>
                    </a:cubicBezTo>
                    <a:cubicBezTo>
                      <a:pt x="292781" y="485244"/>
                      <a:pt x="292781" y="489327"/>
                      <a:pt x="292781" y="492346"/>
                    </a:cubicBezTo>
                    <a:cubicBezTo>
                      <a:pt x="152871" y="547741"/>
                      <a:pt x="46163" y="669718"/>
                      <a:pt x="12073" y="819393"/>
                    </a:cubicBezTo>
                    <a:lnTo>
                      <a:pt x="11541" y="821701"/>
                    </a:lnTo>
                    <a:cubicBezTo>
                      <a:pt x="10475" y="826317"/>
                      <a:pt x="9588" y="830933"/>
                      <a:pt x="8700" y="835550"/>
                    </a:cubicBezTo>
                    <a:lnTo>
                      <a:pt x="7812" y="840166"/>
                    </a:lnTo>
                    <a:cubicBezTo>
                      <a:pt x="6569" y="847090"/>
                      <a:pt x="5504" y="854192"/>
                      <a:pt x="4616" y="861294"/>
                    </a:cubicBezTo>
                    <a:cubicBezTo>
                      <a:pt x="4261" y="863603"/>
                      <a:pt x="3906" y="865911"/>
                      <a:pt x="3728" y="868396"/>
                    </a:cubicBezTo>
                    <a:lnTo>
                      <a:pt x="3728" y="868929"/>
                    </a:lnTo>
                    <a:cubicBezTo>
                      <a:pt x="1775" y="885441"/>
                      <a:pt x="710" y="902308"/>
                      <a:pt x="533" y="919175"/>
                    </a:cubicBezTo>
                    <a:lnTo>
                      <a:pt x="533" y="919175"/>
                    </a:lnTo>
                    <a:lnTo>
                      <a:pt x="6924" y="919175"/>
                    </a:lnTo>
                    <a:lnTo>
                      <a:pt x="6924" y="919175"/>
                    </a:lnTo>
                    <a:cubicBezTo>
                      <a:pt x="6924" y="915269"/>
                      <a:pt x="7102" y="911363"/>
                      <a:pt x="7280" y="907635"/>
                    </a:cubicBezTo>
                    <a:cubicBezTo>
                      <a:pt x="7457" y="904617"/>
                      <a:pt x="7457" y="901598"/>
                      <a:pt x="7635" y="898580"/>
                    </a:cubicBezTo>
                    <a:cubicBezTo>
                      <a:pt x="7990" y="892366"/>
                      <a:pt x="8522" y="886329"/>
                      <a:pt x="9055" y="880115"/>
                    </a:cubicBezTo>
                    <a:lnTo>
                      <a:pt x="9410" y="876031"/>
                    </a:lnTo>
                    <a:cubicBezTo>
                      <a:pt x="33024" y="646814"/>
                      <a:pt x="226732" y="467311"/>
                      <a:pt x="461454" y="467311"/>
                    </a:cubicBezTo>
                    <a:lnTo>
                      <a:pt x="466426" y="467489"/>
                    </a:lnTo>
                    <a:lnTo>
                      <a:pt x="466426" y="460387"/>
                    </a:lnTo>
                    <a:lnTo>
                      <a:pt x="464650" y="460387"/>
                    </a:lnTo>
                    <a:lnTo>
                      <a:pt x="464650" y="457013"/>
                    </a:lnTo>
                    <a:cubicBezTo>
                      <a:pt x="464828" y="446538"/>
                      <a:pt x="465360" y="436417"/>
                      <a:pt x="466248" y="426120"/>
                    </a:cubicBezTo>
                    <a:lnTo>
                      <a:pt x="466248" y="375340"/>
                    </a:lnTo>
                    <a:cubicBezTo>
                      <a:pt x="464295" y="385993"/>
                      <a:pt x="462520" y="396646"/>
                      <a:pt x="461277" y="407654"/>
                    </a:cubicBezTo>
                    <a:cubicBezTo>
                      <a:pt x="440681" y="236319"/>
                      <a:pt x="326516" y="93391"/>
                      <a:pt x="171692" y="32314"/>
                    </a:cubicBezTo>
                    <a:close/>
                  </a:path>
                </a:pathLst>
              </a:custGeom>
              <a:grpFill/>
              <a:ln w="10769" cap="flat">
                <a:noFill/>
                <a:prstDash val="solid"/>
                <a:miter/>
              </a:ln>
            </p:spPr>
            <p:txBody>
              <a:bodyPr rtlCol="0" anchor="ctr"/>
              <a:lstStyle/>
              <a:p>
                <a:endParaRPr lang="en-US" dirty="0"/>
              </a:p>
            </p:txBody>
          </p:sp>
          <p:sp>
            <p:nvSpPr>
              <p:cNvPr id="1053" name="Freeform: Shape 1052">
                <a:extLst>
                  <a:ext uri="{FF2B5EF4-FFF2-40B4-BE49-F238E27FC236}">
                    <a16:creationId xmlns:a16="http://schemas.microsoft.com/office/drawing/2014/main" id="{B2F34903-639B-43B2-A04C-6509D72BB25D}"/>
                  </a:ext>
                </a:extLst>
              </p:cNvPr>
              <p:cNvSpPr/>
              <p:nvPr/>
            </p:nvSpPr>
            <p:spPr>
              <a:xfrm>
                <a:off x="2425167" y="376885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lnTo>
                      <a:pt x="342851" y="6569"/>
                    </a:lnTo>
                    <a:lnTo>
                      <a:pt x="342851" y="177"/>
                    </a:lnTo>
                    <a:lnTo>
                      <a:pt x="337879" y="0"/>
                    </a:lnTo>
                    <a:cubicBezTo>
                      <a:pt x="248571" y="0"/>
                      <a:pt x="164412" y="34445"/>
                      <a:pt x="100671" y="97297"/>
                    </a:cubicBezTo>
                    <a:close/>
                  </a:path>
                </a:pathLst>
              </a:custGeom>
              <a:grpFill/>
              <a:ln w="10769" cap="flat">
                <a:noFill/>
                <a:prstDash val="solid"/>
                <a:miter/>
              </a:ln>
            </p:spPr>
            <p:txBody>
              <a:bodyPr rtlCol="0" anchor="ctr"/>
              <a:lstStyle/>
              <a:p>
                <a:endParaRPr lang="en-US" dirty="0"/>
              </a:p>
            </p:txBody>
          </p:sp>
          <p:sp>
            <p:nvSpPr>
              <p:cNvPr id="1054" name="Freeform: Shape 1053">
                <a:extLst>
                  <a:ext uri="{FF2B5EF4-FFF2-40B4-BE49-F238E27FC236}">
                    <a16:creationId xmlns:a16="http://schemas.microsoft.com/office/drawing/2014/main" id="{29DA8CB7-4248-40C3-990F-F143167B5111}"/>
                  </a:ext>
                </a:extLst>
              </p:cNvPr>
              <p:cNvSpPr/>
              <p:nvPr/>
            </p:nvSpPr>
            <p:spPr>
              <a:xfrm>
                <a:off x="2468844" y="3820517"/>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055" name="Freeform: Shape 1054">
                <a:extLst>
                  <a:ext uri="{FF2B5EF4-FFF2-40B4-BE49-F238E27FC236}">
                    <a16:creationId xmlns:a16="http://schemas.microsoft.com/office/drawing/2014/main" id="{AE112A66-2276-4A23-A8E7-EE137AD025F9}"/>
                  </a:ext>
                </a:extLst>
              </p:cNvPr>
              <p:cNvSpPr/>
              <p:nvPr/>
            </p:nvSpPr>
            <p:spPr>
              <a:xfrm>
                <a:off x="2302657"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8 w 375342"/>
                  <a:gd name="connsiteY3" fmla="*/ 177 h 190333"/>
                  <a:gd name="connsiteX4" fmla="*/ 166188 w 375342"/>
                  <a:gd name="connsiteY4" fmla="*/ 177 h 190333"/>
                  <a:gd name="connsiteX5" fmla="*/ 164767 w 375342"/>
                  <a:gd name="connsiteY5" fmla="*/ 23436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2 w 375342"/>
                  <a:gd name="connsiteY10" fmla="*/ 0 h 190333"/>
                  <a:gd name="connsiteX11" fmla="*/ 121800 w 375342"/>
                  <a:gd name="connsiteY11" fmla="*/ 14026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8 w 375342"/>
                  <a:gd name="connsiteY17" fmla="*/ 7102 h 190333"/>
                  <a:gd name="connsiteX18" fmla="*/ 43677 w 375342"/>
                  <a:gd name="connsiteY18" fmla="*/ 2131 h 190333"/>
                  <a:gd name="connsiteX19" fmla="*/ 43855 w 375342"/>
                  <a:gd name="connsiteY19" fmla="*/ 177 h 190333"/>
                  <a:gd name="connsiteX20" fmla="*/ 37463 w 375342"/>
                  <a:gd name="connsiteY20" fmla="*/ 177 h 190333"/>
                  <a:gd name="connsiteX21" fmla="*/ 37463 w 375342"/>
                  <a:gd name="connsiteY21" fmla="*/ 177 h 190333"/>
                  <a:gd name="connsiteX22" fmla="*/ 37463 w 375342"/>
                  <a:gd name="connsiteY22" fmla="*/ 1598 h 190333"/>
                  <a:gd name="connsiteX23" fmla="*/ 6392 w 375342"/>
                  <a:gd name="connsiteY23" fmla="*/ 177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2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6" y="15802"/>
                      <a:pt x="171869" y="7990"/>
                      <a:pt x="172579" y="177"/>
                    </a:cubicBezTo>
                    <a:lnTo>
                      <a:pt x="166188" y="177"/>
                    </a:lnTo>
                    <a:lnTo>
                      <a:pt x="166188" y="177"/>
                    </a:lnTo>
                    <a:cubicBezTo>
                      <a:pt x="165477" y="7812"/>
                      <a:pt x="164945" y="15624"/>
                      <a:pt x="164767" y="23436"/>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cubicBezTo>
                      <a:pt x="121977"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7" y="355"/>
                      <a:pt x="6392" y="177"/>
                    </a:cubicBezTo>
                    <a:lnTo>
                      <a:pt x="6392" y="0"/>
                    </a:lnTo>
                    <a:lnTo>
                      <a:pt x="0" y="0"/>
                    </a:lnTo>
                    <a:lnTo>
                      <a:pt x="0" y="3373"/>
                    </a:lnTo>
                    <a:lnTo>
                      <a:pt x="0" y="8345"/>
                    </a:lnTo>
                    <a:lnTo>
                      <a:pt x="3196" y="8345"/>
                    </a:lnTo>
                    <a:cubicBezTo>
                      <a:pt x="151451" y="8345"/>
                      <a:pt x="283193" y="79897"/>
                      <a:pt x="366287" y="190333"/>
                    </a:cubicBezTo>
                    <a:lnTo>
                      <a:pt x="375342" y="190333"/>
                    </a:lnTo>
                    <a:cubicBezTo>
                      <a:pt x="323498" y="120201"/>
                      <a:pt x="253187" y="64628"/>
                      <a:pt x="171159" y="32314"/>
                    </a:cubicBezTo>
                    <a:close/>
                  </a:path>
                </a:pathLst>
              </a:custGeom>
              <a:grpFill/>
              <a:ln w="10769" cap="flat">
                <a:noFill/>
                <a:prstDash val="solid"/>
                <a:miter/>
              </a:ln>
            </p:spPr>
            <p:txBody>
              <a:bodyPr rtlCol="0" anchor="ctr"/>
              <a:lstStyle/>
              <a:p>
                <a:endParaRPr lang="en-US" dirty="0"/>
              </a:p>
            </p:txBody>
          </p:sp>
          <p:sp>
            <p:nvSpPr>
              <p:cNvPr id="1056" name="Freeform: Shape 1055">
                <a:extLst>
                  <a:ext uri="{FF2B5EF4-FFF2-40B4-BE49-F238E27FC236}">
                    <a16:creationId xmlns:a16="http://schemas.microsoft.com/office/drawing/2014/main" id="{BDDA6BF5-8CE0-472D-BB4F-E05D2BD4C759}"/>
                  </a:ext>
                </a:extLst>
              </p:cNvPr>
              <p:cNvSpPr/>
              <p:nvPr/>
            </p:nvSpPr>
            <p:spPr>
              <a:xfrm>
                <a:off x="2301769" y="4135491"/>
                <a:ext cx="319768" cy="142395"/>
              </a:xfrm>
              <a:custGeom>
                <a:avLst/>
                <a:gdLst>
                  <a:gd name="connsiteX0" fmla="*/ 0 w 319768"/>
                  <a:gd name="connsiteY0" fmla="*/ 0 h 142395"/>
                  <a:gd name="connsiteX1" fmla="*/ 0 w 319768"/>
                  <a:gd name="connsiteY1" fmla="*/ 6392 h 142395"/>
                  <a:gd name="connsiteX2" fmla="*/ 294557 w 319768"/>
                  <a:gd name="connsiteY2" fmla="*/ 124995 h 142395"/>
                  <a:gd name="connsiteX3" fmla="*/ 310891 w 319768"/>
                  <a:gd name="connsiteY3" fmla="*/ 142395 h 142395"/>
                  <a:gd name="connsiteX4" fmla="*/ 319769 w 319768"/>
                  <a:gd name="connsiteY4" fmla="*/ 142395 h 142395"/>
                  <a:gd name="connsiteX5" fmla="*/ 299173 w 319768"/>
                  <a:gd name="connsiteY5" fmla="*/ 120201 h 142395"/>
                  <a:gd name="connsiteX6" fmla="*/ 0 w 319768"/>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5">
                    <a:moveTo>
                      <a:pt x="0" y="0"/>
                    </a:moveTo>
                    <a:lnTo>
                      <a:pt x="0" y="6392"/>
                    </a:lnTo>
                    <a:cubicBezTo>
                      <a:pt x="109371" y="6392"/>
                      <a:pt x="216257" y="48471"/>
                      <a:pt x="294557" y="124995"/>
                    </a:cubicBezTo>
                    <a:cubicBezTo>
                      <a:pt x="300238" y="130499"/>
                      <a:pt x="305387" y="136536"/>
                      <a:pt x="310891"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1057" name="Freeform: Shape 1056">
                <a:extLst>
                  <a:ext uri="{FF2B5EF4-FFF2-40B4-BE49-F238E27FC236}">
                    <a16:creationId xmlns:a16="http://schemas.microsoft.com/office/drawing/2014/main" id="{F1AD8A24-93DA-462E-8733-53399239C3E4}"/>
                  </a:ext>
                </a:extLst>
              </p:cNvPr>
              <p:cNvSpPr/>
              <p:nvPr/>
            </p:nvSpPr>
            <p:spPr>
              <a:xfrm>
                <a:off x="2301946" y="4229415"/>
                <a:ext cx="176840" cy="48648"/>
              </a:xfrm>
              <a:custGeom>
                <a:avLst/>
                <a:gdLst>
                  <a:gd name="connsiteX0" fmla="*/ 0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9"/>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058" name="Freeform: Shape 1057">
                <a:extLst>
                  <a:ext uri="{FF2B5EF4-FFF2-40B4-BE49-F238E27FC236}">
                    <a16:creationId xmlns:a16="http://schemas.microsoft.com/office/drawing/2014/main" id="{AE0D2BF6-6463-42D0-B5EC-3EF5F4CEB3C0}"/>
                  </a:ext>
                </a:extLst>
              </p:cNvPr>
              <p:cNvSpPr/>
              <p:nvPr/>
            </p:nvSpPr>
            <p:spPr>
              <a:xfrm>
                <a:off x="2301769" y="4180411"/>
                <a:ext cx="253542" cy="97474"/>
              </a:xfrm>
              <a:custGeom>
                <a:avLst/>
                <a:gdLst>
                  <a:gd name="connsiteX0" fmla="*/ 177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7" y="6570"/>
                    </a:moveTo>
                    <a:cubicBezTo>
                      <a:pt x="92682" y="6570"/>
                      <a:pt x="177906" y="41014"/>
                      <a:pt x="243955" y="97475"/>
                    </a:cubicBezTo>
                    <a:lnTo>
                      <a:pt x="253542" y="97475"/>
                    </a:lnTo>
                    <a:cubicBezTo>
                      <a:pt x="185718" y="37108"/>
                      <a:pt x="96588" y="0"/>
                      <a:pt x="0" y="0"/>
                    </a:cubicBezTo>
                    <a:lnTo>
                      <a:pt x="0" y="6570"/>
                    </a:lnTo>
                    <a:close/>
                  </a:path>
                </a:pathLst>
              </a:custGeom>
              <a:grpFill/>
              <a:ln w="10769" cap="flat">
                <a:noFill/>
                <a:prstDash val="solid"/>
                <a:miter/>
              </a:ln>
            </p:spPr>
            <p:txBody>
              <a:bodyPr rtlCol="0" anchor="ctr"/>
              <a:lstStyle/>
              <a:p>
                <a:endParaRPr lang="en-US" dirty="0"/>
              </a:p>
            </p:txBody>
          </p:sp>
          <p:sp>
            <p:nvSpPr>
              <p:cNvPr id="1059" name="Freeform: Shape 1058">
                <a:extLst>
                  <a:ext uri="{FF2B5EF4-FFF2-40B4-BE49-F238E27FC236}">
                    <a16:creationId xmlns:a16="http://schemas.microsoft.com/office/drawing/2014/main" id="{16ACB98F-06E0-47E3-837D-996B90BF330C}"/>
                  </a:ext>
                </a:extLst>
              </p:cNvPr>
              <p:cNvSpPr/>
              <p:nvPr/>
            </p:nvSpPr>
            <p:spPr>
              <a:xfrm>
                <a:off x="1546290" y="144348"/>
                <a:ext cx="588225" cy="267390"/>
              </a:xfrm>
              <a:custGeom>
                <a:avLst/>
                <a:gdLst>
                  <a:gd name="connsiteX0" fmla="*/ 294202 w 588225"/>
                  <a:gd name="connsiteY0" fmla="*/ 0 h 267390"/>
                  <a:gd name="connsiteX1" fmla="*/ 0 w 588225"/>
                  <a:gd name="connsiteY1" fmla="*/ 267213 h 267390"/>
                  <a:gd name="connsiteX2" fmla="*/ 178 w 588225"/>
                  <a:gd name="connsiteY2" fmla="*/ 267213 h 267390"/>
                  <a:gd name="connsiteX3" fmla="*/ 6392 w 588225"/>
                  <a:gd name="connsiteY3" fmla="*/ 267213 h 267390"/>
                  <a:gd name="connsiteX4" fmla="*/ 294202 w 588225"/>
                  <a:gd name="connsiteY4" fmla="*/ 6569 h 267390"/>
                  <a:gd name="connsiteX5" fmla="*/ 581834 w 588225"/>
                  <a:gd name="connsiteY5" fmla="*/ 267390 h 267390"/>
                  <a:gd name="connsiteX6" fmla="*/ 588048 w 588225"/>
                  <a:gd name="connsiteY6" fmla="*/ 267390 h 267390"/>
                  <a:gd name="connsiteX7" fmla="*/ 588226 w 588225"/>
                  <a:gd name="connsiteY7" fmla="*/ 267390 h 267390"/>
                  <a:gd name="connsiteX8" fmla="*/ 294202 w 588225"/>
                  <a:gd name="connsiteY8" fmla="*/ 0 h 26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390">
                    <a:moveTo>
                      <a:pt x="294202" y="0"/>
                    </a:moveTo>
                    <a:cubicBezTo>
                      <a:pt x="142218" y="0"/>
                      <a:pt x="14914" y="117893"/>
                      <a:pt x="0" y="267213"/>
                    </a:cubicBezTo>
                    <a:lnTo>
                      <a:pt x="178" y="267213"/>
                    </a:lnTo>
                    <a:lnTo>
                      <a:pt x="6392" y="267213"/>
                    </a:lnTo>
                    <a:cubicBezTo>
                      <a:pt x="21306" y="121444"/>
                      <a:pt x="145769" y="6569"/>
                      <a:pt x="294202" y="6569"/>
                    </a:cubicBezTo>
                    <a:cubicBezTo>
                      <a:pt x="442634" y="6569"/>
                      <a:pt x="567097" y="121622"/>
                      <a:pt x="581834" y="267390"/>
                    </a:cubicBezTo>
                    <a:lnTo>
                      <a:pt x="588048" y="267390"/>
                    </a:lnTo>
                    <a:lnTo>
                      <a:pt x="588226" y="267390"/>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060" name="Freeform: Shape 1059">
                <a:extLst>
                  <a:ext uri="{FF2B5EF4-FFF2-40B4-BE49-F238E27FC236}">
                    <a16:creationId xmlns:a16="http://schemas.microsoft.com/office/drawing/2014/main" id="{C381F817-EF06-438D-893E-58463591C5E5}"/>
                  </a:ext>
                </a:extLst>
              </p:cNvPr>
              <p:cNvSpPr/>
              <p:nvPr/>
            </p:nvSpPr>
            <p:spPr>
              <a:xfrm>
                <a:off x="1417211" y="0"/>
                <a:ext cx="846739" cy="411738"/>
              </a:xfrm>
              <a:custGeom>
                <a:avLst/>
                <a:gdLst>
                  <a:gd name="connsiteX0" fmla="*/ 0 w 846739"/>
                  <a:gd name="connsiteY0" fmla="*/ 411561 h 411738"/>
                  <a:gd name="connsiteX1" fmla="*/ 0 w 846739"/>
                  <a:gd name="connsiteY1" fmla="*/ 411561 h 411738"/>
                  <a:gd name="connsiteX2" fmla="*/ 6392 w 846739"/>
                  <a:gd name="connsiteY2" fmla="*/ 411561 h 411738"/>
                  <a:gd name="connsiteX3" fmla="*/ 423281 w 846739"/>
                  <a:gd name="connsiteY3" fmla="*/ 5326 h 411738"/>
                  <a:gd name="connsiteX4" fmla="*/ 714287 w 846739"/>
                  <a:gd name="connsiteY4" fmla="*/ 123930 h 411738"/>
                  <a:gd name="connsiteX5" fmla="*/ 840348 w 846739"/>
                  <a:gd name="connsiteY5" fmla="*/ 411561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1"/>
                    </a:moveTo>
                    <a:lnTo>
                      <a:pt x="0" y="411561"/>
                    </a:lnTo>
                    <a:lnTo>
                      <a:pt x="6392" y="411561"/>
                    </a:lnTo>
                    <a:cubicBezTo>
                      <a:pt x="14382" y="186960"/>
                      <a:pt x="199922" y="5326"/>
                      <a:pt x="423281" y="5326"/>
                    </a:cubicBezTo>
                    <a:cubicBezTo>
                      <a:pt x="532652" y="5326"/>
                      <a:pt x="635809" y="47406"/>
                      <a:pt x="714287" y="123930"/>
                    </a:cubicBezTo>
                    <a:cubicBezTo>
                      <a:pt x="792409" y="200276"/>
                      <a:pt x="837152" y="302367"/>
                      <a:pt x="840348" y="411561"/>
                    </a:cubicBezTo>
                    <a:lnTo>
                      <a:pt x="840348" y="411738"/>
                    </a:lnTo>
                    <a:lnTo>
                      <a:pt x="846740" y="411738"/>
                    </a:lnTo>
                    <a:lnTo>
                      <a:pt x="846740" y="411738"/>
                    </a:lnTo>
                    <a:lnTo>
                      <a:pt x="846740" y="411383"/>
                    </a:lnTo>
                    <a:cubicBezTo>
                      <a:pt x="843544" y="300592"/>
                      <a:pt x="798091" y="196903"/>
                      <a:pt x="718726" y="119314"/>
                    </a:cubicBezTo>
                    <a:cubicBezTo>
                      <a:pt x="644687" y="47051"/>
                      <a:pt x="548632" y="5504"/>
                      <a:pt x="446185" y="0"/>
                    </a:cubicBezTo>
                    <a:lnTo>
                      <a:pt x="401620"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061" name="Freeform: Shape 1060">
                <a:extLst>
                  <a:ext uri="{FF2B5EF4-FFF2-40B4-BE49-F238E27FC236}">
                    <a16:creationId xmlns:a16="http://schemas.microsoft.com/office/drawing/2014/main" id="{663F62A5-1227-4479-9EF2-3B15941A3AAF}"/>
                  </a:ext>
                </a:extLst>
              </p:cNvPr>
              <p:cNvSpPr/>
              <p:nvPr/>
            </p:nvSpPr>
            <p:spPr>
              <a:xfrm>
                <a:off x="546679" y="44032"/>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392 h 367705"/>
                  <a:gd name="connsiteX4" fmla="*/ 750330 w 756721"/>
                  <a:gd name="connsiteY4" fmla="*/ 367528 h 367705"/>
                  <a:gd name="connsiteX5" fmla="*/ 756721 w 756721"/>
                  <a:gd name="connsiteY5" fmla="*/ 367528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961" y="167607"/>
                      <a:pt x="177551" y="6392"/>
                      <a:pt x="378361" y="6392"/>
                    </a:cubicBezTo>
                    <a:cubicBezTo>
                      <a:pt x="578993" y="6392"/>
                      <a:pt x="743760" y="167607"/>
                      <a:pt x="750330" y="367528"/>
                    </a:cubicBezTo>
                    <a:lnTo>
                      <a:pt x="756721" y="367528"/>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62" name="Freeform: Shape 1061">
                <a:extLst>
                  <a:ext uri="{FF2B5EF4-FFF2-40B4-BE49-F238E27FC236}">
                    <a16:creationId xmlns:a16="http://schemas.microsoft.com/office/drawing/2014/main" id="{D18D8027-FE72-4110-A447-95D56EB1E645}"/>
                  </a:ext>
                </a:extLst>
              </p:cNvPr>
              <p:cNvSpPr/>
              <p:nvPr/>
            </p:nvSpPr>
            <p:spPr>
              <a:xfrm>
                <a:off x="1462131" y="44032"/>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63" name="Freeform: Shape 1062">
                <a:extLst>
                  <a:ext uri="{FF2B5EF4-FFF2-40B4-BE49-F238E27FC236}">
                    <a16:creationId xmlns:a16="http://schemas.microsoft.com/office/drawing/2014/main" id="{8D997B7C-9CCB-4EC7-BC10-99ECB95380D3}"/>
                  </a:ext>
                </a:extLst>
              </p:cNvPr>
              <p:cNvSpPr/>
              <p:nvPr/>
            </p:nvSpPr>
            <p:spPr>
              <a:xfrm>
                <a:off x="1502435" y="92681"/>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3"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1064" name="Freeform: Shape 1063">
                <a:extLst>
                  <a:ext uri="{FF2B5EF4-FFF2-40B4-BE49-F238E27FC236}">
                    <a16:creationId xmlns:a16="http://schemas.microsoft.com/office/drawing/2014/main" id="{11F78B19-1643-46D4-816C-5D105774FBEF}"/>
                  </a:ext>
                </a:extLst>
              </p:cNvPr>
              <p:cNvSpPr/>
              <p:nvPr/>
            </p:nvSpPr>
            <p:spPr>
              <a:xfrm>
                <a:off x="501759" y="0"/>
                <a:ext cx="846739" cy="411738"/>
              </a:xfrm>
              <a:custGeom>
                <a:avLst/>
                <a:gdLst>
                  <a:gd name="connsiteX0" fmla="*/ 0 w 846739"/>
                  <a:gd name="connsiteY0" fmla="*/ 411561 h 411738"/>
                  <a:gd name="connsiteX1" fmla="*/ 6392 w 846739"/>
                  <a:gd name="connsiteY1" fmla="*/ 411561 h 411738"/>
                  <a:gd name="connsiteX2" fmla="*/ 423281 w 846739"/>
                  <a:gd name="connsiteY2" fmla="*/ 5326 h 411738"/>
                  <a:gd name="connsiteX3" fmla="*/ 714287 w 846739"/>
                  <a:gd name="connsiteY3" fmla="*/ 123930 h 411738"/>
                  <a:gd name="connsiteX4" fmla="*/ 840348 w 846739"/>
                  <a:gd name="connsiteY4" fmla="*/ 411561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8 w 846739"/>
                  <a:gd name="connsiteY9" fmla="*/ 0 h 411738"/>
                  <a:gd name="connsiteX10" fmla="*/ 401442 w 846739"/>
                  <a:gd name="connsiteY10" fmla="*/ 0 h 411738"/>
                  <a:gd name="connsiteX11" fmla="*/ 0 w 846739"/>
                  <a:gd name="connsiteY11"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1"/>
                    </a:moveTo>
                    <a:lnTo>
                      <a:pt x="6392" y="411561"/>
                    </a:lnTo>
                    <a:cubicBezTo>
                      <a:pt x="14382" y="186960"/>
                      <a:pt x="199922" y="5326"/>
                      <a:pt x="423281" y="5326"/>
                    </a:cubicBezTo>
                    <a:cubicBezTo>
                      <a:pt x="532652" y="5326"/>
                      <a:pt x="635987" y="47406"/>
                      <a:pt x="714287" y="123930"/>
                    </a:cubicBezTo>
                    <a:cubicBezTo>
                      <a:pt x="792409" y="200276"/>
                      <a:pt x="837152" y="302367"/>
                      <a:pt x="840348" y="411561"/>
                    </a:cubicBezTo>
                    <a:lnTo>
                      <a:pt x="840348" y="411738"/>
                    </a:lnTo>
                    <a:lnTo>
                      <a:pt x="846740" y="411738"/>
                    </a:lnTo>
                    <a:lnTo>
                      <a:pt x="846740" y="411383"/>
                    </a:lnTo>
                    <a:cubicBezTo>
                      <a:pt x="843544" y="300592"/>
                      <a:pt x="798091" y="196903"/>
                      <a:pt x="718726" y="119314"/>
                    </a:cubicBezTo>
                    <a:cubicBezTo>
                      <a:pt x="644687" y="47051"/>
                      <a:pt x="548632" y="5504"/>
                      <a:pt x="446008" y="0"/>
                    </a:cubicBezTo>
                    <a:lnTo>
                      <a:pt x="401442"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065" name="Freeform: Shape 1064">
                <a:extLst>
                  <a:ext uri="{FF2B5EF4-FFF2-40B4-BE49-F238E27FC236}">
                    <a16:creationId xmlns:a16="http://schemas.microsoft.com/office/drawing/2014/main" id="{08D3BCB3-D590-436A-9FDE-916C020EDACE}"/>
                  </a:ext>
                </a:extLst>
              </p:cNvPr>
              <p:cNvSpPr/>
              <p:nvPr/>
            </p:nvSpPr>
            <p:spPr>
              <a:xfrm>
                <a:off x="2298218"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066" name="Freeform: Shape 1065">
                <a:extLst>
                  <a:ext uri="{FF2B5EF4-FFF2-40B4-BE49-F238E27FC236}">
                    <a16:creationId xmlns:a16="http://schemas.microsoft.com/office/drawing/2014/main" id="{1A926505-C622-46EE-9413-5D27EF46C127}"/>
                  </a:ext>
                </a:extLst>
              </p:cNvPr>
              <p:cNvSpPr/>
              <p:nvPr/>
            </p:nvSpPr>
            <p:spPr>
              <a:xfrm>
                <a:off x="2025855" y="0"/>
                <a:ext cx="275736" cy="411738"/>
              </a:xfrm>
              <a:custGeom>
                <a:avLst/>
                <a:gdLst>
                  <a:gd name="connsiteX0" fmla="*/ 266859 w 275736"/>
                  <a:gd name="connsiteY0" fmla="*/ 368594 h 411738"/>
                  <a:gd name="connsiteX1" fmla="*/ 267214 w 275736"/>
                  <a:gd name="connsiteY1" fmla="*/ 372145 h 411738"/>
                  <a:gd name="connsiteX2" fmla="*/ 268634 w 275736"/>
                  <a:gd name="connsiteY2" fmla="*/ 391142 h 411738"/>
                  <a:gd name="connsiteX3" fmla="*/ 268989 w 275736"/>
                  <a:gd name="connsiteY3" fmla="*/ 399665 h 411738"/>
                  <a:gd name="connsiteX4" fmla="*/ 269345 w 275736"/>
                  <a:gd name="connsiteY4" fmla="*/ 411738 h 411738"/>
                  <a:gd name="connsiteX5" fmla="*/ 269345 w 275736"/>
                  <a:gd name="connsiteY5" fmla="*/ 411738 h 411738"/>
                  <a:gd name="connsiteX6" fmla="*/ 275736 w 275736"/>
                  <a:gd name="connsiteY6" fmla="*/ 411738 h 411738"/>
                  <a:gd name="connsiteX7" fmla="*/ 272540 w 275736"/>
                  <a:gd name="connsiteY7" fmla="*/ 361492 h 411738"/>
                  <a:gd name="connsiteX8" fmla="*/ 272540 w 275736"/>
                  <a:gd name="connsiteY8" fmla="*/ 360959 h 411738"/>
                  <a:gd name="connsiteX9" fmla="*/ 271653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859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859" y="368594"/>
                    </a:moveTo>
                    <a:lnTo>
                      <a:pt x="267214" y="372145"/>
                    </a:lnTo>
                    <a:cubicBezTo>
                      <a:pt x="267746" y="378359"/>
                      <a:pt x="268279" y="384751"/>
                      <a:pt x="268634" y="391142"/>
                    </a:cubicBezTo>
                    <a:cubicBezTo>
                      <a:pt x="268812" y="393983"/>
                      <a:pt x="268812" y="396824"/>
                      <a:pt x="268989" y="399665"/>
                    </a:cubicBezTo>
                    <a:cubicBezTo>
                      <a:pt x="269167" y="403748"/>
                      <a:pt x="269167" y="407654"/>
                      <a:pt x="269345" y="411738"/>
                    </a:cubicBezTo>
                    <a:lnTo>
                      <a:pt x="269345" y="411738"/>
                    </a:lnTo>
                    <a:lnTo>
                      <a:pt x="275736" y="411738"/>
                    </a:lnTo>
                    <a:cubicBezTo>
                      <a:pt x="275559" y="394693"/>
                      <a:pt x="274494" y="378004"/>
                      <a:pt x="272540" y="361492"/>
                    </a:cubicBezTo>
                    <a:lnTo>
                      <a:pt x="272540" y="360959"/>
                    </a:lnTo>
                    <a:cubicBezTo>
                      <a:pt x="272185" y="358651"/>
                      <a:pt x="271830" y="356520"/>
                      <a:pt x="271653" y="354212"/>
                    </a:cubicBezTo>
                    <a:cubicBezTo>
                      <a:pt x="270765" y="346932"/>
                      <a:pt x="269522" y="339653"/>
                      <a:pt x="268279" y="332551"/>
                    </a:cubicBezTo>
                    <a:lnTo>
                      <a:pt x="267569" y="328467"/>
                    </a:lnTo>
                    <a:cubicBezTo>
                      <a:pt x="266681" y="323673"/>
                      <a:pt x="265616" y="319057"/>
                      <a:pt x="264551" y="314441"/>
                    </a:cubicBezTo>
                    <a:lnTo>
                      <a:pt x="264018" y="312488"/>
                    </a:lnTo>
                    <a:cubicBezTo>
                      <a:pt x="232769" y="174709"/>
                      <a:pt x="140088" y="60545"/>
                      <a:pt x="16690" y="0"/>
                    </a:cubicBezTo>
                    <a:lnTo>
                      <a:pt x="0" y="0"/>
                    </a:lnTo>
                    <a:cubicBezTo>
                      <a:pt x="144882" y="65161"/>
                      <a:pt x="249814" y="203827"/>
                      <a:pt x="266859" y="368594"/>
                    </a:cubicBezTo>
                    <a:close/>
                  </a:path>
                </a:pathLst>
              </a:custGeom>
              <a:grpFill/>
              <a:ln w="10769" cap="flat">
                <a:noFill/>
                <a:prstDash val="solid"/>
                <a:miter/>
              </a:ln>
            </p:spPr>
            <p:txBody>
              <a:bodyPr rtlCol="0" anchor="ctr"/>
              <a:lstStyle/>
              <a:p>
                <a:endParaRPr lang="en-US" dirty="0"/>
              </a:p>
            </p:txBody>
          </p:sp>
          <p:sp>
            <p:nvSpPr>
              <p:cNvPr id="1067" name="Freeform: Shape 1066">
                <a:extLst>
                  <a:ext uri="{FF2B5EF4-FFF2-40B4-BE49-F238E27FC236}">
                    <a16:creationId xmlns:a16="http://schemas.microsoft.com/office/drawing/2014/main" id="{FFE119E9-6476-4405-BC11-D2ED8ED1C1BF}"/>
                  </a:ext>
                </a:extLst>
              </p:cNvPr>
              <p:cNvSpPr/>
              <p:nvPr/>
            </p:nvSpPr>
            <p:spPr>
              <a:xfrm>
                <a:off x="464296" y="0"/>
                <a:ext cx="275381" cy="411738"/>
              </a:xfrm>
              <a:custGeom>
                <a:avLst/>
                <a:gdLst>
                  <a:gd name="connsiteX0" fmla="*/ 11541 w 275381"/>
                  <a:gd name="connsiteY0" fmla="*/ 311955 h 411738"/>
                  <a:gd name="connsiteX1" fmla="*/ 11008 w 275381"/>
                  <a:gd name="connsiteY1" fmla="*/ 314263 h 411738"/>
                  <a:gd name="connsiteX2" fmla="*/ 8167 w 275381"/>
                  <a:gd name="connsiteY2" fmla="*/ 328112 h 411738"/>
                  <a:gd name="connsiteX3" fmla="*/ 7457 w 275381"/>
                  <a:gd name="connsiteY3" fmla="*/ 332728 h 411738"/>
                  <a:gd name="connsiteX4" fmla="*/ 4084 w 275381"/>
                  <a:gd name="connsiteY4" fmla="*/ 353857 h 411738"/>
                  <a:gd name="connsiteX5" fmla="*/ 3196 w 275381"/>
                  <a:gd name="connsiteY5" fmla="*/ 360959 h 411738"/>
                  <a:gd name="connsiteX6" fmla="*/ 3196 w 275381"/>
                  <a:gd name="connsiteY6" fmla="*/ 361492 h 411738"/>
                  <a:gd name="connsiteX7" fmla="*/ 0 w 275381"/>
                  <a:gd name="connsiteY7" fmla="*/ 411738 h 411738"/>
                  <a:gd name="connsiteX8" fmla="*/ 0 w 275381"/>
                  <a:gd name="connsiteY8" fmla="*/ 411738 h 411738"/>
                  <a:gd name="connsiteX9" fmla="*/ 6392 w 275381"/>
                  <a:gd name="connsiteY9" fmla="*/ 411738 h 411738"/>
                  <a:gd name="connsiteX10" fmla="*/ 6392 w 275381"/>
                  <a:gd name="connsiteY10" fmla="*/ 411738 h 411738"/>
                  <a:gd name="connsiteX11" fmla="*/ 6747 w 275381"/>
                  <a:gd name="connsiteY11" fmla="*/ 400197 h 411738"/>
                  <a:gd name="connsiteX12" fmla="*/ 7102 w 275381"/>
                  <a:gd name="connsiteY12" fmla="*/ 391142 h 411738"/>
                  <a:gd name="connsiteX13" fmla="*/ 8522 w 275381"/>
                  <a:gd name="connsiteY13" fmla="*/ 372677 h 411738"/>
                  <a:gd name="connsiteX14" fmla="*/ 8878 w 275381"/>
                  <a:gd name="connsiteY14" fmla="*/ 368594 h 411738"/>
                  <a:gd name="connsiteX15" fmla="*/ 275381 w 275381"/>
                  <a:gd name="connsiteY15" fmla="*/ 0 h 411738"/>
                  <a:gd name="connsiteX16" fmla="*/ 258692 w 275381"/>
                  <a:gd name="connsiteY16" fmla="*/ 0 h 411738"/>
                  <a:gd name="connsiteX17" fmla="*/ 11541 w 275381"/>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381" h="411738">
                    <a:moveTo>
                      <a:pt x="11541" y="311955"/>
                    </a:moveTo>
                    <a:lnTo>
                      <a:pt x="11008" y="314263"/>
                    </a:lnTo>
                    <a:cubicBezTo>
                      <a:pt x="9943" y="318880"/>
                      <a:pt x="9055" y="323496"/>
                      <a:pt x="8167" y="328112"/>
                    </a:cubicBezTo>
                    <a:lnTo>
                      <a:pt x="7457" y="332728"/>
                    </a:lnTo>
                    <a:cubicBezTo>
                      <a:pt x="6214" y="339653"/>
                      <a:pt x="5149" y="346755"/>
                      <a:pt x="4084" y="353857"/>
                    </a:cubicBezTo>
                    <a:cubicBezTo>
                      <a:pt x="3729" y="356165"/>
                      <a:pt x="3373"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7"/>
                    </a:cubicBezTo>
                    <a:cubicBezTo>
                      <a:pt x="6925" y="397179"/>
                      <a:pt x="6925" y="394161"/>
                      <a:pt x="7102" y="391142"/>
                    </a:cubicBezTo>
                    <a:cubicBezTo>
                      <a:pt x="7457" y="384928"/>
                      <a:pt x="7990" y="378891"/>
                      <a:pt x="8522" y="372677"/>
                    </a:cubicBezTo>
                    <a:lnTo>
                      <a:pt x="8878" y="368594"/>
                    </a:lnTo>
                    <a:cubicBezTo>
                      <a:pt x="25567" y="203827"/>
                      <a:pt x="130677" y="65161"/>
                      <a:pt x="275381" y="0"/>
                    </a:cubicBezTo>
                    <a:lnTo>
                      <a:pt x="258692" y="0"/>
                    </a:lnTo>
                    <a:cubicBezTo>
                      <a:pt x="135471" y="60545"/>
                      <a:pt x="42790" y="174532"/>
                      <a:pt x="11541" y="311955"/>
                    </a:cubicBezTo>
                    <a:close/>
                  </a:path>
                </a:pathLst>
              </a:custGeom>
              <a:grpFill/>
              <a:ln w="10769" cap="flat">
                <a:noFill/>
                <a:prstDash val="solid"/>
                <a:miter/>
              </a:ln>
            </p:spPr>
            <p:txBody>
              <a:bodyPr rtlCol="0" anchor="ctr"/>
              <a:lstStyle/>
              <a:p>
                <a:endParaRPr lang="en-US" dirty="0"/>
              </a:p>
            </p:txBody>
          </p:sp>
          <p:sp>
            <p:nvSpPr>
              <p:cNvPr id="1068" name="Freeform: Shape 1067">
                <a:extLst>
                  <a:ext uri="{FF2B5EF4-FFF2-40B4-BE49-F238E27FC236}">
                    <a16:creationId xmlns:a16="http://schemas.microsoft.com/office/drawing/2014/main" id="{C8C0A7E6-9742-4A74-9822-7EC31F7CC314}"/>
                  </a:ext>
                </a:extLst>
              </p:cNvPr>
              <p:cNvSpPr/>
              <p:nvPr/>
            </p:nvSpPr>
            <p:spPr>
              <a:xfrm>
                <a:off x="1110403" y="0"/>
                <a:ext cx="544725" cy="411738"/>
              </a:xfrm>
              <a:custGeom>
                <a:avLst/>
                <a:gdLst>
                  <a:gd name="connsiteX0" fmla="*/ 266681 w 544725"/>
                  <a:gd name="connsiteY0" fmla="*/ 368594 h 411738"/>
                  <a:gd name="connsiteX1" fmla="*/ 267036 w 544725"/>
                  <a:gd name="connsiteY1" fmla="*/ 372145 h 411738"/>
                  <a:gd name="connsiteX2" fmla="*/ 268457 w 544725"/>
                  <a:gd name="connsiteY2" fmla="*/ 391142 h 411738"/>
                  <a:gd name="connsiteX3" fmla="*/ 268812 w 544725"/>
                  <a:gd name="connsiteY3" fmla="*/ 399665 h 411738"/>
                  <a:gd name="connsiteX4" fmla="*/ 269167 w 544725"/>
                  <a:gd name="connsiteY4" fmla="*/ 411738 h 411738"/>
                  <a:gd name="connsiteX5" fmla="*/ 269167 w 544725"/>
                  <a:gd name="connsiteY5" fmla="*/ 411738 h 411738"/>
                  <a:gd name="connsiteX6" fmla="*/ 275736 w 544725"/>
                  <a:gd name="connsiteY6" fmla="*/ 411738 h 411738"/>
                  <a:gd name="connsiteX7" fmla="*/ 275736 w 544725"/>
                  <a:gd name="connsiteY7" fmla="*/ 411738 h 411738"/>
                  <a:gd name="connsiteX8" fmla="*/ 276091 w 544725"/>
                  <a:gd name="connsiteY8" fmla="*/ 400197 h 411738"/>
                  <a:gd name="connsiteX9" fmla="*/ 276447 w 544725"/>
                  <a:gd name="connsiteY9" fmla="*/ 391142 h 411738"/>
                  <a:gd name="connsiteX10" fmla="*/ 277867 w 544725"/>
                  <a:gd name="connsiteY10" fmla="*/ 372677 h 411738"/>
                  <a:gd name="connsiteX11" fmla="*/ 278222 w 544725"/>
                  <a:gd name="connsiteY11" fmla="*/ 368594 h 411738"/>
                  <a:gd name="connsiteX12" fmla="*/ 544726 w 544725"/>
                  <a:gd name="connsiteY12" fmla="*/ 0 h 411738"/>
                  <a:gd name="connsiteX13" fmla="*/ 528036 w 544725"/>
                  <a:gd name="connsiteY13" fmla="*/ 0 h 411738"/>
                  <a:gd name="connsiteX14" fmla="*/ 280885 w 544725"/>
                  <a:gd name="connsiteY14" fmla="*/ 311955 h 411738"/>
                  <a:gd name="connsiteX15" fmla="*/ 280353 w 544725"/>
                  <a:gd name="connsiteY15" fmla="*/ 314263 h 411738"/>
                  <a:gd name="connsiteX16" fmla="*/ 277512 w 544725"/>
                  <a:gd name="connsiteY16" fmla="*/ 328112 h 411738"/>
                  <a:gd name="connsiteX17" fmla="*/ 276624 w 544725"/>
                  <a:gd name="connsiteY17" fmla="*/ 332728 h 411738"/>
                  <a:gd name="connsiteX18" fmla="*/ 273428 w 544725"/>
                  <a:gd name="connsiteY18" fmla="*/ 353679 h 411738"/>
                  <a:gd name="connsiteX19" fmla="*/ 272540 w 544725"/>
                  <a:gd name="connsiteY19" fmla="*/ 360781 h 411738"/>
                  <a:gd name="connsiteX20" fmla="*/ 271653 w 544725"/>
                  <a:gd name="connsiteY20" fmla="*/ 354034 h 411738"/>
                  <a:gd name="connsiteX21" fmla="*/ 268279 w 544725"/>
                  <a:gd name="connsiteY21" fmla="*/ 332373 h 411738"/>
                  <a:gd name="connsiteX22" fmla="*/ 267569 w 544725"/>
                  <a:gd name="connsiteY22" fmla="*/ 328290 h 411738"/>
                  <a:gd name="connsiteX23" fmla="*/ 264551 w 544725"/>
                  <a:gd name="connsiteY23" fmla="*/ 314263 h 411738"/>
                  <a:gd name="connsiteX24" fmla="*/ 264018 w 544725"/>
                  <a:gd name="connsiteY24" fmla="*/ 312310 h 411738"/>
                  <a:gd name="connsiteX25" fmla="*/ 16690 w 544725"/>
                  <a:gd name="connsiteY25" fmla="*/ 0 h 411738"/>
                  <a:gd name="connsiteX26" fmla="*/ 0 w 544725"/>
                  <a:gd name="connsiteY26" fmla="*/ 0 h 411738"/>
                  <a:gd name="connsiteX27" fmla="*/ 266681 w 544725"/>
                  <a:gd name="connsiteY27"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725" h="411738">
                    <a:moveTo>
                      <a:pt x="266681" y="368594"/>
                    </a:moveTo>
                    <a:lnTo>
                      <a:pt x="267036" y="372145"/>
                    </a:lnTo>
                    <a:cubicBezTo>
                      <a:pt x="267569" y="378359"/>
                      <a:pt x="268102" y="384751"/>
                      <a:pt x="268457" y="391142"/>
                    </a:cubicBezTo>
                    <a:cubicBezTo>
                      <a:pt x="268634" y="393983"/>
                      <a:pt x="268634" y="396824"/>
                      <a:pt x="268812" y="399665"/>
                    </a:cubicBezTo>
                    <a:cubicBezTo>
                      <a:pt x="268989" y="403748"/>
                      <a:pt x="268989" y="407654"/>
                      <a:pt x="269167" y="411738"/>
                    </a:cubicBezTo>
                    <a:lnTo>
                      <a:pt x="269167" y="411738"/>
                    </a:lnTo>
                    <a:lnTo>
                      <a:pt x="275736" y="411738"/>
                    </a:lnTo>
                    <a:lnTo>
                      <a:pt x="275736" y="411738"/>
                    </a:lnTo>
                    <a:cubicBezTo>
                      <a:pt x="275736" y="407832"/>
                      <a:pt x="275914" y="403926"/>
                      <a:pt x="276091" y="400197"/>
                    </a:cubicBezTo>
                    <a:cubicBezTo>
                      <a:pt x="276091" y="397179"/>
                      <a:pt x="276269" y="394161"/>
                      <a:pt x="276447" y="391142"/>
                    </a:cubicBezTo>
                    <a:cubicBezTo>
                      <a:pt x="276802" y="384928"/>
                      <a:pt x="277334" y="378891"/>
                      <a:pt x="277867" y="372677"/>
                    </a:cubicBezTo>
                    <a:lnTo>
                      <a:pt x="278222" y="368594"/>
                    </a:lnTo>
                    <a:cubicBezTo>
                      <a:pt x="294912" y="203827"/>
                      <a:pt x="400022" y="65161"/>
                      <a:pt x="544726" y="0"/>
                    </a:cubicBezTo>
                    <a:lnTo>
                      <a:pt x="528036" y="0"/>
                    </a:lnTo>
                    <a:cubicBezTo>
                      <a:pt x="404816" y="60545"/>
                      <a:pt x="312134" y="174532"/>
                      <a:pt x="280885" y="311955"/>
                    </a:cubicBezTo>
                    <a:lnTo>
                      <a:pt x="280353" y="314263"/>
                    </a:lnTo>
                    <a:cubicBezTo>
                      <a:pt x="279287" y="318880"/>
                      <a:pt x="278400" y="323496"/>
                      <a:pt x="277512" y="328112"/>
                    </a:cubicBezTo>
                    <a:lnTo>
                      <a:pt x="276624" y="332728"/>
                    </a:lnTo>
                    <a:cubicBezTo>
                      <a:pt x="275381" y="339653"/>
                      <a:pt x="274316" y="346577"/>
                      <a:pt x="273428" y="353679"/>
                    </a:cubicBezTo>
                    <a:cubicBezTo>
                      <a:pt x="273073" y="355987"/>
                      <a:pt x="272718" y="358473"/>
                      <a:pt x="272540" y="360781"/>
                    </a:cubicBezTo>
                    <a:cubicBezTo>
                      <a:pt x="272185" y="358473"/>
                      <a:pt x="271830" y="356343"/>
                      <a:pt x="271653" y="354034"/>
                    </a:cubicBezTo>
                    <a:cubicBezTo>
                      <a:pt x="270765" y="346755"/>
                      <a:pt x="269522" y="339475"/>
                      <a:pt x="268279" y="332373"/>
                    </a:cubicBezTo>
                    <a:lnTo>
                      <a:pt x="267569" y="328290"/>
                    </a:lnTo>
                    <a:cubicBezTo>
                      <a:pt x="266681" y="323496"/>
                      <a:pt x="265616" y="318880"/>
                      <a:pt x="264551" y="314263"/>
                    </a:cubicBezTo>
                    <a:lnTo>
                      <a:pt x="264018" y="312310"/>
                    </a:lnTo>
                    <a:cubicBezTo>
                      <a:pt x="232591" y="174709"/>
                      <a:pt x="140088" y="60545"/>
                      <a:pt x="16690" y="0"/>
                    </a:cubicBezTo>
                    <a:lnTo>
                      <a:pt x="0" y="0"/>
                    </a:lnTo>
                    <a:cubicBezTo>
                      <a:pt x="144881" y="65161"/>
                      <a:pt x="249814" y="203827"/>
                      <a:pt x="266681" y="368594"/>
                    </a:cubicBezTo>
                    <a:close/>
                  </a:path>
                </a:pathLst>
              </a:custGeom>
              <a:grpFill/>
              <a:ln w="10769" cap="flat">
                <a:noFill/>
                <a:prstDash val="solid"/>
                <a:miter/>
              </a:ln>
            </p:spPr>
            <p:txBody>
              <a:bodyPr rtlCol="0" anchor="ctr"/>
              <a:lstStyle/>
              <a:p>
                <a:endParaRPr lang="en-US" dirty="0"/>
              </a:p>
            </p:txBody>
          </p:sp>
          <p:sp>
            <p:nvSpPr>
              <p:cNvPr id="1069" name="Freeform: Shape 1068">
                <a:extLst>
                  <a:ext uri="{FF2B5EF4-FFF2-40B4-BE49-F238E27FC236}">
                    <a16:creationId xmlns:a16="http://schemas.microsoft.com/office/drawing/2014/main" id="{441CBAD2-DDC7-44BC-85E2-7B0BC43F5703}"/>
                  </a:ext>
                </a:extLst>
              </p:cNvPr>
              <p:cNvSpPr/>
              <p:nvPr/>
            </p:nvSpPr>
            <p:spPr>
              <a:xfrm>
                <a:off x="586983" y="92681"/>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070" name="Freeform: Shape 1069">
                <a:extLst>
                  <a:ext uri="{FF2B5EF4-FFF2-40B4-BE49-F238E27FC236}">
                    <a16:creationId xmlns:a16="http://schemas.microsoft.com/office/drawing/2014/main" id="{A8F1B643-759C-409B-9425-95EDC4FD2B23}"/>
                  </a:ext>
                </a:extLst>
              </p:cNvPr>
              <p:cNvSpPr/>
              <p:nvPr/>
            </p:nvSpPr>
            <p:spPr>
              <a:xfrm>
                <a:off x="630838" y="144348"/>
                <a:ext cx="588225" cy="267390"/>
              </a:xfrm>
              <a:custGeom>
                <a:avLst/>
                <a:gdLst>
                  <a:gd name="connsiteX0" fmla="*/ 294202 w 588225"/>
                  <a:gd name="connsiteY0" fmla="*/ 0 h 267390"/>
                  <a:gd name="connsiteX1" fmla="*/ 0 w 588225"/>
                  <a:gd name="connsiteY1" fmla="*/ 267213 h 267390"/>
                  <a:gd name="connsiteX2" fmla="*/ 6392 w 588225"/>
                  <a:gd name="connsiteY2" fmla="*/ 267213 h 267390"/>
                  <a:gd name="connsiteX3" fmla="*/ 6392 w 588225"/>
                  <a:gd name="connsiteY3" fmla="*/ 267213 h 267390"/>
                  <a:gd name="connsiteX4" fmla="*/ 294202 w 588225"/>
                  <a:gd name="connsiteY4" fmla="*/ 6569 h 267390"/>
                  <a:gd name="connsiteX5" fmla="*/ 581834 w 588225"/>
                  <a:gd name="connsiteY5" fmla="*/ 267390 h 267390"/>
                  <a:gd name="connsiteX6" fmla="*/ 581834 w 588225"/>
                  <a:gd name="connsiteY6" fmla="*/ 267390 h 267390"/>
                  <a:gd name="connsiteX7" fmla="*/ 588226 w 588225"/>
                  <a:gd name="connsiteY7" fmla="*/ 267390 h 267390"/>
                  <a:gd name="connsiteX8" fmla="*/ 294202 w 588225"/>
                  <a:gd name="connsiteY8" fmla="*/ 0 h 26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390">
                    <a:moveTo>
                      <a:pt x="294202" y="0"/>
                    </a:moveTo>
                    <a:cubicBezTo>
                      <a:pt x="142218" y="0"/>
                      <a:pt x="14914" y="117893"/>
                      <a:pt x="0" y="267213"/>
                    </a:cubicBezTo>
                    <a:lnTo>
                      <a:pt x="6392" y="267213"/>
                    </a:lnTo>
                    <a:lnTo>
                      <a:pt x="6392" y="267213"/>
                    </a:lnTo>
                    <a:cubicBezTo>
                      <a:pt x="21306" y="121444"/>
                      <a:pt x="145769" y="6569"/>
                      <a:pt x="294202" y="6569"/>
                    </a:cubicBezTo>
                    <a:cubicBezTo>
                      <a:pt x="442634" y="6569"/>
                      <a:pt x="567097" y="121622"/>
                      <a:pt x="581834" y="267390"/>
                    </a:cubicBezTo>
                    <a:lnTo>
                      <a:pt x="581834" y="267390"/>
                    </a:lnTo>
                    <a:lnTo>
                      <a:pt x="588226" y="267390"/>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071" name="Freeform: Shape 1070">
                <a:extLst>
                  <a:ext uri="{FF2B5EF4-FFF2-40B4-BE49-F238E27FC236}">
                    <a16:creationId xmlns:a16="http://schemas.microsoft.com/office/drawing/2014/main" id="{0054F633-9291-4508-89BC-334B42A743C0}"/>
                  </a:ext>
                </a:extLst>
              </p:cNvPr>
              <p:cNvSpPr/>
              <p:nvPr/>
            </p:nvSpPr>
            <p:spPr>
              <a:xfrm>
                <a:off x="1546290" y="1063346"/>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4"/>
                      <a:pt x="145592" y="6392"/>
                      <a:pt x="294202" y="6392"/>
                    </a:cubicBezTo>
                    <a:cubicBezTo>
                      <a:pt x="442812"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072" name="Freeform: Shape 1071">
                <a:extLst>
                  <a:ext uri="{FF2B5EF4-FFF2-40B4-BE49-F238E27FC236}">
                    <a16:creationId xmlns:a16="http://schemas.microsoft.com/office/drawing/2014/main" id="{A99DDB71-5A78-414D-9D87-A3060B1E0065}"/>
                  </a:ext>
                </a:extLst>
              </p:cNvPr>
              <p:cNvSpPr/>
              <p:nvPr/>
            </p:nvSpPr>
            <p:spPr>
              <a:xfrm>
                <a:off x="1417211" y="917755"/>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4 h 412803"/>
                  <a:gd name="connsiteX4" fmla="*/ 178 w 846917"/>
                  <a:gd name="connsiteY4" fmla="*/ 412804 h 412803"/>
                  <a:gd name="connsiteX5" fmla="*/ 6569 w 846917"/>
                  <a:gd name="connsiteY5" fmla="*/ 412804 h 412803"/>
                  <a:gd name="connsiteX6" fmla="*/ 423459 w 846917"/>
                  <a:gd name="connsiteY6" fmla="*/ 6569 h 412803"/>
                  <a:gd name="connsiteX7" fmla="*/ 714464 w 846917"/>
                  <a:gd name="connsiteY7" fmla="*/ 125173 h 412803"/>
                  <a:gd name="connsiteX8" fmla="*/ 840525 w 846917"/>
                  <a:gd name="connsiteY8" fmla="*/ 412626 h 412803"/>
                  <a:gd name="connsiteX9" fmla="*/ 840525 w 846917"/>
                  <a:gd name="connsiteY9" fmla="*/ 412804 h 412803"/>
                  <a:gd name="connsiteX10" fmla="*/ 846917 w 846917"/>
                  <a:gd name="connsiteY10" fmla="*/ 412804 h 412803"/>
                  <a:gd name="connsiteX11" fmla="*/ 846917 w 846917"/>
                  <a:gd name="connsiteY11" fmla="*/ 412804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4"/>
                    </a:cubicBezTo>
                    <a:lnTo>
                      <a:pt x="178" y="412804"/>
                    </a:lnTo>
                    <a:lnTo>
                      <a:pt x="6569" y="412804"/>
                    </a:lnTo>
                    <a:cubicBezTo>
                      <a:pt x="14559" y="188203"/>
                      <a:pt x="200100" y="6569"/>
                      <a:pt x="423459" y="6569"/>
                    </a:cubicBezTo>
                    <a:cubicBezTo>
                      <a:pt x="532830" y="6569"/>
                      <a:pt x="635987" y="48649"/>
                      <a:pt x="714464" y="125173"/>
                    </a:cubicBezTo>
                    <a:cubicBezTo>
                      <a:pt x="792587" y="201519"/>
                      <a:pt x="837330" y="303610"/>
                      <a:pt x="840525" y="412626"/>
                    </a:cubicBezTo>
                    <a:lnTo>
                      <a:pt x="840525" y="412804"/>
                    </a:lnTo>
                    <a:lnTo>
                      <a:pt x="846917" y="412804"/>
                    </a:lnTo>
                    <a:lnTo>
                      <a:pt x="846917" y="412804"/>
                    </a:lnTo>
                    <a:lnTo>
                      <a:pt x="846917" y="412448"/>
                    </a:lnTo>
                    <a:close/>
                  </a:path>
                </a:pathLst>
              </a:custGeom>
              <a:grpFill/>
              <a:ln w="10769" cap="flat">
                <a:noFill/>
                <a:prstDash val="solid"/>
                <a:miter/>
              </a:ln>
            </p:spPr>
            <p:txBody>
              <a:bodyPr rtlCol="0" anchor="ctr"/>
              <a:lstStyle/>
              <a:p>
                <a:endParaRPr lang="en-US" dirty="0"/>
              </a:p>
            </p:txBody>
          </p:sp>
          <p:sp>
            <p:nvSpPr>
              <p:cNvPr id="1073" name="Freeform: Shape 1072">
                <a:extLst>
                  <a:ext uri="{FF2B5EF4-FFF2-40B4-BE49-F238E27FC236}">
                    <a16:creationId xmlns:a16="http://schemas.microsoft.com/office/drawing/2014/main" id="{64600513-ADBD-467D-948D-8D3CDB951201}"/>
                  </a:ext>
                </a:extLst>
              </p:cNvPr>
              <p:cNvSpPr/>
              <p:nvPr/>
            </p:nvSpPr>
            <p:spPr>
              <a:xfrm>
                <a:off x="546679" y="963030"/>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392 h 367705"/>
                  <a:gd name="connsiteX4" fmla="*/ 750330 w 756721"/>
                  <a:gd name="connsiteY4" fmla="*/ 367528 h 367705"/>
                  <a:gd name="connsiteX5" fmla="*/ 756721 w 756721"/>
                  <a:gd name="connsiteY5" fmla="*/ 367528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961" y="167607"/>
                      <a:pt x="177551" y="6392"/>
                      <a:pt x="378361" y="6392"/>
                    </a:cubicBezTo>
                    <a:cubicBezTo>
                      <a:pt x="578993" y="6392"/>
                      <a:pt x="743760" y="167607"/>
                      <a:pt x="750330" y="367528"/>
                    </a:cubicBezTo>
                    <a:lnTo>
                      <a:pt x="756721" y="367528"/>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74" name="Freeform: Shape 1073">
                <a:extLst>
                  <a:ext uri="{FF2B5EF4-FFF2-40B4-BE49-F238E27FC236}">
                    <a16:creationId xmlns:a16="http://schemas.microsoft.com/office/drawing/2014/main" id="{EF81A52B-A6D0-44E0-9B47-F66253238F83}"/>
                  </a:ext>
                </a:extLst>
              </p:cNvPr>
              <p:cNvSpPr/>
              <p:nvPr/>
            </p:nvSpPr>
            <p:spPr>
              <a:xfrm>
                <a:off x="1462131" y="963030"/>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75" name="Freeform: Shape 1074">
                <a:extLst>
                  <a:ext uri="{FF2B5EF4-FFF2-40B4-BE49-F238E27FC236}">
                    <a16:creationId xmlns:a16="http://schemas.microsoft.com/office/drawing/2014/main" id="{6750FDD0-A743-4661-89A9-5E9973B3EB06}"/>
                  </a:ext>
                </a:extLst>
              </p:cNvPr>
              <p:cNvSpPr/>
              <p:nvPr/>
            </p:nvSpPr>
            <p:spPr>
              <a:xfrm>
                <a:off x="1502435" y="1011679"/>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3"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1076" name="Freeform: Shape 1075">
                <a:extLst>
                  <a:ext uri="{FF2B5EF4-FFF2-40B4-BE49-F238E27FC236}">
                    <a16:creationId xmlns:a16="http://schemas.microsoft.com/office/drawing/2014/main" id="{A0DA502F-4157-4EF2-97C4-776FCDF8E500}"/>
                  </a:ext>
                </a:extLst>
              </p:cNvPr>
              <p:cNvSpPr/>
              <p:nvPr/>
            </p:nvSpPr>
            <p:spPr>
              <a:xfrm>
                <a:off x="501759" y="91793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077" name="Freeform: Shape 1076">
                <a:extLst>
                  <a:ext uri="{FF2B5EF4-FFF2-40B4-BE49-F238E27FC236}">
                    <a16:creationId xmlns:a16="http://schemas.microsoft.com/office/drawing/2014/main" id="{5192958E-1E81-4EB4-9840-AE0E102D3643}"/>
                  </a:ext>
                </a:extLst>
              </p:cNvPr>
              <p:cNvSpPr/>
              <p:nvPr/>
            </p:nvSpPr>
            <p:spPr>
              <a:xfrm>
                <a:off x="2298218"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078" name="Freeform: Shape 1077">
                <a:extLst>
                  <a:ext uri="{FF2B5EF4-FFF2-40B4-BE49-F238E27FC236}">
                    <a16:creationId xmlns:a16="http://schemas.microsoft.com/office/drawing/2014/main" id="{1F31599D-F5FD-4EA3-B41A-22ADD33FB83C}"/>
                  </a:ext>
                </a:extLst>
              </p:cNvPr>
              <p:cNvSpPr/>
              <p:nvPr/>
            </p:nvSpPr>
            <p:spPr>
              <a:xfrm>
                <a:off x="464473" y="411738"/>
                <a:ext cx="1837472" cy="919353"/>
              </a:xfrm>
              <a:custGeom>
                <a:avLst/>
                <a:gdLst>
                  <a:gd name="connsiteX0" fmla="*/ 1830548 w 1837472"/>
                  <a:gd name="connsiteY0" fmla="*/ 1776 h 919353"/>
                  <a:gd name="connsiteX1" fmla="*/ 1799477 w 1837472"/>
                  <a:gd name="connsiteY1" fmla="*/ 3018 h 919353"/>
                  <a:gd name="connsiteX2" fmla="*/ 1799477 w 1837472"/>
                  <a:gd name="connsiteY2" fmla="*/ 1598 h 919353"/>
                  <a:gd name="connsiteX3" fmla="*/ 1799477 w 1837472"/>
                  <a:gd name="connsiteY3" fmla="*/ 0 h 919353"/>
                  <a:gd name="connsiteX4" fmla="*/ 1793085 w 1837472"/>
                  <a:gd name="connsiteY4" fmla="*/ 0 h 919353"/>
                  <a:gd name="connsiteX5" fmla="*/ 1792908 w 1837472"/>
                  <a:gd name="connsiteY5" fmla="*/ 0 h 919353"/>
                  <a:gd name="connsiteX6" fmla="*/ 1793085 w 1837472"/>
                  <a:gd name="connsiteY6" fmla="*/ 1776 h 919353"/>
                  <a:gd name="connsiteX7" fmla="*/ 1793085 w 1837472"/>
                  <a:gd name="connsiteY7" fmla="*/ 3551 h 919353"/>
                  <a:gd name="connsiteX8" fmla="*/ 1754557 w 1837472"/>
                  <a:gd name="connsiteY8" fmla="*/ 8700 h 919353"/>
                  <a:gd name="connsiteX9" fmla="*/ 1754202 w 1837472"/>
                  <a:gd name="connsiteY9" fmla="*/ 0 h 919353"/>
                  <a:gd name="connsiteX10" fmla="*/ 1747810 w 1837472"/>
                  <a:gd name="connsiteY10" fmla="*/ 0 h 919353"/>
                  <a:gd name="connsiteX11" fmla="*/ 1747810 w 1837472"/>
                  <a:gd name="connsiteY11" fmla="*/ 0 h 919353"/>
                  <a:gd name="connsiteX12" fmla="*/ 1748165 w 1837472"/>
                  <a:gd name="connsiteY12" fmla="*/ 9943 h 919353"/>
                  <a:gd name="connsiteX13" fmla="*/ 1714608 w 1837472"/>
                  <a:gd name="connsiteY13" fmla="*/ 17577 h 919353"/>
                  <a:gd name="connsiteX14" fmla="*/ 1714608 w 1837472"/>
                  <a:gd name="connsiteY14" fmla="*/ 16335 h 919353"/>
                  <a:gd name="connsiteX15" fmla="*/ 1713898 w 1837472"/>
                  <a:gd name="connsiteY15" fmla="*/ 178 h 919353"/>
                  <a:gd name="connsiteX16" fmla="*/ 1707506 w 1837472"/>
                  <a:gd name="connsiteY16" fmla="*/ 178 h 919353"/>
                  <a:gd name="connsiteX17" fmla="*/ 1707506 w 1837472"/>
                  <a:gd name="connsiteY17" fmla="*/ 178 h 919353"/>
                  <a:gd name="connsiteX18" fmla="*/ 1708216 w 1837472"/>
                  <a:gd name="connsiteY18" fmla="*/ 16512 h 919353"/>
                  <a:gd name="connsiteX19" fmla="*/ 1708216 w 1837472"/>
                  <a:gd name="connsiteY19" fmla="*/ 19530 h 919353"/>
                  <a:gd name="connsiteX20" fmla="*/ 1671818 w 1837472"/>
                  <a:gd name="connsiteY20" fmla="*/ 31604 h 919353"/>
                  <a:gd name="connsiteX21" fmla="*/ 1671818 w 1837472"/>
                  <a:gd name="connsiteY21" fmla="*/ 25745 h 919353"/>
                  <a:gd name="connsiteX22" fmla="*/ 1670220 w 1837472"/>
                  <a:gd name="connsiteY22" fmla="*/ 355 h 919353"/>
                  <a:gd name="connsiteX23" fmla="*/ 1664006 w 1837472"/>
                  <a:gd name="connsiteY23" fmla="*/ 355 h 919353"/>
                  <a:gd name="connsiteX24" fmla="*/ 1663828 w 1837472"/>
                  <a:gd name="connsiteY24" fmla="*/ 355 h 919353"/>
                  <a:gd name="connsiteX25" fmla="*/ 1665604 w 1837472"/>
                  <a:gd name="connsiteY25" fmla="*/ 25922 h 919353"/>
                  <a:gd name="connsiteX26" fmla="*/ 1665604 w 1837472"/>
                  <a:gd name="connsiteY26" fmla="*/ 34267 h 919353"/>
                  <a:gd name="connsiteX27" fmla="*/ 1384896 w 1837472"/>
                  <a:gd name="connsiteY27" fmla="*/ 361314 h 919353"/>
                  <a:gd name="connsiteX28" fmla="*/ 1384363 w 1837472"/>
                  <a:gd name="connsiteY28" fmla="*/ 363622 h 919353"/>
                  <a:gd name="connsiteX29" fmla="*/ 1381523 w 1837472"/>
                  <a:gd name="connsiteY29" fmla="*/ 377471 h 919353"/>
                  <a:gd name="connsiteX30" fmla="*/ 1380635 w 1837472"/>
                  <a:gd name="connsiteY30" fmla="*/ 382087 h 919353"/>
                  <a:gd name="connsiteX31" fmla="*/ 1377262 w 1837472"/>
                  <a:gd name="connsiteY31" fmla="*/ 403038 h 919353"/>
                  <a:gd name="connsiteX32" fmla="*/ 1376374 w 1837472"/>
                  <a:gd name="connsiteY32" fmla="*/ 410140 h 919353"/>
                  <a:gd name="connsiteX33" fmla="*/ 1375486 w 1837472"/>
                  <a:gd name="connsiteY33" fmla="*/ 403393 h 919353"/>
                  <a:gd name="connsiteX34" fmla="*/ 1372113 w 1837472"/>
                  <a:gd name="connsiteY34" fmla="*/ 381732 h 919353"/>
                  <a:gd name="connsiteX35" fmla="*/ 1371402 w 1837472"/>
                  <a:gd name="connsiteY35" fmla="*/ 377649 h 919353"/>
                  <a:gd name="connsiteX36" fmla="*/ 1368384 w 1837472"/>
                  <a:gd name="connsiteY36" fmla="*/ 363622 h 919353"/>
                  <a:gd name="connsiteX37" fmla="*/ 1367851 w 1837472"/>
                  <a:gd name="connsiteY37" fmla="*/ 361669 h 919353"/>
                  <a:gd name="connsiteX38" fmla="*/ 1086966 w 1837472"/>
                  <a:gd name="connsiteY38" fmla="*/ 34445 h 919353"/>
                  <a:gd name="connsiteX39" fmla="*/ 1086966 w 1837472"/>
                  <a:gd name="connsiteY39" fmla="*/ 26100 h 919353"/>
                  <a:gd name="connsiteX40" fmla="*/ 1088741 w 1837472"/>
                  <a:gd name="connsiteY40" fmla="*/ 533 h 919353"/>
                  <a:gd name="connsiteX41" fmla="*/ 1088564 w 1837472"/>
                  <a:gd name="connsiteY41" fmla="*/ 533 h 919353"/>
                  <a:gd name="connsiteX42" fmla="*/ 1081994 w 1837472"/>
                  <a:gd name="connsiteY42" fmla="*/ 533 h 919353"/>
                  <a:gd name="connsiteX43" fmla="*/ 1080397 w 1837472"/>
                  <a:gd name="connsiteY43" fmla="*/ 25922 h 919353"/>
                  <a:gd name="connsiteX44" fmla="*/ 1080397 w 1837472"/>
                  <a:gd name="connsiteY44" fmla="*/ 31781 h 919353"/>
                  <a:gd name="connsiteX45" fmla="*/ 1043821 w 1837472"/>
                  <a:gd name="connsiteY45" fmla="*/ 19708 h 919353"/>
                  <a:gd name="connsiteX46" fmla="*/ 1043821 w 1837472"/>
                  <a:gd name="connsiteY46" fmla="*/ 16690 h 919353"/>
                  <a:gd name="connsiteX47" fmla="*/ 1044531 w 1837472"/>
                  <a:gd name="connsiteY47" fmla="*/ 355 h 919353"/>
                  <a:gd name="connsiteX48" fmla="*/ 1044354 w 1837472"/>
                  <a:gd name="connsiteY48" fmla="*/ 355 h 919353"/>
                  <a:gd name="connsiteX49" fmla="*/ 1037962 w 1837472"/>
                  <a:gd name="connsiteY49" fmla="*/ 355 h 919353"/>
                  <a:gd name="connsiteX50" fmla="*/ 1037252 w 1837472"/>
                  <a:gd name="connsiteY50" fmla="*/ 16512 h 919353"/>
                  <a:gd name="connsiteX51" fmla="*/ 1037252 w 1837472"/>
                  <a:gd name="connsiteY51" fmla="*/ 17755 h 919353"/>
                  <a:gd name="connsiteX52" fmla="*/ 1003695 w 1837472"/>
                  <a:gd name="connsiteY52" fmla="*/ 10120 h 919353"/>
                  <a:gd name="connsiteX53" fmla="*/ 1004050 w 1837472"/>
                  <a:gd name="connsiteY53" fmla="*/ 178 h 919353"/>
                  <a:gd name="connsiteX54" fmla="*/ 1004050 w 1837472"/>
                  <a:gd name="connsiteY54" fmla="*/ 178 h 919353"/>
                  <a:gd name="connsiteX55" fmla="*/ 997658 w 1837472"/>
                  <a:gd name="connsiteY55" fmla="*/ 178 h 919353"/>
                  <a:gd name="connsiteX56" fmla="*/ 997303 w 1837472"/>
                  <a:gd name="connsiteY56" fmla="*/ 8877 h 919353"/>
                  <a:gd name="connsiteX57" fmla="*/ 958952 w 1837472"/>
                  <a:gd name="connsiteY57" fmla="*/ 3906 h 919353"/>
                  <a:gd name="connsiteX58" fmla="*/ 959129 w 1837472"/>
                  <a:gd name="connsiteY58" fmla="*/ 178 h 919353"/>
                  <a:gd name="connsiteX59" fmla="*/ 958952 w 1837472"/>
                  <a:gd name="connsiteY59" fmla="*/ 178 h 919353"/>
                  <a:gd name="connsiteX60" fmla="*/ 952560 w 1837472"/>
                  <a:gd name="connsiteY60" fmla="*/ 178 h 919353"/>
                  <a:gd name="connsiteX61" fmla="*/ 952382 w 1837472"/>
                  <a:gd name="connsiteY61" fmla="*/ 3373 h 919353"/>
                  <a:gd name="connsiteX62" fmla="*/ 921311 w 1837472"/>
                  <a:gd name="connsiteY62" fmla="*/ 1243 h 919353"/>
                  <a:gd name="connsiteX63" fmla="*/ 921311 w 1837472"/>
                  <a:gd name="connsiteY63" fmla="*/ 178 h 919353"/>
                  <a:gd name="connsiteX64" fmla="*/ 915097 w 1837472"/>
                  <a:gd name="connsiteY64" fmla="*/ 178 h 919353"/>
                  <a:gd name="connsiteX65" fmla="*/ 915097 w 1837472"/>
                  <a:gd name="connsiteY65" fmla="*/ 1243 h 919353"/>
                  <a:gd name="connsiteX66" fmla="*/ 884025 w 1837472"/>
                  <a:gd name="connsiteY66" fmla="*/ 1776 h 919353"/>
                  <a:gd name="connsiteX67" fmla="*/ 884025 w 1837472"/>
                  <a:gd name="connsiteY67" fmla="*/ 355 h 919353"/>
                  <a:gd name="connsiteX68" fmla="*/ 877633 w 1837472"/>
                  <a:gd name="connsiteY68" fmla="*/ 355 h 919353"/>
                  <a:gd name="connsiteX69" fmla="*/ 877633 w 1837472"/>
                  <a:gd name="connsiteY69" fmla="*/ 2308 h 919353"/>
                  <a:gd name="connsiteX70" fmla="*/ 839283 w 1837472"/>
                  <a:gd name="connsiteY70" fmla="*/ 7280 h 919353"/>
                  <a:gd name="connsiteX71" fmla="*/ 838928 w 1837472"/>
                  <a:gd name="connsiteY71" fmla="*/ 178 h 919353"/>
                  <a:gd name="connsiteX72" fmla="*/ 832536 w 1837472"/>
                  <a:gd name="connsiteY72" fmla="*/ 178 h 919353"/>
                  <a:gd name="connsiteX73" fmla="*/ 832891 w 1837472"/>
                  <a:gd name="connsiteY73" fmla="*/ 8345 h 919353"/>
                  <a:gd name="connsiteX74" fmla="*/ 799334 w 1837472"/>
                  <a:gd name="connsiteY74" fmla="*/ 16157 h 919353"/>
                  <a:gd name="connsiteX75" fmla="*/ 799334 w 1837472"/>
                  <a:gd name="connsiteY75" fmla="*/ 14382 h 919353"/>
                  <a:gd name="connsiteX76" fmla="*/ 798801 w 1837472"/>
                  <a:gd name="connsiteY76" fmla="*/ 355 h 919353"/>
                  <a:gd name="connsiteX77" fmla="*/ 798801 w 1837472"/>
                  <a:gd name="connsiteY77" fmla="*/ 355 h 919353"/>
                  <a:gd name="connsiteX78" fmla="*/ 792409 w 1837472"/>
                  <a:gd name="connsiteY78" fmla="*/ 355 h 919353"/>
                  <a:gd name="connsiteX79" fmla="*/ 793119 w 1837472"/>
                  <a:gd name="connsiteY79" fmla="*/ 14559 h 919353"/>
                  <a:gd name="connsiteX80" fmla="*/ 793119 w 1837472"/>
                  <a:gd name="connsiteY80" fmla="*/ 18110 h 919353"/>
                  <a:gd name="connsiteX81" fmla="*/ 756544 w 1837472"/>
                  <a:gd name="connsiteY81" fmla="*/ 30183 h 919353"/>
                  <a:gd name="connsiteX82" fmla="*/ 756544 w 1837472"/>
                  <a:gd name="connsiteY82" fmla="*/ 23792 h 919353"/>
                  <a:gd name="connsiteX83" fmla="*/ 755124 w 1837472"/>
                  <a:gd name="connsiteY83" fmla="*/ 533 h 919353"/>
                  <a:gd name="connsiteX84" fmla="*/ 755124 w 1837472"/>
                  <a:gd name="connsiteY84" fmla="*/ 533 h 919353"/>
                  <a:gd name="connsiteX85" fmla="*/ 748732 w 1837472"/>
                  <a:gd name="connsiteY85" fmla="*/ 533 h 919353"/>
                  <a:gd name="connsiteX86" fmla="*/ 750152 w 1837472"/>
                  <a:gd name="connsiteY86" fmla="*/ 23969 h 919353"/>
                  <a:gd name="connsiteX87" fmla="*/ 750152 w 1837472"/>
                  <a:gd name="connsiteY87" fmla="*/ 32669 h 919353"/>
                  <a:gd name="connsiteX88" fmla="*/ 460922 w 1837472"/>
                  <a:gd name="connsiteY88" fmla="*/ 408187 h 919353"/>
                  <a:gd name="connsiteX89" fmla="*/ 171692 w 1837472"/>
                  <a:gd name="connsiteY89" fmla="*/ 32669 h 919353"/>
                  <a:gd name="connsiteX90" fmla="*/ 171692 w 1837472"/>
                  <a:gd name="connsiteY90" fmla="*/ 23969 h 919353"/>
                  <a:gd name="connsiteX91" fmla="*/ 173112 w 1837472"/>
                  <a:gd name="connsiteY91" fmla="*/ 533 h 919353"/>
                  <a:gd name="connsiteX92" fmla="*/ 166720 w 1837472"/>
                  <a:gd name="connsiteY92" fmla="*/ 533 h 919353"/>
                  <a:gd name="connsiteX93" fmla="*/ 166720 w 1837472"/>
                  <a:gd name="connsiteY93" fmla="*/ 533 h 919353"/>
                  <a:gd name="connsiteX94" fmla="*/ 165300 w 1837472"/>
                  <a:gd name="connsiteY94" fmla="*/ 23792 h 919353"/>
                  <a:gd name="connsiteX95" fmla="*/ 165300 w 1837472"/>
                  <a:gd name="connsiteY95" fmla="*/ 30183 h 919353"/>
                  <a:gd name="connsiteX96" fmla="*/ 128724 w 1837472"/>
                  <a:gd name="connsiteY96" fmla="*/ 18110 h 919353"/>
                  <a:gd name="connsiteX97" fmla="*/ 128724 w 1837472"/>
                  <a:gd name="connsiteY97" fmla="*/ 14559 h 919353"/>
                  <a:gd name="connsiteX98" fmla="*/ 129257 w 1837472"/>
                  <a:gd name="connsiteY98" fmla="*/ 355 h 919353"/>
                  <a:gd name="connsiteX99" fmla="*/ 122865 w 1837472"/>
                  <a:gd name="connsiteY99" fmla="*/ 355 h 919353"/>
                  <a:gd name="connsiteX100" fmla="*/ 122865 w 1837472"/>
                  <a:gd name="connsiteY100" fmla="*/ 355 h 919353"/>
                  <a:gd name="connsiteX101" fmla="*/ 122332 w 1837472"/>
                  <a:gd name="connsiteY101" fmla="*/ 14382 h 919353"/>
                  <a:gd name="connsiteX102" fmla="*/ 122332 w 1837472"/>
                  <a:gd name="connsiteY102" fmla="*/ 16335 h 919353"/>
                  <a:gd name="connsiteX103" fmla="*/ 88775 w 1837472"/>
                  <a:gd name="connsiteY103" fmla="*/ 8522 h 919353"/>
                  <a:gd name="connsiteX104" fmla="*/ 89131 w 1837472"/>
                  <a:gd name="connsiteY104" fmla="*/ 355 h 919353"/>
                  <a:gd name="connsiteX105" fmla="*/ 82739 w 1837472"/>
                  <a:gd name="connsiteY105" fmla="*/ 355 h 919353"/>
                  <a:gd name="connsiteX106" fmla="*/ 82739 w 1837472"/>
                  <a:gd name="connsiteY106" fmla="*/ 355 h 919353"/>
                  <a:gd name="connsiteX107" fmla="*/ 82561 w 1837472"/>
                  <a:gd name="connsiteY107" fmla="*/ 7457 h 919353"/>
                  <a:gd name="connsiteX108" fmla="*/ 44210 w 1837472"/>
                  <a:gd name="connsiteY108" fmla="*/ 2486 h 919353"/>
                  <a:gd name="connsiteX109" fmla="*/ 44388 w 1837472"/>
                  <a:gd name="connsiteY109" fmla="*/ 533 h 919353"/>
                  <a:gd name="connsiteX110" fmla="*/ 37996 w 1837472"/>
                  <a:gd name="connsiteY110" fmla="*/ 533 h 919353"/>
                  <a:gd name="connsiteX111" fmla="*/ 37996 w 1837472"/>
                  <a:gd name="connsiteY111" fmla="*/ 533 h 919353"/>
                  <a:gd name="connsiteX112" fmla="*/ 37996 w 1837472"/>
                  <a:gd name="connsiteY112" fmla="*/ 1953 h 919353"/>
                  <a:gd name="connsiteX113" fmla="*/ 6924 w 1837472"/>
                  <a:gd name="connsiteY113" fmla="*/ 533 h 919353"/>
                  <a:gd name="connsiteX114" fmla="*/ 6924 w 1837472"/>
                  <a:gd name="connsiteY114" fmla="*/ 355 h 919353"/>
                  <a:gd name="connsiteX115" fmla="*/ 533 w 1837472"/>
                  <a:gd name="connsiteY115" fmla="*/ 355 h 919353"/>
                  <a:gd name="connsiteX116" fmla="*/ 533 w 1837472"/>
                  <a:gd name="connsiteY116" fmla="*/ 3729 h 919353"/>
                  <a:gd name="connsiteX117" fmla="*/ 533 w 1837472"/>
                  <a:gd name="connsiteY117" fmla="*/ 8700 h 919353"/>
                  <a:gd name="connsiteX118" fmla="*/ 3729 w 1837472"/>
                  <a:gd name="connsiteY118" fmla="*/ 8700 h 919353"/>
                  <a:gd name="connsiteX119" fmla="*/ 458081 w 1837472"/>
                  <a:gd name="connsiteY119" fmla="*/ 457013 h 919353"/>
                  <a:gd name="connsiteX120" fmla="*/ 458081 w 1837472"/>
                  <a:gd name="connsiteY120" fmla="*/ 460919 h 919353"/>
                  <a:gd name="connsiteX121" fmla="*/ 427010 w 1837472"/>
                  <a:gd name="connsiteY121" fmla="*/ 462162 h 919353"/>
                  <a:gd name="connsiteX122" fmla="*/ 427010 w 1837472"/>
                  <a:gd name="connsiteY122" fmla="*/ 460742 h 919353"/>
                  <a:gd name="connsiteX123" fmla="*/ 298996 w 1837472"/>
                  <a:gd name="connsiteY123" fmla="*/ 168672 h 919353"/>
                  <a:gd name="connsiteX124" fmla="*/ 0 w 1837472"/>
                  <a:gd name="connsiteY124" fmla="*/ 48294 h 919353"/>
                  <a:gd name="connsiteX125" fmla="*/ 0 w 1837472"/>
                  <a:gd name="connsiteY125" fmla="*/ 54685 h 919353"/>
                  <a:gd name="connsiteX126" fmla="*/ 294557 w 1837472"/>
                  <a:gd name="connsiteY126" fmla="*/ 173289 h 919353"/>
                  <a:gd name="connsiteX127" fmla="*/ 420618 w 1837472"/>
                  <a:gd name="connsiteY127" fmla="*/ 460742 h 919353"/>
                  <a:gd name="connsiteX128" fmla="*/ 420618 w 1837472"/>
                  <a:gd name="connsiteY128" fmla="*/ 462517 h 919353"/>
                  <a:gd name="connsiteX129" fmla="*/ 382267 w 1837472"/>
                  <a:gd name="connsiteY129" fmla="*/ 467666 h 919353"/>
                  <a:gd name="connsiteX130" fmla="*/ 178 w 1837472"/>
                  <a:gd name="connsiteY130" fmla="*/ 93391 h 919353"/>
                  <a:gd name="connsiteX131" fmla="*/ 178 w 1837472"/>
                  <a:gd name="connsiteY131" fmla="*/ 99783 h 919353"/>
                  <a:gd name="connsiteX132" fmla="*/ 375875 w 1837472"/>
                  <a:gd name="connsiteY132" fmla="*/ 468732 h 919353"/>
                  <a:gd name="connsiteX133" fmla="*/ 342318 w 1837472"/>
                  <a:gd name="connsiteY133" fmla="*/ 476366 h 919353"/>
                  <a:gd name="connsiteX134" fmla="*/ 342318 w 1837472"/>
                  <a:gd name="connsiteY134" fmla="*/ 475123 h 919353"/>
                  <a:gd name="connsiteX135" fmla="*/ 240936 w 1837472"/>
                  <a:gd name="connsiteY135" fmla="*/ 239337 h 919353"/>
                  <a:gd name="connsiteX136" fmla="*/ 178 w 1837472"/>
                  <a:gd name="connsiteY136" fmla="*/ 142040 h 919353"/>
                  <a:gd name="connsiteX137" fmla="*/ 178 w 1837472"/>
                  <a:gd name="connsiteY137" fmla="*/ 148432 h 919353"/>
                  <a:gd name="connsiteX138" fmla="*/ 335749 w 1837472"/>
                  <a:gd name="connsiteY138" fmla="*/ 475123 h 919353"/>
                  <a:gd name="connsiteX139" fmla="*/ 335749 w 1837472"/>
                  <a:gd name="connsiteY139" fmla="*/ 478142 h 919353"/>
                  <a:gd name="connsiteX140" fmla="*/ 299173 w 1837472"/>
                  <a:gd name="connsiteY140" fmla="*/ 490038 h 919353"/>
                  <a:gd name="connsiteX141" fmla="*/ 299173 w 1837472"/>
                  <a:gd name="connsiteY141" fmla="*/ 484178 h 919353"/>
                  <a:gd name="connsiteX142" fmla="*/ 0 w 1837472"/>
                  <a:gd name="connsiteY142" fmla="*/ 193529 h 919353"/>
                  <a:gd name="connsiteX143" fmla="*/ 0 w 1837472"/>
                  <a:gd name="connsiteY143" fmla="*/ 199921 h 919353"/>
                  <a:gd name="connsiteX144" fmla="*/ 292604 w 1837472"/>
                  <a:gd name="connsiteY144" fmla="*/ 484178 h 919353"/>
                  <a:gd name="connsiteX145" fmla="*/ 292604 w 1837472"/>
                  <a:gd name="connsiteY145" fmla="*/ 492523 h 919353"/>
                  <a:gd name="connsiteX146" fmla="*/ 11896 w 1837472"/>
                  <a:gd name="connsiteY146" fmla="*/ 819570 h 919353"/>
                  <a:gd name="connsiteX147" fmla="*/ 11363 w 1837472"/>
                  <a:gd name="connsiteY147" fmla="*/ 821878 h 919353"/>
                  <a:gd name="connsiteX148" fmla="*/ 8522 w 1837472"/>
                  <a:gd name="connsiteY148" fmla="*/ 835727 h 919353"/>
                  <a:gd name="connsiteX149" fmla="*/ 7812 w 1837472"/>
                  <a:gd name="connsiteY149" fmla="*/ 840343 h 919353"/>
                  <a:gd name="connsiteX150" fmla="*/ 4439 w 1837472"/>
                  <a:gd name="connsiteY150" fmla="*/ 861294 h 919353"/>
                  <a:gd name="connsiteX151" fmla="*/ 3551 w 1837472"/>
                  <a:gd name="connsiteY151" fmla="*/ 868396 h 919353"/>
                  <a:gd name="connsiteX152" fmla="*/ 3551 w 1837472"/>
                  <a:gd name="connsiteY152" fmla="*/ 868929 h 919353"/>
                  <a:gd name="connsiteX153" fmla="*/ 355 w 1837472"/>
                  <a:gd name="connsiteY153" fmla="*/ 919176 h 919353"/>
                  <a:gd name="connsiteX154" fmla="*/ 355 w 1837472"/>
                  <a:gd name="connsiteY154" fmla="*/ 919176 h 919353"/>
                  <a:gd name="connsiteX155" fmla="*/ 6747 w 1837472"/>
                  <a:gd name="connsiteY155" fmla="*/ 919176 h 919353"/>
                  <a:gd name="connsiteX156" fmla="*/ 6747 w 1837472"/>
                  <a:gd name="connsiteY156" fmla="*/ 919176 h 919353"/>
                  <a:gd name="connsiteX157" fmla="*/ 7102 w 1837472"/>
                  <a:gd name="connsiteY157" fmla="*/ 907635 h 919353"/>
                  <a:gd name="connsiteX158" fmla="*/ 7457 w 1837472"/>
                  <a:gd name="connsiteY158" fmla="*/ 898580 h 919353"/>
                  <a:gd name="connsiteX159" fmla="*/ 8878 w 1837472"/>
                  <a:gd name="connsiteY159" fmla="*/ 880115 h 919353"/>
                  <a:gd name="connsiteX160" fmla="*/ 9233 w 1837472"/>
                  <a:gd name="connsiteY160" fmla="*/ 876031 h 919353"/>
                  <a:gd name="connsiteX161" fmla="*/ 460567 w 1837472"/>
                  <a:gd name="connsiteY161" fmla="*/ 467134 h 919353"/>
                  <a:gd name="connsiteX162" fmla="*/ 912611 w 1837472"/>
                  <a:gd name="connsiteY162" fmla="*/ 876031 h 919353"/>
                  <a:gd name="connsiteX163" fmla="*/ 912966 w 1837472"/>
                  <a:gd name="connsiteY163" fmla="*/ 879582 h 919353"/>
                  <a:gd name="connsiteX164" fmla="*/ 914387 w 1837472"/>
                  <a:gd name="connsiteY164" fmla="*/ 898580 h 919353"/>
                  <a:gd name="connsiteX165" fmla="*/ 914742 w 1837472"/>
                  <a:gd name="connsiteY165" fmla="*/ 907102 h 919353"/>
                  <a:gd name="connsiteX166" fmla="*/ 915097 w 1837472"/>
                  <a:gd name="connsiteY166" fmla="*/ 919176 h 919353"/>
                  <a:gd name="connsiteX167" fmla="*/ 915097 w 1837472"/>
                  <a:gd name="connsiteY167" fmla="*/ 919176 h 919353"/>
                  <a:gd name="connsiteX168" fmla="*/ 921666 w 1837472"/>
                  <a:gd name="connsiteY168" fmla="*/ 919176 h 919353"/>
                  <a:gd name="connsiteX169" fmla="*/ 921666 w 1837472"/>
                  <a:gd name="connsiteY169" fmla="*/ 919176 h 919353"/>
                  <a:gd name="connsiteX170" fmla="*/ 922021 w 1837472"/>
                  <a:gd name="connsiteY170" fmla="*/ 907635 h 919353"/>
                  <a:gd name="connsiteX171" fmla="*/ 922376 w 1837472"/>
                  <a:gd name="connsiteY171" fmla="*/ 898580 h 919353"/>
                  <a:gd name="connsiteX172" fmla="*/ 923797 w 1837472"/>
                  <a:gd name="connsiteY172" fmla="*/ 880115 h 919353"/>
                  <a:gd name="connsiteX173" fmla="*/ 924152 w 1837472"/>
                  <a:gd name="connsiteY173" fmla="*/ 876031 h 919353"/>
                  <a:gd name="connsiteX174" fmla="*/ 1376196 w 1837472"/>
                  <a:gd name="connsiteY174" fmla="*/ 467311 h 919353"/>
                  <a:gd name="connsiteX175" fmla="*/ 1828241 w 1837472"/>
                  <a:gd name="connsiteY175" fmla="*/ 876209 h 919353"/>
                  <a:gd name="connsiteX176" fmla="*/ 1828595 w 1837472"/>
                  <a:gd name="connsiteY176" fmla="*/ 879760 h 919353"/>
                  <a:gd name="connsiteX177" fmla="*/ 1830016 w 1837472"/>
                  <a:gd name="connsiteY177" fmla="*/ 898757 h 919353"/>
                  <a:gd name="connsiteX178" fmla="*/ 1830371 w 1837472"/>
                  <a:gd name="connsiteY178" fmla="*/ 907280 h 919353"/>
                  <a:gd name="connsiteX179" fmla="*/ 1830726 w 1837472"/>
                  <a:gd name="connsiteY179" fmla="*/ 919353 h 919353"/>
                  <a:gd name="connsiteX180" fmla="*/ 1830726 w 1837472"/>
                  <a:gd name="connsiteY180" fmla="*/ 919353 h 919353"/>
                  <a:gd name="connsiteX181" fmla="*/ 1837118 w 1837472"/>
                  <a:gd name="connsiteY181" fmla="*/ 919353 h 919353"/>
                  <a:gd name="connsiteX182" fmla="*/ 1833922 w 1837472"/>
                  <a:gd name="connsiteY182" fmla="*/ 869107 h 919353"/>
                  <a:gd name="connsiteX183" fmla="*/ 1833922 w 1837472"/>
                  <a:gd name="connsiteY183" fmla="*/ 868574 h 919353"/>
                  <a:gd name="connsiteX184" fmla="*/ 1833034 w 1837472"/>
                  <a:gd name="connsiteY184" fmla="*/ 861827 h 919353"/>
                  <a:gd name="connsiteX185" fmla="*/ 1829661 w 1837472"/>
                  <a:gd name="connsiteY185" fmla="*/ 840166 h 919353"/>
                  <a:gd name="connsiteX186" fmla="*/ 1828951 w 1837472"/>
                  <a:gd name="connsiteY186" fmla="*/ 836082 h 919353"/>
                  <a:gd name="connsiteX187" fmla="*/ 1825932 w 1837472"/>
                  <a:gd name="connsiteY187" fmla="*/ 822056 h 919353"/>
                  <a:gd name="connsiteX188" fmla="*/ 1825400 w 1837472"/>
                  <a:gd name="connsiteY188" fmla="*/ 820103 h 919353"/>
                  <a:gd name="connsiteX189" fmla="*/ 1544514 w 1837472"/>
                  <a:gd name="connsiteY189" fmla="*/ 492878 h 919353"/>
                  <a:gd name="connsiteX190" fmla="*/ 1544514 w 1837472"/>
                  <a:gd name="connsiteY190" fmla="*/ 484534 h 919353"/>
                  <a:gd name="connsiteX191" fmla="*/ 1836940 w 1837472"/>
                  <a:gd name="connsiteY191" fmla="*/ 200276 h 919353"/>
                  <a:gd name="connsiteX192" fmla="*/ 1836940 w 1837472"/>
                  <a:gd name="connsiteY192" fmla="*/ 193884 h 919353"/>
                  <a:gd name="connsiteX193" fmla="*/ 1538122 w 1837472"/>
                  <a:gd name="connsiteY193" fmla="*/ 484534 h 919353"/>
                  <a:gd name="connsiteX194" fmla="*/ 1538122 w 1837472"/>
                  <a:gd name="connsiteY194" fmla="*/ 490393 h 919353"/>
                  <a:gd name="connsiteX195" fmla="*/ 1501547 w 1837472"/>
                  <a:gd name="connsiteY195" fmla="*/ 478497 h 919353"/>
                  <a:gd name="connsiteX196" fmla="*/ 1501547 w 1837472"/>
                  <a:gd name="connsiteY196" fmla="*/ 475479 h 919353"/>
                  <a:gd name="connsiteX197" fmla="*/ 1600975 w 1837472"/>
                  <a:gd name="connsiteY197" fmla="*/ 244309 h 919353"/>
                  <a:gd name="connsiteX198" fmla="*/ 1834277 w 1837472"/>
                  <a:gd name="connsiteY198" fmla="*/ 148787 h 919353"/>
                  <a:gd name="connsiteX199" fmla="*/ 1836940 w 1837472"/>
                  <a:gd name="connsiteY199" fmla="*/ 148787 h 919353"/>
                  <a:gd name="connsiteX200" fmla="*/ 1836940 w 1837472"/>
                  <a:gd name="connsiteY200" fmla="*/ 142395 h 919353"/>
                  <a:gd name="connsiteX201" fmla="*/ 1834277 w 1837472"/>
                  <a:gd name="connsiteY201" fmla="*/ 142395 h 919353"/>
                  <a:gd name="connsiteX202" fmla="*/ 1596537 w 1837472"/>
                  <a:gd name="connsiteY202" fmla="*/ 239692 h 919353"/>
                  <a:gd name="connsiteX203" fmla="*/ 1495155 w 1837472"/>
                  <a:gd name="connsiteY203" fmla="*/ 475479 h 919353"/>
                  <a:gd name="connsiteX204" fmla="*/ 1495155 w 1837472"/>
                  <a:gd name="connsiteY204" fmla="*/ 476721 h 919353"/>
                  <a:gd name="connsiteX205" fmla="*/ 1461598 w 1837472"/>
                  <a:gd name="connsiteY205" fmla="*/ 469087 h 919353"/>
                  <a:gd name="connsiteX206" fmla="*/ 1836940 w 1837472"/>
                  <a:gd name="connsiteY206" fmla="*/ 100138 h 919353"/>
                  <a:gd name="connsiteX207" fmla="*/ 1836940 w 1837472"/>
                  <a:gd name="connsiteY207" fmla="*/ 93746 h 919353"/>
                  <a:gd name="connsiteX208" fmla="*/ 1455206 w 1837472"/>
                  <a:gd name="connsiteY208" fmla="*/ 468021 h 919353"/>
                  <a:gd name="connsiteX209" fmla="*/ 1416855 w 1837472"/>
                  <a:gd name="connsiteY209" fmla="*/ 462872 h 919353"/>
                  <a:gd name="connsiteX210" fmla="*/ 1836940 w 1837472"/>
                  <a:gd name="connsiteY210" fmla="*/ 55040 h 919353"/>
                  <a:gd name="connsiteX211" fmla="*/ 1836940 w 1837472"/>
                  <a:gd name="connsiteY211" fmla="*/ 48649 h 919353"/>
                  <a:gd name="connsiteX212" fmla="*/ 1410463 w 1837472"/>
                  <a:gd name="connsiteY212" fmla="*/ 462517 h 919353"/>
                  <a:gd name="connsiteX213" fmla="*/ 1379392 w 1837472"/>
                  <a:gd name="connsiteY213" fmla="*/ 461097 h 919353"/>
                  <a:gd name="connsiteX214" fmla="*/ 1379747 w 1837472"/>
                  <a:gd name="connsiteY214" fmla="*/ 449734 h 919353"/>
                  <a:gd name="connsiteX215" fmla="*/ 1380102 w 1837472"/>
                  <a:gd name="connsiteY215" fmla="*/ 440679 h 919353"/>
                  <a:gd name="connsiteX216" fmla="*/ 1381523 w 1837472"/>
                  <a:gd name="connsiteY216" fmla="*/ 422214 h 919353"/>
                  <a:gd name="connsiteX217" fmla="*/ 1381878 w 1837472"/>
                  <a:gd name="connsiteY217" fmla="*/ 418130 h 919353"/>
                  <a:gd name="connsiteX218" fmla="*/ 1836940 w 1837472"/>
                  <a:gd name="connsiteY218" fmla="*/ 9410 h 919353"/>
                  <a:gd name="connsiteX219" fmla="*/ 1837473 w 1837472"/>
                  <a:gd name="connsiteY219" fmla="*/ 9410 h 919353"/>
                  <a:gd name="connsiteX220" fmla="*/ 1837473 w 1837472"/>
                  <a:gd name="connsiteY220" fmla="*/ 6214 h 919353"/>
                  <a:gd name="connsiteX221" fmla="*/ 1837473 w 1837472"/>
                  <a:gd name="connsiteY221" fmla="*/ 710 h 919353"/>
                  <a:gd name="connsiteX222" fmla="*/ 1837296 w 1837472"/>
                  <a:gd name="connsiteY222" fmla="*/ 710 h 919353"/>
                  <a:gd name="connsiteX223" fmla="*/ 1830904 w 1837472"/>
                  <a:gd name="connsiteY223" fmla="*/ 710 h 919353"/>
                  <a:gd name="connsiteX224" fmla="*/ 1830548 w 1837472"/>
                  <a:gd name="connsiteY224" fmla="*/ 1776 h 919353"/>
                  <a:gd name="connsiteX225" fmla="*/ 926815 w 1837472"/>
                  <a:gd name="connsiteY225" fmla="*/ 819215 h 919353"/>
                  <a:gd name="connsiteX226" fmla="*/ 926282 w 1837472"/>
                  <a:gd name="connsiteY226" fmla="*/ 821523 h 919353"/>
                  <a:gd name="connsiteX227" fmla="*/ 923442 w 1837472"/>
                  <a:gd name="connsiteY227" fmla="*/ 835372 h 919353"/>
                  <a:gd name="connsiteX228" fmla="*/ 922554 w 1837472"/>
                  <a:gd name="connsiteY228" fmla="*/ 839988 h 919353"/>
                  <a:gd name="connsiteX229" fmla="*/ 919358 w 1837472"/>
                  <a:gd name="connsiteY229" fmla="*/ 860939 h 919353"/>
                  <a:gd name="connsiteX230" fmla="*/ 918470 w 1837472"/>
                  <a:gd name="connsiteY230" fmla="*/ 868041 h 919353"/>
                  <a:gd name="connsiteX231" fmla="*/ 917582 w 1837472"/>
                  <a:gd name="connsiteY231" fmla="*/ 861294 h 919353"/>
                  <a:gd name="connsiteX232" fmla="*/ 914209 w 1837472"/>
                  <a:gd name="connsiteY232" fmla="*/ 839633 h 919353"/>
                  <a:gd name="connsiteX233" fmla="*/ 913499 w 1837472"/>
                  <a:gd name="connsiteY233" fmla="*/ 835550 h 919353"/>
                  <a:gd name="connsiteX234" fmla="*/ 910480 w 1837472"/>
                  <a:gd name="connsiteY234" fmla="*/ 821523 h 919353"/>
                  <a:gd name="connsiteX235" fmla="*/ 909948 w 1837472"/>
                  <a:gd name="connsiteY235" fmla="*/ 819570 h 919353"/>
                  <a:gd name="connsiteX236" fmla="*/ 629062 w 1837472"/>
                  <a:gd name="connsiteY236" fmla="*/ 492346 h 919353"/>
                  <a:gd name="connsiteX237" fmla="*/ 629062 w 1837472"/>
                  <a:gd name="connsiteY237" fmla="*/ 484001 h 919353"/>
                  <a:gd name="connsiteX238" fmla="*/ 918293 w 1837472"/>
                  <a:gd name="connsiteY238" fmla="*/ 199744 h 919353"/>
                  <a:gd name="connsiteX239" fmla="*/ 1207523 w 1837472"/>
                  <a:gd name="connsiteY239" fmla="*/ 484001 h 919353"/>
                  <a:gd name="connsiteX240" fmla="*/ 1207523 w 1837472"/>
                  <a:gd name="connsiteY240" fmla="*/ 492346 h 919353"/>
                  <a:gd name="connsiteX241" fmla="*/ 926815 w 1837472"/>
                  <a:gd name="connsiteY241" fmla="*/ 819215 h 919353"/>
                  <a:gd name="connsiteX242" fmla="*/ 1214092 w 1837472"/>
                  <a:gd name="connsiteY242" fmla="*/ 489683 h 919353"/>
                  <a:gd name="connsiteX243" fmla="*/ 1214092 w 1837472"/>
                  <a:gd name="connsiteY243" fmla="*/ 483823 h 919353"/>
                  <a:gd name="connsiteX244" fmla="*/ 918470 w 1837472"/>
                  <a:gd name="connsiteY244" fmla="*/ 193174 h 919353"/>
                  <a:gd name="connsiteX245" fmla="*/ 622848 w 1837472"/>
                  <a:gd name="connsiteY245" fmla="*/ 483823 h 919353"/>
                  <a:gd name="connsiteX246" fmla="*/ 622848 w 1837472"/>
                  <a:gd name="connsiteY246" fmla="*/ 489683 h 919353"/>
                  <a:gd name="connsiteX247" fmla="*/ 586273 w 1837472"/>
                  <a:gd name="connsiteY247" fmla="*/ 477787 h 919353"/>
                  <a:gd name="connsiteX248" fmla="*/ 586273 w 1837472"/>
                  <a:gd name="connsiteY248" fmla="*/ 474768 h 919353"/>
                  <a:gd name="connsiteX249" fmla="*/ 685701 w 1837472"/>
                  <a:gd name="connsiteY249" fmla="*/ 243598 h 919353"/>
                  <a:gd name="connsiteX250" fmla="*/ 918470 w 1837472"/>
                  <a:gd name="connsiteY250" fmla="*/ 148077 h 919353"/>
                  <a:gd name="connsiteX251" fmla="*/ 1250668 w 1837472"/>
                  <a:gd name="connsiteY251" fmla="*/ 474768 h 919353"/>
                  <a:gd name="connsiteX252" fmla="*/ 1250668 w 1837472"/>
                  <a:gd name="connsiteY252" fmla="*/ 477787 h 919353"/>
                  <a:gd name="connsiteX253" fmla="*/ 1214092 w 1837472"/>
                  <a:gd name="connsiteY253" fmla="*/ 489683 h 919353"/>
                  <a:gd name="connsiteX254" fmla="*/ 1256882 w 1837472"/>
                  <a:gd name="connsiteY254" fmla="*/ 475834 h 919353"/>
                  <a:gd name="connsiteX255" fmla="*/ 1256882 w 1837472"/>
                  <a:gd name="connsiteY255" fmla="*/ 474591 h 919353"/>
                  <a:gd name="connsiteX256" fmla="*/ 1155500 w 1837472"/>
                  <a:gd name="connsiteY256" fmla="*/ 238805 h 919353"/>
                  <a:gd name="connsiteX257" fmla="*/ 918115 w 1837472"/>
                  <a:gd name="connsiteY257" fmla="*/ 141507 h 919353"/>
                  <a:gd name="connsiteX258" fmla="*/ 680730 w 1837472"/>
                  <a:gd name="connsiteY258" fmla="*/ 238805 h 919353"/>
                  <a:gd name="connsiteX259" fmla="*/ 579348 w 1837472"/>
                  <a:gd name="connsiteY259" fmla="*/ 474591 h 919353"/>
                  <a:gd name="connsiteX260" fmla="*/ 579348 w 1837472"/>
                  <a:gd name="connsiteY260" fmla="*/ 475834 h 919353"/>
                  <a:gd name="connsiteX261" fmla="*/ 545791 w 1837472"/>
                  <a:gd name="connsiteY261" fmla="*/ 468199 h 919353"/>
                  <a:gd name="connsiteX262" fmla="*/ 917938 w 1837472"/>
                  <a:gd name="connsiteY262" fmla="*/ 99250 h 919353"/>
                  <a:gd name="connsiteX263" fmla="*/ 1290084 w 1837472"/>
                  <a:gd name="connsiteY263" fmla="*/ 468199 h 919353"/>
                  <a:gd name="connsiteX264" fmla="*/ 1256882 w 1837472"/>
                  <a:gd name="connsiteY264" fmla="*/ 475834 h 919353"/>
                  <a:gd name="connsiteX265" fmla="*/ 1297008 w 1837472"/>
                  <a:gd name="connsiteY265" fmla="*/ 467134 h 919353"/>
                  <a:gd name="connsiteX266" fmla="*/ 918470 w 1837472"/>
                  <a:gd name="connsiteY266" fmla="*/ 92859 h 919353"/>
                  <a:gd name="connsiteX267" fmla="*/ 539932 w 1837472"/>
                  <a:gd name="connsiteY267" fmla="*/ 467134 h 919353"/>
                  <a:gd name="connsiteX268" fmla="*/ 501581 w 1837472"/>
                  <a:gd name="connsiteY268" fmla="*/ 461985 h 919353"/>
                  <a:gd name="connsiteX269" fmla="*/ 918470 w 1837472"/>
                  <a:gd name="connsiteY269" fmla="*/ 54153 h 919353"/>
                  <a:gd name="connsiteX270" fmla="*/ 1209476 w 1837472"/>
                  <a:gd name="connsiteY270" fmla="*/ 172756 h 919353"/>
                  <a:gd name="connsiteX271" fmla="*/ 1335537 w 1837472"/>
                  <a:gd name="connsiteY271" fmla="*/ 460209 h 919353"/>
                  <a:gd name="connsiteX272" fmla="*/ 1335537 w 1837472"/>
                  <a:gd name="connsiteY272" fmla="*/ 461985 h 919353"/>
                  <a:gd name="connsiteX273" fmla="*/ 1297008 w 1837472"/>
                  <a:gd name="connsiteY273" fmla="*/ 467134 h 919353"/>
                  <a:gd name="connsiteX274" fmla="*/ 1341751 w 1837472"/>
                  <a:gd name="connsiteY274" fmla="*/ 461452 h 919353"/>
                  <a:gd name="connsiteX275" fmla="*/ 1341751 w 1837472"/>
                  <a:gd name="connsiteY275" fmla="*/ 460032 h 919353"/>
                  <a:gd name="connsiteX276" fmla="*/ 1213737 w 1837472"/>
                  <a:gd name="connsiteY276" fmla="*/ 167962 h 919353"/>
                  <a:gd name="connsiteX277" fmla="*/ 918293 w 1837472"/>
                  <a:gd name="connsiteY277" fmla="*/ 47583 h 919353"/>
                  <a:gd name="connsiteX278" fmla="*/ 495012 w 1837472"/>
                  <a:gd name="connsiteY278" fmla="*/ 461452 h 919353"/>
                  <a:gd name="connsiteX279" fmla="*/ 463940 w 1837472"/>
                  <a:gd name="connsiteY279" fmla="*/ 460032 h 919353"/>
                  <a:gd name="connsiteX280" fmla="*/ 463940 w 1837472"/>
                  <a:gd name="connsiteY280" fmla="*/ 456658 h 919353"/>
                  <a:gd name="connsiteX281" fmla="*/ 915097 w 1837472"/>
                  <a:gd name="connsiteY281" fmla="*/ 7812 h 919353"/>
                  <a:gd name="connsiteX282" fmla="*/ 921133 w 1837472"/>
                  <a:gd name="connsiteY282" fmla="*/ 7812 h 919353"/>
                  <a:gd name="connsiteX283" fmla="*/ 1370514 w 1837472"/>
                  <a:gd name="connsiteY283" fmla="*/ 417420 h 919353"/>
                  <a:gd name="connsiteX284" fmla="*/ 1370870 w 1837472"/>
                  <a:gd name="connsiteY284" fmla="*/ 420971 h 919353"/>
                  <a:gd name="connsiteX285" fmla="*/ 1372290 w 1837472"/>
                  <a:gd name="connsiteY285" fmla="*/ 439969 h 919353"/>
                  <a:gd name="connsiteX286" fmla="*/ 1372468 w 1837472"/>
                  <a:gd name="connsiteY286" fmla="*/ 448491 h 919353"/>
                  <a:gd name="connsiteX287" fmla="*/ 1372823 w 1837472"/>
                  <a:gd name="connsiteY287" fmla="*/ 460387 h 919353"/>
                  <a:gd name="connsiteX288" fmla="*/ 1341751 w 1837472"/>
                  <a:gd name="connsiteY288" fmla="*/ 461452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7472" h="919353">
                    <a:moveTo>
                      <a:pt x="1830548" y="1776"/>
                    </a:moveTo>
                    <a:cubicBezTo>
                      <a:pt x="1820073" y="1776"/>
                      <a:pt x="1809775" y="2308"/>
                      <a:pt x="1799477" y="3018"/>
                    </a:cubicBezTo>
                    <a:lnTo>
                      <a:pt x="1799477" y="1598"/>
                    </a:lnTo>
                    <a:lnTo>
                      <a:pt x="1799477" y="0"/>
                    </a:lnTo>
                    <a:lnTo>
                      <a:pt x="1793085" y="0"/>
                    </a:lnTo>
                    <a:lnTo>
                      <a:pt x="1792908" y="0"/>
                    </a:lnTo>
                    <a:lnTo>
                      <a:pt x="1793085" y="1776"/>
                    </a:lnTo>
                    <a:lnTo>
                      <a:pt x="1793085" y="3551"/>
                    </a:lnTo>
                    <a:cubicBezTo>
                      <a:pt x="1780124" y="4616"/>
                      <a:pt x="1767340" y="6392"/>
                      <a:pt x="1754557" y="8700"/>
                    </a:cubicBezTo>
                    <a:cubicBezTo>
                      <a:pt x="1754557" y="5859"/>
                      <a:pt x="1754379" y="2841"/>
                      <a:pt x="1754202" y="0"/>
                    </a:cubicBezTo>
                    <a:lnTo>
                      <a:pt x="1747810" y="0"/>
                    </a:lnTo>
                    <a:lnTo>
                      <a:pt x="1747810" y="0"/>
                    </a:lnTo>
                    <a:cubicBezTo>
                      <a:pt x="1747987" y="3196"/>
                      <a:pt x="1748165" y="6569"/>
                      <a:pt x="1748165" y="9943"/>
                    </a:cubicBezTo>
                    <a:cubicBezTo>
                      <a:pt x="1736802" y="12073"/>
                      <a:pt x="1725616" y="14559"/>
                      <a:pt x="1714608" y="17577"/>
                    </a:cubicBezTo>
                    <a:lnTo>
                      <a:pt x="1714608" y="16335"/>
                    </a:lnTo>
                    <a:cubicBezTo>
                      <a:pt x="1714430" y="11008"/>
                      <a:pt x="1714253" y="5504"/>
                      <a:pt x="1713898" y="178"/>
                    </a:cubicBezTo>
                    <a:lnTo>
                      <a:pt x="1707506" y="178"/>
                    </a:lnTo>
                    <a:lnTo>
                      <a:pt x="1707506" y="178"/>
                    </a:lnTo>
                    <a:cubicBezTo>
                      <a:pt x="1707861" y="5504"/>
                      <a:pt x="1708039" y="11008"/>
                      <a:pt x="1708216" y="16512"/>
                    </a:cubicBezTo>
                    <a:lnTo>
                      <a:pt x="1708216" y="19530"/>
                    </a:lnTo>
                    <a:cubicBezTo>
                      <a:pt x="1695788" y="23081"/>
                      <a:pt x="1683714" y="26988"/>
                      <a:pt x="1671818" y="31604"/>
                    </a:cubicBezTo>
                    <a:cubicBezTo>
                      <a:pt x="1671818" y="29118"/>
                      <a:pt x="1671818" y="26632"/>
                      <a:pt x="1671818" y="25745"/>
                    </a:cubicBezTo>
                    <a:cubicBezTo>
                      <a:pt x="1671641" y="17222"/>
                      <a:pt x="1671108" y="8700"/>
                      <a:pt x="1670220" y="355"/>
                    </a:cubicBezTo>
                    <a:lnTo>
                      <a:pt x="1664006" y="355"/>
                    </a:lnTo>
                    <a:lnTo>
                      <a:pt x="1663828" y="355"/>
                    </a:lnTo>
                    <a:cubicBezTo>
                      <a:pt x="1664716" y="8700"/>
                      <a:pt x="1665426" y="17222"/>
                      <a:pt x="1665604" y="25922"/>
                    </a:cubicBezTo>
                    <a:cubicBezTo>
                      <a:pt x="1665604" y="27165"/>
                      <a:pt x="1665604" y="31249"/>
                      <a:pt x="1665604" y="34267"/>
                    </a:cubicBezTo>
                    <a:cubicBezTo>
                      <a:pt x="1525694" y="89663"/>
                      <a:pt x="1418986" y="211639"/>
                      <a:pt x="1384896" y="361314"/>
                    </a:cubicBezTo>
                    <a:lnTo>
                      <a:pt x="1384363" y="363622"/>
                    </a:lnTo>
                    <a:cubicBezTo>
                      <a:pt x="1383298" y="368238"/>
                      <a:pt x="1382410" y="372855"/>
                      <a:pt x="1381523" y="377471"/>
                    </a:cubicBezTo>
                    <a:lnTo>
                      <a:pt x="1380635" y="382087"/>
                    </a:lnTo>
                    <a:cubicBezTo>
                      <a:pt x="1379392" y="389012"/>
                      <a:pt x="1378327" y="395936"/>
                      <a:pt x="1377262" y="403038"/>
                    </a:cubicBezTo>
                    <a:cubicBezTo>
                      <a:pt x="1376906" y="405346"/>
                      <a:pt x="1376551" y="407832"/>
                      <a:pt x="1376374" y="410140"/>
                    </a:cubicBezTo>
                    <a:cubicBezTo>
                      <a:pt x="1376019" y="407832"/>
                      <a:pt x="1375663" y="405701"/>
                      <a:pt x="1375486" y="403393"/>
                    </a:cubicBezTo>
                    <a:cubicBezTo>
                      <a:pt x="1374598" y="396114"/>
                      <a:pt x="1373355" y="388834"/>
                      <a:pt x="1372113" y="381732"/>
                    </a:cubicBezTo>
                    <a:lnTo>
                      <a:pt x="1371402" y="377649"/>
                    </a:lnTo>
                    <a:cubicBezTo>
                      <a:pt x="1370514" y="372855"/>
                      <a:pt x="1369449" y="368238"/>
                      <a:pt x="1368384" y="363622"/>
                    </a:cubicBezTo>
                    <a:lnTo>
                      <a:pt x="1367851" y="361669"/>
                    </a:lnTo>
                    <a:cubicBezTo>
                      <a:pt x="1333761" y="211995"/>
                      <a:pt x="1227053" y="89840"/>
                      <a:pt x="1086966" y="34445"/>
                    </a:cubicBezTo>
                    <a:cubicBezTo>
                      <a:pt x="1086966" y="31426"/>
                      <a:pt x="1086966" y="27343"/>
                      <a:pt x="1086966" y="26100"/>
                    </a:cubicBezTo>
                    <a:cubicBezTo>
                      <a:pt x="1087143" y="17577"/>
                      <a:pt x="1087676" y="9055"/>
                      <a:pt x="1088741" y="533"/>
                    </a:cubicBezTo>
                    <a:lnTo>
                      <a:pt x="1088564" y="533"/>
                    </a:lnTo>
                    <a:lnTo>
                      <a:pt x="1081994" y="533"/>
                    </a:lnTo>
                    <a:cubicBezTo>
                      <a:pt x="1081107" y="8877"/>
                      <a:pt x="1080574" y="17400"/>
                      <a:pt x="1080397" y="25922"/>
                    </a:cubicBezTo>
                    <a:cubicBezTo>
                      <a:pt x="1080397" y="26810"/>
                      <a:pt x="1080397" y="29296"/>
                      <a:pt x="1080397" y="31781"/>
                    </a:cubicBezTo>
                    <a:cubicBezTo>
                      <a:pt x="1068501" y="27343"/>
                      <a:pt x="1056250" y="23259"/>
                      <a:pt x="1043821" y="19708"/>
                    </a:cubicBezTo>
                    <a:lnTo>
                      <a:pt x="1043821" y="16690"/>
                    </a:lnTo>
                    <a:cubicBezTo>
                      <a:pt x="1043999" y="11186"/>
                      <a:pt x="1044176" y="5859"/>
                      <a:pt x="1044531" y="355"/>
                    </a:cubicBezTo>
                    <a:lnTo>
                      <a:pt x="1044354" y="355"/>
                    </a:lnTo>
                    <a:lnTo>
                      <a:pt x="1037962" y="355"/>
                    </a:lnTo>
                    <a:cubicBezTo>
                      <a:pt x="1037607" y="5682"/>
                      <a:pt x="1037429" y="11186"/>
                      <a:pt x="1037252" y="16512"/>
                    </a:cubicBezTo>
                    <a:lnTo>
                      <a:pt x="1037252" y="17755"/>
                    </a:lnTo>
                    <a:cubicBezTo>
                      <a:pt x="1026244" y="14737"/>
                      <a:pt x="1015058" y="12251"/>
                      <a:pt x="1003695" y="10120"/>
                    </a:cubicBezTo>
                    <a:cubicBezTo>
                      <a:pt x="1003695" y="6747"/>
                      <a:pt x="1003872" y="3551"/>
                      <a:pt x="1004050" y="178"/>
                    </a:cubicBezTo>
                    <a:lnTo>
                      <a:pt x="1004050" y="178"/>
                    </a:lnTo>
                    <a:lnTo>
                      <a:pt x="997658" y="178"/>
                    </a:lnTo>
                    <a:cubicBezTo>
                      <a:pt x="997480" y="3018"/>
                      <a:pt x="997303" y="6037"/>
                      <a:pt x="997303" y="8877"/>
                    </a:cubicBezTo>
                    <a:cubicBezTo>
                      <a:pt x="984697" y="6747"/>
                      <a:pt x="971913" y="4971"/>
                      <a:pt x="958952" y="3906"/>
                    </a:cubicBezTo>
                    <a:lnTo>
                      <a:pt x="959129" y="178"/>
                    </a:lnTo>
                    <a:lnTo>
                      <a:pt x="958952" y="178"/>
                    </a:lnTo>
                    <a:lnTo>
                      <a:pt x="952560" y="178"/>
                    </a:lnTo>
                    <a:lnTo>
                      <a:pt x="952382" y="3373"/>
                    </a:lnTo>
                    <a:cubicBezTo>
                      <a:pt x="942084" y="2663"/>
                      <a:pt x="931787" y="1243"/>
                      <a:pt x="921311" y="1243"/>
                    </a:cubicBezTo>
                    <a:lnTo>
                      <a:pt x="921311" y="178"/>
                    </a:lnTo>
                    <a:lnTo>
                      <a:pt x="915097" y="178"/>
                    </a:lnTo>
                    <a:lnTo>
                      <a:pt x="915097" y="1243"/>
                    </a:lnTo>
                    <a:cubicBezTo>
                      <a:pt x="904621" y="1243"/>
                      <a:pt x="894323" y="1065"/>
                      <a:pt x="884025" y="1776"/>
                    </a:cubicBezTo>
                    <a:lnTo>
                      <a:pt x="884025" y="355"/>
                    </a:lnTo>
                    <a:lnTo>
                      <a:pt x="877633" y="355"/>
                    </a:lnTo>
                    <a:lnTo>
                      <a:pt x="877633" y="2308"/>
                    </a:lnTo>
                    <a:cubicBezTo>
                      <a:pt x="864672" y="3373"/>
                      <a:pt x="851889" y="5149"/>
                      <a:pt x="839283" y="7280"/>
                    </a:cubicBezTo>
                    <a:cubicBezTo>
                      <a:pt x="839283" y="4971"/>
                      <a:pt x="839105" y="2663"/>
                      <a:pt x="838928" y="178"/>
                    </a:cubicBezTo>
                    <a:lnTo>
                      <a:pt x="832536" y="178"/>
                    </a:lnTo>
                    <a:cubicBezTo>
                      <a:pt x="832536" y="2841"/>
                      <a:pt x="832713" y="5682"/>
                      <a:pt x="832891" y="8345"/>
                    </a:cubicBezTo>
                    <a:cubicBezTo>
                      <a:pt x="821527" y="10475"/>
                      <a:pt x="810342" y="13139"/>
                      <a:pt x="799334" y="16157"/>
                    </a:cubicBezTo>
                    <a:lnTo>
                      <a:pt x="799334" y="14382"/>
                    </a:lnTo>
                    <a:cubicBezTo>
                      <a:pt x="799156" y="9765"/>
                      <a:pt x="798979" y="4971"/>
                      <a:pt x="798801" y="355"/>
                    </a:cubicBezTo>
                    <a:lnTo>
                      <a:pt x="798801" y="355"/>
                    </a:lnTo>
                    <a:lnTo>
                      <a:pt x="792409" y="355"/>
                    </a:lnTo>
                    <a:cubicBezTo>
                      <a:pt x="792764" y="4971"/>
                      <a:pt x="792942" y="9765"/>
                      <a:pt x="793119" y="14559"/>
                    </a:cubicBezTo>
                    <a:lnTo>
                      <a:pt x="793119" y="18110"/>
                    </a:lnTo>
                    <a:cubicBezTo>
                      <a:pt x="780691" y="21661"/>
                      <a:pt x="768617" y="25745"/>
                      <a:pt x="756544" y="30183"/>
                    </a:cubicBezTo>
                    <a:cubicBezTo>
                      <a:pt x="756544" y="27520"/>
                      <a:pt x="756544" y="24857"/>
                      <a:pt x="756544" y="23792"/>
                    </a:cubicBezTo>
                    <a:cubicBezTo>
                      <a:pt x="756366" y="15979"/>
                      <a:pt x="755834" y="8167"/>
                      <a:pt x="755124" y="533"/>
                    </a:cubicBezTo>
                    <a:lnTo>
                      <a:pt x="755124" y="533"/>
                    </a:lnTo>
                    <a:lnTo>
                      <a:pt x="748732" y="533"/>
                    </a:lnTo>
                    <a:cubicBezTo>
                      <a:pt x="749442" y="8167"/>
                      <a:pt x="750152" y="15979"/>
                      <a:pt x="750152" y="23969"/>
                    </a:cubicBezTo>
                    <a:cubicBezTo>
                      <a:pt x="750152" y="25390"/>
                      <a:pt x="750152" y="29651"/>
                      <a:pt x="750152" y="32669"/>
                    </a:cubicBezTo>
                    <a:cubicBezTo>
                      <a:pt x="595328" y="93924"/>
                      <a:pt x="481163"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2" y="9765"/>
                      <a:pt x="122332" y="14382"/>
                    </a:cubicBezTo>
                    <a:lnTo>
                      <a:pt x="122332" y="16335"/>
                    </a:lnTo>
                    <a:cubicBezTo>
                      <a:pt x="111324" y="13316"/>
                      <a:pt x="100139" y="10831"/>
                      <a:pt x="88775" y="8522"/>
                    </a:cubicBezTo>
                    <a:cubicBezTo>
                      <a:pt x="88775" y="5859"/>
                      <a:pt x="88953" y="3018"/>
                      <a:pt x="89131" y="355"/>
                    </a:cubicBezTo>
                    <a:lnTo>
                      <a:pt x="82739" y="355"/>
                    </a:lnTo>
                    <a:lnTo>
                      <a:pt x="82739" y="355"/>
                    </a:lnTo>
                    <a:cubicBezTo>
                      <a:pt x="82739" y="2663"/>
                      <a:pt x="82561" y="4971"/>
                      <a:pt x="82561" y="7457"/>
                    </a:cubicBezTo>
                    <a:cubicBezTo>
                      <a:pt x="69955" y="5326"/>
                      <a:pt x="57171" y="3551"/>
                      <a:pt x="44210" y="2486"/>
                    </a:cubicBezTo>
                    <a:lnTo>
                      <a:pt x="44388" y="533"/>
                    </a:lnTo>
                    <a:lnTo>
                      <a:pt x="37996" y="533"/>
                    </a:lnTo>
                    <a:lnTo>
                      <a:pt x="37996" y="533"/>
                    </a:lnTo>
                    <a:lnTo>
                      <a:pt x="37996" y="1953"/>
                    </a:lnTo>
                    <a:cubicBezTo>
                      <a:pt x="27698" y="1243"/>
                      <a:pt x="17400" y="710"/>
                      <a:pt x="6924" y="533"/>
                    </a:cubicBezTo>
                    <a:lnTo>
                      <a:pt x="6924" y="355"/>
                    </a:lnTo>
                    <a:lnTo>
                      <a:pt x="533" y="355"/>
                    </a:lnTo>
                    <a:lnTo>
                      <a:pt x="533" y="3729"/>
                    </a:lnTo>
                    <a:lnTo>
                      <a:pt x="533" y="8700"/>
                    </a:lnTo>
                    <a:lnTo>
                      <a:pt x="3729" y="8700"/>
                    </a:lnTo>
                    <a:cubicBezTo>
                      <a:pt x="251767" y="8700"/>
                      <a:pt x="453997" y="209154"/>
                      <a:pt x="458081" y="457013"/>
                    </a:cubicBezTo>
                    <a:lnTo>
                      <a:pt x="458081" y="460919"/>
                    </a:lnTo>
                    <a:cubicBezTo>
                      <a:pt x="447606" y="460919"/>
                      <a:pt x="437308" y="461452"/>
                      <a:pt x="427010" y="462162"/>
                    </a:cubicBezTo>
                    <a:lnTo>
                      <a:pt x="427010" y="460742"/>
                    </a:lnTo>
                    <a:cubicBezTo>
                      <a:pt x="423814" y="349951"/>
                      <a:pt x="378361" y="246262"/>
                      <a:pt x="298996"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7"/>
                    </a:lnTo>
                    <a:cubicBezTo>
                      <a:pt x="407657" y="463583"/>
                      <a:pt x="394873" y="465358"/>
                      <a:pt x="382267" y="467666"/>
                    </a:cubicBezTo>
                    <a:cubicBezTo>
                      <a:pt x="379426" y="260998"/>
                      <a:pt x="206669" y="93391"/>
                      <a:pt x="178" y="93391"/>
                    </a:cubicBezTo>
                    <a:lnTo>
                      <a:pt x="178" y="99783"/>
                    </a:lnTo>
                    <a:cubicBezTo>
                      <a:pt x="203296" y="99783"/>
                      <a:pt x="373567" y="265260"/>
                      <a:pt x="375875" y="468732"/>
                    </a:cubicBezTo>
                    <a:cubicBezTo>
                      <a:pt x="364512" y="470862"/>
                      <a:pt x="353326" y="473348"/>
                      <a:pt x="342318" y="476366"/>
                    </a:cubicBezTo>
                    <a:lnTo>
                      <a:pt x="342318" y="475123"/>
                    </a:lnTo>
                    <a:cubicBezTo>
                      <a:pt x="340542" y="385816"/>
                      <a:pt x="304677" y="302012"/>
                      <a:pt x="240936" y="239337"/>
                    </a:cubicBezTo>
                    <a:cubicBezTo>
                      <a:pt x="177196" y="176485"/>
                      <a:pt x="89486" y="142040"/>
                      <a:pt x="178" y="142040"/>
                    </a:cubicBezTo>
                    <a:lnTo>
                      <a:pt x="178" y="148432"/>
                    </a:lnTo>
                    <a:cubicBezTo>
                      <a:pt x="179859" y="148432"/>
                      <a:pt x="332375" y="295088"/>
                      <a:pt x="335749" y="475123"/>
                    </a:cubicBezTo>
                    <a:lnTo>
                      <a:pt x="335749" y="478142"/>
                    </a:lnTo>
                    <a:cubicBezTo>
                      <a:pt x="323320" y="481693"/>
                      <a:pt x="311247" y="485599"/>
                      <a:pt x="299173" y="490038"/>
                    </a:cubicBezTo>
                    <a:cubicBezTo>
                      <a:pt x="299173" y="487552"/>
                      <a:pt x="299173" y="485066"/>
                      <a:pt x="299173" y="484178"/>
                    </a:cubicBezTo>
                    <a:cubicBezTo>
                      <a:pt x="295977" y="324028"/>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3" y="821878"/>
                    </a:lnTo>
                    <a:cubicBezTo>
                      <a:pt x="10298" y="826495"/>
                      <a:pt x="9410" y="831111"/>
                      <a:pt x="8522" y="835727"/>
                    </a:cubicBezTo>
                    <a:lnTo>
                      <a:pt x="7812" y="840343"/>
                    </a:lnTo>
                    <a:cubicBezTo>
                      <a:pt x="6569" y="847268"/>
                      <a:pt x="5504" y="854370"/>
                      <a:pt x="4439" y="861294"/>
                    </a:cubicBezTo>
                    <a:cubicBezTo>
                      <a:pt x="4084" y="863603"/>
                      <a:pt x="3729" y="865911"/>
                      <a:pt x="3551" y="868396"/>
                    </a:cubicBezTo>
                    <a:lnTo>
                      <a:pt x="3551" y="868929"/>
                    </a:lnTo>
                    <a:cubicBezTo>
                      <a:pt x="1598" y="885441"/>
                      <a:pt x="533" y="902308"/>
                      <a:pt x="355" y="919176"/>
                    </a:cubicBezTo>
                    <a:lnTo>
                      <a:pt x="355" y="919176"/>
                    </a:lnTo>
                    <a:lnTo>
                      <a:pt x="6747" y="919176"/>
                    </a:lnTo>
                    <a:lnTo>
                      <a:pt x="6747" y="919176"/>
                    </a:lnTo>
                    <a:cubicBezTo>
                      <a:pt x="6747" y="915270"/>
                      <a:pt x="6924" y="911363"/>
                      <a:pt x="7102" y="907635"/>
                    </a:cubicBezTo>
                    <a:cubicBezTo>
                      <a:pt x="7280" y="904617"/>
                      <a:pt x="7280" y="901598"/>
                      <a:pt x="7457" y="898580"/>
                    </a:cubicBezTo>
                    <a:cubicBezTo>
                      <a:pt x="7812" y="892366"/>
                      <a:pt x="8345" y="886329"/>
                      <a:pt x="8878" y="880115"/>
                    </a:cubicBezTo>
                    <a:lnTo>
                      <a:pt x="9233" y="876031"/>
                    </a:lnTo>
                    <a:cubicBezTo>
                      <a:pt x="31959" y="646637"/>
                      <a:pt x="225845" y="467134"/>
                      <a:pt x="460567" y="467134"/>
                    </a:cubicBezTo>
                    <a:cubicBezTo>
                      <a:pt x="695289" y="467134"/>
                      <a:pt x="889174" y="646637"/>
                      <a:pt x="912611" y="876031"/>
                    </a:cubicBezTo>
                    <a:lnTo>
                      <a:pt x="912966" y="879582"/>
                    </a:lnTo>
                    <a:cubicBezTo>
                      <a:pt x="913499" y="885796"/>
                      <a:pt x="914031" y="892188"/>
                      <a:pt x="914387" y="898580"/>
                    </a:cubicBezTo>
                    <a:cubicBezTo>
                      <a:pt x="914564" y="901421"/>
                      <a:pt x="914564" y="904262"/>
                      <a:pt x="914742" y="907102"/>
                    </a:cubicBezTo>
                    <a:cubicBezTo>
                      <a:pt x="914919" y="911186"/>
                      <a:pt x="914919" y="915092"/>
                      <a:pt x="915097" y="919176"/>
                    </a:cubicBezTo>
                    <a:lnTo>
                      <a:pt x="915097" y="919176"/>
                    </a:lnTo>
                    <a:lnTo>
                      <a:pt x="921666" y="919176"/>
                    </a:lnTo>
                    <a:lnTo>
                      <a:pt x="921666" y="919176"/>
                    </a:lnTo>
                    <a:cubicBezTo>
                      <a:pt x="921666" y="915270"/>
                      <a:pt x="921844" y="911363"/>
                      <a:pt x="922021" y="907635"/>
                    </a:cubicBezTo>
                    <a:cubicBezTo>
                      <a:pt x="922021" y="904617"/>
                      <a:pt x="922199" y="901598"/>
                      <a:pt x="922376" y="898580"/>
                    </a:cubicBezTo>
                    <a:cubicBezTo>
                      <a:pt x="922731" y="892366"/>
                      <a:pt x="923264" y="886329"/>
                      <a:pt x="923797" y="880115"/>
                    </a:cubicBezTo>
                    <a:lnTo>
                      <a:pt x="924152" y="876031"/>
                    </a:lnTo>
                    <a:cubicBezTo>
                      <a:pt x="947766" y="646814"/>
                      <a:pt x="1141474" y="467311"/>
                      <a:pt x="1376196" y="467311"/>
                    </a:cubicBezTo>
                    <a:cubicBezTo>
                      <a:pt x="1610918" y="467311"/>
                      <a:pt x="1804804" y="646814"/>
                      <a:pt x="1828241" y="876209"/>
                    </a:cubicBezTo>
                    <a:lnTo>
                      <a:pt x="1828595" y="879760"/>
                    </a:lnTo>
                    <a:cubicBezTo>
                      <a:pt x="1829128" y="885974"/>
                      <a:pt x="1829661" y="892366"/>
                      <a:pt x="1830016" y="898757"/>
                    </a:cubicBezTo>
                    <a:cubicBezTo>
                      <a:pt x="1830194" y="901598"/>
                      <a:pt x="1830194" y="904439"/>
                      <a:pt x="1830371" y="907280"/>
                    </a:cubicBezTo>
                    <a:cubicBezTo>
                      <a:pt x="1830548" y="911363"/>
                      <a:pt x="1830548" y="915270"/>
                      <a:pt x="1830726" y="919353"/>
                    </a:cubicBezTo>
                    <a:lnTo>
                      <a:pt x="1830726" y="919353"/>
                    </a:lnTo>
                    <a:lnTo>
                      <a:pt x="1837118" y="919353"/>
                    </a:lnTo>
                    <a:cubicBezTo>
                      <a:pt x="1836940" y="902308"/>
                      <a:pt x="1835875" y="885619"/>
                      <a:pt x="1833922" y="869107"/>
                    </a:cubicBezTo>
                    <a:lnTo>
                      <a:pt x="1833922" y="868574"/>
                    </a:lnTo>
                    <a:cubicBezTo>
                      <a:pt x="1833567" y="866266"/>
                      <a:pt x="1833212" y="864135"/>
                      <a:pt x="1833034" y="861827"/>
                    </a:cubicBezTo>
                    <a:cubicBezTo>
                      <a:pt x="1832147" y="854547"/>
                      <a:pt x="1830904" y="847268"/>
                      <a:pt x="1829661" y="840166"/>
                    </a:cubicBezTo>
                    <a:lnTo>
                      <a:pt x="1828951" y="836082"/>
                    </a:lnTo>
                    <a:cubicBezTo>
                      <a:pt x="1828063" y="831289"/>
                      <a:pt x="1826998" y="826672"/>
                      <a:pt x="1825932" y="822056"/>
                    </a:cubicBezTo>
                    <a:lnTo>
                      <a:pt x="1825400" y="820103"/>
                    </a:lnTo>
                    <a:cubicBezTo>
                      <a:pt x="1791310" y="670428"/>
                      <a:pt x="1684602" y="548274"/>
                      <a:pt x="1544514" y="492878"/>
                    </a:cubicBezTo>
                    <a:cubicBezTo>
                      <a:pt x="1544514" y="489860"/>
                      <a:pt x="1544514" y="485776"/>
                      <a:pt x="1544514" y="484534"/>
                    </a:cubicBezTo>
                    <a:cubicBezTo>
                      <a:pt x="1547533" y="327757"/>
                      <a:pt x="1680518" y="200276"/>
                      <a:pt x="1836940" y="200276"/>
                    </a:cubicBezTo>
                    <a:lnTo>
                      <a:pt x="1836940" y="193884"/>
                    </a:lnTo>
                    <a:cubicBezTo>
                      <a:pt x="1677145" y="193884"/>
                      <a:pt x="1541318" y="324206"/>
                      <a:pt x="1538122" y="484534"/>
                    </a:cubicBezTo>
                    <a:cubicBezTo>
                      <a:pt x="1538122" y="485421"/>
                      <a:pt x="1538122" y="487907"/>
                      <a:pt x="1538122" y="490393"/>
                    </a:cubicBezTo>
                    <a:cubicBezTo>
                      <a:pt x="1526227" y="485954"/>
                      <a:pt x="1513976" y="481870"/>
                      <a:pt x="1501547" y="478497"/>
                    </a:cubicBezTo>
                    <a:lnTo>
                      <a:pt x="1501547" y="475479"/>
                    </a:lnTo>
                    <a:cubicBezTo>
                      <a:pt x="1503145" y="387769"/>
                      <a:pt x="1538478" y="305741"/>
                      <a:pt x="1600975" y="244309"/>
                    </a:cubicBezTo>
                    <a:cubicBezTo>
                      <a:pt x="1663473" y="182699"/>
                      <a:pt x="1746745" y="148787"/>
                      <a:pt x="1834277" y="148787"/>
                    </a:cubicBezTo>
                    <a:lnTo>
                      <a:pt x="1836940" y="148787"/>
                    </a:lnTo>
                    <a:lnTo>
                      <a:pt x="1836940" y="142395"/>
                    </a:lnTo>
                    <a:lnTo>
                      <a:pt x="1834277" y="142395"/>
                    </a:lnTo>
                    <a:cubicBezTo>
                      <a:pt x="1744969" y="142395"/>
                      <a:pt x="1660100" y="177017"/>
                      <a:pt x="1596537" y="239692"/>
                    </a:cubicBezTo>
                    <a:cubicBezTo>
                      <a:pt x="1532973" y="302367"/>
                      <a:pt x="1496931" y="386171"/>
                      <a:pt x="1495155" y="475479"/>
                    </a:cubicBezTo>
                    <a:lnTo>
                      <a:pt x="1495155" y="476721"/>
                    </a:lnTo>
                    <a:cubicBezTo>
                      <a:pt x="1484147" y="473703"/>
                      <a:pt x="1472961" y="471217"/>
                      <a:pt x="1461598" y="469087"/>
                    </a:cubicBezTo>
                    <a:cubicBezTo>
                      <a:pt x="1463906" y="265437"/>
                      <a:pt x="1633645" y="100138"/>
                      <a:pt x="1836940" y="100138"/>
                    </a:cubicBezTo>
                    <a:lnTo>
                      <a:pt x="1836940" y="93746"/>
                    </a:lnTo>
                    <a:cubicBezTo>
                      <a:pt x="1630449" y="93746"/>
                      <a:pt x="1458047" y="261353"/>
                      <a:pt x="1455206" y="468021"/>
                    </a:cubicBezTo>
                    <a:cubicBezTo>
                      <a:pt x="1442600" y="465891"/>
                      <a:pt x="1429817" y="464115"/>
                      <a:pt x="1416855" y="462872"/>
                    </a:cubicBezTo>
                    <a:cubicBezTo>
                      <a:pt x="1423957" y="237562"/>
                      <a:pt x="1613049" y="55040"/>
                      <a:pt x="1836940" y="55040"/>
                    </a:cubicBezTo>
                    <a:lnTo>
                      <a:pt x="1836940" y="48649"/>
                    </a:lnTo>
                    <a:cubicBezTo>
                      <a:pt x="1609675" y="48649"/>
                      <a:pt x="1417743" y="233833"/>
                      <a:pt x="1410463" y="462517"/>
                    </a:cubicBezTo>
                    <a:cubicBezTo>
                      <a:pt x="1400165" y="461807"/>
                      <a:pt x="1389868" y="461275"/>
                      <a:pt x="1379392" y="461097"/>
                    </a:cubicBezTo>
                    <a:cubicBezTo>
                      <a:pt x="1379392" y="457368"/>
                      <a:pt x="1379570" y="453462"/>
                      <a:pt x="1379747" y="449734"/>
                    </a:cubicBezTo>
                    <a:cubicBezTo>
                      <a:pt x="1379925" y="446715"/>
                      <a:pt x="1379925" y="443697"/>
                      <a:pt x="1380102" y="440679"/>
                    </a:cubicBezTo>
                    <a:cubicBezTo>
                      <a:pt x="1380457" y="434465"/>
                      <a:pt x="1380990" y="428428"/>
                      <a:pt x="1381523" y="422214"/>
                    </a:cubicBezTo>
                    <a:lnTo>
                      <a:pt x="1381878" y="418130"/>
                    </a:lnTo>
                    <a:cubicBezTo>
                      <a:pt x="1405492" y="188735"/>
                      <a:pt x="1602041" y="9410"/>
                      <a:pt x="1836940" y="9410"/>
                    </a:cubicBezTo>
                    <a:lnTo>
                      <a:pt x="1837473" y="9410"/>
                    </a:lnTo>
                    <a:lnTo>
                      <a:pt x="1837473" y="6214"/>
                    </a:lnTo>
                    <a:cubicBezTo>
                      <a:pt x="1837473" y="4439"/>
                      <a:pt x="1837473" y="2486"/>
                      <a:pt x="1837473" y="710"/>
                    </a:cubicBezTo>
                    <a:lnTo>
                      <a:pt x="1837296" y="710"/>
                    </a:lnTo>
                    <a:lnTo>
                      <a:pt x="1830904" y="710"/>
                    </a:lnTo>
                    <a:lnTo>
                      <a:pt x="1830548" y="1776"/>
                    </a:lnTo>
                    <a:close/>
                    <a:moveTo>
                      <a:pt x="926815" y="819215"/>
                    </a:moveTo>
                    <a:lnTo>
                      <a:pt x="926282" y="821523"/>
                    </a:lnTo>
                    <a:cubicBezTo>
                      <a:pt x="925217" y="826140"/>
                      <a:pt x="924329" y="830756"/>
                      <a:pt x="923442" y="835372"/>
                    </a:cubicBezTo>
                    <a:lnTo>
                      <a:pt x="922554" y="839988"/>
                    </a:lnTo>
                    <a:cubicBezTo>
                      <a:pt x="921311" y="846913"/>
                      <a:pt x="920246" y="853837"/>
                      <a:pt x="919358" y="860939"/>
                    </a:cubicBezTo>
                    <a:cubicBezTo>
                      <a:pt x="919003" y="863247"/>
                      <a:pt x="918648" y="865733"/>
                      <a:pt x="918470" y="868041"/>
                    </a:cubicBezTo>
                    <a:cubicBezTo>
                      <a:pt x="918115" y="865733"/>
                      <a:pt x="917760" y="863603"/>
                      <a:pt x="917582" y="861294"/>
                    </a:cubicBezTo>
                    <a:cubicBezTo>
                      <a:pt x="916695" y="854015"/>
                      <a:pt x="915452" y="846735"/>
                      <a:pt x="914209" y="839633"/>
                    </a:cubicBezTo>
                    <a:lnTo>
                      <a:pt x="913499" y="835550"/>
                    </a:lnTo>
                    <a:cubicBezTo>
                      <a:pt x="912611" y="830756"/>
                      <a:pt x="911546" y="826140"/>
                      <a:pt x="910480" y="821523"/>
                    </a:cubicBezTo>
                    <a:lnTo>
                      <a:pt x="909948" y="819570"/>
                    </a:lnTo>
                    <a:cubicBezTo>
                      <a:pt x="875858" y="669896"/>
                      <a:pt x="769150" y="547741"/>
                      <a:pt x="629062" y="492346"/>
                    </a:cubicBezTo>
                    <a:cubicBezTo>
                      <a:pt x="629062" y="489327"/>
                      <a:pt x="629062" y="485244"/>
                      <a:pt x="629062" y="484001"/>
                    </a:cubicBezTo>
                    <a:cubicBezTo>
                      <a:pt x="632081" y="327224"/>
                      <a:pt x="761870" y="199744"/>
                      <a:pt x="918293" y="199744"/>
                    </a:cubicBezTo>
                    <a:cubicBezTo>
                      <a:pt x="1074715" y="199744"/>
                      <a:pt x="1204505" y="327224"/>
                      <a:pt x="1207523" y="484001"/>
                    </a:cubicBezTo>
                    <a:cubicBezTo>
                      <a:pt x="1207523" y="485244"/>
                      <a:pt x="1207523" y="489327"/>
                      <a:pt x="1207523" y="492346"/>
                    </a:cubicBezTo>
                    <a:cubicBezTo>
                      <a:pt x="1067613" y="547564"/>
                      <a:pt x="960905" y="669718"/>
                      <a:pt x="926815" y="819215"/>
                    </a:cubicBezTo>
                    <a:close/>
                    <a:moveTo>
                      <a:pt x="1214092" y="489683"/>
                    </a:moveTo>
                    <a:cubicBezTo>
                      <a:pt x="1214092" y="487197"/>
                      <a:pt x="1214092" y="484711"/>
                      <a:pt x="1214092" y="483823"/>
                    </a:cubicBezTo>
                    <a:cubicBezTo>
                      <a:pt x="1210896" y="323673"/>
                      <a:pt x="1078266" y="193174"/>
                      <a:pt x="918470" y="193174"/>
                    </a:cubicBezTo>
                    <a:cubicBezTo>
                      <a:pt x="758674" y="193174"/>
                      <a:pt x="626044" y="323496"/>
                      <a:pt x="622848" y="483823"/>
                    </a:cubicBezTo>
                    <a:cubicBezTo>
                      <a:pt x="622848" y="484711"/>
                      <a:pt x="622848" y="487197"/>
                      <a:pt x="622848" y="489683"/>
                    </a:cubicBezTo>
                    <a:cubicBezTo>
                      <a:pt x="610952" y="485244"/>
                      <a:pt x="598701" y="481160"/>
                      <a:pt x="586273" y="477787"/>
                    </a:cubicBezTo>
                    <a:lnTo>
                      <a:pt x="586273" y="474768"/>
                    </a:lnTo>
                    <a:cubicBezTo>
                      <a:pt x="587871" y="387059"/>
                      <a:pt x="623203" y="305031"/>
                      <a:pt x="685701" y="243598"/>
                    </a:cubicBezTo>
                    <a:cubicBezTo>
                      <a:pt x="748199" y="181989"/>
                      <a:pt x="830938" y="148077"/>
                      <a:pt x="918470" y="148077"/>
                    </a:cubicBezTo>
                    <a:cubicBezTo>
                      <a:pt x="1098152" y="148077"/>
                      <a:pt x="1247294" y="294733"/>
                      <a:pt x="1250668" y="474768"/>
                    </a:cubicBezTo>
                    <a:lnTo>
                      <a:pt x="1250668" y="477787"/>
                    </a:lnTo>
                    <a:cubicBezTo>
                      <a:pt x="1238239" y="481160"/>
                      <a:pt x="1225988" y="485244"/>
                      <a:pt x="1214092" y="489683"/>
                    </a:cubicBezTo>
                    <a:close/>
                    <a:moveTo>
                      <a:pt x="1256882" y="475834"/>
                    </a:moveTo>
                    <a:lnTo>
                      <a:pt x="1256882" y="474591"/>
                    </a:lnTo>
                    <a:cubicBezTo>
                      <a:pt x="1255106" y="385283"/>
                      <a:pt x="1219241" y="301480"/>
                      <a:pt x="1155500" y="238805"/>
                    </a:cubicBezTo>
                    <a:cubicBezTo>
                      <a:pt x="1091760" y="175952"/>
                      <a:pt x="1007601" y="141507"/>
                      <a:pt x="918115" y="141507"/>
                    </a:cubicBezTo>
                    <a:cubicBezTo>
                      <a:pt x="828807" y="141507"/>
                      <a:pt x="744470" y="176129"/>
                      <a:pt x="680730" y="238805"/>
                    </a:cubicBezTo>
                    <a:cubicBezTo>
                      <a:pt x="617167" y="301480"/>
                      <a:pt x="581124" y="385283"/>
                      <a:pt x="579348" y="474591"/>
                    </a:cubicBezTo>
                    <a:lnTo>
                      <a:pt x="579348" y="475834"/>
                    </a:lnTo>
                    <a:cubicBezTo>
                      <a:pt x="568340" y="472815"/>
                      <a:pt x="557154" y="470330"/>
                      <a:pt x="545791" y="468199"/>
                    </a:cubicBezTo>
                    <a:cubicBezTo>
                      <a:pt x="548099" y="264549"/>
                      <a:pt x="714642" y="99250"/>
                      <a:pt x="917938" y="99250"/>
                    </a:cubicBezTo>
                    <a:cubicBezTo>
                      <a:pt x="1121233" y="99250"/>
                      <a:pt x="1287776" y="264727"/>
                      <a:pt x="1290084" y="468199"/>
                    </a:cubicBezTo>
                    <a:cubicBezTo>
                      <a:pt x="1279253" y="470330"/>
                      <a:pt x="1268068" y="472815"/>
                      <a:pt x="1256882" y="475834"/>
                    </a:cubicBezTo>
                    <a:close/>
                    <a:moveTo>
                      <a:pt x="1297008" y="467134"/>
                    </a:moveTo>
                    <a:cubicBezTo>
                      <a:pt x="1294168" y="260466"/>
                      <a:pt x="1124784" y="92859"/>
                      <a:pt x="918470" y="92859"/>
                    </a:cubicBezTo>
                    <a:cubicBezTo>
                      <a:pt x="711979" y="92859"/>
                      <a:pt x="542773" y="260466"/>
                      <a:pt x="539932" y="467134"/>
                    </a:cubicBezTo>
                    <a:cubicBezTo>
                      <a:pt x="527326" y="465003"/>
                      <a:pt x="514542" y="463228"/>
                      <a:pt x="501581" y="461985"/>
                    </a:cubicBezTo>
                    <a:cubicBezTo>
                      <a:pt x="508683" y="236674"/>
                      <a:pt x="694579" y="54153"/>
                      <a:pt x="918470" y="54153"/>
                    </a:cubicBezTo>
                    <a:cubicBezTo>
                      <a:pt x="1027842" y="54153"/>
                      <a:pt x="1131176" y="96232"/>
                      <a:pt x="1209476" y="172756"/>
                    </a:cubicBezTo>
                    <a:cubicBezTo>
                      <a:pt x="1287598" y="249102"/>
                      <a:pt x="1332341" y="351194"/>
                      <a:pt x="1335537" y="460209"/>
                    </a:cubicBezTo>
                    <a:lnTo>
                      <a:pt x="1335537" y="461985"/>
                    </a:lnTo>
                    <a:cubicBezTo>
                      <a:pt x="1322398" y="463228"/>
                      <a:pt x="1309615" y="464826"/>
                      <a:pt x="1297008" y="467134"/>
                    </a:cubicBezTo>
                    <a:close/>
                    <a:moveTo>
                      <a:pt x="1341751" y="461452"/>
                    </a:moveTo>
                    <a:lnTo>
                      <a:pt x="1341751" y="460032"/>
                    </a:lnTo>
                    <a:cubicBezTo>
                      <a:pt x="1338555" y="349241"/>
                      <a:pt x="1293102" y="245551"/>
                      <a:pt x="1213737" y="167962"/>
                    </a:cubicBezTo>
                    <a:cubicBezTo>
                      <a:pt x="1134194" y="90373"/>
                      <a:pt x="1029262" y="47583"/>
                      <a:pt x="918293" y="47583"/>
                    </a:cubicBezTo>
                    <a:cubicBezTo>
                      <a:pt x="691028" y="47583"/>
                      <a:pt x="502291" y="232768"/>
                      <a:pt x="495012" y="461452"/>
                    </a:cubicBezTo>
                    <a:cubicBezTo>
                      <a:pt x="484714" y="460742"/>
                      <a:pt x="474416" y="460209"/>
                      <a:pt x="463940" y="460032"/>
                    </a:cubicBezTo>
                    <a:lnTo>
                      <a:pt x="463940" y="456658"/>
                    </a:lnTo>
                    <a:cubicBezTo>
                      <a:pt x="467669" y="209864"/>
                      <a:pt x="668301" y="9588"/>
                      <a:pt x="915097" y="7812"/>
                    </a:cubicBezTo>
                    <a:lnTo>
                      <a:pt x="921133" y="7812"/>
                    </a:lnTo>
                    <a:cubicBezTo>
                      <a:pt x="1155856" y="7812"/>
                      <a:pt x="1346900" y="188025"/>
                      <a:pt x="1370514" y="417420"/>
                    </a:cubicBezTo>
                    <a:lnTo>
                      <a:pt x="1370870" y="420971"/>
                    </a:lnTo>
                    <a:cubicBezTo>
                      <a:pt x="1371402" y="427185"/>
                      <a:pt x="1371935" y="433577"/>
                      <a:pt x="1372290" y="439969"/>
                    </a:cubicBezTo>
                    <a:cubicBezTo>
                      <a:pt x="1372468" y="442809"/>
                      <a:pt x="1372468" y="445650"/>
                      <a:pt x="1372468" y="448491"/>
                    </a:cubicBezTo>
                    <a:cubicBezTo>
                      <a:pt x="1372645" y="452397"/>
                      <a:pt x="1372823" y="456303"/>
                      <a:pt x="1372823" y="460387"/>
                    </a:cubicBezTo>
                    <a:cubicBezTo>
                      <a:pt x="1362347" y="460209"/>
                      <a:pt x="1352049" y="460742"/>
                      <a:pt x="1341751" y="461452"/>
                    </a:cubicBezTo>
                    <a:close/>
                  </a:path>
                </a:pathLst>
              </a:custGeom>
              <a:grpFill/>
              <a:ln w="10769" cap="flat">
                <a:noFill/>
                <a:prstDash val="solid"/>
                <a:miter/>
              </a:ln>
            </p:spPr>
            <p:txBody>
              <a:bodyPr rtlCol="0" anchor="ctr"/>
              <a:lstStyle/>
              <a:p>
                <a:endParaRPr lang="en-US" dirty="0"/>
              </a:p>
            </p:txBody>
          </p:sp>
          <p:sp>
            <p:nvSpPr>
              <p:cNvPr id="1079" name="Freeform: Shape 1078">
                <a:extLst>
                  <a:ext uri="{FF2B5EF4-FFF2-40B4-BE49-F238E27FC236}">
                    <a16:creationId xmlns:a16="http://schemas.microsoft.com/office/drawing/2014/main" id="{E965774D-703A-44C1-987B-09351816AE15}"/>
                  </a:ext>
                </a:extLst>
              </p:cNvPr>
              <p:cNvSpPr/>
              <p:nvPr/>
            </p:nvSpPr>
            <p:spPr>
              <a:xfrm>
                <a:off x="586983" y="1011679"/>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080" name="Freeform: Shape 1079">
                <a:extLst>
                  <a:ext uri="{FF2B5EF4-FFF2-40B4-BE49-F238E27FC236}">
                    <a16:creationId xmlns:a16="http://schemas.microsoft.com/office/drawing/2014/main" id="{1720FF92-D95A-47CD-9441-711749593229}"/>
                  </a:ext>
                </a:extLst>
              </p:cNvPr>
              <p:cNvSpPr/>
              <p:nvPr/>
            </p:nvSpPr>
            <p:spPr>
              <a:xfrm>
                <a:off x="630838" y="106334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081" name="Freeform: Shape 1080">
                <a:extLst>
                  <a:ext uri="{FF2B5EF4-FFF2-40B4-BE49-F238E27FC236}">
                    <a16:creationId xmlns:a16="http://schemas.microsoft.com/office/drawing/2014/main" id="{A95086D4-421F-478E-BE11-D28140F8C11E}"/>
                  </a:ext>
                </a:extLst>
              </p:cNvPr>
              <p:cNvSpPr/>
              <p:nvPr/>
            </p:nvSpPr>
            <p:spPr>
              <a:xfrm>
                <a:off x="1546290" y="1982521"/>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2"/>
                    </a:cubicBezTo>
                    <a:lnTo>
                      <a:pt x="178" y="267212"/>
                    </a:lnTo>
                    <a:lnTo>
                      <a:pt x="6392" y="267212"/>
                    </a:lnTo>
                    <a:cubicBezTo>
                      <a:pt x="21306" y="121444"/>
                      <a:pt x="145592" y="6392"/>
                      <a:pt x="294202" y="6392"/>
                    </a:cubicBezTo>
                    <a:cubicBezTo>
                      <a:pt x="442812" y="6392"/>
                      <a:pt x="567097" y="121444"/>
                      <a:pt x="581834" y="267212"/>
                    </a:cubicBezTo>
                    <a:lnTo>
                      <a:pt x="588048" y="267212"/>
                    </a:lnTo>
                    <a:lnTo>
                      <a:pt x="588226" y="267212"/>
                    </a:lnTo>
                    <a:cubicBezTo>
                      <a:pt x="573489" y="117716"/>
                      <a:pt x="446185" y="0"/>
                      <a:pt x="294202" y="0"/>
                    </a:cubicBezTo>
                    <a:close/>
                  </a:path>
                </a:pathLst>
              </a:custGeom>
              <a:grpFill/>
              <a:ln w="10769" cap="flat">
                <a:noFill/>
                <a:prstDash val="solid"/>
                <a:miter/>
              </a:ln>
            </p:spPr>
            <p:txBody>
              <a:bodyPr rtlCol="0" anchor="ctr"/>
              <a:lstStyle/>
              <a:p>
                <a:endParaRPr lang="en-US" dirty="0"/>
              </a:p>
            </p:txBody>
          </p:sp>
          <p:sp>
            <p:nvSpPr>
              <p:cNvPr id="1082" name="Freeform: Shape 1081">
                <a:extLst>
                  <a:ext uri="{FF2B5EF4-FFF2-40B4-BE49-F238E27FC236}">
                    <a16:creationId xmlns:a16="http://schemas.microsoft.com/office/drawing/2014/main" id="{007940BB-1842-47D7-B230-F1A3351C8239}"/>
                  </a:ext>
                </a:extLst>
              </p:cNvPr>
              <p:cNvSpPr/>
              <p:nvPr/>
            </p:nvSpPr>
            <p:spPr>
              <a:xfrm>
                <a:off x="1417211" y="1836753"/>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4 w 846917"/>
                  <a:gd name="connsiteY7" fmla="*/ 125173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9"/>
                      <a:pt x="714464" y="125173"/>
                    </a:cubicBezTo>
                    <a:cubicBezTo>
                      <a:pt x="792587" y="201519"/>
                      <a:pt x="837330"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083" name="Freeform: Shape 1082">
                <a:extLst>
                  <a:ext uri="{FF2B5EF4-FFF2-40B4-BE49-F238E27FC236}">
                    <a16:creationId xmlns:a16="http://schemas.microsoft.com/office/drawing/2014/main" id="{ADCA9AC1-983A-4D03-B64B-B5CC815746CB}"/>
                  </a:ext>
                </a:extLst>
              </p:cNvPr>
              <p:cNvSpPr/>
              <p:nvPr/>
            </p:nvSpPr>
            <p:spPr>
              <a:xfrm>
                <a:off x="546679" y="1882028"/>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84" name="Freeform: Shape 1083">
                <a:extLst>
                  <a:ext uri="{FF2B5EF4-FFF2-40B4-BE49-F238E27FC236}">
                    <a16:creationId xmlns:a16="http://schemas.microsoft.com/office/drawing/2014/main" id="{66B81A81-267F-44C6-8F90-62028E124AB2}"/>
                  </a:ext>
                </a:extLst>
              </p:cNvPr>
              <p:cNvSpPr/>
              <p:nvPr/>
            </p:nvSpPr>
            <p:spPr>
              <a:xfrm>
                <a:off x="1462131" y="1882028"/>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85" name="Freeform: Shape 1084">
                <a:extLst>
                  <a:ext uri="{FF2B5EF4-FFF2-40B4-BE49-F238E27FC236}">
                    <a16:creationId xmlns:a16="http://schemas.microsoft.com/office/drawing/2014/main" id="{9025B908-8BA1-4FE0-AE20-1E1B36B39575}"/>
                  </a:ext>
                </a:extLst>
              </p:cNvPr>
              <p:cNvSpPr/>
              <p:nvPr/>
            </p:nvSpPr>
            <p:spPr>
              <a:xfrm>
                <a:off x="1502435" y="1930854"/>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9"/>
                      <a:pt x="0" y="318880"/>
                    </a:cubicBezTo>
                    <a:lnTo>
                      <a:pt x="0" y="318880"/>
                    </a:lnTo>
                    <a:lnTo>
                      <a:pt x="6392" y="318880"/>
                    </a:lnTo>
                    <a:cubicBezTo>
                      <a:pt x="11363" y="236674"/>
                      <a:pt x="46163" y="159972"/>
                      <a:pt x="105110" y="101914"/>
                    </a:cubicBezTo>
                    <a:cubicBezTo>
                      <a:pt x="167608" y="40304"/>
                      <a:pt x="250347" y="6392"/>
                      <a:pt x="337879" y="6392"/>
                    </a:cubicBezTo>
                    <a:cubicBezTo>
                      <a:pt x="512767" y="6392"/>
                      <a:pt x="658713" y="145236"/>
                      <a:pt x="669366" y="318880"/>
                    </a:cubicBezTo>
                    <a:lnTo>
                      <a:pt x="675758" y="318880"/>
                    </a:lnTo>
                    <a:lnTo>
                      <a:pt x="675758" y="318880"/>
                    </a:lnTo>
                    <a:cubicBezTo>
                      <a:pt x="671142" y="234899"/>
                      <a:pt x="635632" y="156599"/>
                      <a:pt x="575442" y="97297"/>
                    </a:cubicBezTo>
                    <a:close/>
                  </a:path>
                </a:pathLst>
              </a:custGeom>
              <a:grpFill/>
              <a:ln w="10769" cap="flat">
                <a:noFill/>
                <a:prstDash val="solid"/>
                <a:miter/>
              </a:ln>
            </p:spPr>
            <p:txBody>
              <a:bodyPr rtlCol="0" anchor="ctr"/>
              <a:lstStyle/>
              <a:p>
                <a:endParaRPr lang="en-US" dirty="0"/>
              </a:p>
            </p:txBody>
          </p:sp>
          <p:sp>
            <p:nvSpPr>
              <p:cNvPr id="1086" name="Freeform: Shape 1085">
                <a:extLst>
                  <a:ext uri="{FF2B5EF4-FFF2-40B4-BE49-F238E27FC236}">
                    <a16:creationId xmlns:a16="http://schemas.microsoft.com/office/drawing/2014/main" id="{74F54CB5-CD53-4479-8C38-7B6DF2738E43}"/>
                  </a:ext>
                </a:extLst>
              </p:cNvPr>
              <p:cNvSpPr/>
              <p:nvPr/>
            </p:nvSpPr>
            <p:spPr>
              <a:xfrm>
                <a:off x="501759" y="183693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087" name="Freeform: Shape 1086">
                <a:extLst>
                  <a:ext uri="{FF2B5EF4-FFF2-40B4-BE49-F238E27FC236}">
                    <a16:creationId xmlns:a16="http://schemas.microsoft.com/office/drawing/2014/main" id="{4A91ABB5-D92F-4552-8E8A-B2CF1054A4B9}"/>
                  </a:ext>
                </a:extLst>
              </p:cNvPr>
              <p:cNvSpPr/>
              <p:nvPr/>
            </p:nvSpPr>
            <p:spPr>
              <a:xfrm>
                <a:off x="464118" y="1330203"/>
                <a:ext cx="1837828" cy="919353"/>
              </a:xfrm>
              <a:custGeom>
                <a:avLst/>
                <a:gdLst>
                  <a:gd name="connsiteX0" fmla="*/ 1830904 w 1837828"/>
                  <a:gd name="connsiteY0" fmla="*/ 2308 h 919353"/>
                  <a:gd name="connsiteX1" fmla="*/ 1799832 w 1837828"/>
                  <a:gd name="connsiteY1" fmla="*/ 3551 h 919353"/>
                  <a:gd name="connsiteX2" fmla="*/ 1799832 w 1837828"/>
                  <a:gd name="connsiteY2" fmla="*/ 2131 h 919353"/>
                  <a:gd name="connsiteX3" fmla="*/ 1799832 w 1837828"/>
                  <a:gd name="connsiteY3" fmla="*/ 533 h 919353"/>
                  <a:gd name="connsiteX4" fmla="*/ 1793441 w 1837828"/>
                  <a:gd name="connsiteY4" fmla="*/ 533 h 919353"/>
                  <a:gd name="connsiteX5" fmla="*/ 1793263 w 1837828"/>
                  <a:gd name="connsiteY5" fmla="*/ 533 h 919353"/>
                  <a:gd name="connsiteX6" fmla="*/ 1793441 w 1837828"/>
                  <a:gd name="connsiteY6" fmla="*/ 2308 h 919353"/>
                  <a:gd name="connsiteX7" fmla="*/ 1793441 w 1837828"/>
                  <a:gd name="connsiteY7" fmla="*/ 4084 h 919353"/>
                  <a:gd name="connsiteX8" fmla="*/ 1754912 w 1837828"/>
                  <a:gd name="connsiteY8" fmla="*/ 9233 h 919353"/>
                  <a:gd name="connsiteX9" fmla="*/ 1754557 w 1837828"/>
                  <a:gd name="connsiteY9" fmla="*/ 533 h 919353"/>
                  <a:gd name="connsiteX10" fmla="*/ 1748165 w 1837828"/>
                  <a:gd name="connsiteY10" fmla="*/ 533 h 919353"/>
                  <a:gd name="connsiteX11" fmla="*/ 1748165 w 1837828"/>
                  <a:gd name="connsiteY11" fmla="*/ 533 h 919353"/>
                  <a:gd name="connsiteX12" fmla="*/ 1748520 w 1837828"/>
                  <a:gd name="connsiteY12" fmla="*/ 10476 h 919353"/>
                  <a:gd name="connsiteX13" fmla="*/ 1714963 w 1837828"/>
                  <a:gd name="connsiteY13" fmla="*/ 18110 h 919353"/>
                  <a:gd name="connsiteX14" fmla="*/ 1714963 w 1837828"/>
                  <a:gd name="connsiteY14" fmla="*/ 16867 h 919353"/>
                  <a:gd name="connsiteX15" fmla="*/ 1714253 w 1837828"/>
                  <a:gd name="connsiteY15" fmla="*/ 710 h 919353"/>
                  <a:gd name="connsiteX16" fmla="*/ 1707861 w 1837828"/>
                  <a:gd name="connsiteY16" fmla="*/ 710 h 919353"/>
                  <a:gd name="connsiteX17" fmla="*/ 1707861 w 1837828"/>
                  <a:gd name="connsiteY17" fmla="*/ 710 h 919353"/>
                  <a:gd name="connsiteX18" fmla="*/ 1708571 w 1837828"/>
                  <a:gd name="connsiteY18" fmla="*/ 17045 h 919353"/>
                  <a:gd name="connsiteX19" fmla="*/ 1708571 w 1837828"/>
                  <a:gd name="connsiteY19" fmla="*/ 20063 h 919353"/>
                  <a:gd name="connsiteX20" fmla="*/ 1672173 w 1837828"/>
                  <a:gd name="connsiteY20" fmla="*/ 32137 h 919353"/>
                  <a:gd name="connsiteX21" fmla="*/ 1672173 w 1837828"/>
                  <a:gd name="connsiteY21" fmla="*/ 26277 h 919353"/>
                  <a:gd name="connsiteX22" fmla="*/ 1670575 w 1837828"/>
                  <a:gd name="connsiteY22" fmla="*/ 888 h 919353"/>
                  <a:gd name="connsiteX23" fmla="*/ 1664361 w 1837828"/>
                  <a:gd name="connsiteY23" fmla="*/ 888 h 919353"/>
                  <a:gd name="connsiteX24" fmla="*/ 1664184 w 1837828"/>
                  <a:gd name="connsiteY24" fmla="*/ 888 h 919353"/>
                  <a:gd name="connsiteX25" fmla="*/ 1665959 w 1837828"/>
                  <a:gd name="connsiteY25" fmla="*/ 26455 h 919353"/>
                  <a:gd name="connsiteX26" fmla="*/ 1665959 w 1837828"/>
                  <a:gd name="connsiteY26" fmla="*/ 34800 h 919353"/>
                  <a:gd name="connsiteX27" fmla="*/ 1385251 w 1837828"/>
                  <a:gd name="connsiteY27" fmla="*/ 361847 h 919353"/>
                  <a:gd name="connsiteX28" fmla="*/ 1384719 w 1837828"/>
                  <a:gd name="connsiteY28" fmla="*/ 364155 h 919353"/>
                  <a:gd name="connsiteX29" fmla="*/ 1381878 w 1837828"/>
                  <a:gd name="connsiteY29" fmla="*/ 378004 h 919353"/>
                  <a:gd name="connsiteX30" fmla="*/ 1380990 w 1837828"/>
                  <a:gd name="connsiteY30" fmla="*/ 382620 h 919353"/>
                  <a:gd name="connsiteX31" fmla="*/ 1377617 w 1837828"/>
                  <a:gd name="connsiteY31" fmla="*/ 403571 h 919353"/>
                  <a:gd name="connsiteX32" fmla="*/ 1376729 w 1837828"/>
                  <a:gd name="connsiteY32" fmla="*/ 410673 h 919353"/>
                  <a:gd name="connsiteX33" fmla="*/ 1375841 w 1837828"/>
                  <a:gd name="connsiteY33" fmla="*/ 403926 h 919353"/>
                  <a:gd name="connsiteX34" fmla="*/ 1372468 w 1837828"/>
                  <a:gd name="connsiteY34" fmla="*/ 382265 h 919353"/>
                  <a:gd name="connsiteX35" fmla="*/ 1371757 w 1837828"/>
                  <a:gd name="connsiteY35" fmla="*/ 378181 h 919353"/>
                  <a:gd name="connsiteX36" fmla="*/ 1368739 w 1837828"/>
                  <a:gd name="connsiteY36" fmla="*/ 364155 h 919353"/>
                  <a:gd name="connsiteX37" fmla="*/ 1368206 w 1837828"/>
                  <a:gd name="connsiteY37" fmla="*/ 362202 h 919353"/>
                  <a:gd name="connsiteX38" fmla="*/ 1087321 w 1837828"/>
                  <a:gd name="connsiteY38" fmla="*/ 34977 h 919353"/>
                  <a:gd name="connsiteX39" fmla="*/ 1087321 w 1837828"/>
                  <a:gd name="connsiteY39" fmla="*/ 26632 h 919353"/>
                  <a:gd name="connsiteX40" fmla="*/ 1089097 w 1837828"/>
                  <a:gd name="connsiteY40" fmla="*/ 1065 h 919353"/>
                  <a:gd name="connsiteX41" fmla="*/ 1088919 w 1837828"/>
                  <a:gd name="connsiteY41" fmla="*/ 1065 h 919353"/>
                  <a:gd name="connsiteX42" fmla="*/ 1082350 w 1837828"/>
                  <a:gd name="connsiteY42" fmla="*/ 1065 h 919353"/>
                  <a:gd name="connsiteX43" fmla="*/ 1080752 w 1837828"/>
                  <a:gd name="connsiteY43" fmla="*/ 26455 h 919353"/>
                  <a:gd name="connsiteX44" fmla="*/ 1080752 w 1837828"/>
                  <a:gd name="connsiteY44" fmla="*/ 32314 h 919353"/>
                  <a:gd name="connsiteX45" fmla="*/ 1044176 w 1837828"/>
                  <a:gd name="connsiteY45" fmla="*/ 20241 h 919353"/>
                  <a:gd name="connsiteX46" fmla="*/ 1044176 w 1837828"/>
                  <a:gd name="connsiteY46" fmla="*/ 17222 h 919353"/>
                  <a:gd name="connsiteX47" fmla="*/ 1044886 w 1837828"/>
                  <a:gd name="connsiteY47" fmla="*/ 888 h 919353"/>
                  <a:gd name="connsiteX48" fmla="*/ 1044709 w 1837828"/>
                  <a:gd name="connsiteY48" fmla="*/ 888 h 919353"/>
                  <a:gd name="connsiteX49" fmla="*/ 1038317 w 1837828"/>
                  <a:gd name="connsiteY49" fmla="*/ 888 h 919353"/>
                  <a:gd name="connsiteX50" fmla="*/ 1037607 w 1837828"/>
                  <a:gd name="connsiteY50" fmla="*/ 17045 h 919353"/>
                  <a:gd name="connsiteX51" fmla="*/ 1037607 w 1837828"/>
                  <a:gd name="connsiteY51" fmla="*/ 18288 h 919353"/>
                  <a:gd name="connsiteX52" fmla="*/ 1004050 w 1837828"/>
                  <a:gd name="connsiteY52" fmla="*/ 10653 h 919353"/>
                  <a:gd name="connsiteX53" fmla="*/ 1004405 w 1837828"/>
                  <a:gd name="connsiteY53" fmla="*/ 710 h 919353"/>
                  <a:gd name="connsiteX54" fmla="*/ 1004405 w 1837828"/>
                  <a:gd name="connsiteY54" fmla="*/ 710 h 919353"/>
                  <a:gd name="connsiteX55" fmla="*/ 998013 w 1837828"/>
                  <a:gd name="connsiteY55" fmla="*/ 710 h 919353"/>
                  <a:gd name="connsiteX56" fmla="*/ 997658 w 1837828"/>
                  <a:gd name="connsiteY56" fmla="*/ 9410 h 919353"/>
                  <a:gd name="connsiteX57" fmla="*/ 959307 w 1837828"/>
                  <a:gd name="connsiteY57" fmla="*/ 4439 h 919353"/>
                  <a:gd name="connsiteX58" fmla="*/ 959484 w 1837828"/>
                  <a:gd name="connsiteY58" fmla="*/ 710 h 919353"/>
                  <a:gd name="connsiteX59" fmla="*/ 959307 w 1837828"/>
                  <a:gd name="connsiteY59" fmla="*/ 710 h 919353"/>
                  <a:gd name="connsiteX60" fmla="*/ 952915 w 1837828"/>
                  <a:gd name="connsiteY60" fmla="*/ 710 h 919353"/>
                  <a:gd name="connsiteX61" fmla="*/ 952738 w 1837828"/>
                  <a:gd name="connsiteY61" fmla="*/ 3906 h 919353"/>
                  <a:gd name="connsiteX62" fmla="*/ 922021 w 1837828"/>
                  <a:gd name="connsiteY62" fmla="*/ 1420 h 919353"/>
                  <a:gd name="connsiteX63" fmla="*/ 922021 w 1837828"/>
                  <a:gd name="connsiteY63" fmla="*/ 355 h 919353"/>
                  <a:gd name="connsiteX64" fmla="*/ 915452 w 1837828"/>
                  <a:gd name="connsiteY64" fmla="*/ 355 h 919353"/>
                  <a:gd name="connsiteX65" fmla="*/ 915452 w 1837828"/>
                  <a:gd name="connsiteY65" fmla="*/ 1420 h 919353"/>
                  <a:gd name="connsiteX66" fmla="*/ 884380 w 1837828"/>
                  <a:gd name="connsiteY66" fmla="*/ 1953 h 919353"/>
                  <a:gd name="connsiteX67" fmla="*/ 884380 w 1837828"/>
                  <a:gd name="connsiteY67" fmla="*/ 355 h 919353"/>
                  <a:gd name="connsiteX68" fmla="*/ 877989 w 1837828"/>
                  <a:gd name="connsiteY68" fmla="*/ 355 h 919353"/>
                  <a:gd name="connsiteX69" fmla="*/ 877989 w 1837828"/>
                  <a:gd name="connsiteY69" fmla="*/ 2308 h 919353"/>
                  <a:gd name="connsiteX70" fmla="*/ 839638 w 1837828"/>
                  <a:gd name="connsiteY70" fmla="*/ 7457 h 919353"/>
                  <a:gd name="connsiteX71" fmla="*/ 839283 w 1837828"/>
                  <a:gd name="connsiteY71" fmla="*/ 355 h 919353"/>
                  <a:gd name="connsiteX72" fmla="*/ 832891 w 1837828"/>
                  <a:gd name="connsiteY72" fmla="*/ 355 h 919353"/>
                  <a:gd name="connsiteX73" fmla="*/ 833246 w 1837828"/>
                  <a:gd name="connsiteY73" fmla="*/ 8522 h 919353"/>
                  <a:gd name="connsiteX74" fmla="*/ 799689 w 1837828"/>
                  <a:gd name="connsiteY74" fmla="*/ 16335 h 919353"/>
                  <a:gd name="connsiteX75" fmla="*/ 799689 w 1837828"/>
                  <a:gd name="connsiteY75" fmla="*/ 14559 h 919353"/>
                  <a:gd name="connsiteX76" fmla="*/ 799156 w 1837828"/>
                  <a:gd name="connsiteY76" fmla="*/ 533 h 919353"/>
                  <a:gd name="connsiteX77" fmla="*/ 799156 w 1837828"/>
                  <a:gd name="connsiteY77" fmla="*/ 533 h 919353"/>
                  <a:gd name="connsiteX78" fmla="*/ 792764 w 1837828"/>
                  <a:gd name="connsiteY78" fmla="*/ 533 h 919353"/>
                  <a:gd name="connsiteX79" fmla="*/ 793475 w 1837828"/>
                  <a:gd name="connsiteY79" fmla="*/ 14737 h 919353"/>
                  <a:gd name="connsiteX80" fmla="*/ 793475 w 1837828"/>
                  <a:gd name="connsiteY80" fmla="*/ 18110 h 919353"/>
                  <a:gd name="connsiteX81" fmla="*/ 756899 w 1837828"/>
                  <a:gd name="connsiteY81" fmla="*/ 30184 h 919353"/>
                  <a:gd name="connsiteX82" fmla="*/ 756899 w 1837828"/>
                  <a:gd name="connsiteY82" fmla="*/ 23792 h 919353"/>
                  <a:gd name="connsiteX83" fmla="*/ 755479 w 1837828"/>
                  <a:gd name="connsiteY83" fmla="*/ 533 h 919353"/>
                  <a:gd name="connsiteX84" fmla="*/ 755479 w 1837828"/>
                  <a:gd name="connsiteY84" fmla="*/ 533 h 919353"/>
                  <a:gd name="connsiteX85" fmla="*/ 749087 w 1837828"/>
                  <a:gd name="connsiteY85" fmla="*/ 533 h 919353"/>
                  <a:gd name="connsiteX86" fmla="*/ 750507 w 1837828"/>
                  <a:gd name="connsiteY86" fmla="*/ 23969 h 919353"/>
                  <a:gd name="connsiteX87" fmla="*/ 750507 w 1837828"/>
                  <a:gd name="connsiteY87" fmla="*/ 32669 h 919353"/>
                  <a:gd name="connsiteX88" fmla="*/ 460922 w 1837828"/>
                  <a:gd name="connsiteY88" fmla="*/ 408010 h 919353"/>
                  <a:gd name="connsiteX89" fmla="*/ 171692 w 1837828"/>
                  <a:gd name="connsiteY89" fmla="*/ 32492 h 919353"/>
                  <a:gd name="connsiteX90" fmla="*/ 171692 w 1837828"/>
                  <a:gd name="connsiteY90" fmla="*/ 23792 h 919353"/>
                  <a:gd name="connsiteX91" fmla="*/ 173112 w 1837828"/>
                  <a:gd name="connsiteY91" fmla="*/ 355 h 919353"/>
                  <a:gd name="connsiteX92" fmla="*/ 166720 w 1837828"/>
                  <a:gd name="connsiteY92" fmla="*/ 355 h 919353"/>
                  <a:gd name="connsiteX93" fmla="*/ 166720 w 1837828"/>
                  <a:gd name="connsiteY93" fmla="*/ 355 h 919353"/>
                  <a:gd name="connsiteX94" fmla="*/ 165300 w 1837828"/>
                  <a:gd name="connsiteY94" fmla="*/ 23614 h 919353"/>
                  <a:gd name="connsiteX95" fmla="*/ 165300 w 1837828"/>
                  <a:gd name="connsiteY95" fmla="*/ 30006 h 919353"/>
                  <a:gd name="connsiteX96" fmla="*/ 128724 w 1837828"/>
                  <a:gd name="connsiteY96" fmla="*/ 17933 h 919353"/>
                  <a:gd name="connsiteX97" fmla="*/ 128724 w 1837828"/>
                  <a:gd name="connsiteY97" fmla="*/ 14382 h 919353"/>
                  <a:gd name="connsiteX98" fmla="*/ 129257 w 1837828"/>
                  <a:gd name="connsiteY98" fmla="*/ 178 h 919353"/>
                  <a:gd name="connsiteX99" fmla="*/ 122865 w 1837828"/>
                  <a:gd name="connsiteY99" fmla="*/ 178 h 919353"/>
                  <a:gd name="connsiteX100" fmla="*/ 122865 w 1837828"/>
                  <a:gd name="connsiteY100" fmla="*/ 178 h 919353"/>
                  <a:gd name="connsiteX101" fmla="*/ 122332 w 1837828"/>
                  <a:gd name="connsiteY101" fmla="*/ 14204 h 919353"/>
                  <a:gd name="connsiteX102" fmla="*/ 122332 w 1837828"/>
                  <a:gd name="connsiteY102" fmla="*/ 15980 h 919353"/>
                  <a:gd name="connsiteX103" fmla="*/ 88775 w 1837828"/>
                  <a:gd name="connsiteY103" fmla="*/ 8167 h 919353"/>
                  <a:gd name="connsiteX104" fmla="*/ 89131 w 1837828"/>
                  <a:gd name="connsiteY104" fmla="*/ 0 h 919353"/>
                  <a:gd name="connsiteX105" fmla="*/ 82739 w 1837828"/>
                  <a:gd name="connsiteY105" fmla="*/ 0 h 919353"/>
                  <a:gd name="connsiteX106" fmla="*/ 82739 w 1837828"/>
                  <a:gd name="connsiteY106" fmla="*/ 0 h 919353"/>
                  <a:gd name="connsiteX107" fmla="*/ 82561 w 1837828"/>
                  <a:gd name="connsiteY107" fmla="*/ 7102 h 919353"/>
                  <a:gd name="connsiteX108" fmla="*/ 44210 w 1837828"/>
                  <a:gd name="connsiteY108" fmla="*/ 1953 h 919353"/>
                  <a:gd name="connsiteX109" fmla="*/ 44388 w 1837828"/>
                  <a:gd name="connsiteY109" fmla="*/ 0 h 919353"/>
                  <a:gd name="connsiteX110" fmla="*/ 37996 w 1837828"/>
                  <a:gd name="connsiteY110" fmla="*/ 0 h 919353"/>
                  <a:gd name="connsiteX111" fmla="*/ 37996 w 1837828"/>
                  <a:gd name="connsiteY111" fmla="*/ 0 h 919353"/>
                  <a:gd name="connsiteX112" fmla="*/ 37996 w 1837828"/>
                  <a:gd name="connsiteY112" fmla="*/ 1598 h 919353"/>
                  <a:gd name="connsiteX113" fmla="*/ 6925 w 1837828"/>
                  <a:gd name="connsiteY113" fmla="*/ 178 h 919353"/>
                  <a:gd name="connsiteX114" fmla="*/ 6925 w 1837828"/>
                  <a:gd name="connsiteY114" fmla="*/ 0 h 919353"/>
                  <a:gd name="connsiteX115" fmla="*/ 533 w 1837828"/>
                  <a:gd name="connsiteY115" fmla="*/ 0 h 919353"/>
                  <a:gd name="connsiteX116" fmla="*/ 533 w 1837828"/>
                  <a:gd name="connsiteY116" fmla="*/ 3373 h 919353"/>
                  <a:gd name="connsiteX117" fmla="*/ 533 w 1837828"/>
                  <a:gd name="connsiteY117" fmla="*/ 8345 h 919353"/>
                  <a:gd name="connsiteX118" fmla="*/ 3729 w 1837828"/>
                  <a:gd name="connsiteY118" fmla="*/ 8345 h 919353"/>
                  <a:gd name="connsiteX119" fmla="*/ 458081 w 1837828"/>
                  <a:gd name="connsiteY119" fmla="*/ 456658 h 919353"/>
                  <a:gd name="connsiteX120" fmla="*/ 458081 w 1837828"/>
                  <a:gd name="connsiteY120" fmla="*/ 460564 h 919353"/>
                  <a:gd name="connsiteX121" fmla="*/ 427010 w 1837828"/>
                  <a:gd name="connsiteY121" fmla="*/ 461807 h 919353"/>
                  <a:gd name="connsiteX122" fmla="*/ 427010 w 1837828"/>
                  <a:gd name="connsiteY122" fmla="*/ 460387 h 919353"/>
                  <a:gd name="connsiteX123" fmla="*/ 298996 w 1837828"/>
                  <a:gd name="connsiteY123" fmla="*/ 168317 h 919353"/>
                  <a:gd name="connsiteX124" fmla="*/ 0 w 1837828"/>
                  <a:gd name="connsiteY124" fmla="*/ 47939 h 919353"/>
                  <a:gd name="connsiteX125" fmla="*/ 0 w 1837828"/>
                  <a:gd name="connsiteY125" fmla="*/ 54685 h 919353"/>
                  <a:gd name="connsiteX126" fmla="*/ 294557 w 1837828"/>
                  <a:gd name="connsiteY126" fmla="*/ 173111 h 919353"/>
                  <a:gd name="connsiteX127" fmla="*/ 420618 w 1837828"/>
                  <a:gd name="connsiteY127" fmla="*/ 460564 h 919353"/>
                  <a:gd name="connsiteX128" fmla="*/ 420618 w 1837828"/>
                  <a:gd name="connsiteY128" fmla="*/ 462340 h 919353"/>
                  <a:gd name="connsiteX129" fmla="*/ 382267 w 1837828"/>
                  <a:gd name="connsiteY129" fmla="*/ 467489 h 919353"/>
                  <a:gd name="connsiteX130" fmla="*/ 178 w 1837828"/>
                  <a:gd name="connsiteY130" fmla="*/ 93214 h 919353"/>
                  <a:gd name="connsiteX131" fmla="*/ 178 w 1837828"/>
                  <a:gd name="connsiteY131" fmla="*/ 99605 h 919353"/>
                  <a:gd name="connsiteX132" fmla="*/ 375875 w 1837828"/>
                  <a:gd name="connsiteY132" fmla="*/ 468554 h 919353"/>
                  <a:gd name="connsiteX133" fmla="*/ 342318 w 1837828"/>
                  <a:gd name="connsiteY133" fmla="*/ 476189 h 919353"/>
                  <a:gd name="connsiteX134" fmla="*/ 342318 w 1837828"/>
                  <a:gd name="connsiteY134" fmla="*/ 474946 h 919353"/>
                  <a:gd name="connsiteX135" fmla="*/ 240936 w 1837828"/>
                  <a:gd name="connsiteY135" fmla="*/ 239160 h 919353"/>
                  <a:gd name="connsiteX136" fmla="*/ 178 w 1837828"/>
                  <a:gd name="connsiteY136" fmla="*/ 141862 h 919353"/>
                  <a:gd name="connsiteX137" fmla="*/ 178 w 1837828"/>
                  <a:gd name="connsiteY137" fmla="*/ 148254 h 919353"/>
                  <a:gd name="connsiteX138" fmla="*/ 335749 w 1837828"/>
                  <a:gd name="connsiteY138" fmla="*/ 474946 h 919353"/>
                  <a:gd name="connsiteX139" fmla="*/ 335749 w 1837828"/>
                  <a:gd name="connsiteY139" fmla="*/ 477964 h 919353"/>
                  <a:gd name="connsiteX140" fmla="*/ 299173 w 1837828"/>
                  <a:gd name="connsiteY140" fmla="*/ 489860 h 919353"/>
                  <a:gd name="connsiteX141" fmla="*/ 299173 w 1837828"/>
                  <a:gd name="connsiteY141" fmla="*/ 484001 h 919353"/>
                  <a:gd name="connsiteX142" fmla="*/ 0 w 1837828"/>
                  <a:gd name="connsiteY142" fmla="*/ 193352 h 919353"/>
                  <a:gd name="connsiteX143" fmla="*/ 0 w 1837828"/>
                  <a:gd name="connsiteY143" fmla="*/ 199744 h 919353"/>
                  <a:gd name="connsiteX144" fmla="*/ 292604 w 1837828"/>
                  <a:gd name="connsiteY144" fmla="*/ 484001 h 919353"/>
                  <a:gd name="connsiteX145" fmla="*/ 292604 w 1837828"/>
                  <a:gd name="connsiteY145" fmla="*/ 492346 h 919353"/>
                  <a:gd name="connsiteX146" fmla="*/ 11896 w 1837828"/>
                  <a:gd name="connsiteY146" fmla="*/ 819393 h 919353"/>
                  <a:gd name="connsiteX147" fmla="*/ 11363 w 1837828"/>
                  <a:gd name="connsiteY147" fmla="*/ 821701 h 919353"/>
                  <a:gd name="connsiteX148" fmla="*/ 8522 w 1837828"/>
                  <a:gd name="connsiteY148" fmla="*/ 835550 h 919353"/>
                  <a:gd name="connsiteX149" fmla="*/ 7812 w 1837828"/>
                  <a:gd name="connsiteY149" fmla="*/ 840166 h 919353"/>
                  <a:gd name="connsiteX150" fmla="*/ 4439 w 1837828"/>
                  <a:gd name="connsiteY150" fmla="*/ 861117 h 919353"/>
                  <a:gd name="connsiteX151" fmla="*/ 3551 w 1837828"/>
                  <a:gd name="connsiteY151" fmla="*/ 868219 h 919353"/>
                  <a:gd name="connsiteX152" fmla="*/ 3551 w 1837828"/>
                  <a:gd name="connsiteY152" fmla="*/ 868752 h 919353"/>
                  <a:gd name="connsiteX153" fmla="*/ 355 w 1837828"/>
                  <a:gd name="connsiteY153" fmla="*/ 918998 h 919353"/>
                  <a:gd name="connsiteX154" fmla="*/ 355 w 1837828"/>
                  <a:gd name="connsiteY154" fmla="*/ 918998 h 919353"/>
                  <a:gd name="connsiteX155" fmla="*/ 6747 w 1837828"/>
                  <a:gd name="connsiteY155" fmla="*/ 918998 h 919353"/>
                  <a:gd name="connsiteX156" fmla="*/ 6747 w 1837828"/>
                  <a:gd name="connsiteY156" fmla="*/ 918998 h 919353"/>
                  <a:gd name="connsiteX157" fmla="*/ 7102 w 1837828"/>
                  <a:gd name="connsiteY157" fmla="*/ 907457 h 919353"/>
                  <a:gd name="connsiteX158" fmla="*/ 7457 w 1837828"/>
                  <a:gd name="connsiteY158" fmla="*/ 898402 h 919353"/>
                  <a:gd name="connsiteX159" fmla="*/ 8878 w 1837828"/>
                  <a:gd name="connsiteY159" fmla="*/ 879937 h 919353"/>
                  <a:gd name="connsiteX160" fmla="*/ 9233 w 1837828"/>
                  <a:gd name="connsiteY160" fmla="*/ 875854 h 919353"/>
                  <a:gd name="connsiteX161" fmla="*/ 461277 w 1837828"/>
                  <a:gd name="connsiteY161" fmla="*/ 467134 h 919353"/>
                  <a:gd name="connsiteX162" fmla="*/ 913321 w 1837828"/>
                  <a:gd name="connsiteY162" fmla="*/ 876031 h 919353"/>
                  <a:gd name="connsiteX163" fmla="*/ 913676 w 1837828"/>
                  <a:gd name="connsiteY163" fmla="*/ 879582 h 919353"/>
                  <a:gd name="connsiteX164" fmla="*/ 915097 w 1837828"/>
                  <a:gd name="connsiteY164" fmla="*/ 898580 h 919353"/>
                  <a:gd name="connsiteX165" fmla="*/ 915452 w 1837828"/>
                  <a:gd name="connsiteY165" fmla="*/ 907102 h 919353"/>
                  <a:gd name="connsiteX166" fmla="*/ 915807 w 1837828"/>
                  <a:gd name="connsiteY166" fmla="*/ 919176 h 919353"/>
                  <a:gd name="connsiteX167" fmla="*/ 915807 w 1837828"/>
                  <a:gd name="connsiteY167" fmla="*/ 919176 h 919353"/>
                  <a:gd name="connsiteX168" fmla="*/ 922376 w 1837828"/>
                  <a:gd name="connsiteY168" fmla="*/ 919176 h 919353"/>
                  <a:gd name="connsiteX169" fmla="*/ 922376 w 1837828"/>
                  <a:gd name="connsiteY169" fmla="*/ 919176 h 919353"/>
                  <a:gd name="connsiteX170" fmla="*/ 922731 w 1837828"/>
                  <a:gd name="connsiteY170" fmla="*/ 907635 h 919353"/>
                  <a:gd name="connsiteX171" fmla="*/ 923086 w 1837828"/>
                  <a:gd name="connsiteY171" fmla="*/ 898580 h 919353"/>
                  <a:gd name="connsiteX172" fmla="*/ 924507 w 1837828"/>
                  <a:gd name="connsiteY172" fmla="*/ 880115 h 919353"/>
                  <a:gd name="connsiteX173" fmla="*/ 924862 w 1837828"/>
                  <a:gd name="connsiteY173" fmla="*/ 876031 h 919353"/>
                  <a:gd name="connsiteX174" fmla="*/ 1376906 w 1837828"/>
                  <a:gd name="connsiteY174" fmla="*/ 467311 h 919353"/>
                  <a:gd name="connsiteX175" fmla="*/ 1828951 w 1837828"/>
                  <a:gd name="connsiteY175" fmla="*/ 876209 h 919353"/>
                  <a:gd name="connsiteX176" fmla="*/ 1829306 w 1837828"/>
                  <a:gd name="connsiteY176" fmla="*/ 879760 h 919353"/>
                  <a:gd name="connsiteX177" fmla="*/ 1830726 w 1837828"/>
                  <a:gd name="connsiteY177" fmla="*/ 898757 h 919353"/>
                  <a:gd name="connsiteX178" fmla="*/ 1831081 w 1837828"/>
                  <a:gd name="connsiteY178" fmla="*/ 907280 h 919353"/>
                  <a:gd name="connsiteX179" fmla="*/ 1831436 w 1837828"/>
                  <a:gd name="connsiteY179" fmla="*/ 919353 h 919353"/>
                  <a:gd name="connsiteX180" fmla="*/ 1831436 w 1837828"/>
                  <a:gd name="connsiteY180" fmla="*/ 919353 h 919353"/>
                  <a:gd name="connsiteX181" fmla="*/ 1837828 w 1837828"/>
                  <a:gd name="connsiteY181" fmla="*/ 919353 h 919353"/>
                  <a:gd name="connsiteX182" fmla="*/ 1834632 w 1837828"/>
                  <a:gd name="connsiteY182" fmla="*/ 869107 h 919353"/>
                  <a:gd name="connsiteX183" fmla="*/ 1834632 w 1837828"/>
                  <a:gd name="connsiteY183" fmla="*/ 868574 h 919353"/>
                  <a:gd name="connsiteX184" fmla="*/ 1833744 w 1837828"/>
                  <a:gd name="connsiteY184" fmla="*/ 861827 h 919353"/>
                  <a:gd name="connsiteX185" fmla="*/ 1830371 w 1837828"/>
                  <a:gd name="connsiteY185" fmla="*/ 840166 h 919353"/>
                  <a:gd name="connsiteX186" fmla="*/ 1829661 w 1837828"/>
                  <a:gd name="connsiteY186" fmla="*/ 836082 h 919353"/>
                  <a:gd name="connsiteX187" fmla="*/ 1826643 w 1837828"/>
                  <a:gd name="connsiteY187" fmla="*/ 822056 h 919353"/>
                  <a:gd name="connsiteX188" fmla="*/ 1826110 w 1837828"/>
                  <a:gd name="connsiteY188" fmla="*/ 820103 h 919353"/>
                  <a:gd name="connsiteX189" fmla="*/ 1545224 w 1837828"/>
                  <a:gd name="connsiteY189" fmla="*/ 492878 h 919353"/>
                  <a:gd name="connsiteX190" fmla="*/ 1545224 w 1837828"/>
                  <a:gd name="connsiteY190" fmla="*/ 484534 h 919353"/>
                  <a:gd name="connsiteX191" fmla="*/ 1837651 w 1837828"/>
                  <a:gd name="connsiteY191" fmla="*/ 200276 h 919353"/>
                  <a:gd name="connsiteX192" fmla="*/ 1837651 w 1837828"/>
                  <a:gd name="connsiteY192" fmla="*/ 193884 h 919353"/>
                  <a:gd name="connsiteX193" fmla="*/ 1538833 w 1837828"/>
                  <a:gd name="connsiteY193" fmla="*/ 484534 h 919353"/>
                  <a:gd name="connsiteX194" fmla="*/ 1538833 w 1837828"/>
                  <a:gd name="connsiteY194" fmla="*/ 490393 h 919353"/>
                  <a:gd name="connsiteX195" fmla="*/ 1502257 w 1837828"/>
                  <a:gd name="connsiteY195" fmla="*/ 478497 h 919353"/>
                  <a:gd name="connsiteX196" fmla="*/ 1502257 w 1837828"/>
                  <a:gd name="connsiteY196" fmla="*/ 475479 h 919353"/>
                  <a:gd name="connsiteX197" fmla="*/ 1601686 w 1837828"/>
                  <a:gd name="connsiteY197" fmla="*/ 244309 h 919353"/>
                  <a:gd name="connsiteX198" fmla="*/ 1834987 w 1837828"/>
                  <a:gd name="connsiteY198" fmla="*/ 148787 h 919353"/>
                  <a:gd name="connsiteX199" fmla="*/ 1837651 w 1837828"/>
                  <a:gd name="connsiteY199" fmla="*/ 148787 h 919353"/>
                  <a:gd name="connsiteX200" fmla="*/ 1837651 w 1837828"/>
                  <a:gd name="connsiteY200" fmla="*/ 142395 h 919353"/>
                  <a:gd name="connsiteX201" fmla="*/ 1834987 w 1837828"/>
                  <a:gd name="connsiteY201" fmla="*/ 142395 h 919353"/>
                  <a:gd name="connsiteX202" fmla="*/ 1597247 w 1837828"/>
                  <a:gd name="connsiteY202" fmla="*/ 239692 h 919353"/>
                  <a:gd name="connsiteX203" fmla="*/ 1495865 w 1837828"/>
                  <a:gd name="connsiteY203" fmla="*/ 475479 h 919353"/>
                  <a:gd name="connsiteX204" fmla="*/ 1495865 w 1837828"/>
                  <a:gd name="connsiteY204" fmla="*/ 476721 h 919353"/>
                  <a:gd name="connsiteX205" fmla="*/ 1462308 w 1837828"/>
                  <a:gd name="connsiteY205" fmla="*/ 469087 h 919353"/>
                  <a:gd name="connsiteX206" fmla="*/ 1837651 w 1837828"/>
                  <a:gd name="connsiteY206" fmla="*/ 100138 h 919353"/>
                  <a:gd name="connsiteX207" fmla="*/ 1837651 w 1837828"/>
                  <a:gd name="connsiteY207" fmla="*/ 93746 h 919353"/>
                  <a:gd name="connsiteX208" fmla="*/ 1455916 w 1837828"/>
                  <a:gd name="connsiteY208" fmla="*/ 468021 h 919353"/>
                  <a:gd name="connsiteX209" fmla="*/ 1417566 w 1837828"/>
                  <a:gd name="connsiteY209" fmla="*/ 463050 h 919353"/>
                  <a:gd name="connsiteX210" fmla="*/ 1837295 w 1837828"/>
                  <a:gd name="connsiteY210" fmla="*/ 54685 h 919353"/>
                  <a:gd name="connsiteX211" fmla="*/ 1837295 w 1837828"/>
                  <a:gd name="connsiteY211" fmla="*/ 48294 h 919353"/>
                  <a:gd name="connsiteX212" fmla="*/ 1410819 w 1837828"/>
                  <a:gd name="connsiteY212" fmla="*/ 462162 h 919353"/>
                  <a:gd name="connsiteX213" fmla="*/ 1379747 w 1837828"/>
                  <a:gd name="connsiteY213" fmla="*/ 460742 h 919353"/>
                  <a:gd name="connsiteX214" fmla="*/ 1380102 w 1837828"/>
                  <a:gd name="connsiteY214" fmla="*/ 449379 h 919353"/>
                  <a:gd name="connsiteX215" fmla="*/ 1380457 w 1837828"/>
                  <a:gd name="connsiteY215" fmla="*/ 440324 h 919353"/>
                  <a:gd name="connsiteX216" fmla="*/ 1381878 w 1837828"/>
                  <a:gd name="connsiteY216" fmla="*/ 421859 h 919353"/>
                  <a:gd name="connsiteX217" fmla="*/ 1382233 w 1837828"/>
                  <a:gd name="connsiteY217" fmla="*/ 417775 h 919353"/>
                  <a:gd name="connsiteX218" fmla="*/ 1837295 w 1837828"/>
                  <a:gd name="connsiteY218" fmla="*/ 9055 h 919353"/>
                  <a:gd name="connsiteX219" fmla="*/ 1837828 w 1837828"/>
                  <a:gd name="connsiteY219" fmla="*/ 9055 h 919353"/>
                  <a:gd name="connsiteX220" fmla="*/ 1837828 w 1837828"/>
                  <a:gd name="connsiteY220" fmla="*/ 5859 h 919353"/>
                  <a:gd name="connsiteX221" fmla="*/ 1837828 w 1837828"/>
                  <a:gd name="connsiteY221" fmla="*/ 355 h 919353"/>
                  <a:gd name="connsiteX222" fmla="*/ 1837651 w 1837828"/>
                  <a:gd name="connsiteY222" fmla="*/ 355 h 919353"/>
                  <a:gd name="connsiteX223" fmla="*/ 1831259 w 1837828"/>
                  <a:gd name="connsiteY223" fmla="*/ 355 h 919353"/>
                  <a:gd name="connsiteX224" fmla="*/ 1830904 w 1837828"/>
                  <a:gd name="connsiteY224" fmla="*/ 2308 h 919353"/>
                  <a:gd name="connsiteX225" fmla="*/ 927170 w 1837828"/>
                  <a:gd name="connsiteY225" fmla="*/ 819748 h 919353"/>
                  <a:gd name="connsiteX226" fmla="*/ 926638 w 1837828"/>
                  <a:gd name="connsiteY226" fmla="*/ 822056 h 919353"/>
                  <a:gd name="connsiteX227" fmla="*/ 923797 w 1837828"/>
                  <a:gd name="connsiteY227" fmla="*/ 835905 h 919353"/>
                  <a:gd name="connsiteX228" fmla="*/ 922909 w 1837828"/>
                  <a:gd name="connsiteY228" fmla="*/ 840521 h 919353"/>
                  <a:gd name="connsiteX229" fmla="*/ 919713 w 1837828"/>
                  <a:gd name="connsiteY229" fmla="*/ 861472 h 919353"/>
                  <a:gd name="connsiteX230" fmla="*/ 918825 w 1837828"/>
                  <a:gd name="connsiteY230" fmla="*/ 868574 h 919353"/>
                  <a:gd name="connsiteX231" fmla="*/ 917937 w 1837828"/>
                  <a:gd name="connsiteY231" fmla="*/ 861827 h 919353"/>
                  <a:gd name="connsiteX232" fmla="*/ 914564 w 1837828"/>
                  <a:gd name="connsiteY232" fmla="*/ 840166 h 919353"/>
                  <a:gd name="connsiteX233" fmla="*/ 913854 w 1837828"/>
                  <a:gd name="connsiteY233" fmla="*/ 836082 h 919353"/>
                  <a:gd name="connsiteX234" fmla="*/ 910836 w 1837828"/>
                  <a:gd name="connsiteY234" fmla="*/ 822056 h 919353"/>
                  <a:gd name="connsiteX235" fmla="*/ 910303 w 1837828"/>
                  <a:gd name="connsiteY235" fmla="*/ 820103 h 919353"/>
                  <a:gd name="connsiteX236" fmla="*/ 629418 w 1837828"/>
                  <a:gd name="connsiteY236" fmla="*/ 492878 h 919353"/>
                  <a:gd name="connsiteX237" fmla="*/ 629418 w 1837828"/>
                  <a:gd name="connsiteY237" fmla="*/ 484534 h 919353"/>
                  <a:gd name="connsiteX238" fmla="*/ 918648 w 1837828"/>
                  <a:gd name="connsiteY238" fmla="*/ 200276 h 919353"/>
                  <a:gd name="connsiteX239" fmla="*/ 1207878 w 1837828"/>
                  <a:gd name="connsiteY239" fmla="*/ 484534 h 919353"/>
                  <a:gd name="connsiteX240" fmla="*/ 1207878 w 1837828"/>
                  <a:gd name="connsiteY240" fmla="*/ 492878 h 919353"/>
                  <a:gd name="connsiteX241" fmla="*/ 927170 w 1837828"/>
                  <a:gd name="connsiteY241" fmla="*/ 819748 h 919353"/>
                  <a:gd name="connsiteX242" fmla="*/ 1214447 w 1837828"/>
                  <a:gd name="connsiteY242" fmla="*/ 490215 h 919353"/>
                  <a:gd name="connsiteX243" fmla="*/ 1214447 w 1837828"/>
                  <a:gd name="connsiteY243" fmla="*/ 484356 h 919353"/>
                  <a:gd name="connsiteX244" fmla="*/ 918825 w 1837828"/>
                  <a:gd name="connsiteY244" fmla="*/ 193707 h 919353"/>
                  <a:gd name="connsiteX245" fmla="*/ 623203 w 1837828"/>
                  <a:gd name="connsiteY245" fmla="*/ 484356 h 919353"/>
                  <a:gd name="connsiteX246" fmla="*/ 623203 w 1837828"/>
                  <a:gd name="connsiteY246" fmla="*/ 490215 h 919353"/>
                  <a:gd name="connsiteX247" fmla="*/ 586628 w 1837828"/>
                  <a:gd name="connsiteY247" fmla="*/ 478319 h 919353"/>
                  <a:gd name="connsiteX248" fmla="*/ 586628 w 1837828"/>
                  <a:gd name="connsiteY248" fmla="*/ 475301 h 919353"/>
                  <a:gd name="connsiteX249" fmla="*/ 686056 w 1837828"/>
                  <a:gd name="connsiteY249" fmla="*/ 244131 h 919353"/>
                  <a:gd name="connsiteX250" fmla="*/ 918825 w 1837828"/>
                  <a:gd name="connsiteY250" fmla="*/ 148609 h 919353"/>
                  <a:gd name="connsiteX251" fmla="*/ 1251023 w 1837828"/>
                  <a:gd name="connsiteY251" fmla="*/ 475301 h 919353"/>
                  <a:gd name="connsiteX252" fmla="*/ 1251023 w 1837828"/>
                  <a:gd name="connsiteY252" fmla="*/ 478319 h 919353"/>
                  <a:gd name="connsiteX253" fmla="*/ 1214447 w 1837828"/>
                  <a:gd name="connsiteY253" fmla="*/ 490215 h 919353"/>
                  <a:gd name="connsiteX254" fmla="*/ 1257237 w 1837828"/>
                  <a:gd name="connsiteY254" fmla="*/ 476366 h 919353"/>
                  <a:gd name="connsiteX255" fmla="*/ 1257237 w 1837828"/>
                  <a:gd name="connsiteY255" fmla="*/ 475123 h 919353"/>
                  <a:gd name="connsiteX256" fmla="*/ 1155856 w 1837828"/>
                  <a:gd name="connsiteY256" fmla="*/ 239337 h 919353"/>
                  <a:gd name="connsiteX257" fmla="*/ 918470 w 1837828"/>
                  <a:gd name="connsiteY257" fmla="*/ 142040 h 919353"/>
                  <a:gd name="connsiteX258" fmla="*/ 681085 w 1837828"/>
                  <a:gd name="connsiteY258" fmla="*/ 239337 h 919353"/>
                  <a:gd name="connsiteX259" fmla="*/ 579703 w 1837828"/>
                  <a:gd name="connsiteY259" fmla="*/ 475123 h 919353"/>
                  <a:gd name="connsiteX260" fmla="*/ 579703 w 1837828"/>
                  <a:gd name="connsiteY260" fmla="*/ 476366 h 919353"/>
                  <a:gd name="connsiteX261" fmla="*/ 546146 w 1837828"/>
                  <a:gd name="connsiteY261" fmla="*/ 468732 h 919353"/>
                  <a:gd name="connsiteX262" fmla="*/ 918293 w 1837828"/>
                  <a:gd name="connsiteY262" fmla="*/ 99783 h 919353"/>
                  <a:gd name="connsiteX263" fmla="*/ 1290439 w 1837828"/>
                  <a:gd name="connsiteY263" fmla="*/ 468732 h 919353"/>
                  <a:gd name="connsiteX264" fmla="*/ 1257237 w 1837828"/>
                  <a:gd name="connsiteY264" fmla="*/ 476366 h 919353"/>
                  <a:gd name="connsiteX265" fmla="*/ 1297364 w 1837828"/>
                  <a:gd name="connsiteY265" fmla="*/ 467666 h 919353"/>
                  <a:gd name="connsiteX266" fmla="*/ 918825 w 1837828"/>
                  <a:gd name="connsiteY266" fmla="*/ 93391 h 919353"/>
                  <a:gd name="connsiteX267" fmla="*/ 540287 w 1837828"/>
                  <a:gd name="connsiteY267" fmla="*/ 467666 h 919353"/>
                  <a:gd name="connsiteX268" fmla="*/ 501936 w 1837828"/>
                  <a:gd name="connsiteY268" fmla="*/ 462695 h 919353"/>
                  <a:gd name="connsiteX269" fmla="*/ 918648 w 1837828"/>
                  <a:gd name="connsiteY269" fmla="*/ 54685 h 919353"/>
                  <a:gd name="connsiteX270" fmla="*/ 1209653 w 1837828"/>
                  <a:gd name="connsiteY270" fmla="*/ 173111 h 919353"/>
                  <a:gd name="connsiteX271" fmla="*/ 1335715 w 1837828"/>
                  <a:gd name="connsiteY271" fmla="*/ 460564 h 919353"/>
                  <a:gd name="connsiteX272" fmla="*/ 1335715 w 1837828"/>
                  <a:gd name="connsiteY272" fmla="*/ 462340 h 919353"/>
                  <a:gd name="connsiteX273" fmla="*/ 1297364 w 1837828"/>
                  <a:gd name="connsiteY273" fmla="*/ 467666 h 919353"/>
                  <a:gd name="connsiteX274" fmla="*/ 1342106 w 1837828"/>
                  <a:gd name="connsiteY274" fmla="*/ 462162 h 919353"/>
                  <a:gd name="connsiteX275" fmla="*/ 1342106 w 1837828"/>
                  <a:gd name="connsiteY275" fmla="*/ 460742 h 919353"/>
                  <a:gd name="connsiteX276" fmla="*/ 1214092 w 1837828"/>
                  <a:gd name="connsiteY276" fmla="*/ 168672 h 919353"/>
                  <a:gd name="connsiteX277" fmla="*/ 918648 w 1837828"/>
                  <a:gd name="connsiteY277" fmla="*/ 48294 h 919353"/>
                  <a:gd name="connsiteX278" fmla="*/ 495367 w 1837828"/>
                  <a:gd name="connsiteY278" fmla="*/ 462162 h 919353"/>
                  <a:gd name="connsiteX279" fmla="*/ 464295 w 1837828"/>
                  <a:gd name="connsiteY279" fmla="*/ 460742 h 919353"/>
                  <a:gd name="connsiteX280" fmla="*/ 464295 w 1837828"/>
                  <a:gd name="connsiteY280" fmla="*/ 457368 h 919353"/>
                  <a:gd name="connsiteX281" fmla="*/ 915452 w 1837828"/>
                  <a:gd name="connsiteY281" fmla="*/ 8345 h 919353"/>
                  <a:gd name="connsiteX282" fmla="*/ 921489 w 1837828"/>
                  <a:gd name="connsiteY282" fmla="*/ 8345 h 919353"/>
                  <a:gd name="connsiteX283" fmla="*/ 1370870 w 1837828"/>
                  <a:gd name="connsiteY283" fmla="*/ 417952 h 919353"/>
                  <a:gd name="connsiteX284" fmla="*/ 1371225 w 1837828"/>
                  <a:gd name="connsiteY284" fmla="*/ 421503 h 919353"/>
                  <a:gd name="connsiteX285" fmla="*/ 1372645 w 1837828"/>
                  <a:gd name="connsiteY285" fmla="*/ 440501 h 919353"/>
                  <a:gd name="connsiteX286" fmla="*/ 1372823 w 1837828"/>
                  <a:gd name="connsiteY286" fmla="*/ 449024 h 919353"/>
                  <a:gd name="connsiteX287" fmla="*/ 1373178 w 1837828"/>
                  <a:gd name="connsiteY287" fmla="*/ 460919 h 919353"/>
                  <a:gd name="connsiteX288" fmla="*/ 1342106 w 1837828"/>
                  <a:gd name="connsiteY288" fmla="*/ 462162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7828" h="919353">
                    <a:moveTo>
                      <a:pt x="1830904" y="2308"/>
                    </a:moveTo>
                    <a:cubicBezTo>
                      <a:pt x="1820428" y="2308"/>
                      <a:pt x="1810130" y="2841"/>
                      <a:pt x="1799832" y="3551"/>
                    </a:cubicBezTo>
                    <a:lnTo>
                      <a:pt x="1799832" y="2131"/>
                    </a:lnTo>
                    <a:lnTo>
                      <a:pt x="1799832" y="533"/>
                    </a:lnTo>
                    <a:lnTo>
                      <a:pt x="1793441" y="533"/>
                    </a:lnTo>
                    <a:lnTo>
                      <a:pt x="1793263" y="533"/>
                    </a:lnTo>
                    <a:lnTo>
                      <a:pt x="1793441" y="2308"/>
                    </a:lnTo>
                    <a:lnTo>
                      <a:pt x="1793441" y="4084"/>
                    </a:lnTo>
                    <a:cubicBezTo>
                      <a:pt x="1780479" y="5149"/>
                      <a:pt x="1767696" y="6924"/>
                      <a:pt x="1754912" y="9233"/>
                    </a:cubicBezTo>
                    <a:cubicBezTo>
                      <a:pt x="1754912" y="6392"/>
                      <a:pt x="1754734" y="3373"/>
                      <a:pt x="1754557" y="533"/>
                    </a:cubicBezTo>
                    <a:lnTo>
                      <a:pt x="1748165" y="533"/>
                    </a:lnTo>
                    <a:lnTo>
                      <a:pt x="1748165" y="533"/>
                    </a:lnTo>
                    <a:cubicBezTo>
                      <a:pt x="1748343" y="3906"/>
                      <a:pt x="1748520" y="7102"/>
                      <a:pt x="1748520" y="10476"/>
                    </a:cubicBezTo>
                    <a:cubicBezTo>
                      <a:pt x="1737157" y="12606"/>
                      <a:pt x="1725971" y="15092"/>
                      <a:pt x="1714963" y="18110"/>
                    </a:cubicBezTo>
                    <a:lnTo>
                      <a:pt x="1714963" y="16867"/>
                    </a:lnTo>
                    <a:cubicBezTo>
                      <a:pt x="1714786" y="11363"/>
                      <a:pt x="1714608" y="6037"/>
                      <a:pt x="1714253" y="710"/>
                    </a:cubicBezTo>
                    <a:lnTo>
                      <a:pt x="1707861" y="710"/>
                    </a:lnTo>
                    <a:lnTo>
                      <a:pt x="1707861" y="710"/>
                    </a:lnTo>
                    <a:cubicBezTo>
                      <a:pt x="1708216" y="6037"/>
                      <a:pt x="1708394" y="11541"/>
                      <a:pt x="1708571" y="17045"/>
                    </a:cubicBezTo>
                    <a:lnTo>
                      <a:pt x="1708571" y="20063"/>
                    </a:lnTo>
                    <a:cubicBezTo>
                      <a:pt x="1696143" y="23614"/>
                      <a:pt x="1684069" y="27520"/>
                      <a:pt x="1672173" y="32137"/>
                    </a:cubicBezTo>
                    <a:cubicBezTo>
                      <a:pt x="1672173" y="29651"/>
                      <a:pt x="1672173" y="27165"/>
                      <a:pt x="1672173" y="26277"/>
                    </a:cubicBezTo>
                    <a:cubicBezTo>
                      <a:pt x="1671996" y="17755"/>
                      <a:pt x="1671463" y="9233"/>
                      <a:pt x="1670575" y="888"/>
                    </a:cubicBezTo>
                    <a:lnTo>
                      <a:pt x="1664361" y="888"/>
                    </a:lnTo>
                    <a:lnTo>
                      <a:pt x="1664184" y="888"/>
                    </a:lnTo>
                    <a:cubicBezTo>
                      <a:pt x="1665071" y="9410"/>
                      <a:pt x="1665781" y="17755"/>
                      <a:pt x="1665959" y="26455"/>
                    </a:cubicBezTo>
                    <a:cubicBezTo>
                      <a:pt x="1665959" y="27698"/>
                      <a:pt x="1665959" y="31781"/>
                      <a:pt x="1665959" y="34800"/>
                    </a:cubicBezTo>
                    <a:cubicBezTo>
                      <a:pt x="1526049" y="90195"/>
                      <a:pt x="1419341" y="212172"/>
                      <a:pt x="1385251" y="361847"/>
                    </a:cubicBezTo>
                    <a:lnTo>
                      <a:pt x="1384719" y="364155"/>
                    </a:lnTo>
                    <a:cubicBezTo>
                      <a:pt x="1383653" y="368771"/>
                      <a:pt x="1382765" y="373387"/>
                      <a:pt x="1381878" y="378004"/>
                    </a:cubicBezTo>
                    <a:lnTo>
                      <a:pt x="1380990" y="382620"/>
                    </a:lnTo>
                    <a:cubicBezTo>
                      <a:pt x="1379747" y="389544"/>
                      <a:pt x="1378682" y="396469"/>
                      <a:pt x="1377617" y="403571"/>
                    </a:cubicBezTo>
                    <a:cubicBezTo>
                      <a:pt x="1377261" y="405879"/>
                      <a:pt x="1376906" y="408365"/>
                      <a:pt x="1376729" y="410673"/>
                    </a:cubicBezTo>
                    <a:cubicBezTo>
                      <a:pt x="1376374" y="408365"/>
                      <a:pt x="1376019" y="406234"/>
                      <a:pt x="1375841" y="403926"/>
                    </a:cubicBezTo>
                    <a:cubicBezTo>
                      <a:pt x="1374953" y="396646"/>
                      <a:pt x="1373710" y="389367"/>
                      <a:pt x="1372468" y="382265"/>
                    </a:cubicBezTo>
                    <a:lnTo>
                      <a:pt x="1371757" y="378181"/>
                    </a:lnTo>
                    <a:cubicBezTo>
                      <a:pt x="1370870" y="373387"/>
                      <a:pt x="1369804" y="368771"/>
                      <a:pt x="1368739" y="364155"/>
                    </a:cubicBezTo>
                    <a:lnTo>
                      <a:pt x="1368206" y="362202"/>
                    </a:lnTo>
                    <a:cubicBezTo>
                      <a:pt x="1334117" y="212527"/>
                      <a:pt x="1227409" y="90373"/>
                      <a:pt x="1087321" y="34977"/>
                    </a:cubicBezTo>
                    <a:cubicBezTo>
                      <a:pt x="1087321" y="31959"/>
                      <a:pt x="1087321" y="28053"/>
                      <a:pt x="1087321" y="26632"/>
                    </a:cubicBezTo>
                    <a:cubicBezTo>
                      <a:pt x="1087499" y="17933"/>
                      <a:pt x="1088031" y="9588"/>
                      <a:pt x="1089097" y="1065"/>
                    </a:cubicBezTo>
                    <a:lnTo>
                      <a:pt x="1088919" y="1065"/>
                    </a:lnTo>
                    <a:lnTo>
                      <a:pt x="1082350" y="1065"/>
                    </a:lnTo>
                    <a:cubicBezTo>
                      <a:pt x="1081462" y="9410"/>
                      <a:pt x="1080929" y="17933"/>
                      <a:pt x="1080752" y="26455"/>
                    </a:cubicBezTo>
                    <a:cubicBezTo>
                      <a:pt x="1080752" y="27343"/>
                      <a:pt x="1080752" y="29828"/>
                      <a:pt x="1080752" y="32314"/>
                    </a:cubicBezTo>
                    <a:cubicBezTo>
                      <a:pt x="1068856" y="27875"/>
                      <a:pt x="1056605" y="23792"/>
                      <a:pt x="1044176" y="20241"/>
                    </a:cubicBezTo>
                    <a:lnTo>
                      <a:pt x="1044176" y="17222"/>
                    </a:lnTo>
                    <a:cubicBezTo>
                      <a:pt x="1044354" y="11718"/>
                      <a:pt x="1044531" y="6392"/>
                      <a:pt x="1044886" y="888"/>
                    </a:cubicBezTo>
                    <a:lnTo>
                      <a:pt x="1044709" y="888"/>
                    </a:lnTo>
                    <a:lnTo>
                      <a:pt x="1038317" y="888"/>
                    </a:lnTo>
                    <a:cubicBezTo>
                      <a:pt x="1037962" y="6214"/>
                      <a:pt x="1037784" y="11718"/>
                      <a:pt x="1037607" y="17045"/>
                    </a:cubicBezTo>
                    <a:lnTo>
                      <a:pt x="1037607" y="18288"/>
                    </a:lnTo>
                    <a:cubicBezTo>
                      <a:pt x="1026599" y="15269"/>
                      <a:pt x="1015413" y="12784"/>
                      <a:pt x="1004050" y="10653"/>
                    </a:cubicBezTo>
                    <a:cubicBezTo>
                      <a:pt x="1004050" y="7280"/>
                      <a:pt x="1004227" y="4084"/>
                      <a:pt x="1004405" y="710"/>
                    </a:cubicBezTo>
                    <a:lnTo>
                      <a:pt x="1004405" y="710"/>
                    </a:lnTo>
                    <a:lnTo>
                      <a:pt x="998013" y="710"/>
                    </a:lnTo>
                    <a:cubicBezTo>
                      <a:pt x="997835" y="3551"/>
                      <a:pt x="997658" y="6569"/>
                      <a:pt x="997658" y="9410"/>
                    </a:cubicBezTo>
                    <a:cubicBezTo>
                      <a:pt x="985052" y="7280"/>
                      <a:pt x="972268" y="5504"/>
                      <a:pt x="959307" y="4439"/>
                    </a:cubicBezTo>
                    <a:lnTo>
                      <a:pt x="959484" y="710"/>
                    </a:lnTo>
                    <a:lnTo>
                      <a:pt x="959307" y="710"/>
                    </a:lnTo>
                    <a:lnTo>
                      <a:pt x="952915" y="710"/>
                    </a:lnTo>
                    <a:lnTo>
                      <a:pt x="952738" y="3906"/>
                    </a:lnTo>
                    <a:cubicBezTo>
                      <a:pt x="942795" y="2841"/>
                      <a:pt x="932319" y="1420"/>
                      <a:pt x="922021" y="1420"/>
                    </a:cubicBezTo>
                    <a:lnTo>
                      <a:pt x="922021" y="355"/>
                    </a:lnTo>
                    <a:lnTo>
                      <a:pt x="915452" y="355"/>
                    </a:lnTo>
                    <a:lnTo>
                      <a:pt x="915452" y="1420"/>
                    </a:lnTo>
                    <a:cubicBezTo>
                      <a:pt x="904976" y="1420"/>
                      <a:pt x="894678" y="1243"/>
                      <a:pt x="884380" y="1953"/>
                    </a:cubicBezTo>
                    <a:lnTo>
                      <a:pt x="884380" y="355"/>
                    </a:lnTo>
                    <a:lnTo>
                      <a:pt x="877989" y="355"/>
                    </a:lnTo>
                    <a:lnTo>
                      <a:pt x="877989" y="2308"/>
                    </a:lnTo>
                    <a:cubicBezTo>
                      <a:pt x="865027" y="3373"/>
                      <a:pt x="852244" y="5149"/>
                      <a:pt x="839638" y="7457"/>
                    </a:cubicBezTo>
                    <a:cubicBezTo>
                      <a:pt x="839638" y="5149"/>
                      <a:pt x="839460" y="2663"/>
                      <a:pt x="839283" y="355"/>
                    </a:cubicBezTo>
                    <a:lnTo>
                      <a:pt x="832891" y="355"/>
                    </a:lnTo>
                    <a:cubicBezTo>
                      <a:pt x="832891" y="3018"/>
                      <a:pt x="833068" y="5859"/>
                      <a:pt x="833246" y="8522"/>
                    </a:cubicBezTo>
                    <a:cubicBezTo>
                      <a:pt x="821883" y="10653"/>
                      <a:pt x="810697" y="13316"/>
                      <a:pt x="799689" y="16335"/>
                    </a:cubicBezTo>
                    <a:lnTo>
                      <a:pt x="799689" y="14559"/>
                    </a:lnTo>
                    <a:cubicBezTo>
                      <a:pt x="799511" y="9943"/>
                      <a:pt x="799334" y="5149"/>
                      <a:pt x="799156" y="533"/>
                    </a:cubicBezTo>
                    <a:lnTo>
                      <a:pt x="799156" y="533"/>
                    </a:lnTo>
                    <a:lnTo>
                      <a:pt x="792764" y="533"/>
                    </a:lnTo>
                    <a:cubicBezTo>
                      <a:pt x="793119" y="5149"/>
                      <a:pt x="793297" y="9943"/>
                      <a:pt x="793475" y="14737"/>
                    </a:cubicBezTo>
                    <a:lnTo>
                      <a:pt x="793475" y="18110"/>
                    </a:lnTo>
                    <a:cubicBezTo>
                      <a:pt x="781046" y="21661"/>
                      <a:pt x="768972" y="25745"/>
                      <a:pt x="756899" y="30184"/>
                    </a:cubicBezTo>
                    <a:cubicBezTo>
                      <a:pt x="756899" y="27520"/>
                      <a:pt x="756899" y="24857"/>
                      <a:pt x="756899" y="23792"/>
                    </a:cubicBezTo>
                    <a:cubicBezTo>
                      <a:pt x="756721" y="15980"/>
                      <a:pt x="756189" y="8167"/>
                      <a:pt x="755479" y="533"/>
                    </a:cubicBezTo>
                    <a:lnTo>
                      <a:pt x="755479" y="533"/>
                    </a:lnTo>
                    <a:lnTo>
                      <a:pt x="749087" y="533"/>
                    </a:lnTo>
                    <a:cubicBezTo>
                      <a:pt x="749797" y="8345"/>
                      <a:pt x="750507" y="15980"/>
                      <a:pt x="750507" y="23969"/>
                    </a:cubicBezTo>
                    <a:cubicBezTo>
                      <a:pt x="750507" y="25390"/>
                      <a:pt x="750507" y="29651"/>
                      <a:pt x="750507" y="32669"/>
                    </a:cubicBezTo>
                    <a:cubicBezTo>
                      <a:pt x="595328" y="93746"/>
                      <a:pt x="481163" y="236674"/>
                      <a:pt x="460922" y="408010"/>
                    </a:cubicBezTo>
                    <a:cubicBezTo>
                      <a:pt x="440681" y="236674"/>
                      <a:pt x="326516" y="93746"/>
                      <a:pt x="171692" y="32492"/>
                    </a:cubicBezTo>
                    <a:cubicBezTo>
                      <a:pt x="171692" y="29296"/>
                      <a:pt x="171692" y="25035"/>
                      <a:pt x="171692" y="23792"/>
                    </a:cubicBezTo>
                    <a:cubicBezTo>
                      <a:pt x="171869" y="15980"/>
                      <a:pt x="172402" y="8167"/>
                      <a:pt x="173112" y="355"/>
                    </a:cubicBezTo>
                    <a:lnTo>
                      <a:pt x="166720" y="355"/>
                    </a:lnTo>
                    <a:lnTo>
                      <a:pt x="166720" y="355"/>
                    </a:lnTo>
                    <a:cubicBezTo>
                      <a:pt x="166010" y="7990"/>
                      <a:pt x="165477" y="15802"/>
                      <a:pt x="165300" y="23614"/>
                    </a:cubicBezTo>
                    <a:cubicBezTo>
                      <a:pt x="165300" y="24679"/>
                      <a:pt x="165300" y="27343"/>
                      <a:pt x="165300" y="30006"/>
                    </a:cubicBezTo>
                    <a:cubicBezTo>
                      <a:pt x="153404" y="25567"/>
                      <a:pt x="141153" y="21484"/>
                      <a:pt x="128724" y="17933"/>
                    </a:cubicBezTo>
                    <a:lnTo>
                      <a:pt x="128724" y="14382"/>
                    </a:lnTo>
                    <a:cubicBezTo>
                      <a:pt x="128724" y="9588"/>
                      <a:pt x="129079" y="4971"/>
                      <a:pt x="129257" y="178"/>
                    </a:cubicBezTo>
                    <a:lnTo>
                      <a:pt x="122865" y="178"/>
                    </a:lnTo>
                    <a:lnTo>
                      <a:pt x="122865" y="178"/>
                    </a:lnTo>
                    <a:cubicBezTo>
                      <a:pt x="122688" y="4794"/>
                      <a:pt x="122332" y="9588"/>
                      <a:pt x="122332" y="14204"/>
                    </a:cubicBezTo>
                    <a:lnTo>
                      <a:pt x="122332" y="15980"/>
                    </a:lnTo>
                    <a:cubicBezTo>
                      <a:pt x="111324" y="12961"/>
                      <a:pt x="100139" y="10476"/>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5" y="178"/>
                    </a:cubicBezTo>
                    <a:lnTo>
                      <a:pt x="6925" y="0"/>
                    </a:lnTo>
                    <a:lnTo>
                      <a:pt x="533" y="0"/>
                    </a:lnTo>
                    <a:lnTo>
                      <a:pt x="533" y="3373"/>
                    </a:lnTo>
                    <a:lnTo>
                      <a:pt x="533" y="8345"/>
                    </a:lnTo>
                    <a:lnTo>
                      <a:pt x="3729" y="8345"/>
                    </a:lnTo>
                    <a:cubicBezTo>
                      <a:pt x="251767" y="8345"/>
                      <a:pt x="453997" y="208799"/>
                      <a:pt x="458081" y="456658"/>
                    </a:cubicBezTo>
                    <a:lnTo>
                      <a:pt x="458081" y="460564"/>
                    </a:lnTo>
                    <a:cubicBezTo>
                      <a:pt x="447606" y="460564"/>
                      <a:pt x="437308" y="461097"/>
                      <a:pt x="427010" y="461807"/>
                    </a:cubicBezTo>
                    <a:lnTo>
                      <a:pt x="427010" y="460387"/>
                    </a:lnTo>
                    <a:cubicBezTo>
                      <a:pt x="423814" y="349596"/>
                      <a:pt x="378361" y="245907"/>
                      <a:pt x="298996" y="168317"/>
                    </a:cubicBezTo>
                    <a:cubicBezTo>
                      <a:pt x="219453" y="90728"/>
                      <a:pt x="110969" y="47939"/>
                      <a:pt x="0" y="47939"/>
                    </a:cubicBezTo>
                    <a:lnTo>
                      <a:pt x="0" y="54685"/>
                    </a:lnTo>
                    <a:cubicBezTo>
                      <a:pt x="109371" y="54685"/>
                      <a:pt x="216257" y="96765"/>
                      <a:pt x="294557" y="173111"/>
                    </a:cubicBezTo>
                    <a:cubicBezTo>
                      <a:pt x="372679" y="249458"/>
                      <a:pt x="417422" y="351549"/>
                      <a:pt x="420618" y="460564"/>
                    </a:cubicBezTo>
                    <a:lnTo>
                      <a:pt x="420618" y="462340"/>
                    </a:lnTo>
                    <a:cubicBezTo>
                      <a:pt x="407657" y="463405"/>
                      <a:pt x="394873" y="465181"/>
                      <a:pt x="382267" y="467489"/>
                    </a:cubicBezTo>
                    <a:cubicBezTo>
                      <a:pt x="379426" y="260821"/>
                      <a:pt x="206669" y="93214"/>
                      <a:pt x="178" y="93214"/>
                    </a:cubicBezTo>
                    <a:lnTo>
                      <a:pt x="178" y="99605"/>
                    </a:lnTo>
                    <a:cubicBezTo>
                      <a:pt x="203296" y="99605"/>
                      <a:pt x="373567" y="265082"/>
                      <a:pt x="375875" y="468554"/>
                    </a:cubicBezTo>
                    <a:cubicBezTo>
                      <a:pt x="364512" y="470685"/>
                      <a:pt x="353326" y="473170"/>
                      <a:pt x="342318" y="476189"/>
                    </a:cubicBezTo>
                    <a:lnTo>
                      <a:pt x="342318" y="474946"/>
                    </a:lnTo>
                    <a:cubicBezTo>
                      <a:pt x="340542" y="385638"/>
                      <a:pt x="304677" y="301835"/>
                      <a:pt x="240936" y="239160"/>
                    </a:cubicBezTo>
                    <a:cubicBezTo>
                      <a:pt x="177196" y="176485"/>
                      <a:pt x="89486" y="141862"/>
                      <a:pt x="178" y="141862"/>
                    </a:cubicBezTo>
                    <a:lnTo>
                      <a:pt x="178" y="148254"/>
                    </a:lnTo>
                    <a:cubicBezTo>
                      <a:pt x="179859" y="148254"/>
                      <a:pt x="332375" y="294910"/>
                      <a:pt x="335749" y="474946"/>
                    </a:cubicBezTo>
                    <a:lnTo>
                      <a:pt x="335749" y="477964"/>
                    </a:lnTo>
                    <a:cubicBezTo>
                      <a:pt x="323320" y="481515"/>
                      <a:pt x="311247" y="485421"/>
                      <a:pt x="299173" y="489860"/>
                    </a:cubicBezTo>
                    <a:cubicBezTo>
                      <a:pt x="299173" y="487374"/>
                      <a:pt x="299173" y="485066"/>
                      <a:pt x="299173" y="484001"/>
                    </a:cubicBezTo>
                    <a:cubicBezTo>
                      <a:pt x="295977" y="323673"/>
                      <a:pt x="159973" y="193352"/>
                      <a:pt x="0" y="193352"/>
                    </a:cubicBezTo>
                    <a:lnTo>
                      <a:pt x="0" y="199744"/>
                    </a:lnTo>
                    <a:cubicBezTo>
                      <a:pt x="156422" y="199744"/>
                      <a:pt x="289585" y="327224"/>
                      <a:pt x="292604" y="484001"/>
                    </a:cubicBezTo>
                    <a:cubicBezTo>
                      <a:pt x="292604" y="485244"/>
                      <a:pt x="292604" y="489328"/>
                      <a:pt x="292604" y="492346"/>
                    </a:cubicBezTo>
                    <a:cubicBezTo>
                      <a:pt x="152516" y="547741"/>
                      <a:pt x="45986" y="669718"/>
                      <a:pt x="11896" y="819393"/>
                    </a:cubicBezTo>
                    <a:lnTo>
                      <a:pt x="11363" y="821701"/>
                    </a:lnTo>
                    <a:cubicBezTo>
                      <a:pt x="10298" y="826317"/>
                      <a:pt x="9410" y="830933"/>
                      <a:pt x="8522" y="835550"/>
                    </a:cubicBezTo>
                    <a:lnTo>
                      <a:pt x="7812" y="840166"/>
                    </a:lnTo>
                    <a:cubicBezTo>
                      <a:pt x="6569" y="847090"/>
                      <a:pt x="5504" y="854192"/>
                      <a:pt x="4439" y="861117"/>
                    </a:cubicBezTo>
                    <a:cubicBezTo>
                      <a:pt x="4084" y="863425"/>
                      <a:pt x="3729" y="865733"/>
                      <a:pt x="3551" y="868219"/>
                    </a:cubicBezTo>
                    <a:lnTo>
                      <a:pt x="3551" y="868752"/>
                    </a:lnTo>
                    <a:cubicBezTo>
                      <a:pt x="1598" y="885264"/>
                      <a:pt x="533" y="902131"/>
                      <a:pt x="355" y="918998"/>
                    </a:cubicBezTo>
                    <a:lnTo>
                      <a:pt x="355" y="918998"/>
                    </a:lnTo>
                    <a:lnTo>
                      <a:pt x="6747" y="918998"/>
                    </a:lnTo>
                    <a:lnTo>
                      <a:pt x="6747" y="918998"/>
                    </a:lnTo>
                    <a:cubicBezTo>
                      <a:pt x="6747" y="915092"/>
                      <a:pt x="6925" y="911186"/>
                      <a:pt x="7102" y="907457"/>
                    </a:cubicBezTo>
                    <a:cubicBezTo>
                      <a:pt x="7280" y="904439"/>
                      <a:pt x="7280" y="901421"/>
                      <a:pt x="7457" y="898402"/>
                    </a:cubicBezTo>
                    <a:cubicBezTo>
                      <a:pt x="7812" y="892188"/>
                      <a:pt x="8345" y="886151"/>
                      <a:pt x="8878" y="879937"/>
                    </a:cubicBezTo>
                    <a:lnTo>
                      <a:pt x="9233" y="875854"/>
                    </a:lnTo>
                    <a:cubicBezTo>
                      <a:pt x="32847" y="646459"/>
                      <a:pt x="226555" y="467134"/>
                      <a:pt x="461277" y="467134"/>
                    </a:cubicBezTo>
                    <a:cubicBezTo>
                      <a:pt x="695999" y="467134"/>
                      <a:pt x="889885" y="646637"/>
                      <a:pt x="913321" y="876031"/>
                    </a:cubicBezTo>
                    <a:lnTo>
                      <a:pt x="913676" y="879582"/>
                    </a:lnTo>
                    <a:cubicBezTo>
                      <a:pt x="914209" y="885796"/>
                      <a:pt x="914742" y="892188"/>
                      <a:pt x="915097" y="898580"/>
                    </a:cubicBezTo>
                    <a:cubicBezTo>
                      <a:pt x="915274" y="901421"/>
                      <a:pt x="915274" y="904261"/>
                      <a:pt x="915452" y="907102"/>
                    </a:cubicBezTo>
                    <a:cubicBezTo>
                      <a:pt x="915629" y="911186"/>
                      <a:pt x="915629" y="915092"/>
                      <a:pt x="915807" y="919176"/>
                    </a:cubicBezTo>
                    <a:lnTo>
                      <a:pt x="915807" y="919176"/>
                    </a:lnTo>
                    <a:lnTo>
                      <a:pt x="922376" y="919176"/>
                    </a:lnTo>
                    <a:lnTo>
                      <a:pt x="922376" y="919176"/>
                    </a:lnTo>
                    <a:cubicBezTo>
                      <a:pt x="922376" y="915270"/>
                      <a:pt x="922554" y="911364"/>
                      <a:pt x="922731" y="907635"/>
                    </a:cubicBezTo>
                    <a:cubicBezTo>
                      <a:pt x="922731" y="904617"/>
                      <a:pt x="922909" y="901598"/>
                      <a:pt x="923086" y="898580"/>
                    </a:cubicBezTo>
                    <a:cubicBezTo>
                      <a:pt x="923442" y="892366"/>
                      <a:pt x="923974" y="886329"/>
                      <a:pt x="924507" y="880115"/>
                    </a:cubicBezTo>
                    <a:lnTo>
                      <a:pt x="924862" y="876031"/>
                    </a:lnTo>
                    <a:cubicBezTo>
                      <a:pt x="948476" y="646637"/>
                      <a:pt x="1142184" y="467311"/>
                      <a:pt x="1376906" y="467311"/>
                    </a:cubicBezTo>
                    <a:cubicBezTo>
                      <a:pt x="1611629" y="467311"/>
                      <a:pt x="1805514" y="646814"/>
                      <a:pt x="1828951" y="876209"/>
                    </a:cubicBezTo>
                    <a:lnTo>
                      <a:pt x="1829306" y="879760"/>
                    </a:lnTo>
                    <a:cubicBezTo>
                      <a:pt x="1829838" y="885974"/>
                      <a:pt x="1830371" y="892366"/>
                      <a:pt x="1830726" y="898757"/>
                    </a:cubicBezTo>
                    <a:cubicBezTo>
                      <a:pt x="1830904" y="901598"/>
                      <a:pt x="1830904" y="904439"/>
                      <a:pt x="1831081" y="907280"/>
                    </a:cubicBezTo>
                    <a:cubicBezTo>
                      <a:pt x="1831259" y="911364"/>
                      <a:pt x="1831259" y="915270"/>
                      <a:pt x="1831436" y="919353"/>
                    </a:cubicBezTo>
                    <a:lnTo>
                      <a:pt x="1831436" y="919353"/>
                    </a:lnTo>
                    <a:lnTo>
                      <a:pt x="1837828" y="919353"/>
                    </a:lnTo>
                    <a:cubicBezTo>
                      <a:pt x="1837651" y="902308"/>
                      <a:pt x="1836585" y="885619"/>
                      <a:pt x="1834632" y="869107"/>
                    </a:cubicBezTo>
                    <a:lnTo>
                      <a:pt x="1834632" y="868574"/>
                    </a:lnTo>
                    <a:cubicBezTo>
                      <a:pt x="1834277" y="866266"/>
                      <a:pt x="1833922" y="864135"/>
                      <a:pt x="1833744" y="861827"/>
                    </a:cubicBezTo>
                    <a:cubicBezTo>
                      <a:pt x="1832857" y="854548"/>
                      <a:pt x="1831614" y="847268"/>
                      <a:pt x="1830371" y="840166"/>
                    </a:cubicBezTo>
                    <a:lnTo>
                      <a:pt x="1829661" y="836082"/>
                    </a:lnTo>
                    <a:cubicBezTo>
                      <a:pt x="1828773" y="831288"/>
                      <a:pt x="1827708" y="826672"/>
                      <a:pt x="1826643" y="822056"/>
                    </a:cubicBezTo>
                    <a:lnTo>
                      <a:pt x="1826110" y="820103"/>
                    </a:lnTo>
                    <a:cubicBezTo>
                      <a:pt x="1792020" y="670428"/>
                      <a:pt x="1685312" y="548274"/>
                      <a:pt x="1545224" y="492878"/>
                    </a:cubicBezTo>
                    <a:cubicBezTo>
                      <a:pt x="1545224" y="489860"/>
                      <a:pt x="1545224" y="485954"/>
                      <a:pt x="1545224" y="484534"/>
                    </a:cubicBezTo>
                    <a:cubicBezTo>
                      <a:pt x="1548243" y="327757"/>
                      <a:pt x="1681228" y="200276"/>
                      <a:pt x="1837651" y="200276"/>
                    </a:cubicBezTo>
                    <a:lnTo>
                      <a:pt x="1837651" y="193884"/>
                    </a:lnTo>
                    <a:cubicBezTo>
                      <a:pt x="1677855" y="193884"/>
                      <a:pt x="1542029" y="324206"/>
                      <a:pt x="1538833" y="484534"/>
                    </a:cubicBezTo>
                    <a:cubicBezTo>
                      <a:pt x="1538833" y="485421"/>
                      <a:pt x="1538833" y="487907"/>
                      <a:pt x="1538833" y="490393"/>
                    </a:cubicBezTo>
                    <a:cubicBezTo>
                      <a:pt x="1526937" y="485954"/>
                      <a:pt x="1514686" y="481870"/>
                      <a:pt x="1502257" y="478497"/>
                    </a:cubicBezTo>
                    <a:lnTo>
                      <a:pt x="1502257" y="475479"/>
                    </a:lnTo>
                    <a:cubicBezTo>
                      <a:pt x="1503855" y="387769"/>
                      <a:pt x="1539188" y="305741"/>
                      <a:pt x="1601686" y="244309"/>
                    </a:cubicBezTo>
                    <a:cubicBezTo>
                      <a:pt x="1664184" y="182699"/>
                      <a:pt x="1747455" y="148787"/>
                      <a:pt x="1834987" y="148787"/>
                    </a:cubicBezTo>
                    <a:lnTo>
                      <a:pt x="1837651" y="148787"/>
                    </a:lnTo>
                    <a:lnTo>
                      <a:pt x="1837651" y="142395"/>
                    </a:lnTo>
                    <a:lnTo>
                      <a:pt x="1834987" y="142395"/>
                    </a:lnTo>
                    <a:cubicBezTo>
                      <a:pt x="1745679" y="142395"/>
                      <a:pt x="1660810" y="177017"/>
                      <a:pt x="1597247" y="239692"/>
                    </a:cubicBezTo>
                    <a:cubicBezTo>
                      <a:pt x="1533684" y="302367"/>
                      <a:pt x="1497641" y="386171"/>
                      <a:pt x="1495865" y="475479"/>
                    </a:cubicBezTo>
                    <a:lnTo>
                      <a:pt x="1495865" y="476721"/>
                    </a:lnTo>
                    <a:cubicBezTo>
                      <a:pt x="1484857" y="473703"/>
                      <a:pt x="1473672" y="471217"/>
                      <a:pt x="1462308" y="469087"/>
                    </a:cubicBezTo>
                    <a:cubicBezTo>
                      <a:pt x="1464616" y="265437"/>
                      <a:pt x="1634355" y="100138"/>
                      <a:pt x="1837651" y="100138"/>
                    </a:cubicBezTo>
                    <a:lnTo>
                      <a:pt x="1837651" y="93746"/>
                    </a:lnTo>
                    <a:cubicBezTo>
                      <a:pt x="1631159" y="93746"/>
                      <a:pt x="1458757" y="261353"/>
                      <a:pt x="1455916" y="468021"/>
                    </a:cubicBezTo>
                    <a:cubicBezTo>
                      <a:pt x="1443310" y="465891"/>
                      <a:pt x="1430527" y="464115"/>
                      <a:pt x="1417566" y="463050"/>
                    </a:cubicBezTo>
                    <a:cubicBezTo>
                      <a:pt x="1424312" y="237207"/>
                      <a:pt x="1613404" y="54685"/>
                      <a:pt x="1837295" y="54685"/>
                    </a:cubicBezTo>
                    <a:lnTo>
                      <a:pt x="1837295" y="48294"/>
                    </a:lnTo>
                    <a:cubicBezTo>
                      <a:pt x="1610031" y="48294"/>
                      <a:pt x="1418098" y="233478"/>
                      <a:pt x="1410819" y="462162"/>
                    </a:cubicBezTo>
                    <a:cubicBezTo>
                      <a:pt x="1400521" y="461452"/>
                      <a:pt x="1390223" y="460919"/>
                      <a:pt x="1379747" y="460742"/>
                    </a:cubicBezTo>
                    <a:cubicBezTo>
                      <a:pt x="1379747" y="457013"/>
                      <a:pt x="1379925" y="453107"/>
                      <a:pt x="1380102" y="449379"/>
                    </a:cubicBezTo>
                    <a:cubicBezTo>
                      <a:pt x="1380280" y="446360"/>
                      <a:pt x="1380280" y="443342"/>
                      <a:pt x="1380457" y="440324"/>
                    </a:cubicBezTo>
                    <a:cubicBezTo>
                      <a:pt x="1380813" y="434110"/>
                      <a:pt x="1381345" y="428073"/>
                      <a:pt x="1381878" y="421859"/>
                    </a:cubicBezTo>
                    <a:lnTo>
                      <a:pt x="1382233" y="417775"/>
                    </a:lnTo>
                    <a:cubicBezTo>
                      <a:pt x="1405847" y="188380"/>
                      <a:pt x="1602396" y="9055"/>
                      <a:pt x="1837295" y="9055"/>
                    </a:cubicBezTo>
                    <a:lnTo>
                      <a:pt x="1837828" y="9055"/>
                    </a:lnTo>
                    <a:lnTo>
                      <a:pt x="1837828" y="5859"/>
                    </a:lnTo>
                    <a:cubicBezTo>
                      <a:pt x="1837828" y="4084"/>
                      <a:pt x="1837828" y="2131"/>
                      <a:pt x="1837828" y="355"/>
                    </a:cubicBezTo>
                    <a:lnTo>
                      <a:pt x="1837651" y="355"/>
                    </a:lnTo>
                    <a:lnTo>
                      <a:pt x="1831259" y="355"/>
                    </a:lnTo>
                    <a:lnTo>
                      <a:pt x="1830904" y="2308"/>
                    </a:lnTo>
                    <a:close/>
                    <a:moveTo>
                      <a:pt x="927170" y="819748"/>
                    </a:moveTo>
                    <a:lnTo>
                      <a:pt x="926638" y="822056"/>
                    </a:lnTo>
                    <a:cubicBezTo>
                      <a:pt x="925572" y="826672"/>
                      <a:pt x="924685" y="831288"/>
                      <a:pt x="923797" y="835905"/>
                    </a:cubicBezTo>
                    <a:lnTo>
                      <a:pt x="922909" y="840521"/>
                    </a:lnTo>
                    <a:cubicBezTo>
                      <a:pt x="921666" y="847446"/>
                      <a:pt x="920601" y="854370"/>
                      <a:pt x="919713" y="861472"/>
                    </a:cubicBezTo>
                    <a:cubicBezTo>
                      <a:pt x="919358" y="863780"/>
                      <a:pt x="919003" y="866088"/>
                      <a:pt x="918825" y="868574"/>
                    </a:cubicBezTo>
                    <a:cubicBezTo>
                      <a:pt x="918470" y="866266"/>
                      <a:pt x="918115" y="864135"/>
                      <a:pt x="917937" y="861827"/>
                    </a:cubicBezTo>
                    <a:cubicBezTo>
                      <a:pt x="917050" y="854548"/>
                      <a:pt x="915807" y="847268"/>
                      <a:pt x="914564" y="840166"/>
                    </a:cubicBezTo>
                    <a:lnTo>
                      <a:pt x="913854" y="836082"/>
                    </a:lnTo>
                    <a:cubicBezTo>
                      <a:pt x="912966" y="831288"/>
                      <a:pt x="911901" y="826672"/>
                      <a:pt x="910836" y="822056"/>
                    </a:cubicBezTo>
                    <a:lnTo>
                      <a:pt x="910303" y="820103"/>
                    </a:lnTo>
                    <a:cubicBezTo>
                      <a:pt x="876213" y="670428"/>
                      <a:pt x="769505" y="548274"/>
                      <a:pt x="629418" y="492878"/>
                    </a:cubicBezTo>
                    <a:cubicBezTo>
                      <a:pt x="629418" y="489860"/>
                      <a:pt x="629418" y="485954"/>
                      <a:pt x="629418" y="484534"/>
                    </a:cubicBezTo>
                    <a:cubicBezTo>
                      <a:pt x="632436" y="327757"/>
                      <a:pt x="762226" y="200276"/>
                      <a:pt x="918648" y="200276"/>
                    </a:cubicBezTo>
                    <a:cubicBezTo>
                      <a:pt x="1075070" y="200276"/>
                      <a:pt x="1204860" y="327757"/>
                      <a:pt x="1207878" y="484534"/>
                    </a:cubicBezTo>
                    <a:cubicBezTo>
                      <a:pt x="1207878" y="485776"/>
                      <a:pt x="1207878" y="489860"/>
                      <a:pt x="1207878" y="492878"/>
                    </a:cubicBezTo>
                    <a:cubicBezTo>
                      <a:pt x="1067968" y="548097"/>
                      <a:pt x="961260" y="670251"/>
                      <a:pt x="927170" y="819748"/>
                    </a:cubicBezTo>
                    <a:close/>
                    <a:moveTo>
                      <a:pt x="1214447" y="490215"/>
                    </a:moveTo>
                    <a:cubicBezTo>
                      <a:pt x="1214447" y="487730"/>
                      <a:pt x="1214447" y="485421"/>
                      <a:pt x="1214447" y="484356"/>
                    </a:cubicBezTo>
                    <a:cubicBezTo>
                      <a:pt x="1211251" y="324029"/>
                      <a:pt x="1078621" y="193707"/>
                      <a:pt x="918825" y="193707"/>
                    </a:cubicBezTo>
                    <a:cubicBezTo>
                      <a:pt x="759030" y="193707"/>
                      <a:pt x="626399" y="324029"/>
                      <a:pt x="623203" y="484356"/>
                    </a:cubicBezTo>
                    <a:cubicBezTo>
                      <a:pt x="623203" y="485244"/>
                      <a:pt x="623203" y="487730"/>
                      <a:pt x="623203" y="490215"/>
                    </a:cubicBezTo>
                    <a:cubicBezTo>
                      <a:pt x="611307" y="485776"/>
                      <a:pt x="599056" y="481693"/>
                      <a:pt x="586628" y="478319"/>
                    </a:cubicBezTo>
                    <a:lnTo>
                      <a:pt x="586628" y="475301"/>
                    </a:lnTo>
                    <a:cubicBezTo>
                      <a:pt x="588226" y="387591"/>
                      <a:pt x="623558" y="305563"/>
                      <a:pt x="686056" y="244131"/>
                    </a:cubicBezTo>
                    <a:cubicBezTo>
                      <a:pt x="748554" y="182521"/>
                      <a:pt x="831293" y="148609"/>
                      <a:pt x="918825" y="148609"/>
                    </a:cubicBezTo>
                    <a:cubicBezTo>
                      <a:pt x="1098507" y="148609"/>
                      <a:pt x="1247649" y="295266"/>
                      <a:pt x="1251023" y="475301"/>
                    </a:cubicBezTo>
                    <a:lnTo>
                      <a:pt x="1251023" y="478319"/>
                    </a:lnTo>
                    <a:cubicBezTo>
                      <a:pt x="1238594" y="481693"/>
                      <a:pt x="1226343" y="485776"/>
                      <a:pt x="1214447" y="490215"/>
                    </a:cubicBezTo>
                    <a:close/>
                    <a:moveTo>
                      <a:pt x="1257237" y="476366"/>
                    </a:moveTo>
                    <a:lnTo>
                      <a:pt x="1257237" y="475123"/>
                    </a:lnTo>
                    <a:cubicBezTo>
                      <a:pt x="1255462" y="385816"/>
                      <a:pt x="1219596" y="302012"/>
                      <a:pt x="1155856" y="239337"/>
                    </a:cubicBezTo>
                    <a:cubicBezTo>
                      <a:pt x="1092115" y="176662"/>
                      <a:pt x="1007956" y="142040"/>
                      <a:pt x="918470" y="142040"/>
                    </a:cubicBezTo>
                    <a:cubicBezTo>
                      <a:pt x="829162" y="142040"/>
                      <a:pt x="744825" y="176662"/>
                      <a:pt x="681085" y="239337"/>
                    </a:cubicBezTo>
                    <a:cubicBezTo>
                      <a:pt x="617522" y="302012"/>
                      <a:pt x="581479" y="385816"/>
                      <a:pt x="579703" y="475123"/>
                    </a:cubicBezTo>
                    <a:lnTo>
                      <a:pt x="579703" y="476366"/>
                    </a:lnTo>
                    <a:cubicBezTo>
                      <a:pt x="568695" y="473348"/>
                      <a:pt x="557510" y="470862"/>
                      <a:pt x="546146" y="468732"/>
                    </a:cubicBezTo>
                    <a:cubicBezTo>
                      <a:pt x="548454" y="265082"/>
                      <a:pt x="714997" y="99783"/>
                      <a:pt x="918293" y="99783"/>
                    </a:cubicBezTo>
                    <a:cubicBezTo>
                      <a:pt x="1121588" y="99783"/>
                      <a:pt x="1288131" y="265260"/>
                      <a:pt x="1290439" y="468732"/>
                    </a:cubicBezTo>
                    <a:cubicBezTo>
                      <a:pt x="1279609" y="470862"/>
                      <a:pt x="1268423" y="473525"/>
                      <a:pt x="1257237" y="476366"/>
                    </a:cubicBezTo>
                    <a:close/>
                    <a:moveTo>
                      <a:pt x="1297364" y="467666"/>
                    </a:moveTo>
                    <a:cubicBezTo>
                      <a:pt x="1294523" y="260998"/>
                      <a:pt x="1125139" y="93391"/>
                      <a:pt x="918825" y="93391"/>
                    </a:cubicBezTo>
                    <a:cubicBezTo>
                      <a:pt x="712334" y="93391"/>
                      <a:pt x="543128" y="260998"/>
                      <a:pt x="540287" y="467666"/>
                    </a:cubicBezTo>
                    <a:cubicBezTo>
                      <a:pt x="527681" y="465536"/>
                      <a:pt x="514897" y="463760"/>
                      <a:pt x="501936" y="462695"/>
                    </a:cubicBezTo>
                    <a:cubicBezTo>
                      <a:pt x="508861" y="237207"/>
                      <a:pt x="694756" y="54685"/>
                      <a:pt x="918648" y="54685"/>
                    </a:cubicBezTo>
                    <a:cubicBezTo>
                      <a:pt x="1028019" y="54685"/>
                      <a:pt x="1131354" y="96765"/>
                      <a:pt x="1209653" y="173111"/>
                    </a:cubicBezTo>
                    <a:cubicBezTo>
                      <a:pt x="1287776" y="249458"/>
                      <a:pt x="1332519" y="351549"/>
                      <a:pt x="1335715" y="460564"/>
                    </a:cubicBezTo>
                    <a:lnTo>
                      <a:pt x="1335715" y="462340"/>
                    </a:lnTo>
                    <a:cubicBezTo>
                      <a:pt x="1322753" y="463760"/>
                      <a:pt x="1309970" y="465358"/>
                      <a:pt x="1297364" y="467666"/>
                    </a:cubicBezTo>
                    <a:close/>
                    <a:moveTo>
                      <a:pt x="1342106" y="462162"/>
                    </a:moveTo>
                    <a:lnTo>
                      <a:pt x="1342106" y="460742"/>
                    </a:lnTo>
                    <a:cubicBezTo>
                      <a:pt x="1338911" y="349951"/>
                      <a:pt x="1293457" y="246262"/>
                      <a:pt x="1214092" y="168672"/>
                    </a:cubicBezTo>
                    <a:cubicBezTo>
                      <a:pt x="1134550" y="91083"/>
                      <a:pt x="1029617" y="48294"/>
                      <a:pt x="918648" y="48294"/>
                    </a:cubicBezTo>
                    <a:cubicBezTo>
                      <a:pt x="691383" y="48294"/>
                      <a:pt x="502646" y="233478"/>
                      <a:pt x="495367" y="462162"/>
                    </a:cubicBezTo>
                    <a:cubicBezTo>
                      <a:pt x="485069" y="461452"/>
                      <a:pt x="474771" y="460919"/>
                      <a:pt x="464295" y="460742"/>
                    </a:cubicBezTo>
                    <a:lnTo>
                      <a:pt x="464295" y="457368"/>
                    </a:lnTo>
                    <a:cubicBezTo>
                      <a:pt x="468024" y="210397"/>
                      <a:pt x="668656" y="10120"/>
                      <a:pt x="915452" y="8345"/>
                    </a:cubicBezTo>
                    <a:lnTo>
                      <a:pt x="921489" y="8345"/>
                    </a:lnTo>
                    <a:cubicBezTo>
                      <a:pt x="1156211" y="8345"/>
                      <a:pt x="1347255" y="188558"/>
                      <a:pt x="1370870" y="417952"/>
                    </a:cubicBezTo>
                    <a:lnTo>
                      <a:pt x="1371225" y="421503"/>
                    </a:lnTo>
                    <a:cubicBezTo>
                      <a:pt x="1371757" y="427718"/>
                      <a:pt x="1372290" y="434110"/>
                      <a:pt x="1372645" y="440501"/>
                    </a:cubicBezTo>
                    <a:cubicBezTo>
                      <a:pt x="1372823" y="443342"/>
                      <a:pt x="1372823" y="446183"/>
                      <a:pt x="1372823" y="449024"/>
                    </a:cubicBezTo>
                    <a:cubicBezTo>
                      <a:pt x="1373000" y="452930"/>
                      <a:pt x="1373178" y="457013"/>
                      <a:pt x="1373178" y="460919"/>
                    </a:cubicBezTo>
                    <a:cubicBezTo>
                      <a:pt x="1362702" y="460919"/>
                      <a:pt x="1352404" y="461275"/>
                      <a:pt x="1342106" y="462162"/>
                    </a:cubicBezTo>
                    <a:close/>
                  </a:path>
                </a:pathLst>
              </a:custGeom>
              <a:grpFill/>
              <a:ln w="10769" cap="flat">
                <a:noFill/>
                <a:prstDash val="solid"/>
                <a:miter/>
              </a:ln>
            </p:spPr>
            <p:txBody>
              <a:bodyPr rtlCol="0" anchor="ctr"/>
              <a:lstStyle/>
              <a:p>
                <a:endParaRPr lang="en-US" dirty="0"/>
              </a:p>
            </p:txBody>
          </p:sp>
          <p:sp>
            <p:nvSpPr>
              <p:cNvPr id="1088" name="Freeform: Shape 1087">
                <a:extLst>
                  <a:ext uri="{FF2B5EF4-FFF2-40B4-BE49-F238E27FC236}">
                    <a16:creationId xmlns:a16="http://schemas.microsoft.com/office/drawing/2014/main" id="{BDCC5F43-A5B6-47BB-B688-DEC13F55E503}"/>
                  </a:ext>
                </a:extLst>
              </p:cNvPr>
              <p:cNvSpPr/>
              <p:nvPr/>
            </p:nvSpPr>
            <p:spPr>
              <a:xfrm>
                <a:off x="586983" y="1930677"/>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9"/>
                      <a:pt x="0" y="318880"/>
                    </a:cubicBezTo>
                    <a:lnTo>
                      <a:pt x="6392" y="318880"/>
                    </a:lnTo>
                    <a:lnTo>
                      <a:pt x="6392" y="318880"/>
                    </a:lnTo>
                    <a:cubicBezTo>
                      <a:pt x="11363" y="236674"/>
                      <a:pt x="46163" y="159972"/>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9"/>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089" name="Freeform: Shape 1088">
                <a:extLst>
                  <a:ext uri="{FF2B5EF4-FFF2-40B4-BE49-F238E27FC236}">
                    <a16:creationId xmlns:a16="http://schemas.microsoft.com/office/drawing/2014/main" id="{D8EA1837-E5B8-4A7B-94FF-2936C32BDD8E}"/>
                  </a:ext>
                </a:extLst>
              </p:cNvPr>
              <p:cNvSpPr/>
              <p:nvPr/>
            </p:nvSpPr>
            <p:spPr>
              <a:xfrm>
                <a:off x="630838" y="1982521"/>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716"/>
                      <a:pt x="446185" y="0"/>
                      <a:pt x="294202" y="0"/>
                    </a:cubicBezTo>
                    <a:close/>
                  </a:path>
                </a:pathLst>
              </a:custGeom>
              <a:grpFill/>
              <a:ln w="10769" cap="flat">
                <a:noFill/>
                <a:prstDash val="solid"/>
                <a:miter/>
              </a:ln>
            </p:spPr>
            <p:txBody>
              <a:bodyPr rtlCol="0" anchor="ctr"/>
              <a:lstStyle/>
              <a:p>
                <a:endParaRPr lang="en-US" dirty="0"/>
              </a:p>
            </p:txBody>
          </p:sp>
          <p:sp>
            <p:nvSpPr>
              <p:cNvPr id="1090" name="Freeform: Shape 1089">
                <a:extLst>
                  <a:ext uri="{FF2B5EF4-FFF2-40B4-BE49-F238E27FC236}">
                    <a16:creationId xmlns:a16="http://schemas.microsoft.com/office/drawing/2014/main" id="{C3C9CC46-565D-49F5-8960-FA0791902D0E}"/>
                  </a:ext>
                </a:extLst>
              </p:cNvPr>
              <p:cNvSpPr/>
              <p:nvPr/>
            </p:nvSpPr>
            <p:spPr>
              <a:xfrm>
                <a:off x="1546290" y="2901519"/>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4"/>
                      <a:pt x="145592" y="6392"/>
                      <a:pt x="294202" y="6392"/>
                    </a:cubicBezTo>
                    <a:cubicBezTo>
                      <a:pt x="442812"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091" name="Freeform: Shape 1090">
                <a:extLst>
                  <a:ext uri="{FF2B5EF4-FFF2-40B4-BE49-F238E27FC236}">
                    <a16:creationId xmlns:a16="http://schemas.microsoft.com/office/drawing/2014/main" id="{123E26D5-C250-4F01-8E47-B2BC0C2A0CA7}"/>
                  </a:ext>
                </a:extLst>
              </p:cNvPr>
              <p:cNvSpPr/>
              <p:nvPr/>
            </p:nvSpPr>
            <p:spPr>
              <a:xfrm>
                <a:off x="1417211" y="2755928"/>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69 h 412803"/>
                  <a:gd name="connsiteX7" fmla="*/ 714464 w 846917"/>
                  <a:gd name="connsiteY7" fmla="*/ 124995 h 412803"/>
                  <a:gd name="connsiteX8" fmla="*/ 840525 w 846917"/>
                  <a:gd name="connsiteY8" fmla="*/ 412448 h 412803"/>
                  <a:gd name="connsiteX9" fmla="*/ 840525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69"/>
                      <a:pt x="423459" y="6569"/>
                    </a:cubicBezTo>
                    <a:cubicBezTo>
                      <a:pt x="532830" y="6569"/>
                      <a:pt x="635987" y="48649"/>
                      <a:pt x="714464" y="124995"/>
                    </a:cubicBezTo>
                    <a:cubicBezTo>
                      <a:pt x="792587" y="201341"/>
                      <a:pt x="837330" y="303433"/>
                      <a:pt x="840525" y="412448"/>
                    </a:cubicBezTo>
                    <a:lnTo>
                      <a:pt x="840525" y="412626"/>
                    </a:lnTo>
                    <a:lnTo>
                      <a:pt x="846917" y="412626"/>
                    </a:lnTo>
                    <a:lnTo>
                      <a:pt x="846917" y="412626"/>
                    </a:lnTo>
                    <a:lnTo>
                      <a:pt x="846917" y="412448"/>
                    </a:lnTo>
                    <a:close/>
                  </a:path>
                </a:pathLst>
              </a:custGeom>
              <a:grpFill/>
              <a:ln w="10769" cap="flat">
                <a:noFill/>
                <a:prstDash val="solid"/>
                <a:miter/>
              </a:ln>
            </p:spPr>
            <p:txBody>
              <a:bodyPr rtlCol="0" anchor="ctr"/>
              <a:lstStyle/>
              <a:p>
                <a:endParaRPr lang="en-US" dirty="0"/>
              </a:p>
            </p:txBody>
          </p:sp>
          <p:sp>
            <p:nvSpPr>
              <p:cNvPr id="1092" name="Freeform: Shape 1091">
                <a:extLst>
                  <a:ext uri="{FF2B5EF4-FFF2-40B4-BE49-F238E27FC236}">
                    <a16:creationId xmlns:a16="http://schemas.microsoft.com/office/drawing/2014/main" id="{6D20CE4D-61C8-44B4-AB7E-4FA57C699D14}"/>
                  </a:ext>
                </a:extLst>
              </p:cNvPr>
              <p:cNvSpPr/>
              <p:nvPr/>
            </p:nvSpPr>
            <p:spPr>
              <a:xfrm>
                <a:off x="546679" y="2801026"/>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70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70"/>
                      <a:pt x="378361" y="6570"/>
                    </a:cubicBezTo>
                    <a:cubicBezTo>
                      <a:pt x="578993" y="6570"/>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93" name="Freeform: Shape 1092">
                <a:extLst>
                  <a:ext uri="{FF2B5EF4-FFF2-40B4-BE49-F238E27FC236}">
                    <a16:creationId xmlns:a16="http://schemas.microsoft.com/office/drawing/2014/main" id="{4E1F10DC-7A16-406D-AB2F-C889893F96C2}"/>
                  </a:ext>
                </a:extLst>
              </p:cNvPr>
              <p:cNvSpPr/>
              <p:nvPr/>
            </p:nvSpPr>
            <p:spPr>
              <a:xfrm>
                <a:off x="1462131" y="2801026"/>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70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70"/>
                      <a:pt x="378361" y="6570"/>
                    </a:cubicBezTo>
                    <a:cubicBezTo>
                      <a:pt x="578993" y="6570"/>
                      <a:pt x="743760" y="167785"/>
                      <a:pt x="750330" y="367706"/>
                    </a:cubicBezTo>
                    <a:lnTo>
                      <a:pt x="756721" y="367706"/>
                    </a:ln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094" name="Freeform: Shape 1093">
                <a:extLst>
                  <a:ext uri="{FF2B5EF4-FFF2-40B4-BE49-F238E27FC236}">
                    <a16:creationId xmlns:a16="http://schemas.microsoft.com/office/drawing/2014/main" id="{15E37781-45B5-4307-80CD-6CE9B8BC018C}"/>
                  </a:ext>
                </a:extLst>
              </p:cNvPr>
              <p:cNvSpPr/>
              <p:nvPr/>
            </p:nvSpPr>
            <p:spPr>
              <a:xfrm>
                <a:off x="1502435" y="2849852"/>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542" y="0"/>
                      <a:pt x="338057" y="0"/>
                    </a:cubicBezTo>
                    <a:cubicBezTo>
                      <a:pt x="248749" y="0"/>
                      <a:pt x="164412" y="34622"/>
                      <a:pt x="100671" y="97298"/>
                    </a:cubicBezTo>
                    <a:cubicBezTo>
                      <a:pt x="40482" y="156599"/>
                      <a:pt x="4971" y="234899"/>
                      <a:pt x="0" y="318880"/>
                    </a:cubicBezTo>
                    <a:lnTo>
                      <a:pt x="0" y="318880"/>
                    </a:lnTo>
                    <a:lnTo>
                      <a:pt x="6392" y="318880"/>
                    </a:lnTo>
                    <a:cubicBezTo>
                      <a:pt x="11363" y="236674"/>
                      <a:pt x="46163" y="159973"/>
                      <a:pt x="105110" y="101914"/>
                    </a:cubicBezTo>
                    <a:cubicBezTo>
                      <a:pt x="167608" y="40304"/>
                      <a:pt x="250347" y="6392"/>
                      <a:pt x="337879" y="6392"/>
                    </a:cubicBezTo>
                    <a:cubicBezTo>
                      <a:pt x="512767" y="6392"/>
                      <a:pt x="658713" y="145236"/>
                      <a:pt x="669366" y="318880"/>
                    </a:cubicBezTo>
                    <a:lnTo>
                      <a:pt x="675758" y="318880"/>
                    </a:lnTo>
                    <a:lnTo>
                      <a:pt x="675758" y="318880"/>
                    </a:lnTo>
                    <a:cubicBezTo>
                      <a:pt x="671142" y="234899"/>
                      <a:pt x="635632" y="156599"/>
                      <a:pt x="575442" y="97298"/>
                    </a:cubicBezTo>
                    <a:close/>
                  </a:path>
                </a:pathLst>
              </a:custGeom>
              <a:grpFill/>
              <a:ln w="10769" cap="flat">
                <a:noFill/>
                <a:prstDash val="solid"/>
                <a:miter/>
              </a:ln>
            </p:spPr>
            <p:txBody>
              <a:bodyPr rtlCol="0" anchor="ctr"/>
              <a:lstStyle/>
              <a:p>
                <a:endParaRPr lang="en-US" dirty="0"/>
              </a:p>
            </p:txBody>
          </p:sp>
          <p:sp>
            <p:nvSpPr>
              <p:cNvPr id="1095" name="Freeform: Shape 1094">
                <a:extLst>
                  <a:ext uri="{FF2B5EF4-FFF2-40B4-BE49-F238E27FC236}">
                    <a16:creationId xmlns:a16="http://schemas.microsoft.com/office/drawing/2014/main" id="{38AEA451-7854-4827-81C4-B9F6F8CF8421}"/>
                  </a:ext>
                </a:extLst>
              </p:cNvPr>
              <p:cNvSpPr/>
              <p:nvPr/>
            </p:nvSpPr>
            <p:spPr>
              <a:xfrm>
                <a:off x="501759" y="275592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8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8"/>
                    </a:cubicBezTo>
                    <a:lnTo>
                      <a:pt x="840348" y="412626"/>
                    </a:lnTo>
                    <a:lnTo>
                      <a:pt x="846740" y="412626"/>
                    </a:lnTo>
                    <a:lnTo>
                      <a:pt x="846740" y="412271"/>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096" name="Freeform: Shape 1095">
                <a:extLst>
                  <a:ext uri="{FF2B5EF4-FFF2-40B4-BE49-F238E27FC236}">
                    <a16:creationId xmlns:a16="http://schemas.microsoft.com/office/drawing/2014/main" id="{DB84FE38-C2F5-443A-B832-61A2C7987A35}"/>
                  </a:ext>
                </a:extLst>
              </p:cNvPr>
              <p:cNvSpPr/>
              <p:nvPr/>
            </p:nvSpPr>
            <p:spPr>
              <a:xfrm>
                <a:off x="2298218"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097" name="Freeform: Shape 1096">
                <a:extLst>
                  <a:ext uri="{FF2B5EF4-FFF2-40B4-BE49-F238E27FC236}">
                    <a16:creationId xmlns:a16="http://schemas.microsoft.com/office/drawing/2014/main" id="{8BC5D2DA-69E7-4999-8463-85C990E29957}"/>
                  </a:ext>
                </a:extLst>
              </p:cNvPr>
              <p:cNvSpPr/>
              <p:nvPr/>
            </p:nvSpPr>
            <p:spPr>
              <a:xfrm>
                <a:off x="464473" y="2249734"/>
                <a:ext cx="1838183" cy="919708"/>
              </a:xfrm>
              <a:custGeom>
                <a:avLst/>
                <a:gdLst>
                  <a:gd name="connsiteX0" fmla="*/ 1830548 w 1838183"/>
                  <a:gd name="connsiteY0" fmla="*/ 1775 h 919708"/>
                  <a:gd name="connsiteX1" fmla="*/ 1799477 w 1838183"/>
                  <a:gd name="connsiteY1" fmla="*/ 3196 h 919708"/>
                  <a:gd name="connsiteX2" fmla="*/ 1799477 w 1838183"/>
                  <a:gd name="connsiteY2" fmla="*/ 1598 h 919708"/>
                  <a:gd name="connsiteX3" fmla="*/ 1799477 w 1838183"/>
                  <a:gd name="connsiteY3" fmla="*/ 0 h 919708"/>
                  <a:gd name="connsiteX4" fmla="*/ 1793085 w 1838183"/>
                  <a:gd name="connsiteY4" fmla="*/ 0 h 919708"/>
                  <a:gd name="connsiteX5" fmla="*/ 1792908 w 1838183"/>
                  <a:gd name="connsiteY5" fmla="*/ 0 h 919708"/>
                  <a:gd name="connsiteX6" fmla="*/ 1793085 w 1838183"/>
                  <a:gd name="connsiteY6" fmla="*/ 1775 h 919708"/>
                  <a:gd name="connsiteX7" fmla="*/ 1793085 w 1838183"/>
                  <a:gd name="connsiteY7" fmla="*/ 3551 h 919708"/>
                  <a:gd name="connsiteX8" fmla="*/ 1754557 w 1838183"/>
                  <a:gd name="connsiteY8" fmla="*/ 8700 h 919708"/>
                  <a:gd name="connsiteX9" fmla="*/ 1754202 w 1838183"/>
                  <a:gd name="connsiteY9" fmla="*/ 0 h 919708"/>
                  <a:gd name="connsiteX10" fmla="*/ 1747810 w 1838183"/>
                  <a:gd name="connsiteY10" fmla="*/ 0 h 919708"/>
                  <a:gd name="connsiteX11" fmla="*/ 1747810 w 1838183"/>
                  <a:gd name="connsiteY11" fmla="*/ 0 h 919708"/>
                  <a:gd name="connsiteX12" fmla="*/ 1748165 w 1838183"/>
                  <a:gd name="connsiteY12" fmla="*/ 9765 h 919708"/>
                  <a:gd name="connsiteX13" fmla="*/ 1714608 w 1838183"/>
                  <a:gd name="connsiteY13" fmla="*/ 17400 h 919708"/>
                  <a:gd name="connsiteX14" fmla="*/ 1714608 w 1838183"/>
                  <a:gd name="connsiteY14" fmla="*/ 16157 h 919708"/>
                  <a:gd name="connsiteX15" fmla="*/ 1713898 w 1838183"/>
                  <a:gd name="connsiteY15" fmla="*/ 0 h 919708"/>
                  <a:gd name="connsiteX16" fmla="*/ 1707506 w 1838183"/>
                  <a:gd name="connsiteY16" fmla="*/ 0 h 919708"/>
                  <a:gd name="connsiteX17" fmla="*/ 1707506 w 1838183"/>
                  <a:gd name="connsiteY17" fmla="*/ 0 h 919708"/>
                  <a:gd name="connsiteX18" fmla="*/ 1708216 w 1838183"/>
                  <a:gd name="connsiteY18" fmla="*/ 16335 h 919708"/>
                  <a:gd name="connsiteX19" fmla="*/ 1708216 w 1838183"/>
                  <a:gd name="connsiteY19" fmla="*/ 19353 h 919708"/>
                  <a:gd name="connsiteX20" fmla="*/ 1671818 w 1838183"/>
                  <a:gd name="connsiteY20" fmla="*/ 31249 h 919708"/>
                  <a:gd name="connsiteX21" fmla="*/ 1671818 w 1838183"/>
                  <a:gd name="connsiteY21" fmla="*/ 25390 h 919708"/>
                  <a:gd name="connsiteX22" fmla="*/ 1670220 w 1838183"/>
                  <a:gd name="connsiteY22" fmla="*/ 0 h 919708"/>
                  <a:gd name="connsiteX23" fmla="*/ 1664006 w 1838183"/>
                  <a:gd name="connsiteY23" fmla="*/ 0 h 919708"/>
                  <a:gd name="connsiteX24" fmla="*/ 1663828 w 1838183"/>
                  <a:gd name="connsiteY24" fmla="*/ 0 h 919708"/>
                  <a:gd name="connsiteX25" fmla="*/ 1665604 w 1838183"/>
                  <a:gd name="connsiteY25" fmla="*/ 25567 h 919708"/>
                  <a:gd name="connsiteX26" fmla="*/ 1665604 w 1838183"/>
                  <a:gd name="connsiteY26" fmla="*/ 33912 h 919708"/>
                  <a:gd name="connsiteX27" fmla="*/ 1384896 w 1838183"/>
                  <a:gd name="connsiteY27" fmla="*/ 360959 h 919708"/>
                  <a:gd name="connsiteX28" fmla="*/ 1384363 w 1838183"/>
                  <a:gd name="connsiteY28" fmla="*/ 363267 h 919708"/>
                  <a:gd name="connsiteX29" fmla="*/ 1381523 w 1838183"/>
                  <a:gd name="connsiteY29" fmla="*/ 377116 h 919708"/>
                  <a:gd name="connsiteX30" fmla="*/ 1380635 w 1838183"/>
                  <a:gd name="connsiteY30" fmla="*/ 381732 h 919708"/>
                  <a:gd name="connsiteX31" fmla="*/ 1377262 w 1838183"/>
                  <a:gd name="connsiteY31" fmla="*/ 402683 h 919708"/>
                  <a:gd name="connsiteX32" fmla="*/ 1376374 w 1838183"/>
                  <a:gd name="connsiteY32" fmla="*/ 409785 h 919708"/>
                  <a:gd name="connsiteX33" fmla="*/ 1375486 w 1838183"/>
                  <a:gd name="connsiteY33" fmla="*/ 403038 h 919708"/>
                  <a:gd name="connsiteX34" fmla="*/ 1372113 w 1838183"/>
                  <a:gd name="connsiteY34" fmla="*/ 381377 h 919708"/>
                  <a:gd name="connsiteX35" fmla="*/ 1371402 w 1838183"/>
                  <a:gd name="connsiteY35" fmla="*/ 377294 h 919708"/>
                  <a:gd name="connsiteX36" fmla="*/ 1368384 w 1838183"/>
                  <a:gd name="connsiteY36" fmla="*/ 363267 h 919708"/>
                  <a:gd name="connsiteX37" fmla="*/ 1367851 w 1838183"/>
                  <a:gd name="connsiteY37" fmla="*/ 361314 h 919708"/>
                  <a:gd name="connsiteX38" fmla="*/ 1086966 w 1838183"/>
                  <a:gd name="connsiteY38" fmla="*/ 34090 h 919708"/>
                  <a:gd name="connsiteX39" fmla="*/ 1086966 w 1838183"/>
                  <a:gd name="connsiteY39" fmla="*/ 25745 h 919708"/>
                  <a:gd name="connsiteX40" fmla="*/ 1088741 w 1838183"/>
                  <a:gd name="connsiteY40" fmla="*/ 178 h 919708"/>
                  <a:gd name="connsiteX41" fmla="*/ 1088564 w 1838183"/>
                  <a:gd name="connsiteY41" fmla="*/ 178 h 919708"/>
                  <a:gd name="connsiteX42" fmla="*/ 1081994 w 1838183"/>
                  <a:gd name="connsiteY42" fmla="*/ 178 h 919708"/>
                  <a:gd name="connsiteX43" fmla="*/ 1080397 w 1838183"/>
                  <a:gd name="connsiteY43" fmla="*/ 25567 h 919708"/>
                  <a:gd name="connsiteX44" fmla="*/ 1080397 w 1838183"/>
                  <a:gd name="connsiteY44" fmla="*/ 31426 h 919708"/>
                  <a:gd name="connsiteX45" fmla="*/ 1043821 w 1838183"/>
                  <a:gd name="connsiteY45" fmla="*/ 19353 h 919708"/>
                  <a:gd name="connsiteX46" fmla="*/ 1043821 w 1838183"/>
                  <a:gd name="connsiteY46" fmla="*/ 16335 h 919708"/>
                  <a:gd name="connsiteX47" fmla="*/ 1044531 w 1838183"/>
                  <a:gd name="connsiteY47" fmla="*/ 0 h 919708"/>
                  <a:gd name="connsiteX48" fmla="*/ 1044354 w 1838183"/>
                  <a:gd name="connsiteY48" fmla="*/ 0 h 919708"/>
                  <a:gd name="connsiteX49" fmla="*/ 1037962 w 1838183"/>
                  <a:gd name="connsiteY49" fmla="*/ 0 h 919708"/>
                  <a:gd name="connsiteX50" fmla="*/ 1037252 w 1838183"/>
                  <a:gd name="connsiteY50" fmla="*/ 16157 h 919708"/>
                  <a:gd name="connsiteX51" fmla="*/ 1037252 w 1838183"/>
                  <a:gd name="connsiteY51" fmla="*/ 17400 h 919708"/>
                  <a:gd name="connsiteX52" fmla="*/ 1003695 w 1838183"/>
                  <a:gd name="connsiteY52" fmla="*/ 9765 h 919708"/>
                  <a:gd name="connsiteX53" fmla="*/ 1004050 w 1838183"/>
                  <a:gd name="connsiteY53" fmla="*/ 0 h 919708"/>
                  <a:gd name="connsiteX54" fmla="*/ 1004050 w 1838183"/>
                  <a:gd name="connsiteY54" fmla="*/ 0 h 919708"/>
                  <a:gd name="connsiteX55" fmla="*/ 997658 w 1838183"/>
                  <a:gd name="connsiteY55" fmla="*/ 0 h 919708"/>
                  <a:gd name="connsiteX56" fmla="*/ 997303 w 1838183"/>
                  <a:gd name="connsiteY56" fmla="*/ 8700 h 919708"/>
                  <a:gd name="connsiteX57" fmla="*/ 958952 w 1838183"/>
                  <a:gd name="connsiteY57" fmla="*/ 3729 h 919708"/>
                  <a:gd name="connsiteX58" fmla="*/ 959129 w 1838183"/>
                  <a:gd name="connsiteY58" fmla="*/ 0 h 919708"/>
                  <a:gd name="connsiteX59" fmla="*/ 958952 w 1838183"/>
                  <a:gd name="connsiteY59" fmla="*/ 0 h 919708"/>
                  <a:gd name="connsiteX60" fmla="*/ 952560 w 1838183"/>
                  <a:gd name="connsiteY60" fmla="*/ 0 h 919708"/>
                  <a:gd name="connsiteX61" fmla="*/ 952382 w 1838183"/>
                  <a:gd name="connsiteY61" fmla="*/ 3196 h 919708"/>
                  <a:gd name="connsiteX62" fmla="*/ 921311 w 1838183"/>
                  <a:gd name="connsiteY62" fmla="*/ 1065 h 919708"/>
                  <a:gd name="connsiteX63" fmla="*/ 921311 w 1838183"/>
                  <a:gd name="connsiteY63" fmla="*/ 178 h 919708"/>
                  <a:gd name="connsiteX64" fmla="*/ 915097 w 1838183"/>
                  <a:gd name="connsiteY64" fmla="*/ 178 h 919708"/>
                  <a:gd name="connsiteX65" fmla="*/ 915097 w 1838183"/>
                  <a:gd name="connsiteY65" fmla="*/ 1065 h 919708"/>
                  <a:gd name="connsiteX66" fmla="*/ 884025 w 1838183"/>
                  <a:gd name="connsiteY66" fmla="*/ 1598 h 919708"/>
                  <a:gd name="connsiteX67" fmla="*/ 884025 w 1838183"/>
                  <a:gd name="connsiteY67" fmla="*/ 178 h 919708"/>
                  <a:gd name="connsiteX68" fmla="*/ 877633 w 1838183"/>
                  <a:gd name="connsiteY68" fmla="*/ 178 h 919708"/>
                  <a:gd name="connsiteX69" fmla="*/ 877633 w 1838183"/>
                  <a:gd name="connsiteY69" fmla="*/ 2131 h 919708"/>
                  <a:gd name="connsiteX70" fmla="*/ 839283 w 1838183"/>
                  <a:gd name="connsiteY70" fmla="*/ 7280 h 919708"/>
                  <a:gd name="connsiteX71" fmla="*/ 838928 w 1838183"/>
                  <a:gd name="connsiteY71" fmla="*/ 178 h 919708"/>
                  <a:gd name="connsiteX72" fmla="*/ 832536 w 1838183"/>
                  <a:gd name="connsiteY72" fmla="*/ 178 h 919708"/>
                  <a:gd name="connsiteX73" fmla="*/ 832891 w 1838183"/>
                  <a:gd name="connsiteY73" fmla="*/ 8345 h 919708"/>
                  <a:gd name="connsiteX74" fmla="*/ 799334 w 1838183"/>
                  <a:gd name="connsiteY74" fmla="*/ 15980 h 919708"/>
                  <a:gd name="connsiteX75" fmla="*/ 799334 w 1838183"/>
                  <a:gd name="connsiteY75" fmla="*/ 14204 h 919708"/>
                  <a:gd name="connsiteX76" fmla="*/ 798801 w 1838183"/>
                  <a:gd name="connsiteY76" fmla="*/ 178 h 919708"/>
                  <a:gd name="connsiteX77" fmla="*/ 798801 w 1838183"/>
                  <a:gd name="connsiteY77" fmla="*/ 178 h 919708"/>
                  <a:gd name="connsiteX78" fmla="*/ 792409 w 1838183"/>
                  <a:gd name="connsiteY78" fmla="*/ 178 h 919708"/>
                  <a:gd name="connsiteX79" fmla="*/ 793119 w 1838183"/>
                  <a:gd name="connsiteY79" fmla="*/ 14381 h 919708"/>
                  <a:gd name="connsiteX80" fmla="*/ 793119 w 1838183"/>
                  <a:gd name="connsiteY80" fmla="*/ 17755 h 919708"/>
                  <a:gd name="connsiteX81" fmla="*/ 756544 w 1838183"/>
                  <a:gd name="connsiteY81" fmla="*/ 29828 h 919708"/>
                  <a:gd name="connsiteX82" fmla="*/ 756544 w 1838183"/>
                  <a:gd name="connsiteY82" fmla="*/ 23437 h 919708"/>
                  <a:gd name="connsiteX83" fmla="*/ 755124 w 1838183"/>
                  <a:gd name="connsiteY83" fmla="*/ 178 h 919708"/>
                  <a:gd name="connsiteX84" fmla="*/ 755124 w 1838183"/>
                  <a:gd name="connsiteY84" fmla="*/ 178 h 919708"/>
                  <a:gd name="connsiteX85" fmla="*/ 748732 w 1838183"/>
                  <a:gd name="connsiteY85" fmla="*/ 178 h 919708"/>
                  <a:gd name="connsiteX86" fmla="*/ 750152 w 1838183"/>
                  <a:gd name="connsiteY86" fmla="*/ 23614 h 919708"/>
                  <a:gd name="connsiteX87" fmla="*/ 750152 w 1838183"/>
                  <a:gd name="connsiteY87" fmla="*/ 32314 h 919708"/>
                  <a:gd name="connsiteX88" fmla="*/ 460922 w 1838183"/>
                  <a:gd name="connsiteY88" fmla="*/ 407832 h 919708"/>
                  <a:gd name="connsiteX89" fmla="*/ 171692 w 1838183"/>
                  <a:gd name="connsiteY89" fmla="*/ 32314 h 919708"/>
                  <a:gd name="connsiteX90" fmla="*/ 171692 w 1838183"/>
                  <a:gd name="connsiteY90" fmla="*/ 23614 h 919708"/>
                  <a:gd name="connsiteX91" fmla="*/ 173112 w 1838183"/>
                  <a:gd name="connsiteY91" fmla="*/ 178 h 919708"/>
                  <a:gd name="connsiteX92" fmla="*/ 166720 w 1838183"/>
                  <a:gd name="connsiteY92" fmla="*/ 178 h 919708"/>
                  <a:gd name="connsiteX93" fmla="*/ 166720 w 1838183"/>
                  <a:gd name="connsiteY93" fmla="*/ 178 h 919708"/>
                  <a:gd name="connsiteX94" fmla="*/ 165300 w 1838183"/>
                  <a:gd name="connsiteY94" fmla="*/ 23437 h 919708"/>
                  <a:gd name="connsiteX95" fmla="*/ 165300 w 1838183"/>
                  <a:gd name="connsiteY95" fmla="*/ 29828 h 919708"/>
                  <a:gd name="connsiteX96" fmla="*/ 128724 w 1838183"/>
                  <a:gd name="connsiteY96" fmla="*/ 17755 h 919708"/>
                  <a:gd name="connsiteX97" fmla="*/ 128724 w 1838183"/>
                  <a:gd name="connsiteY97" fmla="*/ 14204 h 919708"/>
                  <a:gd name="connsiteX98" fmla="*/ 129257 w 1838183"/>
                  <a:gd name="connsiteY98" fmla="*/ 0 h 919708"/>
                  <a:gd name="connsiteX99" fmla="*/ 122865 w 1838183"/>
                  <a:gd name="connsiteY99" fmla="*/ 0 h 919708"/>
                  <a:gd name="connsiteX100" fmla="*/ 122865 w 1838183"/>
                  <a:gd name="connsiteY100" fmla="*/ 0 h 919708"/>
                  <a:gd name="connsiteX101" fmla="*/ 122332 w 1838183"/>
                  <a:gd name="connsiteY101" fmla="*/ 14026 h 919708"/>
                  <a:gd name="connsiteX102" fmla="*/ 122332 w 1838183"/>
                  <a:gd name="connsiteY102" fmla="*/ 15802 h 919708"/>
                  <a:gd name="connsiteX103" fmla="*/ 88775 w 1838183"/>
                  <a:gd name="connsiteY103" fmla="*/ 8167 h 919708"/>
                  <a:gd name="connsiteX104" fmla="*/ 89131 w 1838183"/>
                  <a:gd name="connsiteY104" fmla="*/ 0 h 919708"/>
                  <a:gd name="connsiteX105" fmla="*/ 82739 w 1838183"/>
                  <a:gd name="connsiteY105" fmla="*/ 0 h 919708"/>
                  <a:gd name="connsiteX106" fmla="*/ 82739 w 1838183"/>
                  <a:gd name="connsiteY106" fmla="*/ 0 h 919708"/>
                  <a:gd name="connsiteX107" fmla="*/ 82561 w 1838183"/>
                  <a:gd name="connsiteY107" fmla="*/ 7102 h 919708"/>
                  <a:gd name="connsiteX108" fmla="*/ 44210 w 1838183"/>
                  <a:gd name="connsiteY108" fmla="*/ 2131 h 919708"/>
                  <a:gd name="connsiteX109" fmla="*/ 44388 w 1838183"/>
                  <a:gd name="connsiteY109" fmla="*/ 178 h 919708"/>
                  <a:gd name="connsiteX110" fmla="*/ 37996 w 1838183"/>
                  <a:gd name="connsiteY110" fmla="*/ 178 h 919708"/>
                  <a:gd name="connsiteX111" fmla="*/ 37996 w 1838183"/>
                  <a:gd name="connsiteY111" fmla="*/ 178 h 919708"/>
                  <a:gd name="connsiteX112" fmla="*/ 37996 w 1838183"/>
                  <a:gd name="connsiteY112" fmla="*/ 1775 h 919708"/>
                  <a:gd name="connsiteX113" fmla="*/ 6924 w 1838183"/>
                  <a:gd name="connsiteY113" fmla="*/ 355 h 919708"/>
                  <a:gd name="connsiteX114" fmla="*/ 6924 w 1838183"/>
                  <a:gd name="connsiteY114" fmla="*/ 178 h 919708"/>
                  <a:gd name="connsiteX115" fmla="*/ 533 w 1838183"/>
                  <a:gd name="connsiteY115" fmla="*/ 178 h 919708"/>
                  <a:gd name="connsiteX116" fmla="*/ 533 w 1838183"/>
                  <a:gd name="connsiteY116" fmla="*/ 3551 h 919708"/>
                  <a:gd name="connsiteX117" fmla="*/ 533 w 1838183"/>
                  <a:gd name="connsiteY117" fmla="*/ 8522 h 919708"/>
                  <a:gd name="connsiteX118" fmla="*/ 3729 w 1838183"/>
                  <a:gd name="connsiteY118" fmla="*/ 8522 h 919708"/>
                  <a:gd name="connsiteX119" fmla="*/ 458081 w 1838183"/>
                  <a:gd name="connsiteY119" fmla="*/ 456836 h 919708"/>
                  <a:gd name="connsiteX120" fmla="*/ 458081 w 1838183"/>
                  <a:gd name="connsiteY120" fmla="*/ 460742 h 919708"/>
                  <a:gd name="connsiteX121" fmla="*/ 427010 w 1838183"/>
                  <a:gd name="connsiteY121" fmla="*/ 462162 h 919708"/>
                  <a:gd name="connsiteX122" fmla="*/ 427010 w 1838183"/>
                  <a:gd name="connsiteY122" fmla="*/ 460564 h 919708"/>
                  <a:gd name="connsiteX123" fmla="*/ 298996 w 1838183"/>
                  <a:gd name="connsiteY123" fmla="*/ 168495 h 919708"/>
                  <a:gd name="connsiteX124" fmla="*/ 0 w 1838183"/>
                  <a:gd name="connsiteY124" fmla="*/ 48116 h 919708"/>
                  <a:gd name="connsiteX125" fmla="*/ 0 w 1838183"/>
                  <a:gd name="connsiteY125" fmla="*/ 54508 h 919708"/>
                  <a:gd name="connsiteX126" fmla="*/ 294557 w 1838183"/>
                  <a:gd name="connsiteY126" fmla="*/ 172934 h 919708"/>
                  <a:gd name="connsiteX127" fmla="*/ 420618 w 1838183"/>
                  <a:gd name="connsiteY127" fmla="*/ 460564 h 919708"/>
                  <a:gd name="connsiteX128" fmla="*/ 420618 w 1838183"/>
                  <a:gd name="connsiteY128" fmla="*/ 462340 h 919708"/>
                  <a:gd name="connsiteX129" fmla="*/ 382267 w 1838183"/>
                  <a:gd name="connsiteY129" fmla="*/ 467489 h 919708"/>
                  <a:gd name="connsiteX130" fmla="*/ 178 w 1838183"/>
                  <a:gd name="connsiteY130" fmla="*/ 93214 h 919708"/>
                  <a:gd name="connsiteX131" fmla="*/ 178 w 1838183"/>
                  <a:gd name="connsiteY131" fmla="*/ 99606 h 919708"/>
                  <a:gd name="connsiteX132" fmla="*/ 375875 w 1838183"/>
                  <a:gd name="connsiteY132" fmla="*/ 468554 h 919708"/>
                  <a:gd name="connsiteX133" fmla="*/ 342318 w 1838183"/>
                  <a:gd name="connsiteY133" fmla="*/ 476189 h 919708"/>
                  <a:gd name="connsiteX134" fmla="*/ 342318 w 1838183"/>
                  <a:gd name="connsiteY134" fmla="*/ 474946 h 919708"/>
                  <a:gd name="connsiteX135" fmla="*/ 240936 w 1838183"/>
                  <a:gd name="connsiteY135" fmla="*/ 239160 h 919708"/>
                  <a:gd name="connsiteX136" fmla="*/ 178 w 1838183"/>
                  <a:gd name="connsiteY136" fmla="*/ 141862 h 919708"/>
                  <a:gd name="connsiteX137" fmla="*/ 178 w 1838183"/>
                  <a:gd name="connsiteY137" fmla="*/ 148254 h 919708"/>
                  <a:gd name="connsiteX138" fmla="*/ 335749 w 1838183"/>
                  <a:gd name="connsiteY138" fmla="*/ 474946 h 919708"/>
                  <a:gd name="connsiteX139" fmla="*/ 335749 w 1838183"/>
                  <a:gd name="connsiteY139" fmla="*/ 477964 h 919708"/>
                  <a:gd name="connsiteX140" fmla="*/ 299173 w 1838183"/>
                  <a:gd name="connsiteY140" fmla="*/ 490038 h 919708"/>
                  <a:gd name="connsiteX141" fmla="*/ 299173 w 1838183"/>
                  <a:gd name="connsiteY141" fmla="*/ 484178 h 919708"/>
                  <a:gd name="connsiteX142" fmla="*/ 0 w 1838183"/>
                  <a:gd name="connsiteY142" fmla="*/ 193529 h 919708"/>
                  <a:gd name="connsiteX143" fmla="*/ 0 w 1838183"/>
                  <a:gd name="connsiteY143" fmla="*/ 199921 h 919708"/>
                  <a:gd name="connsiteX144" fmla="*/ 292604 w 1838183"/>
                  <a:gd name="connsiteY144" fmla="*/ 484178 h 919708"/>
                  <a:gd name="connsiteX145" fmla="*/ 292604 w 1838183"/>
                  <a:gd name="connsiteY145" fmla="*/ 492523 h 919708"/>
                  <a:gd name="connsiteX146" fmla="*/ 11896 w 1838183"/>
                  <a:gd name="connsiteY146" fmla="*/ 819570 h 919708"/>
                  <a:gd name="connsiteX147" fmla="*/ 11363 w 1838183"/>
                  <a:gd name="connsiteY147" fmla="*/ 821878 h 919708"/>
                  <a:gd name="connsiteX148" fmla="*/ 8522 w 1838183"/>
                  <a:gd name="connsiteY148" fmla="*/ 835727 h 919708"/>
                  <a:gd name="connsiteX149" fmla="*/ 7812 w 1838183"/>
                  <a:gd name="connsiteY149" fmla="*/ 840343 h 919708"/>
                  <a:gd name="connsiteX150" fmla="*/ 4439 w 1838183"/>
                  <a:gd name="connsiteY150" fmla="*/ 861472 h 919708"/>
                  <a:gd name="connsiteX151" fmla="*/ 3551 w 1838183"/>
                  <a:gd name="connsiteY151" fmla="*/ 868574 h 919708"/>
                  <a:gd name="connsiteX152" fmla="*/ 3551 w 1838183"/>
                  <a:gd name="connsiteY152" fmla="*/ 869107 h 919708"/>
                  <a:gd name="connsiteX153" fmla="*/ 355 w 1838183"/>
                  <a:gd name="connsiteY153" fmla="*/ 919353 h 919708"/>
                  <a:gd name="connsiteX154" fmla="*/ 355 w 1838183"/>
                  <a:gd name="connsiteY154" fmla="*/ 919353 h 919708"/>
                  <a:gd name="connsiteX155" fmla="*/ 6747 w 1838183"/>
                  <a:gd name="connsiteY155" fmla="*/ 919353 h 919708"/>
                  <a:gd name="connsiteX156" fmla="*/ 6747 w 1838183"/>
                  <a:gd name="connsiteY156" fmla="*/ 919353 h 919708"/>
                  <a:gd name="connsiteX157" fmla="*/ 7102 w 1838183"/>
                  <a:gd name="connsiteY157" fmla="*/ 907812 h 919708"/>
                  <a:gd name="connsiteX158" fmla="*/ 7457 w 1838183"/>
                  <a:gd name="connsiteY158" fmla="*/ 898757 h 919708"/>
                  <a:gd name="connsiteX159" fmla="*/ 8878 w 1838183"/>
                  <a:gd name="connsiteY159" fmla="*/ 880292 h 919708"/>
                  <a:gd name="connsiteX160" fmla="*/ 9233 w 1838183"/>
                  <a:gd name="connsiteY160" fmla="*/ 876209 h 919708"/>
                  <a:gd name="connsiteX161" fmla="*/ 461277 w 1838183"/>
                  <a:gd name="connsiteY161" fmla="*/ 467489 h 919708"/>
                  <a:gd name="connsiteX162" fmla="*/ 913321 w 1838183"/>
                  <a:gd name="connsiteY162" fmla="*/ 876386 h 919708"/>
                  <a:gd name="connsiteX163" fmla="*/ 913676 w 1838183"/>
                  <a:gd name="connsiteY163" fmla="*/ 879937 h 919708"/>
                  <a:gd name="connsiteX164" fmla="*/ 915097 w 1838183"/>
                  <a:gd name="connsiteY164" fmla="*/ 898935 h 919708"/>
                  <a:gd name="connsiteX165" fmla="*/ 915452 w 1838183"/>
                  <a:gd name="connsiteY165" fmla="*/ 907458 h 919708"/>
                  <a:gd name="connsiteX166" fmla="*/ 915807 w 1838183"/>
                  <a:gd name="connsiteY166" fmla="*/ 919531 h 919708"/>
                  <a:gd name="connsiteX167" fmla="*/ 915807 w 1838183"/>
                  <a:gd name="connsiteY167" fmla="*/ 919531 h 919708"/>
                  <a:gd name="connsiteX168" fmla="*/ 922376 w 1838183"/>
                  <a:gd name="connsiteY168" fmla="*/ 919531 h 919708"/>
                  <a:gd name="connsiteX169" fmla="*/ 922376 w 1838183"/>
                  <a:gd name="connsiteY169" fmla="*/ 919531 h 919708"/>
                  <a:gd name="connsiteX170" fmla="*/ 922731 w 1838183"/>
                  <a:gd name="connsiteY170" fmla="*/ 907990 h 919708"/>
                  <a:gd name="connsiteX171" fmla="*/ 923087 w 1838183"/>
                  <a:gd name="connsiteY171" fmla="*/ 898935 h 919708"/>
                  <a:gd name="connsiteX172" fmla="*/ 924507 w 1838183"/>
                  <a:gd name="connsiteY172" fmla="*/ 880470 h 919708"/>
                  <a:gd name="connsiteX173" fmla="*/ 924862 w 1838183"/>
                  <a:gd name="connsiteY173" fmla="*/ 876386 h 919708"/>
                  <a:gd name="connsiteX174" fmla="*/ 1376906 w 1838183"/>
                  <a:gd name="connsiteY174" fmla="*/ 467666 h 919708"/>
                  <a:gd name="connsiteX175" fmla="*/ 1828951 w 1838183"/>
                  <a:gd name="connsiteY175" fmla="*/ 876564 h 919708"/>
                  <a:gd name="connsiteX176" fmla="*/ 1829306 w 1838183"/>
                  <a:gd name="connsiteY176" fmla="*/ 880115 h 919708"/>
                  <a:gd name="connsiteX177" fmla="*/ 1830726 w 1838183"/>
                  <a:gd name="connsiteY177" fmla="*/ 899113 h 919708"/>
                  <a:gd name="connsiteX178" fmla="*/ 1831081 w 1838183"/>
                  <a:gd name="connsiteY178" fmla="*/ 907635 h 919708"/>
                  <a:gd name="connsiteX179" fmla="*/ 1831436 w 1838183"/>
                  <a:gd name="connsiteY179" fmla="*/ 919708 h 919708"/>
                  <a:gd name="connsiteX180" fmla="*/ 1831436 w 1838183"/>
                  <a:gd name="connsiteY180" fmla="*/ 919708 h 919708"/>
                  <a:gd name="connsiteX181" fmla="*/ 1837828 w 1838183"/>
                  <a:gd name="connsiteY181" fmla="*/ 919708 h 919708"/>
                  <a:gd name="connsiteX182" fmla="*/ 1834632 w 1838183"/>
                  <a:gd name="connsiteY182" fmla="*/ 869462 h 919708"/>
                  <a:gd name="connsiteX183" fmla="*/ 1834632 w 1838183"/>
                  <a:gd name="connsiteY183" fmla="*/ 868929 h 919708"/>
                  <a:gd name="connsiteX184" fmla="*/ 1833745 w 1838183"/>
                  <a:gd name="connsiteY184" fmla="*/ 862182 h 919708"/>
                  <a:gd name="connsiteX185" fmla="*/ 1830371 w 1838183"/>
                  <a:gd name="connsiteY185" fmla="*/ 840521 h 919708"/>
                  <a:gd name="connsiteX186" fmla="*/ 1829661 w 1838183"/>
                  <a:gd name="connsiteY186" fmla="*/ 836438 h 919708"/>
                  <a:gd name="connsiteX187" fmla="*/ 1826642 w 1838183"/>
                  <a:gd name="connsiteY187" fmla="*/ 822411 h 919708"/>
                  <a:gd name="connsiteX188" fmla="*/ 1826110 w 1838183"/>
                  <a:gd name="connsiteY188" fmla="*/ 820458 h 919708"/>
                  <a:gd name="connsiteX189" fmla="*/ 1545225 w 1838183"/>
                  <a:gd name="connsiteY189" fmla="*/ 493234 h 919708"/>
                  <a:gd name="connsiteX190" fmla="*/ 1545225 w 1838183"/>
                  <a:gd name="connsiteY190" fmla="*/ 484889 h 919708"/>
                  <a:gd name="connsiteX191" fmla="*/ 1837651 w 1838183"/>
                  <a:gd name="connsiteY191" fmla="*/ 200631 h 919708"/>
                  <a:gd name="connsiteX192" fmla="*/ 1837651 w 1838183"/>
                  <a:gd name="connsiteY192" fmla="*/ 194239 h 919708"/>
                  <a:gd name="connsiteX193" fmla="*/ 1538833 w 1838183"/>
                  <a:gd name="connsiteY193" fmla="*/ 484889 h 919708"/>
                  <a:gd name="connsiteX194" fmla="*/ 1538833 w 1838183"/>
                  <a:gd name="connsiteY194" fmla="*/ 490748 h 919708"/>
                  <a:gd name="connsiteX195" fmla="*/ 1502257 w 1838183"/>
                  <a:gd name="connsiteY195" fmla="*/ 478674 h 919708"/>
                  <a:gd name="connsiteX196" fmla="*/ 1502257 w 1838183"/>
                  <a:gd name="connsiteY196" fmla="*/ 475656 h 919708"/>
                  <a:gd name="connsiteX197" fmla="*/ 1601686 w 1838183"/>
                  <a:gd name="connsiteY197" fmla="*/ 244486 h 919708"/>
                  <a:gd name="connsiteX198" fmla="*/ 1834987 w 1838183"/>
                  <a:gd name="connsiteY198" fmla="*/ 148964 h 919708"/>
                  <a:gd name="connsiteX199" fmla="*/ 1837651 w 1838183"/>
                  <a:gd name="connsiteY199" fmla="*/ 148964 h 919708"/>
                  <a:gd name="connsiteX200" fmla="*/ 1837651 w 1838183"/>
                  <a:gd name="connsiteY200" fmla="*/ 142573 h 919708"/>
                  <a:gd name="connsiteX201" fmla="*/ 1834987 w 1838183"/>
                  <a:gd name="connsiteY201" fmla="*/ 142573 h 919708"/>
                  <a:gd name="connsiteX202" fmla="*/ 1597247 w 1838183"/>
                  <a:gd name="connsiteY202" fmla="*/ 239870 h 919708"/>
                  <a:gd name="connsiteX203" fmla="*/ 1495865 w 1838183"/>
                  <a:gd name="connsiteY203" fmla="*/ 475656 h 919708"/>
                  <a:gd name="connsiteX204" fmla="*/ 1495865 w 1838183"/>
                  <a:gd name="connsiteY204" fmla="*/ 476899 h 919708"/>
                  <a:gd name="connsiteX205" fmla="*/ 1462308 w 1838183"/>
                  <a:gd name="connsiteY205" fmla="*/ 469264 h 919708"/>
                  <a:gd name="connsiteX206" fmla="*/ 1837651 w 1838183"/>
                  <a:gd name="connsiteY206" fmla="*/ 100316 h 919708"/>
                  <a:gd name="connsiteX207" fmla="*/ 1837651 w 1838183"/>
                  <a:gd name="connsiteY207" fmla="*/ 93924 h 919708"/>
                  <a:gd name="connsiteX208" fmla="*/ 1455917 w 1838183"/>
                  <a:gd name="connsiteY208" fmla="*/ 468199 h 919708"/>
                  <a:gd name="connsiteX209" fmla="*/ 1417565 w 1838183"/>
                  <a:gd name="connsiteY209" fmla="*/ 463228 h 919708"/>
                  <a:gd name="connsiteX210" fmla="*/ 1837651 w 1838183"/>
                  <a:gd name="connsiteY210" fmla="*/ 55396 h 919708"/>
                  <a:gd name="connsiteX211" fmla="*/ 1837651 w 1838183"/>
                  <a:gd name="connsiteY211" fmla="*/ 49004 h 919708"/>
                  <a:gd name="connsiteX212" fmla="*/ 1411174 w 1838183"/>
                  <a:gd name="connsiteY212" fmla="*/ 462872 h 919708"/>
                  <a:gd name="connsiteX213" fmla="*/ 1380102 w 1838183"/>
                  <a:gd name="connsiteY213" fmla="*/ 461452 h 919708"/>
                  <a:gd name="connsiteX214" fmla="*/ 1380457 w 1838183"/>
                  <a:gd name="connsiteY214" fmla="*/ 450089 h 919708"/>
                  <a:gd name="connsiteX215" fmla="*/ 1380812 w 1838183"/>
                  <a:gd name="connsiteY215" fmla="*/ 441034 h 919708"/>
                  <a:gd name="connsiteX216" fmla="*/ 1382233 w 1838183"/>
                  <a:gd name="connsiteY216" fmla="*/ 422569 h 919708"/>
                  <a:gd name="connsiteX217" fmla="*/ 1382588 w 1838183"/>
                  <a:gd name="connsiteY217" fmla="*/ 418485 h 919708"/>
                  <a:gd name="connsiteX218" fmla="*/ 1837651 w 1838183"/>
                  <a:gd name="connsiteY218" fmla="*/ 9765 h 919708"/>
                  <a:gd name="connsiteX219" fmla="*/ 1838183 w 1838183"/>
                  <a:gd name="connsiteY219" fmla="*/ 9765 h 919708"/>
                  <a:gd name="connsiteX220" fmla="*/ 1838183 w 1838183"/>
                  <a:gd name="connsiteY220" fmla="*/ 6569 h 919708"/>
                  <a:gd name="connsiteX221" fmla="*/ 1838183 w 1838183"/>
                  <a:gd name="connsiteY221" fmla="*/ 1065 h 919708"/>
                  <a:gd name="connsiteX222" fmla="*/ 1838006 w 1838183"/>
                  <a:gd name="connsiteY222" fmla="*/ 1065 h 919708"/>
                  <a:gd name="connsiteX223" fmla="*/ 1831614 w 1838183"/>
                  <a:gd name="connsiteY223" fmla="*/ 1065 h 919708"/>
                  <a:gd name="connsiteX224" fmla="*/ 1830548 w 1838183"/>
                  <a:gd name="connsiteY224" fmla="*/ 1775 h 919708"/>
                  <a:gd name="connsiteX225" fmla="*/ 926815 w 1838183"/>
                  <a:gd name="connsiteY225" fmla="*/ 819215 h 919708"/>
                  <a:gd name="connsiteX226" fmla="*/ 926282 w 1838183"/>
                  <a:gd name="connsiteY226" fmla="*/ 821523 h 919708"/>
                  <a:gd name="connsiteX227" fmla="*/ 923442 w 1838183"/>
                  <a:gd name="connsiteY227" fmla="*/ 835372 h 919708"/>
                  <a:gd name="connsiteX228" fmla="*/ 922554 w 1838183"/>
                  <a:gd name="connsiteY228" fmla="*/ 839989 h 919708"/>
                  <a:gd name="connsiteX229" fmla="*/ 919358 w 1838183"/>
                  <a:gd name="connsiteY229" fmla="*/ 860939 h 919708"/>
                  <a:gd name="connsiteX230" fmla="*/ 918470 w 1838183"/>
                  <a:gd name="connsiteY230" fmla="*/ 868041 h 919708"/>
                  <a:gd name="connsiteX231" fmla="*/ 917582 w 1838183"/>
                  <a:gd name="connsiteY231" fmla="*/ 861294 h 919708"/>
                  <a:gd name="connsiteX232" fmla="*/ 914209 w 1838183"/>
                  <a:gd name="connsiteY232" fmla="*/ 839633 h 919708"/>
                  <a:gd name="connsiteX233" fmla="*/ 913499 w 1838183"/>
                  <a:gd name="connsiteY233" fmla="*/ 835550 h 919708"/>
                  <a:gd name="connsiteX234" fmla="*/ 910480 w 1838183"/>
                  <a:gd name="connsiteY234" fmla="*/ 821523 h 919708"/>
                  <a:gd name="connsiteX235" fmla="*/ 909948 w 1838183"/>
                  <a:gd name="connsiteY235" fmla="*/ 819570 h 919708"/>
                  <a:gd name="connsiteX236" fmla="*/ 629062 w 1838183"/>
                  <a:gd name="connsiteY236" fmla="*/ 492346 h 919708"/>
                  <a:gd name="connsiteX237" fmla="*/ 629062 w 1838183"/>
                  <a:gd name="connsiteY237" fmla="*/ 484001 h 919708"/>
                  <a:gd name="connsiteX238" fmla="*/ 918293 w 1838183"/>
                  <a:gd name="connsiteY238" fmla="*/ 199744 h 919708"/>
                  <a:gd name="connsiteX239" fmla="*/ 1207523 w 1838183"/>
                  <a:gd name="connsiteY239" fmla="*/ 484001 h 919708"/>
                  <a:gd name="connsiteX240" fmla="*/ 1207523 w 1838183"/>
                  <a:gd name="connsiteY240" fmla="*/ 492346 h 919708"/>
                  <a:gd name="connsiteX241" fmla="*/ 926815 w 1838183"/>
                  <a:gd name="connsiteY241" fmla="*/ 819215 h 919708"/>
                  <a:gd name="connsiteX242" fmla="*/ 1214092 w 1838183"/>
                  <a:gd name="connsiteY242" fmla="*/ 489682 h 919708"/>
                  <a:gd name="connsiteX243" fmla="*/ 1214092 w 1838183"/>
                  <a:gd name="connsiteY243" fmla="*/ 483824 h 919708"/>
                  <a:gd name="connsiteX244" fmla="*/ 918470 w 1838183"/>
                  <a:gd name="connsiteY244" fmla="*/ 193174 h 919708"/>
                  <a:gd name="connsiteX245" fmla="*/ 622848 w 1838183"/>
                  <a:gd name="connsiteY245" fmla="*/ 483824 h 919708"/>
                  <a:gd name="connsiteX246" fmla="*/ 622848 w 1838183"/>
                  <a:gd name="connsiteY246" fmla="*/ 489682 h 919708"/>
                  <a:gd name="connsiteX247" fmla="*/ 586273 w 1838183"/>
                  <a:gd name="connsiteY247" fmla="*/ 477609 h 919708"/>
                  <a:gd name="connsiteX248" fmla="*/ 586273 w 1838183"/>
                  <a:gd name="connsiteY248" fmla="*/ 474591 h 919708"/>
                  <a:gd name="connsiteX249" fmla="*/ 685701 w 1838183"/>
                  <a:gd name="connsiteY249" fmla="*/ 243421 h 919708"/>
                  <a:gd name="connsiteX250" fmla="*/ 918470 w 1838183"/>
                  <a:gd name="connsiteY250" fmla="*/ 147899 h 919708"/>
                  <a:gd name="connsiteX251" fmla="*/ 1250668 w 1838183"/>
                  <a:gd name="connsiteY251" fmla="*/ 474591 h 919708"/>
                  <a:gd name="connsiteX252" fmla="*/ 1250668 w 1838183"/>
                  <a:gd name="connsiteY252" fmla="*/ 477609 h 919708"/>
                  <a:gd name="connsiteX253" fmla="*/ 1214092 w 1838183"/>
                  <a:gd name="connsiteY253" fmla="*/ 489682 h 919708"/>
                  <a:gd name="connsiteX254" fmla="*/ 1256882 w 1838183"/>
                  <a:gd name="connsiteY254" fmla="*/ 475834 h 919708"/>
                  <a:gd name="connsiteX255" fmla="*/ 1256882 w 1838183"/>
                  <a:gd name="connsiteY255" fmla="*/ 474591 h 919708"/>
                  <a:gd name="connsiteX256" fmla="*/ 1155500 w 1838183"/>
                  <a:gd name="connsiteY256" fmla="*/ 238805 h 919708"/>
                  <a:gd name="connsiteX257" fmla="*/ 918115 w 1838183"/>
                  <a:gd name="connsiteY257" fmla="*/ 141507 h 919708"/>
                  <a:gd name="connsiteX258" fmla="*/ 680730 w 1838183"/>
                  <a:gd name="connsiteY258" fmla="*/ 238805 h 919708"/>
                  <a:gd name="connsiteX259" fmla="*/ 579348 w 1838183"/>
                  <a:gd name="connsiteY259" fmla="*/ 474591 h 919708"/>
                  <a:gd name="connsiteX260" fmla="*/ 579348 w 1838183"/>
                  <a:gd name="connsiteY260" fmla="*/ 475834 h 919708"/>
                  <a:gd name="connsiteX261" fmla="*/ 545791 w 1838183"/>
                  <a:gd name="connsiteY261" fmla="*/ 468199 h 919708"/>
                  <a:gd name="connsiteX262" fmla="*/ 917938 w 1838183"/>
                  <a:gd name="connsiteY262" fmla="*/ 99250 h 919708"/>
                  <a:gd name="connsiteX263" fmla="*/ 1290084 w 1838183"/>
                  <a:gd name="connsiteY263" fmla="*/ 468199 h 919708"/>
                  <a:gd name="connsiteX264" fmla="*/ 1256882 w 1838183"/>
                  <a:gd name="connsiteY264" fmla="*/ 475834 h 919708"/>
                  <a:gd name="connsiteX265" fmla="*/ 1297008 w 1838183"/>
                  <a:gd name="connsiteY265" fmla="*/ 467134 h 919708"/>
                  <a:gd name="connsiteX266" fmla="*/ 918470 w 1838183"/>
                  <a:gd name="connsiteY266" fmla="*/ 92859 h 919708"/>
                  <a:gd name="connsiteX267" fmla="*/ 539932 w 1838183"/>
                  <a:gd name="connsiteY267" fmla="*/ 467134 h 919708"/>
                  <a:gd name="connsiteX268" fmla="*/ 501581 w 1838183"/>
                  <a:gd name="connsiteY268" fmla="*/ 462162 h 919708"/>
                  <a:gd name="connsiteX269" fmla="*/ 918470 w 1838183"/>
                  <a:gd name="connsiteY269" fmla="*/ 54330 h 919708"/>
                  <a:gd name="connsiteX270" fmla="*/ 1209476 w 1838183"/>
                  <a:gd name="connsiteY270" fmla="*/ 172756 h 919708"/>
                  <a:gd name="connsiteX271" fmla="*/ 1335537 w 1838183"/>
                  <a:gd name="connsiteY271" fmla="*/ 460387 h 919708"/>
                  <a:gd name="connsiteX272" fmla="*/ 1335537 w 1838183"/>
                  <a:gd name="connsiteY272" fmla="*/ 462162 h 919708"/>
                  <a:gd name="connsiteX273" fmla="*/ 1297008 w 1838183"/>
                  <a:gd name="connsiteY273" fmla="*/ 467134 h 919708"/>
                  <a:gd name="connsiteX274" fmla="*/ 1341751 w 1838183"/>
                  <a:gd name="connsiteY274" fmla="*/ 461630 h 919708"/>
                  <a:gd name="connsiteX275" fmla="*/ 1341751 w 1838183"/>
                  <a:gd name="connsiteY275" fmla="*/ 460032 h 919708"/>
                  <a:gd name="connsiteX276" fmla="*/ 1213737 w 1838183"/>
                  <a:gd name="connsiteY276" fmla="*/ 167962 h 919708"/>
                  <a:gd name="connsiteX277" fmla="*/ 918293 w 1838183"/>
                  <a:gd name="connsiteY277" fmla="*/ 47583 h 919708"/>
                  <a:gd name="connsiteX278" fmla="*/ 495012 w 1838183"/>
                  <a:gd name="connsiteY278" fmla="*/ 461452 h 919708"/>
                  <a:gd name="connsiteX279" fmla="*/ 463940 w 1838183"/>
                  <a:gd name="connsiteY279" fmla="*/ 460032 h 919708"/>
                  <a:gd name="connsiteX280" fmla="*/ 463940 w 1838183"/>
                  <a:gd name="connsiteY280" fmla="*/ 456658 h 919708"/>
                  <a:gd name="connsiteX281" fmla="*/ 915097 w 1838183"/>
                  <a:gd name="connsiteY281" fmla="*/ 7635 h 919708"/>
                  <a:gd name="connsiteX282" fmla="*/ 921133 w 1838183"/>
                  <a:gd name="connsiteY282" fmla="*/ 7635 h 919708"/>
                  <a:gd name="connsiteX283" fmla="*/ 1370514 w 1838183"/>
                  <a:gd name="connsiteY283" fmla="*/ 417242 h 919708"/>
                  <a:gd name="connsiteX284" fmla="*/ 1370870 w 1838183"/>
                  <a:gd name="connsiteY284" fmla="*/ 420793 h 919708"/>
                  <a:gd name="connsiteX285" fmla="*/ 1372290 w 1838183"/>
                  <a:gd name="connsiteY285" fmla="*/ 439791 h 919708"/>
                  <a:gd name="connsiteX286" fmla="*/ 1372468 w 1838183"/>
                  <a:gd name="connsiteY286" fmla="*/ 448314 h 919708"/>
                  <a:gd name="connsiteX287" fmla="*/ 1372823 w 1838183"/>
                  <a:gd name="connsiteY287" fmla="*/ 460209 h 919708"/>
                  <a:gd name="connsiteX288" fmla="*/ 1341751 w 1838183"/>
                  <a:gd name="connsiteY288" fmla="*/ 461630 h 91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708">
                    <a:moveTo>
                      <a:pt x="1830548" y="1775"/>
                    </a:moveTo>
                    <a:cubicBezTo>
                      <a:pt x="1820073" y="1775"/>
                      <a:pt x="1809775" y="2308"/>
                      <a:pt x="1799477" y="3196"/>
                    </a:cubicBezTo>
                    <a:lnTo>
                      <a:pt x="1799477" y="1598"/>
                    </a:lnTo>
                    <a:lnTo>
                      <a:pt x="1799477" y="0"/>
                    </a:lnTo>
                    <a:lnTo>
                      <a:pt x="1793085" y="0"/>
                    </a:lnTo>
                    <a:lnTo>
                      <a:pt x="1792908" y="0"/>
                    </a:lnTo>
                    <a:lnTo>
                      <a:pt x="1793085" y="1775"/>
                    </a:lnTo>
                    <a:lnTo>
                      <a:pt x="1793085" y="3551"/>
                    </a:lnTo>
                    <a:cubicBezTo>
                      <a:pt x="1780124" y="4794"/>
                      <a:pt x="1767340" y="6392"/>
                      <a:pt x="1754557" y="8700"/>
                    </a:cubicBezTo>
                    <a:cubicBezTo>
                      <a:pt x="1754557" y="5859"/>
                      <a:pt x="1754379" y="2841"/>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7"/>
                      <a:pt x="1713898" y="0"/>
                    </a:cubicBezTo>
                    <a:lnTo>
                      <a:pt x="1707506" y="0"/>
                    </a:lnTo>
                    <a:lnTo>
                      <a:pt x="1707506" y="0"/>
                    </a:lnTo>
                    <a:cubicBezTo>
                      <a:pt x="1707861" y="5327"/>
                      <a:pt x="1708039" y="10831"/>
                      <a:pt x="1708216" y="16335"/>
                    </a:cubicBezTo>
                    <a:lnTo>
                      <a:pt x="1708216" y="19353"/>
                    </a:lnTo>
                    <a:cubicBezTo>
                      <a:pt x="1695788" y="22904"/>
                      <a:pt x="1683714" y="26810"/>
                      <a:pt x="1671818" y="31249"/>
                    </a:cubicBezTo>
                    <a:cubicBezTo>
                      <a:pt x="1671818" y="28763"/>
                      <a:pt x="1671818" y="26455"/>
                      <a:pt x="1671818" y="25390"/>
                    </a:cubicBezTo>
                    <a:cubicBezTo>
                      <a:pt x="1671641" y="16867"/>
                      <a:pt x="1671108" y="8345"/>
                      <a:pt x="1670220" y="0"/>
                    </a:cubicBezTo>
                    <a:lnTo>
                      <a:pt x="1664006" y="0"/>
                    </a:lnTo>
                    <a:lnTo>
                      <a:pt x="1663828" y="0"/>
                    </a:lnTo>
                    <a:cubicBezTo>
                      <a:pt x="1664716" y="8345"/>
                      <a:pt x="1665426" y="16867"/>
                      <a:pt x="1665604" y="25567"/>
                    </a:cubicBezTo>
                    <a:cubicBezTo>
                      <a:pt x="1665604" y="26810"/>
                      <a:pt x="1665604" y="30894"/>
                      <a:pt x="1665604" y="33912"/>
                    </a:cubicBezTo>
                    <a:cubicBezTo>
                      <a:pt x="1525694" y="89308"/>
                      <a:pt x="1418986" y="211284"/>
                      <a:pt x="1384896" y="360959"/>
                    </a:cubicBezTo>
                    <a:lnTo>
                      <a:pt x="1384363" y="363267"/>
                    </a:lnTo>
                    <a:cubicBezTo>
                      <a:pt x="1383298" y="367883"/>
                      <a:pt x="1382410" y="372500"/>
                      <a:pt x="1381523" y="377116"/>
                    </a:cubicBezTo>
                    <a:lnTo>
                      <a:pt x="1380635" y="381732"/>
                    </a:lnTo>
                    <a:cubicBezTo>
                      <a:pt x="1379392" y="388657"/>
                      <a:pt x="1378327" y="395581"/>
                      <a:pt x="1377262" y="402683"/>
                    </a:cubicBezTo>
                    <a:cubicBezTo>
                      <a:pt x="1376906" y="404991"/>
                      <a:pt x="1376551" y="407477"/>
                      <a:pt x="1376374" y="409785"/>
                    </a:cubicBezTo>
                    <a:cubicBezTo>
                      <a:pt x="1376019" y="407477"/>
                      <a:pt x="1375663" y="405346"/>
                      <a:pt x="1375486" y="403038"/>
                    </a:cubicBezTo>
                    <a:cubicBezTo>
                      <a:pt x="1374598" y="395759"/>
                      <a:pt x="1373355" y="388479"/>
                      <a:pt x="1372113" y="381377"/>
                    </a:cubicBezTo>
                    <a:lnTo>
                      <a:pt x="1371402" y="377294"/>
                    </a:lnTo>
                    <a:cubicBezTo>
                      <a:pt x="1370514" y="372500"/>
                      <a:pt x="1369449" y="367883"/>
                      <a:pt x="1368384" y="363267"/>
                    </a:cubicBezTo>
                    <a:lnTo>
                      <a:pt x="1367851" y="361314"/>
                    </a:lnTo>
                    <a:cubicBezTo>
                      <a:pt x="1333761" y="211640"/>
                      <a:pt x="1227053" y="89485"/>
                      <a:pt x="1086966" y="34090"/>
                    </a:cubicBezTo>
                    <a:cubicBezTo>
                      <a:pt x="1086966" y="30894"/>
                      <a:pt x="1086966" y="26988"/>
                      <a:pt x="1086966" y="25745"/>
                    </a:cubicBezTo>
                    <a:cubicBezTo>
                      <a:pt x="1087143" y="17045"/>
                      <a:pt x="1087676" y="8700"/>
                      <a:pt x="1088741" y="178"/>
                    </a:cubicBezTo>
                    <a:lnTo>
                      <a:pt x="1088564" y="178"/>
                    </a:lnTo>
                    <a:lnTo>
                      <a:pt x="1081994" y="178"/>
                    </a:lnTo>
                    <a:cubicBezTo>
                      <a:pt x="1081107" y="8522"/>
                      <a:pt x="1080574" y="17045"/>
                      <a:pt x="1080397" y="25567"/>
                    </a:cubicBezTo>
                    <a:cubicBezTo>
                      <a:pt x="1080397" y="26455"/>
                      <a:pt x="1080397" y="28941"/>
                      <a:pt x="1080397" y="31426"/>
                    </a:cubicBezTo>
                    <a:cubicBezTo>
                      <a:pt x="1068501" y="26988"/>
                      <a:pt x="1056250" y="22904"/>
                      <a:pt x="1043821" y="19353"/>
                    </a:cubicBezTo>
                    <a:lnTo>
                      <a:pt x="1043821" y="16335"/>
                    </a:lnTo>
                    <a:cubicBezTo>
                      <a:pt x="1043999" y="10831"/>
                      <a:pt x="1044176" y="5504"/>
                      <a:pt x="1044531" y="0"/>
                    </a:cubicBezTo>
                    <a:lnTo>
                      <a:pt x="1044354" y="0"/>
                    </a:lnTo>
                    <a:lnTo>
                      <a:pt x="1037962" y="0"/>
                    </a:lnTo>
                    <a:cubicBezTo>
                      <a:pt x="1037607" y="5327"/>
                      <a:pt x="1037429" y="10831"/>
                      <a:pt x="1037252" y="16157"/>
                    </a:cubicBezTo>
                    <a:lnTo>
                      <a:pt x="1037252" y="17400"/>
                    </a:lnTo>
                    <a:cubicBezTo>
                      <a:pt x="1026244" y="14381"/>
                      <a:pt x="1015058" y="11896"/>
                      <a:pt x="1003695" y="9765"/>
                    </a:cubicBezTo>
                    <a:cubicBezTo>
                      <a:pt x="1003695" y="6392"/>
                      <a:pt x="1003872" y="3196"/>
                      <a:pt x="1004050" y="0"/>
                    </a:cubicBezTo>
                    <a:lnTo>
                      <a:pt x="1004050" y="0"/>
                    </a:lnTo>
                    <a:lnTo>
                      <a:pt x="997658" y="0"/>
                    </a:lnTo>
                    <a:cubicBezTo>
                      <a:pt x="997480" y="2841"/>
                      <a:pt x="997303" y="5859"/>
                      <a:pt x="997303" y="8700"/>
                    </a:cubicBezTo>
                    <a:cubicBezTo>
                      <a:pt x="984697" y="6569"/>
                      <a:pt x="971913" y="4794"/>
                      <a:pt x="958952" y="3729"/>
                    </a:cubicBezTo>
                    <a:lnTo>
                      <a:pt x="959129" y="0"/>
                    </a:lnTo>
                    <a:lnTo>
                      <a:pt x="958952" y="0"/>
                    </a:lnTo>
                    <a:lnTo>
                      <a:pt x="952560" y="0"/>
                    </a:lnTo>
                    <a:lnTo>
                      <a:pt x="952382" y="3196"/>
                    </a:lnTo>
                    <a:cubicBezTo>
                      <a:pt x="942084" y="2486"/>
                      <a:pt x="931787" y="1065"/>
                      <a:pt x="921311" y="1065"/>
                    </a:cubicBezTo>
                    <a:lnTo>
                      <a:pt x="921311" y="178"/>
                    </a:lnTo>
                    <a:lnTo>
                      <a:pt x="915097" y="178"/>
                    </a:lnTo>
                    <a:lnTo>
                      <a:pt x="915097" y="1065"/>
                    </a:lnTo>
                    <a:cubicBezTo>
                      <a:pt x="904621" y="1065"/>
                      <a:pt x="894323" y="888"/>
                      <a:pt x="884025" y="1598"/>
                    </a:cubicBezTo>
                    <a:lnTo>
                      <a:pt x="884025" y="178"/>
                    </a:lnTo>
                    <a:lnTo>
                      <a:pt x="877633" y="178"/>
                    </a:lnTo>
                    <a:lnTo>
                      <a:pt x="877633" y="2131"/>
                    </a:lnTo>
                    <a:cubicBezTo>
                      <a:pt x="864672" y="3196"/>
                      <a:pt x="851889" y="4971"/>
                      <a:pt x="839283" y="7280"/>
                    </a:cubicBezTo>
                    <a:cubicBezTo>
                      <a:pt x="839283" y="4971"/>
                      <a:pt x="839105" y="2663"/>
                      <a:pt x="838928" y="178"/>
                    </a:cubicBezTo>
                    <a:lnTo>
                      <a:pt x="832536" y="178"/>
                    </a:lnTo>
                    <a:cubicBezTo>
                      <a:pt x="832536" y="2841"/>
                      <a:pt x="832713" y="5682"/>
                      <a:pt x="832891" y="8345"/>
                    </a:cubicBezTo>
                    <a:cubicBezTo>
                      <a:pt x="821527" y="10476"/>
                      <a:pt x="810342" y="13139"/>
                      <a:pt x="799334" y="15980"/>
                    </a:cubicBezTo>
                    <a:lnTo>
                      <a:pt x="799334" y="14204"/>
                    </a:lnTo>
                    <a:cubicBezTo>
                      <a:pt x="799156" y="9588"/>
                      <a:pt x="798979" y="4794"/>
                      <a:pt x="798801" y="178"/>
                    </a:cubicBezTo>
                    <a:lnTo>
                      <a:pt x="798801" y="178"/>
                    </a:lnTo>
                    <a:lnTo>
                      <a:pt x="792409" y="178"/>
                    </a:lnTo>
                    <a:cubicBezTo>
                      <a:pt x="792764" y="4794"/>
                      <a:pt x="792942" y="9588"/>
                      <a:pt x="793119" y="14381"/>
                    </a:cubicBezTo>
                    <a:lnTo>
                      <a:pt x="793119" y="17755"/>
                    </a:lnTo>
                    <a:cubicBezTo>
                      <a:pt x="780691" y="21306"/>
                      <a:pt x="768617" y="25390"/>
                      <a:pt x="756544" y="29828"/>
                    </a:cubicBezTo>
                    <a:cubicBezTo>
                      <a:pt x="756544" y="27165"/>
                      <a:pt x="756544" y="24502"/>
                      <a:pt x="756544" y="23437"/>
                    </a:cubicBezTo>
                    <a:cubicBezTo>
                      <a:pt x="756366" y="15624"/>
                      <a:pt x="755834" y="7812"/>
                      <a:pt x="755124" y="178"/>
                    </a:cubicBezTo>
                    <a:lnTo>
                      <a:pt x="755124" y="178"/>
                    </a:lnTo>
                    <a:lnTo>
                      <a:pt x="748732" y="178"/>
                    </a:lnTo>
                    <a:cubicBezTo>
                      <a:pt x="749442" y="7812"/>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3"/>
                      <a:pt x="122332" y="14026"/>
                    </a:cubicBezTo>
                    <a:lnTo>
                      <a:pt x="122332" y="15802"/>
                    </a:lnTo>
                    <a:cubicBezTo>
                      <a:pt x="111324" y="12784"/>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5"/>
                    </a:lnTo>
                    <a:cubicBezTo>
                      <a:pt x="27698" y="1065"/>
                      <a:pt x="17400" y="533"/>
                      <a:pt x="6924" y="355"/>
                    </a:cubicBezTo>
                    <a:lnTo>
                      <a:pt x="6924" y="178"/>
                    </a:lnTo>
                    <a:lnTo>
                      <a:pt x="533" y="178"/>
                    </a:lnTo>
                    <a:lnTo>
                      <a:pt x="533" y="3551"/>
                    </a:lnTo>
                    <a:lnTo>
                      <a:pt x="533" y="8522"/>
                    </a:lnTo>
                    <a:lnTo>
                      <a:pt x="3729" y="8522"/>
                    </a:lnTo>
                    <a:cubicBezTo>
                      <a:pt x="251767" y="8522"/>
                      <a:pt x="453997" y="208976"/>
                      <a:pt x="458081" y="456836"/>
                    </a:cubicBezTo>
                    <a:lnTo>
                      <a:pt x="458081" y="460742"/>
                    </a:lnTo>
                    <a:cubicBezTo>
                      <a:pt x="447606" y="460742"/>
                      <a:pt x="437308" y="461275"/>
                      <a:pt x="427010" y="462162"/>
                    </a:cubicBezTo>
                    <a:lnTo>
                      <a:pt x="427010" y="460564"/>
                    </a:lnTo>
                    <a:cubicBezTo>
                      <a:pt x="423814" y="349773"/>
                      <a:pt x="378361" y="246084"/>
                      <a:pt x="298996" y="168495"/>
                    </a:cubicBezTo>
                    <a:cubicBezTo>
                      <a:pt x="219453" y="90906"/>
                      <a:pt x="110969" y="48116"/>
                      <a:pt x="0" y="48116"/>
                    </a:cubicBezTo>
                    <a:lnTo>
                      <a:pt x="0" y="54508"/>
                    </a:lnTo>
                    <a:cubicBezTo>
                      <a:pt x="109371" y="54508"/>
                      <a:pt x="216257" y="96587"/>
                      <a:pt x="294557" y="172934"/>
                    </a:cubicBezTo>
                    <a:cubicBezTo>
                      <a:pt x="372679" y="249280"/>
                      <a:pt x="417422" y="351371"/>
                      <a:pt x="420618" y="460564"/>
                    </a:cubicBezTo>
                    <a:lnTo>
                      <a:pt x="420618" y="462340"/>
                    </a:lnTo>
                    <a:cubicBezTo>
                      <a:pt x="407657" y="463583"/>
                      <a:pt x="394873" y="465181"/>
                      <a:pt x="382267" y="467489"/>
                    </a:cubicBezTo>
                    <a:cubicBezTo>
                      <a:pt x="379426" y="260821"/>
                      <a:pt x="206669" y="93214"/>
                      <a:pt x="178" y="93214"/>
                    </a:cubicBezTo>
                    <a:lnTo>
                      <a:pt x="178" y="99606"/>
                    </a:lnTo>
                    <a:cubicBezTo>
                      <a:pt x="203296" y="99606"/>
                      <a:pt x="373567" y="265082"/>
                      <a:pt x="375875" y="468554"/>
                    </a:cubicBezTo>
                    <a:cubicBezTo>
                      <a:pt x="364512" y="470685"/>
                      <a:pt x="353326" y="473170"/>
                      <a:pt x="342318" y="476189"/>
                    </a:cubicBezTo>
                    <a:lnTo>
                      <a:pt x="342318" y="474946"/>
                    </a:lnTo>
                    <a:cubicBezTo>
                      <a:pt x="340542" y="385638"/>
                      <a:pt x="304677" y="301835"/>
                      <a:pt x="240936" y="239160"/>
                    </a:cubicBezTo>
                    <a:cubicBezTo>
                      <a:pt x="177196" y="176307"/>
                      <a:pt x="89486" y="141862"/>
                      <a:pt x="178" y="141862"/>
                    </a:cubicBezTo>
                    <a:lnTo>
                      <a:pt x="178" y="148254"/>
                    </a:lnTo>
                    <a:cubicBezTo>
                      <a:pt x="179859" y="148254"/>
                      <a:pt x="332375" y="294910"/>
                      <a:pt x="335749" y="474946"/>
                    </a:cubicBezTo>
                    <a:lnTo>
                      <a:pt x="335749" y="477964"/>
                    </a:lnTo>
                    <a:cubicBezTo>
                      <a:pt x="323320" y="481515"/>
                      <a:pt x="311247" y="485421"/>
                      <a:pt x="299173" y="490038"/>
                    </a:cubicBezTo>
                    <a:cubicBezTo>
                      <a:pt x="299173" y="487552"/>
                      <a:pt x="299173" y="485244"/>
                      <a:pt x="299173" y="484178"/>
                    </a:cubicBezTo>
                    <a:cubicBezTo>
                      <a:pt x="295977" y="323851"/>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3" y="821878"/>
                    </a:lnTo>
                    <a:cubicBezTo>
                      <a:pt x="10298" y="826495"/>
                      <a:pt x="9410" y="831111"/>
                      <a:pt x="8522" y="835727"/>
                    </a:cubicBezTo>
                    <a:lnTo>
                      <a:pt x="7812" y="840343"/>
                    </a:lnTo>
                    <a:cubicBezTo>
                      <a:pt x="6569" y="847268"/>
                      <a:pt x="5504" y="854370"/>
                      <a:pt x="4439" y="861472"/>
                    </a:cubicBezTo>
                    <a:cubicBezTo>
                      <a:pt x="4084" y="863780"/>
                      <a:pt x="3729" y="866088"/>
                      <a:pt x="3551" y="868574"/>
                    </a:cubicBezTo>
                    <a:lnTo>
                      <a:pt x="3551" y="869107"/>
                    </a:lnTo>
                    <a:cubicBezTo>
                      <a:pt x="1598" y="885619"/>
                      <a:pt x="533" y="902486"/>
                      <a:pt x="355" y="919353"/>
                    </a:cubicBezTo>
                    <a:lnTo>
                      <a:pt x="355" y="919353"/>
                    </a:lnTo>
                    <a:lnTo>
                      <a:pt x="6747" y="919353"/>
                    </a:lnTo>
                    <a:lnTo>
                      <a:pt x="6747" y="919353"/>
                    </a:lnTo>
                    <a:cubicBezTo>
                      <a:pt x="6747" y="915447"/>
                      <a:pt x="6924" y="911541"/>
                      <a:pt x="7102" y="907812"/>
                    </a:cubicBezTo>
                    <a:cubicBezTo>
                      <a:pt x="7280" y="904794"/>
                      <a:pt x="7280" y="901776"/>
                      <a:pt x="7457" y="898757"/>
                    </a:cubicBezTo>
                    <a:cubicBezTo>
                      <a:pt x="7812" y="892543"/>
                      <a:pt x="8345" y="886506"/>
                      <a:pt x="8878" y="880292"/>
                    </a:cubicBezTo>
                    <a:lnTo>
                      <a:pt x="9233" y="876209"/>
                    </a:lnTo>
                    <a:cubicBezTo>
                      <a:pt x="32847" y="646814"/>
                      <a:pt x="226555" y="467489"/>
                      <a:pt x="461277" y="467489"/>
                    </a:cubicBezTo>
                    <a:cubicBezTo>
                      <a:pt x="695999" y="467489"/>
                      <a:pt x="889885" y="646992"/>
                      <a:pt x="913321" y="876386"/>
                    </a:cubicBezTo>
                    <a:lnTo>
                      <a:pt x="913676" y="879937"/>
                    </a:lnTo>
                    <a:cubicBezTo>
                      <a:pt x="914209" y="886151"/>
                      <a:pt x="914742" y="892543"/>
                      <a:pt x="915097" y="898935"/>
                    </a:cubicBezTo>
                    <a:cubicBezTo>
                      <a:pt x="915274" y="901776"/>
                      <a:pt x="915274" y="904617"/>
                      <a:pt x="915452" y="907458"/>
                    </a:cubicBezTo>
                    <a:cubicBezTo>
                      <a:pt x="915629" y="911541"/>
                      <a:pt x="915629" y="915447"/>
                      <a:pt x="915807" y="919531"/>
                    </a:cubicBezTo>
                    <a:lnTo>
                      <a:pt x="915807" y="919531"/>
                    </a:lnTo>
                    <a:lnTo>
                      <a:pt x="922376" y="919531"/>
                    </a:lnTo>
                    <a:lnTo>
                      <a:pt x="922376" y="919531"/>
                    </a:lnTo>
                    <a:cubicBezTo>
                      <a:pt x="922376" y="915625"/>
                      <a:pt x="922554" y="911719"/>
                      <a:pt x="922731" y="907990"/>
                    </a:cubicBezTo>
                    <a:cubicBezTo>
                      <a:pt x="922731" y="904972"/>
                      <a:pt x="922909" y="901953"/>
                      <a:pt x="923087" y="898935"/>
                    </a:cubicBezTo>
                    <a:cubicBezTo>
                      <a:pt x="923442" y="892721"/>
                      <a:pt x="923974" y="886684"/>
                      <a:pt x="924507" y="880470"/>
                    </a:cubicBezTo>
                    <a:lnTo>
                      <a:pt x="924862" y="876386"/>
                    </a:lnTo>
                    <a:cubicBezTo>
                      <a:pt x="948476" y="646992"/>
                      <a:pt x="1142184" y="467666"/>
                      <a:pt x="1376906" y="467666"/>
                    </a:cubicBezTo>
                    <a:cubicBezTo>
                      <a:pt x="1611628" y="467666"/>
                      <a:pt x="1805514" y="647169"/>
                      <a:pt x="1828951" y="876564"/>
                    </a:cubicBezTo>
                    <a:lnTo>
                      <a:pt x="1829306" y="880115"/>
                    </a:lnTo>
                    <a:cubicBezTo>
                      <a:pt x="1829838" y="886329"/>
                      <a:pt x="1830371" y="892721"/>
                      <a:pt x="1830726" y="899113"/>
                    </a:cubicBezTo>
                    <a:cubicBezTo>
                      <a:pt x="1830904" y="901953"/>
                      <a:pt x="1830904" y="904794"/>
                      <a:pt x="1831081" y="907635"/>
                    </a:cubicBezTo>
                    <a:cubicBezTo>
                      <a:pt x="1831259" y="911719"/>
                      <a:pt x="1831259" y="915625"/>
                      <a:pt x="1831436" y="919708"/>
                    </a:cubicBezTo>
                    <a:lnTo>
                      <a:pt x="1831436" y="919708"/>
                    </a:lnTo>
                    <a:lnTo>
                      <a:pt x="1837828" y="919708"/>
                    </a:lnTo>
                    <a:cubicBezTo>
                      <a:pt x="1837651" y="902664"/>
                      <a:pt x="1836585" y="885974"/>
                      <a:pt x="1834632" y="869462"/>
                    </a:cubicBezTo>
                    <a:lnTo>
                      <a:pt x="1834632" y="868929"/>
                    </a:lnTo>
                    <a:cubicBezTo>
                      <a:pt x="1834277" y="866621"/>
                      <a:pt x="1833922" y="864490"/>
                      <a:pt x="1833745" y="862182"/>
                    </a:cubicBezTo>
                    <a:cubicBezTo>
                      <a:pt x="1832857" y="854903"/>
                      <a:pt x="1831614" y="847623"/>
                      <a:pt x="1830371" y="840521"/>
                    </a:cubicBezTo>
                    <a:lnTo>
                      <a:pt x="1829661" y="836438"/>
                    </a:lnTo>
                    <a:cubicBezTo>
                      <a:pt x="1828773" y="831644"/>
                      <a:pt x="1827708" y="827027"/>
                      <a:pt x="1826642" y="822411"/>
                    </a:cubicBezTo>
                    <a:lnTo>
                      <a:pt x="1826110" y="820458"/>
                    </a:lnTo>
                    <a:cubicBezTo>
                      <a:pt x="1792020" y="670784"/>
                      <a:pt x="1685312" y="548629"/>
                      <a:pt x="1545225" y="493234"/>
                    </a:cubicBezTo>
                    <a:cubicBezTo>
                      <a:pt x="1545225" y="490215"/>
                      <a:pt x="1545225" y="486309"/>
                      <a:pt x="1545225" y="484889"/>
                    </a:cubicBezTo>
                    <a:cubicBezTo>
                      <a:pt x="1548243" y="328112"/>
                      <a:pt x="1681228" y="200631"/>
                      <a:pt x="1837651" y="200631"/>
                    </a:cubicBezTo>
                    <a:lnTo>
                      <a:pt x="1837651" y="194239"/>
                    </a:lnTo>
                    <a:cubicBezTo>
                      <a:pt x="1677855" y="194239"/>
                      <a:pt x="1542029" y="324561"/>
                      <a:pt x="1538833" y="484889"/>
                    </a:cubicBezTo>
                    <a:cubicBezTo>
                      <a:pt x="1538833" y="485777"/>
                      <a:pt x="1538833" y="488262"/>
                      <a:pt x="1538833" y="490748"/>
                    </a:cubicBezTo>
                    <a:cubicBezTo>
                      <a:pt x="1526937" y="486309"/>
                      <a:pt x="1514686" y="482225"/>
                      <a:pt x="1502257" y="478674"/>
                    </a:cubicBezTo>
                    <a:lnTo>
                      <a:pt x="1502257" y="475656"/>
                    </a:lnTo>
                    <a:cubicBezTo>
                      <a:pt x="1503855" y="387946"/>
                      <a:pt x="1539188" y="305918"/>
                      <a:pt x="1601686" y="244486"/>
                    </a:cubicBezTo>
                    <a:cubicBezTo>
                      <a:pt x="1664183"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1" y="386349"/>
                      <a:pt x="1495865" y="475656"/>
                    </a:cubicBezTo>
                    <a:lnTo>
                      <a:pt x="1495865" y="476899"/>
                    </a:lnTo>
                    <a:cubicBezTo>
                      <a:pt x="1484857" y="473881"/>
                      <a:pt x="1473672" y="471395"/>
                      <a:pt x="1462308" y="469264"/>
                    </a:cubicBezTo>
                    <a:cubicBezTo>
                      <a:pt x="1464616" y="265615"/>
                      <a:pt x="1634355" y="100316"/>
                      <a:pt x="1837651" y="100316"/>
                    </a:cubicBezTo>
                    <a:lnTo>
                      <a:pt x="1837651" y="93924"/>
                    </a:lnTo>
                    <a:cubicBezTo>
                      <a:pt x="1631159" y="93924"/>
                      <a:pt x="1458757" y="261531"/>
                      <a:pt x="1455917" y="468199"/>
                    </a:cubicBezTo>
                    <a:cubicBezTo>
                      <a:pt x="1443310" y="466069"/>
                      <a:pt x="1430527" y="464293"/>
                      <a:pt x="1417565" y="463228"/>
                    </a:cubicBezTo>
                    <a:cubicBezTo>
                      <a:pt x="1424668" y="237917"/>
                      <a:pt x="1613759" y="55396"/>
                      <a:pt x="1837651" y="55396"/>
                    </a:cubicBezTo>
                    <a:lnTo>
                      <a:pt x="1837651" y="49004"/>
                    </a:lnTo>
                    <a:cubicBezTo>
                      <a:pt x="1610386" y="49004"/>
                      <a:pt x="1418453" y="234188"/>
                      <a:pt x="1411174" y="462872"/>
                    </a:cubicBezTo>
                    <a:cubicBezTo>
                      <a:pt x="1400876" y="462162"/>
                      <a:pt x="1390578" y="461630"/>
                      <a:pt x="1380102" y="461452"/>
                    </a:cubicBezTo>
                    <a:cubicBezTo>
                      <a:pt x="1380102" y="457724"/>
                      <a:pt x="1380280" y="453818"/>
                      <a:pt x="1380457" y="450089"/>
                    </a:cubicBezTo>
                    <a:cubicBezTo>
                      <a:pt x="1380635" y="447071"/>
                      <a:pt x="1380635" y="444052"/>
                      <a:pt x="1380812" y="441034"/>
                    </a:cubicBezTo>
                    <a:cubicBezTo>
                      <a:pt x="1381168" y="434820"/>
                      <a:pt x="1381700" y="428783"/>
                      <a:pt x="1382233" y="422569"/>
                    </a:cubicBezTo>
                    <a:lnTo>
                      <a:pt x="1382588" y="418485"/>
                    </a:lnTo>
                    <a:cubicBezTo>
                      <a:pt x="1406202" y="189091"/>
                      <a:pt x="1602751" y="9765"/>
                      <a:pt x="1837651" y="9765"/>
                    </a:cubicBezTo>
                    <a:lnTo>
                      <a:pt x="1838183" y="9765"/>
                    </a:lnTo>
                    <a:lnTo>
                      <a:pt x="1838183" y="6569"/>
                    </a:lnTo>
                    <a:cubicBezTo>
                      <a:pt x="1838183" y="4794"/>
                      <a:pt x="1838183" y="2841"/>
                      <a:pt x="1838183" y="1065"/>
                    </a:cubicBezTo>
                    <a:lnTo>
                      <a:pt x="1838006" y="1065"/>
                    </a:lnTo>
                    <a:lnTo>
                      <a:pt x="1831614" y="1065"/>
                    </a:lnTo>
                    <a:lnTo>
                      <a:pt x="1830548" y="1775"/>
                    </a:lnTo>
                    <a:close/>
                    <a:moveTo>
                      <a:pt x="926815" y="819215"/>
                    </a:moveTo>
                    <a:lnTo>
                      <a:pt x="926282" y="821523"/>
                    </a:lnTo>
                    <a:cubicBezTo>
                      <a:pt x="925217" y="826140"/>
                      <a:pt x="924329" y="830756"/>
                      <a:pt x="923442" y="835372"/>
                    </a:cubicBezTo>
                    <a:lnTo>
                      <a:pt x="922554" y="839989"/>
                    </a:lnTo>
                    <a:cubicBezTo>
                      <a:pt x="921311" y="846913"/>
                      <a:pt x="920246" y="853837"/>
                      <a:pt x="919358" y="860939"/>
                    </a:cubicBezTo>
                    <a:cubicBezTo>
                      <a:pt x="919003" y="863248"/>
                      <a:pt x="918648" y="865733"/>
                      <a:pt x="918470" y="868041"/>
                    </a:cubicBezTo>
                    <a:cubicBezTo>
                      <a:pt x="918115" y="865733"/>
                      <a:pt x="917760" y="863603"/>
                      <a:pt x="917582" y="861294"/>
                    </a:cubicBezTo>
                    <a:cubicBezTo>
                      <a:pt x="916695" y="854015"/>
                      <a:pt x="915452" y="846735"/>
                      <a:pt x="914209" y="839633"/>
                    </a:cubicBezTo>
                    <a:lnTo>
                      <a:pt x="913499" y="835550"/>
                    </a:lnTo>
                    <a:cubicBezTo>
                      <a:pt x="912611" y="830756"/>
                      <a:pt x="911546" y="826140"/>
                      <a:pt x="910480" y="821523"/>
                    </a:cubicBezTo>
                    <a:lnTo>
                      <a:pt x="909948" y="819570"/>
                    </a:lnTo>
                    <a:cubicBezTo>
                      <a:pt x="875858" y="669896"/>
                      <a:pt x="769150" y="547741"/>
                      <a:pt x="629062" y="492346"/>
                    </a:cubicBezTo>
                    <a:cubicBezTo>
                      <a:pt x="629062" y="489328"/>
                      <a:pt x="629062" y="485421"/>
                      <a:pt x="629062" y="484001"/>
                    </a:cubicBezTo>
                    <a:cubicBezTo>
                      <a:pt x="632081" y="327224"/>
                      <a:pt x="761870" y="199744"/>
                      <a:pt x="918293" y="199744"/>
                    </a:cubicBezTo>
                    <a:cubicBezTo>
                      <a:pt x="1074715" y="199744"/>
                      <a:pt x="1204505" y="327224"/>
                      <a:pt x="1207523" y="484001"/>
                    </a:cubicBezTo>
                    <a:cubicBezTo>
                      <a:pt x="1207523" y="485244"/>
                      <a:pt x="1207523" y="489328"/>
                      <a:pt x="1207523" y="492346"/>
                    </a:cubicBezTo>
                    <a:cubicBezTo>
                      <a:pt x="1067613" y="547564"/>
                      <a:pt x="960905" y="669718"/>
                      <a:pt x="926815" y="819215"/>
                    </a:cubicBezTo>
                    <a:close/>
                    <a:moveTo>
                      <a:pt x="1214092" y="489682"/>
                    </a:moveTo>
                    <a:cubicBezTo>
                      <a:pt x="1214092" y="487197"/>
                      <a:pt x="1214092" y="484889"/>
                      <a:pt x="1214092" y="483824"/>
                    </a:cubicBezTo>
                    <a:cubicBezTo>
                      <a:pt x="1210896" y="323496"/>
                      <a:pt x="1078266" y="193174"/>
                      <a:pt x="918470" y="193174"/>
                    </a:cubicBezTo>
                    <a:cubicBezTo>
                      <a:pt x="758674" y="193174"/>
                      <a:pt x="626044" y="323496"/>
                      <a:pt x="622848" y="483824"/>
                    </a:cubicBezTo>
                    <a:cubicBezTo>
                      <a:pt x="622848" y="484711"/>
                      <a:pt x="622848" y="487197"/>
                      <a:pt x="622848" y="489682"/>
                    </a:cubicBezTo>
                    <a:cubicBezTo>
                      <a:pt x="610952" y="485244"/>
                      <a:pt x="598701" y="481160"/>
                      <a:pt x="586273" y="477609"/>
                    </a:cubicBezTo>
                    <a:lnTo>
                      <a:pt x="586273" y="474591"/>
                    </a:lnTo>
                    <a:cubicBezTo>
                      <a:pt x="587871" y="386881"/>
                      <a:pt x="623203" y="304853"/>
                      <a:pt x="685701" y="243421"/>
                    </a:cubicBezTo>
                    <a:cubicBezTo>
                      <a:pt x="748199" y="181811"/>
                      <a:pt x="830938" y="147899"/>
                      <a:pt x="918470" y="147899"/>
                    </a:cubicBezTo>
                    <a:cubicBezTo>
                      <a:pt x="1098152" y="147899"/>
                      <a:pt x="1247294" y="294555"/>
                      <a:pt x="1250668" y="474591"/>
                    </a:cubicBezTo>
                    <a:lnTo>
                      <a:pt x="1250668" y="477609"/>
                    </a:lnTo>
                    <a:cubicBezTo>
                      <a:pt x="1238239" y="481338"/>
                      <a:pt x="1225988" y="485244"/>
                      <a:pt x="1214092" y="489682"/>
                    </a:cubicBezTo>
                    <a:close/>
                    <a:moveTo>
                      <a:pt x="1256882" y="475834"/>
                    </a:moveTo>
                    <a:lnTo>
                      <a:pt x="1256882" y="474591"/>
                    </a:lnTo>
                    <a:cubicBezTo>
                      <a:pt x="1255106" y="385283"/>
                      <a:pt x="1219241" y="301480"/>
                      <a:pt x="1155500" y="238805"/>
                    </a:cubicBezTo>
                    <a:cubicBezTo>
                      <a:pt x="1091760" y="175952"/>
                      <a:pt x="1007601" y="141507"/>
                      <a:pt x="918115" y="141507"/>
                    </a:cubicBezTo>
                    <a:cubicBezTo>
                      <a:pt x="828807" y="141507"/>
                      <a:pt x="744470" y="176130"/>
                      <a:pt x="680730" y="238805"/>
                    </a:cubicBezTo>
                    <a:cubicBezTo>
                      <a:pt x="617167" y="301480"/>
                      <a:pt x="581124" y="385283"/>
                      <a:pt x="579348" y="474591"/>
                    </a:cubicBezTo>
                    <a:lnTo>
                      <a:pt x="579348" y="475834"/>
                    </a:lnTo>
                    <a:cubicBezTo>
                      <a:pt x="568340" y="472815"/>
                      <a:pt x="557154" y="470330"/>
                      <a:pt x="545791" y="468199"/>
                    </a:cubicBezTo>
                    <a:cubicBezTo>
                      <a:pt x="548099" y="264549"/>
                      <a:pt x="714642" y="99250"/>
                      <a:pt x="917938" y="99250"/>
                    </a:cubicBezTo>
                    <a:cubicBezTo>
                      <a:pt x="1121233" y="99250"/>
                      <a:pt x="1287776" y="264727"/>
                      <a:pt x="1290084" y="468199"/>
                    </a:cubicBezTo>
                    <a:cubicBezTo>
                      <a:pt x="1279253" y="470507"/>
                      <a:pt x="1268068" y="472993"/>
                      <a:pt x="1256882" y="475834"/>
                    </a:cubicBezTo>
                    <a:close/>
                    <a:moveTo>
                      <a:pt x="1297008" y="467134"/>
                    </a:moveTo>
                    <a:cubicBezTo>
                      <a:pt x="1294168" y="260466"/>
                      <a:pt x="1124784" y="92859"/>
                      <a:pt x="918470" y="92859"/>
                    </a:cubicBezTo>
                    <a:cubicBezTo>
                      <a:pt x="711979" y="92859"/>
                      <a:pt x="542773" y="260466"/>
                      <a:pt x="539932" y="467134"/>
                    </a:cubicBezTo>
                    <a:cubicBezTo>
                      <a:pt x="527326" y="465003"/>
                      <a:pt x="514542" y="463228"/>
                      <a:pt x="501581" y="462162"/>
                    </a:cubicBezTo>
                    <a:cubicBezTo>
                      <a:pt x="508683" y="236852"/>
                      <a:pt x="694579" y="54330"/>
                      <a:pt x="918470" y="54330"/>
                    </a:cubicBezTo>
                    <a:cubicBezTo>
                      <a:pt x="1027842" y="54330"/>
                      <a:pt x="1131176" y="96410"/>
                      <a:pt x="1209476" y="172756"/>
                    </a:cubicBezTo>
                    <a:cubicBezTo>
                      <a:pt x="1287598" y="249103"/>
                      <a:pt x="1332341" y="351194"/>
                      <a:pt x="1335537" y="460387"/>
                    </a:cubicBezTo>
                    <a:lnTo>
                      <a:pt x="1335537" y="462162"/>
                    </a:lnTo>
                    <a:cubicBezTo>
                      <a:pt x="1322398" y="463228"/>
                      <a:pt x="1309615" y="465003"/>
                      <a:pt x="1297008" y="467134"/>
                    </a:cubicBezTo>
                    <a:close/>
                    <a:moveTo>
                      <a:pt x="1341751" y="461630"/>
                    </a:moveTo>
                    <a:lnTo>
                      <a:pt x="1341751" y="460032"/>
                    </a:lnTo>
                    <a:cubicBezTo>
                      <a:pt x="1338555" y="349241"/>
                      <a:pt x="1293102" y="245551"/>
                      <a:pt x="1213737" y="167962"/>
                    </a:cubicBezTo>
                    <a:cubicBezTo>
                      <a:pt x="1134194" y="90373"/>
                      <a:pt x="1029262" y="47583"/>
                      <a:pt x="918293" y="47583"/>
                    </a:cubicBezTo>
                    <a:cubicBezTo>
                      <a:pt x="691028" y="47583"/>
                      <a:pt x="502291" y="232768"/>
                      <a:pt x="495012" y="461452"/>
                    </a:cubicBezTo>
                    <a:cubicBezTo>
                      <a:pt x="484714" y="460742"/>
                      <a:pt x="474416" y="460209"/>
                      <a:pt x="463940" y="460032"/>
                    </a:cubicBezTo>
                    <a:lnTo>
                      <a:pt x="463940" y="456658"/>
                    </a:lnTo>
                    <a:cubicBezTo>
                      <a:pt x="467669" y="209686"/>
                      <a:pt x="668301" y="9410"/>
                      <a:pt x="915097" y="7635"/>
                    </a:cubicBezTo>
                    <a:lnTo>
                      <a:pt x="921133" y="7635"/>
                    </a:lnTo>
                    <a:cubicBezTo>
                      <a:pt x="1155856" y="7635"/>
                      <a:pt x="1346900" y="187848"/>
                      <a:pt x="1370514" y="417242"/>
                    </a:cubicBezTo>
                    <a:lnTo>
                      <a:pt x="1370870" y="420793"/>
                    </a:lnTo>
                    <a:cubicBezTo>
                      <a:pt x="1371402" y="427007"/>
                      <a:pt x="1371935" y="433399"/>
                      <a:pt x="1372290" y="439791"/>
                    </a:cubicBezTo>
                    <a:cubicBezTo>
                      <a:pt x="1372468" y="442632"/>
                      <a:pt x="1372468" y="445473"/>
                      <a:pt x="1372468" y="448314"/>
                    </a:cubicBezTo>
                    <a:cubicBezTo>
                      <a:pt x="1372645" y="452219"/>
                      <a:pt x="1372823" y="456126"/>
                      <a:pt x="1372823" y="460209"/>
                    </a:cubicBezTo>
                    <a:cubicBezTo>
                      <a:pt x="1362347" y="460387"/>
                      <a:pt x="1352049" y="460742"/>
                      <a:pt x="1341751" y="461630"/>
                    </a:cubicBezTo>
                    <a:close/>
                  </a:path>
                </a:pathLst>
              </a:custGeom>
              <a:grpFill/>
              <a:ln w="10769" cap="flat">
                <a:noFill/>
                <a:prstDash val="solid"/>
                <a:miter/>
              </a:ln>
            </p:spPr>
            <p:txBody>
              <a:bodyPr rtlCol="0" anchor="ctr"/>
              <a:lstStyle/>
              <a:p>
                <a:endParaRPr lang="en-US" dirty="0"/>
              </a:p>
            </p:txBody>
          </p:sp>
          <p:sp>
            <p:nvSpPr>
              <p:cNvPr id="1098" name="Freeform: Shape 1097">
                <a:extLst>
                  <a:ext uri="{FF2B5EF4-FFF2-40B4-BE49-F238E27FC236}">
                    <a16:creationId xmlns:a16="http://schemas.microsoft.com/office/drawing/2014/main" id="{55D43B3F-00FC-48C2-888E-99F28AD09205}"/>
                  </a:ext>
                </a:extLst>
              </p:cNvPr>
              <p:cNvSpPr/>
              <p:nvPr/>
            </p:nvSpPr>
            <p:spPr>
              <a:xfrm>
                <a:off x="586983" y="2849852"/>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9"/>
                      <a:pt x="635277" y="156599"/>
                      <a:pt x="575087" y="97298"/>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099" name="Freeform: Shape 1098">
                <a:extLst>
                  <a:ext uri="{FF2B5EF4-FFF2-40B4-BE49-F238E27FC236}">
                    <a16:creationId xmlns:a16="http://schemas.microsoft.com/office/drawing/2014/main" id="{152D8787-6AC0-42B5-9431-319ADB0AEB95}"/>
                  </a:ext>
                </a:extLst>
              </p:cNvPr>
              <p:cNvSpPr/>
              <p:nvPr/>
            </p:nvSpPr>
            <p:spPr>
              <a:xfrm>
                <a:off x="630838" y="2901519"/>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00" name="Freeform: Shape 1099">
                <a:extLst>
                  <a:ext uri="{FF2B5EF4-FFF2-40B4-BE49-F238E27FC236}">
                    <a16:creationId xmlns:a16="http://schemas.microsoft.com/office/drawing/2014/main" id="{420B1B5B-5A2C-45A1-887A-4AF782AF5E99}"/>
                  </a:ext>
                </a:extLst>
              </p:cNvPr>
              <p:cNvSpPr/>
              <p:nvPr/>
            </p:nvSpPr>
            <p:spPr>
              <a:xfrm>
                <a:off x="1546290" y="3820517"/>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4"/>
                      <a:pt x="145592" y="6392"/>
                      <a:pt x="294202" y="6392"/>
                    </a:cubicBezTo>
                    <a:cubicBezTo>
                      <a:pt x="442812"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01" name="Freeform: Shape 1100">
                <a:extLst>
                  <a:ext uri="{FF2B5EF4-FFF2-40B4-BE49-F238E27FC236}">
                    <a16:creationId xmlns:a16="http://schemas.microsoft.com/office/drawing/2014/main" id="{CAE31B6C-957B-47CF-9A61-01AF23B1F948}"/>
                  </a:ext>
                </a:extLst>
              </p:cNvPr>
              <p:cNvSpPr/>
              <p:nvPr/>
            </p:nvSpPr>
            <p:spPr>
              <a:xfrm>
                <a:off x="1417211" y="3674926"/>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8 w 846917"/>
                  <a:gd name="connsiteY4" fmla="*/ 412803 h 412803"/>
                  <a:gd name="connsiteX5" fmla="*/ 6569 w 846917"/>
                  <a:gd name="connsiteY5" fmla="*/ 412803 h 412803"/>
                  <a:gd name="connsiteX6" fmla="*/ 423459 w 846917"/>
                  <a:gd name="connsiteY6" fmla="*/ 6570 h 412803"/>
                  <a:gd name="connsiteX7" fmla="*/ 714464 w 846917"/>
                  <a:gd name="connsiteY7" fmla="*/ 125173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7"/>
                      <a:pt x="798091" y="197968"/>
                      <a:pt x="718726" y="120379"/>
                    </a:cubicBezTo>
                    <a:cubicBezTo>
                      <a:pt x="639183" y="42790"/>
                      <a:pt x="534250" y="0"/>
                      <a:pt x="423281" y="0"/>
                    </a:cubicBezTo>
                    <a:cubicBezTo>
                      <a:pt x="196371" y="0"/>
                      <a:pt x="7990" y="184652"/>
                      <a:pt x="0" y="412803"/>
                    </a:cubicBezTo>
                    <a:lnTo>
                      <a:pt x="178" y="412803"/>
                    </a:lnTo>
                    <a:lnTo>
                      <a:pt x="6569" y="412803"/>
                    </a:lnTo>
                    <a:cubicBezTo>
                      <a:pt x="14559" y="188203"/>
                      <a:pt x="200100" y="6570"/>
                      <a:pt x="423459" y="6570"/>
                    </a:cubicBezTo>
                    <a:cubicBezTo>
                      <a:pt x="532830" y="6570"/>
                      <a:pt x="635987" y="48649"/>
                      <a:pt x="714464" y="125173"/>
                    </a:cubicBezTo>
                    <a:cubicBezTo>
                      <a:pt x="792587" y="201519"/>
                      <a:pt x="837330" y="303610"/>
                      <a:pt x="840525" y="412626"/>
                    </a:cubicBezTo>
                    <a:lnTo>
                      <a:pt x="840525"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1102" name="Freeform: Shape 1101">
                <a:extLst>
                  <a:ext uri="{FF2B5EF4-FFF2-40B4-BE49-F238E27FC236}">
                    <a16:creationId xmlns:a16="http://schemas.microsoft.com/office/drawing/2014/main" id="{0B9951E5-B8AE-489B-B967-F349BA5D8858}"/>
                  </a:ext>
                </a:extLst>
              </p:cNvPr>
              <p:cNvSpPr/>
              <p:nvPr/>
            </p:nvSpPr>
            <p:spPr>
              <a:xfrm>
                <a:off x="546679" y="372002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103" name="Freeform: Shape 1102">
                <a:extLst>
                  <a:ext uri="{FF2B5EF4-FFF2-40B4-BE49-F238E27FC236}">
                    <a16:creationId xmlns:a16="http://schemas.microsoft.com/office/drawing/2014/main" id="{18BA6EE4-1B9B-4719-A781-0670F28A893D}"/>
                  </a:ext>
                </a:extLst>
              </p:cNvPr>
              <p:cNvSpPr/>
              <p:nvPr/>
            </p:nvSpPr>
            <p:spPr>
              <a:xfrm>
                <a:off x="1462131" y="372002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104" name="Freeform: Shape 1103">
                <a:extLst>
                  <a:ext uri="{FF2B5EF4-FFF2-40B4-BE49-F238E27FC236}">
                    <a16:creationId xmlns:a16="http://schemas.microsoft.com/office/drawing/2014/main" id="{E05F44A9-33A8-4048-8473-F1DDD4B2ABCF}"/>
                  </a:ext>
                </a:extLst>
              </p:cNvPr>
              <p:cNvSpPr/>
              <p:nvPr/>
            </p:nvSpPr>
            <p:spPr>
              <a:xfrm>
                <a:off x="1502435" y="3768850"/>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3" y="145236"/>
                      <a:pt x="669366" y="318879"/>
                    </a:cubicBezTo>
                    <a:lnTo>
                      <a:pt x="675758" y="318879"/>
                    </a:lnTo>
                    <a:lnTo>
                      <a:pt x="675758" y="318879"/>
                    </a:lnTo>
                    <a:cubicBezTo>
                      <a:pt x="671142" y="234898"/>
                      <a:pt x="635632" y="156599"/>
                      <a:pt x="575442" y="97297"/>
                    </a:cubicBezTo>
                    <a:close/>
                  </a:path>
                </a:pathLst>
              </a:custGeom>
              <a:grpFill/>
              <a:ln w="10769" cap="flat">
                <a:noFill/>
                <a:prstDash val="solid"/>
                <a:miter/>
              </a:ln>
            </p:spPr>
            <p:txBody>
              <a:bodyPr rtlCol="0" anchor="ctr"/>
              <a:lstStyle/>
              <a:p>
                <a:endParaRPr lang="en-US" dirty="0"/>
              </a:p>
            </p:txBody>
          </p:sp>
          <p:sp>
            <p:nvSpPr>
              <p:cNvPr id="1105" name="Freeform: Shape 1104">
                <a:extLst>
                  <a:ext uri="{FF2B5EF4-FFF2-40B4-BE49-F238E27FC236}">
                    <a16:creationId xmlns:a16="http://schemas.microsoft.com/office/drawing/2014/main" id="{92ECEED6-EB98-4973-B6D0-02635A237ECA}"/>
                  </a:ext>
                </a:extLst>
              </p:cNvPr>
              <p:cNvSpPr/>
              <p:nvPr/>
            </p:nvSpPr>
            <p:spPr>
              <a:xfrm>
                <a:off x="501759" y="367492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70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70"/>
                      <a:pt x="423281" y="6570"/>
                    </a:cubicBezTo>
                    <a:cubicBezTo>
                      <a:pt x="532652" y="6570"/>
                      <a:pt x="635987" y="48649"/>
                      <a:pt x="714287" y="125173"/>
                    </a:cubicBezTo>
                    <a:cubicBezTo>
                      <a:pt x="792409" y="201519"/>
                      <a:pt x="837152" y="303610"/>
                      <a:pt x="840348" y="412626"/>
                    </a:cubicBezTo>
                    <a:lnTo>
                      <a:pt x="840348" y="412803"/>
                    </a:lnTo>
                    <a:lnTo>
                      <a:pt x="846740" y="412803"/>
                    </a:lnTo>
                    <a:lnTo>
                      <a:pt x="846740" y="412449"/>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106" name="Freeform: Shape 1105">
                <a:extLst>
                  <a:ext uri="{FF2B5EF4-FFF2-40B4-BE49-F238E27FC236}">
                    <a16:creationId xmlns:a16="http://schemas.microsoft.com/office/drawing/2014/main" id="{D562E695-E8E9-4A68-A219-68EEE4995A48}"/>
                  </a:ext>
                </a:extLst>
              </p:cNvPr>
              <p:cNvSpPr/>
              <p:nvPr/>
            </p:nvSpPr>
            <p:spPr>
              <a:xfrm>
                <a:off x="2298218"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07" name="Freeform: Shape 1106">
                <a:extLst>
                  <a:ext uri="{FF2B5EF4-FFF2-40B4-BE49-F238E27FC236}">
                    <a16:creationId xmlns:a16="http://schemas.microsoft.com/office/drawing/2014/main" id="{51081E4E-F6BD-4955-B691-A45E18E71C07}"/>
                  </a:ext>
                </a:extLst>
              </p:cNvPr>
              <p:cNvSpPr/>
              <p:nvPr/>
            </p:nvSpPr>
            <p:spPr>
              <a:xfrm>
                <a:off x="464473" y="3168554"/>
                <a:ext cx="1838183" cy="919530"/>
              </a:xfrm>
              <a:custGeom>
                <a:avLst/>
                <a:gdLst>
                  <a:gd name="connsiteX0" fmla="*/ 1830548 w 1838183"/>
                  <a:gd name="connsiteY0" fmla="*/ 1953 h 919530"/>
                  <a:gd name="connsiteX1" fmla="*/ 1799477 w 1838183"/>
                  <a:gd name="connsiteY1" fmla="*/ 3196 h 919530"/>
                  <a:gd name="connsiteX2" fmla="*/ 1799477 w 1838183"/>
                  <a:gd name="connsiteY2" fmla="*/ 1598 h 919530"/>
                  <a:gd name="connsiteX3" fmla="*/ 1799477 w 1838183"/>
                  <a:gd name="connsiteY3" fmla="*/ 0 h 919530"/>
                  <a:gd name="connsiteX4" fmla="*/ 1793085 w 1838183"/>
                  <a:gd name="connsiteY4" fmla="*/ 0 h 919530"/>
                  <a:gd name="connsiteX5" fmla="*/ 1792908 w 1838183"/>
                  <a:gd name="connsiteY5" fmla="*/ 0 h 919530"/>
                  <a:gd name="connsiteX6" fmla="*/ 1793085 w 1838183"/>
                  <a:gd name="connsiteY6" fmla="*/ 1775 h 919530"/>
                  <a:gd name="connsiteX7" fmla="*/ 1793085 w 1838183"/>
                  <a:gd name="connsiteY7" fmla="*/ 3551 h 919530"/>
                  <a:gd name="connsiteX8" fmla="*/ 1754557 w 1838183"/>
                  <a:gd name="connsiteY8" fmla="*/ 8700 h 919530"/>
                  <a:gd name="connsiteX9" fmla="*/ 1754202 w 1838183"/>
                  <a:gd name="connsiteY9" fmla="*/ 0 h 919530"/>
                  <a:gd name="connsiteX10" fmla="*/ 1747810 w 1838183"/>
                  <a:gd name="connsiteY10" fmla="*/ 0 h 919530"/>
                  <a:gd name="connsiteX11" fmla="*/ 1747810 w 1838183"/>
                  <a:gd name="connsiteY11" fmla="*/ 0 h 919530"/>
                  <a:gd name="connsiteX12" fmla="*/ 1748165 w 1838183"/>
                  <a:gd name="connsiteY12" fmla="*/ 9765 h 919530"/>
                  <a:gd name="connsiteX13" fmla="*/ 1714608 w 1838183"/>
                  <a:gd name="connsiteY13" fmla="*/ 17400 h 919530"/>
                  <a:gd name="connsiteX14" fmla="*/ 1714608 w 1838183"/>
                  <a:gd name="connsiteY14" fmla="*/ 16157 h 919530"/>
                  <a:gd name="connsiteX15" fmla="*/ 1713898 w 1838183"/>
                  <a:gd name="connsiteY15" fmla="*/ 0 h 919530"/>
                  <a:gd name="connsiteX16" fmla="*/ 1707506 w 1838183"/>
                  <a:gd name="connsiteY16" fmla="*/ 0 h 919530"/>
                  <a:gd name="connsiteX17" fmla="*/ 1707506 w 1838183"/>
                  <a:gd name="connsiteY17" fmla="*/ 0 h 919530"/>
                  <a:gd name="connsiteX18" fmla="*/ 1708216 w 1838183"/>
                  <a:gd name="connsiteY18" fmla="*/ 16335 h 919530"/>
                  <a:gd name="connsiteX19" fmla="*/ 1708216 w 1838183"/>
                  <a:gd name="connsiteY19" fmla="*/ 19353 h 919530"/>
                  <a:gd name="connsiteX20" fmla="*/ 1671818 w 1838183"/>
                  <a:gd name="connsiteY20" fmla="*/ 31426 h 919530"/>
                  <a:gd name="connsiteX21" fmla="*/ 1671818 w 1838183"/>
                  <a:gd name="connsiteY21" fmla="*/ 25567 h 919530"/>
                  <a:gd name="connsiteX22" fmla="*/ 1670220 w 1838183"/>
                  <a:gd name="connsiteY22" fmla="*/ 177 h 919530"/>
                  <a:gd name="connsiteX23" fmla="*/ 1664006 w 1838183"/>
                  <a:gd name="connsiteY23" fmla="*/ 177 h 919530"/>
                  <a:gd name="connsiteX24" fmla="*/ 1663828 w 1838183"/>
                  <a:gd name="connsiteY24" fmla="*/ 177 h 919530"/>
                  <a:gd name="connsiteX25" fmla="*/ 1665604 w 1838183"/>
                  <a:gd name="connsiteY25" fmla="*/ 25745 h 919530"/>
                  <a:gd name="connsiteX26" fmla="*/ 1665604 w 1838183"/>
                  <a:gd name="connsiteY26" fmla="*/ 34090 h 919530"/>
                  <a:gd name="connsiteX27" fmla="*/ 1384896 w 1838183"/>
                  <a:gd name="connsiteY27" fmla="*/ 361136 h 919530"/>
                  <a:gd name="connsiteX28" fmla="*/ 1384363 w 1838183"/>
                  <a:gd name="connsiteY28" fmla="*/ 363444 h 919530"/>
                  <a:gd name="connsiteX29" fmla="*/ 1381523 w 1838183"/>
                  <a:gd name="connsiteY29" fmla="*/ 377293 h 919530"/>
                  <a:gd name="connsiteX30" fmla="*/ 1380635 w 1838183"/>
                  <a:gd name="connsiteY30" fmla="*/ 381910 h 919530"/>
                  <a:gd name="connsiteX31" fmla="*/ 1377262 w 1838183"/>
                  <a:gd name="connsiteY31" fmla="*/ 402860 h 919530"/>
                  <a:gd name="connsiteX32" fmla="*/ 1376374 w 1838183"/>
                  <a:gd name="connsiteY32" fmla="*/ 409963 h 919530"/>
                  <a:gd name="connsiteX33" fmla="*/ 1375486 w 1838183"/>
                  <a:gd name="connsiteY33" fmla="*/ 403216 h 919530"/>
                  <a:gd name="connsiteX34" fmla="*/ 1372113 w 1838183"/>
                  <a:gd name="connsiteY34" fmla="*/ 381554 h 919530"/>
                  <a:gd name="connsiteX35" fmla="*/ 1371402 w 1838183"/>
                  <a:gd name="connsiteY35" fmla="*/ 377471 h 919530"/>
                  <a:gd name="connsiteX36" fmla="*/ 1368384 w 1838183"/>
                  <a:gd name="connsiteY36" fmla="*/ 363444 h 919530"/>
                  <a:gd name="connsiteX37" fmla="*/ 1367851 w 1838183"/>
                  <a:gd name="connsiteY37" fmla="*/ 361492 h 919530"/>
                  <a:gd name="connsiteX38" fmla="*/ 1086966 w 1838183"/>
                  <a:gd name="connsiteY38" fmla="*/ 34267 h 919530"/>
                  <a:gd name="connsiteX39" fmla="*/ 1086966 w 1838183"/>
                  <a:gd name="connsiteY39" fmla="*/ 25922 h 919530"/>
                  <a:gd name="connsiteX40" fmla="*/ 1088741 w 1838183"/>
                  <a:gd name="connsiteY40" fmla="*/ 355 h 919530"/>
                  <a:gd name="connsiteX41" fmla="*/ 1088564 w 1838183"/>
                  <a:gd name="connsiteY41" fmla="*/ 355 h 919530"/>
                  <a:gd name="connsiteX42" fmla="*/ 1081994 w 1838183"/>
                  <a:gd name="connsiteY42" fmla="*/ 355 h 919530"/>
                  <a:gd name="connsiteX43" fmla="*/ 1080397 w 1838183"/>
                  <a:gd name="connsiteY43" fmla="*/ 25745 h 919530"/>
                  <a:gd name="connsiteX44" fmla="*/ 1080397 w 1838183"/>
                  <a:gd name="connsiteY44" fmla="*/ 31604 h 919530"/>
                  <a:gd name="connsiteX45" fmla="*/ 1043821 w 1838183"/>
                  <a:gd name="connsiteY45" fmla="*/ 19530 h 919530"/>
                  <a:gd name="connsiteX46" fmla="*/ 1043821 w 1838183"/>
                  <a:gd name="connsiteY46" fmla="*/ 16512 h 919530"/>
                  <a:gd name="connsiteX47" fmla="*/ 1044531 w 1838183"/>
                  <a:gd name="connsiteY47" fmla="*/ 177 h 919530"/>
                  <a:gd name="connsiteX48" fmla="*/ 1044354 w 1838183"/>
                  <a:gd name="connsiteY48" fmla="*/ 177 h 919530"/>
                  <a:gd name="connsiteX49" fmla="*/ 1037962 w 1838183"/>
                  <a:gd name="connsiteY49" fmla="*/ 177 h 919530"/>
                  <a:gd name="connsiteX50" fmla="*/ 1037252 w 1838183"/>
                  <a:gd name="connsiteY50" fmla="*/ 16335 h 919530"/>
                  <a:gd name="connsiteX51" fmla="*/ 1037252 w 1838183"/>
                  <a:gd name="connsiteY51" fmla="*/ 17577 h 919530"/>
                  <a:gd name="connsiteX52" fmla="*/ 1003695 w 1838183"/>
                  <a:gd name="connsiteY52" fmla="*/ 9943 h 919530"/>
                  <a:gd name="connsiteX53" fmla="*/ 1004050 w 1838183"/>
                  <a:gd name="connsiteY53" fmla="*/ 177 h 919530"/>
                  <a:gd name="connsiteX54" fmla="*/ 1004050 w 1838183"/>
                  <a:gd name="connsiteY54" fmla="*/ 177 h 919530"/>
                  <a:gd name="connsiteX55" fmla="*/ 997658 w 1838183"/>
                  <a:gd name="connsiteY55" fmla="*/ 177 h 919530"/>
                  <a:gd name="connsiteX56" fmla="*/ 997303 w 1838183"/>
                  <a:gd name="connsiteY56" fmla="*/ 8877 h 919530"/>
                  <a:gd name="connsiteX57" fmla="*/ 958952 w 1838183"/>
                  <a:gd name="connsiteY57" fmla="*/ 3906 h 919530"/>
                  <a:gd name="connsiteX58" fmla="*/ 959129 w 1838183"/>
                  <a:gd name="connsiteY58" fmla="*/ 177 h 919530"/>
                  <a:gd name="connsiteX59" fmla="*/ 958952 w 1838183"/>
                  <a:gd name="connsiteY59" fmla="*/ 177 h 919530"/>
                  <a:gd name="connsiteX60" fmla="*/ 952560 w 1838183"/>
                  <a:gd name="connsiteY60" fmla="*/ 177 h 919530"/>
                  <a:gd name="connsiteX61" fmla="*/ 952382 w 1838183"/>
                  <a:gd name="connsiteY61" fmla="*/ 3373 h 919530"/>
                  <a:gd name="connsiteX62" fmla="*/ 921311 w 1838183"/>
                  <a:gd name="connsiteY62" fmla="*/ 1243 h 919530"/>
                  <a:gd name="connsiteX63" fmla="*/ 921311 w 1838183"/>
                  <a:gd name="connsiteY63" fmla="*/ 355 h 919530"/>
                  <a:gd name="connsiteX64" fmla="*/ 915097 w 1838183"/>
                  <a:gd name="connsiteY64" fmla="*/ 355 h 919530"/>
                  <a:gd name="connsiteX65" fmla="*/ 915097 w 1838183"/>
                  <a:gd name="connsiteY65" fmla="*/ 1243 h 919530"/>
                  <a:gd name="connsiteX66" fmla="*/ 884025 w 1838183"/>
                  <a:gd name="connsiteY66" fmla="*/ 1775 h 919530"/>
                  <a:gd name="connsiteX67" fmla="*/ 884025 w 1838183"/>
                  <a:gd name="connsiteY67" fmla="*/ 177 h 919530"/>
                  <a:gd name="connsiteX68" fmla="*/ 877633 w 1838183"/>
                  <a:gd name="connsiteY68" fmla="*/ 177 h 919530"/>
                  <a:gd name="connsiteX69" fmla="*/ 877633 w 1838183"/>
                  <a:gd name="connsiteY69" fmla="*/ 2131 h 919530"/>
                  <a:gd name="connsiteX70" fmla="*/ 839283 w 1838183"/>
                  <a:gd name="connsiteY70" fmla="*/ 7102 h 919530"/>
                  <a:gd name="connsiteX71" fmla="*/ 838928 w 1838183"/>
                  <a:gd name="connsiteY71" fmla="*/ 0 h 919530"/>
                  <a:gd name="connsiteX72" fmla="*/ 832536 w 1838183"/>
                  <a:gd name="connsiteY72" fmla="*/ 0 h 919530"/>
                  <a:gd name="connsiteX73" fmla="*/ 832891 w 1838183"/>
                  <a:gd name="connsiteY73" fmla="*/ 8167 h 919530"/>
                  <a:gd name="connsiteX74" fmla="*/ 799334 w 1838183"/>
                  <a:gd name="connsiteY74" fmla="*/ 15802 h 919530"/>
                  <a:gd name="connsiteX75" fmla="*/ 799334 w 1838183"/>
                  <a:gd name="connsiteY75" fmla="*/ 14026 h 919530"/>
                  <a:gd name="connsiteX76" fmla="*/ 798801 w 1838183"/>
                  <a:gd name="connsiteY76" fmla="*/ 0 h 919530"/>
                  <a:gd name="connsiteX77" fmla="*/ 798801 w 1838183"/>
                  <a:gd name="connsiteY77" fmla="*/ 0 h 919530"/>
                  <a:gd name="connsiteX78" fmla="*/ 792409 w 1838183"/>
                  <a:gd name="connsiteY78" fmla="*/ 0 h 919530"/>
                  <a:gd name="connsiteX79" fmla="*/ 793119 w 1838183"/>
                  <a:gd name="connsiteY79" fmla="*/ 14204 h 919530"/>
                  <a:gd name="connsiteX80" fmla="*/ 793119 w 1838183"/>
                  <a:gd name="connsiteY80" fmla="*/ 17755 h 919530"/>
                  <a:gd name="connsiteX81" fmla="*/ 756544 w 1838183"/>
                  <a:gd name="connsiteY81" fmla="*/ 29828 h 919530"/>
                  <a:gd name="connsiteX82" fmla="*/ 756544 w 1838183"/>
                  <a:gd name="connsiteY82" fmla="*/ 23436 h 919530"/>
                  <a:gd name="connsiteX83" fmla="*/ 755124 w 1838183"/>
                  <a:gd name="connsiteY83" fmla="*/ 177 h 919530"/>
                  <a:gd name="connsiteX84" fmla="*/ 755124 w 1838183"/>
                  <a:gd name="connsiteY84" fmla="*/ 177 h 919530"/>
                  <a:gd name="connsiteX85" fmla="*/ 748732 w 1838183"/>
                  <a:gd name="connsiteY85" fmla="*/ 177 h 919530"/>
                  <a:gd name="connsiteX86" fmla="*/ 750152 w 1838183"/>
                  <a:gd name="connsiteY86" fmla="*/ 23614 h 919530"/>
                  <a:gd name="connsiteX87" fmla="*/ 750152 w 1838183"/>
                  <a:gd name="connsiteY87" fmla="*/ 32314 h 919530"/>
                  <a:gd name="connsiteX88" fmla="*/ 460922 w 1838183"/>
                  <a:gd name="connsiteY88" fmla="*/ 407832 h 919530"/>
                  <a:gd name="connsiteX89" fmla="*/ 171692 w 1838183"/>
                  <a:gd name="connsiteY89" fmla="*/ 32314 h 919530"/>
                  <a:gd name="connsiteX90" fmla="*/ 171692 w 1838183"/>
                  <a:gd name="connsiteY90" fmla="*/ 23614 h 919530"/>
                  <a:gd name="connsiteX91" fmla="*/ 173112 w 1838183"/>
                  <a:gd name="connsiteY91" fmla="*/ 177 h 919530"/>
                  <a:gd name="connsiteX92" fmla="*/ 166720 w 1838183"/>
                  <a:gd name="connsiteY92" fmla="*/ 177 h 919530"/>
                  <a:gd name="connsiteX93" fmla="*/ 166720 w 1838183"/>
                  <a:gd name="connsiteY93" fmla="*/ 177 h 919530"/>
                  <a:gd name="connsiteX94" fmla="*/ 165300 w 1838183"/>
                  <a:gd name="connsiteY94" fmla="*/ 23436 h 919530"/>
                  <a:gd name="connsiteX95" fmla="*/ 165300 w 1838183"/>
                  <a:gd name="connsiteY95" fmla="*/ 29828 h 919530"/>
                  <a:gd name="connsiteX96" fmla="*/ 128724 w 1838183"/>
                  <a:gd name="connsiteY96" fmla="*/ 17755 h 919530"/>
                  <a:gd name="connsiteX97" fmla="*/ 128724 w 1838183"/>
                  <a:gd name="connsiteY97" fmla="*/ 14204 h 919530"/>
                  <a:gd name="connsiteX98" fmla="*/ 129257 w 1838183"/>
                  <a:gd name="connsiteY98" fmla="*/ 0 h 919530"/>
                  <a:gd name="connsiteX99" fmla="*/ 122865 w 1838183"/>
                  <a:gd name="connsiteY99" fmla="*/ 0 h 919530"/>
                  <a:gd name="connsiteX100" fmla="*/ 122865 w 1838183"/>
                  <a:gd name="connsiteY100" fmla="*/ 0 h 919530"/>
                  <a:gd name="connsiteX101" fmla="*/ 122332 w 1838183"/>
                  <a:gd name="connsiteY101" fmla="*/ 14026 h 919530"/>
                  <a:gd name="connsiteX102" fmla="*/ 122332 w 1838183"/>
                  <a:gd name="connsiteY102" fmla="*/ 15979 h 919530"/>
                  <a:gd name="connsiteX103" fmla="*/ 88775 w 1838183"/>
                  <a:gd name="connsiteY103" fmla="*/ 8345 h 919530"/>
                  <a:gd name="connsiteX104" fmla="*/ 89131 w 1838183"/>
                  <a:gd name="connsiteY104" fmla="*/ 177 h 919530"/>
                  <a:gd name="connsiteX105" fmla="*/ 82739 w 1838183"/>
                  <a:gd name="connsiteY105" fmla="*/ 177 h 919530"/>
                  <a:gd name="connsiteX106" fmla="*/ 82739 w 1838183"/>
                  <a:gd name="connsiteY106" fmla="*/ 177 h 919530"/>
                  <a:gd name="connsiteX107" fmla="*/ 82561 w 1838183"/>
                  <a:gd name="connsiteY107" fmla="*/ 7279 h 919530"/>
                  <a:gd name="connsiteX108" fmla="*/ 44210 w 1838183"/>
                  <a:gd name="connsiteY108" fmla="*/ 2308 h 919530"/>
                  <a:gd name="connsiteX109" fmla="*/ 44388 w 1838183"/>
                  <a:gd name="connsiteY109" fmla="*/ 355 h 919530"/>
                  <a:gd name="connsiteX110" fmla="*/ 37996 w 1838183"/>
                  <a:gd name="connsiteY110" fmla="*/ 355 h 919530"/>
                  <a:gd name="connsiteX111" fmla="*/ 37996 w 1838183"/>
                  <a:gd name="connsiteY111" fmla="*/ 355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8 h 919530"/>
                  <a:gd name="connsiteX117" fmla="*/ 533 w 1838183"/>
                  <a:gd name="connsiteY117" fmla="*/ 8700 h 919530"/>
                  <a:gd name="connsiteX118" fmla="*/ 3729 w 1838183"/>
                  <a:gd name="connsiteY118" fmla="*/ 8522 h 919530"/>
                  <a:gd name="connsiteX119" fmla="*/ 458081 w 1838183"/>
                  <a:gd name="connsiteY119" fmla="*/ 456836 h 919530"/>
                  <a:gd name="connsiteX120" fmla="*/ 458081 w 1838183"/>
                  <a:gd name="connsiteY120" fmla="*/ 460742 h 919530"/>
                  <a:gd name="connsiteX121" fmla="*/ 427010 w 1838183"/>
                  <a:gd name="connsiteY121" fmla="*/ 462162 h 919530"/>
                  <a:gd name="connsiteX122" fmla="*/ 427010 w 1838183"/>
                  <a:gd name="connsiteY122" fmla="*/ 460564 h 919530"/>
                  <a:gd name="connsiteX123" fmla="*/ 298996 w 1838183"/>
                  <a:gd name="connsiteY123" fmla="*/ 168495 h 919530"/>
                  <a:gd name="connsiteX124" fmla="*/ 0 w 1838183"/>
                  <a:gd name="connsiteY124" fmla="*/ 48116 h 919530"/>
                  <a:gd name="connsiteX125" fmla="*/ 0 w 1838183"/>
                  <a:gd name="connsiteY125" fmla="*/ 54508 h 919530"/>
                  <a:gd name="connsiteX126" fmla="*/ 294557 w 1838183"/>
                  <a:gd name="connsiteY126" fmla="*/ 173111 h 919530"/>
                  <a:gd name="connsiteX127" fmla="*/ 420618 w 1838183"/>
                  <a:gd name="connsiteY127" fmla="*/ 460564 h 919530"/>
                  <a:gd name="connsiteX128" fmla="*/ 420618 w 1838183"/>
                  <a:gd name="connsiteY128" fmla="*/ 462340 h 919530"/>
                  <a:gd name="connsiteX129" fmla="*/ 382267 w 1838183"/>
                  <a:gd name="connsiteY129" fmla="*/ 467311 h 919530"/>
                  <a:gd name="connsiteX130" fmla="*/ 178 w 1838183"/>
                  <a:gd name="connsiteY130" fmla="*/ 93036 h 919530"/>
                  <a:gd name="connsiteX131" fmla="*/ 178 w 1838183"/>
                  <a:gd name="connsiteY131" fmla="*/ 99428 h 919530"/>
                  <a:gd name="connsiteX132" fmla="*/ 375875 w 1838183"/>
                  <a:gd name="connsiteY132" fmla="*/ 468376 h 919530"/>
                  <a:gd name="connsiteX133" fmla="*/ 342318 w 1838183"/>
                  <a:gd name="connsiteY133" fmla="*/ 476011 h 919530"/>
                  <a:gd name="connsiteX134" fmla="*/ 342318 w 1838183"/>
                  <a:gd name="connsiteY134" fmla="*/ 474768 h 919530"/>
                  <a:gd name="connsiteX135" fmla="*/ 240936 w 1838183"/>
                  <a:gd name="connsiteY135" fmla="*/ 238982 h 919530"/>
                  <a:gd name="connsiteX136" fmla="*/ 178 w 1838183"/>
                  <a:gd name="connsiteY136" fmla="*/ 141685 h 919530"/>
                  <a:gd name="connsiteX137" fmla="*/ 178 w 1838183"/>
                  <a:gd name="connsiteY137" fmla="*/ 148077 h 919530"/>
                  <a:gd name="connsiteX138" fmla="*/ 335749 w 1838183"/>
                  <a:gd name="connsiteY138" fmla="*/ 474768 h 919530"/>
                  <a:gd name="connsiteX139" fmla="*/ 335749 w 1838183"/>
                  <a:gd name="connsiteY139" fmla="*/ 477786 h 919530"/>
                  <a:gd name="connsiteX140" fmla="*/ 299173 w 1838183"/>
                  <a:gd name="connsiteY140" fmla="*/ 489860 h 919530"/>
                  <a:gd name="connsiteX141" fmla="*/ 299173 w 1838183"/>
                  <a:gd name="connsiteY141" fmla="*/ 484001 h 919530"/>
                  <a:gd name="connsiteX142" fmla="*/ 0 w 1838183"/>
                  <a:gd name="connsiteY142" fmla="*/ 193352 h 919530"/>
                  <a:gd name="connsiteX143" fmla="*/ 0 w 1838183"/>
                  <a:gd name="connsiteY143" fmla="*/ 199744 h 919530"/>
                  <a:gd name="connsiteX144" fmla="*/ 292604 w 1838183"/>
                  <a:gd name="connsiteY144" fmla="*/ 484001 h 919530"/>
                  <a:gd name="connsiteX145" fmla="*/ 292604 w 1838183"/>
                  <a:gd name="connsiteY145" fmla="*/ 492346 h 919530"/>
                  <a:gd name="connsiteX146" fmla="*/ 11896 w 1838183"/>
                  <a:gd name="connsiteY146" fmla="*/ 819393 h 919530"/>
                  <a:gd name="connsiteX147" fmla="*/ 11363 w 1838183"/>
                  <a:gd name="connsiteY147" fmla="*/ 821701 h 919530"/>
                  <a:gd name="connsiteX148" fmla="*/ 8522 w 1838183"/>
                  <a:gd name="connsiteY148" fmla="*/ 835550 h 919530"/>
                  <a:gd name="connsiteX149" fmla="*/ 7812 w 1838183"/>
                  <a:gd name="connsiteY149" fmla="*/ 840166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5 h 919530"/>
                  <a:gd name="connsiteX154" fmla="*/ 355 w 1838183"/>
                  <a:gd name="connsiteY154" fmla="*/ 919175 h 919530"/>
                  <a:gd name="connsiteX155" fmla="*/ 6747 w 1838183"/>
                  <a:gd name="connsiteY155" fmla="*/ 919175 h 919530"/>
                  <a:gd name="connsiteX156" fmla="*/ 6747 w 1838183"/>
                  <a:gd name="connsiteY156" fmla="*/ 919175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3 w 1838183"/>
                  <a:gd name="connsiteY160" fmla="*/ 876031 h 919530"/>
                  <a:gd name="connsiteX161" fmla="*/ 461277 w 1838183"/>
                  <a:gd name="connsiteY161" fmla="*/ 467311 h 919530"/>
                  <a:gd name="connsiteX162" fmla="*/ 913321 w 1838183"/>
                  <a:gd name="connsiteY162" fmla="*/ 876208 h 919530"/>
                  <a:gd name="connsiteX163" fmla="*/ 913676 w 1838183"/>
                  <a:gd name="connsiteY163" fmla="*/ 879759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2 h 919530"/>
                  <a:gd name="connsiteX171" fmla="*/ 923087 w 1838183"/>
                  <a:gd name="connsiteY171" fmla="*/ 898757 h 919530"/>
                  <a:gd name="connsiteX172" fmla="*/ 924507 w 1838183"/>
                  <a:gd name="connsiteY172" fmla="*/ 880292 h 919530"/>
                  <a:gd name="connsiteX173" fmla="*/ 924862 w 1838183"/>
                  <a:gd name="connsiteY173" fmla="*/ 876208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1 h 919530"/>
                  <a:gd name="connsiteX184" fmla="*/ 1833745 w 1838183"/>
                  <a:gd name="connsiteY184" fmla="*/ 862004 h 919530"/>
                  <a:gd name="connsiteX185" fmla="*/ 1830371 w 1838183"/>
                  <a:gd name="connsiteY185" fmla="*/ 840343 h 919530"/>
                  <a:gd name="connsiteX186" fmla="*/ 1829661 w 1838183"/>
                  <a:gd name="connsiteY186" fmla="*/ 836260 h 919530"/>
                  <a:gd name="connsiteX187" fmla="*/ 1826642 w 1838183"/>
                  <a:gd name="connsiteY187" fmla="*/ 822233 h 919530"/>
                  <a:gd name="connsiteX188" fmla="*/ 1826110 w 1838183"/>
                  <a:gd name="connsiteY188" fmla="*/ 820280 h 919530"/>
                  <a:gd name="connsiteX189" fmla="*/ 1545225 w 1838183"/>
                  <a:gd name="connsiteY189" fmla="*/ 493056 h 919530"/>
                  <a:gd name="connsiteX190" fmla="*/ 1545225 w 1838183"/>
                  <a:gd name="connsiteY190" fmla="*/ 484711 h 919530"/>
                  <a:gd name="connsiteX191" fmla="*/ 1837651 w 1838183"/>
                  <a:gd name="connsiteY191" fmla="*/ 200454 h 919530"/>
                  <a:gd name="connsiteX192" fmla="*/ 1837651 w 1838183"/>
                  <a:gd name="connsiteY192" fmla="*/ 194062 h 919530"/>
                  <a:gd name="connsiteX193" fmla="*/ 1538833 w 1838183"/>
                  <a:gd name="connsiteY193" fmla="*/ 484711 h 919530"/>
                  <a:gd name="connsiteX194" fmla="*/ 1538833 w 1838183"/>
                  <a:gd name="connsiteY194" fmla="*/ 490570 h 919530"/>
                  <a:gd name="connsiteX195" fmla="*/ 1502257 w 1838183"/>
                  <a:gd name="connsiteY195" fmla="*/ 478497 h 919530"/>
                  <a:gd name="connsiteX196" fmla="*/ 1502257 w 1838183"/>
                  <a:gd name="connsiteY196" fmla="*/ 475479 h 919530"/>
                  <a:gd name="connsiteX197" fmla="*/ 1601686 w 1838183"/>
                  <a:gd name="connsiteY197" fmla="*/ 244309 h 919530"/>
                  <a:gd name="connsiteX198" fmla="*/ 1834987 w 1838183"/>
                  <a:gd name="connsiteY198" fmla="*/ 148787 h 919530"/>
                  <a:gd name="connsiteX199" fmla="*/ 1837651 w 1838183"/>
                  <a:gd name="connsiteY199" fmla="*/ 148787 h 919530"/>
                  <a:gd name="connsiteX200" fmla="*/ 1837651 w 1838183"/>
                  <a:gd name="connsiteY200" fmla="*/ 142395 h 919530"/>
                  <a:gd name="connsiteX201" fmla="*/ 1834987 w 1838183"/>
                  <a:gd name="connsiteY201" fmla="*/ 142395 h 919530"/>
                  <a:gd name="connsiteX202" fmla="*/ 1597247 w 1838183"/>
                  <a:gd name="connsiteY202" fmla="*/ 239692 h 919530"/>
                  <a:gd name="connsiteX203" fmla="*/ 1495865 w 1838183"/>
                  <a:gd name="connsiteY203" fmla="*/ 475479 h 919530"/>
                  <a:gd name="connsiteX204" fmla="*/ 1495865 w 1838183"/>
                  <a:gd name="connsiteY204" fmla="*/ 476721 h 919530"/>
                  <a:gd name="connsiteX205" fmla="*/ 1462308 w 1838183"/>
                  <a:gd name="connsiteY205" fmla="*/ 469087 h 919530"/>
                  <a:gd name="connsiteX206" fmla="*/ 1837651 w 1838183"/>
                  <a:gd name="connsiteY206" fmla="*/ 100138 h 919530"/>
                  <a:gd name="connsiteX207" fmla="*/ 1837651 w 1838183"/>
                  <a:gd name="connsiteY207" fmla="*/ 93746 h 919530"/>
                  <a:gd name="connsiteX208" fmla="*/ 1455917 w 1838183"/>
                  <a:gd name="connsiteY208" fmla="*/ 468021 h 919530"/>
                  <a:gd name="connsiteX209" fmla="*/ 1417565 w 1838183"/>
                  <a:gd name="connsiteY209" fmla="*/ 463050 h 919530"/>
                  <a:gd name="connsiteX210" fmla="*/ 1837651 w 1838183"/>
                  <a:gd name="connsiteY210" fmla="*/ 55218 h 919530"/>
                  <a:gd name="connsiteX211" fmla="*/ 1837651 w 1838183"/>
                  <a:gd name="connsiteY211" fmla="*/ 48826 h 919530"/>
                  <a:gd name="connsiteX212" fmla="*/ 1411174 w 1838183"/>
                  <a:gd name="connsiteY212" fmla="*/ 462695 h 919530"/>
                  <a:gd name="connsiteX213" fmla="*/ 1380102 w 1838183"/>
                  <a:gd name="connsiteY213" fmla="*/ 461274 h 919530"/>
                  <a:gd name="connsiteX214" fmla="*/ 1380457 w 1838183"/>
                  <a:gd name="connsiteY214" fmla="*/ 449911 h 919530"/>
                  <a:gd name="connsiteX215" fmla="*/ 1380812 w 1838183"/>
                  <a:gd name="connsiteY215" fmla="*/ 440856 h 919530"/>
                  <a:gd name="connsiteX216" fmla="*/ 1382233 w 1838183"/>
                  <a:gd name="connsiteY216" fmla="*/ 422391 h 919530"/>
                  <a:gd name="connsiteX217" fmla="*/ 1382588 w 1838183"/>
                  <a:gd name="connsiteY217" fmla="*/ 418307 h 919530"/>
                  <a:gd name="connsiteX218" fmla="*/ 1837651 w 1838183"/>
                  <a:gd name="connsiteY218" fmla="*/ 9588 h 919530"/>
                  <a:gd name="connsiteX219" fmla="*/ 1838183 w 1838183"/>
                  <a:gd name="connsiteY219" fmla="*/ 9588 h 919530"/>
                  <a:gd name="connsiteX220" fmla="*/ 1838183 w 1838183"/>
                  <a:gd name="connsiteY220" fmla="*/ 6392 h 919530"/>
                  <a:gd name="connsiteX221" fmla="*/ 1838183 w 1838183"/>
                  <a:gd name="connsiteY221" fmla="*/ 888 h 919530"/>
                  <a:gd name="connsiteX222" fmla="*/ 1838006 w 1838183"/>
                  <a:gd name="connsiteY222" fmla="*/ 888 h 919530"/>
                  <a:gd name="connsiteX223" fmla="*/ 1831614 w 1838183"/>
                  <a:gd name="connsiteY223" fmla="*/ 888 h 919530"/>
                  <a:gd name="connsiteX224" fmla="*/ 1830548 w 1838183"/>
                  <a:gd name="connsiteY224" fmla="*/ 1953 h 919530"/>
                  <a:gd name="connsiteX225" fmla="*/ 926815 w 1838183"/>
                  <a:gd name="connsiteY225" fmla="*/ 819570 h 919530"/>
                  <a:gd name="connsiteX226" fmla="*/ 926282 w 1838183"/>
                  <a:gd name="connsiteY226" fmla="*/ 821878 h 919530"/>
                  <a:gd name="connsiteX227" fmla="*/ 923442 w 1838183"/>
                  <a:gd name="connsiteY227" fmla="*/ 835727 h 919530"/>
                  <a:gd name="connsiteX228" fmla="*/ 922554 w 1838183"/>
                  <a:gd name="connsiteY228" fmla="*/ 840343 h 919530"/>
                  <a:gd name="connsiteX229" fmla="*/ 919358 w 1838183"/>
                  <a:gd name="connsiteY229" fmla="*/ 861294 h 919530"/>
                  <a:gd name="connsiteX230" fmla="*/ 918470 w 1838183"/>
                  <a:gd name="connsiteY230" fmla="*/ 868396 h 919530"/>
                  <a:gd name="connsiteX231" fmla="*/ 917582 w 1838183"/>
                  <a:gd name="connsiteY231" fmla="*/ 861649 h 919530"/>
                  <a:gd name="connsiteX232" fmla="*/ 914209 w 1838183"/>
                  <a:gd name="connsiteY232" fmla="*/ 839988 h 919530"/>
                  <a:gd name="connsiteX233" fmla="*/ 913499 w 1838183"/>
                  <a:gd name="connsiteY233" fmla="*/ 835905 h 919530"/>
                  <a:gd name="connsiteX234" fmla="*/ 910480 w 1838183"/>
                  <a:gd name="connsiteY234" fmla="*/ 821878 h 919530"/>
                  <a:gd name="connsiteX235" fmla="*/ 909948 w 1838183"/>
                  <a:gd name="connsiteY235" fmla="*/ 819925 h 919530"/>
                  <a:gd name="connsiteX236" fmla="*/ 629062 w 1838183"/>
                  <a:gd name="connsiteY236" fmla="*/ 492701 h 919530"/>
                  <a:gd name="connsiteX237" fmla="*/ 629062 w 1838183"/>
                  <a:gd name="connsiteY237" fmla="*/ 484356 h 919530"/>
                  <a:gd name="connsiteX238" fmla="*/ 918293 w 1838183"/>
                  <a:gd name="connsiteY238" fmla="*/ 200099 h 919530"/>
                  <a:gd name="connsiteX239" fmla="*/ 1207523 w 1838183"/>
                  <a:gd name="connsiteY239" fmla="*/ 484178 h 919530"/>
                  <a:gd name="connsiteX240" fmla="*/ 1207523 w 1838183"/>
                  <a:gd name="connsiteY240" fmla="*/ 492523 h 919530"/>
                  <a:gd name="connsiteX241" fmla="*/ 926815 w 1838183"/>
                  <a:gd name="connsiteY241" fmla="*/ 819570 h 919530"/>
                  <a:gd name="connsiteX242" fmla="*/ 1214092 w 1838183"/>
                  <a:gd name="connsiteY242" fmla="*/ 489860 h 919530"/>
                  <a:gd name="connsiteX243" fmla="*/ 1214092 w 1838183"/>
                  <a:gd name="connsiteY243" fmla="*/ 484001 h 919530"/>
                  <a:gd name="connsiteX244" fmla="*/ 918470 w 1838183"/>
                  <a:gd name="connsiteY244" fmla="*/ 193352 h 919530"/>
                  <a:gd name="connsiteX245" fmla="*/ 622848 w 1838183"/>
                  <a:gd name="connsiteY245" fmla="*/ 484001 h 919530"/>
                  <a:gd name="connsiteX246" fmla="*/ 622848 w 1838183"/>
                  <a:gd name="connsiteY246" fmla="*/ 489860 h 919530"/>
                  <a:gd name="connsiteX247" fmla="*/ 586273 w 1838183"/>
                  <a:gd name="connsiteY247" fmla="*/ 477786 h 919530"/>
                  <a:gd name="connsiteX248" fmla="*/ 586273 w 1838183"/>
                  <a:gd name="connsiteY248" fmla="*/ 474768 h 919530"/>
                  <a:gd name="connsiteX249" fmla="*/ 685701 w 1838183"/>
                  <a:gd name="connsiteY249" fmla="*/ 243598 h 919530"/>
                  <a:gd name="connsiteX250" fmla="*/ 918470 w 1838183"/>
                  <a:gd name="connsiteY250" fmla="*/ 148077 h 919530"/>
                  <a:gd name="connsiteX251" fmla="*/ 1250668 w 1838183"/>
                  <a:gd name="connsiteY251" fmla="*/ 474768 h 919530"/>
                  <a:gd name="connsiteX252" fmla="*/ 1250668 w 1838183"/>
                  <a:gd name="connsiteY252" fmla="*/ 477786 h 919530"/>
                  <a:gd name="connsiteX253" fmla="*/ 1214092 w 1838183"/>
                  <a:gd name="connsiteY253" fmla="*/ 489860 h 919530"/>
                  <a:gd name="connsiteX254" fmla="*/ 1256882 w 1838183"/>
                  <a:gd name="connsiteY254" fmla="*/ 476189 h 919530"/>
                  <a:gd name="connsiteX255" fmla="*/ 1256882 w 1838183"/>
                  <a:gd name="connsiteY255" fmla="*/ 474946 h 919530"/>
                  <a:gd name="connsiteX256" fmla="*/ 1155500 w 1838183"/>
                  <a:gd name="connsiteY256" fmla="*/ 239159 h 919530"/>
                  <a:gd name="connsiteX257" fmla="*/ 918115 w 1838183"/>
                  <a:gd name="connsiteY257" fmla="*/ 141862 h 919530"/>
                  <a:gd name="connsiteX258" fmla="*/ 680730 w 1838183"/>
                  <a:gd name="connsiteY258" fmla="*/ 239159 h 919530"/>
                  <a:gd name="connsiteX259" fmla="*/ 579348 w 1838183"/>
                  <a:gd name="connsiteY259" fmla="*/ 474946 h 919530"/>
                  <a:gd name="connsiteX260" fmla="*/ 579348 w 1838183"/>
                  <a:gd name="connsiteY260" fmla="*/ 476189 h 919530"/>
                  <a:gd name="connsiteX261" fmla="*/ 545791 w 1838183"/>
                  <a:gd name="connsiteY261" fmla="*/ 468554 h 919530"/>
                  <a:gd name="connsiteX262" fmla="*/ 917938 w 1838183"/>
                  <a:gd name="connsiteY262" fmla="*/ 99605 h 919530"/>
                  <a:gd name="connsiteX263" fmla="*/ 1290084 w 1838183"/>
                  <a:gd name="connsiteY263" fmla="*/ 468554 h 919530"/>
                  <a:gd name="connsiteX264" fmla="*/ 1256882 w 1838183"/>
                  <a:gd name="connsiteY264" fmla="*/ 476189 h 919530"/>
                  <a:gd name="connsiteX265" fmla="*/ 1297008 w 1838183"/>
                  <a:gd name="connsiteY265" fmla="*/ 467311 h 919530"/>
                  <a:gd name="connsiteX266" fmla="*/ 918470 w 1838183"/>
                  <a:gd name="connsiteY266" fmla="*/ 93036 h 919530"/>
                  <a:gd name="connsiteX267" fmla="*/ 539932 w 1838183"/>
                  <a:gd name="connsiteY267" fmla="*/ 467311 h 919530"/>
                  <a:gd name="connsiteX268" fmla="*/ 501581 w 1838183"/>
                  <a:gd name="connsiteY268" fmla="*/ 462340 h 919530"/>
                  <a:gd name="connsiteX269" fmla="*/ 918470 w 1838183"/>
                  <a:gd name="connsiteY269" fmla="*/ 54508 h 919530"/>
                  <a:gd name="connsiteX270" fmla="*/ 1209476 w 1838183"/>
                  <a:gd name="connsiteY270" fmla="*/ 173111 h 919530"/>
                  <a:gd name="connsiteX271" fmla="*/ 1335537 w 1838183"/>
                  <a:gd name="connsiteY271" fmla="*/ 460564 h 919530"/>
                  <a:gd name="connsiteX272" fmla="*/ 1335537 w 1838183"/>
                  <a:gd name="connsiteY272" fmla="*/ 462340 h 919530"/>
                  <a:gd name="connsiteX273" fmla="*/ 1297008 w 1838183"/>
                  <a:gd name="connsiteY273" fmla="*/ 467311 h 919530"/>
                  <a:gd name="connsiteX274" fmla="*/ 1341751 w 1838183"/>
                  <a:gd name="connsiteY274" fmla="*/ 461807 h 919530"/>
                  <a:gd name="connsiteX275" fmla="*/ 1341751 w 1838183"/>
                  <a:gd name="connsiteY275" fmla="*/ 460209 h 919530"/>
                  <a:gd name="connsiteX276" fmla="*/ 1213737 w 1838183"/>
                  <a:gd name="connsiteY276" fmla="*/ 168139 h 919530"/>
                  <a:gd name="connsiteX277" fmla="*/ 918293 w 1838183"/>
                  <a:gd name="connsiteY277" fmla="*/ 47761 h 919530"/>
                  <a:gd name="connsiteX278" fmla="*/ 495012 w 1838183"/>
                  <a:gd name="connsiteY278" fmla="*/ 461630 h 919530"/>
                  <a:gd name="connsiteX279" fmla="*/ 463940 w 1838183"/>
                  <a:gd name="connsiteY279" fmla="*/ 460209 h 919530"/>
                  <a:gd name="connsiteX280" fmla="*/ 463940 w 1838183"/>
                  <a:gd name="connsiteY280" fmla="*/ 456836 h 919530"/>
                  <a:gd name="connsiteX281" fmla="*/ 915097 w 1838183"/>
                  <a:gd name="connsiteY281" fmla="*/ 7990 h 919530"/>
                  <a:gd name="connsiteX282" fmla="*/ 921133 w 1838183"/>
                  <a:gd name="connsiteY282" fmla="*/ 7990 h 919530"/>
                  <a:gd name="connsiteX283" fmla="*/ 1370514 w 1838183"/>
                  <a:gd name="connsiteY283" fmla="*/ 417597 h 919530"/>
                  <a:gd name="connsiteX284" fmla="*/ 1370870 w 1838183"/>
                  <a:gd name="connsiteY284" fmla="*/ 421148 h 919530"/>
                  <a:gd name="connsiteX285" fmla="*/ 1372290 w 1838183"/>
                  <a:gd name="connsiteY285" fmla="*/ 440146 h 919530"/>
                  <a:gd name="connsiteX286" fmla="*/ 1372468 w 1838183"/>
                  <a:gd name="connsiteY286" fmla="*/ 448668 h 919530"/>
                  <a:gd name="connsiteX287" fmla="*/ 1372823 w 1838183"/>
                  <a:gd name="connsiteY287" fmla="*/ 460564 h 919530"/>
                  <a:gd name="connsiteX288" fmla="*/ 1341751 w 1838183"/>
                  <a:gd name="connsiteY288" fmla="*/ 461807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548" y="1953"/>
                    </a:moveTo>
                    <a:cubicBezTo>
                      <a:pt x="1820073" y="1953"/>
                      <a:pt x="1809775" y="2486"/>
                      <a:pt x="1799477" y="3196"/>
                    </a:cubicBezTo>
                    <a:lnTo>
                      <a:pt x="1799477" y="1598"/>
                    </a:lnTo>
                    <a:lnTo>
                      <a:pt x="1799477" y="0"/>
                    </a:lnTo>
                    <a:lnTo>
                      <a:pt x="1793085" y="0"/>
                    </a:lnTo>
                    <a:lnTo>
                      <a:pt x="1792908" y="0"/>
                    </a:lnTo>
                    <a:lnTo>
                      <a:pt x="1793085" y="1775"/>
                    </a:lnTo>
                    <a:lnTo>
                      <a:pt x="1793085" y="3551"/>
                    </a:lnTo>
                    <a:cubicBezTo>
                      <a:pt x="1780124" y="4794"/>
                      <a:pt x="1767340" y="6392"/>
                      <a:pt x="1754557" y="8700"/>
                    </a:cubicBezTo>
                    <a:cubicBezTo>
                      <a:pt x="1754557" y="5859"/>
                      <a:pt x="1754379" y="2841"/>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9" y="10831"/>
                      <a:pt x="1708216" y="16335"/>
                    </a:cubicBezTo>
                    <a:lnTo>
                      <a:pt x="1708216" y="19353"/>
                    </a:lnTo>
                    <a:cubicBezTo>
                      <a:pt x="1695788" y="22904"/>
                      <a:pt x="1683714" y="26810"/>
                      <a:pt x="1671818" y="31426"/>
                    </a:cubicBezTo>
                    <a:cubicBezTo>
                      <a:pt x="1671818" y="28940"/>
                      <a:pt x="1671818" y="26455"/>
                      <a:pt x="1671818" y="25567"/>
                    </a:cubicBezTo>
                    <a:cubicBezTo>
                      <a:pt x="1671641" y="17045"/>
                      <a:pt x="1671108" y="8522"/>
                      <a:pt x="1670220" y="177"/>
                    </a:cubicBezTo>
                    <a:lnTo>
                      <a:pt x="1664006" y="177"/>
                    </a:lnTo>
                    <a:lnTo>
                      <a:pt x="1663828" y="177"/>
                    </a:lnTo>
                    <a:cubicBezTo>
                      <a:pt x="1664716" y="8522"/>
                      <a:pt x="1665426" y="17045"/>
                      <a:pt x="1665604" y="25745"/>
                    </a:cubicBezTo>
                    <a:cubicBezTo>
                      <a:pt x="1665604" y="26987"/>
                      <a:pt x="1665604" y="31071"/>
                      <a:pt x="1665604" y="34090"/>
                    </a:cubicBezTo>
                    <a:cubicBezTo>
                      <a:pt x="1525694" y="89485"/>
                      <a:pt x="1418986" y="211462"/>
                      <a:pt x="1384896" y="361136"/>
                    </a:cubicBezTo>
                    <a:lnTo>
                      <a:pt x="1384363" y="363444"/>
                    </a:lnTo>
                    <a:cubicBezTo>
                      <a:pt x="1383298" y="368061"/>
                      <a:pt x="1382410" y="372677"/>
                      <a:pt x="1381523" y="377293"/>
                    </a:cubicBezTo>
                    <a:lnTo>
                      <a:pt x="1380635" y="381910"/>
                    </a:lnTo>
                    <a:cubicBezTo>
                      <a:pt x="1379392" y="388834"/>
                      <a:pt x="1378327" y="395759"/>
                      <a:pt x="1377262" y="402860"/>
                    </a:cubicBezTo>
                    <a:cubicBezTo>
                      <a:pt x="1376906" y="405169"/>
                      <a:pt x="1376551" y="407654"/>
                      <a:pt x="1376374" y="409963"/>
                    </a:cubicBezTo>
                    <a:cubicBezTo>
                      <a:pt x="1376019" y="407654"/>
                      <a:pt x="1375663" y="405524"/>
                      <a:pt x="1375486" y="403216"/>
                    </a:cubicBezTo>
                    <a:cubicBezTo>
                      <a:pt x="1374598" y="395936"/>
                      <a:pt x="1373355" y="388657"/>
                      <a:pt x="1372113" y="381554"/>
                    </a:cubicBezTo>
                    <a:lnTo>
                      <a:pt x="1371402" y="377471"/>
                    </a:lnTo>
                    <a:cubicBezTo>
                      <a:pt x="1370514" y="372677"/>
                      <a:pt x="1369449" y="368061"/>
                      <a:pt x="1368384" y="363444"/>
                    </a:cubicBezTo>
                    <a:lnTo>
                      <a:pt x="1367851" y="361492"/>
                    </a:lnTo>
                    <a:cubicBezTo>
                      <a:pt x="1333761" y="211817"/>
                      <a:pt x="1227053" y="89662"/>
                      <a:pt x="1086966" y="34267"/>
                    </a:cubicBezTo>
                    <a:cubicBezTo>
                      <a:pt x="1086966" y="31071"/>
                      <a:pt x="1086966" y="27165"/>
                      <a:pt x="1086966" y="25922"/>
                    </a:cubicBezTo>
                    <a:cubicBezTo>
                      <a:pt x="1087143" y="17400"/>
                      <a:pt x="1087676" y="8877"/>
                      <a:pt x="1088741" y="355"/>
                    </a:cubicBezTo>
                    <a:lnTo>
                      <a:pt x="1088564" y="355"/>
                    </a:lnTo>
                    <a:lnTo>
                      <a:pt x="1081994" y="355"/>
                    </a:lnTo>
                    <a:cubicBezTo>
                      <a:pt x="1081107" y="8700"/>
                      <a:pt x="1080574" y="17222"/>
                      <a:pt x="1080397" y="25745"/>
                    </a:cubicBezTo>
                    <a:cubicBezTo>
                      <a:pt x="1080397" y="26632"/>
                      <a:pt x="1080397" y="29118"/>
                      <a:pt x="1080397" y="31604"/>
                    </a:cubicBezTo>
                    <a:cubicBezTo>
                      <a:pt x="1068501" y="27165"/>
                      <a:pt x="1056250" y="23081"/>
                      <a:pt x="1043821" y="19530"/>
                    </a:cubicBezTo>
                    <a:lnTo>
                      <a:pt x="1043821" y="16512"/>
                    </a:lnTo>
                    <a:cubicBezTo>
                      <a:pt x="1043999" y="11008"/>
                      <a:pt x="1044176" y="5681"/>
                      <a:pt x="1044531" y="177"/>
                    </a:cubicBezTo>
                    <a:lnTo>
                      <a:pt x="1044354" y="177"/>
                    </a:lnTo>
                    <a:lnTo>
                      <a:pt x="1037962" y="177"/>
                    </a:lnTo>
                    <a:cubicBezTo>
                      <a:pt x="1037607" y="5504"/>
                      <a:pt x="1037429" y="11008"/>
                      <a:pt x="1037252" y="16335"/>
                    </a:cubicBezTo>
                    <a:lnTo>
                      <a:pt x="1037252" y="17577"/>
                    </a:lnTo>
                    <a:cubicBezTo>
                      <a:pt x="1026244" y="14559"/>
                      <a:pt x="1015058" y="12073"/>
                      <a:pt x="1003695" y="9943"/>
                    </a:cubicBezTo>
                    <a:cubicBezTo>
                      <a:pt x="1003695" y="6569"/>
                      <a:pt x="1003872" y="3373"/>
                      <a:pt x="1004050" y="177"/>
                    </a:cubicBezTo>
                    <a:lnTo>
                      <a:pt x="1004050" y="177"/>
                    </a:lnTo>
                    <a:lnTo>
                      <a:pt x="997658" y="177"/>
                    </a:lnTo>
                    <a:cubicBezTo>
                      <a:pt x="997480" y="3018"/>
                      <a:pt x="997303" y="6037"/>
                      <a:pt x="997303" y="8877"/>
                    </a:cubicBezTo>
                    <a:cubicBezTo>
                      <a:pt x="984697" y="6747"/>
                      <a:pt x="971913" y="4971"/>
                      <a:pt x="958952" y="3906"/>
                    </a:cubicBezTo>
                    <a:lnTo>
                      <a:pt x="959129" y="177"/>
                    </a:lnTo>
                    <a:lnTo>
                      <a:pt x="958952" y="177"/>
                    </a:lnTo>
                    <a:lnTo>
                      <a:pt x="952560" y="177"/>
                    </a:lnTo>
                    <a:lnTo>
                      <a:pt x="952382" y="3373"/>
                    </a:lnTo>
                    <a:cubicBezTo>
                      <a:pt x="942084" y="2663"/>
                      <a:pt x="931787" y="1243"/>
                      <a:pt x="921311" y="1243"/>
                    </a:cubicBezTo>
                    <a:lnTo>
                      <a:pt x="921311" y="355"/>
                    </a:lnTo>
                    <a:lnTo>
                      <a:pt x="915097" y="355"/>
                    </a:lnTo>
                    <a:lnTo>
                      <a:pt x="915097" y="1243"/>
                    </a:lnTo>
                    <a:cubicBezTo>
                      <a:pt x="904621" y="1243"/>
                      <a:pt x="894323" y="1065"/>
                      <a:pt x="884025" y="1775"/>
                    </a:cubicBezTo>
                    <a:lnTo>
                      <a:pt x="884025" y="177"/>
                    </a:lnTo>
                    <a:lnTo>
                      <a:pt x="877633" y="177"/>
                    </a:lnTo>
                    <a:lnTo>
                      <a:pt x="877633" y="2131"/>
                    </a:lnTo>
                    <a:cubicBezTo>
                      <a:pt x="864672" y="3196"/>
                      <a:pt x="851889" y="4971"/>
                      <a:pt x="839283" y="7102"/>
                    </a:cubicBezTo>
                    <a:cubicBezTo>
                      <a:pt x="839283" y="4794"/>
                      <a:pt x="839105" y="2486"/>
                      <a:pt x="838928" y="0"/>
                    </a:cubicBezTo>
                    <a:lnTo>
                      <a:pt x="832536" y="0"/>
                    </a:lnTo>
                    <a:cubicBezTo>
                      <a:pt x="832536" y="2663"/>
                      <a:pt x="832713" y="5504"/>
                      <a:pt x="832891" y="8167"/>
                    </a:cubicBezTo>
                    <a:cubicBezTo>
                      <a:pt x="821527" y="10298"/>
                      <a:pt x="810342" y="12961"/>
                      <a:pt x="799334" y="15802"/>
                    </a:cubicBezTo>
                    <a:lnTo>
                      <a:pt x="799334" y="14026"/>
                    </a:lnTo>
                    <a:cubicBezTo>
                      <a:pt x="799156" y="9410"/>
                      <a:pt x="798979" y="4616"/>
                      <a:pt x="798801" y="0"/>
                    </a:cubicBezTo>
                    <a:lnTo>
                      <a:pt x="798801" y="0"/>
                    </a:lnTo>
                    <a:lnTo>
                      <a:pt x="792409" y="0"/>
                    </a:lnTo>
                    <a:cubicBezTo>
                      <a:pt x="792764" y="4616"/>
                      <a:pt x="792942" y="9410"/>
                      <a:pt x="793119" y="14204"/>
                    </a:cubicBezTo>
                    <a:lnTo>
                      <a:pt x="793119" y="17755"/>
                    </a:lnTo>
                    <a:cubicBezTo>
                      <a:pt x="780691" y="21306"/>
                      <a:pt x="768617" y="25390"/>
                      <a:pt x="756544" y="29828"/>
                    </a:cubicBezTo>
                    <a:cubicBezTo>
                      <a:pt x="756544" y="27165"/>
                      <a:pt x="756544" y="24502"/>
                      <a:pt x="756544" y="23436"/>
                    </a:cubicBezTo>
                    <a:cubicBezTo>
                      <a:pt x="756366" y="15624"/>
                      <a:pt x="755834" y="7812"/>
                      <a:pt x="755124" y="177"/>
                    </a:cubicBezTo>
                    <a:lnTo>
                      <a:pt x="755124" y="177"/>
                    </a:lnTo>
                    <a:lnTo>
                      <a:pt x="748732" y="177"/>
                    </a:lnTo>
                    <a:cubicBezTo>
                      <a:pt x="749442" y="7990"/>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979"/>
                    </a:lnTo>
                    <a:cubicBezTo>
                      <a:pt x="111324" y="12961"/>
                      <a:pt x="100139" y="10475"/>
                      <a:pt x="88775" y="8345"/>
                    </a:cubicBezTo>
                    <a:cubicBezTo>
                      <a:pt x="88775" y="5681"/>
                      <a:pt x="88953" y="2841"/>
                      <a:pt x="89131" y="177"/>
                    </a:cubicBezTo>
                    <a:lnTo>
                      <a:pt x="82739" y="177"/>
                    </a:lnTo>
                    <a:lnTo>
                      <a:pt x="82739" y="177"/>
                    </a:lnTo>
                    <a:cubicBezTo>
                      <a:pt x="82739"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4" y="533"/>
                    </a:cubicBezTo>
                    <a:lnTo>
                      <a:pt x="6924" y="355"/>
                    </a:lnTo>
                    <a:lnTo>
                      <a:pt x="533" y="355"/>
                    </a:lnTo>
                    <a:lnTo>
                      <a:pt x="533" y="3728"/>
                    </a:lnTo>
                    <a:lnTo>
                      <a:pt x="533" y="8700"/>
                    </a:lnTo>
                    <a:lnTo>
                      <a:pt x="3729" y="8522"/>
                    </a:lnTo>
                    <a:cubicBezTo>
                      <a:pt x="251767" y="8522"/>
                      <a:pt x="453997" y="208976"/>
                      <a:pt x="458081" y="456836"/>
                    </a:cubicBezTo>
                    <a:lnTo>
                      <a:pt x="458081" y="460742"/>
                    </a:lnTo>
                    <a:cubicBezTo>
                      <a:pt x="447606" y="460742"/>
                      <a:pt x="437308" y="461274"/>
                      <a:pt x="427010" y="462162"/>
                    </a:cubicBezTo>
                    <a:lnTo>
                      <a:pt x="427010" y="460564"/>
                    </a:lnTo>
                    <a:cubicBezTo>
                      <a:pt x="423814" y="349773"/>
                      <a:pt x="378361" y="246084"/>
                      <a:pt x="298996" y="168495"/>
                    </a:cubicBezTo>
                    <a:cubicBezTo>
                      <a:pt x="219453" y="90905"/>
                      <a:pt x="110969"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7" y="463405"/>
                      <a:pt x="394873" y="465181"/>
                      <a:pt x="382267" y="467311"/>
                    </a:cubicBezTo>
                    <a:cubicBezTo>
                      <a:pt x="379426" y="260643"/>
                      <a:pt x="206669" y="93036"/>
                      <a:pt x="178" y="93036"/>
                    </a:cubicBezTo>
                    <a:lnTo>
                      <a:pt x="178" y="99428"/>
                    </a:lnTo>
                    <a:cubicBezTo>
                      <a:pt x="203296" y="99428"/>
                      <a:pt x="373567" y="264904"/>
                      <a:pt x="375875" y="468376"/>
                    </a:cubicBezTo>
                    <a:cubicBezTo>
                      <a:pt x="364512" y="470507"/>
                      <a:pt x="353326" y="472993"/>
                      <a:pt x="342318" y="476011"/>
                    </a:cubicBezTo>
                    <a:lnTo>
                      <a:pt x="342318" y="474768"/>
                    </a:lnTo>
                    <a:cubicBezTo>
                      <a:pt x="340542" y="385461"/>
                      <a:pt x="304677" y="301657"/>
                      <a:pt x="240936" y="238982"/>
                    </a:cubicBezTo>
                    <a:cubicBezTo>
                      <a:pt x="177196" y="176129"/>
                      <a:pt x="89486" y="141685"/>
                      <a:pt x="178" y="141685"/>
                    </a:cubicBezTo>
                    <a:lnTo>
                      <a:pt x="178" y="148077"/>
                    </a:lnTo>
                    <a:cubicBezTo>
                      <a:pt x="179859" y="148077"/>
                      <a:pt x="332375" y="294733"/>
                      <a:pt x="335749" y="474768"/>
                    </a:cubicBezTo>
                    <a:lnTo>
                      <a:pt x="335749" y="477786"/>
                    </a:lnTo>
                    <a:cubicBezTo>
                      <a:pt x="323320" y="481338"/>
                      <a:pt x="311247" y="485244"/>
                      <a:pt x="299173" y="489860"/>
                    </a:cubicBezTo>
                    <a:cubicBezTo>
                      <a:pt x="299173" y="487374"/>
                      <a:pt x="299173" y="484889"/>
                      <a:pt x="299173" y="484001"/>
                    </a:cubicBezTo>
                    <a:cubicBezTo>
                      <a:pt x="295977" y="323673"/>
                      <a:pt x="159973" y="193352"/>
                      <a:pt x="0" y="193352"/>
                    </a:cubicBezTo>
                    <a:lnTo>
                      <a:pt x="0" y="199744"/>
                    </a:lnTo>
                    <a:cubicBezTo>
                      <a:pt x="156422" y="199744"/>
                      <a:pt x="289585" y="327224"/>
                      <a:pt x="292604" y="484001"/>
                    </a:cubicBezTo>
                    <a:cubicBezTo>
                      <a:pt x="292604" y="485244"/>
                      <a:pt x="292604" y="489327"/>
                      <a:pt x="292604" y="492346"/>
                    </a:cubicBezTo>
                    <a:cubicBezTo>
                      <a:pt x="152516" y="547741"/>
                      <a:pt x="45986" y="669718"/>
                      <a:pt x="11896" y="819393"/>
                    </a:cubicBezTo>
                    <a:lnTo>
                      <a:pt x="11363" y="821701"/>
                    </a:lnTo>
                    <a:cubicBezTo>
                      <a:pt x="10298" y="826317"/>
                      <a:pt x="9410" y="830933"/>
                      <a:pt x="8522" y="835550"/>
                    </a:cubicBezTo>
                    <a:lnTo>
                      <a:pt x="7812" y="840166"/>
                    </a:lnTo>
                    <a:cubicBezTo>
                      <a:pt x="6569" y="847090"/>
                      <a:pt x="5504" y="854192"/>
                      <a:pt x="4439" y="861294"/>
                    </a:cubicBezTo>
                    <a:cubicBezTo>
                      <a:pt x="4084" y="863603"/>
                      <a:pt x="3729" y="865911"/>
                      <a:pt x="3551" y="868396"/>
                    </a:cubicBezTo>
                    <a:lnTo>
                      <a:pt x="3551" y="868929"/>
                    </a:lnTo>
                    <a:cubicBezTo>
                      <a:pt x="1598" y="885441"/>
                      <a:pt x="533" y="902308"/>
                      <a:pt x="355" y="919175"/>
                    </a:cubicBezTo>
                    <a:lnTo>
                      <a:pt x="355" y="919175"/>
                    </a:lnTo>
                    <a:lnTo>
                      <a:pt x="6747" y="919175"/>
                    </a:lnTo>
                    <a:lnTo>
                      <a:pt x="6747" y="919175"/>
                    </a:lnTo>
                    <a:cubicBezTo>
                      <a:pt x="6747" y="915269"/>
                      <a:pt x="6924" y="911363"/>
                      <a:pt x="7102" y="907635"/>
                    </a:cubicBezTo>
                    <a:cubicBezTo>
                      <a:pt x="7280" y="904617"/>
                      <a:pt x="7280" y="901598"/>
                      <a:pt x="7457" y="898580"/>
                    </a:cubicBezTo>
                    <a:cubicBezTo>
                      <a:pt x="7812" y="892366"/>
                      <a:pt x="8345" y="886329"/>
                      <a:pt x="8878" y="880115"/>
                    </a:cubicBezTo>
                    <a:lnTo>
                      <a:pt x="9233" y="876031"/>
                    </a:lnTo>
                    <a:cubicBezTo>
                      <a:pt x="32847" y="646814"/>
                      <a:pt x="226555" y="467311"/>
                      <a:pt x="461277" y="467311"/>
                    </a:cubicBezTo>
                    <a:cubicBezTo>
                      <a:pt x="695999" y="467311"/>
                      <a:pt x="889885" y="646814"/>
                      <a:pt x="913321" y="876208"/>
                    </a:cubicBezTo>
                    <a:lnTo>
                      <a:pt x="913676" y="879759"/>
                    </a:lnTo>
                    <a:cubicBezTo>
                      <a:pt x="914209" y="885974"/>
                      <a:pt x="914742" y="892366"/>
                      <a:pt x="915097" y="898757"/>
                    </a:cubicBezTo>
                    <a:cubicBezTo>
                      <a:pt x="915274" y="901598"/>
                      <a:pt x="915274" y="904439"/>
                      <a:pt x="915452" y="907280"/>
                    </a:cubicBezTo>
                    <a:cubicBezTo>
                      <a:pt x="915629" y="911363"/>
                      <a:pt x="915629" y="915269"/>
                      <a:pt x="915807" y="919353"/>
                    </a:cubicBezTo>
                    <a:lnTo>
                      <a:pt x="915807" y="919353"/>
                    </a:lnTo>
                    <a:lnTo>
                      <a:pt x="922376" y="919353"/>
                    </a:lnTo>
                    <a:lnTo>
                      <a:pt x="922376" y="919353"/>
                    </a:lnTo>
                    <a:cubicBezTo>
                      <a:pt x="922376" y="915447"/>
                      <a:pt x="922554" y="911541"/>
                      <a:pt x="922731" y="907812"/>
                    </a:cubicBezTo>
                    <a:cubicBezTo>
                      <a:pt x="922731" y="904794"/>
                      <a:pt x="922909" y="901776"/>
                      <a:pt x="923087" y="898757"/>
                    </a:cubicBezTo>
                    <a:cubicBezTo>
                      <a:pt x="923442" y="892543"/>
                      <a:pt x="923974" y="886506"/>
                      <a:pt x="924507" y="880292"/>
                    </a:cubicBezTo>
                    <a:lnTo>
                      <a:pt x="924862" y="876208"/>
                    </a:lnTo>
                    <a:cubicBezTo>
                      <a:pt x="948476" y="646991"/>
                      <a:pt x="1142184" y="467489"/>
                      <a:pt x="1376906" y="467489"/>
                    </a:cubicBezTo>
                    <a:cubicBezTo>
                      <a:pt x="1611628" y="467489"/>
                      <a:pt x="1805514" y="646991"/>
                      <a:pt x="1828951" y="876386"/>
                    </a:cubicBezTo>
                    <a:lnTo>
                      <a:pt x="1829306" y="879937"/>
                    </a:lnTo>
                    <a:cubicBezTo>
                      <a:pt x="1829838" y="886151"/>
                      <a:pt x="1830371" y="892543"/>
                      <a:pt x="1830726" y="898935"/>
                    </a:cubicBezTo>
                    <a:cubicBezTo>
                      <a:pt x="1830904" y="901776"/>
                      <a:pt x="1830904" y="904617"/>
                      <a:pt x="1831081" y="907457"/>
                    </a:cubicBezTo>
                    <a:cubicBezTo>
                      <a:pt x="1831259" y="911541"/>
                      <a:pt x="1831259" y="915447"/>
                      <a:pt x="1831436" y="919531"/>
                    </a:cubicBezTo>
                    <a:lnTo>
                      <a:pt x="1831436" y="919531"/>
                    </a:lnTo>
                    <a:lnTo>
                      <a:pt x="1837828" y="919531"/>
                    </a:lnTo>
                    <a:cubicBezTo>
                      <a:pt x="1837651" y="902486"/>
                      <a:pt x="1836585" y="885796"/>
                      <a:pt x="1834632" y="869284"/>
                    </a:cubicBezTo>
                    <a:lnTo>
                      <a:pt x="1834632" y="868751"/>
                    </a:lnTo>
                    <a:cubicBezTo>
                      <a:pt x="1834277" y="866443"/>
                      <a:pt x="1833922" y="864313"/>
                      <a:pt x="1833745" y="862004"/>
                    </a:cubicBezTo>
                    <a:cubicBezTo>
                      <a:pt x="1832857" y="854725"/>
                      <a:pt x="1831614" y="847445"/>
                      <a:pt x="1830371" y="840343"/>
                    </a:cubicBezTo>
                    <a:lnTo>
                      <a:pt x="1829661" y="836260"/>
                    </a:lnTo>
                    <a:cubicBezTo>
                      <a:pt x="1828773" y="831466"/>
                      <a:pt x="1827708" y="826850"/>
                      <a:pt x="1826642" y="822233"/>
                    </a:cubicBezTo>
                    <a:lnTo>
                      <a:pt x="1826110" y="820280"/>
                    </a:lnTo>
                    <a:cubicBezTo>
                      <a:pt x="1792020" y="670606"/>
                      <a:pt x="1685312" y="548452"/>
                      <a:pt x="1545225" y="493056"/>
                    </a:cubicBezTo>
                    <a:cubicBezTo>
                      <a:pt x="1545225" y="490037"/>
                      <a:pt x="1545225" y="486131"/>
                      <a:pt x="1545225" y="484711"/>
                    </a:cubicBezTo>
                    <a:cubicBezTo>
                      <a:pt x="1548243" y="327934"/>
                      <a:pt x="1681228" y="200454"/>
                      <a:pt x="1837651" y="200454"/>
                    </a:cubicBezTo>
                    <a:lnTo>
                      <a:pt x="1837651" y="194062"/>
                    </a:lnTo>
                    <a:cubicBezTo>
                      <a:pt x="1677855" y="194062"/>
                      <a:pt x="1542029" y="324383"/>
                      <a:pt x="1538833" y="484711"/>
                    </a:cubicBezTo>
                    <a:cubicBezTo>
                      <a:pt x="1538833" y="485776"/>
                      <a:pt x="1538833" y="488084"/>
                      <a:pt x="1538833" y="490570"/>
                    </a:cubicBezTo>
                    <a:cubicBezTo>
                      <a:pt x="1526937" y="486131"/>
                      <a:pt x="1514686" y="482048"/>
                      <a:pt x="1502257" y="478497"/>
                    </a:cubicBezTo>
                    <a:lnTo>
                      <a:pt x="1502257" y="475479"/>
                    </a:lnTo>
                    <a:cubicBezTo>
                      <a:pt x="1503855" y="387769"/>
                      <a:pt x="1539188" y="305741"/>
                      <a:pt x="1601686" y="244309"/>
                    </a:cubicBezTo>
                    <a:cubicBezTo>
                      <a:pt x="1664183" y="182699"/>
                      <a:pt x="1747455" y="148787"/>
                      <a:pt x="1834987" y="148787"/>
                    </a:cubicBezTo>
                    <a:lnTo>
                      <a:pt x="1837651" y="148787"/>
                    </a:lnTo>
                    <a:lnTo>
                      <a:pt x="1837651" y="142395"/>
                    </a:lnTo>
                    <a:lnTo>
                      <a:pt x="1834987" y="142395"/>
                    </a:lnTo>
                    <a:cubicBezTo>
                      <a:pt x="1745679" y="142395"/>
                      <a:pt x="1660810" y="177017"/>
                      <a:pt x="1597247" y="239692"/>
                    </a:cubicBezTo>
                    <a:cubicBezTo>
                      <a:pt x="1533684" y="302367"/>
                      <a:pt x="1497641" y="386171"/>
                      <a:pt x="1495865" y="475479"/>
                    </a:cubicBezTo>
                    <a:lnTo>
                      <a:pt x="1495865" y="476721"/>
                    </a:lnTo>
                    <a:cubicBezTo>
                      <a:pt x="1484857" y="473703"/>
                      <a:pt x="1473672" y="471217"/>
                      <a:pt x="1462308" y="469087"/>
                    </a:cubicBezTo>
                    <a:cubicBezTo>
                      <a:pt x="1464616" y="265437"/>
                      <a:pt x="1634355" y="100138"/>
                      <a:pt x="1837651" y="100138"/>
                    </a:cubicBezTo>
                    <a:lnTo>
                      <a:pt x="1837651" y="93746"/>
                    </a:lnTo>
                    <a:cubicBezTo>
                      <a:pt x="1631159" y="93746"/>
                      <a:pt x="1458757" y="261353"/>
                      <a:pt x="1455917" y="468021"/>
                    </a:cubicBezTo>
                    <a:cubicBezTo>
                      <a:pt x="1443310" y="465891"/>
                      <a:pt x="1430527" y="464115"/>
                      <a:pt x="1417565" y="463050"/>
                    </a:cubicBezTo>
                    <a:cubicBezTo>
                      <a:pt x="1424668" y="237739"/>
                      <a:pt x="1613759" y="55218"/>
                      <a:pt x="1837651" y="55218"/>
                    </a:cubicBezTo>
                    <a:lnTo>
                      <a:pt x="1837651" y="48826"/>
                    </a:lnTo>
                    <a:cubicBezTo>
                      <a:pt x="1610386" y="48826"/>
                      <a:pt x="1418453" y="234011"/>
                      <a:pt x="1411174" y="462695"/>
                    </a:cubicBezTo>
                    <a:cubicBezTo>
                      <a:pt x="1400876" y="461985"/>
                      <a:pt x="1390578" y="461452"/>
                      <a:pt x="1380102" y="461274"/>
                    </a:cubicBezTo>
                    <a:cubicBezTo>
                      <a:pt x="1380102" y="457546"/>
                      <a:pt x="1380280" y="453640"/>
                      <a:pt x="1380457" y="449911"/>
                    </a:cubicBezTo>
                    <a:cubicBezTo>
                      <a:pt x="1380635" y="446893"/>
                      <a:pt x="1380635" y="443875"/>
                      <a:pt x="1380812" y="440856"/>
                    </a:cubicBezTo>
                    <a:cubicBezTo>
                      <a:pt x="1381168" y="434642"/>
                      <a:pt x="1381700" y="428605"/>
                      <a:pt x="1382233" y="422391"/>
                    </a:cubicBezTo>
                    <a:lnTo>
                      <a:pt x="1382588" y="418307"/>
                    </a:lnTo>
                    <a:cubicBezTo>
                      <a:pt x="1406202" y="189091"/>
                      <a:pt x="1602751" y="9588"/>
                      <a:pt x="1837651" y="9588"/>
                    </a:cubicBezTo>
                    <a:lnTo>
                      <a:pt x="1838183" y="9588"/>
                    </a:lnTo>
                    <a:lnTo>
                      <a:pt x="1838183" y="6392"/>
                    </a:lnTo>
                    <a:cubicBezTo>
                      <a:pt x="1838183" y="4616"/>
                      <a:pt x="1838183" y="2663"/>
                      <a:pt x="1838183" y="888"/>
                    </a:cubicBezTo>
                    <a:lnTo>
                      <a:pt x="1838006" y="888"/>
                    </a:lnTo>
                    <a:lnTo>
                      <a:pt x="1831614" y="888"/>
                    </a:lnTo>
                    <a:lnTo>
                      <a:pt x="1830548" y="1953"/>
                    </a:lnTo>
                    <a:close/>
                    <a:moveTo>
                      <a:pt x="926815" y="819570"/>
                    </a:moveTo>
                    <a:lnTo>
                      <a:pt x="926282" y="821878"/>
                    </a:lnTo>
                    <a:cubicBezTo>
                      <a:pt x="925217" y="826494"/>
                      <a:pt x="924329" y="831111"/>
                      <a:pt x="923442" y="835727"/>
                    </a:cubicBezTo>
                    <a:lnTo>
                      <a:pt x="922554" y="840343"/>
                    </a:lnTo>
                    <a:cubicBezTo>
                      <a:pt x="921311" y="847268"/>
                      <a:pt x="920246" y="854192"/>
                      <a:pt x="919358" y="861294"/>
                    </a:cubicBezTo>
                    <a:cubicBezTo>
                      <a:pt x="919003" y="863603"/>
                      <a:pt x="918648" y="866088"/>
                      <a:pt x="918470" y="868396"/>
                    </a:cubicBezTo>
                    <a:cubicBezTo>
                      <a:pt x="918115" y="866088"/>
                      <a:pt x="917760" y="863957"/>
                      <a:pt x="917582" y="861649"/>
                    </a:cubicBezTo>
                    <a:cubicBezTo>
                      <a:pt x="916695" y="854370"/>
                      <a:pt x="915452" y="847090"/>
                      <a:pt x="914209" y="839988"/>
                    </a:cubicBezTo>
                    <a:lnTo>
                      <a:pt x="913499" y="835905"/>
                    </a:lnTo>
                    <a:cubicBezTo>
                      <a:pt x="912611" y="831111"/>
                      <a:pt x="911546" y="826494"/>
                      <a:pt x="910480" y="821878"/>
                    </a:cubicBezTo>
                    <a:lnTo>
                      <a:pt x="909948" y="819925"/>
                    </a:lnTo>
                    <a:cubicBezTo>
                      <a:pt x="875858" y="670251"/>
                      <a:pt x="769150" y="548096"/>
                      <a:pt x="629062" y="492701"/>
                    </a:cubicBezTo>
                    <a:cubicBezTo>
                      <a:pt x="629062" y="489682"/>
                      <a:pt x="629062" y="485776"/>
                      <a:pt x="629062" y="484356"/>
                    </a:cubicBezTo>
                    <a:cubicBezTo>
                      <a:pt x="632081" y="327579"/>
                      <a:pt x="761870" y="200099"/>
                      <a:pt x="918293" y="200099"/>
                    </a:cubicBezTo>
                    <a:cubicBezTo>
                      <a:pt x="1074715" y="200099"/>
                      <a:pt x="1204505" y="327402"/>
                      <a:pt x="1207523" y="484178"/>
                    </a:cubicBezTo>
                    <a:cubicBezTo>
                      <a:pt x="1207523" y="485421"/>
                      <a:pt x="1207523" y="489505"/>
                      <a:pt x="1207523" y="492523"/>
                    </a:cubicBezTo>
                    <a:cubicBezTo>
                      <a:pt x="1067613" y="547919"/>
                      <a:pt x="960905" y="669896"/>
                      <a:pt x="926815" y="819570"/>
                    </a:cubicBezTo>
                    <a:close/>
                    <a:moveTo>
                      <a:pt x="1214092" y="489860"/>
                    </a:moveTo>
                    <a:cubicBezTo>
                      <a:pt x="1214092" y="487374"/>
                      <a:pt x="1214092" y="484889"/>
                      <a:pt x="1214092" y="484001"/>
                    </a:cubicBezTo>
                    <a:cubicBezTo>
                      <a:pt x="1210896" y="323673"/>
                      <a:pt x="1078266" y="193352"/>
                      <a:pt x="918470" y="193352"/>
                    </a:cubicBezTo>
                    <a:cubicBezTo>
                      <a:pt x="758674" y="193352"/>
                      <a:pt x="626044" y="323673"/>
                      <a:pt x="622848" y="484001"/>
                    </a:cubicBezTo>
                    <a:cubicBezTo>
                      <a:pt x="622848" y="485066"/>
                      <a:pt x="622848" y="487374"/>
                      <a:pt x="622848" y="489860"/>
                    </a:cubicBezTo>
                    <a:cubicBezTo>
                      <a:pt x="610952" y="485421"/>
                      <a:pt x="598701" y="481338"/>
                      <a:pt x="586273" y="477786"/>
                    </a:cubicBezTo>
                    <a:lnTo>
                      <a:pt x="586273" y="474768"/>
                    </a:lnTo>
                    <a:cubicBezTo>
                      <a:pt x="587871" y="387058"/>
                      <a:pt x="623203" y="305031"/>
                      <a:pt x="685701" y="243598"/>
                    </a:cubicBezTo>
                    <a:cubicBezTo>
                      <a:pt x="748199" y="181989"/>
                      <a:pt x="830938" y="148077"/>
                      <a:pt x="918470" y="148077"/>
                    </a:cubicBezTo>
                    <a:cubicBezTo>
                      <a:pt x="1098152" y="148077"/>
                      <a:pt x="1247294" y="294733"/>
                      <a:pt x="1250668" y="474768"/>
                    </a:cubicBezTo>
                    <a:lnTo>
                      <a:pt x="1250668" y="477786"/>
                    </a:lnTo>
                    <a:cubicBezTo>
                      <a:pt x="1238239" y="481515"/>
                      <a:pt x="1225988" y="485421"/>
                      <a:pt x="1214092" y="489860"/>
                    </a:cubicBezTo>
                    <a:close/>
                    <a:moveTo>
                      <a:pt x="1256882" y="476189"/>
                    </a:moveTo>
                    <a:lnTo>
                      <a:pt x="1256882" y="474946"/>
                    </a:lnTo>
                    <a:cubicBezTo>
                      <a:pt x="1255106" y="385638"/>
                      <a:pt x="1219241" y="301835"/>
                      <a:pt x="1155500" y="239159"/>
                    </a:cubicBezTo>
                    <a:cubicBezTo>
                      <a:pt x="1091760" y="176307"/>
                      <a:pt x="1007601" y="141862"/>
                      <a:pt x="918115" y="141862"/>
                    </a:cubicBezTo>
                    <a:cubicBezTo>
                      <a:pt x="828807" y="141862"/>
                      <a:pt x="744470" y="176484"/>
                      <a:pt x="680730" y="239159"/>
                    </a:cubicBezTo>
                    <a:cubicBezTo>
                      <a:pt x="617167" y="301835"/>
                      <a:pt x="581124" y="385638"/>
                      <a:pt x="579348" y="474946"/>
                    </a:cubicBezTo>
                    <a:lnTo>
                      <a:pt x="579348" y="476189"/>
                    </a:lnTo>
                    <a:cubicBezTo>
                      <a:pt x="568340" y="473170"/>
                      <a:pt x="557154" y="470685"/>
                      <a:pt x="545791" y="468554"/>
                    </a:cubicBezTo>
                    <a:cubicBezTo>
                      <a:pt x="548099" y="264904"/>
                      <a:pt x="714642" y="99605"/>
                      <a:pt x="917938" y="99605"/>
                    </a:cubicBezTo>
                    <a:cubicBezTo>
                      <a:pt x="1121233" y="99605"/>
                      <a:pt x="1287776" y="265082"/>
                      <a:pt x="1290084" y="468554"/>
                    </a:cubicBezTo>
                    <a:cubicBezTo>
                      <a:pt x="1279253" y="470685"/>
                      <a:pt x="1268068" y="473170"/>
                      <a:pt x="1256882" y="476189"/>
                    </a:cubicBezTo>
                    <a:close/>
                    <a:moveTo>
                      <a:pt x="1297008" y="467311"/>
                    </a:moveTo>
                    <a:cubicBezTo>
                      <a:pt x="1294168" y="260643"/>
                      <a:pt x="1124784" y="93036"/>
                      <a:pt x="918470" y="93036"/>
                    </a:cubicBezTo>
                    <a:cubicBezTo>
                      <a:pt x="711979" y="93036"/>
                      <a:pt x="542773" y="260643"/>
                      <a:pt x="539932" y="467311"/>
                    </a:cubicBezTo>
                    <a:cubicBezTo>
                      <a:pt x="527326" y="465181"/>
                      <a:pt x="514542" y="463405"/>
                      <a:pt x="501581" y="462340"/>
                    </a:cubicBezTo>
                    <a:cubicBezTo>
                      <a:pt x="508683" y="237029"/>
                      <a:pt x="694579" y="54508"/>
                      <a:pt x="918470" y="54508"/>
                    </a:cubicBezTo>
                    <a:cubicBezTo>
                      <a:pt x="1027842" y="54508"/>
                      <a:pt x="1131176" y="96587"/>
                      <a:pt x="1209476" y="173111"/>
                    </a:cubicBezTo>
                    <a:cubicBezTo>
                      <a:pt x="1287598" y="249457"/>
                      <a:pt x="1332341" y="351549"/>
                      <a:pt x="1335537" y="460564"/>
                    </a:cubicBezTo>
                    <a:lnTo>
                      <a:pt x="1335537" y="462340"/>
                    </a:lnTo>
                    <a:cubicBezTo>
                      <a:pt x="1322398" y="463405"/>
                      <a:pt x="1309615" y="465181"/>
                      <a:pt x="1297008" y="467311"/>
                    </a:cubicBezTo>
                    <a:close/>
                    <a:moveTo>
                      <a:pt x="1341751" y="461807"/>
                    </a:moveTo>
                    <a:lnTo>
                      <a:pt x="1341751" y="460209"/>
                    </a:lnTo>
                    <a:cubicBezTo>
                      <a:pt x="1338555" y="349418"/>
                      <a:pt x="1293102" y="245729"/>
                      <a:pt x="1213737" y="168139"/>
                    </a:cubicBezTo>
                    <a:cubicBezTo>
                      <a:pt x="1134194" y="90550"/>
                      <a:pt x="1029262" y="47761"/>
                      <a:pt x="918293" y="47761"/>
                    </a:cubicBezTo>
                    <a:cubicBezTo>
                      <a:pt x="691028" y="47761"/>
                      <a:pt x="502291" y="232945"/>
                      <a:pt x="495012" y="461630"/>
                    </a:cubicBezTo>
                    <a:cubicBezTo>
                      <a:pt x="484714" y="460919"/>
                      <a:pt x="474416" y="460387"/>
                      <a:pt x="463940" y="460209"/>
                    </a:cubicBezTo>
                    <a:lnTo>
                      <a:pt x="463940" y="456836"/>
                    </a:lnTo>
                    <a:cubicBezTo>
                      <a:pt x="467669" y="209864"/>
                      <a:pt x="668301" y="9588"/>
                      <a:pt x="915097" y="7990"/>
                    </a:cubicBezTo>
                    <a:lnTo>
                      <a:pt x="921133" y="7990"/>
                    </a:lnTo>
                    <a:cubicBezTo>
                      <a:pt x="1155856" y="7990"/>
                      <a:pt x="1346900" y="188203"/>
                      <a:pt x="1370514" y="417597"/>
                    </a:cubicBezTo>
                    <a:lnTo>
                      <a:pt x="1370870" y="421148"/>
                    </a:lnTo>
                    <a:cubicBezTo>
                      <a:pt x="1371402" y="427362"/>
                      <a:pt x="1371935" y="433754"/>
                      <a:pt x="1372290" y="440146"/>
                    </a:cubicBezTo>
                    <a:cubicBezTo>
                      <a:pt x="1372468" y="442987"/>
                      <a:pt x="1372468" y="445828"/>
                      <a:pt x="1372468" y="448668"/>
                    </a:cubicBezTo>
                    <a:cubicBezTo>
                      <a:pt x="1372645" y="452574"/>
                      <a:pt x="1372823" y="456481"/>
                      <a:pt x="1372823" y="460564"/>
                    </a:cubicBezTo>
                    <a:cubicBezTo>
                      <a:pt x="1362347" y="460564"/>
                      <a:pt x="1352049" y="461097"/>
                      <a:pt x="1341751" y="461807"/>
                    </a:cubicBezTo>
                    <a:close/>
                  </a:path>
                </a:pathLst>
              </a:custGeom>
              <a:grpFill/>
              <a:ln w="10769" cap="flat">
                <a:noFill/>
                <a:prstDash val="solid"/>
                <a:miter/>
              </a:ln>
            </p:spPr>
            <p:txBody>
              <a:bodyPr rtlCol="0" anchor="ctr"/>
              <a:lstStyle/>
              <a:p>
                <a:endParaRPr lang="en-US" dirty="0"/>
              </a:p>
            </p:txBody>
          </p:sp>
          <p:sp>
            <p:nvSpPr>
              <p:cNvPr id="1108" name="Freeform: Shape 1107">
                <a:extLst>
                  <a:ext uri="{FF2B5EF4-FFF2-40B4-BE49-F238E27FC236}">
                    <a16:creationId xmlns:a16="http://schemas.microsoft.com/office/drawing/2014/main" id="{8579AFF2-42F2-424D-980C-48E303F38D1A}"/>
                  </a:ext>
                </a:extLst>
              </p:cNvPr>
              <p:cNvSpPr/>
              <p:nvPr/>
            </p:nvSpPr>
            <p:spPr>
              <a:xfrm>
                <a:off x="586983" y="3768850"/>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3" y="145236"/>
                      <a:pt x="669366" y="318879"/>
                    </a:cubicBezTo>
                    <a:lnTo>
                      <a:pt x="669366" y="318879"/>
                    </a:lnTo>
                    <a:lnTo>
                      <a:pt x="675758" y="318879"/>
                    </a:lnTo>
                    <a:cubicBezTo>
                      <a:pt x="670787" y="234898"/>
                      <a:pt x="635277" y="156599"/>
                      <a:pt x="575087" y="97297"/>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109" name="Freeform: Shape 1108">
                <a:extLst>
                  <a:ext uri="{FF2B5EF4-FFF2-40B4-BE49-F238E27FC236}">
                    <a16:creationId xmlns:a16="http://schemas.microsoft.com/office/drawing/2014/main" id="{E188FBE6-D7DE-4404-BF89-C96097AF1E9E}"/>
                  </a:ext>
                </a:extLst>
              </p:cNvPr>
              <p:cNvSpPr/>
              <p:nvPr/>
            </p:nvSpPr>
            <p:spPr>
              <a:xfrm>
                <a:off x="630838" y="3820517"/>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10" name="Freeform: Shape 1109">
                <a:extLst>
                  <a:ext uri="{FF2B5EF4-FFF2-40B4-BE49-F238E27FC236}">
                    <a16:creationId xmlns:a16="http://schemas.microsoft.com/office/drawing/2014/main" id="{7587B525-1BE5-4CCF-9FF9-0082817101FA}"/>
                  </a:ext>
                </a:extLst>
              </p:cNvPr>
              <p:cNvSpPr/>
              <p:nvPr/>
            </p:nvSpPr>
            <p:spPr>
              <a:xfrm>
                <a:off x="1010975" y="4087552"/>
                <a:ext cx="742872" cy="190688"/>
              </a:xfrm>
              <a:custGeom>
                <a:avLst/>
                <a:gdLst>
                  <a:gd name="connsiteX0" fmla="*/ 540287 w 742872"/>
                  <a:gd name="connsiteY0" fmla="*/ 34090 h 190688"/>
                  <a:gd name="connsiteX1" fmla="*/ 540287 w 742872"/>
                  <a:gd name="connsiteY1" fmla="*/ 25745 h 190688"/>
                  <a:gd name="connsiteX2" fmla="*/ 542063 w 742872"/>
                  <a:gd name="connsiteY2" fmla="*/ 177 h 190688"/>
                  <a:gd name="connsiteX3" fmla="*/ 541885 w 742872"/>
                  <a:gd name="connsiteY3" fmla="*/ 177 h 190688"/>
                  <a:gd name="connsiteX4" fmla="*/ 535493 w 742872"/>
                  <a:gd name="connsiteY4" fmla="*/ 177 h 190688"/>
                  <a:gd name="connsiteX5" fmla="*/ 533895 w 742872"/>
                  <a:gd name="connsiteY5" fmla="*/ 25567 h 190688"/>
                  <a:gd name="connsiteX6" fmla="*/ 533895 w 742872"/>
                  <a:gd name="connsiteY6" fmla="*/ 31426 h 190688"/>
                  <a:gd name="connsiteX7" fmla="*/ 497320 w 742872"/>
                  <a:gd name="connsiteY7" fmla="*/ 19353 h 190688"/>
                  <a:gd name="connsiteX8" fmla="*/ 497320 w 742872"/>
                  <a:gd name="connsiteY8" fmla="*/ 16335 h 190688"/>
                  <a:gd name="connsiteX9" fmla="*/ 498030 w 742872"/>
                  <a:gd name="connsiteY9" fmla="*/ 0 h 190688"/>
                  <a:gd name="connsiteX10" fmla="*/ 497852 w 742872"/>
                  <a:gd name="connsiteY10" fmla="*/ 0 h 190688"/>
                  <a:gd name="connsiteX11" fmla="*/ 491461 w 742872"/>
                  <a:gd name="connsiteY11" fmla="*/ 0 h 190688"/>
                  <a:gd name="connsiteX12" fmla="*/ 490750 w 742872"/>
                  <a:gd name="connsiteY12" fmla="*/ 16157 h 190688"/>
                  <a:gd name="connsiteX13" fmla="*/ 490750 w 742872"/>
                  <a:gd name="connsiteY13" fmla="*/ 17400 h 190688"/>
                  <a:gd name="connsiteX14" fmla="*/ 457193 w 742872"/>
                  <a:gd name="connsiteY14" fmla="*/ 9765 h 190688"/>
                  <a:gd name="connsiteX15" fmla="*/ 457548 w 742872"/>
                  <a:gd name="connsiteY15" fmla="*/ 0 h 190688"/>
                  <a:gd name="connsiteX16" fmla="*/ 457548 w 742872"/>
                  <a:gd name="connsiteY16" fmla="*/ 0 h 190688"/>
                  <a:gd name="connsiteX17" fmla="*/ 451157 w 742872"/>
                  <a:gd name="connsiteY17" fmla="*/ 0 h 190688"/>
                  <a:gd name="connsiteX18" fmla="*/ 450801 w 742872"/>
                  <a:gd name="connsiteY18" fmla="*/ 8700 h 190688"/>
                  <a:gd name="connsiteX19" fmla="*/ 412450 w 742872"/>
                  <a:gd name="connsiteY19" fmla="*/ 3728 h 190688"/>
                  <a:gd name="connsiteX20" fmla="*/ 412628 w 742872"/>
                  <a:gd name="connsiteY20" fmla="*/ 177 h 190688"/>
                  <a:gd name="connsiteX21" fmla="*/ 412450 w 742872"/>
                  <a:gd name="connsiteY21" fmla="*/ 177 h 190688"/>
                  <a:gd name="connsiteX22" fmla="*/ 406059 w 742872"/>
                  <a:gd name="connsiteY22" fmla="*/ 177 h 190688"/>
                  <a:gd name="connsiteX23" fmla="*/ 405881 w 742872"/>
                  <a:gd name="connsiteY23" fmla="*/ 3373 h 190688"/>
                  <a:gd name="connsiteX24" fmla="*/ 374810 w 742872"/>
                  <a:gd name="connsiteY24" fmla="*/ 1243 h 190688"/>
                  <a:gd name="connsiteX25" fmla="*/ 374810 w 742872"/>
                  <a:gd name="connsiteY25" fmla="*/ 355 h 190688"/>
                  <a:gd name="connsiteX26" fmla="*/ 368595 w 742872"/>
                  <a:gd name="connsiteY26" fmla="*/ 355 h 190688"/>
                  <a:gd name="connsiteX27" fmla="*/ 368595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7 h 190688"/>
                  <a:gd name="connsiteX34" fmla="*/ 286034 w 742872"/>
                  <a:gd name="connsiteY34" fmla="*/ 177 h 190688"/>
                  <a:gd name="connsiteX35" fmla="*/ 286389 w 742872"/>
                  <a:gd name="connsiteY35" fmla="*/ 8345 h 190688"/>
                  <a:gd name="connsiteX36" fmla="*/ 252832 w 742872"/>
                  <a:gd name="connsiteY36" fmla="*/ 15979 h 190688"/>
                  <a:gd name="connsiteX37" fmla="*/ 252832 w 742872"/>
                  <a:gd name="connsiteY37" fmla="*/ 14204 h 190688"/>
                  <a:gd name="connsiteX38" fmla="*/ 252300 w 742872"/>
                  <a:gd name="connsiteY38" fmla="*/ 177 h 190688"/>
                  <a:gd name="connsiteX39" fmla="*/ 252300 w 742872"/>
                  <a:gd name="connsiteY39" fmla="*/ 177 h 190688"/>
                  <a:gd name="connsiteX40" fmla="*/ 245908 w 742872"/>
                  <a:gd name="connsiteY40" fmla="*/ 177 h 190688"/>
                  <a:gd name="connsiteX41" fmla="*/ 246618 w 742872"/>
                  <a:gd name="connsiteY41" fmla="*/ 14381 h 190688"/>
                  <a:gd name="connsiteX42" fmla="*/ 246618 w 742872"/>
                  <a:gd name="connsiteY42" fmla="*/ 17932 h 190688"/>
                  <a:gd name="connsiteX43" fmla="*/ 210043 w 742872"/>
                  <a:gd name="connsiteY43" fmla="*/ 30006 h 190688"/>
                  <a:gd name="connsiteX44" fmla="*/ 210043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10 w 742872"/>
                  <a:gd name="connsiteY53" fmla="*/ 8345 h 190688"/>
                  <a:gd name="connsiteX54" fmla="*/ 735593 w 742872"/>
                  <a:gd name="connsiteY54" fmla="*/ 190689 h 190688"/>
                  <a:gd name="connsiteX55" fmla="*/ 742872 w 742872"/>
                  <a:gd name="connsiteY55" fmla="*/ 190689 h 190688"/>
                  <a:gd name="connsiteX56" fmla="*/ 540287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287" y="34090"/>
                    </a:moveTo>
                    <a:cubicBezTo>
                      <a:pt x="540287" y="30894"/>
                      <a:pt x="540287" y="26988"/>
                      <a:pt x="540287" y="25745"/>
                    </a:cubicBezTo>
                    <a:cubicBezTo>
                      <a:pt x="540465" y="17222"/>
                      <a:pt x="540997" y="8700"/>
                      <a:pt x="542063" y="177"/>
                    </a:cubicBezTo>
                    <a:lnTo>
                      <a:pt x="541885" y="177"/>
                    </a:lnTo>
                    <a:lnTo>
                      <a:pt x="535493" y="177"/>
                    </a:lnTo>
                    <a:cubicBezTo>
                      <a:pt x="534606" y="8522"/>
                      <a:pt x="534073" y="17045"/>
                      <a:pt x="533895" y="25567"/>
                    </a:cubicBezTo>
                    <a:cubicBezTo>
                      <a:pt x="533895" y="26455"/>
                      <a:pt x="533895" y="28941"/>
                      <a:pt x="533895" y="31426"/>
                    </a:cubicBezTo>
                    <a:cubicBezTo>
                      <a:pt x="521999" y="26988"/>
                      <a:pt x="509748" y="22904"/>
                      <a:pt x="497320" y="19353"/>
                    </a:cubicBezTo>
                    <a:lnTo>
                      <a:pt x="497320" y="16335"/>
                    </a:lnTo>
                    <a:cubicBezTo>
                      <a:pt x="497497" y="10831"/>
                      <a:pt x="497675" y="5504"/>
                      <a:pt x="498030" y="0"/>
                    </a:cubicBezTo>
                    <a:lnTo>
                      <a:pt x="497852" y="0"/>
                    </a:lnTo>
                    <a:lnTo>
                      <a:pt x="491461" y="0"/>
                    </a:lnTo>
                    <a:cubicBezTo>
                      <a:pt x="491105" y="5327"/>
                      <a:pt x="490928" y="10831"/>
                      <a:pt x="490750" y="16157"/>
                    </a:cubicBezTo>
                    <a:lnTo>
                      <a:pt x="490750" y="17400"/>
                    </a:lnTo>
                    <a:cubicBezTo>
                      <a:pt x="479742" y="14381"/>
                      <a:pt x="468557" y="11896"/>
                      <a:pt x="457193" y="9765"/>
                    </a:cubicBezTo>
                    <a:cubicBezTo>
                      <a:pt x="457193" y="6392"/>
                      <a:pt x="457371" y="3196"/>
                      <a:pt x="457548" y="0"/>
                    </a:cubicBezTo>
                    <a:lnTo>
                      <a:pt x="457548" y="0"/>
                    </a:lnTo>
                    <a:lnTo>
                      <a:pt x="451157" y="0"/>
                    </a:lnTo>
                    <a:cubicBezTo>
                      <a:pt x="450979" y="2841"/>
                      <a:pt x="450801" y="5681"/>
                      <a:pt x="450801" y="8700"/>
                    </a:cubicBezTo>
                    <a:cubicBezTo>
                      <a:pt x="438195" y="6569"/>
                      <a:pt x="425412" y="4794"/>
                      <a:pt x="412450" y="3728"/>
                    </a:cubicBezTo>
                    <a:lnTo>
                      <a:pt x="412628" y="177"/>
                    </a:lnTo>
                    <a:lnTo>
                      <a:pt x="412450" y="177"/>
                    </a:lnTo>
                    <a:lnTo>
                      <a:pt x="406059" y="177"/>
                    </a:lnTo>
                    <a:lnTo>
                      <a:pt x="405881" y="3373"/>
                    </a:lnTo>
                    <a:cubicBezTo>
                      <a:pt x="395583" y="2663"/>
                      <a:pt x="385285" y="1243"/>
                      <a:pt x="374810" y="1243"/>
                    </a:cubicBezTo>
                    <a:lnTo>
                      <a:pt x="374810" y="355"/>
                    </a:lnTo>
                    <a:lnTo>
                      <a:pt x="368595" y="355"/>
                    </a:lnTo>
                    <a:lnTo>
                      <a:pt x="368595" y="1243"/>
                    </a:lnTo>
                    <a:cubicBezTo>
                      <a:pt x="358120" y="1243"/>
                      <a:pt x="347822" y="1065"/>
                      <a:pt x="337524" y="1776"/>
                    </a:cubicBezTo>
                    <a:lnTo>
                      <a:pt x="337524" y="355"/>
                    </a:lnTo>
                    <a:lnTo>
                      <a:pt x="331132" y="355"/>
                    </a:lnTo>
                    <a:lnTo>
                      <a:pt x="331132" y="2308"/>
                    </a:lnTo>
                    <a:cubicBezTo>
                      <a:pt x="318171" y="3373"/>
                      <a:pt x="305387" y="5149"/>
                      <a:pt x="292781" y="7280"/>
                    </a:cubicBezTo>
                    <a:cubicBezTo>
                      <a:pt x="292781" y="4971"/>
                      <a:pt x="292604" y="2663"/>
                      <a:pt x="292426" y="177"/>
                    </a:cubicBezTo>
                    <a:lnTo>
                      <a:pt x="286034" y="177"/>
                    </a:lnTo>
                    <a:cubicBezTo>
                      <a:pt x="286034" y="2841"/>
                      <a:pt x="286212" y="5681"/>
                      <a:pt x="286389" y="8345"/>
                    </a:cubicBezTo>
                    <a:cubicBezTo>
                      <a:pt x="275026" y="10475"/>
                      <a:pt x="263841" y="13139"/>
                      <a:pt x="252832" y="15979"/>
                    </a:cubicBezTo>
                    <a:lnTo>
                      <a:pt x="252832" y="14204"/>
                    </a:lnTo>
                    <a:cubicBezTo>
                      <a:pt x="252655" y="9588"/>
                      <a:pt x="252477" y="4794"/>
                      <a:pt x="252300" y="177"/>
                    </a:cubicBezTo>
                    <a:lnTo>
                      <a:pt x="252300" y="177"/>
                    </a:lnTo>
                    <a:lnTo>
                      <a:pt x="245908" y="177"/>
                    </a:lnTo>
                    <a:cubicBezTo>
                      <a:pt x="246263" y="4794"/>
                      <a:pt x="246441" y="9588"/>
                      <a:pt x="246618" y="14381"/>
                    </a:cubicBezTo>
                    <a:lnTo>
                      <a:pt x="246618" y="17932"/>
                    </a:lnTo>
                    <a:cubicBezTo>
                      <a:pt x="234189" y="21483"/>
                      <a:pt x="222116" y="25567"/>
                      <a:pt x="210043" y="30006"/>
                    </a:cubicBezTo>
                    <a:cubicBezTo>
                      <a:pt x="210043" y="27343"/>
                      <a:pt x="210043" y="24679"/>
                      <a:pt x="210043" y="23614"/>
                    </a:cubicBezTo>
                    <a:cubicBezTo>
                      <a:pt x="209865" y="15802"/>
                      <a:pt x="209332" y="7990"/>
                      <a:pt x="208622" y="355"/>
                    </a:cubicBezTo>
                    <a:lnTo>
                      <a:pt x="208622" y="355"/>
                    </a:lnTo>
                    <a:lnTo>
                      <a:pt x="202230" y="355"/>
                    </a:lnTo>
                    <a:cubicBezTo>
                      <a:pt x="202941"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9" y="9410"/>
                      <a:pt x="368773" y="8345"/>
                    </a:cubicBezTo>
                    <a:lnTo>
                      <a:pt x="374810" y="8345"/>
                    </a:lnTo>
                    <a:cubicBezTo>
                      <a:pt x="522887" y="8345"/>
                      <a:pt x="653387" y="80075"/>
                      <a:pt x="735593" y="190689"/>
                    </a:cubicBezTo>
                    <a:lnTo>
                      <a:pt x="742872" y="190689"/>
                    </a:lnTo>
                    <a:cubicBezTo>
                      <a:pt x="691560" y="120911"/>
                      <a:pt x="621605" y="66226"/>
                      <a:pt x="540287" y="34090"/>
                    </a:cubicBezTo>
                    <a:close/>
                  </a:path>
                </a:pathLst>
              </a:custGeom>
              <a:grpFill/>
              <a:ln w="10769" cap="flat">
                <a:noFill/>
                <a:prstDash val="solid"/>
                <a:miter/>
              </a:ln>
            </p:spPr>
            <p:txBody>
              <a:bodyPr rtlCol="0" anchor="ctr"/>
              <a:lstStyle/>
              <a:p>
                <a:endParaRPr lang="en-US" dirty="0"/>
              </a:p>
            </p:txBody>
          </p:sp>
          <p:sp>
            <p:nvSpPr>
              <p:cNvPr id="1111" name="Freeform: Shape 1110">
                <a:extLst>
                  <a:ext uri="{FF2B5EF4-FFF2-40B4-BE49-F238E27FC236}">
                    <a16:creationId xmlns:a16="http://schemas.microsoft.com/office/drawing/2014/main" id="{038D7C64-8779-4723-82ED-C76DA72543EF}"/>
                  </a:ext>
                </a:extLst>
              </p:cNvPr>
              <p:cNvSpPr/>
              <p:nvPr/>
            </p:nvSpPr>
            <p:spPr>
              <a:xfrm>
                <a:off x="463763" y="4180411"/>
                <a:ext cx="253542" cy="97474"/>
              </a:xfrm>
              <a:custGeom>
                <a:avLst/>
                <a:gdLst>
                  <a:gd name="connsiteX0" fmla="*/ 178 w 253542"/>
                  <a:gd name="connsiteY0" fmla="*/ 6570 h 97474"/>
                  <a:gd name="connsiteX1" fmla="*/ 243955 w 253542"/>
                  <a:gd name="connsiteY1" fmla="*/ 97475 h 97474"/>
                  <a:gd name="connsiteX2" fmla="*/ 253543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70"/>
                    </a:moveTo>
                    <a:cubicBezTo>
                      <a:pt x="92681" y="6570"/>
                      <a:pt x="177906" y="41014"/>
                      <a:pt x="243955" y="97475"/>
                    </a:cubicBezTo>
                    <a:lnTo>
                      <a:pt x="253543" y="97475"/>
                    </a:lnTo>
                    <a:cubicBezTo>
                      <a:pt x="185718" y="37108"/>
                      <a:pt x="96588" y="0"/>
                      <a:pt x="0" y="0"/>
                    </a:cubicBezTo>
                    <a:lnTo>
                      <a:pt x="0" y="6570"/>
                    </a:lnTo>
                    <a:close/>
                  </a:path>
                </a:pathLst>
              </a:custGeom>
              <a:grpFill/>
              <a:ln w="10769" cap="flat">
                <a:noFill/>
                <a:prstDash val="solid"/>
                <a:miter/>
              </a:ln>
            </p:spPr>
            <p:txBody>
              <a:bodyPr rtlCol="0" anchor="ctr"/>
              <a:lstStyle/>
              <a:p>
                <a:endParaRPr lang="en-US" dirty="0"/>
              </a:p>
            </p:txBody>
          </p:sp>
          <p:sp>
            <p:nvSpPr>
              <p:cNvPr id="1112" name="Freeform: Shape 1111">
                <a:extLst>
                  <a:ext uri="{FF2B5EF4-FFF2-40B4-BE49-F238E27FC236}">
                    <a16:creationId xmlns:a16="http://schemas.microsoft.com/office/drawing/2014/main" id="{7E5109FF-6E80-4FD9-B187-C139342316CC}"/>
                  </a:ext>
                </a:extLst>
              </p:cNvPr>
              <p:cNvSpPr/>
              <p:nvPr/>
            </p:nvSpPr>
            <p:spPr>
              <a:xfrm>
                <a:off x="464651"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8 w 375342"/>
                  <a:gd name="connsiteY3" fmla="*/ 177 h 190333"/>
                  <a:gd name="connsiteX4" fmla="*/ 166188 w 375342"/>
                  <a:gd name="connsiteY4" fmla="*/ 177 h 190333"/>
                  <a:gd name="connsiteX5" fmla="*/ 164767 w 375342"/>
                  <a:gd name="connsiteY5" fmla="*/ 23436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2333 w 375342"/>
                  <a:gd name="connsiteY11" fmla="*/ 0 h 190333"/>
                  <a:gd name="connsiteX12" fmla="*/ 121800 w 375342"/>
                  <a:gd name="connsiteY12" fmla="*/ 14026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7 h 190333"/>
                  <a:gd name="connsiteX21" fmla="*/ 37463 w 375342"/>
                  <a:gd name="connsiteY21" fmla="*/ 177 h 190333"/>
                  <a:gd name="connsiteX22" fmla="*/ 37463 w 375342"/>
                  <a:gd name="connsiteY22" fmla="*/ 177 h 190333"/>
                  <a:gd name="connsiteX23" fmla="*/ 37463 w 375342"/>
                  <a:gd name="connsiteY23" fmla="*/ 1598 h 190333"/>
                  <a:gd name="connsiteX24" fmla="*/ 6392 w 375342"/>
                  <a:gd name="connsiteY24" fmla="*/ 177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2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7" y="15802"/>
                      <a:pt x="171869" y="7990"/>
                      <a:pt x="172579" y="177"/>
                    </a:cubicBezTo>
                    <a:lnTo>
                      <a:pt x="166188" y="177"/>
                    </a:lnTo>
                    <a:lnTo>
                      <a:pt x="166188" y="177"/>
                    </a:lnTo>
                    <a:cubicBezTo>
                      <a:pt x="165477" y="7812"/>
                      <a:pt x="164945" y="15624"/>
                      <a:pt x="164767" y="23436"/>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3" y="0"/>
                    </a:lnTo>
                    <a:lnTo>
                      <a:pt x="122333" y="0"/>
                    </a:lnTo>
                    <a:cubicBezTo>
                      <a:pt x="122155"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7" y="355"/>
                      <a:pt x="6392" y="177"/>
                    </a:cubicBezTo>
                    <a:lnTo>
                      <a:pt x="6392" y="0"/>
                    </a:lnTo>
                    <a:lnTo>
                      <a:pt x="0" y="0"/>
                    </a:lnTo>
                    <a:lnTo>
                      <a:pt x="0" y="3373"/>
                    </a:lnTo>
                    <a:lnTo>
                      <a:pt x="0" y="8345"/>
                    </a:lnTo>
                    <a:lnTo>
                      <a:pt x="3196" y="8345"/>
                    </a:lnTo>
                    <a:cubicBezTo>
                      <a:pt x="151451" y="8345"/>
                      <a:pt x="283193" y="79897"/>
                      <a:pt x="366287" y="190333"/>
                    </a:cubicBezTo>
                    <a:lnTo>
                      <a:pt x="375342" y="190333"/>
                    </a:lnTo>
                    <a:cubicBezTo>
                      <a:pt x="323498" y="120201"/>
                      <a:pt x="253010" y="64628"/>
                      <a:pt x="171159" y="32314"/>
                    </a:cubicBezTo>
                    <a:close/>
                  </a:path>
                </a:pathLst>
              </a:custGeom>
              <a:grpFill/>
              <a:ln w="10769" cap="flat">
                <a:noFill/>
                <a:prstDash val="solid"/>
                <a:miter/>
              </a:ln>
            </p:spPr>
            <p:txBody>
              <a:bodyPr rtlCol="0" anchor="ctr"/>
              <a:lstStyle/>
              <a:p>
                <a:endParaRPr lang="en-US" dirty="0"/>
              </a:p>
            </p:txBody>
          </p:sp>
          <p:sp>
            <p:nvSpPr>
              <p:cNvPr id="1113" name="Freeform: Shape 1112">
                <a:extLst>
                  <a:ext uri="{FF2B5EF4-FFF2-40B4-BE49-F238E27FC236}">
                    <a16:creationId xmlns:a16="http://schemas.microsoft.com/office/drawing/2014/main" id="{C9B84A29-85D7-4D0E-963E-2B9F59D8645B}"/>
                  </a:ext>
                </a:extLst>
              </p:cNvPr>
              <p:cNvSpPr/>
              <p:nvPr/>
            </p:nvSpPr>
            <p:spPr>
              <a:xfrm>
                <a:off x="463586" y="4135491"/>
                <a:ext cx="319768" cy="142395"/>
              </a:xfrm>
              <a:custGeom>
                <a:avLst/>
                <a:gdLst>
                  <a:gd name="connsiteX0" fmla="*/ 0 w 319768"/>
                  <a:gd name="connsiteY0" fmla="*/ 0 h 142395"/>
                  <a:gd name="connsiteX1" fmla="*/ 0 w 319768"/>
                  <a:gd name="connsiteY1" fmla="*/ 6392 h 142395"/>
                  <a:gd name="connsiteX2" fmla="*/ 294557 w 319768"/>
                  <a:gd name="connsiteY2" fmla="*/ 124995 h 142395"/>
                  <a:gd name="connsiteX3" fmla="*/ 310891 w 319768"/>
                  <a:gd name="connsiteY3" fmla="*/ 142395 h 142395"/>
                  <a:gd name="connsiteX4" fmla="*/ 319769 w 319768"/>
                  <a:gd name="connsiteY4" fmla="*/ 142395 h 142395"/>
                  <a:gd name="connsiteX5" fmla="*/ 299173 w 319768"/>
                  <a:gd name="connsiteY5" fmla="*/ 120201 h 142395"/>
                  <a:gd name="connsiteX6" fmla="*/ 0 w 319768"/>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5">
                    <a:moveTo>
                      <a:pt x="0" y="0"/>
                    </a:moveTo>
                    <a:lnTo>
                      <a:pt x="0" y="6392"/>
                    </a:lnTo>
                    <a:cubicBezTo>
                      <a:pt x="109371" y="6392"/>
                      <a:pt x="216257" y="48471"/>
                      <a:pt x="294557" y="124995"/>
                    </a:cubicBezTo>
                    <a:cubicBezTo>
                      <a:pt x="300238" y="130499"/>
                      <a:pt x="305387" y="136536"/>
                      <a:pt x="310891" y="142395"/>
                    </a:cubicBezTo>
                    <a:lnTo>
                      <a:pt x="319769" y="142395"/>
                    </a:lnTo>
                    <a:cubicBezTo>
                      <a:pt x="313022" y="134938"/>
                      <a:pt x="306453" y="127303"/>
                      <a:pt x="299173" y="120201"/>
                    </a:cubicBezTo>
                    <a:cubicBezTo>
                      <a:pt x="219630" y="42790"/>
                      <a:pt x="111147" y="0"/>
                      <a:pt x="0" y="0"/>
                    </a:cubicBezTo>
                    <a:close/>
                  </a:path>
                </a:pathLst>
              </a:custGeom>
              <a:grpFill/>
              <a:ln w="10769" cap="flat">
                <a:noFill/>
                <a:prstDash val="solid"/>
                <a:miter/>
              </a:ln>
            </p:spPr>
            <p:txBody>
              <a:bodyPr rtlCol="0" anchor="ctr"/>
              <a:lstStyle/>
              <a:p>
                <a:endParaRPr lang="en-US" dirty="0"/>
              </a:p>
            </p:txBody>
          </p:sp>
          <p:sp>
            <p:nvSpPr>
              <p:cNvPr id="1114" name="Freeform: Shape 1113">
                <a:extLst>
                  <a:ext uri="{FF2B5EF4-FFF2-40B4-BE49-F238E27FC236}">
                    <a16:creationId xmlns:a16="http://schemas.microsoft.com/office/drawing/2014/main" id="{BFFF3F5B-76FE-498F-A6AC-4E27FBA3A814}"/>
                  </a:ext>
                </a:extLst>
              </p:cNvPr>
              <p:cNvSpPr/>
              <p:nvPr/>
            </p:nvSpPr>
            <p:spPr>
              <a:xfrm>
                <a:off x="463763" y="4229415"/>
                <a:ext cx="176840" cy="48648"/>
              </a:xfrm>
              <a:custGeom>
                <a:avLst/>
                <a:gdLst>
                  <a:gd name="connsiteX0" fmla="*/ 178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8" y="6392"/>
                    </a:moveTo>
                    <a:cubicBezTo>
                      <a:pt x="58237" y="6392"/>
                      <a:pt x="113277" y="21839"/>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115" name="Freeform: Shape 1114">
                <a:extLst>
                  <a:ext uri="{FF2B5EF4-FFF2-40B4-BE49-F238E27FC236}">
                    <a16:creationId xmlns:a16="http://schemas.microsoft.com/office/drawing/2014/main" id="{66AC92D7-7855-4CF4-AD90-4D3DB851E1F5}"/>
                  </a:ext>
                </a:extLst>
              </p:cNvPr>
              <p:cNvSpPr/>
              <p:nvPr/>
            </p:nvSpPr>
            <p:spPr>
              <a:xfrm>
                <a:off x="2124218" y="4229415"/>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532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532" y="6392"/>
                    </a:cubicBezTo>
                    <a:lnTo>
                      <a:pt x="177196" y="6392"/>
                    </a:lnTo>
                    <a:close/>
                  </a:path>
                </a:pathLst>
              </a:custGeom>
              <a:grpFill/>
              <a:ln w="10769" cap="flat">
                <a:noFill/>
                <a:prstDash val="solid"/>
                <a:miter/>
              </a:ln>
            </p:spPr>
            <p:txBody>
              <a:bodyPr rtlCol="0" anchor="ctr"/>
              <a:lstStyle/>
              <a:p>
                <a:endParaRPr lang="en-US" dirty="0"/>
              </a:p>
            </p:txBody>
          </p:sp>
          <p:sp>
            <p:nvSpPr>
              <p:cNvPr id="1116" name="Freeform: Shape 1115">
                <a:extLst>
                  <a:ext uri="{FF2B5EF4-FFF2-40B4-BE49-F238E27FC236}">
                    <a16:creationId xmlns:a16="http://schemas.microsoft.com/office/drawing/2014/main" id="{6385452C-798C-4D88-9C50-498873694EDA}"/>
                  </a:ext>
                </a:extLst>
              </p:cNvPr>
              <p:cNvSpPr/>
              <p:nvPr/>
            </p:nvSpPr>
            <p:spPr>
              <a:xfrm>
                <a:off x="1927847" y="4087552"/>
                <a:ext cx="373921" cy="190510"/>
              </a:xfrm>
              <a:custGeom>
                <a:avLst/>
                <a:gdLst>
                  <a:gd name="connsiteX0" fmla="*/ 373389 w 373921"/>
                  <a:gd name="connsiteY0" fmla="*/ 8877 h 190510"/>
                  <a:gd name="connsiteX1" fmla="*/ 373922 w 373921"/>
                  <a:gd name="connsiteY1" fmla="*/ 8877 h 190510"/>
                  <a:gd name="connsiteX2" fmla="*/ 373922 w 373921"/>
                  <a:gd name="connsiteY2" fmla="*/ 5681 h 190510"/>
                  <a:gd name="connsiteX3" fmla="*/ 373922 w 373921"/>
                  <a:gd name="connsiteY3" fmla="*/ 177 h 190510"/>
                  <a:gd name="connsiteX4" fmla="*/ 373744 w 373921"/>
                  <a:gd name="connsiteY4" fmla="*/ 177 h 190510"/>
                  <a:gd name="connsiteX5" fmla="*/ 367353 w 373921"/>
                  <a:gd name="connsiteY5" fmla="*/ 177 h 190510"/>
                  <a:gd name="connsiteX6" fmla="*/ 367353 w 373921"/>
                  <a:gd name="connsiteY6" fmla="*/ 1953 h 190510"/>
                  <a:gd name="connsiteX7" fmla="*/ 336281 w 373921"/>
                  <a:gd name="connsiteY7" fmla="*/ 3196 h 190510"/>
                  <a:gd name="connsiteX8" fmla="*/ 336281 w 373921"/>
                  <a:gd name="connsiteY8" fmla="*/ 1776 h 190510"/>
                  <a:gd name="connsiteX9" fmla="*/ 336281 w 373921"/>
                  <a:gd name="connsiteY9" fmla="*/ 177 h 190510"/>
                  <a:gd name="connsiteX10" fmla="*/ 329889 w 373921"/>
                  <a:gd name="connsiteY10" fmla="*/ 177 h 190510"/>
                  <a:gd name="connsiteX11" fmla="*/ 329712 w 373921"/>
                  <a:gd name="connsiteY11" fmla="*/ 177 h 190510"/>
                  <a:gd name="connsiteX12" fmla="*/ 329889 w 373921"/>
                  <a:gd name="connsiteY12" fmla="*/ 1953 h 190510"/>
                  <a:gd name="connsiteX13" fmla="*/ 329889 w 373921"/>
                  <a:gd name="connsiteY13" fmla="*/ 3728 h 190510"/>
                  <a:gd name="connsiteX14" fmla="*/ 291361 w 373921"/>
                  <a:gd name="connsiteY14" fmla="*/ 8700 h 190510"/>
                  <a:gd name="connsiteX15" fmla="*/ 291006 w 373921"/>
                  <a:gd name="connsiteY15" fmla="*/ 0 h 190510"/>
                  <a:gd name="connsiteX16" fmla="*/ 284614 w 373921"/>
                  <a:gd name="connsiteY16" fmla="*/ 0 h 190510"/>
                  <a:gd name="connsiteX17" fmla="*/ 284614 w 373921"/>
                  <a:gd name="connsiteY17" fmla="*/ 0 h 190510"/>
                  <a:gd name="connsiteX18" fmla="*/ 284969 w 373921"/>
                  <a:gd name="connsiteY18" fmla="*/ 9765 h 190510"/>
                  <a:gd name="connsiteX19" fmla="*/ 251412 w 373921"/>
                  <a:gd name="connsiteY19" fmla="*/ 17400 h 190510"/>
                  <a:gd name="connsiteX20" fmla="*/ 251412 w 373921"/>
                  <a:gd name="connsiteY20" fmla="*/ 16157 h 190510"/>
                  <a:gd name="connsiteX21" fmla="*/ 250702 w 373921"/>
                  <a:gd name="connsiteY21" fmla="*/ 0 h 190510"/>
                  <a:gd name="connsiteX22" fmla="*/ 244310 w 373921"/>
                  <a:gd name="connsiteY22" fmla="*/ 0 h 190510"/>
                  <a:gd name="connsiteX23" fmla="*/ 244310 w 373921"/>
                  <a:gd name="connsiteY23" fmla="*/ 0 h 190510"/>
                  <a:gd name="connsiteX24" fmla="*/ 245020 w 373921"/>
                  <a:gd name="connsiteY24" fmla="*/ 16335 h 190510"/>
                  <a:gd name="connsiteX25" fmla="*/ 245020 w 373921"/>
                  <a:gd name="connsiteY25" fmla="*/ 19353 h 190510"/>
                  <a:gd name="connsiteX26" fmla="*/ 208622 w 373921"/>
                  <a:gd name="connsiteY26" fmla="*/ 31426 h 190510"/>
                  <a:gd name="connsiteX27" fmla="*/ 208622 w 373921"/>
                  <a:gd name="connsiteY27" fmla="*/ 25567 h 190510"/>
                  <a:gd name="connsiteX28" fmla="*/ 207024 w 373921"/>
                  <a:gd name="connsiteY28" fmla="*/ 177 h 190510"/>
                  <a:gd name="connsiteX29" fmla="*/ 200810 w 373921"/>
                  <a:gd name="connsiteY29" fmla="*/ 177 h 190510"/>
                  <a:gd name="connsiteX30" fmla="*/ 200632 w 373921"/>
                  <a:gd name="connsiteY30" fmla="*/ 177 h 190510"/>
                  <a:gd name="connsiteX31" fmla="*/ 202408 w 373921"/>
                  <a:gd name="connsiteY31" fmla="*/ 25745 h 190510"/>
                  <a:gd name="connsiteX32" fmla="*/ 202408 w 373921"/>
                  <a:gd name="connsiteY32" fmla="*/ 34090 h 190510"/>
                  <a:gd name="connsiteX33" fmla="*/ 0 w 373921"/>
                  <a:gd name="connsiteY33" fmla="*/ 190511 h 190510"/>
                  <a:gd name="connsiteX34" fmla="*/ 9233 w 373921"/>
                  <a:gd name="connsiteY34" fmla="*/ 190511 h 190510"/>
                  <a:gd name="connsiteX35" fmla="*/ 373389 w 373921"/>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0">
                    <a:moveTo>
                      <a:pt x="373389" y="8877"/>
                    </a:moveTo>
                    <a:lnTo>
                      <a:pt x="373922" y="8877"/>
                    </a:lnTo>
                    <a:lnTo>
                      <a:pt x="373922" y="5681"/>
                    </a:lnTo>
                    <a:cubicBezTo>
                      <a:pt x="373922" y="3906"/>
                      <a:pt x="373922" y="1953"/>
                      <a:pt x="373922" y="177"/>
                    </a:cubicBezTo>
                    <a:lnTo>
                      <a:pt x="373744" y="177"/>
                    </a:lnTo>
                    <a:lnTo>
                      <a:pt x="367353" y="177"/>
                    </a:lnTo>
                    <a:lnTo>
                      <a:pt x="367353" y="1953"/>
                    </a:lnTo>
                    <a:cubicBezTo>
                      <a:pt x="356877" y="1953"/>
                      <a:pt x="346579" y="2486"/>
                      <a:pt x="336281" y="3196"/>
                    </a:cubicBezTo>
                    <a:lnTo>
                      <a:pt x="336281" y="1776"/>
                    </a:lnTo>
                    <a:lnTo>
                      <a:pt x="336281" y="177"/>
                    </a:lnTo>
                    <a:lnTo>
                      <a:pt x="329889" y="177"/>
                    </a:lnTo>
                    <a:lnTo>
                      <a:pt x="329712" y="177"/>
                    </a:lnTo>
                    <a:lnTo>
                      <a:pt x="329889" y="1953"/>
                    </a:lnTo>
                    <a:lnTo>
                      <a:pt x="329889" y="3728"/>
                    </a:lnTo>
                    <a:cubicBezTo>
                      <a:pt x="316928" y="4971"/>
                      <a:pt x="304144" y="6569"/>
                      <a:pt x="291361" y="8700"/>
                    </a:cubicBezTo>
                    <a:cubicBezTo>
                      <a:pt x="291361" y="5859"/>
                      <a:pt x="291183" y="2841"/>
                      <a:pt x="291006" y="0"/>
                    </a:cubicBezTo>
                    <a:lnTo>
                      <a:pt x="284614" y="0"/>
                    </a:lnTo>
                    <a:lnTo>
                      <a:pt x="284614" y="0"/>
                    </a:lnTo>
                    <a:cubicBezTo>
                      <a:pt x="284791" y="3196"/>
                      <a:pt x="284969" y="6569"/>
                      <a:pt x="284969" y="9765"/>
                    </a:cubicBezTo>
                    <a:cubicBezTo>
                      <a:pt x="273606" y="11896"/>
                      <a:pt x="262420" y="14381"/>
                      <a:pt x="251412" y="17400"/>
                    </a:cubicBezTo>
                    <a:lnTo>
                      <a:pt x="251412" y="16157"/>
                    </a:lnTo>
                    <a:cubicBezTo>
                      <a:pt x="251234" y="10831"/>
                      <a:pt x="251057" y="5327"/>
                      <a:pt x="250702" y="0"/>
                    </a:cubicBezTo>
                    <a:lnTo>
                      <a:pt x="244310" y="0"/>
                    </a:lnTo>
                    <a:lnTo>
                      <a:pt x="244310" y="0"/>
                    </a:lnTo>
                    <a:cubicBezTo>
                      <a:pt x="244665" y="5327"/>
                      <a:pt x="244843" y="10831"/>
                      <a:pt x="245020" y="16335"/>
                    </a:cubicBezTo>
                    <a:lnTo>
                      <a:pt x="245020" y="19353"/>
                    </a:lnTo>
                    <a:cubicBezTo>
                      <a:pt x="232591" y="22904"/>
                      <a:pt x="220518" y="26810"/>
                      <a:pt x="208622" y="31426"/>
                    </a:cubicBezTo>
                    <a:cubicBezTo>
                      <a:pt x="208622" y="28941"/>
                      <a:pt x="208622" y="26455"/>
                      <a:pt x="208622" y="25567"/>
                    </a:cubicBezTo>
                    <a:cubicBezTo>
                      <a:pt x="208445" y="17045"/>
                      <a:pt x="207912" y="8522"/>
                      <a:pt x="207024" y="177"/>
                    </a:cubicBezTo>
                    <a:lnTo>
                      <a:pt x="200810" y="177"/>
                    </a:lnTo>
                    <a:lnTo>
                      <a:pt x="200632" y="177"/>
                    </a:lnTo>
                    <a:cubicBezTo>
                      <a:pt x="201520" y="8522"/>
                      <a:pt x="202230" y="17045"/>
                      <a:pt x="202408" y="25745"/>
                    </a:cubicBezTo>
                    <a:cubicBezTo>
                      <a:pt x="202408" y="27165"/>
                      <a:pt x="202408" y="31071"/>
                      <a:pt x="202408" y="34090"/>
                    </a:cubicBezTo>
                    <a:cubicBezTo>
                      <a:pt x="121090" y="66226"/>
                      <a:pt x="51135" y="121089"/>
                      <a:pt x="0" y="190511"/>
                    </a:cubicBezTo>
                    <a:lnTo>
                      <a:pt x="9233" y="190511"/>
                    </a:lnTo>
                    <a:cubicBezTo>
                      <a:pt x="92682" y="80253"/>
                      <a:pt x="225312" y="8877"/>
                      <a:pt x="373389" y="8877"/>
                    </a:cubicBezTo>
                    <a:close/>
                  </a:path>
                </a:pathLst>
              </a:custGeom>
              <a:grpFill/>
              <a:ln w="10769" cap="flat">
                <a:noFill/>
                <a:prstDash val="solid"/>
                <a:miter/>
              </a:ln>
            </p:spPr>
            <p:txBody>
              <a:bodyPr rtlCol="0" anchor="ctr"/>
              <a:lstStyle/>
              <a:p>
                <a:endParaRPr lang="en-US" dirty="0"/>
              </a:p>
            </p:txBody>
          </p:sp>
          <p:sp>
            <p:nvSpPr>
              <p:cNvPr id="1117" name="Freeform: Shape 1116">
                <a:extLst>
                  <a:ext uri="{FF2B5EF4-FFF2-40B4-BE49-F238E27FC236}">
                    <a16:creationId xmlns:a16="http://schemas.microsoft.com/office/drawing/2014/main" id="{7A7736D5-87DF-488E-BB39-15DE5FEF9385}"/>
                  </a:ext>
                </a:extLst>
              </p:cNvPr>
              <p:cNvSpPr/>
              <p:nvPr/>
            </p:nvSpPr>
            <p:spPr>
              <a:xfrm>
                <a:off x="1130821" y="4180411"/>
                <a:ext cx="503889" cy="97474"/>
              </a:xfrm>
              <a:custGeom>
                <a:avLst/>
                <a:gdLst>
                  <a:gd name="connsiteX0" fmla="*/ 0 w 503889"/>
                  <a:gd name="connsiteY0" fmla="*/ 97475 h 97474"/>
                  <a:gd name="connsiteX1" fmla="*/ 9588 w 503889"/>
                  <a:gd name="connsiteY1" fmla="*/ 97475 h 97474"/>
                  <a:gd name="connsiteX2" fmla="*/ 251945 w 503889"/>
                  <a:gd name="connsiteY2" fmla="*/ 6570 h 97474"/>
                  <a:gd name="connsiteX3" fmla="*/ 494301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8" y="97475"/>
                    </a:lnTo>
                    <a:cubicBezTo>
                      <a:pt x="74749" y="41014"/>
                      <a:pt x="159441" y="6570"/>
                      <a:pt x="251945" y="6570"/>
                    </a:cubicBezTo>
                    <a:cubicBezTo>
                      <a:pt x="344448" y="6570"/>
                      <a:pt x="428963" y="41014"/>
                      <a:pt x="494301" y="97475"/>
                    </a:cubicBezTo>
                    <a:lnTo>
                      <a:pt x="503889" y="97475"/>
                    </a:lnTo>
                    <a:cubicBezTo>
                      <a:pt x="436775" y="37108"/>
                      <a:pt x="348532" y="0"/>
                      <a:pt x="251945" y="0"/>
                    </a:cubicBezTo>
                    <a:cubicBezTo>
                      <a:pt x="155179" y="178"/>
                      <a:pt x="66937" y="37286"/>
                      <a:pt x="0" y="97475"/>
                    </a:cubicBezTo>
                    <a:close/>
                  </a:path>
                </a:pathLst>
              </a:custGeom>
              <a:grpFill/>
              <a:ln w="10769" cap="flat">
                <a:noFill/>
                <a:prstDash val="solid"/>
                <a:miter/>
              </a:ln>
            </p:spPr>
            <p:txBody>
              <a:bodyPr rtlCol="0" anchor="ctr"/>
              <a:lstStyle/>
              <a:p>
                <a:endParaRPr lang="en-US" dirty="0"/>
              </a:p>
            </p:txBody>
          </p:sp>
          <p:sp>
            <p:nvSpPr>
              <p:cNvPr id="1118" name="Freeform: Shape 1117">
                <a:extLst>
                  <a:ext uri="{FF2B5EF4-FFF2-40B4-BE49-F238E27FC236}">
                    <a16:creationId xmlns:a16="http://schemas.microsoft.com/office/drawing/2014/main" id="{64CFDBFF-B13C-4134-B6DE-2EEA369B2827}"/>
                  </a:ext>
                </a:extLst>
              </p:cNvPr>
              <p:cNvSpPr/>
              <p:nvPr/>
            </p:nvSpPr>
            <p:spPr>
              <a:xfrm>
                <a:off x="1068856" y="4135491"/>
                <a:ext cx="630305" cy="142395"/>
              </a:xfrm>
              <a:custGeom>
                <a:avLst/>
                <a:gdLst>
                  <a:gd name="connsiteX0" fmla="*/ 313910 w 630305"/>
                  <a:gd name="connsiteY0" fmla="*/ 0 h 142395"/>
                  <a:gd name="connsiteX1" fmla="*/ 0 w 630305"/>
                  <a:gd name="connsiteY1" fmla="*/ 142395 h 142395"/>
                  <a:gd name="connsiteX2" fmla="*/ 8878 w 630305"/>
                  <a:gd name="connsiteY2" fmla="*/ 142395 h 142395"/>
                  <a:gd name="connsiteX3" fmla="*/ 314087 w 630305"/>
                  <a:gd name="connsiteY3" fmla="*/ 6392 h 142395"/>
                  <a:gd name="connsiteX4" fmla="*/ 605093 w 630305"/>
                  <a:gd name="connsiteY4" fmla="*/ 124995 h 142395"/>
                  <a:gd name="connsiteX5" fmla="*/ 621428 w 630305"/>
                  <a:gd name="connsiteY5" fmla="*/ 142395 h 142395"/>
                  <a:gd name="connsiteX6" fmla="*/ 630305 w 630305"/>
                  <a:gd name="connsiteY6" fmla="*/ 142395 h 142395"/>
                  <a:gd name="connsiteX7" fmla="*/ 609709 w 630305"/>
                  <a:gd name="connsiteY7" fmla="*/ 120201 h 142395"/>
                  <a:gd name="connsiteX8" fmla="*/ 313910 w 630305"/>
                  <a:gd name="connsiteY8"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5">
                    <a:moveTo>
                      <a:pt x="313910" y="0"/>
                    </a:moveTo>
                    <a:cubicBezTo>
                      <a:pt x="189979" y="0"/>
                      <a:pt x="77767" y="55395"/>
                      <a:pt x="0" y="142395"/>
                    </a:cubicBezTo>
                    <a:lnTo>
                      <a:pt x="8878" y="142395"/>
                    </a:lnTo>
                    <a:cubicBezTo>
                      <a:pt x="85402" y="59124"/>
                      <a:pt x="194063" y="6392"/>
                      <a:pt x="314087" y="6392"/>
                    </a:cubicBezTo>
                    <a:cubicBezTo>
                      <a:pt x="423459" y="6392"/>
                      <a:pt x="526793" y="48471"/>
                      <a:pt x="605093" y="124995"/>
                    </a:cubicBezTo>
                    <a:cubicBezTo>
                      <a:pt x="610775" y="130499"/>
                      <a:pt x="615924" y="136536"/>
                      <a:pt x="621428" y="142395"/>
                    </a:cubicBezTo>
                    <a:lnTo>
                      <a:pt x="630305" y="142395"/>
                    </a:lnTo>
                    <a:cubicBezTo>
                      <a:pt x="623558" y="134938"/>
                      <a:pt x="616989" y="127303"/>
                      <a:pt x="609709" y="120201"/>
                    </a:cubicBezTo>
                    <a:cubicBezTo>
                      <a:pt x="529812" y="42790"/>
                      <a:pt x="424879" y="0"/>
                      <a:pt x="313910" y="0"/>
                    </a:cubicBezTo>
                    <a:close/>
                  </a:path>
                </a:pathLst>
              </a:custGeom>
              <a:grpFill/>
              <a:ln w="10769" cap="flat">
                <a:noFill/>
                <a:prstDash val="solid"/>
                <a:miter/>
              </a:ln>
            </p:spPr>
            <p:txBody>
              <a:bodyPr rtlCol="0" anchor="ctr"/>
              <a:lstStyle/>
              <a:p>
                <a:endParaRPr lang="en-US" dirty="0"/>
              </a:p>
            </p:txBody>
          </p:sp>
          <p:sp>
            <p:nvSpPr>
              <p:cNvPr id="1119" name="Freeform: Shape 1118">
                <a:extLst>
                  <a:ext uri="{FF2B5EF4-FFF2-40B4-BE49-F238E27FC236}">
                    <a16:creationId xmlns:a16="http://schemas.microsoft.com/office/drawing/2014/main" id="{F80FFD5D-398D-419C-A125-DEACFEA3FE3B}"/>
                  </a:ext>
                </a:extLst>
              </p:cNvPr>
              <p:cNvSpPr/>
              <p:nvPr/>
            </p:nvSpPr>
            <p:spPr>
              <a:xfrm>
                <a:off x="1208766" y="4229237"/>
                <a:ext cx="348177" cy="48648"/>
              </a:xfrm>
              <a:custGeom>
                <a:avLst/>
                <a:gdLst>
                  <a:gd name="connsiteX0" fmla="*/ 0 w 348177"/>
                  <a:gd name="connsiteY0" fmla="*/ 48649 h 48648"/>
                  <a:gd name="connsiteX1" fmla="*/ 12606 w 348177"/>
                  <a:gd name="connsiteY1" fmla="*/ 48649 h 48648"/>
                  <a:gd name="connsiteX2" fmla="*/ 174000 w 348177"/>
                  <a:gd name="connsiteY2" fmla="*/ 6392 h 48648"/>
                  <a:gd name="connsiteX3" fmla="*/ 334506 w 348177"/>
                  <a:gd name="connsiteY3" fmla="*/ 48649 h 48648"/>
                  <a:gd name="connsiteX4" fmla="*/ 348177 w 348177"/>
                  <a:gd name="connsiteY4" fmla="*/ 48649 h 48648"/>
                  <a:gd name="connsiteX5" fmla="*/ 174000 w 348177"/>
                  <a:gd name="connsiteY5" fmla="*/ 0 h 48648"/>
                  <a:gd name="connsiteX6" fmla="*/ 0 w 348177"/>
                  <a:gd name="connsiteY6" fmla="*/ 48649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9"/>
                    </a:moveTo>
                    <a:lnTo>
                      <a:pt x="12606" y="48649"/>
                    </a:lnTo>
                    <a:cubicBezTo>
                      <a:pt x="61433" y="21306"/>
                      <a:pt x="116651" y="6392"/>
                      <a:pt x="174000" y="6392"/>
                    </a:cubicBezTo>
                    <a:cubicBezTo>
                      <a:pt x="232059" y="6392"/>
                      <a:pt x="286745" y="21839"/>
                      <a:pt x="334506" y="48649"/>
                    </a:cubicBezTo>
                    <a:lnTo>
                      <a:pt x="348177" y="48649"/>
                    </a:lnTo>
                    <a:cubicBezTo>
                      <a:pt x="295977" y="17222"/>
                      <a:pt x="236320" y="0"/>
                      <a:pt x="174000" y="0"/>
                    </a:cubicBezTo>
                    <a:cubicBezTo>
                      <a:pt x="111679" y="0"/>
                      <a:pt x="52022" y="17222"/>
                      <a:pt x="0" y="48649"/>
                    </a:cubicBezTo>
                    <a:close/>
                  </a:path>
                </a:pathLst>
              </a:custGeom>
              <a:grpFill/>
              <a:ln w="10769" cap="flat">
                <a:noFill/>
                <a:prstDash val="solid"/>
                <a:miter/>
              </a:ln>
            </p:spPr>
            <p:txBody>
              <a:bodyPr rtlCol="0" anchor="ctr"/>
              <a:lstStyle/>
              <a:p>
                <a:endParaRPr lang="en-US" dirty="0"/>
              </a:p>
            </p:txBody>
          </p:sp>
          <p:sp>
            <p:nvSpPr>
              <p:cNvPr id="1120" name="Freeform: Shape 1119">
                <a:extLst>
                  <a:ext uri="{FF2B5EF4-FFF2-40B4-BE49-F238E27FC236}">
                    <a16:creationId xmlns:a16="http://schemas.microsoft.com/office/drawing/2014/main" id="{4A9DE8ED-5288-4E65-B318-F927CFC085C5}"/>
                  </a:ext>
                </a:extLst>
              </p:cNvPr>
              <p:cNvSpPr/>
              <p:nvPr/>
            </p:nvSpPr>
            <p:spPr>
              <a:xfrm>
                <a:off x="1985728"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9" y="6392"/>
                      <a:pt x="315685" y="6392"/>
                    </a:cubicBezTo>
                    <a:close/>
                  </a:path>
                </a:pathLst>
              </a:custGeom>
              <a:grpFill/>
              <a:ln w="10769" cap="flat">
                <a:noFill/>
                <a:prstDash val="solid"/>
                <a:miter/>
              </a:ln>
            </p:spPr>
            <p:txBody>
              <a:bodyPr rtlCol="0" anchor="ctr"/>
              <a:lstStyle/>
              <a:p>
                <a:endParaRPr lang="en-US" dirty="0"/>
              </a:p>
            </p:txBody>
          </p:sp>
          <p:sp>
            <p:nvSpPr>
              <p:cNvPr id="1121" name="Freeform: Shape 1120">
                <a:extLst>
                  <a:ext uri="{FF2B5EF4-FFF2-40B4-BE49-F238E27FC236}">
                    <a16:creationId xmlns:a16="http://schemas.microsoft.com/office/drawing/2014/main" id="{62462611-8FE3-40E4-A5D8-34B51E7DD5BE}"/>
                  </a:ext>
                </a:extLst>
              </p:cNvPr>
              <p:cNvSpPr/>
              <p:nvPr/>
            </p:nvSpPr>
            <p:spPr>
              <a:xfrm>
                <a:off x="2047871" y="4180589"/>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122" name="Freeform: Shape 1121">
                <a:extLst>
                  <a:ext uri="{FF2B5EF4-FFF2-40B4-BE49-F238E27FC236}">
                    <a16:creationId xmlns:a16="http://schemas.microsoft.com/office/drawing/2014/main" id="{1046C4E3-15AF-40F8-91E8-68822A73A35C}"/>
                  </a:ext>
                </a:extLst>
              </p:cNvPr>
              <p:cNvSpPr/>
              <p:nvPr/>
            </p:nvSpPr>
            <p:spPr>
              <a:xfrm>
                <a:off x="1" y="144348"/>
                <a:ext cx="296509" cy="267212"/>
              </a:xfrm>
              <a:custGeom>
                <a:avLst/>
                <a:gdLst>
                  <a:gd name="connsiteX0" fmla="*/ 290118 w 296509"/>
                  <a:gd name="connsiteY0" fmla="*/ 267213 h 267212"/>
                  <a:gd name="connsiteX1" fmla="*/ 296332 w 296509"/>
                  <a:gd name="connsiteY1" fmla="*/ 267213 h 267212"/>
                  <a:gd name="connsiteX2" fmla="*/ 296510 w 296509"/>
                  <a:gd name="connsiteY2" fmla="*/ 267213 h 267212"/>
                  <a:gd name="connsiteX3" fmla="*/ 2486 w 296509"/>
                  <a:gd name="connsiteY3" fmla="*/ 0 h 267212"/>
                  <a:gd name="connsiteX4" fmla="*/ 0 w 296509"/>
                  <a:gd name="connsiteY4" fmla="*/ 178 h 267212"/>
                  <a:gd name="connsiteX5" fmla="*/ 0 w 296509"/>
                  <a:gd name="connsiteY5" fmla="*/ 6569 h 267212"/>
                  <a:gd name="connsiteX6" fmla="*/ 2486 w 296509"/>
                  <a:gd name="connsiteY6" fmla="*/ 6569 h 267212"/>
                  <a:gd name="connsiteX7" fmla="*/ 290118 w 296509"/>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509" h="267212">
                    <a:moveTo>
                      <a:pt x="290118" y="267213"/>
                    </a:moveTo>
                    <a:lnTo>
                      <a:pt x="296332" y="267213"/>
                    </a:lnTo>
                    <a:lnTo>
                      <a:pt x="296510" y="267213"/>
                    </a:lnTo>
                    <a:cubicBezTo>
                      <a:pt x="281773" y="117893"/>
                      <a:pt x="154469" y="0"/>
                      <a:pt x="2486" y="0"/>
                    </a:cubicBezTo>
                    <a:lnTo>
                      <a:pt x="0" y="178"/>
                    </a:lnTo>
                    <a:lnTo>
                      <a:pt x="0" y="6569"/>
                    </a:lnTo>
                    <a:lnTo>
                      <a:pt x="2486" y="6569"/>
                    </a:lnTo>
                    <a:cubicBezTo>
                      <a:pt x="150918" y="6569"/>
                      <a:pt x="275381" y="121444"/>
                      <a:pt x="290118" y="267213"/>
                    </a:cubicBezTo>
                    <a:close/>
                  </a:path>
                </a:pathLst>
              </a:custGeom>
              <a:grpFill/>
              <a:ln w="10769" cap="flat">
                <a:noFill/>
                <a:prstDash val="solid"/>
                <a:miter/>
              </a:ln>
            </p:spPr>
            <p:txBody>
              <a:bodyPr rtlCol="0" anchor="ctr"/>
              <a:lstStyle/>
              <a:p>
                <a:endParaRPr lang="en-US" dirty="0"/>
              </a:p>
            </p:txBody>
          </p:sp>
          <p:sp>
            <p:nvSpPr>
              <p:cNvPr id="1123" name="Freeform: Shape 1122">
                <a:extLst>
                  <a:ext uri="{FF2B5EF4-FFF2-40B4-BE49-F238E27FC236}">
                    <a16:creationId xmlns:a16="http://schemas.microsoft.com/office/drawing/2014/main" id="{E127E259-5B7D-48C3-AFC5-61E4ADBEDA8E}"/>
                  </a:ext>
                </a:extLst>
              </p:cNvPr>
              <p:cNvSpPr/>
              <p:nvPr/>
            </p:nvSpPr>
            <p:spPr>
              <a:xfrm>
                <a:off x="1" y="0"/>
                <a:ext cx="425944" cy="411738"/>
              </a:xfrm>
              <a:custGeom>
                <a:avLst/>
                <a:gdLst>
                  <a:gd name="connsiteX0" fmla="*/ 293491 w 425944"/>
                  <a:gd name="connsiteY0" fmla="*/ 123930 h 411738"/>
                  <a:gd name="connsiteX1" fmla="*/ 419552 w 425944"/>
                  <a:gd name="connsiteY1" fmla="*/ 411561 h 411738"/>
                  <a:gd name="connsiteX2" fmla="*/ 419552 w 425944"/>
                  <a:gd name="connsiteY2" fmla="*/ 411738 h 411738"/>
                  <a:gd name="connsiteX3" fmla="*/ 425944 w 425944"/>
                  <a:gd name="connsiteY3" fmla="*/ 411738 h 411738"/>
                  <a:gd name="connsiteX4" fmla="*/ 425944 w 425944"/>
                  <a:gd name="connsiteY4" fmla="*/ 411738 h 411738"/>
                  <a:gd name="connsiteX5" fmla="*/ 425944 w 425944"/>
                  <a:gd name="connsiteY5" fmla="*/ 411383 h 411738"/>
                  <a:gd name="connsiteX6" fmla="*/ 297930 w 425944"/>
                  <a:gd name="connsiteY6" fmla="*/ 119314 h 411738"/>
                  <a:gd name="connsiteX7" fmla="*/ 25212 w 425944"/>
                  <a:gd name="connsiteY7" fmla="*/ 0 h 411738"/>
                  <a:gd name="connsiteX8" fmla="*/ 0 w 425944"/>
                  <a:gd name="connsiteY8" fmla="*/ 0 h 411738"/>
                  <a:gd name="connsiteX9" fmla="*/ 0 w 425944"/>
                  <a:gd name="connsiteY9" fmla="*/ 5504 h 411738"/>
                  <a:gd name="connsiteX10" fmla="*/ 2486 w 425944"/>
                  <a:gd name="connsiteY10" fmla="*/ 5326 h 411738"/>
                  <a:gd name="connsiteX11" fmla="*/ 293491 w 425944"/>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1738">
                    <a:moveTo>
                      <a:pt x="293491" y="123930"/>
                    </a:moveTo>
                    <a:cubicBezTo>
                      <a:pt x="371614" y="200276"/>
                      <a:pt x="416357" y="302367"/>
                      <a:pt x="419552" y="411561"/>
                    </a:cubicBezTo>
                    <a:lnTo>
                      <a:pt x="419552" y="411738"/>
                    </a:lnTo>
                    <a:lnTo>
                      <a:pt x="425944" y="411738"/>
                    </a:lnTo>
                    <a:lnTo>
                      <a:pt x="425944" y="411738"/>
                    </a:lnTo>
                    <a:lnTo>
                      <a:pt x="425944" y="411383"/>
                    </a:lnTo>
                    <a:cubicBezTo>
                      <a:pt x="422748" y="300592"/>
                      <a:pt x="377295" y="196903"/>
                      <a:pt x="297930" y="119314"/>
                    </a:cubicBezTo>
                    <a:cubicBezTo>
                      <a:pt x="223892" y="47051"/>
                      <a:pt x="127837" y="5504"/>
                      <a:pt x="25212" y="0"/>
                    </a:cubicBezTo>
                    <a:lnTo>
                      <a:pt x="0" y="0"/>
                    </a:lnTo>
                    <a:lnTo>
                      <a:pt x="0" y="5504"/>
                    </a:lnTo>
                    <a:lnTo>
                      <a:pt x="2486" y="5326"/>
                    </a:lnTo>
                    <a:cubicBezTo>
                      <a:pt x="111857" y="5326"/>
                      <a:pt x="215014" y="47406"/>
                      <a:pt x="293491" y="123930"/>
                    </a:cubicBezTo>
                    <a:close/>
                  </a:path>
                </a:pathLst>
              </a:custGeom>
              <a:grpFill/>
              <a:ln w="10769" cap="flat">
                <a:noFill/>
                <a:prstDash val="solid"/>
                <a:miter/>
              </a:ln>
            </p:spPr>
            <p:txBody>
              <a:bodyPr rtlCol="0" anchor="ctr"/>
              <a:lstStyle/>
              <a:p>
                <a:endParaRPr lang="en-US" dirty="0"/>
              </a:p>
            </p:txBody>
          </p:sp>
          <p:sp>
            <p:nvSpPr>
              <p:cNvPr id="1124" name="Freeform: Shape 1123">
                <a:extLst>
                  <a:ext uri="{FF2B5EF4-FFF2-40B4-BE49-F238E27FC236}">
                    <a16:creationId xmlns:a16="http://schemas.microsoft.com/office/drawing/2014/main" id="{D36D041D-5113-4803-A9A6-7FCD09D8B52F}"/>
                  </a:ext>
                </a:extLst>
              </p:cNvPr>
              <p:cNvSpPr/>
              <p:nvPr/>
            </p:nvSpPr>
            <p:spPr>
              <a:xfrm>
                <a:off x="1" y="44032"/>
                <a:ext cx="380846" cy="367528"/>
              </a:xfrm>
              <a:custGeom>
                <a:avLst/>
                <a:gdLst>
                  <a:gd name="connsiteX0" fmla="*/ 374455 w 380846"/>
                  <a:gd name="connsiteY0" fmla="*/ 367528 h 367528"/>
                  <a:gd name="connsiteX1" fmla="*/ 380846 w 380846"/>
                  <a:gd name="connsiteY1" fmla="*/ 367528 h 367528"/>
                  <a:gd name="connsiteX2" fmla="*/ 380846 w 380846"/>
                  <a:gd name="connsiteY2" fmla="*/ 367528 h 367528"/>
                  <a:gd name="connsiteX3" fmla="*/ 2486 w 380846"/>
                  <a:gd name="connsiteY3" fmla="*/ 0 h 367528"/>
                  <a:gd name="connsiteX4" fmla="*/ 0 w 380846"/>
                  <a:gd name="connsiteY4" fmla="*/ 0 h 367528"/>
                  <a:gd name="connsiteX5" fmla="*/ 0 w 380846"/>
                  <a:gd name="connsiteY5" fmla="*/ 6392 h 367528"/>
                  <a:gd name="connsiteX6" fmla="*/ 2486 w 380846"/>
                  <a:gd name="connsiteY6" fmla="*/ 6214 h 367528"/>
                  <a:gd name="connsiteX7" fmla="*/ 374455 w 380846"/>
                  <a:gd name="connsiteY7"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528">
                    <a:moveTo>
                      <a:pt x="374455" y="367528"/>
                    </a:moveTo>
                    <a:lnTo>
                      <a:pt x="380846" y="367528"/>
                    </a:lnTo>
                    <a:lnTo>
                      <a:pt x="380846" y="367528"/>
                    </a:lnTo>
                    <a:cubicBezTo>
                      <a:pt x="374455" y="164056"/>
                      <a:pt x="206669" y="0"/>
                      <a:pt x="2486" y="0"/>
                    </a:cubicBezTo>
                    <a:lnTo>
                      <a:pt x="0" y="0"/>
                    </a:lnTo>
                    <a:lnTo>
                      <a:pt x="0" y="6392"/>
                    </a:lnTo>
                    <a:lnTo>
                      <a:pt x="2486" y="6214"/>
                    </a:lnTo>
                    <a:cubicBezTo>
                      <a:pt x="203118" y="6392"/>
                      <a:pt x="367885" y="167607"/>
                      <a:pt x="374455" y="367528"/>
                    </a:cubicBezTo>
                    <a:close/>
                  </a:path>
                </a:pathLst>
              </a:custGeom>
              <a:grpFill/>
              <a:ln w="10769" cap="flat">
                <a:noFill/>
                <a:prstDash val="solid"/>
                <a:miter/>
              </a:ln>
            </p:spPr>
            <p:txBody>
              <a:bodyPr rtlCol="0" anchor="ctr"/>
              <a:lstStyle/>
              <a:p>
                <a:endParaRPr lang="en-US" dirty="0"/>
              </a:p>
            </p:txBody>
          </p:sp>
          <p:sp>
            <p:nvSpPr>
              <p:cNvPr id="1125" name="Freeform: Shape 1124">
                <a:extLst>
                  <a:ext uri="{FF2B5EF4-FFF2-40B4-BE49-F238E27FC236}">
                    <a16:creationId xmlns:a16="http://schemas.microsoft.com/office/drawing/2014/main" id="{3C109D30-A057-473F-AB35-C727620BC161}"/>
                  </a:ext>
                </a:extLst>
              </p:cNvPr>
              <p:cNvSpPr/>
              <p:nvPr/>
            </p:nvSpPr>
            <p:spPr>
              <a:xfrm>
                <a:off x="1" y="92681"/>
                <a:ext cx="340364" cy="318879"/>
              </a:xfrm>
              <a:custGeom>
                <a:avLst/>
                <a:gdLst>
                  <a:gd name="connsiteX0" fmla="*/ 333973 w 340364"/>
                  <a:gd name="connsiteY0" fmla="*/ 318880 h 318879"/>
                  <a:gd name="connsiteX1" fmla="*/ 340365 w 340364"/>
                  <a:gd name="connsiteY1" fmla="*/ 318880 h 318879"/>
                  <a:gd name="connsiteX2" fmla="*/ 340365 w 340364"/>
                  <a:gd name="connsiteY2" fmla="*/ 318880 h 318879"/>
                  <a:gd name="connsiteX3" fmla="*/ 239694 w 340364"/>
                  <a:gd name="connsiteY3" fmla="*/ 97297 h 318879"/>
                  <a:gd name="connsiteX4" fmla="*/ 2486 w 340364"/>
                  <a:gd name="connsiteY4" fmla="*/ 0 h 318879"/>
                  <a:gd name="connsiteX5" fmla="*/ 0 w 340364"/>
                  <a:gd name="connsiteY5" fmla="*/ 178 h 318879"/>
                  <a:gd name="connsiteX6" fmla="*/ 0 w 340364"/>
                  <a:gd name="connsiteY6" fmla="*/ 6569 h 318879"/>
                  <a:gd name="connsiteX7" fmla="*/ 2486 w 340364"/>
                  <a:gd name="connsiteY7" fmla="*/ 6392 h 318879"/>
                  <a:gd name="connsiteX8" fmla="*/ 333973 w 340364"/>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64" h="318879">
                    <a:moveTo>
                      <a:pt x="333973" y="318880"/>
                    </a:moveTo>
                    <a:lnTo>
                      <a:pt x="340365" y="318880"/>
                    </a:lnTo>
                    <a:lnTo>
                      <a:pt x="340365" y="318880"/>
                    </a:lnTo>
                    <a:cubicBezTo>
                      <a:pt x="335393" y="234898"/>
                      <a:pt x="299883" y="156599"/>
                      <a:pt x="239694" y="97297"/>
                    </a:cubicBezTo>
                    <a:cubicBezTo>
                      <a:pt x="176130" y="34622"/>
                      <a:pt x="91794" y="0"/>
                      <a:pt x="2486" y="0"/>
                    </a:cubicBezTo>
                    <a:lnTo>
                      <a:pt x="0" y="178"/>
                    </a:lnTo>
                    <a:lnTo>
                      <a:pt x="0" y="6569"/>
                    </a:lnTo>
                    <a:lnTo>
                      <a:pt x="2486" y="6392"/>
                    </a:lnTo>
                    <a:cubicBezTo>
                      <a:pt x="177373" y="6569"/>
                      <a:pt x="323320" y="145413"/>
                      <a:pt x="333973" y="318880"/>
                    </a:cubicBezTo>
                    <a:close/>
                  </a:path>
                </a:pathLst>
              </a:custGeom>
              <a:grpFill/>
              <a:ln w="10769" cap="flat">
                <a:noFill/>
                <a:prstDash val="solid"/>
                <a:miter/>
              </a:ln>
            </p:spPr>
            <p:txBody>
              <a:bodyPr rtlCol="0" anchor="ctr"/>
              <a:lstStyle/>
              <a:p>
                <a:endParaRPr lang="en-US" dirty="0"/>
              </a:p>
            </p:txBody>
          </p:sp>
          <p:sp>
            <p:nvSpPr>
              <p:cNvPr id="1126" name="Freeform: Shape 1125">
                <a:extLst>
                  <a:ext uri="{FF2B5EF4-FFF2-40B4-BE49-F238E27FC236}">
                    <a16:creationId xmlns:a16="http://schemas.microsoft.com/office/drawing/2014/main" id="{E95858B1-4370-4E64-B0CD-93530620E8CF}"/>
                  </a:ext>
                </a:extLst>
              </p:cNvPr>
              <p:cNvSpPr/>
              <p:nvPr/>
            </p:nvSpPr>
            <p:spPr>
              <a:xfrm>
                <a:off x="460212"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27" name="Freeform: Shape 1126">
                <a:extLst>
                  <a:ext uri="{FF2B5EF4-FFF2-40B4-BE49-F238E27FC236}">
                    <a16:creationId xmlns:a16="http://schemas.microsoft.com/office/drawing/2014/main" id="{C3FAAE16-8DFD-4EC0-8BD2-B5878C9436BB}"/>
                  </a:ext>
                </a:extLst>
              </p:cNvPr>
              <p:cNvSpPr/>
              <p:nvPr/>
            </p:nvSpPr>
            <p:spPr>
              <a:xfrm>
                <a:off x="187849" y="0"/>
                <a:ext cx="275736" cy="411738"/>
              </a:xfrm>
              <a:custGeom>
                <a:avLst/>
                <a:gdLst>
                  <a:gd name="connsiteX0" fmla="*/ 266681 w 275736"/>
                  <a:gd name="connsiteY0" fmla="*/ 368594 h 411738"/>
                  <a:gd name="connsiteX1" fmla="*/ 267036 w 275736"/>
                  <a:gd name="connsiteY1" fmla="*/ 372145 h 411738"/>
                  <a:gd name="connsiteX2" fmla="*/ 268457 w 275736"/>
                  <a:gd name="connsiteY2" fmla="*/ 391142 h 411738"/>
                  <a:gd name="connsiteX3" fmla="*/ 268812 w 275736"/>
                  <a:gd name="connsiteY3" fmla="*/ 399665 h 411738"/>
                  <a:gd name="connsiteX4" fmla="*/ 269167 w 275736"/>
                  <a:gd name="connsiteY4" fmla="*/ 411738 h 411738"/>
                  <a:gd name="connsiteX5" fmla="*/ 269167 w 275736"/>
                  <a:gd name="connsiteY5" fmla="*/ 411738 h 411738"/>
                  <a:gd name="connsiteX6" fmla="*/ 275736 w 275736"/>
                  <a:gd name="connsiteY6" fmla="*/ 411738 h 411738"/>
                  <a:gd name="connsiteX7" fmla="*/ 272540 w 275736"/>
                  <a:gd name="connsiteY7" fmla="*/ 361492 h 411738"/>
                  <a:gd name="connsiteX8" fmla="*/ 272540 w 275736"/>
                  <a:gd name="connsiteY8" fmla="*/ 360959 h 411738"/>
                  <a:gd name="connsiteX9" fmla="*/ 271653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681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681" y="368594"/>
                    </a:moveTo>
                    <a:lnTo>
                      <a:pt x="267036" y="372145"/>
                    </a:lnTo>
                    <a:cubicBezTo>
                      <a:pt x="267569" y="378359"/>
                      <a:pt x="268102" y="384751"/>
                      <a:pt x="268457" y="391142"/>
                    </a:cubicBezTo>
                    <a:cubicBezTo>
                      <a:pt x="268634" y="393983"/>
                      <a:pt x="268634" y="396824"/>
                      <a:pt x="268812" y="399665"/>
                    </a:cubicBezTo>
                    <a:cubicBezTo>
                      <a:pt x="268989" y="403748"/>
                      <a:pt x="268989" y="407654"/>
                      <a:pt x="269167" y="411738"/>
                    </a:cubicBezTo>
                    <a:lnTo>
                      <a:pt x="269167" y="411738"/>
                    </a:lnTo>
                    <a:lnTo>
                      <a:pt x="275736" y="411738"/>
                    </a:lnTo>
                    <a:cubicBezTo>
                      <a:pt x="275559" y="394693"/>
                      <a:pt x="274494" y="378004"/>
                      <a:pt x="272540" y="361492"/>
                    </a:cubicBezTo>
                    <a:lnTo>
                      <a:pt x="272540" y="360959"/>
                    </a:lnTo>
                    <a:cubicBezTo>
                      <a:pt x="272363" y="358651"/>
                      <a:pt x="271830" y="356520"/>
                      <a:pt x="271653" y="354212"/>
                    </a:cubicBezTo>
                    <a:cubicBezTo>
                      <a:pt x="270765" y="346932"/>
                      <a:pt x="269522" y="339653"/>
                      <a:pt x="268279" y="332551"/>
                    </a:cubicBezTo>
                    <a:lnTo>
                      <a:pt x="267569" y="328467"/>
                    </a:lnTo>
                    <a:cubicBezTo>
                      <a:pt x="266681" y="323673"/>
                      <a:pt x="265616" y="319057"/>
                      <a:pt x="264551" y="314441"/>
                    </a:cubicBezTo>
                    <a:lnTo>
                      <a:pt x="264018" y="312488"/>
                    </a:lnTo>
                    <a:cubicBezTo>
                      <a:pt x="232592" y="174709"/>
                      <a:pt x="140088" y="60545"/>
                      <a:pt x="16690" y="0"/>
                    </a:cubicBezTo>
                    <a:lnTo>
                      <a:pt x="0" y="0"/>
                    </a:lnTo>
                    <a:cubicBezTo>
                      <a:pt x="144704" y="65161"/>
                      <a:pt x="249814" y="203827"/>
                      <a:pt x="266681" y="368594"/>
                    </a:cubicBezTo>
                    <a:close/>
                  </a:path>
                </a:pathLst>
              </a:custGeom>
              <a:grpFill/>
              <a:ln w="10769" cap="flat">
                <a:noFill/>
                <a:prstDash val="solid"/>
                <a:miter/>
              </a:ln>
            </p:spPr>
            <p:txBody>
              <a:bodyPr rtlCol="0" anchor="ctr"/>
              <a:lstStyle/>
              <a:p>
                <a:endParaRPr lang="en-US" dirty="0"/>
              </a:p>
            </p:txBody>
          </p:sp>
          <p:sp>
            <p:nvSpPr>
              <p:cNvPr id="1128" name="Freeform: Shape 1127">
                <a:extLst>
                  <a:ext uri="{FF2B5EF4-FFF2-40B4-BE49-F238E27FC236}">
                    <a16:creationId xmlns:a16="http://schemas.microsoft.com/office/drawing/2014/main" id="{1CE2A6A2-F9BD-4F42-9A74-E270D4D975A5}"/>
                  </a:ext>
                </a:extLst>
              </p:cNvPr>
              <p:cNvSpPr/>
              <p:nvPr/>
            </p:nvSpPr>
            <p:spPr>
              <a:xfrm>
                <a:off x="1" y="1063346"/>
                <a:ext cx="296509" cy="267212"/>
              </a:xfrm>
              <a:custGeom>
                <a:avLst/>
                <a:gdLst>
                  <a:gd name="connsiteX0" fmla="*/ 290118 w 296509"/>
                  <a:gd name="connsiteY0" fmla="*/ 267213 h 267212"/>
                  <a:gd name="connsiteX1" fmla="*/ 296332 w 296509"/>
                  <a:gd name="connsiteY1" fmla="*/ 267213 h 267212"/>
                  <a:gd name="connsiteX2" fmla="*/ 296510 w 296509"/>
                  <a:gd name="connsiteY2" fmla="*/ 267213 h 267212"/>
                  <a:gd name="connsiteX3" fmla="*/ 2486 w 296509"/>
                  <a:gd name="connsiteY3" fmla="*/ 0 h 267212"/>
                  <a:gd name="connsiteX4" fmla="*/ 0 w 296509"/>
                  <a:gd name="connsiteY4" fmla="*/ 178 h 267212"/>
                  <a:gd name="connsiteX5" fmla="*/ 0 w 296509"/>
                  <a:gd name="connsiteY5" fmla="*/ 6569 h 267212"/>
                  <a:gd name="connsiteX6" fmla="*/ 2486 w 296509"/>
                  <a:gd name="connsiteY6" fmla="*/ 6392 h 267212"/>
                  <a:gd name="connsiteX7" fmla="*/ 290118 w 296509"/>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509" h="267212">
                    <a:moveTo>
                      <a:pt x="290118" y="267213"/>
                    </a:moveTo>
                    <a:lnTo>
                      <a:pt x="296332" y="267213"/>
                    </a:lnTo>
                    <a:lnTo>
                      <a:pt x="296510" y="267213"/>
                    </a:lnTo>
                    <a:cubicBezTo>
                      <a:pt x="281773" y="117893"/>
                      <a:pt x="154469" y="0"/>
                      <a:pt x="2486" y="0"/>
                    </a:cubicBezTo>
                    <a:lnTo>
                      <a:pt x="0" y="178"/>
                    </a:lnTo>
                    <a:lnTo>
                      <a:pt x="0" y="6569"/>
                    </a:lnTo>
                    <a:lnTo>
                      <a:pt x="2486" y="6392"/>
                    </a:lnTo>
                    <a:cubicBezTo>
                      <a:pt x="150918" y="6569"/>
                      <a:pt x="275381" y="121444"/>
                      <a:pt x="290118" y="267213"/>
                    </a:cubicBezTo>
                    <a:close/>
                  </a:path>
                </a:pathLst>
              </a:custGeom>
              <a:grpFill/>
              <a:ln w="10769" cap="flat">
                <a:noFill/>
                <a:prstDash val="solid"/>
                <a:miter/>
              </a:ln>
            </p:spPr>
            <p:txBody>
              <a:bodyPr rtlCol="0" anchor="ctr"/>
              <a:lstStyle/>
              <a:p>
                <a:endParaRPr lang="en-US" dirty="0"/>
              </a:p>
            </p:txBody>
          </p:sp>
          <p:sp>
            <p:nvSpPr>
              <p:cNvPr id="1129" name="Freeform: Shape 1128">
                <a:extLst>
                  <a:ext uri="{FF2B5EF4-FFF2-40B4-BE49-F238E27FC236}">
                    <a16:creationId xmlns:a16="http://schemas.microsoft.com/office/drawing/2014/main" id="{4E6951EC-4FA5-4861-BC9A-4D88BEF4420B}"/>
                  </a:ext>
                </a:extLst>
              </p:cNvPr>
              <p:cNvSpPr/>
              <p:nvPr/>
            </p:nvSpPr>
            <p:spPr>
              <a:xfrm>
                <a:off x="1" y="917932"/>
                <a:ext cx="425944" cy="412625"/>
              </a:xfrm>
              <a:custGeom>
                <a:avLst/>
                <a:gdLst>
                  <a:gd name="connsiteX0" fmla="*/ 293491 w 425944"/>
                  <a:gd name="connsiteY0" fmla="*/ 124995 h 412625"/>
                  <a:gd name="connsiteX1" fmla="*/ 419552 w 425944"/>
                  <a:gd name="connsiteY1" fmla="*/ 412448 h 412625"/>
                  <a:gd name="connsiteX2" fmla="*/ 419552 w 425944"/>
                  <a:gd name="connsiteY2" fmla="*/ 412626 h 412625"/>
                  <a:gd name="connsiteX3" fmla="*/ 425944 w 425944"/>
                  <a:gd name="connsiteY3" fmla="*/ 412626 h 412625"/>
                  <a:gd name="connsiteX4" fmla="*/ 425944 w 425944"/>
                  <a:gd name="connsiteY4" fmla="*/ 412626 h 412625"/>
                  <a:gd name="connsiteX5" fmla="*/ 425944 w 425944"/>
                  <a:gd name="connsiteY5" fmla="*/ 412271 h 412625"/>
                  <a:gd name="connsiteX6" fmla="*/ 297930 w 425944"/>
                  <a:gd name="connsiteY6" fmla="*/ 120201 h 412625"/>
                  <a:gd name="connsiteX7" fmla="*/ 2486 w 425944"/>
                  <a:gd name="connsiteY7" fmla="*/ 0 h 412625"/>
                  <a:gd name="connsiteX8" fmla="*/ 0 w 425944"/>
                  <a:gd name="connsiteY8" fmla="*/ 178 h 412625"/>
                  <a:gd name="connsiteX9" fmla="*/ 0 w 425944"/>
                  <a:gd name="connsiteY9" fmla="*/ 6569 h 412625"/>
                  <a:gd name="connsiteX10" fmla="*/ 2486 w 425944"/>
                  <a:gd name="connsiteY10" fmla="*/ 6392 h 412625"/>
                  <a:gd name="connsiteX11" fmla="*/ 293491 w 425944"/>
                  <a:gd name="connsiteY11" fmla="*/ 124995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625">
                    <a:moveTo>
                      <a:pt x="293491" y="124995"/>
                    </a:moveTo>
                    <a:cubicBezTo>
                      <a:pt x="371614" y="201342"/>
                      <a:pt x="416357" y="303433"/>
                      <a:pt x="419552" y="412448"/>
                    </a:cubicBezTo>
                    <a:lnTo>
                      <a:pt x="419552" y="412626"/>
                    </a:lnTo>
                    <a:lnTo>
                      <a:pt x="425944" y="412626"/>
                    </a:lnTo>
                    <a:lnTo>
                      <a:pt x="425944" y="412626"/>
                    </a:lnTo>
                    <a:lnTo>
                      <a:pt x="425944" y="412271"/>
                    </a:lnTo>
                    <a:cubicBezTo>
                      <a:pt x="422748" y="301480"/>
                      <a:pt x="377295" y="197791"/>
                      <a:pt x="297930" y="120201"/>
                    </a:cubicBezTo>
                    <a:cubicBezTo>
                      <a:pt x="218387" y="42790"/>
                      <a:pt x="113455" y="0"/>
                      <a:pt x="2486" y="0"/>
                    </a:cubicBezTo>
                    <a:lnTo>
                      <a:pt x="0" y="178"/>
                    </a:lnTo>
                    <a:lnTo>
                      <a:pt x="0" y="6569"/>
                    </a:lnTo>
                    <a:lnTo>
                      <a:pt x="2486" y="6392"/>
                    </a:lnTo>
                    <a:cubicBezTo>
                      <a:pt x="111857" y="6392"/>
                      <a:pt x="215014" y="48471"/>
                      <a:pt x="293491" y="124995"/>
                    </a:cubicBezTo>
                    <a:close/>
                  </a:path>
                </a:pathLst>
              </a:custGeom>
              <a:grpFill/>
              <a:ln w="10769" cap="flat">
                <a:noFill/>
                <a:prstDash val="solid"/>
                <a:miter/>
              </a:ln>
            </p:spPr>
            <p:txBody>
              <a:bodyPr rtlCol="0" anchor="ctr"/>
              <a:lstStyle/>
              <a:p>
                <a:endParaRPr lang="en-US" dirty="0"/>
              </a:p>
            </p:txBody>
          </p:sp>
          <p:sp>
            <p:nvSpPr>
              <p:cNvPr id="1130" name="Freeform: Shape 1129">
                <a:extLst>
                  <a:ext uri="{FF2B5EF4-FFF2-40B4-BE49-F238E27FC236}">
                    <a16:creationId xmlns:a16="http://schemas.microsoft.com/office/drawing/2014/main" id="{80E336FA-CA83-4BAB-9749-2D5EC7EC10D5}"/>
                  </a:ext>
                </a:extLst>
              </p:cNvPr>
              <p:cNvSpPr/>
              <p:nvPr/>
            </p:nvSpPr>
            <p:spPr>
              <a:xfrm>
                <a:off x="1" y="962852"/>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8"/>
                    </a:lnTo>
                    <a:lnTo>
                      <a:pt x="0" y="6569"/>
                    </a:lnTo>
                    <a:lnTo>
                      <a:pt x="2486" y="6392"/>
                    </a:lnTo>
                    <a:cubicBezTo>
                      <a:pt x="203118" y="6569"/>
                      <a:pt x="367885" y="167785"/>
                      <a:pt x="374455" y="367706"/>
                    </a:cubicBezTo>
                    <a:close/>
                  </a:path>
                </a:pathLst>
              </a:custGeom>
              <a:grpFill/>
              <a:ln w="10769" cap="flat">
                <a:noFill/>
                <a:prstDash val="solid"/>
                <a:miter/>
              </a:ln>
            </p:spPr>
            <p:txBody>
              <a:bodyPr rtlCol="0" anchor="ctr"/>
              <a:lstStyle/>
              <a:p>
                <a:endParaRPr lang="en-US" dirty="0"/>
              </a:p>
            </p:txBody>
          </p:sp>
          <p:sp>
            <p:nvSpPr>
              <p:cNvPr id="1131" name="Freeform: Shape 1130">
                <a:extLst>
                  <a:ext uri="{FF2B5EF4-FFF2-40B4-BE49-F238E27FC236}">
                    <a16:creationId xmlns:a16="http://schemas.microsoft.com/office/drawing/2014/main" id="{BED3CD9E-6D69-40A0-BFA5-3F98E857C7A1}"/>
                  </a:ext>
                </a:extLst>
              </p:cNvPr>
              <p:cNvSpPr/>
              <p:nvPr/>
            </p:nvSpPr>
            <p:spPr>
              <a:xfrm>
                <a:off x="1" y="1011679"/>
                <a:ext cx="340364" cy="318879"/>
              </a:xfrm>
              <a:custGeom>
                <a:avLst/>
                <a:gdLst>
                  <a:gd name="connsiteX0" fmla="*/ 333973 w 340364"/>
                  <a:gd name="connsiteY0" fmla="*/ 318880 h 318879"/>
                  <a:gd name="connsiteX1" fmla="*/ 340365 w 340364"/>
                  <a:gd name="connsiteY1" fmla="*/ 318880 h 318879"/>
                  <a:gd name="connsiteX2" fmla="*/ 340365 w 340364"/>
                  <a:gd name="connsiteY2" fmla="*/ 318880 h 318879"/>
                  <a:gd name="connsiteX3" fmla="*/ 239694 w 340364"/>
                  <a:gd name="connsiteY3" fmla="*/ 97297 h 318879"/>
                  <a:gd name="connsiteX4" fmla="*/ 2308 w 340364"/>
                  <a:gd name="connsiteY4" fmla="*/ 0 h 318879"/>
                  <a:gd name="connsiteX5" fmla="*/ 0 w 340364"/>
                  <a:gd name="connsiteY5" fmla="*/ 178 h 318879"/>
                  <a:gd name="connsiteX6" fmla="*/ 0 w 340364"/>
                  <a:gd name="connsiteY6" fmla="*/ 6569 h 318879"/>
                  <a:gd name="connsiteX7" fmla="*/ 2486 w 340364"/>
                  <a:gd name="connsiteY7" fmla="*/ 6392 h 318879"/>
                  <a:gd name="connsiteX8" fmla="*/ 333973 w 340364"/>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64" h="318879">
                    <a:moveTo>
                      <a:pt x="333973" y="318880"/>
                    </a:moveTo>
                    <a:lnTo>
                      <a:pt x="340365" y="318880"/>
                    </a:lnTo>
                    <a:lnTo>
                      <a:pt x="340365" y="318880"/>
                    </a:lnTo>
                    <a:cubicBezTo>
                      <a:pt x="335393" y="234898"/>
                      <a:pt x="299883" y="156599"/>
                      <a:pt x="239694" y="97297"/>
                    </a:cubicBezTo>
                    <a:cubicBezTo>
                      <a:pt x="175953" y="34445"/>
                      <a:pt x="91616" y="0"/>
                      <a:pt x="2308" y="0"/>
                    </a:cubicBezTo>
                    <a:lnTo>
                      <a:pt x="0" y="178"/>
                    </a:lnTo>
                    <a:lnTo>
                      <a:pt x="0" y="6569"/>
                    </a:lnTo>
                    <a:lnTo>
                      <a:pt x="2486" y="6392"/>
                    </a:lnTo>
                    <a:cubicBezTo>
                      <a:pt x="177373" y="6569"/>
                      <a:pt x="323320" y="145413"/>
                      <a:pt x="333973" y="318880"/>
                    </a:cubicBezTo>
                    <a:close/>
                  </a:path>
                </a:pathLst>
              </a:custGeom>
              <a:grpFill/>
              <a:ln w="10769" cap="flat">
                <a:noFill/>
                <a:prstDash val="solid"/>
                <a:miter/>
              </a:ln>
            </p:spPr>
            <p:txBody>
              <a:bodyPr rtlCol="0" anchor="ctr"/>
              <a:lstStyle/>
              <a:p>
                <a:endParaRPr lang="en-US" dirty="0"/>
              </a:p>
            </p:txBody>
          </p:sp>
          <p:sp>
            <p:nvSpPr>
              <p:cNvPr id="1132" name="Freeform: Shape 1131">
                <a:extLst>
                  <a:ext uri="{FF2B5EF4-FFF2-40B4-BE49-F238E27FC236}">
                    <a16:creationId xmlns:a16="http://schemas.microsoft.com/office/drawing/2014/main" id="{E3366DDD-E3C7-465D-AE1D-F58A4CF0AB2E}"/>
                  </a:ext>
                </a:extLst>
              </p:cNvPr>
              <p:cNvSpPr/>
              <p:nvPr/>
            </p:nvSpPr>
            <p:spPr>
              <a:xfrm>
                <a:off x="460212"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33" name="Freeform: Shape 1132">
                <a:extLst>
                  <a:ext uri="{FF2B5EF4-FFF2-40B4-BE49-F238E27FC236}">
                    <a16:creationId xmlns:a16="http://schemas.microsoft.com/office/drawing/2014/main" id="{B6F36373-7E29-4B2F-A53A-6B76F9B12328}"/>
                  </a:ext>
                </a:extLst>
              </p:cNvPr>
              <p:cNvSpPr/>
              <p:nvPr/>
            </p:nvSpPr>
            <p:spPr>
              <a:xfrm>
                <a:off x="1" y="412093"/>
                <a:ext cx="463940" cy="918642"/>
              </a:xfrm>
              <a:custGeom>
                <a:avLst/>
                <a:gdLst>
                  <a:gd name="connsiteX0" fmla="*/ 454530 w 463940"/>
                  <a:gd name="connsiteY0" fmla="*/ 875498 h 918642"/>
                  <a:gd name="connsiteX1" fmla="*/ 454885 w 463940"/>
                  <a:gd name="connsiteY1" fmla="*/ 879049 h 918642"/>
                  <a:gd name="connsiteX2" fmla="*/ 456306 w 463940"/>
                  <a:gd name="connsiteY2" fmla="*/ 898047 h 918642"/>
                  <a:gd name="connsiteX3" fmla="*/ 456661 w 463940"/>
                  <a:gd name="connsiteY3" fmla="*/ 906570 h 918642"/>
                  <a:gd name="connsiteX4" fmla="*/ 457016 w 463940"/>
                  <a:gd name="connsiteY4" fmla="*/ 918643 h 918642"/>
                  <a:gd name="connsiteX5" fmla="*/ 457016 w 463940"/>
                  <a:gd name="connsiteY5" fmla="*/ 918643 h 918642"/>
                  <a:gd name="connsiteX6" fmla="*/ 463585 w 463940"/>
                  <a:gd name="connsiteY6" fmla="*/ 918643 h 918642"/>
                  <a:gd name="connsiteX7" fmla="*/ 460389 w 463940"/>
                  <a:gd name="connsiteY7" fmla="*/ 868396 h 918642"/>
                  <a:gd name="connsiteX8" fmla="*/ 460389 w 463940"/>
                  <a:gd name="connsiteY8" fmla="*/ 867864 h 918642"/>
                  <a:gd name="connsiteX9" fmla="*/ 459501 w 463940"/>
                  <a:gd name="connsiteY9" fmla="*/ 861117 h 918642"/>
                  <a:gd name="connsiteX10" fmla="*/ 456128 w 463940"/>
                  <a:gd name="connsiteY10" fmla="*/ 839456 h 918642"/>
                  <a:gd name="connsiteX11" fmla="*/ 455418 w 463940"/>
                  <a:gd name="connsiteY11" fmla="*/ 835372 h 918642"/>
                  <a:gd name="connsiteX12" fmla="*/ 452399 w 463940"/>
                  <a:gd name="connsiteY12" fmla="*/ 821346 h 918642"/>
                  <a:gd name="connsiteX13" fmla="*/ 451867 w 463940"/>
                  <a:gd name="connsiteY13" fmla="*/ 819393 h 918642"/>
                  <a:gd name="connsiteX14" fmla="*/ 170981 w 463940"/>
                  <a:gd name="connsiteY14" fmla="*/ 492168 h 918642"/>
                  <a:gd name="connsiteX15" fmla="*/ 170981 w 463940"/>
                  <a:gd name="connsiteY15" fmla="*/ 483823 h 918642"/>
                  <a:gd name="connsiteX16" fmla="*/ 463408 w 463940"/>
                  <a:gd name="connsiteY16" fmla="*/ 199566 h 918642"/>
                  <a:gd name="connsiteX17" fmla="*/ 463408 w 463940"/>
                  <a:gd name="connsiteY17" fmla="*/ 193174 h 918642"/>
                  <a:gd name="connsiteX18" fmla="*/ 164590 w 463940"/>
                  <a:gd name="connsiteY18" fmla="*/ 483823 h 918642"/>
                  <a:gd name="connsiteX19" fmla="*/ 164590 w 463940"/>
                  <a:gd name="connsiteY19" fmla="*/ 489683 h 918642"/>
                  <a:gd name="connsiteX20" fmla="*/ 128014 w 463940"/>
                  <a:gd name="connsiteY20" fmla="*/ 477787 h 918642"/>
                  <a:gd name="connsiteX21" fmla="*/ 128014 w 463940"/>
                  <a:gd name="connsiteY21" fmla="*/ 474768 h 918642"/>
                  <a:gd name="connsiteX22" fmla="*/ 227443 w 463940"/>
                  <a:gd name="connsiteY22" fmla="*/ 243598 h 918642"/>
                  <a:gd name="connsiteX23" fmla="*/ 460744 w 463940"/>
                  <a:gd name="connsiteY23" fmla="*/ 148077 h 918642"/>
                  <a:gd name="connsiteX24" fmla="*/ 463408 w 463940"/>
                  <a:gd name="connsiteY24" fmla="*/ 148077 h 918642"/>
                  <a:gd name="connsiteX25" fmla="*/ 463408 w 463940"/>
                  <a:gd name="connsiteY25" fmla="*/ 141685 h 918642"/>
                  <a:gd name="connsiteX26" fmla="*/ 460744 w 463940"/>
                  <a:gd name="connsiteY26" fmla="*/ 141685 h 918642"/>
                  <a:gd name="connsiteX27" fmla="*/ 223004 w 463940"/>
                  <a:gd name="connsiteY27" fmla="*/ 238982 h 918642"/>
                  <a:gd name="connsiteX28" fmla="*/ 121622 w 463940"/>
                  <a:gd name="connsiteY28" fmla="*/ 474768 h 918642"/>
                  <a:gd name="connsiteX29" fmla="*/ 121622 w 463940"/>
                  <a:gd name="connsiteY29" fmla="*/ 476011 h 918642"/>
                  <a:gd name="connsiteX30" fmla="*/ 88065 w 463940"/>
                  <a:gd name="connsiteY30" fmla="*/ 468377 h 918642"/>
                  <a:gd name="connsiteX31" fmla="*/ 463408 w 463940"/>
                  <a:gd name="connsiteY31" fmla="*/ 99428 h 918642"/>
                  <a:gd name="connsiteX32" fmla="*/ 463408 w 463940"/>
                  <a:gd name="connsiteY32" fmla="*/ 93036 h 918642"/>
                  <a:gd name="connsiteX33" fmla="*/ 81673 w 463940"/>
                  <a:gd name="connsiteY33" fmla="*/ 467311 h 918642"/>
                  <a:gd name="connsiteX34" fmla="*/ 43322 w 463940"/>
                  <a:gd name="connsiteY34" fmla="*/ 462162 h 918642"/>
                  <a:gd name="connsiteX35" fmla="*/ 463408 w 463940"/>
                  <a:gd name="connsiteY35" fmla="*/ 54330 h 918642"/>
                  <a:gd name="connsiteX36" fmla="*/ 463408 w 463940"/>
                  <a:gd name="connsiteY36" fmla="*/ 47938 h 918642"/>
                  <a:gd name="connsiteX37" fmla="*/ 36931 w 463940"/>
                  <a:gd name="connsiteY37" fmla="*/ 461807 h 918642"/>
                  <a:gd name="connsiteX38" fmla="*/ 5859 w 463940"/>
                  <a:gd name="connsiteY38" fmla="*/ 460387 h 918642"/>
                  <a:gd name="connsiteX39" fmla="*/ 6214 w 463940"/>
                  <a:gd name="connsiteY39" fmla="*/ 449024 h 918642"/>
                  <a:gd name="connsiteX40" fmla="*/ 6569 w 463940"/>
                  <a:gd name="connsiteY40" fmla="*/ 439969 h 918642"/>
                  <a:gd name="connsiteX41" fmla="*/ 7990 w 463940"/>
                  <a:gd name="connsiteY41" fmla="*/ 421503 h 918642"/>
                  <a:gd name="connsiteX42" fmla="*/ 8345 w 463940"/>
                  <a:gd name="connsiteY42" fmla="*/ 417420 h 918642"/>
                  <a:gd name="connsiteX43" fmla="*/ 463408 w 463940"/>
                  <a:gd name="connsiteY43" fmla="*/ 8700 h 918642"/>
                  <a:gd name="connsiteX44" fmla="*/ 463940 w 463940"/>
                  <a:gd name="connsiteY44" fmla="*/ 8700 h 918642"/>
                  <a:gd name="connsiteX45" fmla="*/ 463940 w 463940"/>
                  <a:gd name="connsiteY45" fmla="*/ 5504 h 918642"/>
                  <a:gd name="connsiteX46" fmla="*/ 463940 w 463940"/>
                  <a:gd name="connsiteY46" fmla="*/ 0 h 918642"/>
                  <a:gd name="connsiteX47" fmla="*/ 463408 w 463940"/>
                  <a:gd name="connsiteY47" fmla="*/ 0 h 918642"/>
                  <a:gd name="connsiteX48" fmla="*/ 456838 w 463940"/>
                  <a:gd name="connsiteY48" fmla="*/ 0 h 918642"/>
                  <a:gd name="connsiteX49" fmla="*/ 456838 w 463940"/>
                  <a:gd name="connsiteY49" fmla="*/ 1776 h 918642"/>
                  <a:gd name="connsiteX50" fmla="*/ 425767 w 463940"/>
                  <a:gd name="connsiteY50" fmla="*/ 3018 h 918642"/>
                  <a:gd name="connsiteX51" fmla="*/ 425767 w 463940"/>
                  <a:gd name="connsiteY51" fmla="*/ 1598 h 918642"/>
                  <a:gd name="connsiteX52" fmla="*/ 425767 w 463940"/>
                  <a:gd name="connsiteY52" fmla="*/ 0 h 918642"/>
                  <a:gd name="connsiteX53" fmla="*/ 419375 w 463940"/>
                  <a:gd name="connsiteY53" fmla="*/ 0 h 918642"/>
                  <a:gd name="connsiteX54" fmla="*/ 419197 w 463940"/>
                  <a:gd name="connsiteY54" fmla="*/ 0 h 918642"/>
                  <a:gd name="connsiteX55" fmla="*/ 419375 w 463940"/>
                  <a:gd name="connsiteY55" fmla="*/ 1776 h 918642"/>
                  <a:gd name="connsiteX56" fmla="*/ 419375 w 463940"/>
                  <a:gd name="connsiteY56" fmla="*/ 3551 h 918642"/>
                  <a:gd name="connsiteX57" fmla="*/ 381024 w 463940"/>
                  <a:gd name="connsiteY57" fmla="*/ 8700 h 918642"/>
                  <a:gd name="connsiteX58" fmla="*/ 380669 w 463940"/>
                  <a:gd name="connsiteY58" fmla="*/ 0 h 918642"/>
                  <a:gd name="connsiteX59" fmla="*/ 374277 w 463940"/>
                  <a:gd name="connsiteY59" fmla="*/ 0 h 918642"/>
                  <a:gd name="connsiteX60" fmla="*/ 374277 w 463940"/>
                  <a:gd name="connsiteY60" fmla="*/ 0 h 918642"/>
                  <a:gd name="connsiteX61" fmla="*/ 374632 w 463940"/>
                  <a:gd name="connsiteY61" fmla="*/ 9943 h 918642"/>
                  <a:gd name="connsiteX62" fmla="*/ 341075 w 463940"/>
                  <a:gd name="connsiteY62" fmla="*/ 17577 h 918642"/>
                  <a:gd name="connsiteX63" fmla="*/ 341075 w 463940"/>
                  <a:gd name="connsiteY63" fmla="*/ 16335 h 918642"/>
                  <a:gd name="connsiteX64" fmla="*/ 340365 w 463940"/>
                  <a:gd name="connsiteY64" fmla="*/ 178 h 918642"/>
                  <a:gd name="connsiteX65" fmla="*/ 333973 w 463940"/>
                  <a:gd name="connsiteY65" fmla="*/ 178 h 918642"/>
                  <a:gd name="connsiteX66" fmla="*/ 333973 w 463940"/>
                  <a:gd name="connsiteY66" fmla="*/ 178 h 918642"/>
                  <a:gd name="connsiteX67" fmla="*/ 334683 w 463940"/>
                  <a:gd name="connsiteY67" fmla="*/ 16512 h 918642"/>
                  <a:gd name="connsiteX68" fmla="*/ 334683 w 463940"/>
                  <a:gd name="connsiteY68" fmla="*/ 19530 h 918642"/>
                  <a:gd name="connsiteX69" fmla="*/ 298108 w 463940"/>
                  <a:gd name="connsiteY69" fmla="*/ 31604 h 918642"/>
                  <a:gd name="connsiteX70" fmla="*/ 298108 w 463940"/>
                  <a:gd name="connsiteY70" fmla="*/ 25745 h 918642"/>
                  <a:gd name="connsiteX71" fmla="*/ 296510 w 463940"/>
                  <a:gd name="connsiteY71" fmla="*/ 355 h 918642"/>
                  <a:gd name="connsiteX72" fmla="*/ 290296 w 463940"/>
                  <a:gd name="connsiteY72" fmla="*/ 355 h 918642"/>
                  <a:gd name="connsiteX73" fmla="*/ 290118 w 463940"/>
                  <a:gd name="connsiteY73" fmla="*/ 355 h 918642"/>
                  <a:gd name="connsiteX74" fmla="*/ 291716 w 463940"/>
                  <a:gd name="connsiteY74" fmla="*/ 25922 h 918642"/>
                  <a:gd name="connsiteX75" fmla="*/ 291716 w 463940"/>
                  <a:gd name="connsiteY75" fmla="*/ 34267 h 918642"/>
                  <a:gd name="connsiteX76" fmla="*/ 11008 w 463940"/>
                  <a:gd name="connsiteY76" fmla="*/ 360426 h 918642"/>
                  <a:gd name="connsiteX77" fmla="*/ 10475 w 463940"/>
                  <a:gd name="connsiteY77" fmla="*/ 362734 h 918642"/>
                  <a:gd name="connsiteX78" fmla="*/ 7635 w 463940"/>
                  <a:gd name="connsiteY78" fmla="*/ 376583 h 918642"/>
                  <a:gd name="connsiteX79" fmla="*/ 6747 w 463940"/>
                  <a:gd name="connsiteY79" fmla="*/ 381200 h 918642"/>
                  <a:gd name="connsiteX80" fmla="*/ 3373 w 463940"/>
                  <a:gd name="connsiteY80" fmla="*/ 402150 h 918642"/>
                  <a:gd name="connsiteX81" fmla="*/ 2486 w 463940"/>
                  <a:gd name="connsiteY81" fmla="*/ 409252 h 918642"/>
                  <a:gd name="connsiteX82" fmla="*/ 1598 w 463940"/>
                  <a:gd name="connsiteY82" fmla="*/ 402506 h 918642"/>
                  <a:gd name="connsiteX83" fmla="*/ 0 w 463940"/>
                  <a:gd name="connsiteY83" fmla="*/ 392385 h 918642"/>
                  <a:gd name="connsiteX84" fmla="*/ 0 w 463940"/>
                  <a:gd name="connsiteY84" fmla="*/ 466779 h 918642"/>
                  <a:gd name="connsiteX85" fmla="*/ 2486 w 463940"/>
                  <a:gd name="connsiteY85" fmla="*/ 466601 h 918642"/>
                  <a:gd name="connsiteX86" fmla="*/ 454530 w 463940"/>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8642">
                    <a:moveTo>
                      <a:pt x="454530" y="875498"/>
                    </a:moveTo>
                    <a:lnTo>
                      <a:pt x="454885" y="879049"/>
                    </a:lnTo>
                    <a:cubicBezTo>
                      <a:pt x="455418" y="885264"/>
                      <a:pt x="455950" y="891655"/>
                      <a:pt x="456306" y="898047"/>
                    </a:cubicBezTo>
                    <a:cubicBezTo>
                      <a:pt x="456483" y="900888"/>
                      <a:pt x="456483" y="903729"/>
                      <a:pt x="456661" y="906570"/>
                    </a:cubicBezTo>
                    <a:cubicBezTo>
                      <a:pt x="456838" y="910653"/>
                      <a:pt x="456838" y="914559"/>
                      <a:pt x="457016" y="918643"/>
                    </a:cubicBezTo>
                    <a:lnTo>
                      <a:pt x="457016" y="918643"/>
                    </a:lnTo>
                    <a:lnTo>
                      <a:pt x="463585" y="918643"/>
                    </a:lnTo>
                    <a:cubicBezTo>
                      <a:pt x="463408" y="901598"/>
                      <a:pt x="462342" y="884909"/>
                      <a:pt x="460389" y="868396"/>
                    </a:cubicBezTo>
                    <a:lnTo>
                      <a:pt x="460389" y="867864"/>
                    </a:lnTo>
                    <a:cubicBezTo>
                      <a:pt x="460212" y="865556"/>
                      <a:pt x="459679" y="863425"/>
                      <a:pt x="459501" y="861117"/>
                    </a:cubicBezTo>
                    <a:cubicBezTo>
                      <a:pt x="458614" y="853837"/>
                      <a:pt x="457371" y="846558"/>
                      <a:pt x="456128" y="839456"/>
                    </a:cubicBezTo>
                    <a:lnTo>
                      <a:pt x="455418" y="835372"/>
                    </a:lnTo>
                    <a:cubicBezTo>
                      <a:pt x="454530" y="830578"/>
                      <a:pt x="453465" y="825962"/>
                      <a:pt x="452399" y="821346"/>
                    </a:cubicBezTo>
                    <a:lnTo>
                      <a:pt x="451867" y="819393"/>
                    </a:lnTo>
                    <a:cubicBezTo>
                      <a:pt x="417777" y="669718"/>
                      <a:pt x="311069" y="547564"/>
                      <a:pt x="170981" y="492168"/>
                    </a:cubicBezTo>
                    <a:cubicBezTo>
                      <a:pt x="170981" y="489150"/>
                      <a:pt x="170981" y="485066"/>
                      <a:pt x="170981" y="483823"/>
                    </a:cubicBezTo>
                    <a:cubicBezTo>
                      <a:pt x="174000" y="327047"/>
                      <a:pt x="306985" y="199566"/>
                      <a:pt x="463408" y="199566"/>
                    </a:cubicBezTo>
                    <a:lnTo>
                      <a:pt x="463408" y="193174"/>
                    </a:lnTo>
                    <a:cubicBezTo>
                      <a:pt x="303612" y="193174"/>
                      <a:pt x="167608" y="323496"/>
                      <a:pt x="164590" y="483823"/>
                    </a:cubicBezTo>
                    <a:cubicBezTo>
                      <a:pt x="164590" y="484711"/>
                      <a:pt x="164590" y="487197"/>
                      <a:pt x="164590" y="489683"/>
                    </a:cubicBezTo>
                    <a:cubicBezTo>
                      <a:pt x="152694" y="485244"/>
                      <a:pt x="140443" y="481160"/>
                      <a:pt x="128014" y="477787"/>
                    </a:cubicBezTo>
                    <a:lnTo>
                      <a:pt x="128014" y="474768"/>
                    </a:lnTo>
                    <a:cubicBezTo>
                      <a:pt x="129612" y="387059"/>
                      <a:pt x="164945" y="305031"/>
                      <a:pt x="227443" y="243598"/>
                    </a:cubicBezTo>
                    <a:cubicBezTo>
                      <a:pt x="289940" y="181989"/>
                      <a:pt x="373034" y="148077"/>
                      <a:pt x="460744" y="148077"/>
                    </a:cubicBezTo>
                    <a:lnTo>
                      <a:pt x="463408" y="148077"/>
                    </a:lnTo>
                    <a:lnTo>
                      <a:pt x="463408" y="141685"/>
                    </a:lnTo>
                    <a:lnTo>
                      <a:pt x="460744" y="141685"/>
                    </a:lnTo>
                    <a:cubicBezTo>
                      <a:pt x="371436" y="141685"/>
                      <a:pt x="286567" y="176307"/>
                      <a:pt x="223004" y="238982"/>
                    </a:cubicBezTo>
                    <a:cubicBezTo>
                      <a:pt x="159441" y="301657"/>
                      <a:pt x="123398" y="385461"/>
                      <a:pt x="121622" y="474768"/>
                    </a:cubicBezTo>
                    <a:lnTo>
                      <a:pt x="121622" y="476011"/>
                    </a:lnTo>
                    <a:cubicBezTo>
                      <a:pt x="110614" y="472993"/>
                      <a:pt x="99428" y="470507"/>
                      <a:pt x="88065" y="468377"/>
                    </a:cubicBezTo>
                    <a:cubicBezTo>
                      <a:pt x="90373" y="264727"/>
                      <a:pt x="260112" y="99428"/>
                      <a:pt x="463408" y="99428"/>
                    </a:cubicBezTo>
                    <a:lnTo>
                      <a:pt x="463408" y="93036"/>
                    </a:lnTo>
                    <a:cubicBezTo>
                      <a:pt x="256916" y="93036"/>
                      <a:pt x="84514" y="260643"/>
                      <a:pt x="81673" y="467311"/>
                    </a:cubicBezTo>
                    <a:cubicBezTo>
                      <a:pt x="69067" y="465181"/>
                      <a:pt x="56284" y="463405"/>
                      <a:pt x="43322" y="462162"/>
                    </a:cubicBezTo>
                    <a:cubicBezTo>
                      <a:pt x="50424" y="236852"/>
                      <a:pt x="239516" y="54330"/>
                      <a:pt x="463408" y="54330"/>
                    </a:cubicBezTo>
                    <a:lnTo>
                      <a:pt x="463408" y="47938"/>
                    </a:lnTo>
                    <a:cubicBezTo>
                      <a:pt x="236143" y="47938"/>
                      <a:pt x="44210" y="233123"/>
                      <a:pt x="36931" y="461807"/>
                    </a:cubicBezTo>
                    <a:cubicBezTo>
                      <a:pt x="26633" y="461097"/>
                      <a:pt x="16335" y="460564"/>
                      <a:pt x="5859" y="460387"/>
                    </a:cubicBezTo>
                    <a:cubicBezTo>
                      <a:pt x="5859" y="456658"/>
                      <a:pt x="6037" y="452752"/>
                      <a:pt x="6214" y="449024"/>
                    </a:cubicBezTo>
                    <a:cubicBezTo>
                      <a:pt x="6214" y="446005"/>
                      <a:pt x="6392" y="442987"/>
                      <a:pt x="6569" y="439969"/>
                    </a:cubicBezTo>
                    <a:cubicBezTo>
                      <a:pt x="6924" y="433754"/>
                      <a:pt x="7457" y="427718"/>
                      <a:pt x="7990" y="421503"/>
                    </a:cubicBezTo>
                    <a:lnTo>
                      <a:pt x="8345" y="417420"/>
                    </a:lnTo>
                    <a:cubicBezTo>
                      <a:pt x="31959" y="188025"/>
                      <a:pt x="228508" y="8700"/>
                      <a:pt x="463408" y="8700"/>
                    </a:cubicBezTo>
                    <a:lnTo>
                      <a:pt x="463940" y="8700"/>
                    </a:lnTo>
                    <a:lnTo>
                      <a:pt x="463940" y="5504"/>
                    </a:lnTo>
                    <a:cubicBezTo>
                      <a:pt x="463940" y="3729"/>
                      <a:pt x="463940" y="1776"/>
                      <a:pt x="463940" y="0"/>
                    </a:cubicBezTo>
                    <a:lnTo>
                      <a:pt x="463408" y="0"/>
                    </a:lnTo>
                    <a:lnTo>
                      <a:pt x="456838" y="0"/>
                    </a:lnTo>
                    <a:lnTo>
                      <a:pt x="456838" y="1776"/>
                    </a:lnTo>
                    <a:cubicBezTo>
                      <a:pt x="446363" y="1776"/>
                      <a:pt x="436065" y="2308"/>
                      <a:pt x="425767" y="3018"/>
                    </a:cubicBezTo>
                    <a:lnTo>
                      <a:pt x="425767" y="1598"/>
                    </a:lnTo>
                    <a:lnTo>
                      <a:pt x="425767" y="0"/>
                    </a:lnTo>
                    <a:lnTo>
                      <a:pt x="419375" y="0"/>
                    </a:lnTo>
                    <a:lnTo>
                      <a:pt x="419197" y="0"/>
                    </a:lnTo>
                    <a:lnTo>
                      <a:pt x="419375" y="1776"/>
                    </a:lnTo>
                    <a:lnTo>
                      <a:pt x="419375" y="3551"/>
                    </a:lnTo>
                    <a:cubicBezTo>
                      <a:pt x="406414" y="4616"/>
                      <a:pt x="393630" y="6392"/>
                      <a:pt x="381024" y="8700"/>
                    </a:cubicBezTo>
                    <a:cubicBezTo>
                      <a:pt x="381024" y="5859"/>
                      <a:pt x="380846" y="2841"/>
                      <a:pt x="380669" y="0"/>
                    </a:cubicBezTo>
                    <a:lnTo>
                      <a:pt x="374277" y="0"/>
                    </a:lnTo>
                    <a:lnTo>
                      <a:pt x="374277" y="0"/>
                    </a:lnTo>
                    <a:cubicBezTo>
                      <a:pt x="374455" y="3196"/>
                      <a:pt x="374632" y="6569"/>
                      <a:pt x="374632" y="9943"/>
                    </a:cubicBezTo>
                    <a:cubicBezTo>
                      <a:pt x="363269" y="12073"/>
                      <a:pt x="352083" y="14559"/>
                      <a:pt x="341075" y="17577"/>
                    </a:cubicBezTo>
                    <a:lnTo>
                      <a:pt x="341075" y="16335"/>
                    </a:lnTo>
                    <a:cubicBezTo>
                      <a:pt x="340898" y="11008"/>
                      <a:pt x="340720" y="5504"/>
                      <a:pt x="340365" y="178"/>
                    </a:cubicBezTo>
                    <a:lnTo>
                      <a:pt x="333973" y="178"/>
                    </a:lnTo>
                    <a:lnTo>
                      <a:pt x="333973" y="178"/>
                    </a:lnTo>
                    <a:cubicBezTo>
                      <a:pt x="334328" y="5504"/>
                      <a:pt x="334506" y="11008"/>
                      <a:pt x="334683" y="16512"/>
                    </a:cubicBezTo>
                    <a:lnTo>
                      <a:pt x="334683" y="19530"/>
                    </a:lnTo>
                    <a:cubicBezTo>
                      <a:pt x="322255" y="23082"/>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700"/>
                      <a:pt x="291716" y="17222"/>
                      <a:pt x="291716" y="25922"/>
                    </a:cubicBezTo>
                    <a:cubicBezTo>
                      <a:pt x="291716" y="27165"/>
                      <a:pt x="291716" y="31249"/>
                      <a:pt x="291716" y="34267"/>
                    </a:cubicBezTo>
                    <a:cubicBezTo>
                      <a:pt x="151806" y="88775"/>
                      <a:pt x="45098" y="210752"/>
                      <a:pt x="11008" y="360426"/>
                    </a:cubicBezTo>
                    <a:lnTo>
                      <a:pt x="10475" y="362734"/>
                    </a:lnTo>
                    <a:cubicBezTo>
                      <a:pt x="9410" y="367351"/>
                      <a:pt x="8522" y="371967"/>
                      <a:pt x="7635" y="376583"/>
                    </a:cubicBezTo>
                    <a:lnTo>
                      <a:pt x="6747" y="381200"/>
                    </a:lnTo>
                    <a:cubicBezTo>
                      <a:pt x="5504" y="388124"/>
                      <a:pt x="4439" y="395048"/>
                      <a:pt x="3373" y="402150"/>
                    </a:cubicBezTo>
                    <a:cubicBezTo>
                      <a:pt x="3018" y="404459"/>
                      <a:pt x="2663" y="406944"/>
                      <a:pt x="2486" y="409252"/>
                    </a:cubicBezTo>
                    <a:cubicBezTo>
                      <a:pt x="2308" y="406944"/>
                      <a:pt x="1776" y="404636"/>
                      <a:pt x="1598" y="402506"/>
                    </a:cubicBezTo>
                    <a:cubicBezTo>
                      <a:pt x="1065" y="399132"/>
                      <a:pt x="533" y="395759"/>
                      <a:pt x="0" y="392385"/>
                    </a:cubicBezTo>
                    <a:lnTo>
                      <a:pt x="0" y="466779"/>
                    </a:lnTo>
                    <a:lnTo>
                      <a:pt x="2486" y="466601"/>
                    </a:lnTo>
                    <a:cubicBezTo>
                      <a:pt x="237208" y="466779"/>
                      <a:pt x="431093" y="646282"/>
                      <a:pt x="454530" y="875498"/>
                    </a:cubicBezTo>
                    <a:close/>
                  </a:path>
                </a:pathLst>
              </a:custGeom>
              <a:grpFill/>
              <a:ln w="10769" cap="flat">
                <a:noFill/>
                <a:prstDash val="solid"/>
                <a:miter/>
              </a:ln>
            </p:spPr>
            <p:txBody>
              <a:bodyPr rtlCol="0" anchor="ctr"/>
              <a:lstStyle/>
              <a:p>
                <a:endParaRPr lang="en-US" dirty="0"/>
              </a:p>
            </p:txBody>
          </p:sp>
          <p:sp>
            <p:nvSpPr>
              <p:cNvPr id="1134" name="Freeform: Shape 1133">
                <a:extLst>
                  <a:ext uri="{FF2B5EF4-FFF2-40B4-BE49-F238E27FC236}">
                    <a16:creationId xmlns:a16="http://schemas.microsoft.com/office/drawing/2014/main" id="{9BC3E6C4-0FD5-47E9-9852-11DF81F1F922}"/>
                  </a:ext>
                </a:extLst>
              </p:cNvPr>
              <p:cNvSpPr/>
              <p:nvPr/>
            </p:nvSpPr>
            <p:spPr>
              <a:xfrm>
                <a:off x="1" y="1982521"/>
                <a:ext cx="296509" cy="267212"/>
              </a:xfrm>
              <a:custGeom>
                <a:avLst/>
                <a:gdLst>
                  <a:gd name="connsiteX0" fmla="*/ 290118 w 296509"/>
                  <a:gd name="connsiteY0" fmla="*/ 267212 h 267212"/>
                  <a:gd name="connsiteX1" fmla="*/ 296332 w 296509"/>
                  <a:gd name="connsiteY1" fmla="*/ 267212 h 267212"/>
                  <a:gd name="connsiteX2" fmla="*/ 296510 w 296509"/>
                  <a:gd name="connsiteY2" fmla="*/ 267212 h 267212"/>
                  <a:gd name="connsiteX3" fmla="*/ 2308 w 296509"/>
                  <a:gd name="connsiteY3" fmla="*/ 0 h 267212"/>
                  <a:gd name="connsiteX4" fmla="*/ 0 w 296509"/>
                  <a:gd name="connsiteY4" fmla="*/ 0 h 267212"/>
                  <a:gd name="connsiteX5" fmla="*/ 0 w 296509"/>
                  <a:gd name="connsiteY5" fmla="*/ 6392 h 267212"/>
                  <a:gd name="connsiteX6" fmla="*/ 2486 w 296509"/>
                  <a:gd name="connsiteY6" fmla="*/ 6214 h 267212"/>
                  <a:gd name="connsiteX7" fmla="*/ 290118 w 296509"/>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509" h="267212">
                    <a:moveTo>
                      <a:pt x="290118" y="267212"/>
                    </a:moveTo>
                    <a:lnTo>
                      <a:pt x="296332" y="267212"/>
                    </a:lnTo>
                    <a:lnTo>
                      <a:pt x="296510" y="267212"/>
                    </a:lnTo>
                    <a:cubicBezTo>
                      <a:pt x="281596" y="117893"/>
                      <a:pt x="154292" y="0"/>
                      <a:pt x="2308" y="0"/>
                    </a:cubicBezTo>
                    <a:lnTo>
                      <a:pt x="0" y="0"/>
                    </a:lnTo>
                    <a:lnTo>
                      <a:pt x="0" y="6392"/>
                    </a:lnTo>
                    <a:lnTo>
                      <a:pt x="2486" y="6214"/>
                    </a:lnTo>
                    <a:cubicBezTo>
                      <a:pt x="150918" y="6392"/>
                      <a:pt x="275381" y="121444"/>
                      <a:pt x="290118" y="267212"/>
                    </a:cubicBezTo>
                    <a:close/>
                  </a:path>
                </a:pathLst>
              </a:custGeom>
              <a:grpFill/>
              <a:ln w="10769" cap="flat">
                <a:noFill/>
                <a:prstDash val="solid"/>
                <a:miter/>
              </a:ln>
            </p:spPr>
            <p:txBody>
              <a:bodyPr rtlCol="0" anchor="ctr"/>
              <a:lstStyle/>
              <a:p>
                <a:endParaRPr lang="en-US" dirty="0"/>
              </a:p>
            </p:txBody>
          </p:sp>
          <p:sp>
            <p:nvSpPr>
              <p:cNvPr id="1135" name="Freeform: Shape 1134">
                <a:extLst>
                  <a:ext uri="{FF2B5EF4-FFF2-40B4-BE49-F238E27FC236}">
                    <a16:creationId xmlns:a16="http://schemas.microsoft.com/office/drawing/2014/main" id="{66434017-31BC-437F-8708-AF4F51391328}"/>
                  </a:ext>
                </a:extLst>
              </p:cNvPr>
              <p:cNvSpPr/>
              <p:nvPr/>
            </p:nvSpPr>
            <p:spPr>
              <a:xfrm>
                <a:off x="1" y="1836753"/>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355 h 412803"/>
                  <a:gd name="connsiteX9" fmla="*/ 0 w 425944"/>
                  <a:gd name="connsiteY9" fmla="*/ 6747 h 412803"/>
                  <a:gd name="connsiteX10" fmla="*/ 2486 w 425944"/>
                  <a:gd name="connsiteY10" fmla="*/ 6569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6" y="0"/>
                    </a:cubicBezTo>
                    <a:lnTo>
                      <a:pt x="0" y="355"/>
                    </a:lnTo>
                    <a:lnTo>
                      <a:pt x="0" y="6747"/>
                    </a:lnTo>
                    <a:lnTo>
                      <a:pt x="2486" y="6569"/>
                    </a:lnTo>
                    <a:cubicBezTo>
                      <a:pt x="111857" y="6569"/>
                      <a:pt x="215014" y="48826"/>
                      <a:pt x="293491" y="125173"/>
                    </a:cubicBezTo>
                    <a:close/>
                  </a:path>
                </a:pathLst>
              </a:custGeom>
              <a:grpFill/>
              <a:ln w="10769" cap="flat">
                <a:noFill/>
                <a:prstDash val="solid"/>
                <a:miter/>
              </a:ln>
            </p:spPr>
            <p:txBody>
              <a:bodyPr rtlCol="0" anchor="ctr"/>
              <a:lstStyle/>
              <a:p>
                <a:endParaRPr lang="en-US" dirty="0"/>
              </a:p>
            </p:txBody>
          </p:sp>
          <p:sp>
            <p:nvSpPr>
              <p:cNvPr id="1136" name="Freeform: Shape 1135">
                <a:extLst>
                  <a:ext uri="{FF2B5EF4-FFF2-40B4-BE49-F238E27FC236}">
                    <a16:creationId xmlns:a16="http://schemas.microsoft.com/office/drawing/2014/main" id="{470340C7-C7E3-483B-A529-496CAB37338D}"/>
                  </a:ext>
                </a:extLst>
              </p:cNvPr>
              <p:cNvSpPr/>
              <p:nvPr/>
            </p:nvSpPr>
            <p:spPr>
              <a:xfrm>
                <a:off x="1" y="1882028"/>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8 h 367705"/>
                  <a:gd name="connsiteX5" fmla="*/ 0 w 380846"/>
                  <a:gd name="connsiteY5" fmla="*/ 6747 h 367705"/>
                  <a:gd name="connsiteX6" fmla="*/ 2486 w 380846"/>
                  <a:gd name="connsiteY6" fmla="*/ 6569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056"/>
                      <a:pt x="206669" y="0"/>
                      <a:pt x="2486" y="0"/>
                    </a:cubicBezTo>
                    <a:lnTo>
                      <a:pt x="0" y="178"/>
                    </a:lnTo>
                    <a:lnTo>
                      <a:pt x="0" y="6747"/>
                    </a:lnTo>
                    <a:lnTo>
                      <a:pt x="2486" y="6569"/>
                    </a:lnTo>
                    <a:cubicBezTo>
                      <a:pt x="203118" y="6392"/>
                      <a:pt x="367885" y="167607"/>
                      <a:pt x="374455" y="367706"/>
                    </a:cubicBezTo>
                    <a:close/>
                  </a:path>
                </a:pathLst>
              </a:custGeom>
              <a:grpFill/>
              <a:ln w="10769" cap="flat">
                <a:noFill/>
                <a:prstDash val="solid"/>
                <a:miter/>
              </a:ln>
            </p:spPr>
            <p:txBody>
              <a:bodyPr rtlCol="0" anchor="ctr"/>
              <a:lstStyle/>
              <a:p>
                <a:endParaRPr lang="en-US" dirty="0"/>
              </a:p>
            </p:txBody>
          </p:sp>
          <p:sp>
            <p:nvSpPr>
              <p:cNvPr id="1137" name="Freeform: Shape 1136">
                <a:extLst>
                  <a:ext uri="{FF2B5EF4-FFF2-40B4-BE49-F238E27FC236}">
                    <a16:creationId xmlns:a16="http://schemas.microsoft.com/office/drawing/2014/main" id="{651C7DD0-B464-4B0E-B67C-636DC8573829}"/>
                  </a:ext>
                </a:extLst>
              </p:cNvPr>
              <p:cNvSpPr/>
              <p:nvPr/>
            </p:nvSpPr>
            <p:spPr>
              <a:xfrm>
                <a:off x="1" y="1930854"/>
                <a:ext cx="340364" cy="318879"/>
              </a:xfrm>
              <a:custGeom>
                <a:avLst/>
                <a:gdLst>
                  <a:gd name="connsiteX0" fmla="*/ 333973 w 340364"/>
                  <a:gd name="connsiteY0" fmla="*/ 318880 h 318879"/>
                  <a:gd name="connsiteX1" fmla="*/ 340365 w 340364"/>
                  <a:gd name="connsiteY1" fmla="*/ 318880 h 318879"/>
                  <a:gd name="connsiteX2" fmla="*/ 340365 w 340364"/>
                  <a:gd name="connsiteY2" fmla="*/ 318880 h 318879"/>
                  <a:gd name="connsiteX3" fmla="*/ 239694 w 340364"/>
                  <a:gd name="connsiteY3" fmla="*/ 97297 h 318879"/>
                  <a:gd name="connsiteX4" fmla="*/ 2308 w 340364"/>
                  <a:gd name="connsiteY4" fmla="*/ 0 h 318879"/>
                  <a:gd name="connsiteX5" fmla="*/ 0 w 340364"/>
                  <a:gd name="connsiteY5" fmla="*/ 0 h 318879"/>
                  <a:gd name="connsiteX6" fmla="*/ 0 w 340364"/>
                  <a:gd name="connsiteY6" fmla="*/ 6392 h 318879"/>
                  <a:gd name="connsiteX7" fmla="*/ 2486 w 340364"/>
                  <a:gd name="connsiteY7" fmla="*/ 6214 h 318879"/>
                  <a:gd name="connsiteX8" fmla="*/ 333973 w 340364"/>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64" h="318879">
                    <a:moveTo>
                      <a:pt x="333973" y="318880"/>
                    </a:moveTo>
                    <a:lnTo>
                      <a:pt x="340365" y="318880"/>
                    </a:lnTo>
                    <a:lnTo>
                      <a:pt x="340365" y="318880"/>
                    </a:lnTo>
                    <a:cubicBezTo>
                      <a:pt x="335393" y="234899"/>
                      <a:pt x="299883" y="156599"/>
                      <a:pt x="239694" y="97297"/>
                    </a:cubicBezTo>
                    <a:cubicBezTo>
                      <a:pt x="175953" y="34445"/>
                      <a:pt x="91616" y="0"/>
                      <a:pt x="2308" y="0"/>
                    </a:cubicBezTo>
                    <a:lnTo>
                      <a:pt x="0" y="0"/>
                    </a:lnTo>
                    <a:lnTo>
                      <a:pt x="0" y="6392"/>
                    </a:lnTo>
                    <a:lnTo>
                      <a:pt x="2486" y="6214"/>
                    </a:lnTo>
                    <a:cubicBezTo>
                      <a:pt x="177373" y="6392"/>
                      <a:pt x="323320" y="145236"/>
                      <a:pt x="333973" y="318880"/>
                    </a:cubicBezTo>
                    <a:close/>
                  </a:path>
                </a:pathLst>
              </a:custGeom>
              <a:grpFill/>
              <a:ln w="10769" cap="flat">
                <a:noFill/>
                <a:prstDash val="solid"/>
                <a:miter/>
              </a:ln>
            </p:spPr>
            <p:txBody>
              <a:bodyPr rtlCol="0" anchor="ctr"/>
              <a:lstStyle/>
              <a:p>
                <a:endParaRPr lang="en-US" dirty="0"/>
              </a:p>
            </p:txBody>
          </p:sp>
          <p:sp>
            <p:nvSpPr>
              <p:cNvPr id="1138" name="Freeform: Shape 1137">
                <a:extLst>
                  <a:ext uri="{FF2B5EF4-FFF2-40B4-BE49-F238E27FC236}">
                    <a16:creationId xmlns:a16="http://schemas.microsoft.com/office/drawing/2014/main" id="{5C8C53CF-C6E6-45D8-8051-592D208ABCFB}"/>
                  </a:ext>
                </a:extLst>
              </p:cNvPr>
              <p:cNvSpPr/>
              <p:nvPr/>
            </p:nvSpPr>
            <p:spPr>
              <a:xfrm>
                <a:off x="1" y="1330558"/>
                <a:ext cx="463940" cy="919353"/>
              </a:xfrm>
              <a:custGeom>
                <a:avLst/>
                <a:gdLst>
                  <a:gd name="connsiteX0" fmla="*/ 454530 w 463940"/>
                  <a:gd name="connsiteY0" fmla="*/ 876209 h 919353"/>
                  <a:gd name="connsiteX1" fmla="*/ 454885 w 463940"/>
                  <a:gd name="connsiteY1" fmla="*/ 879760 h 919353"/>
                  <a:gd name="connsiteX2" fmla="*/ 456306 w 463940"/>
                  <a:gd name="connsiteY2" fmla="*/ 898757 h 919353"/>
                  <a:gd name="connsiteX3" fmla="*/ 456661 w 463940"/>
                  <a:gd name="connsiteY3" fmla="*/ 907280 h 919353"/>
                  <a:gd name="connsiteX4" fmla="*/ 457016 w 463940"/>
                  <a:gd name="connsiteY4" fmla="*/ 919353 h 919353"/>
                  <a:gd name="connsiteX5" fmla="*/ 457016 w 463940"/>
                  <a:gd name="connsiteY5" fmla="*/ 919353 h 919353"/>
                  <a:gd name="connsiteX6" fmla="*/ 463585 w 463940"/>
                  <a:gd name="connsiteY6" fmla="*/ 919353 h 919353"/>
                  <a:gd name="connsiteX7" fmla="*/ 460389 w 463940"/>
                  <a:gd name="connsiteY7" fmla="*/ 869107 h 919353"/>
                  <a:gd name="connsiteX8" fmla="*/ 460389 w 463940"/>
                  <a:gd name="connsiteY8" fmla="*/ 868574 h 919353"/>
                  <a:gd name="connsiteX9" fmla="*/ 459501 w 463940"/>
                  <a:gd name="connsiteY9" fmla="*/ 861827 h 919353"/>
                  <a:gd name="connsiteX10" fmla="*/ 456128 w 463940"/>
                  <a:gd name="connsiteY10" fmla="*/ 840166 h 919353"/>
                  <a:gd name="connsiteX11" fmla="*/ 455418 w 463940"/>
                  <a:gd name="connsiteY11" fmla="*/ 836082 h 919353"/>
                  <a:gd name="connsiteX12" fmla="*/ 452399 w 463940"/>
                  <a:gd name="connsiteY12" fmla="*/ 822056 h 919353"/>
                  <a:gd name="connsiteX13" fmla="*/ 451867 w 463940"/>
                  <a:gd name="connsiteY13" fmla="*/ 820103 h 919353"/>
                  <a:gd name="connsiteX14" fmla="*/ 170981 w 463940"/>
                  <a:gd name="connsiteY14" fmla="*/ 492878 h 919353"/>
                  <a:gd name="connsiteX15" fmla="*/ 170981 w 463940"/>
                  <a:gd name="connsiteY15" fmla="*/ 484534 h 919353"/>
                  <a:gd name="connsiteX16" fmla="*/ 463408 w 463940"/>
                  <a:gd name="connsiteY16" fmla="*/ 199921 h 919353"/>
                  <a:gd name="connsiteX17" fmla="*/ 463408 w 463940"/>
                  <a:gd name="connsiteY17" fmla="*/ 193529 h 919353"/>
                  <a:gd name="connsiteX18" fmla="*/ 164590 w 463940"/>
                  <a:gd name="connsiteY18" fmla="*/ 484178 h 919353"/>
                  <a:gd name="connsiteX19" fmla="*/ 164590 w 463940"/>
                  <a:gd name="connsiteY19" fmla="*/ 490038 h 919353"/>
                  <a:gd name="connsiteX20" fmla="*/ 128014 w 463940"/>
                  <a:gd name="connsiteY20" fmla="*/ 478142 h 919353"/>
                  <a:gd name="connsiteX21" fmla="*/ 128014 w 463940"/>
                  <a:gd name="connsiteY21" fmla="*/ 475123 h 919353"/>
                  <a:gd name="connsiteX22" fmla="*/ 227443 w 463940"/>
                  <a:gd name="connsiteY22" fmla="*/ 243953 h 919353"/>
                  <a:gd name="connsiteX23" fmla="*/ 460744 w 463940"/>
                  <a:gd name="connsiteY23" fmla="*/ 148432 h 919353"/>
                  <a:gd name="connsiteX24" fmla="*/ 463408 w 463940"/>
                  <a:gd name="connsiteY24" fmla="*/ 148432 h 919353"/>
                  <a:gd name="connsiteX25" fmla="*/ 463408 w 463940"/>
                  <a:gd name="connsiteY25" fmla="*/ 142040 h 919353"/>
                  <a:gd name="connsiteX26" fmla="*/ 460744 w 463940"/>
                  <a:gd name="connsiteY26" fmla="*/ 142040 h 919353"/>
                  <a:gd name="connsiteX27" fmla="*/ 223004 w 463940"/>
                  <a:gd name="connsiteY27" fmla="*/ 239337 h 919353"/>
                  <a:gd name="connsiteX28" fmla="*/ 121622 w 463940"/>
                  <a:gd name="connsiteY28" fmla="*/ 475123 h 919353"/>
                  <a:gd name="connsiteX29" fmla="*/ 121622 w 463940"/>
                  <a:gd name="connsiteY29" fmla="*/ 476366 h 919353"/>
                  <a:gd name="connsiteX30" fmla="*/ 88065 w 463940"/>
                  <a:gd name="connsiteY30" fmla="*/ 468732 h 919353"/>
                  <a:gd name="connsiteX31" fmla="*/ 463408 w 463940"/>
                  <a:gd name="connsiteY31" fmla="*/ 99783 h 919353"/>
                  <a:gd name="connsiteX32" fmla="*/ 463408 w 463940"/>
                  <a:gd name="connsiteY32" fmla="*/ 93391 h 919353"/>
                  <a:gd name="connsiteX33" fmla="*/ 81673 w 463940"/>
                  <a:gd name="connsiteY33" fmla="*/ 467666 h 919353"/>
                  <a:gd name="connsiteX34" fmla="*/ 43322 w 463940"/>
                  <a:gd name="connsiteY34" fmla="*/ 462695 h 919353"/>
                  <a:gd name="connsiteX35" fmla="*/ 463408 w 463940"/>
                  <a:gd name="connsiteY35" fmla="*/ 54330 h 919353"/>
                  <a:gd name="connsiteX36" fmla="*/ 463408 w 463940"/>
                  <a:gd name="connsiteY36" fmla="*/ 47938 h 919353"/>
                  <a:gd name="connsiteX37" fmla="*/ 36931 w 463940"/>
                  <a:gd name="connsiteY37" fmla="*/ 461807 h 919353"/>
                  <a:gd name="connsiteX38" fmla="*/ 5859 w 463940"/>
                  <a:gd name="connsiteY38" fmla="*/ 460387 h 919353"/>
                  <a:gd name="connsiteX39" fmla="*/ 6214 w 463940"/>
                  <a:gd name="connsiteY39" fmla="*/ 449024 h 919353"/>
                  <a:gd name="connsiteX40" fmla="*/ 6569 w 463940"/>
                  <a:gd name="connsiteY40" fmla="*/ 439969 h 919353"/>
                  <a:gd name="connsiteX41" fmla="*/ 7990 w 463940"/>
                  <a:gd name="connsiteY41" fmla="*/ 421503 h 919353"/>
                  <a:gd name="connsiteX42" fmla="*/ 8345 w 463940"/>
                  <a:gd name="connsiteY42" fmla="*/ 417420 h 919353"/>
                  <a:gd name="connsiteX43" fmla="*/ 463408 w 463940"/>
                  <a:gd name="connsiteY43" fmla="*/ 8700 h 919353"/>
                  <a:gd name="connsiteX44" fmla="*/ 463940 w 463940"/>
                  <a:gd name="connsiteY44" fmla="*/ 8700 h 919353"/>
                  <a:gd name="connsiteX45" fmla="*/ 463940 w 463940"/>
                  <a:gd name="connsiteY45" fmla="*/ 5504 h 919353"/>
                  <a:gd name="connsiteX46" fmla="*/ 463940 w 463940"/>
                  <a:gd name="connsiteY46" fmla="*/ 0 h 919353"/>
                  <a:gd name="connsiteX47" fmla="*/ 463408 w 463940"/>
                  <a:gd name="connsiteY47" fmla="*/ 0 h 919353"/>
                  <a:gd name="connsiteX48" fmla="*/ 456838 w 463940"/>
                  <a:gd name="connsiteY48" fmla="*/ 0 h 919353"/>
                  <a:gd name="connsiteX49" fmla="*/ 456838 w 463940"/>
                  <a:gd name="connsiteY49" fmla="*/ 1775 h 919353"/>
                  <a:gd name="connsiteX50" fmla="*/ 425767 w 463940"/>
                  <a:gd name="connsiteY50" fmla="*/ 3018 h 919353"/>
                  <a:gd name="connsiteX51" fmla="*/ 425767 w 463940"/>
                  <a:gd name="connsiteY51" fmla="*/ 1598 h 919353"/>
                  <a:gd name="connsiteX52" fmla="*/ 425767 w 463940"/>
                  <a:gd name="connsiteY52" fmla="*/ 0 h 919353"/>
                  <a:gd name="connsiteX53" fmla="*/ 419375 w 463940"/>
                  <a:gd name="connsiteY53" fmla="*/ 0 h 919353"/>
                  <a:gd name="connsiteX54" fmla="*/ 419197 w 463940"/>
                  <a:gd name="connsiteY54" fmla="*/ 0 h 919353"/>
                  <a:gd name="connsiteX55" fmla="*/ 419375 w 463940"/>
                  <a:gd name="connsiteY55" fmla="*/ 1775 h 919353"/>
                  <a:gd name="connsiteX56" fmla="*/ 419375 w 463940"/>
                  <a:gd name="connsiteY56" fmla="*/ 3551 h 919353"/>
                  <a:gd name="connsiteX57" fmla="*/ 381024 w 463940"/>
                  <a:gd name="connsiteY57" fmla="*/ 8700 h 919353"/>
                  <a:gd name="connsiteX58" fmla="*/ 380669 w 463940"/>
                  <a:gd name="connsiteY58" fmla="*/ 0 h 919353"/>
                  <a:gd name="connsiteX59" fmla="*/ 374277 w 463940"/>
                  <a:gd name="connsiteY59" fmla="*/ 0 h 919353"/>
                  <a:gd name="connsiteX60" fmla="*/ 374277 w 463940"/>
                  <a:gd name="connsiteY60" fmla="*/ 0 h 919353"/>
                  <a:gd name="connsiteX61" fmla="*/ 374632 w 463940"/>
                  <a:gd name="connsiteY61" fmla="*/ 9943 h 919353"/>
                  <a:gd name="connsiteX62" fmla="*/ 341075 w 463940"/>
                  <a:gd name="connsiteY62" fmla="*/ 17577 h 919353"/>
                  <a:gd name="connsiteX63" fmla="*/ 341075 w 463940"/>
                  <a:gd name="connsiteY63" fmla="*/ 16335 h 919353"/>
                  <a:gd name="connsiteX64" fmla="*/ 340365 w 463940"/>
                  <a:gd name="connsiteY64" fmla="*/ 177 h 919353"/>
                  <a:gd name="connsiteX65" fmla="*/ 333973 w 463940"/>
                  <a:gd name="connsiteY65" fmla="*/ 177 h 919353"/>
                  <a:gd name="connsiteX66" fmla="*/ 333973 w 463940"/>
                  <a:gd name="connsiteY66" fmla="*/ 177 h 919353"/>
                  <a:gd name="connsiteX67" fmla="*/ 334683 w 463940"/>
                  <a:gd name="connsiteY67" fmla="*/ 16512 h 919353"/>
                  <a:gd name="connsiteX68" fmla="*/ 334683 w 463940"/>
                  <a:gd name="connsiteY68" fmla="*/ 19530 h 919353"/>
                  <a:gd name="connsiteX69" fmla="*/ 298108 w 463940"/>
                  <a:gd name="connsiteY69" fmla="*/ 31604 h 919353"/>
                  <a:gd name="connsiteX70" fmla="*/ 298108 w 463940"/>
                  <a:gd name="connsiteY70" fmla="*/ 25745 h 919353"/>
                  <a:gd name="connsiteX71" fmla="*/ 296510 w 463940"/>
                  <a:gd name="connsiteY71" fmla="*/ 355 h 919353"/>
                  <a:gd name="connsiteX72" fmla="*/ 290296 w 463940"/>
                  <a:gd name="connsiteY72" fmla="*/ 355 h 919353"/>
                  <a:gd name="connsiteX73" fmla="*/ 290118 w 463940"/>
                  <a:gd name="connsiteY73" fmla="*/ 355 h 919353"/>
                  <a:gd name="connsiteX74" fmla="*/ 291716 w 463940"/>
                  <a:gd name="connsiteY74" fmla="*/ 25922 h 919353"/>
                  <a:gd name="connsiteX75" fmla="*/ 291716 w 463940"/>
                  <a:gd name="connsiteY75" fmla="*/ 34267 h 919353"/>
                  <a:gd name="connsiteX76" fmla="*/ 11008 w 463940"/>
                  <a:gd name="connsiteY76" fmla="*/ 360959 h 919353"/>
                  <a:gd name="connsiteX77" fmla="*/ 10475 w 463940"/>
                  <a:gd name="connsiteY77" fmla="*/ 363267 h 919353"/>
                  <a:gd name="connsiteX78" fmla="*/ 7635 w 463940"/>
                  <a:gd name="connsiteY78" fmla="*/ 377116 h 919353"/>
                  <a:gd name="connsiteX79" fmla="*/ 6747 w 463940"/>
                  <a:gd name="connsiteY79" fmla="*/ 381732 h 919353"/>
                  <a:gd name="connsiteX80" fmla="*/ 3373 w 463940"/>
                  <a:gd name="connsiteY80" fmla="*/ 402683 h 919353"/>
                  <a:gd name="connsiteX81" fmla="*/ 2486 w 463940"/>
                  <a:gd name="connsiteY81" fmla="*/ 409785 h 919353"/>
                  <a:gd name="connsiteX82" fmla="*/ 1598 w 463940"/>
                  <a:gd name="connsiteY82" fmla="*/ 403038 h 919353"/>
                  <a:gd name="connsiteX83" fmla="*/ 0 w 463940"/>
                  <a:gd name="connsiteY83" fmla="*/ 393095 h 919353"/>
                  <a:gd name="connsiteX84" fmla="*/ 0 w 463940"/>
                  <a:gd name="connsiteY84" fmla="*/ 467489 h 919353"/>
                  <a:gd name="connsiteX85" fmla="*/ 2486 w 463940"/>
                  <a:gd name="connsiteY85" fmla="*/ 467311 h 919353"/>
                  <a:gd name="connsiteX86" fmla="*/ 454530 w 463940"/>
                  <a:gd name="connsiteY86" fmla="*/ 876209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9353">
                    <a:moveTo>
                      <a:pt x="454530" y="876209"/>
                    </a:moveTo>
                    <a:lnTo>
                      <a:pt x="454885" y="879760"/>
                    </a:lnTo>
                    <a:cubicBezTo>
                      <a:pt x="455418" y="885974"/>
                      <a:pt x="455950" y="892366"/>
                      <a:pt x="456306" y="898757"/>
                    </a:cubicBezTo>
                    <a:cubicBezTo>
                      <a:pt x="456483" y="901598"/>
                      <a:pt x="456483" y="904439"/>
                      <a:pt x="456661" y="907280"/>
                    </a:cubicBezTo>
                    <a:cubicBezTo>
                      <a:pt x="456838" y="911363"/>
                      <a:pt x="456838" y="915269"/>
                      <a:pt x="457016" y="919353"/>
                    </a:cubicBezTo>
                    <a:lnTo>
                      <a:pt x="457016" y="919353"/>
                    </a:lnTo>
                    <a:lnTo>
                      <a:pt x="463585" y="919353"/>
                    </a:lnTo>
                    <a:cubicBezTo>
                      <a:pt x="463408" y="902308"/>
                      <a:pt x="462342" y="885619"/>
                      <a:pt x="460389" y="869107"/>
                    </a:cubicBezTo>
                    <a:lnTo>
                      <a:pt x="460389" y="868574"/>
                    </a:lnTo>
                    <a:cubicBezTo>
                      <a:pt x="460212" y="866266"/>
                      <a:pt x="459679" y="864135"/>
                      <a:pt x="459501" y="861827"/>
                    </a:cubicBezTo>
                    <a:cubicBezTo>
                      <a:pt x="458614" y="854547"/>
                      <a:pt x="457371" y="847268"/>
                      <a:pt x="456128" y="840166"/>
                    </a:cubicBezTo>
                    <a:lnTo>
                      <a:pt x="455418" y="836082"/>
                    </a:lnTo>
                    <a:cubicBezTo>
                      <a:pt x="454530" y="831288"/>
                      <a:pt x="453465" y="826672"/>
                      <a:pt x="452399" y="822056"/>
                    </a:cubicBezTo>
                    <a:lnTo>
                      <a:pt x="451867" y="820103"/>
                    </a:lnTo>
                    <a:cubicBezTo>
                      <a:pt x="417777" y="670428"/>
                      <a:pt x="311069" y="548274"/>
                      <a:pt x="170981" y="492878"/>
                    </a:cubicBezTo>
                    <a:cubicBezTo>
                      <a:pt x="170981" y="489860"/>
                      <a:pt x="170981" y="485954"/>
                      <a:pt x="170981" y="484534"/>
                    </a:cubicBezTo>
                    <a:cubicBezTo>
                      <a:pt x="174000" y="327402"/>
                      <a:pt x="306985" y="199921"/>
                      <a:pt x="463408" y="199921"/>
                    </a:cubicBezTo>
                    <a:lnTo>
                      <a:pt x="463408" y="193529"/>
                    </a:lnTo>
                    <a:cubicBezTo>
                      <a:pt x="303612" y="193529"/>
                      <a:pt x="167608" y="323851"/>
                      <a:pt x="164590" y="484178"/>
                    </a:cubicBezTo>
                    <a:cubicBezTo>
                      <a:pt x="164590" y="485066"/>
                      <a:pt x="164590" y="487552"/>
                      <a:pt x="164590" y="490038"/>
                    </a:cubicBezTo>
                    <a:cubicBezTo>
                      <a:pt x="152694" y="485599"/>
                      <a:pt x="140443" y="481515"/>
                      <a:pt x="128014" y="478142"/>
                    </a:cubicBezTo>
                    <a:lnTo>
                      <a:pt x="128014" y="475123"/>
                    </a:lnTo>
                    <a:cubicBezTo>
                      <a:pt x="129612" y="387414"/>
                      <a:pt x="164945" y="305386"/>
                      <a:pt x="227443" y="243953"/>
                    </a:cubicBezTo>
                    <a:cubicBezTo>
                      <a:pt x="289940" y="182344"/>
                      <a:pt x="373034" y="148432"/>
                      <a:pt x="460744" y="148432"/>
                    </a:cubicBezTo>
                    <a:lnTo>
                      <a:pt x="463408" y="148432"/>
                    </a:lnTo>
                    <a:lnTo>
                      <a:pt x="463408" y="142040"/>
                    </a:lnTo>
                    <a:lnTo>
                      <a:pt x="460744" y="142040"/>
                    </a:lnTo>
                    <a:cubicBezTo>
                      <a:pt x="371436" y="142040"/>
                      <a:pt x="286567" y="176662"/>
                      <a:pt x="223004" y="239337"/>
                    </a:cubicBezTo>
                    <a:cubicBezTo>
                      <a:pt x="159441" y="302012"/>
                      <a:pt x="123398" y="385816"/>
                      <a:pt x="121622" y="475123"/>
                    </a:cubicBezTo>
                    <a:lnTo>
                      <a:pt x="121622" y="476366"/>
                    </a:lnTo>
                    <a:cubicBezTo>
                      <a:pt x="110614" y="473348"/>
                      <a:pt x="99428" y="470862"/>
                      <a:pt x="88065" y="468732"/>
                    </a:cubicBezTo>
                    <a:cubicBezTo>
                      <a:pt x="90373" y="265082"/>
                      <a:pt x="260112" y="99783"/>
                      <a:pt x="463408" y="99783"/>
                    </a:cubicBezTo>
                    <a:lnTo>
                      <a:pt x="463408" y="93391"/>
                    </a:lnTo>
                    <a:cubicBezTo>
                      <a:pt x="256916" y="93391"/>
                      <a:pt x="84514" y="260998"/>
                      <a:pt x="81673" y="467666"/>
                    </a:cubicBezTo>
                    <a:cubicBezTo>
                      <a:pt x="69067" y="465536"/>
                      <a:pt x="56284" y="463760"/>
                      <a:pt x="43322" y="462695"/>
                    </a:cubicBezTo>
                    <a:cubicBezTo>
                      <a:pt x="50424" y="236851"/>
                      <a:pt x="239516" y="54330"/>
                      <a:pt x="463408" y="54330"/>
                    </a:cubicBezTo>
                    <a:lnTo>
                      <a:pt x="463408" y="47938"/>
                    </a:lnTo>
                    <a:cubicBezTo>
                      <a:pt x="236143" y="47938"/>
                      <a:pt x="44210" y="233123"/>
                      <a:pt x="36931" y="461807"/>
                    </a:cubicBezTo>
                    <a:cubicBezTo>
                      <a:pt x="26633" y="461097"/>
                      <a:pt x="16335" y="460564"/>
                      <a:pt x="5859" y="460387"/>
                    </a:cubicBezTo>
                    <a:cubicBezTo>
                      <a:pt x="5859" y="456658"/>
                      <a:pt x="6037" y="452752"/>
                      <a:pt x="6214" y="449024"/>
                    </a:cubicBezTo>
                    <a:cubicBezTo>
                      <a:pt x="6214" y="446005"/>
                      <a:pt x="6392" y="442987"/>
                      <a:pt x="6569" y="439969"/>
                    </a:cubicBezTo>
                    <a:cubicBezTo>
                      <a:pt x="6924" y="433754"/>
                      <a:pt x="7457" y="427718"/>
                      <a:pt x="7990" y="421503"/>
                    </a:cubicBezTo>
                    <a:lnTo>
                      <a:pt x="8345" y="417420"/>
                    </a:lnTo>
                    <a:cubicBezTo>
                      <a:pt x="31959" y="188025"/>
                      <a:pt x="228508" y="8700"/>
                      <a:pt x="463408" y="8700"/>
                    </a:cubicBezTo>
                    <a:lnTo>
                      <a:pt x="463940" y="8700"/>
                    </a:lnTo>
                    <a:lnTo>
                      <a:pt x="463940" y="5504"/>
                    </a:lnTo>
                    <a:cubicBezTo>
                      <a:pt x="463940" y="3729"/>
                      <a:pt x="463940" y="1775"/>
                      <a:pt x="463940" y="0"/>
                    </a:cubicBezTo>
                    <a:lnTo>
                      <a:pt x="463408" y="0"/>
                    </a:lnTo>
                    <a:lnTo>
                      <a:pt x="456838" y="0"/>
                    </a:lnTo>
                    <a:lnTo>
                      <a:pt x="456838" y="1775"/>
                    </a:lnTo>
                    <a:cubicBezTo>
                      <a:pt x="446363" y="1775"/>
                      <a:pt x="436065" y="2308"/>
                      <a:pt x="425767" y="3018"/>
                    </a:cubicBezTo>
                    <a:lnTo>
                      <a:pt x="425767" y="1598"/>
                    </a:lnTo>
                    <a:lnTo>
                      <a:pt x="425767" y="0"/>
                    </a:lnTo>
                    <a:lnTo>
                      <a:pt x="419375" y="0"/>
                    </a:lnTo>
                    <a:lnTo>
                      <a:pt x="419197" y="0"/>
                    </a:lnTo>
                    <a:lnTo>
                      <a:pt x="419375" y="1775"/>
                    </a:lnTo>
                    <a:lnTo>
                      <a:pt x="419375" y="3551"/>
                    </a:lnTo>
                    <a:cubicBezTo>
                      <a:pt x="406414" y="4616"/>
                      <a:pt x="393630" y="6392"/>
                      <a:pt x="381024" y="8700"/>
                    </a:cubicBezTo>
                    <a:cubicBezTo>
                      <a:pt x="381024" y="5859"/>
                      <a:pt x="380846" y="2841"/>
                      <a:pt x="380669" y="0"/>
                    </a:cubicBezTo>
                    <a:lnTo>
                      <a:pt x="374277" y="0"/>
                    </a:lnTo>
                    <a:lnTo>
                      <a:pt x="374277" y="0"/>
                    </a:lnTo>
                    <a:cubicBezTo>
                      <a:pt x="374455" y="3373"/>
                      <a:pt x="374632" y="6569"/>
                      <a:pt x="374632" y="9943"/>
                    </a:cubicBezTo>
                    <a:cubicBezTo>
                      <a:pt x="363269" y="12073"/>
                      <a:pt x="352083" y="14559"/>
                      <a:pt x="341075" y="17577"/>
                    </a:cubicBezTo>
                    <a:lnTo>
                      <a:pt x="341075" y="16335"/>
                    </a:lnTo>
                    <a:cubicBezTo>
                      <a:pt x="340898" y="10831"/>
                      <a:pt x="340720" y="5504"/>
                      <a:pt x="340365" y="177"/>
                    </a:cubicBezTo>
                    <a:lnTo>
                      <a:pt x="333973" y="177"/>
                    </a:lnTo>
                    <a:lnTo>
                      <a:pt x="333973" y="177"/>
                    </a:lnTo>
                    <a:cubicBezTo>
                      <a:pt x="334328" y="5504"/>
                      <a:pt x="334506" y="11008"/>
                      <a:pt x="334683" y="16512"/>
                    </a:cubicBezTo>
                    <a:lnTo>
                      <a:pt x="334683" y="19530"/>
                    </a:lnTo>
                    <a:cubicBezTo>
                      <a:pt x="322255" y="23081"/>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877"/>
                      <a:pt x="291716" y="17222"/>
                      <a:pt x="291716" y="25922"/>
                    </a:cubicBezTo>
                    <a:cubicBezTo>
                      <a:pt x="291716" y="27165"/>
                      <a:pt x="291716" y="31249"/>
                      <a:pt x="291716" y="34267"/>
                    </a:cubicBezTo>
                    <a:cubicBezTo>
                      <a:pt x="151806" y="89308"/>
                      <a:pt x="45098" y="211284"/>
                      <a:pt x="11008" y="360959"/>
                    </a:cubicBezTo>
                    <a:lnTo>
                      <a:pt x="10475" y="363267"/>
                    </a:lnTo>
                    <a:cubicBezTo>
                      <a:pt x="9410" y="367883"/>
                      <a:pt x="8522" y="372500"/>
                      <a:pt x="7635" y="377116"/>
                    </a:cubicBezTo>
                    <a:lnTo>
                      <a:pt x="6747" y="381732"/>
                    </a:lnTo>
                    <a:cubicBezTo>
                      <a:pt x="5504" y="388657"/>
                      <a:pt x="4439" y="395581"/>
                      <a:pt x="3373" y="402683"/>
                    </a:cubicBezTo>
                    <a:cubicBezTo>
                      <a:pt x="3018" y="404991"/>
                      <a:pt x="2663" y="407477"/>
                      <a:pt x="2486" y="409785"/>
                    </a:cubicBezTo>
                    <a:cubicBezTo>
                      <a:pt x="2308" y="407477"/>
                      <a:pt x="1776" y="405346"/>
                      <a:pt x="1598" y="403038"/>
                    </a:cubicBezTo>
                    <a:cubicBezTo>
                      <a:pt x="1065" y="399665"/>
                      <a:pt x="533" y="396291"/>
                      <a:pt x="0" y="393095"/>
                    </a:cubicBezTo>
                    <a:lnTo>
                      <a:pt x="0" y="467489"/>
                    </a:lnTo>
                    <a:lnTo>
                      <a:pt x="2486" y="467311"/>
                    </a:lnTo>
                    <a:cubicBezTo>
                      <a:pt x="237208" y="467311"/>
                      <a:pt x="431093" y="646814"/>
                      <a:pt x="454530" y="876209"/>
                    </a:cubicBezTo>
                    <a:close/>
                  </a:path>
                </a:pathLst>
              </a:custGeom>
              <a:grpFill/>
              <a:ln w="10769" cap="flat">
                <a:noFill/>
                <a:prstDash val="solid"/>
                <a:miter/>
              </a:ln>
            </p:spPr>
            <p:txBody>
              <a:bodyPr rtlCol="0" anchor="ctr"/>
              <a:lstStyle/>
              <a:p>
                <a:endParaRPr lang="en-US" dirty="0"/>
              </a:p>
            </p:txBody>
          </p:sp>
          <p:sp>
            <p:nvSpPr>
              <p:cNvPr id="1139" name="Freeform: Shape 1138">
                <a:extLst>
                  <a:ext uri="{FF2B5EF4-FFF2-40B4-BE49-F238E27FC236}">
                    <a16:creationId xmlns:a16="http://schemas.microsoft.com/office/drawing/2014/main" id="{6BC73B66-F4FE-4192-AD95-7727982940C1}"/>
                  </a:ext>
                </a:extLst>
              </p:cNvPr>
              <p:cNvSpPr/>
              <p:nvPr/>
            </p:nvSpPr>
            <p:spPr>
              <a:xfrm>
                <a:off x="1" y="2901519"/>
                <a:ext cx="296509" cy="267212"/>
              </a:xfrm>
              <a:custGeom>
                <a:avLst/>
                <a:gdLst>
                  <a:gd name="connsiteX0" fmla="*/ 290118 w 296509"/>
                  <a:gd name="connsiteY0" fmla="*/ 267213 h 267212"/>
                  <a:gd name="connsiteX1" fmla="*/ 296332 w 296509"/>
                  <a:gd name="connsiteY1" fmla="*/ 267213 h 267212"/>
                  <a:gd name="connsiteX2" fmla="*/ 296510 w 296509"/>
                  <a:gd name="connsiteY2" fmla="*/ 267213 h 267212"/>
                  <a:gd name="connsiteX3" fmla="*/ 2308 w 296509"/>
                  <a:gd name="connsiteY3" fmla="*/ 0 h 267212"/>
                  <a:gd name="connsiteX4" fmla="*/ 0 w 296509"/>
                  <a:gd name="connsiteY4" fmla="*/ 0 h 267212"/>
                  <a:gd name="connsiteX5" fmla="*/ 0 w 296509"/>
                  <a:gd name="connsiteY5" fmla="*/ 6392 h 267212"/>
                  <a:gd name="connsiteX6" fmla="*/ 2486 w 296509"/>
                  <a:gd name="connsiteY6" fmla="*/ 6214 h 267212"/>
                  <a:gd name="connsiteX7" fmla="*/ 290118 w 296509"/>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509" h="267212">
                    <a:moveTo>
                      <a:pt x="290118" y="267213"/>
                    </a:moveTo>
                    <a:lnTo>
                      <a:pt x="296332" y="267213"/>
                    </a:lnTo>
                    <a:lnTo>
                      <a:pt x="296510" y="267213"/>
                    </a:lnTo>
                    <a:cubicBezTo>
                      <a:pt x="281596" y="117893"/>
                      <a:pt x="154292" y="0"/>
                      <a:pt x="2308" y="0"/>
                    </a:cubicBezTo>
                    <a:lnTo>
                      <a:pt x="0" y="0"/>
                    </a:lnTo>
                    <a:lnTo>
                      <a:pt x="0" y="6392"/>
                    </a:lnTo>
                    <a:lnTo>
                      <a:pt x="2486" y="6214"/>
                    </a:lnTo>
                    <a:cubicBezTo>
                      <a:pt x="150918" y="6392"/>
                      <a:pt x="275381" y="121444"/>
                      <a:pt x="290118" y="267213"/>
                    </a:cubicBezTo>
                    <a:close/>
                  </a:path>
                </a:pathLst>
              </a:custGeom>
              <a:grpFill/>
              <a:ln w="10769" cap="flat">
                <a:noFill/>
                <a:prstDash val="solid"/>
                <a:miter/>
              </a:ln>
            </p:spPr>
            <p:txBody>
              <a:bodyPr rtlCol="0" anchor="ctr"/>
              <a:lstStyle/>
              <a:p>
                <a:endParaRPr lang="en-US" dirty="0"/>
              </a:p>
            </p:txBody>
          </p:sp>
          <p:sp>
            <p:nvSpPr>
              <p:cNvPr id="1140" name="Freeform: Shape 1139">
                <a:extLst>
                  <a:ext uri="{FF2B5EF4-FFF2-40B4-BE49-F238E27FC236}">
                    <a16:creationId xmlns:a16="http://schemas.microsoft.com/office/drawing/2014/main" id="{B2D9F113-6232-481F-8FBC-319DCE619C2B}"/>
                  </a:ext>
                </a:extLst>
              </p:cNvPr>
              <p:cNvSpPr/>
              <p:nvPr/>
            </p:nvSpPr>
            <p:spPr>
              <a:xfrm>
                <a:off x="1" y="2755751"/>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355 h 412803"/>
                  <a:gd name="connsiteX9" fmla="*/ 0 w 425944"/>
                  <a:gd name="connsiteY9" fmla="*/ 6747 h 412803"/>
                  <a:gd name="connsiteX10" fmla="*/ 2486 w 425944"/>
                  <a:gd name="connsiteY10" fmla="*/ 6569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89"/>
                      <a:pt x="113455" y="0"/>
                      <a:pt x="2486" y="0"/>
                    </a:cubicBezTo>
                    <a:lnTo>
                      <a:pt x="0" y="355"/>
                    </a:lnTo>
                    <a:lnTo>
                      <a:pt x="0" y="6747"/>
                    </a:lnTo>
                    <a:lnTo>
                      <a:pt x="2486" y="6569"/>
                    </a:lnTo>
                    <a:cubicBezTo>
                      <a:pt x="111857" y="6747"/>
                      <a:pt x="215014" y="48826"/>
                      <a:pt x="293491" y="125172"/>
                    </a:cubicBezTo>
                    <a:close/>
                  </a:path>
                </a:pathLst>
              </a:custGeom>
              <a:grpFill/>
              <a:ln w="10769" cap="flat">
                <a:noFill/>
                <a:prstDash val="solid"/>
                <a:miter/>
              </a:ln>
            </p:spPr>
            <p:txBody>
              <a:bodyPr rtlCol="0" anchor="ctr"/>
              <a:lstStyle/>
              <a:p>
                <a:endParaRPr lang="en-US" dirty="0"/>
              </a:p>
            </p:txBody>
          </p:sp>
          <p:sp>
            <p:nvSpPr>
              <p:cNvPr id="1141" name="Freeform: Shape 1140">
                <a:extLst>
                  <a:ext uri="{FF2B5EF4-FFF2-40B4-BE49-F238E27FC236}">
                    <a16:creationId xmlns:a16="http://schemas.microsoft.com/office/drawing/2014/main" id="{FBB08968-93CD-408A-90FB-BCAEBE556482}"/>
                  </a:ext>
                </a:extLst>
              </p:cNvPr>
              <p:cNvSpPr/>
              <p:nvPr/>
            </p:nvSpPr>
            <p:spPr>
              <a:xfrm>
                <a:off x="1" y="2801026"/>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8 h 367705"/>
                  <a:gd name="connsiteX5" fmla="*/ 0 w 380846"/>
                  <a:gd name="connsiteY5" fmla="*/ 6570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8"/>
                    </a:lnTo>
                    <a:lnTo>
                      <a:pt x="0" y="6570"/>
                    </a:lnTo>
                    <a:lnTo>
                      <a:pt x="2486" y="6392"/>
                    </a:lnTo>
                    <a:cubicBezTo>
                      <a:pt x="203118" y="6392"/>
                      <a:pt x="367885" y="167607"/>
                      <a:pt x="374455" y="367706"/>
                    </a:cubicBezTo>
                    <a:close/>
                  </a:path>
                </a:pathLst>
              </a:custGeom>
              <a:grpFill/>
              <a:ln w="10769" cap="flat">
                <a:noFill/>
                <a:prstDash val="solid"/>
                <a:miter/>
              </a:ln>
            </p:spPr>
            <p:txBody>
              <a:bodyPr rtlCol="0" anchor="ctr"/>
              <a:lstStyle/>
              <a:p>
                <a:endParaRPr lang="en-US" dirty="0"/>
              </a:p>
            </p:txBody>
          </p:sp>
          <p:sp>
            <p:nvSpPr>
              <p:cNvPr id="1142" name="Freeform: Shape 1141">
                <a:extLst>
                  <a:ext uri="{FF2B5EF4-FFF2-40B4-BE49-F238E27FC236}">
                    <a16:creationId xmlns:a16="http://schemas.microsoft.com/office/drawing/2014/main" id="{D6501A21-6132-4517-835A-80487CCAE36E}"/>
                  </a:ext>
                </a:extLst>
              </p:cNvPr>
              <p:cNvSpPr/>
              <p:nvPr/>
            </p:nvSpPr>
            <p:spPr>
              <a:xfrm>
                <a:off x="1" y="2849852"/>
                <a:ext cx="340364" cy="318879"/>
              </a:xfrm>
              <a:custGeom>
                <a:avLst/>
                <a:gdLst>
                  <a:gd name="connsiteX0" fmla="*/ 333973 w 340364"/>
                  <a:gd name="connsiteY0" fmla="*/ 318880 h 318879"/>
                  <a:gd name="connsiteX1" fmla="*/ 340365 w 340364"/>
                  <a:gd name="connsiteY1" fmla="*/ 318880 h 318879"/>
                  <a:gd name="connsiteX2" fmla="*/ 340365 w 340364"/>
                  <a:gd name="connsiteY2" fmla="*/ 318880 h 318879"/>
                  <a:gd name="connsiteX3" fmla="*/ 239694 w 340364"/>
                  <a:gd name="connsiteY3" fmla="*/ 97298 h 318879"/>
                  <a:gd name="connsiteX4" fmla="*/ 2308 w 340364"/>
                  <a:gd name="connsiteY4" fmla="*/ 0 h 318879"/>
                  <a:gd name="connsiteX5" fmla="*/ 0 w 340364"/>
                  <a:gd name="connsiteY5" fmla="*/ 0 h 318879"/>
                  <a:gd name="connsiteX6" fmla="*/ 0 w 340364"/>
                  <a:gd name="connsiteY6" fmla="*/ 6392 h 318879"/>
                  <a:gd name="connsiteX7" fmla="*/ 2486 w 340364"/>
                  <a:gd name="connsiteY7" fmla="*/ 6214 h 318879"/>
                  <a:gd name="connsiteX8" fmla="*/ 333973 w 340364"/>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64" h="318879">
                    <a:moveTo>
                      <a:pt x="333973" y="318880"/>
                    </a:moveTo>
                    <a:lnTo>
                      <a:pt x="340365" y="318880"/>
                    </a:lnTo>
                    <a:lnTo>
                      <a:pt x="340365" y="318880"/>
                    </a:lnTo>
                    <a:cubicBezTo>
                      <a:pt x="335393" y="234899"/>
                      <a:pt x="299883" y="156599"/>
                      <a:pt x="239694" y="97298"/>
                    </a:cubicBezTo>
                    <a:cubicBezTo>
                      <a:pt x="175953" y="34622"/>
                      <a:pt x="91616" y="0"/>
                      <a:pt x="2308" y="0"/>
                    </a:cubicBezTo>
                    <a:lnTo>
                      <a:pt x="0" y="0"/>
                    </a:lnTo>
                    <a:lnTo>
                      <a:pt x="0" y="6392"/>
                    </a:lnTo>
                    <a:lnTo>
                      <a:pt x="2486" y="6214"/>
                    </a:lnTo>
                    <a:cubicBezTo>
                      <a:pt x="177373" y="6392"/>
                      <a:pt x="323320" y="145236"/>
                      <a:pt x="333973" y="318880"/>
                    </a:cubicBezTo>
                    <a:close/>
                  </a:path>
                </a:pathLst>
              </a:custGeom>
              <a:grpFill/>
              <a:ln w="10769" cap="flat">
                <a:noFill/>
                <a:prstDash val="solid"/>
                <a:miter/>
              </a:ln>
            </p:spPr>
            <p:txBody>
              <a:bodyPr rtlCol="0" anchor="ctr"/>
              <a:lstStyle/>
              <a:p>
                <a:endParaRPr lang="en-US" dirty="0"/>
              </a:p>
            </p:txBody>
          </p:sp>
          <p:sp>
            <p:nvSpPr>
              <p:cNvPr id="1143" name="Freeform: Shape 1142">
                <a:extLst>
                  <a:ext uri="{FF2B5EF4-FFF2-40B4-BE49-F238E27FC236}">
                    <a16:creationId xmlns:a16="http://schemas.microsoft.com/office/drawing/2014/main" id="{4B0F2A9B-4C01-4352-9B18-6D87B70468BC}"/>
                  </a:ext>
                </a:extLst>
              </p:cNvPr>
              <p:cNvSpPr/>
              <p:nvPr/>
            </p:nvSpPr>
            <p:spPr>
              <a:xfrm>
                <a:off x="460212"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44" name="Freeform: Shape 1143">
                <a:extLst>
                  <a:ext uri="{FF2B5EF4-FFF2-40B4-BE49-F238E27FC236}">
                    <a16:creationId xmlns:a16="http://schemas.microsoft.com/office/drawing/2014/main" id="{F83745B9-CB3C-427D-8F0D-F45302E8C666}"/>
                  </a:ext>
                </a:extLst>
              </p:cNvPr>
              <p:cNvSpPr/>
              <p:nvPr/>
            </p:nvSpPr>
            <p:spPr>
              <a:xfrm>
                <a:off x="1" y="2250266"/>
                <a:ext cx="463940" cy="918642"/>
              </a:xfrm>
              <a:custGeom>
                <a:avLst/>
                <a:gdLst>
                  <a:gd name="connsiteX0" fmla="*/ 454530 w 463940"/>
                  <a:gd name="connsiteY0" fmla="*/ 875498 h 918642"/>
                  <a:gd name="connsiteX1" fmla="*/ 454885 w 463940"/>
                  <a:gd name="connsiteY1" fmla="*/ 879049 h 918642"/>
                  <a:gd name="connsiteX2" fmla="*/ 456306 w 463940"/>
                  <a:gd name="connsiteY2" fmla="*/ 898047 h 918642"/>
                  <a:gd name="connsiteX3" fmla="*/ 456661 w 463940"/>
                  <a:gd name="connsiteY3" fmla="*/ 906570 h 918642"/>
                  <a:gd name="connsiteX4" fmla="*/ 457016 w 463940"/>
                  <a:gd name="connsiteY4" fmla="*/ 918643 h 918642"/>
                  <a:gd name="connsiteX5" fmla="*/ 457016 w 463940"/>
                  <a:gd name="connsiteY5" fmla="*/ 918643 h 918642"/>
                  <a:gd name="connsiteX6" fmla="*/ 463585 w 463940"/>
                  <a:gd name="connsiteY6" fmla="*/ 918643 h 918642"/>
                  <a:gd name="connsiteX7" fmla="*/ 460389 w 463940"/>
                  <a:gd name="connsiteY7" fmla="*/ 868396 h 918642"/>
                  <a:gd name="connsiteX8" fmla="*/ 460389 w 463940"/>
                  <a:gd name="connsiteY8" fmla="*/ 867864 h 918642"/>
                  <a:gd name="connsiteX9" fmla="*/ 459501 w 463940"/>
                  <a:gd name="connsiteY9" fmla="*/ 861117 h 918642"/>
                  <a:gd name="connsiteX10" fmla="*/ 456128 w 463940"/>
                  <a:gd name="connsiteY10" fmla="*/ 839456 h 918642"/>
                  <a:gd name="connsiteX11" fmla="*/ 455418 w 463940"/>
                  <a:gd name="connsiteY11" fmla="*/ 835372 h 918642"/>
                  <a:gd name="connsiteX12" fmla="*/ 452399 w 463940"/>
                  <a:gd name="connsiteY12" fmla="*/ 821346 h 918642"/>
                  <a:gd name="connsiteX13" fmla="*/ 451867 w 463940"/>
                  <a:gd name="connsiteY13" fmla="*/ 819393 h 918642"/>
                  <a:gd name="connsiteX14" fmla="*/ 170981 w 463940"/>
                  <a:gd name="connsiteY14" fmla="*/ 492168 h 918642"/>
                  <a:gd name="connsiteX15" fmla="*/ 170981 w 463940"/>
                  <a:gd name="connsiteY15" fmla="*/ 483824 h 918642"/>
                  <a:gd name="connsiteX16" fmla="*/ 463408 w 463940"/>
                  <a:gd name="connsiteY16" fmla="*/ 199566 h 918642"/>
                  <a:gd name="connsiteX17" fmla="*/ 463408 w 463940"/>
                  <a:gd name="connsiteY17" fmla="*/ 193174 h 918642"/>
                  <a:gd name="connsiteX18" fmla="*/ 164590 w 463940"/>
                  <a:gd name="connsiteY18" fmla="*/ 483824 h 918642"/>
                  <a:gd name="connsiteX19" fmla="*/ 164590 w 463940"/>
                  <a:gd name="connsiteY19" fmla="*/ 489683 h 918642"/>
                  <a:gd name="connsiteX20" fmla="*/ 128014 w 463940"/>
                  <a:gd name="connsiteY20" fmla="*/ 477609 h 918642"/>
                  <a:gd name="connsiteX21" fmla="*/ 128014 w 463940"/>
                  <a:gd name="connsiteY21" fmla="*/ 474591 h 918642"/>
                  <a:gd name="connsiteX22" fmla="*/ 227443 w 463940"/>
                  <a:gd name="connsiteY22" fmla="*/ 243421 h 918642"/>
                  <a:gd name="connsiteX23" fmla="*/ 460744 w 463940"/>
                  <a:gd name="connsiteY23" fmla="*/ 147899 h 918642"/>
                  <a:gd name="connsiteX24" fmla="*/ 463408 w 463940"/>
                  <a:gd name="connsiteY24" fmla="*/ 147899 h 918642"/>
                  <a:gd name="connsiteX25" fmla="*/ 463408 w 463940"/>
                  <a:gd name="connsiteY25" fmla="*/ 141507 h 918642"/>
                  <a:gd name="connsiteX26" fmla="*/ 460744 w 463940"/>
                  <a:gd name="connsiteY26" fmla="*/ 141507 h 918642"/>
                  <a:gd name="connsiteX27" fmla="*/ 223004 w 463940"/>
                  <a:gd name="connsiteY27" fmla="*/ 238805 h 918642"/>
                  <a:gd name="connsiteX28" fmla="*/ 121622 w 463940"/>
                  <a:gd name="connsiteY28" fmla="*/ 474591 h 918642"/>
                  <a:gd name="connsiteX29" fmla="*/ 121622 w 463940"/>
                  <a:gd name="connsiteY29" fmla="*/ 475834 h 918642"/>
                  <a:gd name="connsiteX30" fmla="*/ 88065 w 463940"/>
                  <a:gd name="connsiteY30" fmla="*/ 468199 h 918642"/>
                  <a:gd name="connsiteX31" fmla="*/ 463408 w 463940"/>
                  <a:gd name="connsiteY31" fmla="*/ 99250 h 918642"/>
                  <a:gd name="connsiteX32" fmla="*/ 463408 w 463940"/>
                  <a:gd name="connsiteY32" fmla="*/ 92859 h 918642"/>
                  <a:gd name="connsiteX33" fmla="*/ 81673 w 463940"/>
                  <a:gd name="connsiteY33" fmla="*/ 467134 h 918642"/>
                  <a:gd name="connsiteX34" fmla="*/ 43322 w 463940"/>
                  <a:gd name="connsiteY34" fmla="*/ 462162 h 918642"/>
                  <a:gd name="connsiteX35" fmla="*/ 463408 w 463940"/>
                  <a:gd name="connsiteY35" fmla="*/ 54330 h 918642"/>
                  <a:gd name="connsiteX36" fmla="*/ 463408 w 463940"/>
                  <a:gd name="connsiteY36" fmla="*/ 47939 h 918642"/>
                  <a:gd name="connsiteX37" fmla="*/ 36931 w 463940"/>
                  <a:gd name="connsiteY37" fmla="*/ 461807 h 918642"/>
                  <a:gd name="connsiteX38" fmla="*/ 5859 w 463940"/>
                  <a:gd name="connsiteY38" fmla="*/ 460387 h 918642"/>
                  <a:gd name="connsiteX39" fmla="*/ 6214 w 463940"/>
                  <a:gd name="connsiteY39" fmla="*/ 449024 h 918642"/>
                  <a:gd name="connsiteX40" fmla="*/ 6569 w 463940"/>
                  <a:gd name="connsiteY40" fmla="*/ 439969 h 918642"/>
                  <a:gd name="connsiteX41" fmla="*/ 7990 w 463940"/>
                  <a:gd name="connsiteY41" fmla="*/ 421503 h 918642"/>
                  <a:gd name="connsiteX42" fmla="*/ 8345 w 463940"/>
                  <a:gd name="connsiteY42" fmla="*/ 417420 h 918642"/>
                  <a:gd name="connsiteX43" fmla="*/ 463408 w 463940"/>
                  <a:gd name="connsiteY43" fmla="*/ 8700 h 918642"/>
                  <a:gd name="connsiteX44" fmla="*/ 463940 w 463940"/>
                  <a:gd name="connsiteY44" fmla="*/ 8700 h 918642"/>
                  <a:gd name="connsiteX45" fmla="*/ 463940 w 463940"/>
                  <a:gd name="connsiteY45" fmla="*/ 5504 h 918642"/>
                  <a:gd name="connsiteX46" fmla="*/ 463940 w 463940"/>
                  <a:gd name="connsiteY46" fmla="*/ 0 h 918642"/>
                  <a:gd name="connsiteX47" fmla="*/ 463408 w 463940"/>
                  <a:gd name="connsiteY47" fmla="*/ 0 h 918642"/>
                  <a:gd name="connsiteX48" fmla="*/ 456838 w 463940"/>
                  <a:gd name="connsiteY48" fmla="*/ 0 h 918642"/>
                  <a:gd name="connsiteX49" fmla="*/ 456838 w 463940"/>
                  <a:gd name="connsiteY49" fmla="*/ 1775 h 918642"/>
                  <a:gd name="connsiteX50" fmla="*/ 425767 w 463940"/>
                  <a:gd name="connsiteY50" fmla="*/ 3196 h 918642"/>
                  <a:gd name="connsiteX51" fmla="*/ 425767 w 463940"/>
                  <a:gd name="connsiteY51" fmla="*/ 1598 h 918642"/>
                  <a:gd name="connsiteX52" fmla="*/ 425767 w 463940"/>
                  <a:gd name="connsiteY52" fmla="*/ 0 h 918642"/>
                  <a:gd name="connsiteX53" fmla="*/ 419375 w 463940"/>
                  <a:gd name="connsiteY53" fmla="*/ 0 h 918642"/>
                  <a:gd name="connsiteX54" fmla="*/ 419197 w 463940"/>
                  <a:gd name="connsiteY54" fmla="*/ 0 h 918642"/>
                  <a:gd name="connsiteX55" fmla="*/ 419375 w 463940"/>
                  <a:gd name="connsiteY55" fmla="*/ 1775 h 918642"/>
                  <a:gd name="connsiteX56" fmla="*/ 419375 w 463940"/>
                  <a:gd name="connsiteY56" fmla="*/ 3551 h 918642"/>
                  <a:gd name="connsiteX57" fmla="*/ 381024 w 463940"/>
                  <a:gd name="connsiteY57" fmla="*/ 8700 h 918642"/>
                  <a:gd name="connsiteX58" fmla="*/ 380669 w 463940"/>
                  <a:gd name="connsiteY58" fmla="*/ 0 h 918642"/>
                  <a:gd name="connsiteX59" fmla="*/ 374277 w 463940"/>
                  <a:gd name="connsiteY59" fmla="*/ 0 h 918642"/>
                  <a:gd name="connsiteX60" fmla="*/ 374277 w 463940"/>
                  <a:gd name="connsiteY60" fmla="*/ 0 h 918642"/>
                  <a:gd name="connsiteX61" fmla="*/ 374632 w 463940"/>
                  <a:gd name="connsiteY61" fmla="*/ 9765 h 918642"/>
                  <a:gd name="connsiteX62" fmla="*/ 341075 w 463940"/>
                  <a:gd name="connsiteY62" fmla="*/ 17400 h 918642"/>
                  <a:gd name="connsiteX63" fmla="*/ 341075 w 463940"/>
                  <a:gd name="connsiteY63" fmla="*/ 16157 h 918642"/>
                  <a:gd name="connsiteX64" fmla="*/ 340365 w 463940"/>
                  <a:gd name="connsiteY64" fmla="*/ 0 h 918642"/>
                  <a:gd name="connsiteX65" fmla="*/ 333973 w 463940"/>
                  <a:gd name="connsiteY65" fmla="*/ 0 h 918642"/>
                  <a:gd name="connsiteX66" fmla="*/ 333973 w 463940"/>
                  <a:gd name="connsiteY66" fmla="*/ 0 h 918642"/>
                  <a:gd name="connsiteX67" fmla="*/ 334683 w 463940"/>
                  <a:gd name="connsiteY67" fmla="*/ 16335 h 918642"/>
                  <a:gd name="connsiteX68" fmla="*/ 334683 w 463940"/>
                  <a:gd name="connsiteY68" fmla="*/ 19353 h 918642"/>
                  <a:gd name="connsiteX69" fmla="*/ 298108 w 463940"/>
                  <a:gd name="connsiteY69" fmla="*/ 31249 h 918642"/>
                  <a:gd name="connsiteX70" fmla="*/ 298108 w 463940"/>
                  <a:gd name="connsiteY70" fmla="*/ 25390 h 918642"/>
                  <a:gd name="connsiteX71" fmla="*/ 296510 w 463940"/>
                  <a:gd name="connsiteY71" fmla="*/ 0 h 918642"/>
                  <a:gd name="connsiteX72" fmla="*/ 290296 w 463940"/>
                  <a:gd name="connsiteY72" fmla="*/ 0 h 918642"/>
                  <a:gd name="connsiteX73" fmla="*/ 290118 w 463940"/>
                  <a:gd name="connsiteY73" fmla="*/ 0 h 918642"/>
                  <a:gd name="connsiteX74" fmla="*/ 291716 w 463940"/>
                  <a:gd name="connsiteY74" fmla="*/ 25567 h 918642"/>
                  <a:gd name="connsiteX75" fmla="*/ 291716 w 463940"/>
                  <a:gd name="connsiteY75" fmla="*/ 33912 h 918642"/>
                  <a:gd name="connsiteX76" fmla="*/ 11008 w 463940"/>
                  <a:gd name="connsiteY76" fmla="*/ 360959 h 918642"/>
                  <a:gd name="connsiteX77" fmla="*/ 10475 w 463940"/>
                  <a:gd name="connsiteY77" fmla="*/ 363267 h 918642"/>
                  <a:gd name="connsiteX78" fmla="*/ 7635 w 463940"/>
                  <a:gd name="connsiteY78" fmla="*/ 377116 h 918642"/>
                  <a:gd name="connsiteX79" fmla="*/ 6747 w 463940"/>
                  <a:gd name="connsiteY79" fmla="*/ 381732 h 918642"/>
                  <a:gd name="connsiteX80" fmla="*/ 3373 w 463940"/>
                  <a:gd name="connsiteY80" fmla="*/ 402683 h 918642"/>
                  <a:gd name="connsiteX81" fmla="*/ 2486 w 463940"/>
                  <a:gd name="connsiteY81" fmla="*/ 409785 h 918642"/>
                  <a:gd name="connsiteX82" fmla="*/ 1598 w 463940"/>
                  <a:gd name="connsiteY82" fmla="*/ 403038 h 918642"/>
                  <a:gd name="connsiteX83" fmla="*/ 0 w 463940"/>
                  <a:gd name="connsiteY83" fmla="*/ 393096 h 918642"/>
                  <a:gd name="connsiteX84" fmla="*/ 0 w 463940"/>
                  <a:gd name="connsiteY84" fmla="*/ 467489 h 918642"/>
                  <a:gd name="connsiteX85" fmla="*/ 2486 w 463940"/>
                  <a:gd name="connsiteY85" fmla="*/ 467311 h 918642"/>
                  <a:gd name="connsiteX86" fmla="*/ 454530 w 463940"/>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8642">
                    <a:moveTo>
                      <a:pt x="454530" y="875498"/>
                    </a:moveTo>
                    <a:lnTo>
                      <a:pt x="454885" y="879049"/>
                    </a:lnTo>
                    <a:cubicBezTo>
                      <a:pt x="455418" y="885264"/>
                      <a:pt x="455950" y="891656"/>
                      <a:pt x="456306" y="898047"/>
                    </a:cubicBezTo>
                    <a:cubicBezTo>
                      <a:pt x="456483" y="900888"/>
                      <a:pt x="456483" y="903729"/>
                      <a:pt x="456661" y="906570"/>
                    </a:cubicBezTo>
                    <a:cubicBezTo>
                      <a:pt x="456838" y="910653"/>
                      <a:pt x="456838" y="914559"/>
                      <a:pt x="457016" y="918643"/>
                    </a:cubicBezTo>
                    <a:lnTo>
                      <a:pt x="457016" y="918643"/>
                    </a:lnTo>
                    <a:lnTo>
                      <a:pt x="463585" y="918643"/>
                    </a:lnTo>
                    <a:cubicBezTo>
                      <a:pt x="463408" y="901598"/>
                      <a:pt x="462342" y="884909"/>
                      <a:pt x="460389" y="868396"/>
                    </a:cubicBezTo>
                    <a:lnTo>
                      <a:pt x="460389" y="867864"/>
                    </a:lnTo>
                    <a:cubicBezTo>
                      <a:pt x="460212" y="865556"/>
                      <a:pt x="459679" y="863425"/>
                      <a:pt x="459501" y="861117"/>
                    </a:cubicBezTo>
                    <a:cubicBezTo>
                      <a:pt x="458614" y="853837"/>
                      <a:pt x="457371" y="846558"/>
                      <a:pt x="456128" y="839456"/>
                    </a:cubicBezTo>
                    <a:lnTo>
                      <a:pt x="455418" y="835372"/>
                    </a:lnTo>
                    <a:cubicBezTo>
                      <a:pt x="454530" y="830578"/>
                      <a:pt x="453465" y="825962"/>
                      <a:pt x="452399" y="821346"/>
                    </a:cubicBezTo>
                    <a:lnTo>
                      <a:pt x="451867" y="819393"/>
                    </a:lnTo>
                    <a:cubicBezTo>
                      <a:pt x="417777" y="669718"/>
                      <a:pt x="311069" y="547564"/>
                      <a:pt x="170981" y="492168"/>
                    </a:cubicBezTo>
                    <a:cubicBezTo>
                      <a:pt x="170981" y="489150"/>
                      <a:pt x="170981" y="485244"/>
                      <a:pt x="170981" y="483824"/>
                    </a:cubicBezTo>
                    <a:cubicBezTo>
                      <a:pt x="174000" y="327047"/>
                      <a:pt x="306985" y="199566"/>
                      <a:pt x="463408" y="199566"/>
                    </a:cubicBezTo>
                    <a:lnTo>
                      <a:pt x="463408" y="193174"/>
                    </a:lnTo>
                    <a:cubicBezTo>
                      <a:pt x="303612" y="193174"/>
                      <a:pt x="167608" y="323496"/>
                      <a:pt x="164590" y="483824"/>
                    </a:cubicBezTo>
                    <a:cubicBezTo>
                      <a:pt x="164590" y="484711"/>
                      <a:pt x="164590" y="487197"/>
                      <a:pt x="164590" y="489683"/>
                    </a:cubicBezTo>
                    <a:cubicBezTo>
                      <a:pt x="152694" y="485244"/>
                      <a:pt x="140443" y="481160"/>
                      <a:pt x="128014" y="477609"/>
                    </a:cubicBezTo>
                    <a:lnTo>
                      <a:pt x="128014" y="474591"/>
                    </a:lnTo>
                    <a:cubicBezTo>
                      <a:pt x="129612" y="386881"/>
                      <a:pt x="164945" y="304853"/>
                      <a:pt x="227443" y="243421"/>
                    </a:cubicBezTo>
                    <a:cubicBezTo>
                      <a:pt x="289940" y="181811"/>
                      <a:pt x="373034" y="147899"/>
                      <a:pt x="460744" y="147899"/>
                    </a:cubicBezTo>
                    <a:lnTo>
                      <a:pt x="463408" y="147899"/>
                    </a:lnTo>
                    <a:lnTo>
                      <a:pt x="463408" y="141507"/>
                    </a:lnTo>
                    <a:lnTo>
                      <a:pt x="460744" y="141507"/>
                    </a:lnTo>
                    <a:cubicBezTo>
                      <a:pt x="371436" y="141507"/>
                      <a:pt x="286567" y="176130"/>
                      <a:pt x="223004" y="238805"/>
                    </a:cubicBezTo>
                    <a:cubicBezTo>
                      <a:pt x="159441" y="301480"/>
                      <a:pt x="123398" y="385283"/>
                      <a:pt x="121622" y="474591"/>
                    </a:cubicBezTo>
                    <a:lnTo>
                      <a:pt x="121622" y="475834"/>
                    </a:lnTo>
                    <a:cubicBezTo>
                      <a:pt x="110614" y="472815"/>
                      <a:pt x="99428" y="470330"/>
                      <a:pt x="88065" y="468199"/>
                    </a:cubicBezTo>
                    <a:cubicBezTo>
                      <a:pt x="90373" y="264549"/>
                      <a:pt x="260112" y="99250"/>
                      <a:pt x="463408" y="99250"/>
                    </a:cubicBezTo>
                    <a:lnTo>
                      <a:pt x="463408" y="92859"/>
                    </a:lnTo>
                    <a:cubicBezTo>
                      <a:pt x="256916" y="92859"/>
                      <a:pt x="84514" y="260466"/>
                      <a:pt x="81673" y="467134"/>
                    </a:cubicBezTo>
                    <a:cubicBezTo>
                      <a:pt x="69067" y="465003"/>
                      <a:pt x="56284" y="463228"/>
                      <a:pt x="43322" y="462162"/>
                    </a:cubicBezTo>
                    <a:cubicBezTo>
                      <a:pt x="50424" y="236852"/>
                      <a:pt x="239516" y="54330"/>
                      <a:pt x="463408" y="54330"/>
                    </a:cubicBezTo>
                    <a:lnTo>
                      <a:pt x="463408" y="47939"/>
                    </a:lnTo>
                    <a:cubicBezTo>
                      <a:pt x="236143" y="47939"/>
                      <a:pt x="44210" y="233123"/>
                      <a:pt x="36931" y="461807"/>
                    </a:cubicBezTo>
                    <a:cubicBezTo>
                      <a:pt x="26633" y="461097"/>
                      <a:pt x="16335" y="460564"/>
                      <a:pt x="5859" y="460387"/>
                    </a:cubicBezTo>
                    <a:cubicBezTo>
                      <a:pt x="5859" y="456658"/>
                      <a:pt x="6037" y="452752"/>
                      <a:pt x="6214" y="449024"/>
                    </a:cubicBezTo>
                    <a:cubicBezTo>
                      <a:pt x="6214" y="446005"/>
                      <a:pt x="6392" y="442987"/>
                      <a:pt x="6569" y="439969"/>
                    </a:cubicBezTo>
                    <a:cubicBezTo>
                      <a:pt x="6924" y="433754"/>
                      <a:pt x="7457" y="427718"/>
                      <a:pt x="7990" y="421503"/>
                    </a:cubicBezTo>
                    <a:lnTo>
                      <a:pt x="8345" y="417420"/>
                    </a:lnTo>
                    <a:cubicBezTo>
                      <a:pt x="31959" y="188025"/>
                      <a:pt x="228508" y="8700"/>
                      <a:pt x="463408" y="8700"/>
                    </a:cubicBezTo>
                    <a:lnTo>
                      <a:pt x="463940" y="8700"/>
                    </a:lnTo>
                    <a:lnTo>
                      <a:pt x="463940" y="5504"/>
                    </a:lnTo>
                    <a:cubicBezTo>
                      <a:pt x="463940" y="3729"/>
                      <a:pt x="463940" y="1775"/>
                      <a:pt x="463940" y="0"/>
                    </a:cubicBezTo>
                    <a:lnTo>
                      <a:pt x="463408" y="0"/>
                    </a:lnTo>
                    <a:lnTo>
                      <a:pt x="456838" y="0"/>
                    </a:lnTo>
                    <a:lnTo>
                      <a:pt x="456838" y="1775"/>
                    </a:lnTo>
                    <a:cubicBezTo>
                      <a:pt x="446363" y="1775"/>
                      <a:pt x="436065" y="2308"/>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1"/>
                      <a:pt x="380669" y="0"/>
                    </a:cubicBezTo>
                    <a:lnTo>
                      <a:pt x="374277" y="0"/>
                    </a:lnTo>
                    <a:lnTo>
                      <a:pt x="374277" y="0"/>
                    </a:lnTo>
                    <a:cubicBezTo>
                      <a:pt x="374455" y="3373"/>
                      <a:pt x="374632" y="6569"/>
                      <a:pt x="374632" y="9765"/>
                    </a:cubicBezTo>
                    <a:cubicBezTo>
                      <a:pt x="363269" y="11896"/>
                      <a:pt x="352083" y="14382"/>
                      <a:pt x="341075" y="17400"/>
                    </a:cubicBezTo>
                    <a:lnTo>
                      <a:pt x="341075" y="16157"/>
                    </a:lnTo>
                    <a:cubicBezTo>
                      <a:pt x="340898" y="10653"/>
                      <a:pt x="340720" y="5327"/>
                      <a:pt x="340365" y="0"/>
                    </a:cubicBezTo>
                    <a:lnTo>
                      <a:pt x="333973" y="0"/>
                    </a:lnTo>
                    <a:lnTo>
                      <a:pt x="333973" y="0"/>
                    </a:lnTo>
                    <a:cubicBezTo>
                      <a:pt x="334328" y="5327"/>
                      <a:pt x="334506" y="10831"/>
                      <a:pt x="334683" y="16335"/>
                    </a:cubicBezTo>
                    <a:lnTo>
                      <a:pt x="334683" y="19353"/>
                    </a:lnTo>
                    <a:cubicBezTo>
                      <a:pt x="322255" y="22904"/>
                      <a:pt x="310181" y="26810"/>
                      <a:pt x="298108" y="31249"/>
                    </a:cubicBezTo>
                    <a:cubicBezTo>
                      <a:pt x="298108" y="28763"/>
                      <a:pt x="298108" y="26455"/>
                      <a:pt x="298108" y="25390"/>
                    </a:cubicBezTo>
                    <a:cubicBezTo>
                      <a:pt x="297930" y="16867"/>
                      <a:pt x="297220" y="8345"/>
                      <a:pt x="296510" y="0"/>
                    </a:cubicBezTo>
                    <a:lnTo>
                      <a:pt x="290296" y="0"/>
                    </a:lnTo>
                    <a:lnTo>
                      <a:pt x="290118" y="0"/>
                    </a:lnTo>
                    <a:cubicBezTo>
                      <a:pt x="291006" y="8345"/>
                      <a:pt x="291716" y="16867"/>
                      <a:pt x="291716" y="25567"/>
                    </a:cubicBezTo>
                    <a:cubicBezTo>
                      <a:pt x="291716" y="26810"/>
                      <a:pt x="291716" y="30894"/>
                      <a:pt x="291716" y="33912"/>
                    </a:cubicBezTo>
                    <a:cubicBezTo>
                      <a:pt x="151628" y="89308"/>
                      <a:pt x="45098" y="211284"/>
                      <a:pt x="11008" y="360959"/>
                    </a:cubicBezTo>
                    <a:lnTo>
                      <a:pt x="10475" y="363267"/>
                    </a:lnTo>
                    <a:cubicBezTo>
                      <a:pt x="9410" y="367883"/>
                      <a:pt x="8522" y="372500"/>
                      <a:pt x="7635" y="377116"/>
                    </a:cubicBezTo>
                    <a:lnTo>
                      <a:pt x="6747" y="381732"/>
                    </a:lnTo>
                    <a:cubicBezTo>
                      <a:pt x="5504" y="388657"/>
                      <a:pt x="4439" y="395581"/>
                      <a:pt x="3373" y="402683"/>
                    </a:cubicBezTo>
                    <a:cubicBezTo>
                      <a:pt x="3018" y="404991"/>
                      <a:pt x="2663" y="407477"/>
                      <a:pt x="2486" y="409785"/>
                    </a:cubicBezTo>
                    <a:cubicBezTo>
                      <a:pt x="2308" y="407477"/>
                      <a:pt x="1776" y="405347"/>
                      <a:pt x="1598" y="403038"/>
                    </a:cubicBezTo>
                    <a:cubicBezTo>
                      <a:pt x="1243" y="399665"/>
                      <a:pt x="533" y="396291"/>
                      <a:pt x="0" y="393096"/>
                    </a:cubicBezTo>
                    <a:lnTo>
                      <a:pt x="0" y="467489"/>
                    </a:lnTo>
                    <a:lnTo>
                      <a:pt x="2486" y="467311"/>
                    </a:lnTo>
                    <a:cubicBezTo>
                      <a:pt x="237208" y="466601"/>
                      <a:pt x="431093" y="646104"/>
                      <a:pt x="454530" y="875498"/>
                    </a:cubicBezTo>
                    <a:close/>
                  </a:path>
                </a:pathLst>
              </a:custGeom>
              <a:grpFill/>
              <a:ln w="10769" cap="flat">
                <a:noFill/>
                <a:prstDash val="solid"/>
                <a:miter/>
              </a:ln>
            </p:spPr>
            <p:txBody>
              <a:bodyPr rtlCol="0" anchor="ctr"/>
              <a:lstStyle/>
              <a:p>
                <a:endParaRPr lang="en-US" dirty="0"/>
              </a:p>
            </p:txBody>
          </p:sp>
          <p:sp>
            <p:nvSpPr>
              <p:cNvPr id="1145" name="Freeform: Shape 1144">
                <a:extLst>
                  <a:ext uri="{FF2B5EF4-FFF2-40B4-BE49-F238E27FC236}">
                    <a16:creationId xmlns:a16="http://schemas.microsoft.com/office/drawing/2014/main" id="{74B0E0A5-B4DB-45FF-B9B1-EF925203A31F}"/>
                  </a:ext>
                </a:extLst>
              </p:cNvPr>
              <p:cNvSpPr/>
              <p:nvPr/>
            </p:nvSpPr>
            <p:spPr>
              <a:xfrm>
                <a:off x="1" y="3820517"/>
                <a:ext cx="296509" cy="267212"/>
              </a:xfrm>
              <a:custGeom>
                <a:avLst/>
                <a:gdLst>
                  <a:gd name="connsiteX0" fmla="*/ 290118 w 296509"/>
                  <a:gd name="connsiteY0" fmla="*/ 267213 h 267212"/>
                  <a:gd name="connsiteX1" fmla="*/ 296332 w 296509"/>
                  <a:gd name="connsiteY1" fmla="*/ 267213 h 267212"/>
                  <a:gd name="connsiteX2" fmla="*/ 296510 w 296509"/>
                  <a:gd name="connsiteY2" fmla="*/ 267213 h 267212"/>
                  <a:gd name="connsiteX3" fmla="*/ 2308 w 296509"/>
                  <a:gd name="connsiteY3" fmla="*/ 0 h 267212"/>
                  <a:gd name="connsiteX4" fmla="*/ 0 w 296509"/>
                  <a:gd name="connsiteY4" fmla="*/ 178 h 267212"/>
                  <a:gd name="connsiteX5" fmla="*/ 0 w 296509"/>
                  <a:gd name="connsiteY5" fmla="*/ 6570 h 267212"/>
                  <a:gd name="connsiteX6" fmla="*/ 2486 w 296509"/>
                  <a:gd name="connsiteY6" fmla="*/ 6392 h 267212"/>
                  <a:gd name="connsiteX7" fmla="*/ 290118 w 296509"/>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509" h="267212">
                    <a:moveTo>
                      <a:pt x="290118" y="267213"/>
                    </a:moveTo>
                    <a:lnTo>
                      <a:pt x="296332" y="267213"/>
                    </a:lnTo>
                    <a:lnTo>
                      <a:pt x="296510" y="267213"/>
                    </a:lnTo>
                    <a:cubicBezTo>
                      <a:pt x="281596" y="117893"/>
                      <a:pt x="154292" y="0"/>
                      <a:pt x="2308" y="0"/>
                    </a:cubicBezTo>
                    <a:lnTo>
                      <a:pt x="0" y="178"/>
                    </a:lnTo>
                    <a:lnTo>
                      <a:pt x="0" y="6570"/>
                    </a:lnTo>
                    <a:lnTo>
                      <a:pt x="2486" y="6392"/>
                    </a:lnTo>
                    <a:cubicBezTo>
                      <a:pt x="150918" y="6392"/>
                      <a:pt x="275381" y="121444"/>
                      <a:pt x="290118" y="267213"/>
                    </a:cubicBezTo>
                    <a:close/>
                  </a:path>
                </a:pathLst>
              </a:custGeom>
              <a:grpFill/>
              <a:ln w="10769" cap="flat">
                <a:noFill/>
                <a:prstDash val="solid"/>
                <a:miter/>
              </a:ln>
            </p:spPr>
            <p:txBody>
              <a:bodyPr rtlCol="0" anchor="ctr"/>
              <a:lstStyle/>
              <a:p>
                <a:endParaRPr lang="en-US" dirty="0"/>
              </a:p>
            </p:txBody>
          </p:sp>
          <p:sp>
            <p:nvSpPr>
              <p:cNvPr id="1146" name="Freeform: Shape 1145">
                <a:extLst>
                  <a:ext uri="{FF2B5EF4-FFF2-40B4-BE49-F238E27FC236}">
                    <a16:creationId xmlns:a16="http://schemas.microsoft.com/office/drawing/2014/main" id="{373A4558-84C0-49D1-A6F4-F5A0FA70E1E7}"/>
                  </a:ext>
                </a:extLst>
              </p:cNvPr>
              <p:cNvSpPr/>
              <p:nvPr/>
            </p:nvSpPr>
            <p:spPr>
              <a:xfrm>
                <a:off x="1" y="3674749"/>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355 h 412803"/>
                  <a:gd name="connsiteX9" fmla="*/ 0 w 425944"/>
                  <a:gd name="connsiteY9" fmla="*/ 6747 h 412803"/>
                  <a:gd name="connsiteX10" fmla="*/ 2486 w 425944"/>
                  <a:gd name="connsiteY10" fmla="*/ 6569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6" y="0"/>
                    </a:cubicBezTo>
                    <a:lnTo>
                      <a:pt x="0" y="355"/>
                    </a:lnTo>
                    <a:lnTo>
                      <a:pt x="0" y="6747"/>
                    </a:lnTo>
                    <a:lnTo>
                      <a:pt x="2486" y="6569"/>
                    </a:lnTo>
                    <a:cubicBezTo>
                      <a:pt x="111857" y="6747"/>
                      <a:pt x="215014" y="48826"/>
                      <a:pt x="293491" y="125173"/>
                    </a:cubicBezTo>
                    <a:close/>
                  </a:path>
                </a:pathLst>
              </a:custGeom>
              <a:grpFill/>
              <a:ln w="10769" cap="flat">
                <a:noFill/>
                <a:prstDash val="solid"/>
                <a:miter/>
              </a:ln>
            </p:spPr>
            <p:txBody>
              <a:bodyPr rtlCol="0" anchor="ctr"/>
              <a:lstStyle/>
              <a:p>
                <a:endParaRPr lang="en-US" dirty="0"/>
              </a:p>
            </p:txBody>
          </p:sp>
          <p:sp>
            <p:nvSpPr>
              <p:cNvPr id="1147" name="Freeform: Shape 1146">
                <a:extLst>
                  <a:ext uri="{FF2B5EF4-FFF2-40B4-BE49-F238E27FC236}">
                    <a16:creationId xmlns:a16="http://schemas.microsoft.com/office/drawing/2014/main" id="{7E501D55-9603-43CB-986F-1DD8C2238726}"/>
                  </a:ext>
                </a:extLst>
              </p:cNvPr>
              <p:cNvSpPr/>
              <p:nvPr/>
            </p:nvSpPr>
            <p:spPr>
              <a:xfrm>
                <a:off x="1" y="372002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569"/>
                      <a:pt x="367885" y="167785"/>
                      <a:pt x="374455" y="367706"/>
                    </a:cubicBezTo>
                    <a:close/>
                  </a:path>
                </a:pathLst>
              </a:custGeom>
              <a:grpFill/>
              <a:ln w="10769" cap="flat">
                <a:noFill/>
                <a:prstDash val="solid"/>
                <a:miter/>
              </a:ln>
            </p:spPr>
            <p:txBody>
              <a:bodyPr rtlCol="0" anchor="ctr"/>
              <a:lstStyle/>
              <a:p>
                <a:endParaRPr lang="en-US" dirty="0"/>
              </a:p>
            </p:txBody>
          </p:sp>
          <p:sp>
            <p:nvSpPr>
              <p:cNvPr id="1148" name="Freeform: Shape 1147">
                <a:extLst>
                  <a:ext uri="{FF2B5EF4-FFF2-40B4-BE49-F238E27FC236}">
                    <a16:creationId xmlns:a16="http://schemas.microsoft.com/office/drawing/2014/main" id="{C5D23298-0874-4480-A65A-5FAECD9ECB74}"/>
                  </a:ext>
                </a:extLst>
              </p:cNvPr>
              <p:cNvSpPr/>
              <p:nvPr/>
            </p:nvSpPr>
            <p:spPr>
              <a:xfrm>
                <a:off x="1" y="3768850"/>
                <a:ext cx="340364" cy="318879"/>
              </a:xfrm>
              <a:custGeom>
                <a:avLst/>
                <a:gdLst>
                  <a:gd name="connsiteX0" fmla="*/ 333973 w 340364"/>
                  <a:gd name="connsiteY0" fmla="*/ 318879 h 318879"/>
                  <a:gd name="connsiteX1" fmla="*/ 340365 w 340364"/>
                  <a:gd name="connsiteY1" fmla="*/ 318879 h 318879"/>
                  <a:gd name="connsiteX2" fmla="*/ 340365 w 340364"/>
                  <a:gd name="connsiteY2" fmla="*/ 318879 h 318879"/>
                  <a:gd name="connsiteX3" fmla="*/ 239694 w 340364"/>
                  <a:gd name="connsiteY3" fmla="*/ 97297 h 318879"/>
                  <a:gd name="connsiteX4" fmla="*/ 2308 w 340364"/>
                  <a:gd name="connsiteY4" fmla="*/ 0 h 318879"/>
                  <a:gd name="connsiteX5" fmla="*/ 0 w 340364"/>
                  <a:gd name="connsiteY5" fmla="*/ 0 h 318879"/>
                  <a:gd name="connsiteX6" fmla="*/ 0 w 340364"/>
                  <a:gd name="connsiteY6" fmla="*/ 6392 h 318879"/>
                  <a:gd name="connsiteX7" fmla="*/ 2486 w 340364"/>
                  <a:gd name="connsiteY7" fmla="*/ 6214 h 318879"/>
                  <a:gd name="connsiteX8" fmla="*/ 333973 w 340364"/>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64" h="318879">
                    <a:moveTo>
                      <a:pt x="333973" y="318879"/>
                    </a:moveTo>
                    <a:lnTo>
                      <a:pt x="340365" y="318879"/>
                    </a:lnTo>
                    <a:lnTo>
                      <a:pt x="340365" y="318879"/>
                    </a:lnTo>
                    <a:cubicBezTo>
                      <a:pt x="335393" y="234898"/>
                      <a:pt x="299883" y="156599"/>
                      <a:pt x="239694" y="97297"/>
                    </a:cubicBezTo>
                    <a:cubicBezTo>
                      <a:pt x="175953" y="34445"/>
                      <a:pt x="91616" y="0"/>
                      <a:pt x="2308" y="0"/>
                    </a:cubicBezTo>
                    <a:lnTo>
                      <a:pt x="0" y="0"/>
                    </a:lnTo>
                    <a:lnTo>
                      <a:pt x="0" y="6392"/>
                    </a:lnTo>
                    <a:lnTo>
                      <a:pt x="2486" y="6214"/>
                    </a:lnTo>
                    <a:cubicBezTo>
                      <a:pt x="177373" y="6392"/>
                      <a:pt x="323320" y="145236"/>
                      <a:pt x="333973" y="318879"/>
                    </a:cubicBezTo>
                    <a:close/>
                  </a:path>
                </a:pathLst>
              </a:custGeom>
              <a:grpFill/>
              <a:ln w="10769" cap="flat">
                <a:noFill/>
                <a:prstDash val="solid"/>
                <a:miter/>
              </a:ln>
            </p:spPr>
            <p:txBody>
              <a:bodyPr rtlCol="0" anchor="ctr"/>
              <a:lstStyle/>
              <a:p>
                <a:endParaRPr lang="en-US" dirty="0"/>
              </a:p>
            </p:txBody>
          </p:sp>
          <p:sp>
            <p:nvSpPr>
              <p:cNvPr id="1149" name="Freeform: Shape 1148">
                <a:extLst>
                  <a:ext uri="{FF2B5EF4-FFF2-40B4-BE49-F238E27FC236}">
                    <a16:creationId xmlns:a16="http://schemas.microsoft.com/office/drawing/2014/main" id="{D58A9E1A-FB18-464E-ADDF-2DC340F6D094}"/>
                  </a:ext>
                </a:extLst>
              </p:cNvPr>
              <p:cNvSpPr/>
              <p:nvPr/>
            </p:nvSpPr>
            <p:spPr>
              <a:xfrm>
                <a:off x="460212"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50" name="Freeform: Shape 1149">
                <a:extLst>
                  <a:ext uri="{FF2B5EF4-FFF2-40B4-BE49-F238E27FC236}">
                    <a16:creationId xmlns:a16="http://schemas.microsoft.com/office/drawing/2014/main" id="{B47FF14E-8CA4-4C63-ACCF-0DA5BD7BB847}"/>
                  </a:ext>
                </a:extLst>
              </p:cNvPr>
              <p:cNvSpPr/>
              <p:nvPr/>
            </p:nvSpPr>
            <p:spPr>
              <a:xfrm>
                <a:off x="1" y="3169087"/>
                <a:ext cx="463940" cy="918820"/>
              </a:xfrm>
              <a:custGeom>
                <a:avLst/>
                <a:gdLst>
                  <a:gd name="connsiteX0" fmla="*/ 454530 w 463940"/>
                  <a:gd name="connsiteY0" fmla="*/ 875676 h 918820"/>
                  <a:gd name="connsiteX1" fmla="*/ 454885 w 463940"/>
                  <a:gd name="connsiteY1" fmla="*/ 879227 h 918820"/>
                  <a:gd name="connsiteX2" fmla="*/ 456306 w 463940"/>
                  <a:gd name="connsiteY2" fmla="*/ 898225 h 918820"/>
                  <a:gd name="connsiteX3" fmla="*/ 456661 w 463940"/>
                  <a:gd name="connsiteY3" fmla="*/ 906747 h 918820"/>
                  <a:gd name="connsiteX4" fmla="*/ 457016 w 463940"/>
                  <a:gd name="connsiteY4" fmla="*/ 918821 h 918820"/>
                  <a:gd name="connsiteX5" fmla="*/ 457016 w 463940"/>
                  <a:gd name="connsiteY5" fmla="*/ 918821 h 918820"/>
                  <a:gd name="connsiteX6" fmla="*/ 463585 w 463940"/>
                  <a:gd name="connsiteY6" fmla="*/ 918821 h 918820"/>
                  <a:gd name="connsiteX7" fmla="*/ 460389 w 463940"/>
                  <a:gd name="connsiteY7" fmla="*/ 868574 h 918820"/>
                  <a:gd name="connsiteX8" fmla="*/ 460389 w 463940"/>
                  <a:gd name="connsiteY8" fmla="*/ 868041 h 918820"/>
                  <a:gd name="connsiteX9" fmla="*/ 459501 w 463940"/>
                  <a:gd name="connsiteY9" fmla="*/ 861294 h 918820"/>
                  <a:gd name="connsiteX10" fmla="*/ 456128 w 463940"/>
                  <a:gd name="connsiteY10" fmla="*/ 839633 h 918820"/>
                  <a:gd name="connsiteX11" fmla="*/ 455418 w 463940"/>
                  <a:gd name="connsiteY11" fmla="*/ 835550 h 918820"/>
                  <a:gd name="connsiteX12" fmla="*/ 452399 w 463940"/>
                  <a:gd name="connsiteY12" fmla="*/ 821523 h 918820"/>
                  <a:gd name="connsiteX13" fmla="*/ 451867 w 463940"/>
                  <a:gd name="connsiteY13" fmla="*/ 819570 h 918820"/>
                  <a:gd name="connsiteX14" fmla="*/ 170981 w 463940"/>
                  <a:gd name="connsiteY14" fmla="*/ 492346 h 918820"/>
                  <a:gd name="connsiteX15" fmla="*/ 170981 w 463940"/>
                  <a:gd name="connsiteY15" fmla="*/ 484001 h 918820"/>
                  <a:gd name="connsiteX16" fmla="*/ 463408 w 463940"/>
                  <a:gd name="connsiteY16" fmla="*/ 199744 h 918820"/>
                  <a:gd name="connsiteX17" fmla="*/ 463408 w 463940"/>
                  <a:gd name="connsiteY17" fmla="*/ 193352 h 918820"/>
                  <a:gd name="connsiteX18" fmla="*/ 164590 w 463940"/>
                  <a:gd name="connsiteY18" fmla="*/ 484001 h 918820"/>
                  <a:gd name="connsiteX19" fmla="*/ 164590 w 463940"/>
                  <a:gd name="connsiteY19" fmla="*/ 489860 h 918820"/>
                  <a:gd name="connsiteX20" fmla="*/ 128014 w 463940"/>
                  <a:gd name="connsiteY20" fmla="*/ 477786 h 918820"/>
                  <a:gd name="connsiteX21" fmla="*/ 128014 w 463940"/>
                  <a:gd name="connsiteY21" fmla="*/ 474768 h 918820"/>
                  <a:gd name="connsiteX22" fmla="*/ 227443 w 463940"/>
                  <a:gd name="connsiteY22" fmla="*/ 243598 h 918820"/>
                  <a:gd name="connsiteX23" fmla="*/ 460744 w 463940"/>
                  <a:gd name="connsiteY23" fmla="*/ 148077 h 918820"/>
                  <a:gd name="connsiteX24" fmla="*/ 463408 w 463940"/>
                  <a:gd name="connsiteY24" fmla="*/ 148077 h 918820"/>
                  <a:gd name="connsiteX25" fmla="*/ 463408 w 463940"/>
                  <a:gd name="connsiteY25" fmla="*/ 141685 h 918820"/>
                  <a:gd name="connsiteX26" fmla="*/ 460744 w 463940"/>
                  <a:gd name="connsiteY26" fmla="*/ 141685 h 918820"/>
                  <a:gd name="connsiteX27" fmla="*/ 223004 w 463940"/>
                  <a:gd name="connsiteY27" fmla="*/ 238982 h 918820"/>
                  <a:gd name="connsiteX28" fmla="*/ 121622 w 463940"/>
                  <a:gd name="connsiteY28" fmla="*/ 474768 h 918820"/>
                  <a:gd name="connsiteX29" fmla="*/ 121622 w 463940"/>
                  <a:gd name="connsiteY29" fmla="*/ 476011 h 918820"/>
                  <a:gd name="connsiteX30" fmla="*/ 88065 w 463940"/>
                  <a:gd name="connsiteY30" fmla="*/ 468376 h 918820"/>
                  <a:gd name="connsiteX31" fmla="*/ 463408 w 463940"/>
                  <a:gd name="connsiteY31" fmla="*/ 99428 h 918820"/>
                  <a:gd name="connsiteX32" fmla="*/ 463408 w 463940"/>
                  <a:gd name="connsiteY32" fmla="*/ 93036 h 918820"/>
                  <a:gd name="connsiteX33" fmla="*/ 81673 w 463940"/>
                  <a:gd name="connsiteY33" fmla="*/ 467311 h 918820"/>
                  <a:gd name="connsiteX34" fmla="*/ 43322 w 463940"/>
                  <a:gd name="connsiteY34" fmla="*/ 462340 h 918820"/>
                  <a:gd name="connsiteX35" fmla="*/ 463408 w 463940"/>
                  <a:gd name="connsiteY35" fmla="*/ 54508 h 918820"/>
                  <a:gd name="connsiteX36" fmla="*/ 463408 w 463940"/>
                  <a:gd name="connsiteY36" fmla="*/ 48116 h 918820"/>
                  <a:gd name="connsiteX37" fmla="*/ 36931 w 463940"/>
                  <a:gd name="connsiteY37" fmla="*/ 461985 h 918820"/>
                  <a:gd name="connsiteX38" fmla="*/ 5859 w 463940"/>
                  <a:gd name="connsiteY38" fmla="*/ 460564 h 918820"/>
                  <a:gd name="connsiteX39" fmla="*/ 6214 w 463940"/>
                  <a:gd name="connsiteY39" fmla="*/ 449201 h 918820"/>
                  <a:gd name="connsiteX40" fmla="*/ 6569 w 463940"/>
                  <a:gd name="connsiteY40" fmla="*/ 440146 h 918820"/>
                  <a:gd name="connsiteX41" fmla="*/ 7990 w 463940"/>
                  <a:gd name="connsiteY41" fmla="*/ 421681 h 918820"/>
                  <a:gd name="connsiteX42" fmla="*/ 8345 w 463940"/>
                  <a:gd name="connsiteY42" fmla="*/ 417597 h 918820"/>
                  <a:gd name="connsiteX43" fmla="*/ 463408 w 463940"/>
                  <a:gd name="connsiteY43" fmla="*/ 8877 h 918820"/>
                  <a:gd name="connsiteX44" fmla="*/ 463940 w 463940"/>
                  <a:gd name="connsiteY44" fmla="*/ 8877 h 918820"/>
                  <a:gd name="connsiteX45" fmla="*/ 463940 w 463940"/>
                  <a:gd name="connsiteY45" fmla="*/ 5681 h 918820"/>
                  <a:gd name="connsiteX46" fmla="*/ 463940 w 463940"/>
                  <a:gd name="connsiteY46" fmla="*/ 177 h 918820"/>
                  <a:gd name="connsiteX47" fmla="*/ 463408 w 463940"/>
                  <a:gd name="connsiteY47" fmla="*/ 177 h 918820"/>
                  <a:gd name="connsiteX48" fmla="*/ 456838 w 463940"/>
                  <a:gd name="connsiteY48" fmla="*/ 177 h 918820"/>
                  <a:gd name="connsiteX49" fmla="*/ 456838 w 463940"/>
                  <a:gd name="connsiteY49" fmla="*/ 1953 h 918820"/>
                  <a:gd name="connsiteX50" fmla="*/ 425767 w 463940"/>
                  <a:gd name="connsiteY50" fmla="*/ 3196 h 918820"/>
                  <a:gd name="connsiteX51" fmla="*/ 425767 w 463940"/>
                  <a:gd name="connsiteY51" fmla="*/ 1598 h 918820"/>
                  <a:gd name="connsiteX52" fmla="*/ 425767 w 463940"/>
                  <a:gd name="connsiteY52" fmla="*/ 0 h 918820"/>
                  <a:gd name="connsiteX53" fmla="*/ 419375 w 463940"/>
                  <a:gd name="connsiteY53" fmla="*/ 0 h 918820"/>
                  <a:gd name="connsiteX54" fmla="*/ 419197 w 463940"/>
                  <a:gd name="connsiteY54" fmla="*/ 0 h 918820"/>
                  <a:gd name="connsiteX55" fmla="*/ 419375 w 463940"/>
                  <a:gd name="connsiteY55" fmla="*/ 1775 h 918820"/>
                  <a:gd name="connsiteX56" fmla="*/ 419375 w 463940"/>
                  <a:gd name="connsiteY56" fmla="*/ 3551 h 918820"/>
                  <a:gd name="connsiteX57" fmla="*/ 381024 w 463940"/>
                  <a:gd name="connsiteY57" fmla="*/ 8700 h 918820"/>
                  <a:gd name="connsiteX58" fmla="*/ 380669 w 463940"/>
                  <a:gd name="connsiteY58" fmla="*/ 0 h 918820"/>
                  <a:gd name="connsiteX59" fmla="*/ 374277 w 463940"/>
                  <a:gd name="connsiteY59" fmla="*/ 0 h 918820"/>
                  <a:gd name="connsiteX60" fmla="*/ 374277 w 463940"/>
                  <a:gd name="connsiteY60" fmla="*/ 0 h 918820"/>
                  <a:gd name="connsiteX61" fmla="*/ 374632 w 463940"/>
                  <a:gd name="connsiteY61" fmla="*/ 9765 h 918820"/>
                  <a:gd name="connsiteX62" fmla="*/ 341075 w 463940"/>
                  <a:gd name="connsiteY62" fmla="*/ 17400 h 918820"/>
                  <a:gd name="connsiteX63" fmla="*/ 341075 w 463940"/>
                  <a:gd name="connsiteY63" fmla="*/ 16157 h 918820"/>
                  <a:gd name="connsiteX64" fmla="*/ 340365 w 463940"/>
                  <a:gd name="connsiteY64" fmla="*/ 0 h 918820"/>
                  <a:gd name="connsiteX65" fmla="*/ 333973 w 463940"/>
                  <a:gd name="connsiteY65" fmla="*/ 0 h 918820"/>
                  <a:gd name="connsiteX66" fmla="*/ 333973 w 463940"/>
                  <a:gd name="connsiteY66" fmla="*/ 0 h 918820"/>
                  <a:gd name="connsiteX67" fmla="*/ 334683 w 463940"/>
                  <a:gd name="connsiteY67" fmla="*/ 16335 h 918820"/>
                  <a:gd name="connsiteX68" fmla="*/ 334683 w 463940"/>
                  <a:gd name="connsiteY68" fmla="*/ 19353 h 918820"/>
                  <a:gd name="connsiteX69" fmla="*/ 298108 w 463940"/>
                  <a:gd name="connsiteY69" fmla="*/ 31426 h 918820"/>
                  <a:gd name="connsiteX70" fmla="*/ 298108 w 463940"/>
                  <a:gd name="connsiteY70" fmla="*/ 25567 h 918820"/>
                  <a:gd name="connsiteX71" fmla="*/ 296510 w 463940"/>
                  <a:gd name="connsiteY71" fmla="*/ 177 h 918820"/>
                  <a:gd name="connsiteX72" fmla="*/ 290296 w 463940"/>
                  <a:gd name="connsiteY72" fmla="*/ 177 h 918820"/>
                  <a:gd name="connsiteX73" fmla="*/ 290118 w 463940"/>
                  <a:gd name="connsiteY73" fmla="*/ 177 h 918820"/>
                  <a:gd name="connsiteX74" fmla="*/ 291716 w 463940"/>
                  <a:gd name="connsiteY74" fmla="*/ 25745 h 918820"/>
                  <a:gd name="connsiteX75" fmla="*/ 291716 w 463940"/>
                  <a:gd name="connsiteY75" fmla="*/ 34090 h 918820"/>
                  <a:gd name="connsiteX76" fmla="*/ 11008 w 463940"/>
                  <a:gd name="connsiteY76" fmla="*/ 361136 h 918820"/>
                  <a:gd name="connsiteX77" fmla="*/ 10475 w 463940"/>
                  <a:gd name="connsiteY77" fmla="*/ 363445 h 918820"/>
                  <a:gd name="connsiteX78" fmla="*/ 7635 w 463940"/>
                  <a:gd name="connsiteY78" fmla="*/ 377293 h 918820"/>
                  <a:gd name="connsiteX79" fmla="*/ 6747 w 463940"/>
                  <a:gd name="connsiteY79" fmla="*/ 381910 h 918820"/>
                  <a:gd name="connsiteX80" fmla="*/ 3373 w 463940"/>
                  <a:gd name="connsiteY80" fmla="*/ 402860 h 918820"/>
                  <a:gd name="connsiteX81" fmla="*/ 2486 w 463940"/>
                  <a:gd name="connsiteY81" fmla="*/ 409963 h 918820"/>
                  <a:gd name="connsiteX82" fmla="*/ 1598 w 463940"/>
                  <a:gd name="connsiteY82" fmla="*/ 403216 h 918820"/>
                  <a:gd name="connsiteX83" fmla="*/ 0 w 463940"/>
                  <a:gd name="connsiteY83" fmla="*/ 393273 h 918820"/>
                  <a:gd name="connsiteX84" fmla="*/ 0 w 463940"/>
                  <a:gd name="connsiteY84" fmla="*/ 467666 h 918820"/>
                  <a:gd name="connsiteX85" fmla="*/ 2486 w 463940"/>
                  <a:gd name="connsiteY85" fmla="*/ 467489 h 918820"/>
                  <a:gd name="connsiteX86" fmla="*/ 454530 w 463940"/>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8820">
                    <a:moveTo>
                      <a:pt x="454530" y="875676"/>
                    </a:moveTo>
                    <a:lnTo>
                      <a:pt x="454885" y="879227"/>
                    </a:lnTo>
                    <a:cubicBezTo>
                      <a:pt x="455418" y="885441"/>
                      <a:pt x="455950" y="891833"/>
                      <a:pt x="456306" y="898225"/>
                    </a:cubicBezTo>
                    <a:cubicBezTo>
                      <a:pt x="456483" y="901066"/>
                      <a:pt x="456483" y="903906"/>
                      <a:pt x="456661" y="906747"/>
                    </a:cubicBezTo>
                    <a:cubicBezTo>
                      <a:pt x="456838" y="910831"/>
                      <a:pt x="456838" y="914737"/>
                      <a:pt x="457016" y="918821"/>
                    </a:cubicBezTo>
                    <a:lnTo>
                      <a:pt x="457016" y="918821"/>
                    </a:lnTo>
                    <a:lnTo>
                      <a:pt x="463585" y="918821"/>
                    </a:lnTo>
                    <a:cubicBezTo>
                      <a:pt x="463408" y="901776"/>
                      <a:pt x="462342" y="885086"/>
                      <a:pt x="460389" y="868574"/>
                    </a:cubicBezTo>
                    <a:lnTo>
                      <a:pt x="460389" y="868041"/>
                    </a:lnTo>
                    <a:cubicBezTo>
                      <a:pt x="460212" y="865733"/>
                      <a:pt x="459679" y="863603"/>
                      <a:pt x="459501" y="861294"/>
                    </a:cubicBezTo>
                    <a:cubicBezTo>
                      <a:pt x="458614" y="854015"/>
                      <a:pt x="457371" y="846735"/>
                      <a:pt x="456128" y="839633"/>
                    </a:cubicBezTo>
                    <a:lnTo>
                      <a:pt x="455418" y="835550"/>
                    </a:lnTo>
                    <a:cubicBezTo>
                      <a:pt x="454530" y="830756"/>
                      <a:pt x="453465" y="826140"/>
                      <a:pt x="452399" y="821523"/>
                    </a:cubicBezTo>
                    <a:lnTo>
                      <a:pt x="451867" y="819570"/>
                    </a:lnTo>
                    <a:cubicBezTo>
                      <a:pt x="417777" y="669896"/>
                      <a:pt x="311069" y="547741"/>
                      <a:pt x="170981" y="492346"/>
                    </a:cubicBezTo>
                    <a:cubicBezTo>
                      <a:pt x="170981" y="489327"/>
                      <a:pt x="170981" y="485421"/>
                      <a:pt x="170981" y="484001"/>
                    </a:cubicBezTo>
                    <a:cubicBezTo>
                      <a:pt x="174000" y="327224"/>
                      <a:pt x="306985" y="199744"/>
                      <a:pt x="463408" y="199744"/>
                    </a:cubicBezTo>
                    <a:lnTo>
                      <a:pt x="463408" y="193352"/>
                    </a:lnTo>
                    <a:cubicBezTo>
                      <a:pt x="303612" y="193352"/>
                      <a:pt x="167608" y="323673"/>
                      <a:pt x="164590" y="484001"/>
                    </a:cubicBezTo>
                    <a:cubicBezTo>
                      <a:pt x="164590" y="485066"/>
                      <a:pt x="164590" y="487374"/>
                      <a:pt x="164590" y="489860"/>
                    </a:cubicBezTo>
                    <a:cubicBezTo>
                      <a:pt x="152694" y="485421"/>
                      <a:pt x="140443" y="481338"/>
                      <a:pt x="128014" y="477786"/>
                    </a:cubicBezTo>
                    <a:lnTo>
                      <a:pt x="128014" y="474768"/>
                    </a:lnTo>
                    <a:cubicBezTo>
                      <a:pt x="129612" y="387058"/>
                      <a:pt x="164945" y="305031"/>
                      <a:pt x="227443" y="243598"/>
                    </a:cubicBezTo>
                    <a:cubicBezTo>
                      <a:pt x="289940" y="181989"/>
                      <a:pt x="373034" y="148077"/>
                      <a:pt x="460744" y="148077"/>
                    </a:cubicBezTo>
                    <a:lnTo>
                      <a:pt x="463408" y="148077"/>
                    </a:lnTo>
                    <a:lnTo>
                      <a:pt x="463408" y="141685"/>
                    </a:lnTo>
                    <a:lnTo>
                      <a:pt x="460744" y="141685"/>
                    </a:lnTo>
                    <a:cubicBezTo>
                      <a:pt x="371436" y="141685"/>
                      <a:pt x="286567" y="176307"/>
                      <a:pt x="223004" y="238982"/>
                    </a:cubicBezTo>
                    <a:cubicBezTo>
                      <a:pt x="159441" y="301657"/>
                      <a:pt x="123398" y="385461"/>
                      <a:pt x="121622" y="474768"/>
                    </a:cubicBezTo>
                    <a:lnTo>
                      <a:pt x="121622" y="476011"/>
                    </a:lnTo>
                    <a:cubicBezTo>
                      <a:pt x="110614" y="472993"/>
                      <a:pt x="99428" y="470507"/>
                      <a:pt x="88065" y="468376"/>
                    </a:cubicBezTo>
                    <a:cubicBezTo>
                      <a:pt x="90373" y="264727"/>
                      <a:pt x="260112" y="99428"/>
                      <a:pt x="463408" y="99428"/>
                    </a:cubicBezTo>
                    <a:lnTo>
                      <a:pt x="463408" y="93036"/>
                    </a:lnTo>
                    <a:cubicBezTo>
                      <a:pt x="256916" y="93036"/>
                      <a:pt x="84514" y="260643"/>
                      <a:pt x="81673" y="467311"/>
                    </a:cubicBezTo>
                    <a:cubicBezTo>
                      <a:pt x="69067" y="465181"/>
                      <a:pt x="56284" y="463405"/>
                      <a:pt x="43322" y="462340"/>
                    </a:cubicBezTo>
                    <a:cubicBezTo>
                      <a:pt x="50424" y="237029"/>
                      <a:pt x="239516" y="54508"/>
                      <a:pt x="463408" y="54508"/>
                    </a:cubicBezTo>
                    <a:lnTo>
                      <a:pt x="463408" y="48116"/>
                    </a:lnTo>
                    <a:cubicBezTo>
                      <a:pt x="236143" y="48116"/>
                      <a:pt x="44210" y="233301"/>
                      <a:pt x="36931" y="461985"/>
                    </a:cubicBezTo>
                    <a:cubicBezTo>
                      <a:pt x="26633" y="461274"/>
                      <a:pt x="16335" y="460742"/>
                      <a:pt x="5859" y="460564"/>
                    </a:cubicBezTo>
                    <a:cubicBezTo>
                      <a:pt x="5859" y="456836"/>
                      <a:pt x="6037" y="452930"/>
                      <a:pt x="6214" y="449201"/>
                    </a:cubicBezTo>
                    <a:cubicBezTo>
                      <a:pt x="6214" y="446183"/>
                      <a:pt x="6392" y="443164"/>
                      <a:pt x="6569" y="440146"/>
                    </a:cubicBezTo>
                    <a:cubicBezTo>
                      <a:pt x="6924" y="433932"/>
                      <a:pt x="7457" y="427895"/>
                      <a:pt x="7990" y="421681"/>
                    </a:cubicBezTo>
                    <a:lnTo>
                      <a:pt x="8345" y="417597"/>
                    </a:lnTo>
                    <a:cubicBezTo>
                      <a:pt x="31959" y="188380"/>
                      <a:pt x="228508" y="8877"/>
                      <a:pt x="463408" y="8877"/>
                    </a:cubicBezTo>
                    <a:lnTo>
                      <a:pt x="463940" y="8877"/>
                    </a:lnTo>
                    <a:lnTo>
                      <a:pt x="463940" y="5681"/>
                    </a:lnTo>
                    <a:cubicBezTo>
                      <a:pt x="463940" y="3906"/>
                      <a:pt x="463940" y="1953"/>
                      <a:pt x="463940" y="177"/>
                    </a:cubicBezTo>
                    <a:lnTo>
                      <a:pt x="463408" y="177"/>
                    </a:lnTo>
                    <a:lnTo>
                      <a:pt x="456838" y="177"/>
                    </a:lnTo>
                    <a:lnTo>
                      <a:pt x="456838" y="1953"/>
                    </a:lnTo>
                    <a:cubicBezTo>
                      <a:pt x="446363" y="1953"/>
                      <a:pt x="436065" y="2486"/>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1"/>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8" y="10653"/>
                      <a:pt x="340720" y="5326"/>
                      <a:pt x="340365" y="0"/>
                    </a:cubicBezTo>
                    <a:lnTo>
                      <a:pt x="333973" y="0"/>
                    </a:lnTo>
                    <a:lnTo>
                      <a:pt x="333973" y="0"/>
                    </a:lnTo>
                    <a:cubicBezTo>
                      <a:pt x="334328" y="5326"/>
                      <a:pt x="334506" y="10831"/>
                      <a:pt x="334683" y="16335"/>
                    </a:cubicBezTo>
                    <a:lnTo>
                      <a:pt x="334683" y="19353"/>
                    </a:lnTo>
                    <a:cubicBezTo>
                      <a:pt x="322255" y="22904"/>
                      <a:pt x="310181" y="26810"/>
                      <a:pt x="298108" y="31426"/>
                    </a:cubicBezTo>
                    <a:cubicBezTo>
                      <a:pt x="298108" y="28940"/>
                      <a:pt x="298108" y="26455"/>
                      <a:pt x="298108" y="25567"/>
                    </a:cubicBezTo>
                    <a:cubicBezTo>
                      <a:pt x="297930" y="17045"/>
                      <a:pt x="297220" y="8522"/>
                      <a:pt x="296510" y="177"/>
                    </a:cubicBezTo>
                    <a:lnTo>
                      <a:pt x="290296" y="177"/>
                    </a:lnTo>
                    <a:lnTo>
                      <a:pt x="290118" y="177"/>
                    </a:lnTo>
                    <a:cubicBezTo>
                      <a:pt x="291006" y="8522"/>
                      <a:pt x="291716" y="17045"/>
                      <a:pt x="291716" y="25745"/>
                    </a:cubicBezTo>
                    <a:cubicBezTo>
                      <a:pt x="291716" y="26987"/>
                      <a:pt x="291716" y="31071"/>
                      <a:pt x="291716" y="34090"/>
                    </a:cubicBezTo>
                    <a:cubicBezTo>
                      <a:pt x="151628" y="89485"/>
                      <a:pt x="45098" y="211462"/>
                      <a:pt x="11008" y="361136"/>
                    </a:cubicBezTo>
                    <a:lnTo>
                      <a:pt x="10475" y="363445"/>
                    </a:lnTo>
                    <a:cubicBezTo>
                      <a:pt x="9410" y="368061"/>
                      <a:pt x="8522" y="372677"/>
                      <a:pt x="7635" y="377293"/>
                    </a:cubicBezTo>
                    <a:lnTo>
                      <a:pt x="6747" y="381910"/>
                    </a:lnTo>
                    <a:cubicBezTo>
                      <a:pt x="5504" y="388834"/>
                      <a:pt x="4439" y="395759"/>
                      <a:pt x="3373" y="402860"/>
                    </a:cubicBezTo>
                    <a:cubicBezTo>
                      <a:pt x="3018" y="405169"/>
                      <a:pt x="2663" y="407654"/>
                      <a:pt x="2486" y="409963"/>
                    </a:cubicBezTo>
                    <a:cubicBezTo>
                      <a:pt x="2308" y="407654"/>
                      <a:pt x="1776" y="405524"/>
                      <a:pt x="1598" y="403216"/>
                    </a:cubicBezTo>
                    <a:cubicBezTo>
                      <a:pt x="1243" y="399842"/>
                      <a:pt x="533" y="396646"/>
                      <a:pt x="0" y="393273"/>
                    </a:cubicBezTo>
                    <a:lnTo>
                      <a:pt x="0" y="467666"/>
                    </a:lnTo>
                    <a:lnTo>
                      <a:pt x="2486" y="467489"/>
                    </a:lnTo>
                    <a:cubicBezTo>
                      <a:pt x="237208" y="466778"/>
                      <a:pt x="431093" y="646281"/>
                      <a:pt x="454530" y="875676"/>
                    </a:cubicBezTo>
                    <a:close/>
                  </a:path>
                </a:pathLst>
              </a:custGeom>
              <a:grpFill/>
              <a:ln w="10769" cap="flat">
                <a:noFill/>
                <a:prstDash val="solid"/>
                <a:miter/>
              </a:ln>
            </p:spPr>
            <p:txBody>
              <a:bodyPr rtlCol="0" anchor="ctr"/>
              <a:lstStyle/>
              <a:p>
                <a:endParaRPr lang="en-US" dirty="0"/>
              </a:p>
            </p:txBody>
          </p:sp>
          <p:sp>
            <p:nvSpPr>
              <p:cNvPr id="1151" name="Freeform: Shape 1150">
                <a:extLst>
                  <a:ext uri="{FF2B5EF4-FFF2-40B4-BE49-F238E27FC236}">
                    <a16:creationId xmlns:a16="http://schemas.microsoft.com/office/drawing/2014/main" id="{5BA67C7A-E679-49CF-A35D-871DFC106ECB}"/>
                  </a:ext>
                </a:extLst>
              </p:cNvPr>
              <p:cNvSpPr/>
              <p:nvPr/>
            </p:nvSpPr>
            <p:spPr>
              <a:xfrm>
                <a:off x="209866" y="4180589"/>
                <a:ext cx="253542" cy="97474"/>
              </a:xfrm>
              <a:custGeom>
                <a:avLst/>
                <a:gdLst>
                  <a:gd name="connsiteX0" fmla="*/ 253543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3" y="0"/>
                    </a:moveTo>
                    <a:cubicBezTo>
                      <a:pt x="156777" y="0"/>
                      <a:pt x="67824"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152" name="Freeform: Shape 1151">
                <a:extLst>
                  <a:ext uri="{FF2B5EF4-FFF2-40B4-BE49-F238E27FC236}">
                    <a16:creationId xmlns:a16="http://schemas.microsoft.com/office/drawing/2014/main" id="{219D8351-8072-47BC-9760-26F12F785714}"/>
                  </a:ext>
                </a:extLst>
              </p:cNvPr>
              <p:cNvSpPr/>
              <p:nvPr/>
            </p:nvSpPr>
            <p:spPr>
              <a:xfrm>
                <a:off x="89309" y="4087552"/>
                <a:ext cx="374277" cy="190510"/>
              </a:xfrm>
              <a:custGeom>
                <a:avLst/>
                <a:gdLst>
                  <a:gd name="connsiteX0" fmla="*/ 373744 w 374277"/>
                  <a:gd name="connsiteY0" fmla="*/ 8877 h 190510"/>
                  <a:gd name="connsiteX1" fmla="*/ 374277 w 374277"/>
                  <a:gd name="connsiteY1" fmla="*/ 8877 h 190510"/>
                  <a:gd name="connsiteX2" fmla="*/ 374277 w 374277"/>
                  <a:gd name="connsiteY2" fmla="*/ 5681 h 190510"/>
                  <a:gd name="connsiteX3" fmla="*/ 374277 w 374277"/>
                  <a:gd name="connsiteY3" fmla="*/ 177 h 190510"/>
                  <a:gd name="connsiteX4" fmla="*/ 374100 w 374277"/>
                  <a:gd name="connsiteY4" fmla="*/ 177 h 190510"/>
                  <a:gd name="connsiteX5" fmla="*/ 367530 w 374277"/>
                  <a:gd name="connsiteY5" fmla="*/ 177 h 190510"/>
                  <a:gd name="connsiteX6" fmla="*/ 367530 w 374277"/>
                  <a:gd name="connsiteY6" fmla="*/ 1953 h 190510"/>
                  <a:gd name="connsiteX7" fmla="*/ 336459 w 374277"/>
                  <a:gd name="connsiteY7" fmla="*/ 3196 h 190510"/>
                  <a:gd name="connsiteX8" fmla="*/ 336459 w 374277"/>
                  <a:gd name="connsiteY8" fmla="*/ 1776 h 190510"/>
                  <a:gd name="connsiteX9" fmla="*/ 336459 w 374277"/>
                  <a:gd name="connsiteY9" fmla="*/ 177 h 190510"/>
                  <a:gd name="connsiteX10" fmla="*/ 330067 w 374277"/>
                  <a:gd name="connsiteY10" fmla="*/ 177 h 190510"/>
                  <a:gd name="connsiteX11" fmla="*/ 329889 w 374277"/>
                  <a:gd name="connsiteY11" fmla="*/ 177 h 190510"/>
                  <a:gd name="connsiteX12" fmla="*/ 330067 w 374277"/>
                  <a:gd name="connsiteY12" fmla="*/ 1953 h 190510"/>
                  <a:gd name="connsiteX13" fmla="*/ 330067 w 374277"/>
                  <a:gd name="connsiteY13" fmla="*/ 3728 h 190510"/>
                  <a:gd name="connsiteX14" fmla="*/ 291716 w 374277"/>
                  <a:gd name="connsiteY14" fmla="*/ 8700 h 190510"/>
                  <a:gd name="connsiteX15" fmla="*/ 291361 w 374277"/>
                  <a:gd name="connsiteY15" fmla="*/ 0 h 190510"/>
                  <a:gd name="connsiteX16" fmla="*/ 284969 w 374277"/>
                  <a:gd name="connsiteY16" fmla="*/ 0 h 190510"/>
                  <a:gd name="connsiteX17" fmla="*/ 284969 w 374277"/>
                  <a:gd name="connsiteY17" fmla="*/ 0 h 190510"/>
                  <a:gd name="connsiteX18" fmla="*/ 285324 w 374277"/>
                  <a:gd name="connsiteY18" fmla="*/ 9765 h 190510"/>
                  <a:gd name="connsiteX19" fmla="*/ 251767 w 374277"/>
                  <a:gd name="connsiteY19" fmla="*/ 17400 h 190510"/>
                  <a:gd name="connsiteX20" fmla="*/ 251767 w 374277"/>
                  <a:gd name="connsiteY20" fmla="*/ 16157 h 190510"/>
                  <a:gd name="connsiteX21" fmla="*/ 251057 w 374277"/>
                  <a:gd name="connsiteY21" fmla="*/ 0 h 190510"/>
                  <a:gd name="connsiteX22" fmla="*/ 244665 w 374277"/>
                  <a:gd name="connsiteY22" fmla="*/ 0 h 190510"/>
                  <a:gd name="connsiteX23" fmla="*/ 244665 w 374277"/>
                  <a:gd name="connsiteY23" fmla="*/ 0 h 190510"/>
                  <a:gd name="connsiteX24" fmla="*/ 245375 w 374277"/>
                  <a:gd name="connsiteY24" fmla="*/ 16335 h 190510"/>
                  <a:gd name="connsiteX25" fmla="*/ 245375 w 374277"/>
                  <a:gd name="connsiteY25" fmla="*/ 19353 h 190510"/>
                  <a:gd name="connsiteX26" fmla="*/ 208800 w 374277"/>
                  <a:gd name="connsiteY26" fmla="*/ 31426 h 190510"/>
                  <a:gd name="connsiteX27" fmla="*/ 208800 w 374277"/>
                  <a:gd name="connsiteY27" fmla="*/ 25567 h 190510"/>
                  <a:gd name="connsiteX28" fmla="*/ 207202 w 374277"/>
                  <a:gd name="connsiteY28" fmla="*/ 177 h 190510"/>
                  <a:gd name="connsiteX29" fmla="*/ 200987 w 374277"/>
                  <a:gd name="connsiteY29" fmla="*/ 177 h 190510"/>
                  <a:gd name="connsiteX30" fmla="*/ 200810 w 374277"/>
                  <a:gd name="connsiteY30" fmla="*/ 177 h 190510"/>
                  <a:gd name="connsiteX31" fmla="*/ 202408 w 374277"/>
                  <a:gd name="connsiteY31" fmla="*/ 25745 h 190510"/>
                  <a:gd name="connsiteX32" fmla="*/ 202408 w 374277"/>
                  <a:gd name="connsiteY32" fmla="*/ 34090 h 190510"/>
                  <a:gd name="connsiteX33" fmla="*/ 0 w 374277"/>
                  <a:gd name="connsiteY33" fmla="*/ 190511 h 190510"/>
                  <a:gd name="connsiteX34" fmla="*/ 9233 w 374277"/>
                  <a:gd name="connsiteY34" fmla="*/ 190511 h 190510"/>
                  <a:gd name="connsiteX35" fmla="*/ 373744 w 374277"/>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7" h="190510">
                    <a:moveTo>
                      <a:pt x="373744" y="8877"/>
                    </a:moveTo>
                    <a:lnTo>
                      <a:pt x="374277" y="8877"/>
                    </a:lnTo>
                    <a:lnTo>
                      <a:pt x="374277" y="5681"/>
                    </a:lnTo>
                    <a:cubicBezTo>
                      <a:pt x="374277" y="3906"/>
                      <a:pt x="374277" y="1953"/>
                      <a:pt x="374277" y="177"/>
                    </a:cubicBezTo>
                    <a:lnTo>
                      <a:pt x="374100" y="177"/>
                    </a:lnTo>
                    <a:lnTo>
                      <a:pt x="367530" y="177"/>
                    </a:lnTo>
                    <a:lnTo>
                      <a:pt x="367530" y="1953"/>
                    </a:lnTo>
                    <a:cubicBezTo>
                      <a:pt x="357055" y="1953"/>
                      <a:pt x="346757" y="2486"/>
                      <a:pt x="336459" y="3196"/>
                    </a:cubicBezTo>
                    <a:lnTo>
                      <a:pt x="336459" y="1776"/>
                    </a:lnTo>
                    <a:lnTo>
                      <a:pt x="336459" y="177"/>
                    </a:lnTo>
                    <a:lnTo>
                      <a:pt x="330067" y="177"/>
                    </a:lnTo>
                    <a:lnTo>
                      <a:pt x="329889" y="177"/>
                    </a:lnTo>
                    <a:lnTo>
                      <a:pt x="330067" y="1953"/>
                    </a:lnTo>
                    <a:lnTo>
                      <a:pt x="330067" y="3728"/>
                    </a:lnTo>
                    <a:cubicBezTo>
                      <a:pt x="317106" y="4971"/>
                      <a:pt x="304322" y="6569"/>
                      <a:pt x="291716" y="8700"/>
                    </a:cubicBezTo>
                    <a:cubicBezTo>
                      <a:pt x="291716" y="5859"/>
                      <a:pt x="291538" y="2841"/>
                      <a:pt x="291361" y="0"/>
                    </a:cubicBezTo>
                    <a:lnTo>
                      <a:pt x="284969" y="0"/>
                    </a:lnTo>
                    <a:lnTo>
                      <a:pt x="284969" y="0"/>
                    </a:lnTo>
                    <a:cubicBezTo>
                      <a:pt x="285147" y="3196"/>
                      <a:pt x="285324" y="6569"/>
                      <a:pt x="285324" y="9765"/>
                    </a:cubicBezTo>
                    <a:cubicBezTo>
                      <a:pt x="273961" y="11896"/>
                      <a:pt x="262775" y="14381"/>
                      <a:pt x="251767" y="17400"/>
                    </a:cubicBezTo>
                    <a:lnTo>
                      <a:pt x="251767" y="16157"/>
                    </a:lnTo>
                    <a:cubicBezTo>
                      <a:pt x="251589"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6"/>
                    </a:cubicBezTo>
                    <a:cubicBezTo>
                      <a:pt x="208800" y="28941"/>
                      <a:pt x="208800" y="26455"/>
                      <a:pt x="208800" y="25567"/>
                    </a:cubicBezTo>
                    <a:cubicBezTo>
                      <a:pt x="208622" y="17045"/>
                      <a:pt x="207912" y="8522"/>
                      <a:pt x="207202" y="177"/>
                    </a:cubicBezTo>
                    <a:lnTo>
                      <a:pt x="200987" y="177"/>
                    </a:lnTo>
                    <a:lnTo>
                      <a:pt x="200810" y="177"/>
                    </a:lnTo>
                    <a:cubicBezTo>
                      <a:pt x="201698" y="8522"/>
                      <a:pt x="202408" y="17045"/>
                      <a:pt x="202408" y="25745"/>
                    </a:cubicBezTo>
                    <a:cubicBezTo>
                      <a:pt x="202408" y="27165"/>
                      <a:pt x="202408" y="31071"/>
                      <a:pt x="202408" y="34090"/>
                    </a:cubicBezTo>
                    <a:cubicBezTo>
                      <a:pt x="121090" y="66226"/>
                      <a:pt x="51135" y="121089"/>
                      <a:pt x="0" y="190511"/>
                    </a:cubicBezTo>
                    <a:lnTo>
                      <a:pt x="9233" y="190511"/>
                    </a:lnTo>
                    <a:cubicBezTo>
                      <a:pt x="93037" y="80253"/>
                      <a:pt x="225845" y="8877"/>
                      <a:pt x="373744" y="8877"/>
                    </a:cubicBezTo>
                    <a:close/>
                  </a:path>
                </a:pathLst>
              </a:custGeom>
              <a:grpFill/>
              <a:ln w="10769" cap="flat">
                <a:noFill/>
                <a:prstDash val="solid"/>
                <a:miter/>
              </a:ln>
            </p:spPr>
            <p:txBody>
              <a:bodyPr rtlCol="0" anchor="ctr"/>
              <a:lstStyle/>
              <a:p>
                <a:endParaRPr lang="en-US" dirty="0"/>
              </a:p>
            </p:txBody>
          </p:sp>
          <p:sp>
            <p:nvSpPr>
              <p:cNvPr id="1153" name="Freeform: Shape 1152">
                <a:extLst>
                  <a:ext uri="{FF2B5EF4-FFF2-40B4-BE49-F238E27FC236}">
                    <a16:creationId xmlns:a16="http://schemas.microsoft.com/office/drawing/2014/main" id="{06B07F1A-6039-4D19-84E0-46FD1755605B}"/>
                  </a:ext>
                </a:extLst>
              </p:cNvPr>
              <p:cNvSpPr/>
              <p:nvPr/>
            </p:nvSpPr>
            <p:spPr>
              <a:xfrm>
                <a:off x="147723"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9" y="6392"/>
                      <a:pt x="315685" y="6392"/>
                    </a:cubicBezTo>
                    <a:close/>
                  </a:path>
                </a:pathLst>
              </a:custGeom>
              <a:grpFill/>
              <a:ln w="10769" cap="flat">
                <a:noFill/>
                <a:prstDash val="solid"/>
                <a:miter/>
              </a:ln>
            </p:spPr>
            <p:txBody>
              <a:bodyPr rtlCol="0" anchor="ctr"/>
              <a:lstStyle/>
              <a:p>
                <a:endParaRPr lang="en-US" dirty="0"/>
              </a:p>
            </p:txBody>
          </p:sp>
          <p:sp>
            <p:nvSpPr>
              <p:cNvPr id="1154" name="Freeform: Shape 1153">
                <a:extLst>
                  <a:ext uri="{FF2B5EF4-FFF2-40B4-BE49-F238E27FC236}">
                    <a16:creationId xmlns:a16="http://schemas.microsoft.com/office/drawing/2014/main" id="{D863D8E2-3089-4B08-82AB-4D98519BCAF2}"/>
                  </a:ext>
                </a:extLst>
              </p:cNvPr>
              <p:cNvSpPr/>
              <p:nvPr/>
            </p:nvSpPr>
            <p:spPr>
              <a:xfrm>
                <a:off x="286212" y="4229415"/>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sp>
          <p:nvSpPr>
            <p:cNvPr id="1156" name="Freeform: Shape 1155">
              <a:extLst>
                <a:ext uri="{FF2B5EF4-FFF2-40B4-BE49-F238E27FC236}">
                  <a16:creationId xmlns:a16="http://schemas.microsoft.com/office/drawing/2014/main" id="{E249298E-7BBA-4852-B52D-54F2568D3922}"/>
                </a:ext>
              </a:extLst>
            </p:cNvPr>
            <p:cNvSpPr/>
            <p:nvPr userDrawn="1"/>
          </p:nvSpPr>
          <p:spPr>
            <a:xfrm>
              <a:off x="2761625" y="0"/>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6" name="Group 1545">
              <a:extLst>
                <a:ext uri="{FF2B5EF4-FFF2-40B4-BE49-F238E27FC236}">
                  <a16:creationId xmlns:a16="http://schemas.microsoft.com/office/drawing/2014/main" id="{52DA300F-200E-4ADC-A346-F4067BF41E60}"/>
                </a:ext>
              </a:extLst>
            </p:cNvPr>
            <p:cNvGrpSpPr/>
            <p:nvPr userDrawn="1"/>
          </p:nvGrpSpPr>
          <p:grpSpPr>
            <a:xfrm>
              <a:off x="2761448" y="0"/>
              <a:ext cx="2768726" cy="4278240"/>
              <a:chOff x="2761448" y="0"/>
              <a:chExt cx="2768726" cy="4278240"/>
            </a:xfrm>
            <a:solidFill>
              <a:schemeClr val="accent1"/>
            </a:solidFill>
          </p:grpSpPr>
          <p:sp>
            <p:nvSpPr>
              <p:cNvPr id="1157" name="Freeform: Shape 1156">
                <a:extLst>
                  <a:ext uri="{FF2B5EF4-FFF2-40B4-BE49-F238E27FC236}">
                    <a16:creationId xmlns:a16="http://schemas.microsoft.com/office/drawing/2014/main" id="{B5AA29C5-B7A7-4A65-B10E-11E968C421D2}"/>
                  </a:ext>
                </a:extLst>
              </p:cNvPr>
              <p:cNvSpPr/>
              <p:nvPr/>
            </p:nvSpPr>
            <p:spPr>
              <a:xfrm>
                <a:off x="5146487" y="4403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3 w 383332"/>
                  <a:gd name="connsiteY3" fmla="*/ 6569 h 367528"/>
                  <a:gd name="connsiteX4" fmla="*/ 383333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3" y="6569"/>
                    </a:lnTo>
                    <a:lnTo>
                      <a:pt x="383333" y="178"/>
                    </a:lnTo>
                    <a:lnTo>
                      <a:pt x="378361" y="0"/>
                    </a:lnTo>
                    <a:cubicBezTo>
                      <a:pt x="174000" y="0"/>
                      <a:pt x="6392" y="163879"/>
                      <a:pt x="0" y="367528"/>
                    </a:cubicBezTo>
                    <a:close/>
                  </a:path>
                </a:pathLst>
              </a:custGeom>
              <a:grpFill/>
              <a:ln w="10769" cap="flat">
                <a:noFill/>
                <a:prstDash val="solid"/>
                <a:miter/>
              </a:ln>
            </p:spPr>
            <p:txBody>
              <a:bodyPr rtlCol="0" anchor="ctr"/>
              <a:lstStyle/>
              <a:p>
                <a:endParaRPr lang="en-US" dirty="0"/>
              </a:p>
            </p:txBody>
          </p:sp>
          <p:sp>
            <p:nvSpPr>
              <p:cNvPr id="1158" name="Freeform: Shape 1157">
                <a:extLst>
                  <a:ext uri="{FF2B5EF4-FFF2-40B4-BE49-F238E27FC236}">
                    <a16:creationId xmlns:a16="http://schemas.microsoft.com/office/drawing/2014/main" id="{97267AD0-142C-4062-99CB-D680B7EAE576}"/>
                  </a:ext>
                </a:extLst>
              </p:cNvPr>
              <p:cNvSpPr/>
              <p:nvPr/>
            </p:nvSpPr>
            <p:spPr>
              <a:xfrm>
                <a:off x="5101390" y="0"/>
                <a:ext cx="428252" cy="411560"/>
              </a:xfrm>
              <a:custGeom>
                <a:avLst/>
                <a:gdLst>
                  <a:gd name="connsiteX0" fmla="*/ 0 w 428252"/>
                  <a:gd name="connsiteY0" fmla="*/ 411561 h 411560"/>
                  <a:gd name="connsiteX1" fmla="*/ 6392 w 428252"/>
                  <a:gd name="connsiteY1" fmla="*/ 411561 h 411560"/>
                  <a:gd name="connsiteX2" fmla="*/ 423281 w 428252"/>
                  <a:gd name="connsiteY2" fmla="*/ 5326 h 411560"/>
                  <a:gd name="connsiteX3" fmla="*/ 428252 w 428252"/>
                  <a:gd name="connsiteY3" fmla="*/ 5504 h 411560"/>
                  <a:gd name="connsiteX4" fmla="*/ 428252 w 428252"/>
                  <a:gd name="connsiteY4" fmla="*/ 0 h 411560"/>
                  <a:gd name="connsiteX5" fmla="*/ 401620 w 428252"/>
                  <a:gd name="connsiteY5" fmla="*/ 0 h 411560"/>
                  <a:gd name="connsiteX6" fmla="*/ 0 w 428252"/>
                  <a:gd name="connsiteY6" fmla="*/ 411561 h 41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560">
                    <a:moveTo>
                      <a:pt x="0" y="411561"/>
                    </a:moveTo>
                    <a:lnTo>
                      <a:pt x="6392" y="411561"/>
                    </a:lnTo>
                    <a:cubicBezTo>
                      <a:pt x="14382" y="186960"/>
                      <a:pt x="199922" y="5326"/>
                      <a:pt x="423281" y="5326"/>
                    </a:cubicBezTo>
                    <a:lnTo>
                      <a:pt x="428252" y="5504"/>
                    </a:lnTo>
                    <a:lnTo>
                      <a:pt x="428252" y="0"/>
                    </a:lnTo>
                    <a:lnTo>
                      <a:pt x="401620"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159" name="Freeform: Shape 1158">
                <a:extLst>
                  <a:ext uri="{FF2B5EF4-FFF2-40B4-BE49-F238E27FC236}">
                    <a16:creationId xmlns:a16="http://schemas.microsoft.com/office/drawing/2014/main" id="{C523AEFE-C655-4280-AFBE-BE343F91497D}"/>
                  </a:ext>
                </a:extLst>
              </p:cNvPr>
              <p:cNvSpPr/>
              <p:nvPr/>
            </p:nvSpPr>
            <p:spPr>
              <a:xfrm>
                <a:off x="5063926" y="0"/>
                <a:ext cx="275559" cy="411738"/>
              </a:xfrm>
              <a:custGeom>
                <a:avLst/>
                <a:gdLst>
                  <a:gd name="connsiteX0" fmla="*/ 11541 w 275559"/>
                  <a:gd name="connsiteY0" fmla="*/ 311955 h 411738"/>
                  <a:gd name="connsiteX1" fmla="*/ 11008 w 275559"/>
                  <a:gd name="connsiteY1" fmla="*/ 314263 h 411738"/>
                  <a:gd name="connsiteX2" fmla="*/ 8168 w 275559"/>
                  <a:gd name="connsiteY2" fmla="*/ 328112 h 411738"/>
                  <a:gd name="connsiteX3" fmla="*/ 7280 w 275559"/>
                  <a:gd name="connsiteY3" fmla="*/ 332728 h 411738"/>
                  <a:gd name="connsiteX4" fmla="*/ 4084 w 275559"/>
                  <a:gd name="connsiteY4" fmla="*/ 353857 h 411738"/>
                  <a:gd name="connsiteX5" fmla="*/ 3196 w 275559"/>
                  <a:gd name="connsiteY5" fmla="*/ 360959 h 411738"/>
                  <a:gd name="connsiteX6" fmla="*/ 3196 w 275559"/>
                  <a:gd name="connsiteY6" fmla="*/ 361492 h 411738"/>
                  <a:gd name="connsiteX7" fmla="*/ 0 w 275559"/>
                  <a:gd name="connsiteY7" fmla="*/ 411738 h 411738"/>
                  <a:gd name="connsiteX8" fmla="*/ 0 w 275559"/>
                  <a:gd name="connsiteY8" fmla="*/ 411738 h 411738"/>
                  <a:gd name="connsiteX9" fmla="*/ 6392 w 275559"/>
                  <a:gd name="connsiteY9" fmla="*/ 411738 h 411738"/>
                  <a:gd name="connsiteX10" fmla="*/ 6392 w 275559"/>
                  <a:gd name="connsiteY10" fmla="*/ 411738 h 411738"/>
                  <a:gd name="connsiteX11" fmla="*/ 6747 w 275559"/>
                  <a:gd name="connsiteY11" fmla="*/ 400197 h 411738"/>
                  <a:gd name="connsiteX12" fmla="*/ 7102 w 275559"/>
                  <a:gd name="connsiteY12" fmla="*/ 391142 h 411738"/>
                  <a:gd name="connsiteX13" fmla="*/ 8523 w 275559"/>
                  <a:gd name="connsiteY13" fmla="*/ 372677 h 411738"/>
                  <a:gd name="connsiteX14" fmla="*/ 8878 w 275559"/>
                  <a:gd name="connsiteY14" fmla="*/ 368594 h 411738"/>
                  <a:gd name="connsiteX15" fmla="*/ 275559 w 275559"/>
                  <a:gd name="connsiteY15" fmla="*/ 0 h 411738"/>
                  <a:gd name="connsiteX16" fmla="*/ 258869 w 275559"/>
                  <a:gd name="connsiteY16" fmla="*/ 0 h 411738"/>
                  <a:gd name="connsiteX17" fmla="*/ 11541 w 275559"/>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9" h="411738">
                    <a:moveTo>
                      <a:pt x="11541" y="311955"/>
                    </a:moveTo>
                    <a:lnTo>
                      <a:pt x="11008" y="314263"/>
                    </a:lnTo>
                    <a:cubicBezTo>
                      <a:pt x="9943" y="318880"/>
                      <a:pt x="9055" y="323496"/>
                      <a:pt x="8168" y="328112"/>
                    </a:cubicBezTo>
                    <a:lnTo>
                      <a:pt x="7280" y="332728"/>
                    </a:lnTo>
                    <a:cubicBezTo>
                      <a:pt x="6037" y="339653"/>
                      <a:pt x="4971" y="346755"/>
                      <a:pt x="4084" y="353857"/>
                    </a:cubicBezTo>
                    <a:cubicBezTo>
                      <a:pt x="3729"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7"/>
                    </a:cubicBezTo>
                    <a:cubicBezTo>
                      <a:pt x="6925" y="397179"/>
                      <a:pt x="6925" y="394161"/>
                      <a:pt x="7102" y="391142"/>
                    </a:cubicBezTo>
                    <a:cubicBezTo>
                      <a:pt x="7457" y="384928"/>
                      <a:pt x="7990" y="378891"/>
                      <a:pt x="8523" y="372677"/>
                    </a:cubicBezTo>
                    <a:lnTo>
                      <a:pt x="8878" y="368594"/>
                    </a:lnTo>
                    <a:cubicBezTo>
                      <a:pt x="25745" y="203827"/>
                      <a:pt x="130855" y="65161"/>
                      <a:pt x="275559" y="0"/>
                    </a:cubicBezTo>
                    <a:lnTo>
                      <a:pt x="258869" y="0"/>
                    </a:lnTo>
                    <a:cubicBezTo>
                      <a:pt x="135471" y="60545"/>
                      <a:pt x="42968" y="174532"/>
                      <a:pt x="11541" y="311955"/>
                    </a:cubicBezTo>
                    <a:close/>
                  </a:path>
                </a:pathLst>
              </a:custGeom>
              <a:grpFill/>
              <a:ln w="10769" cap="flat">
                <a:noFill/>
                <a:prstDash val="solid"/>
                <a:miter/>
              </a:ln>
            </p:spPr>
            <p:txBody>
              <a:bodyPr rtlCol="0" anchor="ctr"/>
              <a:lstStyle/>
              <a:p>
                <a:endParaRPr lang="en-US" dirty="0"/>
              </a:p>
            </p:txBody>
          </p:sp>
          <p:sp>
            <p:nvSpPr>
              <p:cNvPr id="1160" name="Freeform: Shape 1159">
                <a:extLst>
                  <a:ext uri="{FF2B5EF4-FFF2-40B4-BE49-F238E27FC236}">
                    <a16:creationId xmlns:a16="http://schemas.microsoft.com/office/drawing/2014/main" id="{9CB87957-78B0-48A8-A096-F81F67C5CAF4}"/>
                  </a:ext>
                </a:extLst>
              </p:cNvPr>
              <p:cNvSpPr/>
              <p:nvPr/>
            </p:nvSpPr>
            <p:spPr>
              <a:xfrm>
                <a:off x="5186791" y="92681"/>
                <a:ext cx="342850" cy="318879"/>
              </a:xfrm>
              <a:custGeom>
                <a:avLst/>
                <a:gdLst>
                  <a:gd name="connsiteX0" fmla="*/ 100671 w 342850"/>
                  <a:gd name="connsiteY0" fmla="*/ 97297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80"/>
                    </a:cubicBezTo>
                    <a:lnTo>
                      <a:pt x="6392" y="318880"/>
                    </a:lnTo>
                    <a:lnTo>
                      <a:pt x="6392" y="318880"/>
                    </a:lnTo>
                    <a:cubicBezTo>
                      <a:pt x="11363" y="236674"/>
                      <a:pt x="46163" y="159972"/>
                      <a:pt x="105110" y="101914"/>
                    </a:cubicBezTo>
                    <a:cubicBezTo>
                      <a:pt x="167608" y="40304"/>
                      <a:pt x="250347" y="6392"/>
                      <a:pt x="337879" y="6392"/>
                    </a:cubicBezTo>
                    <a:lnTo>
                      <a:pt x="342851" y="6569"/>
                    </a:lnTo>
                    <a:lnTo>
                      <a:pt x="342851" y="178"/>
                    </a:lnTo>
                    <a:lnTo>
                      <a:pt x="337879" y="0"/>
                    </a:lnTo>
                    <a:cubicBezTo>
                      <a:pt x="248571" y="0"/>
                      <a:pt x="164412" y="34622"/>
                      <a:pt x="100671" y="97297"/>
                    </a:cubicBezTo>
                    <a:close/>
                  </a:path>
                </a:pathLst>
              </a:custGeom>
              <a:grpFill/>
              <a:ln w="10769" cap="flat">
                <a:noFill/>
                <a:prstDash val="solid"/>
                <a:miter/>
              </a:ln>
            </p:spPr>
            <p:txBody>
              <a:bodyPr rtlCol="0" anchor="ctr"/>
              <a:lstStyle/>
              <a:p>
                <a:endParaRPr lang="en-US" dirty="0"/>
              </a:p>
            </p:txBody>
          </p:sp>
          <p:sp>
            <p:nvSpPr>
              <p:cNvPr id="1161" name="Freeform: Shape 1160">
                <a:extLst>
                  <a:ext uri="{FF2B5EF4-FFF2-40B4-BE49-F238E27FC236}">
                    <a16:creationId xmlns:a16="http://schemas.microsoft.com/office/drawing/2014/main" id="{0C27A045-3076-4721-8E8A-45CB7CF7296A}"/>
                  </a:ext>
                </a:extLst>
              </p:cNvPr>
              <p:cNvSpPr/>
              <p:nvPr/>
            </p:nvSpPr>
            <p:spPr>
              <a:xfrm>
                <a:off x="5230469" y="144525"/>
                <a:ext cx="298995" cy="267035"/>
              </a:xfrm>
              <a:custGeom>
                <a:avLst/>
                <a:gdLst>
                  <a:gd name="connsiteX0" fmla="*/ 0 w 298995"/>
                  <a:gd name="connsiteY0" fmla="*/ 267035 h 267035"/>
                  <a:gd name="connsiteX1" fmla="*/ 6392 w 298995"/>
                  <a:gd name="connsiteY1" fmla="*/ 267035 h 267035"/>
                  <a:gd name="connsiteX2" fmla="*/ 6392 w 298995"/>
                  <a:gd name="connsiteY2" fmla="*/ 267035 h 267035"/>
                  <a:gd name="connsiteX3" fmla="*/ 294024 w 298995"/>
                  <a:gd name="connsiteY3" fmla="*/ 6214 h 267035"/>
                  <a:gd name="connsiteX4" fmla="*/ 298995 w 298995"/>
                  <a:gd name="connsiteY4" fmla="*/ 6392 h 267035"/>
                  <a:gd name="connsiteX5" fmla="*/ 298995 w 298995"/>
                  <a:gd name="connsiteY5" fmla="*/ 178 h 267035"/>
                  <a:gd name="connsiteX6" fmla="*/ 294024 w 298995"/>
                  <a:gd name="connsiteY6" fmla="*/ 0 h 267035"/>
                  <a:gd name="connsiteX7" fmla="*/ 0 w 298995"/>
                  <a:gd name="connsiteY7" fmla="*/ 267035 h 26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035">
                    <a:moveTo>
                      <a:pt x="0" y="267035"/>
                    </a:moveTo>
                    <a:lnTo>
                      <a:pt x="6392" y="267035"/>
                    </a:lnTo>
                    <a:lnTo>
                      <a:pt x="6392" y="267035"/>
                    </a:lnTo>
                    <a:cubicBezTo>
                      <a:pt x="21306" y="121267"/>
                      <a:pt x="145592" y="6214"/>
                      <a:pt x="294024" y="6214"/>
                    </a:cubicBezTo>
                    <a:lnTo>
                      <a:pt x="298995" y="6392"/>
                    </a:lnTo>
                    <a:lnTo>
                      <a:pt x="298995" y="178"/>
                    </a:lnTo>
                    <a:lnTo>
                      <a:pt x="294024" y="0"/>
                    </a:lnTo>
                    <a:cubicBezTo>
                      <a:pt x="142218" y="-177"/>
                      <a:pt x="14914" y="117716"/>
                      <a:pt x="0" y="267035"/>
                    </a:cubicBezTo>
                    <a:close/>
                  </a:path>
                </a:pathLst>
              </a:custGeom>
              <a:grpFill/>
              <a:ln w="10769" cap="flat">
                <a:noFill/>
                <a:prstDash val="solid"/>
                <a:miter/>
              </a:ln>
            </p:spPr>
            <p:txBody>
              <a:bodyPr rtlCol="0" anchor="ctr"/>
              <a:lstStyle/>
              <a:p>
                <a:endParaRPr lang="en-US" dirty="0"/>
              </a:p>
            </p:txBody>
          </p:sp>
          <p:sp>
            <p:nvSpPr>
              <p:cNvPr id="1162" name="Freeform: Shape 1161">
                <a:extLst>
                  <a:ext uri="{FF2B5EF4-FFF2-40B4-BE49-F238E27FC236}">
                    <a16:creationId xmlns:a16="http://schemas.microsoft.com/office/drawing/2014/main" id="{B8B944D6-AE31-4290-B08E-FFA62CB1A503}"/>
                  </a:ext>
                </a:extLst>
              </p:cNvPr>
              <p:cNvSpPr/>
              <p:nvPr/>
            </p:nvSpPr>
            <p:spPr>
              <a:xfrm>
                <a:off x="5146487" y="962852"/>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3 w 383332"/>
                  <a:gd name="connsiteY3" fmla="*/ 6747 h 367705"/>
                  <a:gd name="connsiteX4" fmla="*/ 383333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3" y="6747"/>
                    </a:lnTo>
                    <a:lnTo>
                      <a:pt x="383333" y="355"/>
                    </a:lnTo>
                    <a:lnTo>
                      <a:pt x="378361" y="0"/>
                    </a:lnTo>
                    <a:cubicBezTo>
                      <a:pt x="174000" y="178"/>
                      <a:pt x="6392" y="164234"/>
                      <a:pt x="0" y="367706"/>
                    </a:cubicBezTo>
                    <a:close/>
                  </a:path>
                </a:pathLst>
              </a:custGeom>
              <a:grpFill/>
              <a:ln w="10769" cap="flat">
                <a:noFill/>
                <a:prstDash val="solid"/>
                <a:miter/>
              </a:ln>
            </p:spPr>
            <p:txBody>
              <a:bodyPr rtlCol="0" anchor="ctr"/>
              <a:lstStyle/>
              <a:p>
                <a:endParaRPr lang="en-US" dirty="0"/>
              </a:p>
            </p:txBody>
          </p:sp>
          <p:sp>
            <p:nvSpPr>
              <p:cNvPr id="1163" name="Freeform: Shape 1162">
                <a:extLst>
                  <a:ext uri="{FF2B5EF4-FFF2-40B4-BE49-F238E27FC236}">
                    <a16:creationId xmlns:a16="http://schemas.microsoft.com/office/drawing/2014/main" id="{93A7203E-EEFC-4E70-8DB8-982988C201BF}"/>
                  </a:ext>
                </a:extLst>
              </p:cNvPr>
              <p:cNvSpPr/>
              <p:nvPr/>
            </p:nvSpPr>
            <p:spPr>
              <a:xfrm>
                <a:off x="5101390" y="917932"/>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0"/>
                      <a:pt x="7989" y="184652"/>
                      <a:pt x="0" y="412626"/>
                    </a:cubicBezTo>
                    <a:close/>
                  </a:path>
                </a:pathLst>
              </a:custGeom>
              <a:grpFill/>
              <a:ln w="10769" cap="flat">
                <a:noFill/>
                <a:prstDash val="solid"/>
                <a:miter/>
              </a:ln>
            </p:spPr>
            <p:txBody>
              <a:bodyPr rtlCol="0" anchor="ctr"/>
              <a:lstStyle/>
              <a:p>
                <a:endParaRPr lang="en-US" dirty="0"/>
              </a:p>
            </p:txBody>
          </p:sp>
          <p:sp>
            <p:nvSpPr>
              <p:cNvPr id="1164" name="Freeform: Shape 1163">
                <a:extLst>
                  <a:ext uri="{FF2B5EF4-FFF2-40B4-BE49-F238E27FC236}">
                    <a16:creationId xmlns:a16="http://schemas.microsoft.com/office/drawing/2014/main" id="{F27001B5-A9B7-45BD-817C-D9E3EDD994DB}"/>
                  </a:ext>
                </a:extLst>
              </p:cNvPr>
              <p:cNvSpPr/>
              <p:nvPr/>
            </p:nvSpPr>
            <p:spPr>
              <a:xfrm>
                <a:off x="5063749" y="411383"/>
                <a:ext cx="466425" cy="918820"/>
              </a:xfrm>
              <a:custGeom>
                <a:avLst/>
                <a:gdLst>
                  <a:gd name="connsiteX0" fmla="*/ 171691 w 466425"/>
                  <a:gd name="connsiteY0" fmla="*/ 32314 h 918820"/>
                  <a:gd name="connsiteX1" fmla="*/ 171691 w 466425"/>
                  <a:gd name="connsiteY1" fmla="*/ 23614 h 918820"/>
                  <a:gd name="connsiteX2" fmla="*/ 173112 w 466425"/>
                  <a:gd name="connsiteY2" fmla="*/ 178 h 918820"/>
                  <a:gd name="connsiteX3" fmla="*/ 166720 w 466425"/>
                  <a:gd name="connsiteY3" fmla="*/ 178 h 918820"/>
                  <a:gd name="connsiteX4" fmla="*/ 166720 w 466425"/>
                  <a:gd name="connsiteY4" fmla="*/ 178 h 918820"/>
                  <a:gd name="connsiteX5" fmla="*/ 165300 w 466425"/>
                  <a:gd name="connsiteY5" fmla="*/ 23437 h 918820"/>
                  <a:gd name="connsiteX6" fmla="*/ 165300 w 466425"/>
                  <a:gd name="connsiteY6" fmla="*/ 29828 h 918820"/>
                  <a:gd name="connsiteX7" fmla="*/ 128724 w 466425"/>
                  <a:gd name="connsiteY7" fmla="*/ 17755 h 918820"/>
                  <a:gd name="connsiteX8" fmla="*/ 128724 w 466425"/>
                  <a:gd name="connsiteY8" fmla="*/ 14204 h 918820"/>
                  <a:gd name="connsiteX9" fmla="*/ 129257 w 466425"/>
                  <a:gd name="connsiteY9" fmla="*/ 0 h 918820"/>
                  <a:gd name="connsiteX10" fmla="*/ 122865 w 466425"/>
                  <a:gd name="connsiteY10" fmla="*/ 0 h 918820"/>
                  <a:gd name="connsiteX11" fmla="*/ 122332 w 466425"/>
                  <a:gd name="connsiteY11" fmla="*/ 14026 h 918820"/>
                  <a:gd name="connsiteX12" fmla="*/ 122332 w 466425"/>
                  <a:gd name="connsiteY12" fmla="*/ 15979 h 918820"/>
                  <a:gd name="connsiteX13" fmla="*/ 88775 w 466425"/>
                  <a:gd name="connsiteY13" fmla="*/ 8167 h 918820"/>
                  <a:gd name="connsiteX14" fmla="*/ 89130 w 466425"/>
                  <a:gd name="connsiteY14" fmla="*/ 0 h 918820"/>
                  <a:gd name="connsiteX15" fmla="*/ 82738 w 466425"/>
                  <a:gd name="connsiteY15" fmla="*/ 0 h 918820"/>
                  <a:gd name="connsiteX16" fmla="*/ 82738 w 466425"/>
                  <a:gd name="connsiteY16" fmla="*/ 0 h 918820"/>
                  <a:gd name="connsiteX17" fmla="*/ 82561 w 466425"/>
                  <a:gd name="connsiteY17" fmla="*/ 7102 h 918820"/>
                  <a:gd name="connsiteX18" fmla="*/ 44210 w 466425"/>
                  <a:gd name="connsiteY18" fmla="*/ 2131 h 918820"/>
                  <a:gd name="connsiteX19" fmla="*/ 44388 w 466425"/>
                  <a:gd name="connsiteY19" fmla="*/ 178 h 918820"/>
                  <a:gd name="connsiteX20" fmla="*/ 37996 w 466425"/>
                  <a:gd name="connsiteY20" fmla="*/ 178 h 918820"/>
                  <a:gd name="connsiteX21" fmla="*/ 37996 w 466425"/>
                  <a:gd name="connsiteY21" fmla="*/ 178 h 918820"/>
                  <a:gd name="connsiteX22" fmla="*/ 37996 w 466425"/>
                  <a:gd name="connsiteY22" fmla="*/ 1598 h 918820"/>
                  <a:gd name="connsiteX23" fmla="*/ 6924 w 466425"/>
                  <a:gd name="connsiteY23" fmla="*/ 178 h 918820"/>
                  <a:gd name="connsiteX24" fmla="*/ 6924 w 466425"/>
                  <a:gd name="connsiteY24" fmla="*/ 0 h 918820"/>
                  <a:gd name="connsiteX25" fmla="*/ 533 w 466425"/>
                  <a:gd name="connsiteY25" fmla="*/ 0 h 918820"/>
                  <a:gd name="connsiteX26" fmla="*/ 533 w 466425"/>
                  <a:gd name="connsiteY26" fmla="*/ 3373 h 918820"/>
                  <a:gd name="connsiteX27" fmla="*/ 533 w 466425"/>
                  <a:gd name="connsiteY27" fmla="*/ 8345 h 918820"/>
                  <a:gd name="connsiteX28" fmla="*/ 3728 w 466425"/>
                  <a:gd name="connsiteY28" fmla="*/ 8345 h 918820"/>
                  <a:gd name="connsiteX29" fmla="*/ 458081 w 466425"/>
                  <a:gd name="connsiteY29" fmla="*/ 456658 h 918820"/>
                  <a:gd name="connsiteX30" fmla="*/ 458259 w 466425"/>
                  <a:gd name="connsiteY30" fmla="*/ 460564 h 918820"/>
                  <a:gd name="connsiteX31" fmla="*/ 427187 w 466425"/>
                  <a:gd name="connsiteY31" fmla="*/ 461807 h 918820"/>
                  <a:gd name="connsiteX32" fmla="*/ 427187 w 466425"/>
                  <a:gd name="connsiteY32" fmla="*/ 460387 h 918820"/>
                  <a:gd name="connsiteX33" fmla="*/ 299173 w 466425"/>
                  <a:gd name="connsiteY33" fmla="*/ 168317 h 918820"/>
                  <a:gd name="connsiteX34" fmla="*/ 0 w 466425"/>
                  <a:gd name="connsiteY34" fmla="*/ 47938 h 918820"/>
                  <a:gd name="connsiteX35" fmla="*/ 0 w 466425"/>
                  <a:gd name="connsiteY35" fmla="*/ 54330 h 918820"/>
                  <a:gd name="connsiteX36" fmla="*/ 294557 w 466425"/>
                  <a:gd name="connsiteY36" fmla="*/ 172934 h 918820"/>
                  <a:gd name="connsiteX37" fmla="*/ 420618 w 466425"/>
                  <a:gd name="connsiteY37" fmla="*/ 460387 h 918820"/>
                  <a:gd name="connsiteX38" fmla="*/ 420618 w 466425"/>
                  <a:gd name="connsiteY38" fmla="*/ 462162 h 918820"/>
                  <a:gd name="connsiteX39" fmla="*/ 382267 w 466425"/>
                  <a:gd name="connsiteY39" fmla="*/ 467311 h 918820"/>
                  <a:gd name="connsiteX40" fmla="*/ 177 w 466425"/>
                  <a:gd name="connsiteY40" fmla="*/ 93036 h 918820"/>
                  <a:gd name="connsiteX41" fmla="*/ 177 w 466425"/>
                  <a:gd name="connsiteY41" fmla="*/ 99428 h 918820"/>
                  <a:gd name="connsiteX42" fmla="*/ 375875 w 466425"/>
                  <a:gd name="connsiteY42" fmla="*/ 468377 h 918820"/>
                  <a:gd name="connsiteX43" fmla="*/ 342318 w 466425"/>
                  <a:gd name="connsiteY43" fmla="*/ 476011 h 918820"/>
                  <a:gd name="connsiteX44" fmla="*/ 342318 w 466425"/>
                  <a:gd name="connsiteY44" fmla="*/ 474768 h 918820"/>
                  <a:gd name="connsiteX45" fmla="*/ 240936 w 466425"/>
                  <a:gd name="connsiteY45" fmla="*/ 238982 h 918820"/>
                  <a:gd name="connsiteX46" fmla="*/ 177 w 466425"/>
                  <a:gd name="connsiteY46" fmla="*/ 141685 h 918820"/>
                  <a:gd name="connsiteX47" fmla="*/ 177 w 466425"/>
                  <a:gd name="connsiteY47" fmla="*/ 148077 h 918820"/>
                  <a:gd name="connsiteX48" fmla="*/ 335748 w 466425"/>
                  <a:gd name="connsiteY48" fmla="*/ 474768 h 918820"/>
                  <a:gd name="connsiteX49" fmla="*/ 335748 w 466425"/>
                  <a:gd name="connsiteY49" fmla="*/ 477787 h 918820"/>
                  <a:gd name="connsiteX50" fmla="*/ 299350 w 466425"/>
                  <a:gd name="connsiteY50" fmla="*/ 489683 h 918820"/>
                  <a:gd name="connsiteX51" fmla="*/ 299350 w 466425"/>
                  <a:gd name="connsiteY51" fmla="*/ 483823 h 918820"/>
                  <a:gd name="connsiteX52" fmla="*/ 177 w 466425"/>
                  <a:gd name="connsiteY52" fmla="*/ 193174 h 918820"/>
                  <a:gd name="connsiteX53" fmla="*/ 177 w 466425"/>
                  <a:gd name="connsiteY53" fmla="*/ 199566 h 918820"/>
                  <a:gd name="connsiteX54" fmla="*/ 292781 w 466425"/>
                  <a:gd name="connsiteY54" fmla="*/ 483823 h 918820"/>
                  <a:gd name="connsiteX55" fmla="*/ 292781 w 466425"/>
                  <a:gd name="connsiteY55" fmla="*/ 492168 h 918820"/>
                  <a:gd name="connsiteX56" fmla="*/ 12073 w 466425"/>
                  <a:gd name="connsiteY56" fmla="*/ 819215 h 918820"/>
                  <a:gd name="connsiteX57" fmla="*/ 11541 w 466425"/>
                  <a:gd name="connsiteY57" fmla="*/ 821523 h 918820"/>
                  <a:gd name="connsiteX58" fmla="*/ 8700 w 466425"/>
                  <a:gd name="connsiteY58" fmla="*/ 835372 h 918820"/>
                  <a:gd name="connsiteX59" fmla="*/ 7812 w 466425"/>
                  <a:gd name="connsiteY59" fmla="*/ 839988 h 918820"/>
                  <a:gd name="connsiteX60" fmla="*/ 4616 w 466425"/>
                  <a:gd name="connsiteY60" fmla="*/ 860939 h 918820"/>
                  <a:gd name="connsiteX61" fmla="*/ 3728 w 466425"/>
                  <a:gd name="connsiteY61" fmla="*/ 868041 h 918820"/>
                  <a:gd name="connsiteX62" fmla="*/ 3728 w 466425"/>
                  <a:gd name="connsiteY62" fmla="*/ 868574 h 918820"/>
                  <a:gd name="connsiteX63" fmla="*/ 533 w 466425"/>
                  <a:gd name="connsiteY63" fmla="*/ 918821 h 918820"/>
                  <a:gd name="connsiteX64" fmla="*/ 533 w 466425"/>
                  <a:gd name="connsiteY64" fmla="*/ 918821 h 918820"/>
                  <a:gd name="connsiteX65" fmla="*/ 6924 w 466425"/>
                  <a:gd name="connsiteY65" fmla="*/ 918821 h 918820"/>
                  <a:gd name="connsiteX66" fmla="*/ 6924 w 466425"/>
                  <a:gd name="connsiteY66" fmla="*/ 918821 h 918820"/>
                  <a:gd name="connsiteX67" fmla="*/ 7279 w 466425"/>
                  <a:gd name="connsiteY67" fmla="*/ 907280 h 918820"/>
                  <a:gd name="connsiteX68" fmla="*/ 7635 w 466425"/>
                  <a:gd name="connsiteY68" fmla="*/ 898225 h 918820"/>
                  <a:gd name="connsiteX69" fmla="*/ 9055 w 466425"/>
                  <a:gd name="connsiteY69" fmla="*/ 879760 h 918820"/>
                  <a:gd name="connsiteX70" fmla="*/ 9410 w 466425"/>
                  <a:gd name="connsiteY70" fmla="*/ 875676 h 918820"/>
                  <a:gd name="connsiteX71" fmla="*/ 461454 w 466425"/>
                  <a:gd name="connsiteY71" fmla="*/ 466956 h 918820"/>
                  <a:gd name="connsiteX72" fmla="*/ 466426 w 466425"/>
                  <a:gd name="connsiteY72" fmla="*/ 467134 h 918820"/>
                  <a:gd name="connsiteX73" fmla="*/ 466426 w 466425"/>
                  <a:gd name="connsiteY73" fmla="*/ 460032 h 918820"/>
                  <a:gd name="connsiteX74" fmla="*/ 464650 w 466425"/>
                  <a:gd name="connsiteY74" fmla="*/ 460032 h 918820"/>
                  <a:gd name="connsiteX75" fmla="*/ 464650 w 466425"/>
                  <a:gd name="connsiteY75" fmla="*/ 456658 h 918820"/>
                  <a:gd name="connsiteX76" fmla="*/ 466248 w 466425"/>
                  <a:gd name="connsiteY76" fmla="*/ 425765 h 918820"/>
                  <a:gd name="connsiteX77" fmla="*/ 466248 w 466425"/>
                  <a:gd name="connsiteY77" fmla="*/ 374985 h 918820"/>
                  <a:gd name="connsiteX78" fmla="*/ 461277 w 466425"/>
                  <a:gd name="connsiteY78" fmla="*/ 407299 h 918820"/>
                  <a:gd name="connsiteX79" fmla="*/ 171691 w 466425"/>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820">
                    <a:moveTo>
                      <a:pt x="171691" y="32314"/>
                    </a:moveTo>
                    <a:cubicBezTo>
                      <a:pt x="171691" y="29118"/>
                      <a:pt x="171691" y="24857"/>
                      <a:pt x="171691"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410"/>
                      <a:pt x="122332" y="14026"/>
                    </a:cubicBezTo>
                    <a:lnTo>
                      <a:pt x="122332" y="15979"/>
                    </a:lnTo>
                    <a:cubicBezTo>
                      <a:pt x="111324" y="12961"/>
                      <a:pt x="100138" y="10475"/>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2131"/>
                    </a:cubicBezTo>
                    <a:lnTo>
                      <a:pt x="44388" y="178"/>
                    </a:lnTo>
                    <a:lnTo>
                      <a:pt x="37996" y="178"/>
                    </a:lnTo>
                    <a:lnTo>
                      <a:pt x="37996" y="178"/>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0" y="90728"/>
                      <a:pt x="111146" y="47938"/>
                      <a:pt x="0" y="47938"/>
                    </a:cubicBezTo>
                    <a:lnTo>
                      <a:pt x="0" y="54330"/>
                    </a:lnTo>
                    <a:cubicBezTo>
                      <a:pt x="109371" y="54330"/>
                      <a:pt x="216257" y="96410"/>
                      <a:pt x="294557" y="172934"/>
                    </a:cubicBezTo>
                    <a:cubicBezTo>
                      <a:pt x="372679" y="249280"/>
                      <a:pt x="417422" y="351371"/>
                      <a:pt x="420618" y="460387"/>
                    </a:cubicBezTo>
                    <a:lnTo>
                      <a:pt x="420618" y="462162"/>
                    </a:lnTo>
                    <a:cubicBezTo>
                      <a:pt x="407656" y="463228"/>
                      <a:pt x="394873" y="465003"/>
                      <a:pt x="382267" y="467311"/>
                    </a:cubicBezTo>
                    <a:cubicBezTo>
                      <a:pt x="379426" y="260643"/>
                      <a:pt x="206669" y="93036"/>
                      <a:pt x="177" y="93036"/>
                    </a:cubicBezTo>
                    <a:lnTo>
                      <a:pt x="177" y="99428"/>
                    </a:lnTo>
                    <a:cubicBezTo>
                      <a:pt x="203473" y="99428"/>
                      <a:pt x="373566" y="264904"/>
                      <a:pt x="375875" y="468377"/>
                    </a:cubicBezTo>
                    <a:cubicBezTo>
                      <a:pt x="364512" y="470507"/>
                      <a:pt x="353326" y="472993"/>
                      <a:pt x="342318" y="476011"/>
                    </a:cubicBezTo>
                    <a:lnTo>
                      <a:pt x="342318" y="474768"/>
                    </a:lnTo>
                    <a:cubicBezTo>
                      <a:pt x="340720" y="385461"/>
                      <a:pt x="304677" y="301657"/>
                      <a:pt x="240936" y="238982"/>
                    </a:cubicBezTo>
                    <a:cubicBezTo>
                      <a:pt x="177195" y="176129"/>
                      <a:pt x="89485" y="141685"/>
                      <a:pt x="177" y="141685"/>
                    </a:cubicBezTo>
                    <a:lnTo>
                      <a:pt x="177" y="148077"/>
                    </a:lnTo>
                    <a:cubicBezTo>
                      <a:pt x="180036" y="148077"/>
                      <a:pt x="332375" y="294733"/>
                      <a:pt x="335748" y="474768"/>
                    </a:cubicBezTo>
                    <a:lnTo>
                      <a:pt x="335748" y="477787"/>
                    </a:lnTo>
                    <a:cubicBezTo>
                      <a:pt x="323320" y="481338"/>
                      <a:pt x="311247" y="485244"/>
                      <a:pt x="299350" y="489683"/>
                    </a:cubicBezTo>
                    <a:cubicBezTo>
                      <a:pt x="299350" y="487197"/>
                      <a:pt x="299350" y="484711"/>
                      <a:pt x="299350" y="483823"/>
                    </a:cubicBezTo>
                    <a:cubicBezTo>
                      <a:pt x="296155" y="323673"/>
                      <a:pt x="160151" y="193174"/>
                      <a:pt x="177" y="193174"/>
                    </a:cubicBezTo>
                    <a:lnTo>
                      <a:pt x="177" y="199566"/>
                    </a:lnTo>
                    <a:cubicBezTo>
                      <a:pt x="156599" y="199566"/>
                      <a:pt x="289762" y="327047"/>
                      <a:pt x="292781" y="483823"/>
                    </a:cubicBezTo>
                    <a:cubicBezTo>
                      <a:pt x="292781" y="485066"/>
                      <a:pt x="292781" y="489150"/>
                      <a:pt x="292781" y="492168"/>
                    </a:cubicBezTo>
                    <a:cubicBezTo>
                      <a:pt x="152871" y="547564"/>
                      <a:pt x="46163" y="669541"/>
                      <a:pt x="12073" y="819215"/>
                    </a:cubicBezTo>
                    <a:lnTo>
                      <a:pt x="11541" y="821523"/>
                    </a:lnTo>
                    <a:cubicBezTo>
                      <a:pt x="10475" y="826139"/>
                      <a:pt x="9587" y="830756"/>
                      <a:pt x="8700" y="835372"/>
                    </a:cubicBezTo>
                    <a:lnTo>
                      <a:pt x="7812" y="839988"/>
                    </a:lnTo>
                    <a:cubicBezTo>
                      <a:pt x="6569" y="846913"/>
                      <a:pt x="5504" y="854015"/>
                      <a:pt x="4616" y="860939"/>
                    </a:cubicBezTo>
                    <a:cubicBezTo>
                      <a:pt x="4261" y="863247"/>
                      <a:pt x="3906" y="865556"/>
                      <a:pt x="3728" y="868041"/>
                    </a:cubicBezTo>
                    <a:lnTo>
                      <a:pt x="3728" y="868574"/>
                    </a:lnTo>
                    <a:cubicBezTo>
                      <a:pt x="1775" y="885086"/>
                      <a:pt x="710" y="901953"/>
                      <a:pt x="533" y="918821"/>
                    </a:cubicBezTo>
                    <a:lnTo>
                      <a:pt x="533" y="918821"/>
                    </a:lnTo>
                    <a:lnTo>
                      <a:pt x="6924" y="918821"/>
                    </a:lnTo>
                    <a:lnTo>
                      <a:pt x="6924" y="918821"/>
                    </a:lnTo>
                    <a:cubicBezTo>
                      <a:pt x="6924" y="914914"/>
                      <a:pt x="7102" y="911008"/>
                      <a:pt x="7279" y="907280"/>
                    </a:cubicBezTo>
                    <a:cubicBezTo>
                      <a:pt x="7457" y="904261"/>
                      <a:pt x="7457" y="901243"/>
                      <a:pt x="7635" y="898225"/>
                    </a:cubicBezTo>
                    <a:cubicBezTo>
                      <a:pt x="7989" y="892011"/>
                      <a:pt x="8522" y="885974"/>
                      <a:pt x="9055" y="879760"/>
                    </a:cubicBezTo>
                    <a:lnTo>
                      <a:pt x="9410" y="875676"/>
                    </a:lnTo>
                    <a:cubicBezTo>
                      <a:pt x="33024" y="646459"/>
                      <a:pt x="226732" y="466956"/>
                      <a:pt x="461454" y="466956"/>
                    </a:cubicBezTo>
                    <a:lnTo>
                      <a:pt x="466426" y="467134"/>
                    </a:lnTo>
                    <a:lnTo>
                      <a:pt x="466426" y="460032"/>
                    </a:lnTo>
                    <a:lnTo>
                      <a:pt x="464650" y="460032"/>
                    </a:lnTo>
                    <a:lnTo>
                      <a:pt x="464650" y="456658"/>
                    </a:lnTo>
                    <a:cubicBezTo>
                      <a:pt x="464828" y="446183"/>
                      <a:pt x="465360" y="436062"/>
                      <a:pt x="466248" y="425765"/>
                    </a:cubicBezTo>
                    <a:lnTo>
                      <a:pt x="466248" y="374985"/>
                    </a:lnTo>
                    <a:cubicBezTo>
                      <a:pt x="464295" y="385638"/>
                      <a:pt x="462520" y="396469"/>
                      <a:pt x="461277" y="407299"/>
                    </a:cubicBezTo>
                    <a:cubicBezTo>
                      <a:pt x="440681" y="236496"/>
                      <a:pt x="326516" y="93569"/>
                      <a:pt x="171691" y="32314"/>
                    </a:cubicBezTo>
                    <a:close/>
                  </a:path>
                </a:pathLst>
              </a:custGeom>
              <a:grpFill/>
              <a:ln w="10769" cap="flat">
                <a:noFill/>
                <a:prstDash val="solid"/>
                <a:miter/>
              </a:ln>
            </p:spPr>
            <p:txBody>
              <a:bodyPr rtlCol="0" anchor="ctr"/>
              <a:lstStyle/>
              <a:p>
                <a:endParaRPr lang="en-US" dirty="0"/>
              </a:p>
            </p:txBody>
          </p:sp>
          <p:sp>
            <p:nvSpPr>
              <p:cNvPr id="1165" name="Freeform: Shape 1164">
                <a:extLst>
                  <a:ext uri="{FF2B5EF4-FFF2-40B4-BE49-F238E27FC236}">
                    <a16:creationId xmlns:a16="http://schemas.microsoft.com/office/drawing/2014/main" id="{7F979E94-E320-458B-927E-9A8ECB2061BE}"/>
                  </a:ext>
                </a:extLst>
              </p:cNvPr>
              <p:cNvSpPr/>
              <p:nvPr/>
            </p:nvSpPr>
            <p:spPr>
              <a:xfrm>
                <a:off x="5186791" y="1011856"/>
                <a:ext cx="342850" cy="318702"/>
              </a:xfrm>
              <a:custGeom>
                <a:avLst/>
                <a:gdLst>
                  <a:gd name="connsiteX0" fmla="*/ 100671 w 342850"/>
                  <a:gd name="connsiteY0" fmla="*/ 97120 h 318702"/>
                  <a:gd name="connsiteX1" fmla="*/ 0 w 342850"/>
                  <a:gd name="connsiteY1" fmla="*/ 318703 h 318702"/>
                  <a:gd name="connsiteX2" fmla="*/ 6392 w 342850"/>
                  <a:gd name="connsiteY2" fmla="*/ 318703 h 318702"/>
                  <a:gd name="connsiteX3" fmla="*/ 6392 w 342850"/>
                  <a:gd name="connsiteY3" fmla="*/ 318703 h 318702"/>
                  <a:gd name="connsiteX4" fmla="*/ 105110 w 342850"/>
                  <a:gd name="connsiteY4" fmla="*/ 101737 h 318702"/>
                  <a:gd name="connsiteX5" fmla="*/ 337879 w 342850"/>
                  <a:gd name="connsiteY5" fmla="*/ 6215 h 318702"/>
                  <a:gd name="connsiteX6" fmla="*/ 342851 w 342850"/>
                  <a:gd name="connsiteY6" fmla="*/ 6392 h 318702"/>
                  <a:gd name="connsiteX7" fmla="*/ 342851 w 342850"/>
                  <a:gd name="connsiteY7" fmla="*/ 178 h 318702"/>
                  <a:gd name="connsiteX8" fmla="*/ 337879 w 342850"/>
                  <a:gd name="connsiteY8" fmla="*/ 1 h 318702"/>
                  <a:gd name="connsiteX9" fmla="*/ 100671 w 342850"/>
                  <a:gd name="connsiteY9" fmla="*/ 97120 h 3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702">
                    <a:moveTo>
                      <a:pt x="100671" y="97120"/>
                    </a:moveTo>
                    <a:cubicBezTo>
                      <a:pt x="40482" y="156422"/>
                      <a:pt x="4971" y="234722"/>
                      <a:pt x="0" y="318703"/>
                    </a:cubicBezTo>
                    <a:lnTo>
                      <a:pt x="6392" y="318703"/>
                    </a:lnTo>
                    <a:lnTo>
                      <a:pt x="6392" y="318703"/>
                    </a:lnTo>
                    <a:cubicBezTo>
                      <a:pt x="11363" y="236497"/>
                      <a:pt x="46163" y="159795"/>
                      <a:pt x="105110" y="101737"/>
                    </a:cubicBezTo>
                    <a:cubicBezTo>
                      <a:pt x="167608" y="40127"/>
                      <a:pt x="250347" y="6215"/>
                      <a:pt x="337879" y="6215"/>
                    </a:cubicBezTo>
                    <a:lnTo>
                      <a:pt x="342851" y="6392"/>
                    </a:lnTo>
                    <a:lnTo>
                      <a:pt x="342851" y="178"/>
                    </a:lnTo>
                    <a:lnTo>
                      <a:pt x="337879" y="1"/>
                    </a:lnTo>
                    <a:cubicBezTo>
                      <a:pt x="248571" y="-177"/>
                      <a:pt x="164412" y="34445"/>
                      <a:pt x="100671" y="97120"/>
                    </a:cubicBezTo>
                    <a:close/>
                  </a:path>
                </a:pathLst>
              </a:custGeom>
              <a:grpFill/>
              <a:ln w="10769" cap="flat">
                <a:noFill/>
                <a:prstDash val="solid"/>
                <a:miter/>
              </a:ln>
            </p:spPr>
            <p:txBody>
              <a:bodyPr rtlCol="0" anchor="ctr"/>
              <a:lstStyle/>
              <a:p>
                <a:endParaRPr lang="en-US" dirty="0"/>
              </a:p>
            </p:txBody>
          </p:sp>
          <p:sp>
            <p:nvSpPr>
              <p:cNvPr id="1166" name="Freeform: Shape 1165">
                <a:extLst>
                  <a:ext uri="{FF2B5EF4-FFF2-40B4-BE49-F238E27FC236}">
                    <a16:creationId xmlns:a16="http://schemas.microsoft.com/office/drawing/2014/main" id="{BDF14654-5475-463B-849F-547E4A190D77}"/>
                  </a:ext>
                </a:extLst>
              </p:cNvPr>
              <p:cNvSpPr/>
              <p:nvPr/>
            </p:nvSpPr>
            <p:spPr>
              <a:xfrm>
                <a:off x="5230469" y="106334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167" name="Freeform: Shape 1166">
                <a:extLst>
                  <a:ext uri="{FF2B5EF4-FFF2-40B4-BE49-F238E27FC236}">
                    <a16:creationId xmlns:a16="http://schemas.microsoft.com/office/drawing/2014/main" id="{6BCFE9FF-DB56-4ABB-A32D-A833815EEA60}"/>
                  </a:ext>
                </a:extLst>
              </p:cNvPr>
              <p:cNvSpPr/>
              <p:nvPr/>
            </p:nvSpPr>
            <p:spPr>
              <a:xfrm>
                <a:off x="5146487" y="1882205"/>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3 w 383332"/>
                  <a:gd name="connsiteY3" fmla="*/ 6569 h 367528"/>
                  <a:gd name="connsiteX4" fmla="*/ 383333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3" y="6569"/>
                    </a:lnTo>
                    <a:lnTo>
                      <a:pt x="383333"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1168" name="Freeform: Shape 1167">
                <a:extLst>
                  <a:ext uri="{FF2B5EF4-FFF2-40B4-BE49-F238E27FC236}">
                    <a16:creationId xmlns:a16="http://schemas.microsoft.com/office/drawing/2014/main" id="{0D83D3F2-E6CA-405D-973E-0CA5CCA2C05C}"/>
                  </a:ext>
                </a:extLst>
              </p:cNvPr>
              <p:cNvSpPr/>
              <p:nvPr/>
            </p:nvSpPr>
            <p:spPr>
              <a:xfrm>
                <a:off x="5101390" y="1837108"/>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177"/>
                      <a:pt x="7989" y="184474"/>
                      <a:pt x="0" y="412626"/>
                    </a:cubicBezTo>
                    <a:close/>
                  </a:path>
                </a:pathLst>
              </a:custGeom>
              <a:grpFill/>
              <a:ln w="10769" cap="flat">
                <a:noFill/>
                <a:prstDash val="solid"/>
                <a:miter/>
              </a:ln>
            </p:spPr>
            <p:txBody>
              <a:bodyPr rtlCol="0" anchor="ctr"/>
              <a:lstStyle/>
              <a:p>
                <a:endParaRPr lang="en-US" dirty="0"/>
              </a:p>
            </p:txBody>
          </p:sp>
          <p:sp>
            <p:nvSpPr>
              <p:cNvPr id="1169" name="Freeform: Shape 1168">
                <a:extLst>
                  <a:ext uri="{FF2B5EF4-FFF2-40B4-BE49-F238E27FC236}">
                    <a16:creationId xmlns:a16="http://schemas.microsoft.com/office/drawing/2014/main" id="{7F0E8B16-A0C2-49B1-BB49-7CA9E77506F6}"/>
                  </a:ext>
                </a:extLst>
              </p:cNvPr>
              <p:cNvSpPr/>
              <p:nvPr/>
            </p:nvSpPr>
            <p:spPr>
              <a:xfrm>
                <a:off x="5063749" y="1330203"/>
                <a:ext cx="466425" cy="918998"/>
              </a:xfrm>
              <a:custGeom>
                <a:avLst/>
                <a:gdLst>
                  <a:gd name="connsiteX0" fmla="*/ 171691 w 466425"/>
                  <a:gd name="connsiteY0" fmla="*/ 32492 h 918998"/>
                  <a:gd name="connsiteX1" fmla="*/ 171691 w 466425"/>
                  <a:gd name="connsiteY1" fmla="*/ 23792 h 918998"/>
                  <a:gd name="connsiteX2" fmla="*/ 173112 w 466425"/>
                  <a:gd name="connsiteY2" fmla="*/ 355 h 918998"/>
                  <a:gd name="connsiteX3" fmla="*/ 166720 w 466425"/>
                  <a:gd name="connsiteY3" fmla="*/ 355 h 918998"/>
                  <a:gd name="connsiteX4" fmla="*/ 166720 w 466425"/>
                  <a:gd name="connsiteY4" fmla="*/ 355 h 918998"/>
                  <a:gd name="connsiteX5" fmla="*/ 165300 w 466425"/>
                  <a:gd name="connsiteY5" fmla="*/ 23614 h 918998"/>
                  <a:gd name="connsiteX6" fmla="*/ 165300 w 466425"/>
                  <a:gd name="connsiteY6" fmla="*/ 30006 h 918998"/>
                  <a:gd name="connsiteX7" fmla="*/ 128724 w 466425"/>
                  <a:gd name="connsiteY7" fmla="*/ 17933 h 918998"/>
                  <a:gd name="connsiteX8" fmla="*/ 128724 w 466425"/>
                  <a:gd name="connsiteY8" fmla="*/ 14382 h 918998"/>
                  <a:gd name="connsiteX9" fmla="*/ 129257 w 466425"/>
                  <a:gd name="connsiteY9" fmla="*/ 178 h 918998"/>
                  <a:gd name="connsiteX10" fmla="*/ 122865 w 466425"/>
                  <a:gd name="connsiteY10" fmla="*/ 178 h 918998"/>
                  <a:gd name="connsiteX11" fmla="*/ 122332 w 466425"/>
                  <a:gd name="connsiteY11" fmla="*/ 14204 h 918998"/>
                  <a:gd name="connsiteX12" fmla="*/ 122332 w 466425"/>
                  <a:gd name="connsiteY12" fmla="*/ 15980 h 918998"/>
                  <a:gd name="connsiteX13" fmla="*/ 88775 w 466425"/>
                  <a:gd name="connsiteY13" fmla="*/ 8167 h 918998"/>
                  <a:gd name="connsiteX14" fmla="*/ 89130 w 466425"/>
                  <a:gd name="connsiteY14" fmla="*/ 0 h 918998"/>
                  <a:gd name="connsiteX15" fmla="*/ 82738 w 466425"/>
                  <a:gd name="connsiteY15" fmla="*/ 0 h 918998"/>
                  <a:gd name="connsiteX16" fmla="*/ 82738 w 466425"/>
                  <a:gd name="connsiteY16" fmla="*/ 0 h 918998"/>
                  <a:gd name="connsiteX17" fmla="*/ 82561 w 466425"/>
                  <a:gd name="connsiteY17" fmla="*/ 7102 h 918998"/>
                  <a:gd name="connsiteX18" fmla="*/ 44210 w 466425"/>
                  <a:gd name="connsiteY18" fmla="*/ 1953 h 918998"/>
                  <a:gd name="connsiteX19" fmla="*/ 44388 w 466425"/>
                  <a:gd name="connsiteY19" fmla="*/ 0 h 918998"/>
                  <a:gd name="connsiteX20" fmla="*/ 37996 w 466425"/>
                  <a:gd name="connsiteY20" fmla="*/ 0 h 918998"/>
                  <a:gd name="connsiteX21" fmla="*/ 37996 w 466425"/>
                  <a:gd name="connsiteY21" fmla="*/ 0 h 918998"/>
                  <a:gd name="connsiteX22" fmla="*/ 37996 w 466425"/>
                  <a:gd name="connsiteY22" fmla="*/ 1598 h 918998"/>
                  <a:gd name="connsiteX23" fmla="*/ 6924 w 466425"/>
                  <a:gd name="connsiteY23" fmla="*/ 178 h 918998"/>
                  <a:gd name="connsiteX24" fmla="*/ 6924 w 466425"/>
                  <a:gd name="connsiteY24" fmla="*/ 0 h 918998"/>
                  <a:gd name="connsiteX25" fmla="*/ 533 w 466425"/>
                  <a:gd name="connsiteY25" fmla="*/ 0 h 918998"/>
                  <a:gd name="connsiteX26" fmla="*/ 533 w 466425"/>
                  <a:gd name="connsiteY26" fmla="*/ 3373 h 918998"/>
                  <a:gd name="connsiteX27" fmla="*/ 533 w 466425"/>
                  <a:gd name="connsiteY27" fmla="*/ 8345 h 918998"/>
                  <a:gd name="connsiteX28" fmla="*/ 3728 w 466425"/>
                  <a:gd name="connsiteY28" fmla="*/ 8345 h 918998"/>
                  <a:gd name="connsiteX29" fmla="*/ 458081 w 466425"/>
                  <a:gd name="connsiteY29" fmla="*/ 456658 h 918998"/>
                  <a:gd name="connsiteX30" fmla="*/ 458259 w 466425"/>
                  <a:gd name="connsiteY30" fmla="*/ 460564 h 918998"/>
                  <a:gd name="connsiteX31" fmla="*/ 427187 w 466425"/>
                  <a:gd name="connsiteY31" fmla="*/ 461807 h 918998"/>
                  <a:gd name="connsiteX32" fmla="*/ 427187 w 466425"/>
                  <a:gd name="connsiteY32" fmla="*/ 460387 h 918998"/>
                  <a:gd name="connsiteX33" fmla="*/ 299173 w 466425"/>
                  <a:gd name="connsiteY33" fmla="*/ 168317 h 918998"/>
                  <a:gd name="connsiteX34" fmla="*/ 0 w 466425"/>
                  <a:gd name="connsiteY34" fmla="*/ 47939 h 918998"/>
                  <a:gd name="connsiteX35" fmla="*/ 0 w 466425"/>
                  <a:gd name="connsiteY35" fmla="*/ 54685 h 918998"/>
                  <a:gd name="connsiteX36" fmla="*/ 294557 w 466425"/>
                  <a:gd name="connsiteY36" fmla="*/ 173111 h 918998"/>
                  <a:gd name="connsiteX37" fmla="*/ 420618 w 466425"/>
                  <a:gd name="connsiteY37" fmla="*/ 460564 h 918998"/>
                  <a:gd name="connsiteX38" fmla="*/ 420618 w 466425"/>
                  <a:gd name="connsiteY38" fmla="*/ 462340 h 918998"/>
                  <a:gd name="connsiteX39" fmla="*/ 382267 w 466425"/>
                  <a:gd name="connsiteY39" fmla="*/ 467489 h 918998"/>
                  <a:gd name="connsiteX40" fmla="*/ 177 w 466425"/>
                  <a:gd name="connsiteY40" fmla="*/ 93214 h 918998"/>
                  <a:gd name="connsiteX41" fmla="*/ 177 w 466425"/>
                  <a:gd name="connsiteY41" fmla="*/ 99605 h 918998"/>
                  <a:gd name="connsiteX42" fmla="*/ 375875 w 466425"/>
                  <a:gd name="connsiteY42" fmla="*/ 468554 h 918998"/>
                  <a:gd name="connsiteX43" fmla="*/ 342318 w 466425"/>
                  <a:gd name="connsiteY43" fmla="*/ 476189 h 918998"/>
                  <a:gd name="connsiteX44" fmla="*/ 342318 w 466425"/>
                  <a:gd name="connsiteY44" fmla="*/ 474946 h 918998"/>
                  <a:gd name="connsiteX45" fmla="*/ 240936 w 466425"/>
                  <a:gd name="connsiteY45" fmla="*/ 239160 h 918998"/>
                  <a:gd name="connsiteX46" fmla="*/ 177 w 466425"/>
                  <a:gd name="connsiteY46" fmla="*/ 141862 h 918998"/>
                  <a:gd name="connsiteX47" fmla="*/ 177 w 466425"/>
                  <a:gd name="connsiteY47" fmla="*/ 148254 h 918998"/>
                  <a:gd name="connsiteX48" fmla="*/ 335748 w 466425"/>
                  <a:gd name="connsiteY48" fmla="*/ 474946 h 918998"/>
                  <a:gd name="connsiteX49" fmla="*/ 335748 w 466425"/>
                  <a:gd name="connsiteY49" fmla="*/ 477964 h 918998"/>
                  <a:gd name="connsiteX50" fmla="*/ 299350 w 466425"/>
                  <a:gd name="connsiteY50" fmla="*/ 489860 h 918998"/>
                  <a:gd name="connsiteX51" fmla="*/ 299350 w 466425"/>
                  <a:gd name="connsiteY51" fmla="*/ 484001 h 918998"/>
                  <a:gd name="connsiteX52" fmla="*/ 177 w 466425"/>
                  <a:gd name="connsiteY52" fmla="*/ 193352 h 918998"/>
                  <a:gd name="connsiteX53" fmla="*/ 177 w 466425"/>
                  <a:gd name="connsiteY53" fmla="*/ 199744 h 918998"/>
                  <a:gd name="connsiteX54" fmla="*/ 292781 w 466425"/>
                  <a:gd name="connsiteY54" fmla="*/ 484001 h 918998"/>
                  <a:gd name="connsiteX55" fmla="*/ 292781 w 466425"/>
                  <a:gd name="connsiteY55" fmla="*/ 492346 h 918998"/>
                  <a:gd name="connsiteX56" fmla="*/ 12073 w 466425"/>
                  <a:gd name="connsiteY56" fmla="*/ 819393 h 918998"/>
                  <a:gd name="connsiteX57" fmla="*/ 11541 w 466425"/>
                  <a:gd name="connsiteY57" fmla="*/ 821701 h 918998"/>
                  <a:gd name="connsiteX58" fmla="*/ 8700 w 466425"/>
                  <a:gd name="connsiteY58" fmla="*/ 835550 h 918998"/>
                  <a:gd name="connsiteX59" fmla="*/ 7812 w 466425"/>
                  <a:gd name="connsiteY59" fmla="*/ 840166 h 918998"/>
                  <a:gd name="connsiteX60" fmla="*/ 4616 w 466425"/>
                  <a:gd name="connsiteY60" fmla="*/ 861117 h 918998"/>
                  <a:gd name="connsiteX61" fmla="*/ 3728 w 466425"/>
                  <a:gd name="connsiteY61" fmla="*/ 868219 h 918998"/>
                  <a:gd name="connsiteX62" fmla="*/ 3728 w 466425"/>
                  <a:gd name="connsiteY62" fmla="*/ 868752 h 918998"/>
                  <a:gd name="connsiteX63" fmla="*/ 533 w 466425"/>
                  <a:gd name="connsiteY63" fmla="*/ 918998 h 918998"/>
                  <a:gd name="connsiteX64" fmla="*/ 533 w 466425"/>
                  <a:gd name="connsiteY64" fmla="*/ 918998 h 918998"/>
                  <a:gd name="connsiteX65" fmla="*/ 6924 w 466425"/>
                  <a:gd name="connsiteY65" fmla="*/ 918998 h 918998"/>
                  <a:gd name="connsiteX66" fmla="*/ 6924 w 466425"/>
                  <a:gd name="connsiteY66" fmla="*/ 918998 h 918998"/>
                  <a:gd name="connsiteX67" fmla="*/ 7279 w 466425"/>
                  <a:gd name="connsiteY67" fmla="*/ 907457 h 918998"/>
                  <a:gd name="connsiteX68" fmla="*/ 7635 w 466425"/>
                  <a:gd name="connsiteY68" fmla="*/ 898402 h 918998"/>
                  <a:gd name="connsiteX69" fmla="*/ 9055 w 466425"/>
                  <a:gd name="connsiteY69" fmla="*/ 879937 h 918998"/>
                  <a:gd name="connsiteX70" fmla="*/ 9410 w 466425"/>
                  <a:gd name="connsiteY70" fmla="*/ 875854 h 918998"/>
                  <a:gd name="connsiteX71" fmla="*/ 461454 w 466425"/>
                  <a:gd name="connsiteY71" fmla="*/ 467134 h 918998"/>
                  <a:gd name="connsiteX72" fmla="*/ 466426 w 466425"/>
                  <a:gd name="connsiteY72" fmla="*/ 467311 h 918998"/>
                  <a:gd name="connsiteX73" fmla="*/ 466426 w 466425"/>
                  <a:gd name="connsiteY73" fmla="*/ 460209 h 918998"/>
                  <a:gd name="connsiteX74" fmla="*/ 464650 w 466425"/>
                  <a:gd name="connsiteY74" fmla="*/ 460209 h 918998"/>
                  <a:gd name="connsiteX75" fmla="*/ 464650 w 466425"/>
                  <a:gd name="connsiteY75" fmla="*/ 456836 h 918998"/>
                  <a:gd name="connsiteX76" fmla="*/ 466248 w 466425"/>
                  <a:gd name="connsiteY76" fmla="*/ 425942 h 918998"/>
                  <a:gd name="connsiteX77" fmla="*/ 466248 w 466425"/>
                  <a:gd name="connsiteY77" fmla="*/ 375163 h 918998"/>
                  <a:gd name="connsiteX78" fmla="*/ 461277 w 466425"/>
                  <a:gd name="connsiteY78" fmla="*/ 407477 h 918998"/>
                  <a:gd name="connsiteX79" fmla="*/ 171691 w 466425"/>
                  <a:gd name="connsiteY79" fmla="*/ 32492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998">
                    <a:moveTo>
                      <a:pt x="171691" y="32492"/>
                    </a:moveTo>
                    <a:cubicBezTo>
                      <a:pt x="171691" y="29296"/>
                      <a:pt x="171691" y="25035"/>
                      <a:pt x="171691" y="23792"/>
                    </a:cubicBezTo>
                    <a:cubicBezTo>
                      <a:pt x="171869" y="15980"/>
                      <a:pt x="172402" y="8167"/>
                      <a:pt x="173112" y="355"/>
                    </a:cubicBezTo>
                    <a:lnTo>
                      <a:pt x="166720" y="355"/>
                    </a:lnTo>
                    <a:lnTo>
                      <a:pt x="166720" y="355"/>
                    </a:lnTo>
                    <a:cubicBezTo>
                      <a:pt x="166010" y="7990"/>
                      <a:pt x="165477" y="15802"/>
                      <a:pt x="165300" y="23614"/>
                    </a:cubicBezTo>
                    <a:cubicBezTo>
                      <a:pt x="165300" y="24679"/>
                      <a:pt x="165300" y="27343"/>
                      <a:pt x="165300" y="30006"/>
                    </a:cubicBezTo>
                    <a:cubicBezTo>
                      <a:pt x="153404" y="25567"/>
                      <a:pt x="141153" y="21484"/>
                      <a:pt x="128724" y="17933"/>
                    </a:cubicBezTo>
                    <a:lnTo>
                      <a:pt x="128724" y="14382"/>
                    </a:lnTo>
                    <a:cubicBezTo>
                      <a:pt x="128724" y="9588"/>
                      <a:pt x="129079" y="4971"/>
                      <a:pt x="129257" y="178"/>
                    </a:cubicBezTo>
                    <a:lnTo>
                      <a:pt x="122865" y="178"/>
                    </a:lnTo>
                    <a:cubicBezTo>
                      <a:pt x="122510" y="4794"/>
                      <a:pt x="122332" y="9588"/>
                      <a:pt x="122332" y="14204"/>
                    </a:cubicBezTo>
                    <a:lnTo>
                      <a:pt x="122332" y="15980"/>
                    </a:lnTo>
                    <a:cubicBezTo>
                      <a:pt x="111324" y="12961"/>
                      <a:pt x="100138" y="10476"/>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0" y="90728"/>
                      <a:pt x="111146" y="47939"/>
                      <a:pt x="0" y="47939"/>
                    </a:cubicBezTo>
                    <a:lnTo>
                      <a:pt x="0" y="54685"/>
                    </a:lnTo>
                    <a:cubicBezTo>
                      <a:pt x="109371" y="54685"/>
                      <a:pt x="216257" y="96765"/>
                      <a:pt x="294557" y="173111"/>
                    </a:cubicBezTo>
                    <a:cubicBezTo>
                      <a:pt x="372679" y="249458"/>
                      <a:pt x="417422" y="351549"/>
                      <a:pt x="420618" y="460564"/>
                    </a:cubicBezTo>
                    <a:lnTo>
                      <a:pt x="420618" y="462340"/>
                    </a:lnTo>
                    <a:cubicBezTo>
                      <a:pt x="407656" y="463405"/>
                      <a:pt x="394873" y="465181"/>
                      <a:pt x="382267" y="467489"/>
                    </a:cubicBezTo>
                    <a:cubicBezTo>
                      <a:pt x="379426" y="260821"/>
                      <a:pt x="206669" y="93214"/>
                      <a:pt x="177" y="93214"/>
                    </a:cubicBezTo>
                    <a:lnTo>
                      <a:pt x="177" y="99605"/>
                    </a:lnTo>
                    <a:cubicBezTo>
                      <a:pt x="203473" y="99605"/>
                      <a:pt x="373566" y="265082"/>
                      <a:pt x="375875" y="468554"/>
                    </a:cubicBezTo>
                    <a:cubicBezTo>
                      <a:pt x="364512" y="470685"/>
                      <a:pt x="353326" y="473170"/>
                      <a:pt x="342318" y="476189"/>
                    </a:cubicBezTo>
                    <a:lnTo>
                      <a:pt x="342318" y="474946"/>
                    </a:lnTo>
                    <a:cubicBezTo>
                      <a:pt x="340720" y="385638"/>
                      <a:pt x="304677" y="301835"/>
                      <a:pt x="240936" y="239160"/>
                    </a:cubicBezTo>
                    <a:cubicBezTo>
                      <a:pt x="177195" y="176485"/>
                      <a:pt x="89485" y="141862"/>
                      <a:pt x="177" y="141862"/>
                    </a:cubicBezTo>
                    <a:lnTo>
                      <a:pt x="177" y="148254"/>
                    </a:lnTo>
                    <a:cubicBezTo>
                      <a:pt x="180036" y="148254"/>
                      <a:pt x="332375" y="294910"/>
                      <a:pt x="335748" y="474946"/>
                    </a:cubicBezTo>
                    <a:lnTo>
                      <a:pt x="335748" y="477964"/>
                    </a:lnTo>
                    <a:cubicBezTo>
                      <a:pt x="323320" y="481515"/>
                      <a:pt x="311247" y="485421"/>
                      <a:pt x="299350" y="489860"/>
                    </a:cubicBezTo>
                    <a:cubicBezTo>
                      <a:pt x="299350" y="487374"/>
                      <a:pt x="299350" y="485066"/>
                      <a:pt x="299350" y="484001"/>
                    </a:cubicBezTo>
                    <a:cubicBezTo>
                      <a:pt x="296155" y="323673"/>
                      <a:pt x="160151" y="193352"/>
                      <a:pt x="177" y="193352"/>
                    </a:cubicBezTo>
                    <a:lnTo>
                      <a:pt x="177" y="199744"/>
                    </a:lnTo>
                    <a:cubicBezTo>
                      <a:pt x="156599" y="199744"/>
                      <a:pt x="289762" y="327224"/>
                      <a:pt x="292781" y="484001"/>
                    </a:cubicBezTo>
                    <a:cubicBezTo>
                      <a:pt x="292781" y="485244"/>
                      <a:pt x="292781" y="489328"/>
                      <a:pt x="292781" y="492346"/>
                    </a:cubicBezTo>
                    <a:cubicBezTo>
                      <a:pt x="152871" y="547741"/>
                      <a:pt x="46163" y="669718"/>
                      <a:pt x="12073" y="819393"/>
                    </a:cubicBezTo>
                    <a:lnTo>
                      <a:pt x="11541" y="821701"/>
                    </a:lnTo>
                    <a:cubicBezTo>
                      <a:pt x="10475" y="826317"/>
                      <a:pt x="9587" y="830933"/>
                      <a:pt x="8700" y="835550"/>
                    </a:cubicBezTo>
                    <a:lnTo>
                      <a:pt x="7812" y="840166"/>
                    </a:lnTo>
                    <a:cubicBezTo>
                      <a:pt x="6569" y="847090"/>
                      <a:pt x="5504" y="854192"/>
                      <a:pt x="4616" y="861117"/>
                    </a:cubicBezTo>
                    <a:cubicBezTo>
                      <a:pt x="4261" y="863425"/>
                      <a:pt x="3906" y="865733"/>
                      <a:pt x="3728" y="868219"/>
                    </a:cubicBezTo>
                    <a:lnTo>
                      <a:pt x="3728" y="868752"/>
                    </a:lnTo>
                    <a:cubicBezTo>
                      <a:pt x="1775" y="885264"/>
                      <a:pt x="710" y="902131"/>
                      <a:pt x="533" y="918998"/>
                    </a:cubicBezTo>
                    <a:lnTo>
                      <a:pt x="533" y="918998"/>
                    </a:lnTo>
                    <a:lnTo>
                      <a:pt x="6924" y="918998"/>
                    </a:lnTo>
                    <a:lnTo>
                      <a:pt x="6924" y="918998"/>
                    </a:lnTo>
                    <a:cubicBezTo>
                      <a:pt x="6924" y="915092"/>
                      <a:pt x="7102" y="911186"/>
                      <a:pt x="7279" y="907457"/>
                    </a:cubicBezTo>
                    <a:cubicBezTo>
                      <a:pt x="7457" y="904439"/>
                      <a:pt x="7457" y="901421"/>
                      <a:pt x="7635" y="898402"/>
                    </a:cubicBezTo>
                    <a:cubicBezTo>
                      <a:pt x="7989" y="892188"/>
                      <a:pt x="8522" y="886151"/>
                      <a:pt x="9055" y="879937"/>
                    </a:cubicBezTo>
                    <a:lnTo>
                      <a:pt x="9410" y="875854"/>
                    </a:lnTo>
                    <a:cubicBezTo>
                      <a:pt x="33024" y="646459"/>
                      <a:pt x="226732" y="467134"/>
                      <a:pt x="461454" y="467134"/>
                    </a:cubicBezTo>
                    <a:lnTo>
                      <a:pt x="466426" y="467311"/>
                    </a:lnTo>
                    <a:lnTo>
                      <a:pt x="466426" y="460209"/>
                    </a:lnTo>
                    <a:lnTo>
                      <a:pt x="464650" y="460209"/>
                    </a:lnTo>
                    <a:lnTo>
                      <a:pt x="464650" y="456836"/>
                    </a:lnTo>
                    <a:cubicBezTo>
                      <a:pt x="464828" y="446360"/>
                      <a:pt x="465360" y="436240"/>
                      <a:pt x="466248" y="425942"/>
                    </a:cubicBezTo>
                    <a:lnTo>
                      <a:pt x="466248" y="375163"/>
                    </a:lnTo>
                    <a:cubicBezTo>
                      <a:pt x="464295" y="385816"/>
                      <a:pt x="462520" y="396646"/>
                      <a:pt x="461277" y="407477"/>
                    </a:cubicBezTo>
                    <a:cubicBezTo>
                      <a:pt x="440681" y="236674"/>
                      <a:pt x="326516" y="93746"/>
                      <a:pt x="171691" y="32492"/>
                    </a:cubicBezTo>
                    <a:close/>
                  </a:path>
                </a:pathLst>
              </a:custGeom>
              <a:grpFill/>
              <a:ln w="10769" cap="flat">
                <a:noFill/>
                <a:prstDash val="solid"/>
                <a:miter/>
              </a:ln>
            </p:spPr>
            <p:txBody>
              <a:bodyPr rtlCol="0" anchor="ctr"/>
              <a:lstStyle/>
              <a:p>
                <a:endParaRPr lang="en-US" dirty="0"/>
              </a:p>
            </p:txBody>
          </p:sp>
          <p:sp>
            <p:nvSpPr>
              <p:cNvPr id="1170" name="Freeform: Shape 1169">
                <a:extLst>
                  <a:ext uri="{FF2B5EF4-FFF2-40B4-BE49-F238E27FC236}">
                    <a16:creationId xmlns:a16="http://schemas.microsoft.com/office/drawing/2014/main" id="{2884A619-F72B-4A3A-88FA-286D16FF69E5}"/>
                  </a:ext>
                </a:extLst>
              </p:cNvPr>
              <p:cNvSpPr/>
              <p:nvPr/>
            </p:nvSpPr>
            <p:spPr>
              <a:xfrm>
                <a:off x="5186791" y="1930854"/>
                <a:ext cx="342850" cy="318880"/>
              </a:xfrm>
              <a:custGeom>
                <a:avLst/>
                <a:gdLst>
                  <a:gd name="connsiteX0" fmla="*/ 100671 w 342850"/>
                  <a:gd name="connsiteY0" fmla="*/ 97298 h 318880"/>
                  <a:gd name="connsiteX1" fmla="*/ 0 w 342850"/>
                  <a:gd name="connsiteY1" fmla="*/ 318880 h 318880"/>
                  <a:gd name="connsiteX2" fmla="*/ 6392 w 342850"/>
                  <a:gd name="connsiteY2" fmla="*/ 318880 h 318880"/>
                  <a:gd name="connsiteX3" fmla="*/ 6392 w 342850"/>
                  <a:gd name="connsiteY3" fmla="*/ 318880 h 318880"/>
                  <a:gd name="connsiteX4" fmla="*/ 105110 w 342850"/>
                  <a:gd name="connsiteY4" fmla="*/ 101914 h 318880"/>
                  <a:gd name="connsiteX5" fmla="*/ 337879 w 342850"/>
                  <a:gd name="connsiteY5" fmla="*/ 6392 h 318880"/>
                  <a:gd name="connsiteX6" fmla="*/ 342851 w 342850"/>
                  <a:gd name="connsiteY6" fmla="*/ 6570 h 318880"/>
                  <a:gd name="connsiteX7" fmla="*/ 342851 w 342850"/>
                  <a:gd name="connsiteY7" fmla="*/ 178 h 318880"/>
                  <a:gd name="connsiteX8" fmla="*/ 337879 w 342850"/>
                  <a:gd name="connsiteY8" fmla="*/ 1 h 318880"/>
                  <a:gd name="connsiteX9" fmla="*/ 100671 w 342850"/>
                  <a:gd name="connsiteY9" fmla="*/ 97298 h 3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80">
                    <a:moveTo>
                      <a:pt x="100671" y="97298"/>
                    </a:moveTo>
                    <a:cubicBezTo>
                      <a:pt x="40482" y="156600"/>
                      <a:pt x="4971" y="234899"/>
                      <a:pt x="0" y="318880"/>
                    </a:cubicBezTo>
                    <a:lnTo>
                      <a:pt x="6392" y="318880"/>
                    </a:lnTo>
                    <a:lnTo>
                      <a:pt x="6392" y="318880"/>
                    </a:lnTo>
                    <a:cubicBezTo>
                      <a:pt x="11363" y="236675"/>
                      <a:pt x="46163" y="159973"/>
                      <a:pt x="105110" y="101914"/>
                    </a:cubicBezTo>
                    <a:cubicBezTo>
                      <a:pt x="167608" y="40304"/>
                      <a:pt x="250347" y="6392"/>
                      <a:pt x="337879" y="6392"/>
                    </a:cubicBezTo>
                    <a:lnTo>
                      <a:pt x="342851" y="6570"/>
                    </a:lnTo>
                    <a:lnTo>
                      <a:pt x="342851" y="178"/>
                    </a:lnTo>
                    <a:lnTo>
                      <a:pt x="337879" y="1"/>
                    </a:lnTo>
                    <a:cubicBezTo>
                      <a:pt x="248571" y="-177"/>
                      <a:pt x="164412" y="34445"/>
                      <a:pt x="100671" y="97298"/>
                    </a:cubicBezTo>
                    <a:close/>
                  </a:path>
                </a:pathLst>
              </a:custGeom>
              <a:grpFill/>
              <a:ln w="10769" cap="flat">
                <a:noFill/>
                <a:prstDash val="solid"/>
                <a:miter/>
              </a:ln>
            </p:spPr>
            <p:txBody>
              <a:bodyPr rtlCol="0" anchor="ctr"/>
              <a:lstStyle/>
              <a:p>
                <a:endParaRPr lang="en-US" dirty="0"/>
              </a:p>
            </p:txBody>
          </p:sp>
          <p:sp>
            <p:nvSpPr>
              <p:cNvPr id="1171" name="Freeform: Shape 1170">
                <a:extLst>
                  <a:ext uri="{FF2B5EF4-FFF2-40B4-BE49-F238E27FC236}">
                    <a16:creationId xmlns:a16="http://schemas.microsoft.com/office/drawing/2014/main" id="{EB49C5DB-D57C-46CC-AFC1-44CDAD2B3968}"/>
                  </a:ext>
                </a:extLst>
              </p:cNvPr>
              <p:cNvSpPr/>
              <p:nvPr/>
            </p:nvSpPr>
            <p:spPr>
              <a:xfrm>
                <a:off x="5230469" y="1982521"/>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218" y="0"/>
                      <a:pt x="14914" y="117716"/>
                      <a:pt x="0" y="267212"/>
                    </a:cubicBezTo>
                    <a:close/>
                  </a:path>
                </a:pathLst>
              </a:custGeom>
              <a:grpFill/>
              <a:ln w="10769" cap="flat">
                <a:noFill/>
                <a:prstDash val="solid"/>
                <a:miter/>
              </a:ln>
            </p:spPr>
            <p:txBody>
              <a:bodyPr rtlCol="0" anchor="ctr"/>
              <a:lstStyle/>
              <a:p>
                <a:endParaRPr lang="en-US" dirty="0"/>
              </a:p>
            </p:txBody>
          </p:sp>
          <p:sp>
            <p:nvSpPr>
              <p:cNvPr id="1172" name="Freeform: Shape 1171">
                <a:extLst>
                  <a:ext uri="{FF2B5EF4-FFF2-40B4-BE49-F238E27FC236}">
                    <a16:creationId xmlns:a16="http://schemas.microsoft.com/office/drawing/2014/main" id="{225B40A7-B02F-4612-A804-7CC36BEB7C1E}"/>
                  </a:ext>
                </a:extLst>
              </p:cNvPr>
              <p:cNvSpPr/>
              <p:nvPr/>
            </p:nvSpPr>
            <p:spPr>
              <a:xfrm>
                <a:off x="5146487" y="2801204"/>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3 w 383332"/>
                  <a:gd name="connsiteY3" fmla="*/ 6569 h 367528"/>
                  <a:gd name="connsiteX4" fmla="*/ 383333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3" y="6569"/>
                    </a:lnTo>
                    <a:lnTo>
                      <a:pt x="383333" y="178"/>
                    </a:lnTo>
                    <a:lnTo>
                      <a:pt x="378361" y="0"/>
                    </a:lnTo>
                    <a:cubicBezTo>
                      <a:pt x="174000" y="-178"/>
                      <a:pt x="6392" y="163879"/>
                      <a:pt x="0" y="367528"/>
                    </a:cubicBezTo>
                    <a:close/>
                  </a:path>
                </a:pathLst>
              </a:custGeom>
              <a:grpFill/>
              <a:ln w="10769" cap="flat">
                <a:noFill/>
                <a:prstDash val="solid"/>
                <a:miter/>
              </a:ln>
            </p:spPr>
            <p:txBody>
              <a:bodyPr rtlCol="0" anchor="ctr"/>
              <a:lstStyle/>
              <a:p>
                <a:endParaRPr lang="en-US" dirty="0"/>
              </a:p>
            </p:txBody>
          </p:sp>
          <p:sp>
            <p:nvSpPr>
              <p:cNvPr id="1173" name="Freeform: Shape 1172">
                <a:extLst>
                  <a:ext uri="{FF2B5EF4-FFF2-40B4-BE49-F238E27FC236}">
                    <a16:creationId xmlns:a16="http://schemas.microsoft.com/office/drawing/2014/main" id="{13B27853-4763-4F11-BAA6-AACDE6D561FA}"/>
                  </a:ext>
                </a:extLst>
              </p:cNvPr>
              <p:cNvSpPr/>
              <p:nvPr/>
            </p:nvSpPr>
            <p:spPr>
              <a:xfrm>
                <a:off x="5101390" y="2756106"/>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70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6"/>
                      <a:pt x="199922" y="6392"/>
                      <a:pt x="423281" y="6392"/>
                    </a:cubicBezTo>
                    <a:lnTo>
                      <a:pt x="428252" y="6570"/>
                    </a:lnTo>
                    <a:lnTo>
                      <a:pt x="428252" y="178"/>
                    </a:lnTo>
                    <a:lnTo>
                      <a:pt x="423281" y="0"/>
                    </a:lnTo>
                    <a:cubicBezTo>
                      <a:pt x="196549" y="-177"/>
                      <a:pt x="7989" y="184474"/>
                      <a:pt x="0" y="412626"/>
                    </a:cubicBezTo>
                    <a:close/>
                  </a:path>
                </a:pathLst>
              </a:custGeom>
              <a:grpFill/>
              <a:ln w="10769" cap="flat">
                <a:noFill/>
                <a:prstDash val="solid"/>
                <a:miter/>
              </a:ln>
            </p:spPr>
            <p:txBody>
              <a:bodyPr rtlCol="0" anchor="ctr"/>
              <a:lstStyle/>
              <a:p>
                <a:endParaRPr lang="en-US" dirty="0"/>
              </a:p>
            </p:txBody>
          </p:sp>
          <p:sp>
            <p:nvSpPr>
              <p:cNvPr id="1174" name="Freeform: Shape 1173">
                <a:extLst>
                  <a:ext uri="{FF2B5EF4-FFF2-40B4-BE49-F238E27FC236}">
                    <a16:creationId xmlns:a16="http://schemas.microsoft.com/office/drawing/2014/main" id="{0E0B0D49-79CC-4146-A091-D47158F0D960}"/>
                  </a:ext>
                </a:extLst>
              </p:cNvPr>
              <p:cNvSpPr/>
              <p:nvPr/>
            </p:nvSpPr>
            <p:spPr>
              <a:xfrm>
                <a:off x="5063749" y="2249379"/>
                <a:ext cx="466425" cy="919353"/>
              </a:xfrm>
              <a:custGeom>
                <a:avLst/>
                <a:gdLst>
                  <a:gd name="connsiteX0" fmla="*/ 171691 w 466425"/>
                  <a:gd name="connsiteY0" fmla="*/ 32314 h 919353"/>
                  <a:gd name="connsiteX1" fmla="*/ 171691 w 466425"/>
                  <a:gd name="connsiteY1" fmla="*/ 23614 h 919353"/>
                  <a:gd name="connsiteX2" fmla="*/ 173112 w 466425"/>
                  <a:gd name="connsiteY2" fmla="*/ 177 h 919353"/>
                  <a:gd name="connsiteX3" fmla="*/ 166720 w 466425"/>
                  <a:gd name="connsiteY3" fmla="*/ 177 h 919353"/>
                  <a:gd name="connsiteX4" fmla="*/ 166720 w 466425"/>
                  <a:gd name="connsiteY4" fmla="*/ 177 h 919353"/>
                  <a:gd name="connsiteX5" fmla="*/ 165300 w 466425"/>
                  <a:gd name="connsiteY5" fmla="*/ 23436 h 919353"/>
                  <a:gd name="connsiteX6" fmla="*/ 165300 w 466425"/>
                  <a:gd name="connsiteY6" fmla="*/ 29828 h 919353"/>
                  <a:gd name="connsiteX7" fmla="*/ 128724 w 466425"/>
                  <a:gd name="connsiteY7" fmla="*/ 17755 h 919353"/>
                  <a:gd name="connsiteX8" fmla="*/ 128724 w 466425"/>
                  <a:gd name="connsiteY8" fmla="*/ 14204 h 919353"/>
                  <a:gd name="connsiteX9" fmla="*/ 129257 w 466425"/>
                  <a:gd name="connsiteY9" fmla="*/ 0 h 919353"/>
                  <a:gd name="connsiteX10" fmla="*/ 122865 w 466425"/>
                  <a:gd name="connsiteY10" fmla="*/ 0 h 919353"/>
                  <a:gd name="connsiteX11" fmla="*/ 122332 w 466425"/>
                  <a:gd name="connsiteY11" fmla="*/ 14026 h 919353"/>
                  <a:gd name="connsiteX12" fmla="*/ 122332 w 466425"/>
                  <a:gd name="connsiteY12" fmla="*/ 15802 h 919353"/>
                  <a:gd name="connsiteX13" fmla="*/ 88775 w 466425"/>
                  <a:gd name="connsiteY13" fmla="*/ 8167 h 919353"/>
                  <a:gd name="connsiteX14" fmla="*/ 89130 w 466425"/>
                  <a:gd name="connsiteY14" fmla="*/ 0 h 919353"/>
                  <a:gd name="connsiteX15" fmla="*/ 82738 w 466425"/>
                  <a:gd name="connsiteY15" fmla="*/ 0 h 919353"/>
                  <a:gd name="connsiteX16" fmla="*/ 82738 w 466425"/>
                  <a:gd name="connsiteY16" fmla="*/ 0 h 919353"/>
                  <a:gd name="connsiteX17" fmla="*/ 82561 w 466425"/>
                  <a:gd name="connsiteY17" fmla="*/ 7102 h 919353"/>
                  <a:gd name="connsiteX18" fmla="*/ 44210 w 466425"/>
                  <a:gd name="connsiteY18" fmla="*/ 2131 h 919353"/>
                  <a:gd name="connsiteX19" fmla="*/ 44388 w 466425"/>
                  <a:gd name="connsiteY19" fmla="*/ 177 h 919353"/>
                  <a:gd name="connsiteX20" fmla="*/ 37996 w 466425"/>
                  <a:gd name="connsiteY20" fmla="*/ 177 h 919353"/>
                  <a:gd name="connsiteX21" fmla="*/ 37996 w 466425"/>
                  <a:gd name="connsiteY21" fmla="*/ 177 h 919353"/>
                  <a:gd name="connsiteX22" fmla="*/ 37996 w 466425"/>
                  <a:gd name="connsiteY22" fmla="*/ 1775 h 919353"/>
                  <a:gd name="connsiteX23" fmla="*/ 6924 w 466425"/>
                  <a:gd name="connsiteY23" fmla="*/ 355 h 919353"/>
                  <a:gd name="connsiteX24" fmla="*/ 6924 w 466425"/>
                  <a:gd name="connsiteY24" fmla="*/ 177 h 919353"/>
                  <a:gd name="connsiteX25" fmla="*/ 533 w 466425"/>
                  <a:gd name="connsiteY25" fmla="*/ 177 h 919353"/>
                  <a:gd name="connsiteX26" fmla="*/ 533 w 466425"/>
                  <a:gd name="connsiteY26" fmla="*/ 3551 h 919353"/>
                  <a:gd name="connsiteX27" fmla="*/ 533 w 466425"/>
                  <a:gd name="connsiteY27" fmla="*/ 8522 h 919353"/>
                  <a:gd name="connsiteX28" fmla="*/ 3728 w 466425"/>
                  <a:gd name="connsiteY28" fmla="*/ 8522 h 919353"/>
                  <a:gd name="connsiteX29" fmla="*/ 458081 w 466425"/>
                  <a:gd name="connsiteY29" fmla="*/ 456836 h 919353"/>
                  <a:gd name="connsiteX30" fmla="*/ 458259 w 466425"/>
                  <a:gd name="connsiteY30" fmla="*/ 460742 h 919353"/>
                  <a:gd name="connsiteX31" fmla="*/ 427187 w 466425"/>
                  <a:gd name="connsiteY31" fmla="*/ 462162 h 919353"/>
                  <a:gd name="connsiteX32" fmla="*/ 427187 w 466425"/>
                  <a:gd name="connsiteY32" fmla="*/ 460564 h 919353"/>
                  <a:gd name="connsiteX33" fmla="*/ 299173 w 466425"/>
                  <a:gd name="connsiteY33" fmla="*/ 168495 h 919353"/>
                  <a:gd name="connsiteX34" fmla="*/ 0 w 466425"/>
                  <a:gd name="connsiteY34" fmla="*/ 48116 h 919353"/>
                  <a:gd name="connsiteX35" fmla="*/ 0 w 466425"/>
                  <a:gd name="connsiteY35" fmla="*/ 54508 h 919353"/>
                  <a:gd name="connsiteX36" fmla="*/ 294557 w 466425"/>
                  <a:gd name="connsiteY36" fmla="*/ 172933 h 919353"/>
                  <a:gd name="connsiteX37" fmla="*/ 420618 w 466425"/>
                  <a:gd name="connsiteY37" fmla="*/ 460564 h 919353"/>
                  <a:gd name="connsiteX38" fmla="*/ 420618 w 466425"/>
                  <a:gd name="connsiteY38" fmla="*/ 462340 h 919353"/>
                  <a:gd name="connsiteX39" fmla="*/ 382267 w 466425"/>
                  <a:gd name="connsiteY39" fmla="*/ 467489 h 919353"/>
                  <a:gd name="connsiteX40" fmla="*/ 177 w 466425"/>
                  <a:gd name="connsiteY40" fmla="*/ 93214 h 919353"/>
                  <a:gd name="connsiteX41" fmla="*/ 177 w 466425"/>
                  <a:gd name="connsiteY41" fmla="*/ 99605 h 919353"/>
                  <a:gd name="connsiteX42" fmla="*/ 375875 w 466425"/>
                  <a:gd name="connsiteY42" fmla="*/ 468554 h 919353"/>
                  <a:gd name="connsiteX43" fmla="*/ 342318 w 466425"/>
                  <a:gd name="connsiteY43" fmla="*/ 476189 h 919353"/>
                  <a:gd name="connsiteX44" fmla="*/ 342318 w 466425"/>
                  <a:gd name="connsiteY44" fmla="*/ 474946 h 919353"/>
                  <a:gd name="connsiteX45" fmla="*/ 240936 w 466425"/>
                  <a:gd name="connsiteY45" fmla="*/ 239160 h 919353"/>
                  <a:gd name="connsiteX46" fmla="*/ 177 w 466425"/>
                  <a:gd name="connsiteY46" fmla="*/ 141862 h 919353"/>
                  <a:gd name="connsiteX47" fmla="*/ 177 w 466425"/>
                  <a:gd name="connsiteY47" fmla="*/ 148254 h 919353"/>
                  <a:gd name="connsiteX48" fmla="*/ 335748 w 466425"/>
                  <a:gd name="connsiteY48" fmla="*/ 474946 h 919353"/>
                  <a:gd name="connsiteX49" fmla="*/ 335748 w 466425"/>
                  <a:gd name="connsiteY49" fmla="*/ 477964 h 919353"/>
                  <a:gd name="connsiteX50" fmla="*/ 299350 w 466425"/>
                  <a:gd name="connsiteY50" fmla="*/ 490037 h 919353"/>
                  <a:gd name="connsiteX51" fmla="*/ 299350 w 466425"/>
                  <a:gd name="connsiteY51" fmla="*/ 484179 h 919353"/>
                  <a:gd name="connsiteX52" fmla="*/ 177 w 466425"/>
                  <a:gd name="connsiteY52" fmla="*/ 193529 h 919353"/>
                  <a:gd name="connsiteX53" fmla="*/ 177 w 466425"/>
                  <a:gd name="connsiteY53" fmla="*/ 199921 h 919353"/>
                  <a:gd name="connsiteX54" fmla="*/ 292781 w 466425"/>
                  <a:gd name="connsiteY54" fmla="*/ 484179 h 919353"/>
                  <a:gd name="connsiteX55" fmla="*/ 292781 w 466425"/>
                  <a:gd name="connsiteY55" fmla="*/ 492523 h 919353"/>
                  <a:gd name="connsiteX56" fmla="*/ 12073 w 466425"/>
                  <a:gd name="connsiteY56" fmla="*/ 819570 h 919353"/>
                  <a:gd name="connsiteX57" fmla="*/ 11541 w 466425"/>
                  <a:gd name="connsiteY57" fmla="*/ 821878 h 919353"/>
                  <a:gd name="connsiteX58" fmla="*/ 8700 w 466425"/>
                  <a:gd name="connsiteY58" fmla="*/ 835727 h 919353"/>
                  <a:gd name="connsiteX59" fmla="*/ 7812 w 466425"/>
                  <a:gd name="connsiteY59" fmla="*/ 840344 h 919353"/>
                  <a:gd name="connsiteX60" fmla="*/ 4616 w 466425"/>
                  <a:gd name="connsiteY60" fmla="*/ 861472 h 919353"/>
                  <a:gd name="connsiteX61" fmla="*/ 3728 w 466425"/>
                  <a:gd name="connsiteY61" fmla="*/ 868574 h 919353"/>
                  <a:gd name="connsiteX62" fmla="*/ 3728 w 466425"/>
                  <a:gd name="connsiteY62" fmla="*/ 869107 h 919353"/>
                  <a:gd name="connsiteX63" fmla="*/ 533 w 466425"/>
                  <a:gd name="connsiteY63" fmla="*/ 919353 h 919353"/>
                  <a:gd name="connsiteX64" fmla="*/ 533 w 466425"/>
                  <a:gd name="connsiteY64" fmla="*/ 919353 h 919353"/>
                  <a:gd name="connsiteX65" fmla="*/ 6924 w 466425"/>
                  <a:gd name="connsiteY65" fmla="*/ 919353 h 919353"/>
                  <a:gd name="connsiteX66" fmla="*/ 6924 w 466425"/>
                  <a:gd name="connsiteY66" fmla="*/ 919353 h 919353"/>
                  <a:gd name="connsiteX67" fmla="*/ 7279 w 466425"/>
                  <a:gd name="connsiteY67" fmla="*/ 907813 h 919353"/>
                  <a:gd name="connsiteX68" fmla="*/ 7635 w 466425"/>
                  <a:gd name="connsiteY68" fmla="*/ 898757 h 919353"/>
                  <a:gd name="connsiteX69" fmla="*/ 9055 w 466425"/>
                  <a:gd name="connsiteY69" fmla="*/ 880292 h 919353"/>
                  <a:gd name="connsiteX70" fmla="*/ 9410 w 466425"/>
                  <a:gd name="connsiteY70" fmla="*/ 876208 h 919353"/>
                  <a:gd name="connsiteX71" fmla="*/ 461454 w 466425"/>
                  <a:gd name="connsiteY71" fmla="*/ 467489 h 919353"/>
                  <a:gd name="connsiteX72" fmla="*/ 466426 w 466425"/>
                  <a:gd name="connsiteY72" fmla="*/ 467666 h 919353"/>
                  <a:gd name="connsiteX73" fmla="*/ 466426 w 466425"/>
                  <a:gd name="connsiteY73" fmla="*/ 460564 h 919353"/>
                  <a:gd name="connsiteX74" fmla="*/ 464650 w 466425"/>
                  <a:gd name="connsiteY74" fmla="*/ 460564 h 919353"/>
                  <a:gd name="connsiteX75" fmla="*/ 464650 w 466425"/>
                  <a:gd name="connsiteY75" fmla="*/ 457191 h 919353"/>
                  <a:gd name="connsiteX76" fmla="*/ 466248 w 466425"/>
                  <a:gd name="connsiteY76" fmla="*/ 426297 h 919353"/>
                  <a:gd name="connsiteX77" fmla="*/ 466248 w 466425"/>
                  <a:gd name="connsiteY77" fmla="*/ 375518 h 919353"/>
                  <a:gd name="connsiteX78" fmla="*/ 461277 w 466425"/>
                  <a:gd name="connsiteY78" fmla="*/ 407832 h 919353"/>
                  <a:gd name="connsiteX79" fmla="*/ 171691 w 466425"/>
                  <a:gd name="connsiteY79" fmla="*/ 32314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353">
                    <a:moveTo>
                      <a:pt x="171691" y="32314"/>
                    </a:moveTo>
                    <a:cubicBezTo>
                      <a:pt x="171691" y="29118"/>
                      <a:pt x="171691" y="24857"/>
                      <a:pt x="171691"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3"/>
                      <a:pt x="122332" y="14026"/>
                    </a:cubicBezTo>
                    <a:lnTo>
                      <a:pt x="122332" y="15802"/>
                    </a:lnTo>
                    <a:cubicBezTo>
                      <a:pt x="111324" y="12784"/>
                      <a:pt x="100138" y="10298"/>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6"/>
                    </a:cubicBezTo>
                    <a:lnTo>
                      <a:pt x="458259" y="460742"/>
                    </a:lnTo>
                    <a:cubicBezTo>
                      <a:pt x="447783" y="460742"/>
                      <a:pt x="437485" y="461274"/>
                      <a:pt x="427187" y="462162"/>
                    </a:cubicBezTo>
                    <a:lnTo>
                      <a:pt x="427187" y="460564"/>
                    </a:lnTo>
                    <a:cubicBezTo>
                      <a:pt x="423991" y="349773"/>
                      <a:pt x="378538" y="246084"/>
                      <a:pt x="299173" y="168495"/>
                    </a:cubicBezTo>
                    <a:cubicBezTo>
                      <a:pt x="219630" y="90905"/>
                      <a:pt x="111146" y="48116"/>
                      <a:pt x="0" y="48116"/>
                    </a:cubicBezTo>
                    <a:lnTo>
                      <a:pt x="0" y="54508"/>
                    </a:lnTo>
                    <a:cubicBezTo>
                      <a:pt x="109371" y="54508"/>
                      <a:pt x="216257" y="96587"/>
                      <a:pt x="294557" y="172933"/>
                    </a:cubicBezTo>
                    <a:cubicBezTo>
                      <a:pt x="372679" y="249280"/>
                      <a:pt x="417422" y="351371"/>
                      <a:pt x="420618" y="460564"/>
                    </a:cubicBezTo>
                    <a:lnTo>
                      <a:pt x="420618" y="462340"/>
                    </a:lnTo>
                    <a:cubicBezTo>
                      <a:pt x="407656" y="463583"/>
                      <a:pt x="394873" y="465181"/>
                      <a:pt x="382267" y="467489"/>
                    </a:cubicBezTo>
                    <a:cubicBezTo>
                      <a:pt x="379426" y="260821"/>
                      <a:pt x="206669" y="93214"/>
                      <a:pt x="177" y="93214"/>
                    </a:cubicBezTo>
                    <a:lnTo>
                      <a:pt x="177" y="99605"/>
                    </a:lnTo>
                    <a:cubicBezTo>
                      <a:pt x="203473" y="99605"/>
                      <a:pt x="373566" y="265082"/>
                      <a:pt x="375875" y="468554"/>
                    </a:cubicBezTo>
                    <a:cubicBezTo>
                      <a:pt x="364512" y="470685"/>
                      <a:pt x="353326" y="473170"/>
                      <a:pt x="342318" y="476189"/>
                    </a:cubicBezTo>
                    <a:lnTo>
                      <a:pt x="342318" y="474946"/>
                    </a:lnTo>
                    <a:cubicBezTo>
                      <a:pt x="340720" y="385638"/>
                      <a:pt x="304677" y="301835"/>
                      <a:pt x="240936" y="239160"/>
                    </a:cubicBezTo>
                    <a:cubicBezTo>
                      <a:pt x="177195" y="176307"/>
                      <a:pt x="89485" y="141862"/>
                      <a:pt x="177" y="141862"/>
                    </a:cubicBezTo>
                    <a:lnTo>
                      <a:pt x="177" y="148254"/>
                    </a:lnTo>
                    <a:cubicBezTo>
                      <a:pt x="180036" y="148254"/>
                      <a:pt x="332375" y="294910"/>
                      <a:pt x="335748" y="474946"/>
                    </a:cubicBezTo>
                    <a:lnTo>
                      <a:pt x="335748" y="477964"/>
                    </a:lnTo>
                    <a:cubicBezTo>
                      <a:pt x="323320" y="481515"/>
                      <a:pt x="311247" y="485421"/>
                      <a:pt x="299350" y="490037"/>
                    </a:cubicBezTo>
                    <a:cubicBezTo>
                      <a:pt x="299350" y="487552"/>
                      <a:pt x="299350" y="485244"/>
                      <a:pt x="299350" y="484179"/>
                    </a:cubicBezTo>
                    <a:cubicBezTo>
                      <a:pt x="296155" y="323851"/>
                      <a:pt x="160151" y="193529"/>
                      <a:pt x="177" y="193529"/>
                    </a:cubicBezTo>
                    <a:lnTo>
                      <a:pt x="177" y="199921"/>
                    </a:lnTo>
                    <a:cubicBezTo>
                      <a:pt x="156599" y="199921"/>
                      <a:pt x="289762" y="327402"/>
                      <a:pt x="292781" y="484179"/>
                    </a:cubicBezTo>
                    <a:cubicBezTo>
                      <a:pt x="292781" y="485421"/>
                      <a:pt x="292781" y="489505"/>
                      <a:pt x="292781" y="492523"/>
                    </a:cubicBezTo>
                    <a:cubicBezTo>
                      <a:pt x="152871" y="547919"/>
                      <a:pt x="46163" y="669896"/>
                      <a:pt x="12073" y="819570"/>
                    </a:cubicBezTo>
                    <a:lnTo>
                      <a:pt x="11541" y="821878"/>
                    </a:lnTo>
                    <a:cubicBezTo>
                      <a:pt x="10475" y="826495"/>
                      <a:pt x="9587" y="831111"/>
                      <a:pt x="8700" y="835727"/>
                    </a:cubicBezTo>
                    <a:lnTo>
                      <a:pt x="7812" y="840344"/>
                    </a:lnTo>
                    <a:cubicBezTo>
                      <a:pt x="6569" y="847268"/>
                      <a:pt x="5504" y="854370"/>
                      <a:pt x="4616" y="861472"/>
                    </a:cubicBezTo>
                    <a:cubicBezTo>
                      <a:pt x="4261" y="863780"/>
                      <a:pt x="3906" y="866088"/>
                      <a:pt x="3728" y="868574"/>
                    </a:cubicBezTo>
                    <a:lnTo>
                      <a:pt x="3728" y="869107"/>
                    </a:lnTo>
                    <a:cubicBezTo>
                      <a:pt x="1775" y="885619"/>
                      <a:pt x="710" y="902486"/>
                      <a:pt x="533" y="919353"/>
                    </a:cubicBezTo>
                    <a:lnTo>
                      <a:pt x="533" y="919353"/>
                    </a:lnTo>
                    <a:lnTo>
                      <a:pt x="6924" y="919353"/>
                    </a:lnTo>
                    <a:lnTo>
                      <a:pt x="6924" y="919353"/>
                    </a:lnTo>
                    <a:cubicBezTo>
                      <a:pt x="6924" y="915447"/>
                      <a:pt x="7102" y="911541"/>
                      <a:pt x="7279" y="907813"/>
                    </a:cubicBezTo>
                    <a:cubicBezTo>
                      <a:pt x="7457" y="904794"/>
                      <a:pt x="7457" y="901776"/>
                      <a:pt x="7635" y="898757"/>
                    </a:cubicBezTo>
                    <a:cubicBezTo>
                      <a:pt x="7989" y="892543"/>
                      <a:pt x="8522" y="886506"/>
                      <a:pt x="9055" y="880292"/>
                    </a:cubicBezTo>
                    <a:lnTo>
                      <a:pt x="9410" y="876208"/>
                    </a:lnTo>
                    <a:cubicBezTo>
                      <a:pt x="33024" y="646814"/>
                      <a:pt x="226732" y="467489"/>
                      <a:pt x="461454" y="467489"/>
                    </a:cubicBezTo>
                    <a:lnTo>
                      <a:pt x="466426" y="467666"/>
                    </a:lnTo>
                    <a:lnTo>
                      <a:pt x="466426" y="460564"/>
                    </a:lnTo>
                    <a:lnTo>
                      <a:pt x="464650" y="460564"/>
                    </a:lnTo>
                    <a:lnTo>
                      <a:pt x="464650" y="457191"/>
                    </a:lnTo>
                    <a:cubicBezTo>
                      <a:pt x="464828" y="446716"/>
                      <a:pt x="465360" y="436595"/>
                      <a:pt x="466248" y="426297"/>
                    </a:cubicBezTo>
                    <a:lnTo>
                      <a:pt x="466248" y="375518"/>
                    </a:lnTo>
                    <a:cubicBezTo>
                      <a:pt x="464295" y="386171"/>
                      <a:pt x="462520" y="397002"/>
                      <a:pt x="461277" y="407832"/>
                    </a:cubicBezTo>
                    <a:cubicBezTo>
                      <a:pt x="440681" y="236496"/>
                      <a:pt x="326516" y="93569"/>
                      <a:pt x="171691" y="32314"/>
                    </a:cubicBezTo>
                    <a:close/>
                  </a:path>
                </a:pathLst>
              </a:custGeom>
              <a:grpFill/>
              <a:ln w="10769" cap="flat">
                <a:noFill/>
                <a:prstDash val="solid"/>
                <a:miter/>
              </a:ln>
            </p:spPr>
            <p:txBody>
              <a:bodyPr rtlCol="0" anchor="ctr"/>
              <a:lstStyle/>
              <a:p>
                <a:endParaRPr lang="en-US" dirty="0"/>
              </a:p>
            </p:txBody>
          </p:sp>
          <p:sp>
            <p:nvSpPr>
              <p:cNvPr id="1175" name="Freeform: Shape 1174">
                <a:extLst>
                  <a:ext uri="{FF2B5EF4-FFF2-40B4-BE49-F238E27FC236}">
                    <a16:creationId xmlns:a16="http://schemas.microsoft.com/office/drawing/2014/main" id="{391B23ED-CBE3-4EC5-B836-314388C0DC7F}"/>
                  </a:ext>
                </a:extLst>
              </p:cNvPr>
              <p:cNvSpPr/>
              <p:nvPr/>
            </p:nvSpPr>
            <p:spPr>
              <a:xfrm>
                <a:off x="5186791" y="2849852"/>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70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lnTo>
                      <a:pt x="342851" y="6570"/>
                    </a:lnTo>
                    <a:lnTo>
                      <a:pt x="342851" y="178"/>
                    </a:lnTo>
                    <a:lnTo>
                      <a:pt x="337879" y="0"/>
                    </a:lnTo>
                    <a:cubicBezTo>
                      <a:pt x="248571" y="0"/>
                      <a:pt x="164412" y="34445"/>
                      <a:pt x="100671" y="97298"/>
                    </a:cubicBezTo>
                    <a:close/>
                  </a:path>
                </a:pathLst>
              </a:custGeom>
              <a:grpFill/>
              <a:ln w="10769" cap="flat">
                <a:noFill/>
                <a:prstDash val="solid"/>
                <a:miter/>
              </a:ln>
            </p:spPr>
            <p:txBody>
              <a:bodyPr rtlCol="0" anchor="ctr"/>
              <a:lstStyle/>
              <a:p>
                <a:endParaRPr lang="en-US" dirty="0"/>
              </a:p>
            </p:txBody>
          </p:sp>
          <p:sp>
            <p:nvSpPr>
              <p:cNvPr id="1176" name="Freeform: Shape 1175">
                <a:extLst>
                  <a:ext uri="{FF2B5EF4-FFF2-40B4-BE49-F238E27FC236}">
                    <a16:creationId xmlns:a16="http://schemas.microsoft.com/office/drawing/2014/main" id="{30F85F7A-7349-43FE-89E1-D3F512CFD150}"/>
                  </a:ext>
                </a:extLst>
              </p:cNvPr>
              <p:cNvSpPr/>
              <p:nvPr/>
            </p:nvSpPr>
            <p:spPr>
              <a:xfrm>
                <a:off x="5230469" y="2901519"/>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7"/>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177" name="Freeform: Shape 1176">
                <a:extLst>
                  <a:ext uri="{FF2B5EF4-FFF2-40B4-BE49-F238E27FC236}">
                    <a16:creationId xmlns:a16="http://schemas.microsoft.com/office/drawing/2014/main" id="{488377B2-AF1E-4B59-8D6B-2BC9A23C1A91}"/>
                  </a:ext>
                </a:extLst>
              </p:cNvPr>
              <p:cNvSpPr/>
              <p:nvPr/>
            </p:nvSpPr>
            <p:spPr>
              <a:xfrm>
                <a:off x="5146487" y="3720202"/>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3 w 383332"/>
                  <a:gd name="connsiteY3" fmla="*/ 6569 h 367528"/>
                  <a:gd name="connsiteX4" fmla="*/ 383333 w 383332"/>
                  <a:gd name="connsiteY4" fmla="*/ 178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3" y="6569"/>
                    </a:lnTo>
                    <a:lnTo>
                      <a:pt x="383333" y="178"/>
                    </a:lnTo>
                    <a:lnTo>
                      <a:pt x="378361" y="0"/>
                    </a:lnTo>
                    <a:cubicBezTo>
                      <a:pt x="174000" y="-177"/>
                      <a:pt x="6392" y="163879"/>
                      <a:pt x="0" y="367528"/>
                    </a:cubicBezTo>
                    <a:close/>
                  </a:path>
                </a:pathLst>
              </a:custGeom>
              <a:grpFill/>
              <a:ln w="10769" cap="flat">
                <a:noFill/>
                <a:prstDash val="solid"/>
                <a:miter/>
              </a:ln>
            </p:spPr>
            <p:txBody>
              <a:bodyPr rtlCol="0" anchor="ctr"/>
              <a:lstStyle/>
              <a:p>
                <a:endParaRPr lang="en-US" dirty="0"/>
              </a:p>
            </p:txBody>
          </p:sp>
          <p:sp>
            <p:nvSpPr>
              <p:cNvPr id="1178" name="Freeform: Shape 1177">
                <a:extLst>
                  <a:ext uri="{FF2B5EF4-FFF2-40B4-BE49-F238E27FC236}">
                    <a16:creationId xmlns:a16="http://schemas.microsoft.com/office/drawing/2014/main" id="{29D95523-F404-48A5-A60E-8582BCB95D5D}"/>
                  </a:ext>
                </a:extLst>
              </p:cNvPr>
              <p:cNvSpPr/>
              <p:nvPr/>
            </p:nvSpPr>
            <p:spPr>
              <a:xfrm>
                <a:off x="5101390" y="367510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549" y="-178"/>
                      <a:pt x="7989" y="184474"/>
                      <a:pt x="0" y="412626"/>
                    </a:cubicBezTo>
                    <a:close/>
                  </a:path>
                </a:pathLst>
              </a:custGeom>
              <a:grpFill/>
              <a:ln w="10769" cap="flat">
                <a:noFill/>
                <a:prstDash val="solid"/>
                <a:miter/>
              </a:ln>
            </p:spPr>
            <p:txBody>
              <a:bodyPr rtlCol="0" anchor="ctr"/>
              <a:lstStyle/>
              <a:p>
                <a:endParaRPr lang="en-US" dirty="0"/>
              </a:p>
            </p:txBody>
          </p:sp>
          <p:sp>
            <p:nvSpPr>
              <p:cNvPr id="1179" name="Freeform: Shape 1178">
                <a:extLst>
                  <a:ext uri="{FF2B5EF4-FFF2-40B4-BE49-F238E27FC236}">
                    <a16:creationId xmlns:a16="http://schemas.microsoft.com/office/drawing/2014/main" id="{063691C6-ADAD-4DF2-B2E9-F579FFDE0C2B}"/>
                  </a:ext>
                </a:extLst>
              </p:cNvPr>
              <p:cNvSpPr/>
              <p:nvPr/>
            </p:nvSpPr>
            <p:spPr>
              <a:xfrm>
                <a:off x="5063749" y="3168554"/>
                <a:ext cx="466425" cy="919175"/>
              </a:xfrm>
              <a:custGeom>
                <a:avLst/>
                <a:gdLst>
                  <a:gd name="connsiteX0" fmla="*/ 171691 w 466425"/>
                  <a:gd name="connsiteY0" fmla="*/ 32314 h 919175"/>
                  <a:gd name="connsiteX1" fmla="*/ 171691 w 466425"/>
                  <a:gd name="connsiteY1" fmla="*/ 23614 h 919175"/>
                  <a:gd name="connsiteX2" fmla="*/ 173112 w 466425"/>
                  <a:gd name="connsiteY2" fmla="*/ 177 h 919175"/>
                  <a:gd name="connsiteX3" fmla="*/ 166720 w 466425"/>
                  <a:gd name="connsiteY3" fmla="*/ 177 h 919175"/>
                  <a:gd name="connsiteX4" fmla="*/ 166720 w 466425"/>
                  <a:gd name="connsiteY4" fmla="*/ 177 h 919175"/>
                  <a:gd name="connsiteX5" fmla="*/ 165300 w 466425"/>
                  <a:gd name="connsiteY5" fmla="*/ 23436 h 919175"/>
                  <a:gd name="connsiteX6" fmla="*/ 165300 w 466425"/>
                  <a:gd name="connsiteY6" fmla="*/ 29828 h 919175"/>
                  <a:gd name="connsiteX7" fmla="*/ 128724 w 466425"/>
                  <a:gd name="connsiteY7" fmla="*/ 17755 h 919175"/>
                  <a:gd name="connsiteX8" fmla="*/ 128724 w 466425"/>
                  <a:gd name="connsiteY8" fmla="*/ 14204 h 919175"/>
                  <a:gd name="connsiteX9" fmla="*/ 129257 w 466425"/>
                  <a:gd name="connsiteY9" fmla="*/ 0 h 919175"/>
                  <a:gd name="connsiteX10" fmla="*/ 122865 w 466425"/>
                  <a:gd name="connsiteY10" fmla="*/ 0 h 919175"/>
                  <a:gd name="connsiteX11" fmla="*/ 122332 w 466425"/>
                  <a:gd name="connsiteY11" fmla="*/ 14026 h 919175"/>
                  <a:gd name="connsiteX12" fmla="*/ 122332 w 466425"/>
                  <a:gd name="connsiteY12" fmla="*/ 15979 h 919175"/>
                  <a:gd name="connsiteX13" fmla="*/ 88775 w 466425"/>
                  <a:gd name="connsiteY13" fmla="*/ 8345 h 919175"/>
                  <a:gd name="connsiteX14" fmla="*/ 89130 w 466425"/>
                  <a:gd name="connsiteY14" fmla="*/ 177 h 919175"/>
                  <a:gd name="connsiteX15" fmla="*/ 82738 w 466425"/>
                  <a:gd name="connsiteY15" fmla="*/ 177 h 919175"/>
                  <a:gd name="connsiteX16" fmla="*/ 82738 w 466425"/>
                  <a:gd name="connsiteY16" fmla="*/ 177 h 919175"/>
                  <a:gd name="connsiteX17" fmla="*/ 82561 w 466425"/>
                  <a:gd name="connsiteY17" fmla="*/ 7279 h 919175"/>
                  <a:gd name="connsiteX18" fmla="*/ 44210 w 466425"/>
                  <a:gd name="connsiteY18" fmla="*/ 2308 h 919175"/>
                  <a:gd name="connsiteX19" fmla="*/ 44388 w 466425"/>
                  <a:gd name="connsiteY19" fmla="*/ 355 h 919175"/>
                  <a:gd name="connsiteX20" fmla="*/ 37996 w 466425"/>
                  <a:gd name="connsiteY20" fmla="*/ 355 h 919175"/>
                  <a:gd name="connsiteX21" fmla="*/ 37996 w 466425"/>
                  <a:gd name="connsiteY21" fmla="*/ 355 h 919175"/>
                  <a:gd name="connsiteX22" fmla="*/ 37996 w 466425"/>
                  <a:gd name="connsiteY22" fmla="*/ 1953 h 919175"/>
                  <a:gd name="connsiteX23" fmla="*/ 6924 w 466425"/>
                  <a:gd name="connsiteY23" fmla="*/ 533 h 919175"/>
                  <a:gd name="connsiteX24" fmla="*/ 6924 w 466425"/>
                  <a:gd name="connsiteY24" fmla="*/ 355 h 919175"/>
                  <a:gd name="connsiteX25" fmla="*/ 533 w 466425"/>
                  <a:gd name="connsiteY25" fmla="*/ 355 h 919175"/>
                  <a:gd name="connsiteX26" fmla="*/ 533 w 466425"/>
                  <a:gd name="connsiteY26" fmla="*/ 3728 h 919175"/>
                  <a:gd name="connsiteX27" fmla="*/ 533 w 466425"/>
                  <a:gd name="connsiteY27" fmla="*/ 8700 h 919175"/>
                  <a:gd name="connsiteX28" fmla="*/ 3728 w 466425"/>
                  <a:gd name="connsiteY28" fmla="*/ 8522 h 919175"/>
                  <a:gd name="connsiteX29" fmla="*/ 458081 w 466425"/>
                  <a:gd name="connsiteY29" fmla="*/ 456836 h 919175"/>
                  <a:gd name="connsiteX30" fmla="*/ 458259 w 466425"/>
                  <a:gd name="connsiteY30" fmla="*/ 460742 h 919175"/>
                  <a:gd name="connsiteX31" fmla="*/ 427187 w 466425"/>
                  <a:gd name="connsiteY31" fmla="*/ 462162 h 919175"/>
                  <a:gd name="connsiteX32" fmla="*/ 427187 w 466425"/>
                  <a:gd name="connsiteY32" fmla="*/ 460564 h 919175"/>
                  <a:gd name="connsiteX33" fmla="*/ 299173 w 466425"/>
                  <a:gd name="connsiteY33" fmla="*/ 168495 h 919175"/>
                  <a:gd name="connsiteX34" fmla="*/ 0 w 466425"/>
                  <a:gd name="connsiteY34" fmla="*/ 48116 h 919175"/>
                  <a:gd name="connsiteX35" fmla="*/ 0 w 466425"/>
                  <a:gd name="connsiteY35" fmla="*/ 54508 h 919175"/>
                  <a:gd name="connsiteX36" fmla="*/ 294557 w 466425"/>
                  <a:gd name="connsiteY36" fmla="*/ 173111 h 919175"/>
                  <a:gd name="connsiteX37" fmla="*/ 420618 w 466425"/>
                  <a:gd name="connsiteY37" fmla="*/ 460564 h 919175"/>
                  <a:gd name="connsiteX38" fmla="*/ 420618 w 466425"/>
                  <a:gd name="connsiteY38" fmla="*/ 462340 h 919175"/>
                  <a:gd name="connsiteX39" fmla="*/ 382267 w 466425"/>
                  <a:gd name="connsiteY39" fmla="*/ 467311 h 919175"/>
                  <a:gd name="connsiteX40" fmla="*/ 177 w 466425"/>
                  <a:gd name="connsiteY40" fmla="*/ 93036 h 919175"/>
                  <a:gd name="connsiteX41" fmla="*/ 177 w 466425"/>
                  <a:gd name="connsiteY41" fmla="*/ 99428 h 919175"/>
                  <a:gd name="connsiteX42" fmla="*/ 375875 w 466425"/>
                  <a:gd name="connsiteY42" fmla="*/ 468376 h 919175"/>
                  <a:gd name="connsiteX43" fmla="*/ 342318 w 466425"/>
                  <a:gd name="connsiteY43" fmla="*/ 476011 h 919175"/>
                  <a:gd name="connsiteX44" fmla="*/ 342318 w 466425"/>
                  <a:gd name="connsiteY44" fmla="*/ 474768 h 919175"/>
                  <a:gd name="connsiteX45" fmla="*/ 240936 w 466425"/>
                  <a:gd name="connsiteY45" fmla="*/ 238982 h 919175"/>
                  <a:gd name="connsiteX46" fmla="*/ 177 w 466425"/>
                  <a:gd name="connsiteY46" fmla="*/ 141685 h 919175"/>
                  <a:gd name="connsiteX47" fmla="*/ 177 w 466425"/>
                  <a:gd name="connsiteY47" fmla="*/ 148077 h 919175"/>
                  <a:gd name="connsiteX48" fmla="*/ 335748 w 466425"/>
                  <a:gd name="connsiteY48" fmla="*/ 474768 h 919175"/>
                  <a:gd name="connsiteX49" fmla="*/ 335748 w 466425"/>
                  <a:gd name="connsiteY49" fmla="*/ 477786 h 919175"/>
                  <a:gd name="connsiteX50" fmla="*/ 299350 w 466425"/>
                  <a:gd name="connsiteY50" fmla="*/ 489860 h 919175"/>
                  <a:gd name="connsiteX51" fmla="*/ 299350 w 466425"/>
                  <a:gd name="connsiteY51" fmla="*/ 484001 h 919175"/>
                  <a:gd name="connsiteX52" fmla="*/ 177 w 466425"/>
                  <a:gd name="connsiteY52" fmla="*/ 193352 h 919175"/>
                  <a:gd name="connsiteX53" fmla="*/ 177 w 466425"/>
                  <a:gd name="connsiteY53" fmla="*/ 199744 h 919175"/>
                  <a:gd name="connsiteX54" fmla="*/ 292781 w 466425"/>
                  <a:gd name="connsiteY54" fmla="*/ 484001 h 919175"/>
                  <a:gd name="connsiteX55" fmla="*/ 292781 w 466425"/>
                  <a:gd name="connsiteY55" fmla="*/ 492346 h 919175"/>
                  <a:gd name="connsiteX56" fmla="*/ 12073 w 466425"/>
                  <a:gd name="connsiteY56" fmla="*/ 819393 h 919175"/>
                  <a:gd name="connsiteX57" fmla="*/ 11541 w 466425"/>
                  <a:gd name="connsiteY57" fmla="*/ 821701 h 919175"/>
                  <a:gd name="connsiteX58" fmla="*/ 8700 w 466425"/>
                  <a:gd name="connsiteY58" fmla="*/ 835550 h 919175"/>
                  <a:gd name="connsiteX59" fmla="*/ 7812 w 466425"/>
                  <a:gd name="connsiteY59" fmla="*/ 840166 h 919175"/>
                  <a:gd name="connsiteX60" fmla="*/ 4616 w 466425"/>
                  <a:gd name="connsiteY60" fmla="*/ 861294 h 919175"/>
                  <a:gd name="connsiteX61" fmla="*/ 3728 w 466425"/>
                  <a:gd name="connsiteY61" fmla="*/ 868396 h 919175"/>
                  <a:gd name="connsiteX62" fmla="*/ 3728 w 466425"/>
                  <a:gd name="connsiteY62" fmla="*/ 868929 h 919175"/>
                  <a:gd name="connsiteX63" fmla="*/ 533 w 466425"/>
                  <a:gd name="connsiteY63" fmla="*/ 919175 h 919175"/>
                  <a:gd name="connsiteX64" fmla="*/ 533 w 466425"/>
                  <a:gd name="connsiteY64" fmla="*/ 919175 h 919175"/>
                  <a:gd name="connsiteX65" fmla="*/ 6924 w 466425"/>
                  <a:gd name="connsiteY65" fmla="*/ 919175 h 919175"/>
                  <a:gd name="connsiteX66" fmla="*/ 6924 w 466425"/>
                  <a:gd name="connsiteY66" fmla="*/ 919175 h 919175"/>
                  <a:gd name="connsiteX67" fmla="*/ 7279 w 466425"/>
                  <a:gd name="connsiteY67" fmla="*/ 907635 h 919175"/>
                  <a:gd name="connsiteX68" fmla="*/ 7635 w 466425"/>
                  <a:gd name="connsiteY68" fmla="*/ 898580 h 919175"/>
                  <a:gd name="connsiteX69" fmla="*/ 9055 w 466425"/>
                  <a:gd name="connsiteY69" fmla="*/ 880115 h 919175"/>
                  <a:gd name="connsiteX70" fmla="*/ 9410 w 466425"/>
                  <a:gd name="connsiteY70" fmla="*/ 876031 h 919175"/>
                  <a:gd name="connsiteX71" fmla="*/ 461454 w 466425"/>
                  <a:gd name="connsiteY71" fmla="*/ 467311 h 919175"/>
                  <a:gd name="connsiteX72" fmla="*/ 466426 w 466425"/>
                  <a:gd name="connsiteY72" fmla="*/ 467489 h 919175"/>
                  <a:gd name="connsiteX73" fmla="*/ 466426 w 466425"/>
                  <a:gd name="connsiteY73" fmla="*/ 460387 h 919175"/>
                  <a:gd name="connsiteX74" fmla="*/ 464650 w 466425"/>
                  <a:gd name="connsiteY74" fmla="*/ 460387 h 919175"/>
                  <a:gd name="connsiteX75" fmla="*/ 464650 w 466425"/>
                  <a:gd name="connsiteY75" fmla="*/ 457013 h 919175"/>
                  <a:gd name="connsiteX76" fmla="*/ 466248 w 466425"/>
                  <a:gd name="connsiteY76" fmla="*/ 426120 h 919175"/>
                  <a:gd name="connsiteX77" fmla="*/ 466248 w 466425"/>
                  <a:gd name="connsiteY77" fmla="*/ 375340 h 919175"/>
                  <a:gd name="connsiteX78" fmla="*/ 461277 w 466425"/>
                  <a:gd name="connsiteY78" fmla="*/ 407654 h 919175"/>
                  <a:gd name="connsiteX79" fmla="*/ 171691 w 466425"/>
                  <a:gd name="connsiteY79" fmla="*/ 32314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175">
                    <a:moveTo>
                      <a:pt x="171691" y="32314"/>
                    </a:moveTo>
                    <a:cubicBezTo>
                      <a:pt x="171691" y="29118"/>
                      <a:pt x="171691" y="24857"/>
                      <a:pt x="171691"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6"/>
                    </a:cubicBezTo>
                    <a:lnTo>
                      <a:pt x="122332" y="15979"/>
                    </a:lnTo>
                    <a:cubicBezTo>
                      <a:pt x="111324" y="12961"/>
                      <a:pt x="100138" y="10475"/>
                      <a:pt x="88775" y="8345"/>
                    </a:cubicBezTo>
                    <a:cubicBezTo>
                      <a:pt x="88775" y="5681"/>
                      <a:pt x="88953" y="2841"/>
                      <a:pt x="89130" y="177"/>
                    </a:cubicBezTo>
                    <a:lnTo>
                      <a:pt x="82738" y="177"/>
                    </a:lnTo>
                    <a:lnTo>
                      <a:pt x="82738" y="177"/>
                    </a:lnTo>
                    <a:cubicBezTo>
                      <a:pt x="82738"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4" y="533"/>
                    </a:cubicBezTo>
                    <a:lnTo>
                      <a:pt x="6924" y="355"/>
                    </a:lnTo>
                    <a:lnTo>
                      <a:pt x="533" y="355"/>
                    </a:lnTo>
                    <a:lnTo>
                      <a:pt x="533" y="3728"/>
                    </a:lnTo>
                    <a:lnTo>
                      <a:pt x="533" y="8700"/>
                    </a:lnTo>
                    <a:lnTo>
                      <a:pt x="3728" y="8522"/>
                    </a:lnTo>
                    <a:cubicBezTo>
                      <a:pt x="251767" y="8522"/>
                      <a:pt x="453997" y="208976"/>
                      <a:pt x="458081" y="456836"/>
                    </a:cubicBezTo>
                    <a:lnTo>
                      <a:pt x="458259" y="460742"/>
                    </a:lnTo>
                    <a:cubicBezTo>
                      <a:pt x="447783" y="460742"/>
                      <a:pt x="437485" y="461274"/>
                      <a:pt x="427187" y="462162"/>
                    </a:cubicBezTo>
                    <a:lnTo>
                      <a:pt x="427187" y="460564"/>
                    </a:lnTo>
                    <a:cubicBezTo>
                      <a:pt x="423991" y="349773"/>
                      <a:pt x="378538" y="246084"/>
                      <a:pt x="299173" y="168495"/>
                    </a:cubicBezTo>
                    <a:cubicBezTo>
                      <a:pt x="219630" y="90905"/>
                      <a:pt x="111146"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6" y="463405"/>
                      <a:pt x="394873" y="465181"/>
                      <a:pt x="382267" y="467311"/>
                    </a:cubicBezTo>
                    <a:cubicBezTo>
                      <a:pt x="379426" y="260643"/>
                      <a:pt x="206669" y="93036"/>
                      <a:pt x="177" y="93036"/>
                    </a:cubicBezTo>
                    <a:lnTo>
                      <a:pt x="177" y="99428"/>
                    </a:lnTo>
                    <a:cubicBezTo>
                      <a:pt x="203473" y="99428"/>
                      <a:pt x="373566" y="264904"/>
                      <a:pt x="375875" y="468376"/>
                    </a:cubicBezTo>
                    <a:cubicBezTo>
                      <a:pt x="364512" y="470507"/>
                      <a:pt x="353326" y="472993"/>
                      <a:pt x="342318" y="476011"/>
                    </a:cubicBezTo>
                    <a:lnTo>
                      <a:pt x="342318" y="474768"/>
                    </a:lnTo>
                    <a:cubicBezTo>
                      <a:pt x="340720" y="385461"/>
                      <a:pt x="304677" y="301657"/>
                      <a:pt x="240936" y="238982"/>
                    </a:cubicBezTo>
                    <a:cubicBezTo>
                      <a:pt x="177195" y="176129"/>
                      <a:pt x="89485" y="141685"/>
                      <a:pt x="177" y="141685"/>
                    </a:cubicBezTo>
                    <a:lnTo>
                      <a:pt x="177" y="148077"/>
                    </a:lnTo>
                    <a:cubicBezTo>
                      <a:pt x="180036" y="148077"/>
                      <a:pt x="332375" y="294733"/>
                      <a:pt x="335748" y="474768"/>
                    </a:cubicBezTo>
                    <a:lnTo>
                      <a:pt x="335748" y="477786"/>
                    </a:lnTo>
                    <a:cubicBezTo>
                      <a:pt x="323320" y="481338"/>
                      <a:pt x="311247" y="485244"/>
                      <a:pt x="299350" y="489860"/>
                    </a:cubicBezTo>
                    <a:cubicBezTo>
                      <a:pt x="299350" y="487374"/>
                      <a:pt x="299350" y="484889"/>
                      <a:pt x="299350" y="484001"/>
                    </a:cubicBezTo>
                    <a:cubicBezTo>
                      <a:pt x="296155" y="323673"/>
                      <a:pt x="160151" y="193352"/>
                      <a:pt x="177" y="193352"/>
                    </a:cubicBezTo>
                    <a:lnTo>
                      <a:pt x="177" y="199744"/>
                    </a:lnTo>
                    <a:cubicBezTo>
                      <a:pt x="156599" y="199744"/>
                      <a:pt x="289762" y="327224"/>
                      <a:pt x="292781" y="484001"/>
                    </a:cubicBezTo>
                    <a:cubicBezTo>
                      <a:pt x="292781" y="485244"/>
                      <a:pt x="292781" y="489327"/>
                      <a:pt x="292781" y="492346"/>
                    </a:cubicBezTo>
                    <a:cubicBezTo>
                      <a:pt x="152871" y="547741"/>
                      <a:pt x="46163" y="669718"/>
                      <a:pt x="12073" y="819393"/>
                    </a:cubicBezTo>
                    <a:lnTo>
                      <a:pt x="11541" y="821701"/>
                    </a:lnTo>
                    <a:cubicBezTo>
                      <a:pt x="10475" y="826317"/>
                      <a:pt x="9587" y="830933"/>
                      <a:pt x="8700" y="835550"/>
                    </a:cubicBezTo>
                    <a:lnTo>
                      <a:pt x="7812" y="840166"/>
                    </a:lnTo>
                    <a:cubicBezTo>
                      <a:pt x="6569" y="847090"/>
                      <a:pt x="5504" y="854192"/>
                      <a:pt x="4616" y="861294"/>
                    </a:cubicBezTo>
                    <a:cubicBezTo>
                      <a:pt x="4261" y="863603"/>
                      <a:pt x="3906" y="865911"/>
                      <a:pt x="3728" y="868396"/>
                    </a:cubicBezTo>
                    <a:lnTo>
                      <a:pt x="3728" y="868929"/>
                    </a:lnTo>
                    <a:cubicBezTo>
                      <a:pt x="1775" y="885441"/>
                      <a:pt x="710" y="902308"/>
                      <a:pt x="533" y="919175"/>
                    </a:cubicBezTo>
                    <a:lnTo>
                      <a:pt x="533" y="919175"/>
                    </a:lnTo>
                    <a:lnTo>
                      <a:pt x="6924" y="919175"/>
                    </a:lnTo>
                    <a:lnTo>
                      <a:pt x="6924" y="919175"/>
                    </a:lnTo>
                    <a:cubicBezTo>
                      <a:pt x="6924" y="915269"/>
                      <a:pt x="7102" y="911363"/>
                      <a:pt x="7279" y="907635"/>
                    </a:cubicBezTo>
                    <a:cubicBezTo>
                      <a:pt x="7457" y="904617"/>
                      <a:pt x="7457" y="901598"/>
                      <a:pt x="7635" y="898580"/>
                    </a:cubicBezTo>
                    <a:cubicBezTo>
                      <a:pt x="7989" y="892366"/>
                      <a:pt x="8522" y="886329"/>
                      <a:pt x="9055" y="880115"/>
                    </a:cubicBezTo>
                    <a:lnTo>
                      <a:pt x="9410" y="876031"/>
                    </a:lnTo>
                    <a:cubicBezTo>
                      <a:pt x="33024" y="646814"/>
                      <a:pt x="226732" y="467311"/>
                      <a:pt x="461454" y="467311"/>
                    </a:cubicBezTo>
                    <a:lnTo>
                      <a:pt x="466426" y="467489"/>
                    </a:lnTo>
                    <a:lnTo>
                      <a:pt x="466426" y="460387"/>
                    </a:lnTo>
                    <a:lnTo>
                      <a:pt x="464650" y="460387"/>
                    </a:lnTo>
                    <a:lnTo>
                      <a:pt x="464650" y="457013"/>
                    </a:lnTo>
                    <a:cubicBezTo>
                      <a:pt x="464828" y="446538"/>
                      <a:pt x="465360" y="436417"/>
                      <a:pt x="466248" y="426120"/>
                    </a:cubicBezTo>
                    <a:lnTo>
                      <a:pt x="466248" y="375340"/>
                    </a:lnTo>
                    <a:cubicBezTo>
                      <a:pt x="464295" y="385993"/>
                      <a:pt x="462520" y="396646"/>
                      <a:pt x="461277" y="407654"/>
                    </a:cubicBezTo>
                    <a:cubicBezTo>
                      <a:pt x="440681" y="236319"/>
                      <a:pt x="326516" y="93391"/>
                      <a:pt x="171691" y="32314"/>
                    </a:cubicBezTo>
                    <a:close/>
                  </a:path>
                </a:pathLst>
              </a:custGeom>
              <a:grpFill/>
              <a:ln w="10769" cap="flat">
                <a:noFill/>
                <a:prstDash val="solid"/>
                <a:miter/>
              </a:ln>
            </p:spPr>
            <p:txBody>
              <a:bodyPr rtlCol="0" anchor="ctr"/>
              <a:lstStyle/>
              <a:p>
                <a:endParaRPr lang="en-US" dirty="0"/>
              </a:p>
            </p:txBody>
          </p:sp>
          <p:sp>
            <p:nvSpPr>
              <p:cNvPr id="1180" name="Freeform: Shape 1179">
                <a:extLst>
                  <a:ext uri="{FF2B5EF4-FFF2-40B4-BE49-F238E27FC236}">
                    <a16:creationId xmlns:a16="http://schemas.microsoft.com/office/drawing/2014/main" id="{4770DCA9-8239-4233-BD06-7CB42CA5E8C4}"/>
                  </a:ext>
                </a:extLst>
              </p:cNvPr>
              <p:cNvSpPr/>
              <p:nvPr/>
            </p:nvSpPr>
            <p:spPr>
              <a:xfrm>
                <a:off x="5186791" y="376885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lnTo>
                      <a:pt x="342851" y="6569"/>
                    </a:lnTo>
                    <a:lnTo>
                      <a:pt x="342851" y="177"/>
                    </a:lnTo>
                    <a:lnTo>
                      <a:pt x="337879" y="0"/>
                    </a:lnTo>
                    <a:cubicBezTo>
                      <a:pt x="248571" y="0"/>
                      <a:pt x="164412" y="34445"/>
                      <a:pt x="100671" y="97297"/>
                    </a:cubicBezTo>
                    <a:close/>
                  </a:path>
                </a:pathLst>
              </a:custGeom>
              <a:grpFill/>
              <a:ln w="10769" cap="flat">
                <a:noFill/>
                <a:prstDash val="solid"/>
                <a:miter/>
              </a:ln>
            </p:spPr>
            <p:txBody>
              <a:bodyPr rtlCol="0" anchor="ctr"/>
              <a:lstStyle/>
              <a:p>
                <a:endParaRPr lang="en-US" dirty="0"/>
              </a:p>
            </p:txBody>
          </p:sp>
          <p:sp>
            <p:nvSpPr>
              <p:cNvPr id="1181" name="Freeform: Shape 1180">
                <a:extLst>
                  <a:ext uri="{FF2B5EF4-FFF2-40B4-BE49-F238E27FC236}">
                    <a16:creationId xmlns:a16="http://schemas.microsoft.com/office/drawing/2014/main" id="{78F62D40-E264-4A3D-A739-00CD32039275}"/>
                  </a:ext>
                </a:extLst>
              </p:cNvPr>
              <p:cNvSpPr/>
              <p:nvPr/>
            </p:nvSpPr>
            <p:spPr>
              <a:xfrm>
                <a:off x="5230469" y="3820517"/>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70"/>
                    </a:lnTo>
                    <a:lnTo>
                      <a:pt x="298995" y="178"/>
                    </a:lnTo>
                    <a:lnTo>
                      <a:pt x="294024" y="0"/>
                    </a:lnTo>
                    <a:cubicBezTo>
                      <a:pt x="142218" y="0"/>
                      <a:pt x="14914" y="117893"/>
                      <a:pt x="0" y="267213"/>
                    </a:cubicBezTo>
                    <a:close/>
                  </a:path>
                </a:pathLst>
              </a:custGeom>
              <a:grpFill/>
              <a:ln w="10769" cap="flat">
                <a:noFill/>
                <a:prstDash val="solid"/>
                <a:miter/>
              </a:ln>
            </p:spPr>
            <p:txBody>
              <a:bodyPr rtlCol="0" anchor="ctr"/>
              <a:lstStyle/>
              <a:p>
                <a:endParaRPr lang="en-US" dirty="0"/>
              </a:p>
            </p:txBody>
          </p:sp>
          <p:sp>
            <p:nvSpPr>
              <p:cNvPr id="1182" name="Freeform: Shape 1181">
                <a:extLst>
                  <a:ext uri="{FF2B5EF4-FFF2-40B4-BE49-F238E27FC236}">
                    <a16:creationId xmlns:a16="http://schemas.microsoft.com/office/drawing/2014/main" id="{62430958-D404-4555-9A9F-1B652876867E}"/>
                  </a:ext>
                </a:extLst>
              </p:cNvPr>
              <p:cNvSpPr/>
              <p:nvPr/>
            </p:nvSpPr>
            <p:spPr>
              <a:xfrm>
                <a:off x="5064282"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7 w 375342"/>
                  <a:gd name="connsiteY3" fmla="*/ 177 h 190333"/>
                  <a:gd name="connsiteX4" fmla="*/ 166187 w 375342"/>
                  <a:gd name="connsiteY4" fmla="*/ 177 h 190333"/>
                  <a:gd name="connsiteX5" fmla="*/ 164767 w 375342"/>
                  <a:gd name="connsiteY5" fmla="*/ 23436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2 w 375342"/>
                  <a:gd name="connsiteY10" fmla="*/ 0 h 190333"/>
                  <a:gd name="connsiteX11" fmla="*/ 121800 w 375342"/>
                  <a:gd name="connsiteY11" fmla="*/ 14026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8 w 375342"/>
                  <a:gd name="connsiteY17" fmla="*/ 7102 h 190333"/>
                  <a:gd name="connsiteX18" fmla="*/ 43677 w 375342"/>
                  <a:gd name="connsiteY18" fmla="*/ 2131 h 190333"/>
                  <a:gd name="connsiteX19" fmla="*/ 43855 w 375342"/>
                  <a:gd name="connsiteY19" fmla="*/ 177 h 190333"/>
                  <a:gd name="connsiteX20" fmla="*/ 37463 w 375342"/>
                  <a:gd name="connsiteY20" fmla="*/ 177 h 190333"/>
                  <a:gd name="connsiteX21" fmla="*/ 37463 w 375342"/>
                  <a:gd name="connsiteY21" fmla="*/ 177 h 190333"/>
                  <a:gd name="connsiteX22" fmla="*/ 37463 w 375342"/>
                  <a:gd name="connsiteY22" fmla="*/ 1598 h 190333"/>
                  <a:gd name="connsiteX23" fmla="*/ 6392 w 375342"/>
                  <a:gd name="connsiteY23" fmla="*/ 177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2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6" y="15802"/>
                      <a:pt x="171869" y="7990"/>
                      <a:pt x="172579" y="177"/>
                    </a:cubicBezTo>
                    <a:lnTo>
                      <a:pt x="166187" y="177"/>
                    </a:lnTo>
                    <a:lnTo>
                      <a:pt x="166187" y="177"/>
                    </a:lnTo>
                    <a:cubicBezTo>
                      <a:pt x="165477" y="7812"/>
                      <a:pt x="164944" y="15624"/>
                      <a:pt x="164767" y="23436"/>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cubicBezTo>
                      <a:pt x="121977" y="4616"/>
                      <a:pt x="121800" y="9233"/>
                      <a:pt x="121800" y="14026"/>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7"/>
                    </a:lnTo>
                    <a:lnTo>
                      <a:pt x="37463" y="177"/>
                    </a:lnTo>
                    <a:lnTo>
                      <a:pt x="37463" y="177"/>
                    </a:lnTo>
                    <a:lnTo>
                      <a:pt x="37463" y="1598"/>
                    </a:lnTo>
                    <a:cubicBezTo>
                      <a:pt x="27165" y="888"/>
                      <a:pt x="16867" y="355"/>
                      <a:pt x="6392" y="177"/>
                    </a:cubicBezTo>
                    <a:lnTo>
                      <a:pt x="6392" y="0"/>
                    </a:lnTo>
                    <a:lnTo>
                      <a:pt x="0" y="0"/>
                    </a:lnTo>
                    <a:lnTo>
                      <a:pt x="0" y="3373"/>
                    </a:lnTo>
                    <a:lnTo>
                      <a:pt x="0" y="8345"/>
                    </a:lnTo>
                    <a:lnTo>
                      <a:pt x="3196" y="8345"/>
                    </a:lnTo>
                    <a:cubicBezTo>
                      <a:pt x="151451" y="8345"/>
                      <a:pt x="283193" y="79897"/>
                      <a:pt x="366287" y="190333"/>
                    </a:cubicBezTo>
                    <a:lnTo>
                      <a:pt x="375342" y="190333"/>
                    </a:lnTo>
                    <a:cubicBezTo>
                      <a:pt x="323498" y="120201"/>
                      <a:pt x="253187" y="64628"/>
                      <a:pt x="171159" y="32314"/>
                    </a:cubicBezTo>
                    <a:close/>
                  </a:path>
                </a:pathLst>
              </a:custGeom>
              <a:grpFill/>
              <a:ln w="10769" cap="flat">
                <a:noFill/>
                <a:prstDash val="solid"/>
                <a:miter/>
              </a:ln>
            </p:spPr>
            <p:txBody>
              <a:bodyPr rtlCol="0" anchor="ctr"/>
              <a:lstStyle/>
              <a:p>
                <a:endParaRPr lang="en-US" dirty="0"/>
              </a:p>
            </p:txBody>
          </p:sp>
          <p:sp>
            <p:nvSpPr>
              <p:cNvPr id="1183" name="Freeform: Shape 1182">
                <a:extLst>
                  <a:ext uri="{FF2B5EF4-FFF2-40B4-BE49-F238E27FC236}">
                    <a16:creationId xmlns:a16="http://schemas.microsoft.com/office/drawing/2014/main" id="{EDD4E75E-B074-4BBD-8EBC-8498F93AEE98}"/>
                  </a:ext>
                </a:extLst>
              </p:cNvPr>
              <p:cNvSpPr/>
              <p:nvPr/>
            </p:nvSpPr>
            <p:spPr>
              <a:xfrm>
                <a:off x="5063393" y="4135491"/>
                <a:ext cx="319769" cy="142395"/>
              </a:xfrm>
              <a:custGeom>
                <a:avLst/>
                <a:gdLst>
                  <a:gd name="connsiteX0" fmla="*/ 0 w 319769"/>
                  <a:gd name="connsiteY0" fmla="*/ 0 h 142395"/>
                  <a:gd name="connsiteX1" fmla="*/ 0 w 319769"/>
                  <a:gd name="connsiteY1" fmla="*/ 6392 h 142395"/>
                  <a:gd name="connsiteX2" fmla="*/ 294557 w 319769"/>
                  <a:gd name="connsiteY2" fmla="*/ 124995 h 142395"/>
                  <a:gd name="connsiteX3" fmla="*/ 310892 w 319769"/>
                  <a:gd name="connsiteY3" fmla="*/ 142395 h 142395"/>
                  <a:gd name="connsiteX4" fmla="*/ 319769 w 319769"/>
                  <a:gd name="connsiteY4" fmla="*/ 142395 h 142395"/>
                  <a:gd name="connsiteX5" fmla="*/ 299173 w 319769"/>
                  <a:gd name="connsiteY5" fmla="*/ 120201 h 142395"/>
                  <a:gd name="connsiteX6" fmla="*/ 0 w 319769"/>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5">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1184" name="Freeform: Shape 1183">
                <a:extLst>
                  <a:ext uri="{FF2B5EF4-FFF2-40B4-BE49-F238E27FC236}">
                    <a16:creationId xmlns:a16="http://schemas.microsoft.com/office/drawing/2014/main" id="{150AEBCA-9B6E-4918-A3DD-F041D020B528}"/>
                  </a:ext>
                </a:extLst>
              </p:cNvPr>
              <p:cNvSpPr/>
              <p:nvPr/>
            </p:nvSpPr>
            <p:spPr>
              <a:xfrm>
                <a:off x="5063571" y="4229415"/>
                <a:ext cx="176840" cy="48648"/>
              </a:xfrm>
              <a:custGeom>
                <a:avLst/>
                <a:gdLst>
                  <a:gd name="connsiteX0" fmla="*/ 0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9"/>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185" name="Freeform: Shape 1184">
                <a:extLst>
                  <a:ext uri="{FF2B5EF4-FFF2-40B4-BE49-F238E27FC236}">
                    <a16:creationId xmlns:a16="http://schemas.microsoft.com/office/drawing/2014/main" id="{8CDC7FFF-5315-4E6C-94E6-09EB7FEBF89C}"/>
                  </a:ext>
                </a:extLst>
              </p:cNvPr>
              <p:cNvSpPr/>
              <p:nvPr/>
            </p:nvSpPr>
            <p:spPr>
              <a:xfrm>
                <a:off x="5063393" y="4180411"/>
                <a:ext cx="253542" cy="97474"/>
              </a:xfrm>
              <a:custGeom>
                <a:avLst/>
                <a:gdLst>
                  <a:gd name="connsiteX0" fmla="*/ 178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70"/>
                    </a:moveTo>
                    <a:cubicBezTo>
                      <a:pt x="92682" y="6570"/>
                      <a:pt x="177906" y="41014"/>
                      <a:pt x="243955" y="97475"/>
                    </a:cubicBezTo>
                    <a:lnTo>
                      <a:pt x="253542" y="97475"/>
                    </a:lnTo>
                    <a:cubicBezTo>
                      <a:pt x="185719" y="37108"/>
                      <a:pt x="96765" y="0"/>
                      <a:pt x="0" y="0"/>
                    </a:cubicBezTo>
                    <a:lnTo>
                      <a:pt x="0" y="6570"/>
                    </a:lnTo>
                    <a:close/>
                  </a:path>
                </a:pathLst>
              </a:custGeom>
              <a:grpFill/>
              <a:ln w="10769" cap="flat">
                <a:noFill/>
                <a:prstDash val="solid"/>
                <a:miter/>
              </a:ln>
            </p:spPr>
            <p:txBody>
              <a:bodyPr rtlCol="0" anchor="ctr"/>
              <a:lstStyle/>
              <a:p>
                <a:endParaRPr lang="en-US" dirty="0"/>
              </a:p>
            </p:txBody>
          </p:sp>
          <p:sp>
            <p:nvSpPr>
              <p:cNvPr id="1186" name="Freeform: Shape 1185">
                <a:extLst>
                  <a:ext uri="{FF2B5EF4-FFF2-40B4-BE49-F238E27FC236}">
                    <a16:creationId xmlns:a16="http://schemas.microsoft.com/office/drawing/2014/main" id="{F5C1D857-5A73-4B63-9EF2-3DF28AE3BA48}"/>
                  </a:ext>
                </a:extLst>
              </p:cNvPr>
              <p:cNvSpPr/>
              <p:nvPr/>
            </p:nvSpPr>
            <p:spPr>
              <a:xfrm>
                <a:off x="4307915" y="144348"/>
                <a:ext cx="588402" cy="267212"/>
              </a:xfrm>
              <a:custGeom>
                <a:avLst/>
                <a:gdLst>
                  <a:gd name="connsiteX0" fmla="*/ 294202 w 588402"/>
                  <a:gd name="connsiteY0" fmla="*/ 0 h 267212"/>
                  <a:gd name="connsiteX1" fmla="*/ 0 w 588402"/>
                  <a:gd name="connsiteY1" fmla="*/ 267213 h 267212"/>
                  <a:gd name="connsiteX2" fmla="*/ 177 w 588402"/>
                  <a:gd name="connsiteY2" fmla="*/ 267213 h 267212"/>
                  <a:gd name="connsiteX3" fmla="*/ 6569 w 588402"/>
                  <a:gd name="connsiteY3" fmla="*/ 267213 h 267212"/>
                  <a:gd name="connsiteX4" fmla="*/ 294379 w 588402"/>
                  <a:gd name="connsiteY4" fmla="*/ 6392 h 267212"/>
                  <a:gd name="connsiteX5" fmla="*/ 582011 w 588402"/>
                  <a:gd name="connsiteY5" fmla="*/ 267213 h 267212"/>
                  <a:gd name="connsiteX6" fmla="*/ 588226 w 588402"/>
                  <a:gd name="connsiteY6" fmla="*/ 267213 h 267212"/>
                  <a:gd name="connsiteX7" fmla="*/ 588403 w 588402"/>
                  <a:gd name="connsiteY7" fmla="*/ 267213 h 267212"/>
                  <a:gd name="connsiteX8" fmla="*/ 294202 w 588402"/>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402" h="267212">
                    <a:moveTo>
                      <a:pt x="294202" y="0"/>
                    </a:moveTo>
                    <a:cubicBezTo>
                      <a:pt x="142218" y="0"/>
                      <a:pt x="14914" y="117893"/>
                      <a:pt x="0" y="267213"/>
                    </a:cubicBezTo>
                    <a:lnTo>
                      <a:pt x="177" y="267213"/>
                    </a:lnTo>
                    <a:lnTo>
                      <a:pt x="6569" y="267213"/>
                    </a:lnTo>
                    <a:cubicBezTo>
                      <a:pt x="21483" y="121444"/>
                      <a:pt x="145769" y="6392"/>
                      <a:pt x="294379" y="6392"/>
                    </a:cubicBezTo>
                    <a:cubicBezTo>
                      <a:pt x="442812" y="6392"/>
                      <a:pt x="567274" y="121444"/>
                      <a:pt x="582011" y="267213"/>
                    </a:cubicBezTo>
                    <a:lnTo>
                      <a:pt x="588226" y="267213"/>
                    </a:lnTo>
                    <a:lnTo>
                      <a:pt x="588403"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87" name="Freeform: Shape 1186">
                <a:extLst>
                  <a:ext uri="{FF2B5EF4-FFF2-40B4-BE49-F238E27FC236}">
                    <a16:creationId xmlns:a16="http://schemas.microsoft.com/office/drawing/2014/main" id="{E77FFF3A-1819-4E8B-B509-243E27C5C7F4}"/>
                  </a:ext>
                </a:extLst>
              </p:cNvPr>
              <p:cNvSpPr/>
              <p:nvPr/>
            </p:nvSpPr>
            <p:spPr>
              <a:xfrm>
                <a:off x="4178836" y="0"/>
                <a:ext cx="846739" cy="411738"/>
              </a:xfrm>
              <a:custGeom>
                <a:avLst/>
                <a:gdLst>
                  <a:gd name="connsiteX0" fmla="*/ 0 w 846739"/>
                  <a:gd name="connsiteY0" fmla="*/ 411561 h 411738"/>
                  <a:gd name="connsiteX1" fmla="*/ 0 w 846739"/>
                  <a:gd name="connsiteY1" fmla="*/ 411561 h 411738"/>
                  <a:gd name="connsiteX2" fmla="*/ 6392 w 846739"/>
                  <a:gd name="connsiteY2" fmla="*/ 411561 h 411738"/>
                  <a:gd name="connsiteX3" fmla="*/ 423281 w 846739"/>
                  <a:gd name="connsiteY3" fmla="*/ 5326 h 411738"/>
                  <a:gd name="connsiteX4" fmla="*/ 714287 w 846739"/>
                  <a:gd name="connsiteY4" fmla="*/ 123930 h 411738"/>
                  <a:gd name="connsiteX5" fmla="*/ 840348 w 846739"/>
                  <a:gd name="connsiteY5" fmla="*/ 411561 h 411738"/>
                  <a:gd name="connsiteX6" fmla="*/ 840348 w 846739"/>
                  <a:gd name="connsiteY6" fmla="*/ 411738 h 411738"/>
                  <a:gd name="connsiteX7" fmla="*/ 846739 w 846739"/>
                  <a:gd name="connsiteY7" fmla="*/ 411738 h 411738"/>
                  <a:gd name="connsiteX8" fmla="*/ 846739 w 846739"/>
                  <a:gd name="connsiteY8" fmla="*/ 411738 h 411738"/>
                  <a:gd name="connsiteX9" fmla="*/ 846739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1"/>
                    </a:moveTo>
                    <a:lnTo>
                      <a:pt x="0" y="411561"/>
                    </a:lnTo>
                    <a:lnTo>
                      <a:pt x="6392" y="411561"/>
                    </a:lnTo>
                    <a:cubicBezTo>
                      <a:pt x="14382" y="186960"/>
                      <a:pt x="199922" y="5326"/>
                      <a:pt x="423281" y="5326"/>
                    </a:cubicBezTo>
                    <a:cubicBezTo>
                      <a:pt x="532652" y="5326"/>
                      <a:pt x="635810" y="47406"/>
                      <a:pt x="714287" y="123930"/>
                    </a:cubicBezTo>
                    <a:cubicBezTo>
                      <a:pt x="792409" y="200276"/>
                      <a:pt x="837152" y="302367"/>
                      <a:pt x="840348" y="411561"/>
                    </a:cubicBezTo>
                    <a:lnTo>
                      <a:pt x="840348" y="411738"/>
                    </a:lnTo>
                    <a:lnTo>
                      <a:pt x="846739" y="411738"/>
                    </a:lnTo>
                    <a:lnTo>
                      <a:pt x="846739" y="411738"/>
                    </a:lnTo>
                    <a:lnTo>
                      <a:pt x="846739" y="411383"/>
                    </a:lnTo>
                    <a:cubicBezTo>
                      <a:pt x="843544" y="300592"/>
                      <a:pt x="798091" y="196903"/>
                      <a:pt x="718726" y="119314"/>
                    </a:cubicBezTo>
                    <a:cubicBezTo>
                      <a:pt x="644687" y="47051"/>
                      <a:pt x="548632" y="5504"/>
                      <a:pt x="446185" y="0"/>
                    </a:cubicBezTo>
                    <a:lnTo>
                      <a:pt x="401620"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188" name="Freeform: Shape 1187">
                <a:extLst>
                  <a:ext uri="{FF2B5EF4-FFF2-40B4-BE49-F238E27FC236}">
                    <a16:creationId xmlns:a16="http://schemas.microsoft.com/office/drawing/2014/main" id="{03DA9BEB-3DD5-4966-ADF9-7ACDFE5AE671}"/>
                  </a:ext>
                </a:extLst>
              </p:cNvPr>
              <p:cNvSpPr/>
              <p:nvPr/>
            </p:nvSpPr>
            <p:spPr>
              <a:xfrm>
                <a:off x="3308304" y="44032"/>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189" name="Freeform: Shape 1188">
                <a:extLst>
                  <a:ext uri="{FF2B5EF4-FFF2-40B4-BE49-F238E27FC236}">
                    <a16:creationId xmlns:a16="http://schemas.microsoft.com/office/drawing/2014/main" id="{B93B73BF-A74B-47C8-9878-60904E7E5C58}"/>
                  </a:ext>
                </a:extLst>
              </p:cNvPr>
              <p:cNvSpPr/>
              <p:nvPr/>
            </p:nvSpPr>
            <p:spPr>
              <a:xfrm>
                <a:off x="4223756" y="44032"/>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190" name="Freeform: Shape 1189">
                <a:extLst>
                  <a:ext uri="{FF2B5EF4-FFF2-40B4-BE49-F238E27FC236}">
                    <a16:creationId xmlns:a16="http://schemas.microsoft.com/office/drawing/2014/main" id="{0902B0BF-E2F2-428C-B13E-D85A1BC74066}"/>
                  </a:ext>
                </a:extLst>
              </p:cNvPr>
              <p:cNvSpPr/>
              <p:nvPr/>
            </p:nvSpPr>
            <p:spPr>
              <a:xfrm>
                <a:off x="4264060" y="92681"/>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6" y="6392"/>
                      <a:pt x="337879" y="6392"/>
                    </a:cubicBezTo>
                    <a:cubicBezTo>
                      <a:pt x="512767" y="6392"/>
                      <a:pt x="658714"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1191" name="Freeform: Shape 1190">
                <a:extLst>
                  <a:ext uri="{FF2B5EF4-FFF2-40B4-BE49-F238E27FC236}">
                    <a16:creationId xmlns:a16="http://schemas.microsoft.com/office/drawing/2014/main" id="{CFAE2F4B-4EE0-49AC-BA98-BA580B58848B}"/>
                  </a:ext>
                </a:extLst>
              </p:cNvPr>
              <p:cNvSpPr/>
              <p:nvPr/>
            </p:nvSpPr>
            <p:spPr>
              <a:xfrm>
                <a:off x="3263384" y="0"/>
                <a:ext cx="846739" cy="411738"/>
              </a:xfrm>
              <a:custGeom>
                <a:avLst/>
                <a:gdLst>
                  <a:gd name="connsiteX0" fmla="*/ 0 w 846739"/>
                  <a:gd name="connsiteY0" fmla="*/ 411561 h 411738"/>
                  <a:gd name="connsiteX1" fmla="*/ 6392 w 846739"/>
                  <a:gd name="connsiteY1" fmla="*/ 411561 h 411738"/>
                  <a:gd name="connsiteX2" fmla="*/ 423281 w 846739"/>
                  <a:gd name="connsiteY2" fmla="*/ 5326 h 411738"/>
                  <a:gd name="connsiteX3" fmla="*/ 714287 w 846739"/>
                  <a:gd name="connsiteY3" fmla="*/ 123930 h 411738"/>
                  <a:gd name="connsiteX4" fmla="*/ 840348 w 846739"/>
                  <a:gd name="connsiteY4" fmla="*/ 411561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7 w 846739"/>
                  <a:gd name="connsiteY9" fmla="*/ 0 h 411738"/>
                  <a:gd name="connsiteX10" fmla="*/ 401442 w 846739"/>
                  <a:gd name="connsiteY10" fmla="*/ 0 h 411738"/>
                  <a:gd name="connsiteX11" fmla="*/ 0 w 846739"/>
                  <a:gd name="connsiteY11" fmla="*/ 411561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1"/>
                    </a:moveTo>
                    <a:lnTo>
                      <a:pt x="6392" y="411561"/>
                    </a:lnTo>
                    <a:cubicBezTo>
                      <a:pt x="14382" y="186960"/>
                      <a:pt x="199922" y="5326"/>
                      <a:pt x="423281" y="5326"/>
                    </a:cubicBezTo>
                    <a:cubicBezTo>
                      <a:pt x="532652" y="5326"/>
                      <a:pt x="635987" y="47406"/>
                      <a:pt x="714287" y="123930"/>
                    </a:cubicBezTo>
                    <a:cubicBezTo>
                      <a:pt x="792409" y="200276"/>
                      <a:pt x="837152" y="302367"/>
                      <a:pt x="840348" y="411561"/>
                    </a:cubicBezTo>
                    <a:lnTo>
                      <a:pt x="840348" y="411738"/>
                    </a:lnTo>
                    <a:lnTo>
                      <a:pt x="846740" y="411738"/>
                    </a:lnTo>
                    <a:lnTo>
                      <a:pt x="846740" y="411383"/>
                    </a:lnTo>
                    <a:cubicBezTo>
                      <a:pt x="843544" y="300592"/>
                      <a:pt x="798091" y="196903"/>
                      <a:pt x="718726" y="119314"/>
                    </a:cubicBezTo>
                    <a:cubicBezTo>
                      <a:pt x="644687" y="47051"/>
                      <a:pt x="548632" y="5504"/>
                      <a:pt x="446007" y="0"/>
                    </a:cubicBezTo>
                    <a:lnTo>
                      <a:pt x="401442" y="0"/>
                    </a:lnTo>
                    <a:cubicBezTo>
                      <a:pt x="184653" y="11363"/>
                      <a:pt x="7635" y="190866"/>
                      <a:pt x="0" y="411561"/>
                    </a:cubicBezTo>
                    <a:close/>
                  </a:path>
                </a:pathLst>
              </a:custGeom>
              <a:grpFill/>
              <a:ln w="10769" cap="flat">
                <a:noFill/>
                <a:prstDash val="solid"/>
                <a:miter/>
              </a:ln>
            </p:spPr>
            <p:txBody>
              <a:bodyPr rtlCol="0" anchor="ctr"/>
              <a:lstStyle/>
              <a:p>
                <a:endParaRPr lang="en-US" dirty="0"/>
              </a:p>
            </p:txBody>
          </p:sp>
          <p:sp>
            <p:nvSpPr>
              <p:cNvPr id="1192" name="Freeform: Shape 1191">
                <a:extLst>
                  <a:ext uri="{FF2B5EF4-FFF2-40B4-BE49-F238E27FC236}">
                    <a16:creationId xmlns:a16="http://schemas.microsoft.com/office/drawing/2014/main" id="{A8488CC7-B979-4B35-A709-6D5535CA44F6}"/>
                  </a:ext>
                </a:extLst>
              </p:cNvPr>
              <p:cNvSpPr/>
              <p:nvPr/>
            </p:nvSpPr>
            <p:spPr>
              <a:xfrm>
                <a:off x="5059843"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193" name="Freeform: Shape 1192">
                <a:extLst>
                  <a:ext uri="{FF2B5EF4-FFF2-40B4-BE49-F238E27FC236}">
                    <a16:creationId xmlns:a16="http://schemas.microsoft.com/office/drawing/2014/main" id="{7734441E-50AB-40DC-9827-4256B8B7D92A}"/>
                  </a:ext>
                </a:extLst>
              </p:cNvPr>
              <p:cNvSpPr/>
              <p:nvPr/>
            </p:nvSpPr>
            <p:spPr>
              <a:xfrm>
                <a:off x="4787480" y="0"/>
                <a:ext cx="275736" cy="411738"/>
              </a:xfrm>
              <a:custGeom>
                <a:avLst/>
                <a:gdLst>
                  <a:gd name="connsiteX0" fmla="*/ 266859 w 275736"/>
                  <a:gd name="connsiteY0" fmla="*/ 368594 h 411738"/>
                  <a:gd name="connsiteX1" fmla="*/ 267214 w 275736"/>
                  <a:gd name="connsiteY1" fmla="*/ 372145 h 411738"/>
                  <a:gd name="connsiteX2" fmla="*/ 268634 w 275736"/>
                  <a:gd name="connsiteY2" fmla="*/ 391142 h 411738"/>
                  <a:gd name="connsiteX3" fmla="*/ 268989 w 275736"/>
                  <a:gd name="connsiteY3" fmla="*/ 399665 h 411738"/>
                  <a:gd name="connsiteX4" fmla="*/ 269344 w 275736"/>
                  <a:gd name="connsiteY4" fmla="*/ 411738 h 411738"/>
                  <a:gd name="connsiteX5" fmla="*/ 269344 w 275736"/>
                  <a:gd name="connsiteY5" fmla="*/ 411738 h 411738"/>
                  <a:gd name="connsiteX6" fmla="*/ 275736 w 275736"/>
                  <a:gd name="connsiteY6" fmla="*/ 411738 h 411738"/>
                  <a:gd name="connsiteX7" fmla="*/ 272540 w 275736"/>
                  <a:gd name="connsiteY7" fmla="*/ 361492 h 411738"/>
                  <a:gd name="connsiteX8" fmla="*/ 272540 w 275736"/>
                  <a:gd name="connsiteY8" fmla="*/ 360959 h 411738"/>
                  <a:gd name="connsiteX9" fmla="*/ 271652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89 w 275736"/>
                  <a:gd name="connsiteY14" fmla="*/ 0 h 411738"/>
                  <a:gd name="connsiteX15" fmla="*/ 0 w 275736"/>
                  <a:gd name="connsiteY15" fmla="*/ 0 h 411738"/>
                  <a:gd name="connsiteX16" fmla="*/ 266859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859" y="368594"/>
                    </a:moveTo>
                    <a:lnTo>
                      <a:pt x="267214" y="372145"/>
                    </a:lnTo>
                    <a:cubicBezTo>
                      <a:pt x="267746" y="378359"/>
                      <a:pt x="268279" y="384751"/>
                      <a:pt x="268634" y="391142"/>
                    </a:cubicBezTo>
                    <a:cubicBezTo>
                      <a:pt x="268812" y="393983"/>
                      <a:pt x="268812" y="396824"/>
                      <a:pt x="268989" y="399665"/>
                    </a:cubicBezTo>
                    <a:cubicBezTo>
                      <a:pt x="269167" y="403748"/>
                      <a:pt x="269167" y="407654"/>
                      <a:pt x="269344" y="411738"/>
                    </a:cubicBezTo>
                    <a:lnTo>
                      <a:pt x="269344" y="411738"/>
                    </a:lnTo>
                    <a:lnTo>
                      <a:pt x="275736" y="411738"/>
                    </a:lnTo>
                    <a:cubicBezTo>
                      <a:pt x="275559" y="394693"/>
                      <a:pt x="274493" y="378004"/>
                      <a:pt x="272540" y="361492"/>
                    </a:cubicBezTo>
                    <a:lnTo>
                      <a:pt x="272540" y="360959"/>
                    </a:lnTo>
                    <a:cubicBezTo>
                      <a:pt x="272185" y="358651"/>
                      <a:pt x="271830" y="356520"/>
                      <a:pt x="271652" y="354212"/>
                    </a:cubicBezTo>
                    <a:cubicBezTo>
                      <a:pt x="270765" y="346932"/>
                      <a:pt x="269522" y="339653"/>
                      <a:pt x="268279" y="332551"/>
                    </a:cubicBezTo>
                    <a:lnTo>
                      <a:pt x="267569" y="328467"/>
                    </a:lnTo>
                    <a:cubicBezTo>
                      <a:pt x="266681" y="323673"/>
                      <a:pt x="265616" y="319057"/>
                      <a:pt x="264551" y="314441"/>
                    </a:cubicBezTo>
                    <a:lnTo>
                      <a:pt x="264018" y="312488"/>
                    </a:lnTo>
                    <a:cubicBezTo>
                      <a:pt x="232769" y="174709"/>
                      <a:pt x="140087" y="60545"/>
                      <a:pt x="16689" y="0"/>
                    </a:cubicBezTo>
                    <a:lnTo>
                      <a:pt x="0" y="0"/>
                    </a:lnTo>
                    <a:cubicBezTo>
                      <a:pt x="144881" y="65161"/>
                      <a:pt x="249814" y="203827"/>
                      <a:pt x="266859" y="368594"/>
                    </a:cubicBezTo>
                    <a:close/>
                  </a:path>
                </a:pathLst>
              </a:custGeom>
              <a:grpFill/>
              <a:ln w="10769" cap="flat">
                <a:noFill/>
                <a:prstDash val="solid"/>
                <a:miter/>
              </a:ln>
            </p:spPr>
            <p:txBody>
              <a:bodyPr rtlCol="0" anchor="ctr"/>
              <a:lstStyle/>
              <a:p>
                <a:endParaRPr lang="en-US" dirty="0"/>
              </a:p>
            </p:txBody>
          </p:sp>
          <p:sp>
            <p:nvSpPr>
              <p:cNvPr id="1194" name="Freeform: Shape 1193">
                <a:extLst>
                  <a:ext uri="{FF2B5EF4-FFF2-40B4-BE49-F238E27FC236}">
                    <a16:creationId xmlns:a16="http://schemas.microsoft.com/office/drawing/2014/main" id="{4A04D5DF-2567-4801-A79D-660AF8D57299}"/>
                  </a:ext>
                </a:extLst>
              </p:cNvPr>
              <p:cNvSpPr/>
              <p:nvPr/>
            </p:nvSpPr>
            <p:spPr>
              <a:xfrm>
                <a:off x="3225921" y="0"/>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8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7 h 411738"/>
                  <a:gd name="connsiteX12" fmla="*/ 7102 w 275558"/>
                  <a:gd name="connsiteY12" fmla="*/ 391142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8"/>
                    </a:lnTo>
                    <a:cubicBezTo>
                      <a:pt x="6214" y="339653"/>
                      <a:pt x="5149" y="346755"/>
                      <a:pt x="4084" y="353857"/>
                    </a:cubicBezTo>
                    <a:cubicBezTo>
                      <a:pt x="3728" y="356165"/>
                      <a:pt x="3374" y="358473"/>
                      <a:pt x="3196" y="360959"/>
                    </a:cubicBezTo>
                    <a:lnTo>
                      <a:pt x="3196" y="361492"/>
                    </a:lnTo>
                    <a:cubicBezTo>
                      <a:pt x="1243" y="378004"/>
                      <a:pt x="177" y="394871"/>
                      <a:pt x="0" y="411738"/>
                    </a:cubicBezTo>
                    <a:lnTo>
                      <a:pt x="0" y="411738"/>
                    </a:lnTo>
                    <a:lnTo>
                      <a:pt x="6392" y="411738"/>
                    </a:lnTo>
                    <a:lnTo>
                      <a:pt x="6392" y="411738"/>
                    </a:lnTo>
                    <a:cubicBezTo>
                      <a:pt x="6392" y="407832"/>
                      <a:pt x="6569" y="403926"/>
                      <a:pt x="6747" y="400197"/>
                    </a:cubicBezTo>
                    <a:cubicBezTo>
                      <a:pt x="6924" y="397179"/>
                      <a:pt x="6924" y="394161"/>
                      <a:pt x="7102" y="391142"/>
                    </a:cubicBezTo>
                    <a:cubicBezTo>
                      <a:pt x="7457" y="384928"/>
                      <a:pt x="7990" y="378891"/>
                      <a:pt x="8522" y="372677"/>
                    </a:cubicBezTo>
                    <a:lnTo>
                      <a:pt x="8878" y="368594"/>
                    </a:lnTo>
                    <a:cubicBezTo>
                      <a:pt x="25745" y="203827"/>
                      <a:pt x="130855" y="65161"/>
                      <a:pt x="275559" y="0"/>
                    </a:cubicBezTo>
                    <a:lnTo>
                      <a:pt x="258869" y="0"/>
                    </a:lnTo>
                    <a:cubicBezTo>
                      <a:pt x="135471" y="60545"/>
                      <a:pt x="42790" y="174532"/>
                      <a:pt x="11541" y="311955"/>
                    </a:cubicBezTo>
                    <a:close/>
                  </a:path>
                </a:pathLst>
              </a:custGeom>
              <a:grpFill/>
              <a:ln w="10769" cap="flat">
                <a:noFill/>
                <a:prstDash val="solid"/>
                <a:miter/>
              </a:ln>
            </p:spPr>
            <p:txBody>
              <a:bodyPr rtlCol="0" anchor="ctr"/>
              <a:lstStyle/>
              <a:p>
                <a:endParaRPr lang="en-US" dirty="0"/>
              </a:p>
            </p:txBody>
          </p:sp>
          <p:sp>
            <p:nvSpPr>
              <p:cNvPr id="1195" name="Freeform: Shape 1194">
                <a:extLst>
                  <a:ext uri="{FF2B5EF4-FFF2-40B4-BE49-F238E27FC236}">
                    <a16:creationId xmlns:a16="http://schemas.microsoft.com/office/drawing/2014/main" id="{0F0BF24F-22E5-4B50-8DF1-B769D1EE1CB9}"/>
                  </a:ext>
                </a:extLst>
              </p:cNvPr>
              <p:cNvSpPr/>
              <p:nvPr/>
            </p:nvSpPr>
            <p:spPr>
              <a:xfrm>
                <a:off x="3872028" y="0"/>
                <a:ext cx="544903" cy="411738"/>
              </a:xfrm>
              <a:custGeom>
                <a:avLst/>
                <a:gdLst>
                  <a:gd name="connsiteX0" fmla="*/ 266681 w 544903"/>
                  <a:gd name="connsiteY0" fmla="*/ 368594 h 411738"/>
                  <a:gd name="connsiteX1" fmla="*/ 267036 w 544903"/>
                  <a:gd name="connsiteY1" fmla="*/ 372145 h 411738"/>
                  <a:gd name="connsiteX2" fmla="*/ 268457 w 544903"/>
                  <a:gd name="connsiteY2" fmla="*/ 391142 h 411738"/>
                  <a:gd name="connsiteX3" fmla="*/ 268812 w 544903"/>
                  <a:gd name="connsiteY3" fmla="*/ 399665 h 411738"/>
                  <a:gd name="connsiteX4" fmla="*/ 269167 w 544903"/>
                  <a:gd name="connsiteY4" fmla="*/ 411738 h 411738"/>
                  <a:gd name="connsiteX5" fmla="*/ 269167 w 544903"/>
                  <a:gd name="connsiteY5" fmla="*/ 411738 h 411738"/>
                  <a:gd name="connsiteX6" fmla="*/ 275736 w 544903"/>
                  <a:gd name="connsiteY6" fmla="*/ 411738 h 411738"/>
                  <a:gd name="connsiteX7" fmla="*/ 275736 w 544903"/>
                  <a:gd name="connsiteY7" fmla="*/ 411738 h 411738"/>
                  <a:gd name="connsiteX8" fmla="*/ 276092 w 544903"/>
                  <a:gd name="connsiteY8" fmla="*/ 400197 h 411738"/>
                  <a:gd name="connsiteX9" fmla="*/ 276446 w 544903"/>
                  <a:gd name="connsiteY9" fmla="*/ 391142 h 411738"/>
                  <a:gd name="connsiteX10" fmla="*/ 277867 w 544903"/>
                  <a:gd name="connsiteY10" fmla="*/ 372677 h 411738"/>
                  <a:gd name="connsiteX11" fmla="*/ 278222 w 544903"/>
                  <a:gd name="connsiteY11" fmla="*/ 368594 h 411738"/>
                  <a:gd name="connsiteX12" fmla="*/ 544903 w 544903"/>
                  <a:gd name="connsiteY12" fmla="*/ 0 h 411738"/>
                  <a:gd name="connsiteX13" fmla="*/ 528214 w 544903"/>
                  <a:gd name="connsiteY13" fmla="*/ 0 h 411738"/>
                  <a:gd name="connsiteX14" fmla="*/ 281063 w 544903"/>
                  <a:gd name="connsiteY14" fmla="*/ 311955 h 411738"/>
                  <a:gd name="connsiteX15" fmla="*/ 280530 w 544903"/>
                  <a:gd name="connsiteY15" fmla="*/ 314263 h 411738"/>
                  <a:gd name="connsiteX16" fmla="*/ 277689 w 544903"/>
                  <a:gd name="connsiteY16" fmla="*/ 328112 h 411738"/>
                  <a:gd name="connsiteX17" fmla="*/ 276802 w 544903"/>
                  <a:gd name="connsiteY17" fmla="*/ 332728 h 411738"/>
                  <a:gd name="connsiteX18" fmla="*/ 273606 w 544903"/>
                  <a:gd name="connsiteY18" fmla="*/ 353679 h 411738"/>
                  <a:gd name="connsiteX19" fmla="*/ 272718 w 544903"/>
                  <a:gd name="connsiteY19" fmla="*/ 360781 h 411738"/>
                  <a:gd name="connsiteX20" fmla="*/ 271830 w 544903"/>
                  <a:gd name="connsiteY20" fmla="*/ 354034 h 411738"/>
                  <a:gd name="connsiteX21" fmla="*/ 268457 w 544903"/>
                  <a:gd name="connsiteY21" fmla="*/ 332373 h 411738"/>
                  <a:gd name="connsiteX22" fmla="*/ 267747 w 544903"/>
                  <a:gd name="connsiteY22" fmla="*/ 328290 h 411738"/>
                  <a:gd name="connsiteX23" fmla="*/ 264728 w 544903"/>
                  <a:gd name="connsiteY23" fmla="*/ 314263 h 411738"/>
                  <a:gd name="connsiteX24" fmla="*/ 264196 w 544903"/>
                  <a:gd name="connsiteY24" fmla="*/ 312310 h 411738"/>
                  <a:gd name="connsiteX25" fmla="*/ 16690 w 544903"/>
                  <a:gd name="connsiteY25" fmla="*/ 0 h 411738"/>
                  <a:gd name="connsiteX26" fmla="*/ 0 w 544903"/>
                  <a:gd name="connsiteY26" fmla="*/ 0 h 411738"/>
                  <a:gd name="connsiteX27" fmla="*/ 266681 w 544903"/>
                  <a:gd name="connsiteY27"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903" h="411738">
                    <a:moveTo>
                      <a:pt x="266681" y="368594"/>
                    </a:moveTo>
                    <a:lnTo>
                      <a:pt x="267036" y="372145"/>
                    </a:lnTo>
                    <a:cubicBezTo>
                      <a:pt x="267569" y="378359"/>
                      <a:pt x="268102" y="384751"/>
                      <a:pt x="268457" y="391142"/>
                    </a:cubicBezTo>
                    <a:cubicBezTo>
                      <a:pt x="268634" y="393983"/>
                      <a:pt x="268634" y="396824"/>
                      <a:pt x="268812" y="399665"/>
                    </a:cubicBezTo>
                    <a:cubicBezTo>
                      <a:pt x="268989" y="403748"/>
                      <a:pt x="268989" y="407654"/>
                      <a:pt x="269167" y="411738"/>
                    </a:cubicBezTo>
                    <a:lnTo>
                      <a:pt x="269167" y="411738"/>
                    </a:lnTo>
                    <a:lnTo>
                      <a:pt x="275736" y="411738"/>
                    </a:lnTo>
                    <a:lnTo>
                      <a:pt x="275736" y="411738"/>
                    </a:lnTo>
                    <a:cubicBezTo>
                      <a:pt x="275736" y="407832"/>
                      <a:pt x="275914" y="403926"/>
                      <a:pt x="276092" y="400197"/>
                    </a:cubicBezTo>
                    <a:cubicBezTo>
                      <a:pt x="276092" y="397179"/>
                      <a:pt x="276269" y="394161"/>
                      <a:pt x="276446" y="391142"/>
                    </a:cubicBezTo>
                    <a:cubicBezTo>
                      <a:pt x="276802" y="384928"/>
                      <a:pt x="277334" y="378891"/>
                      <a:pt x="277867" y="372677"/>
                    </a:cubicBezTo>
                    <a:lnTo>
                      <a:pt x="278222" y="368594"/>
                    </a:lnTo>
                    <a:cubicBezTo>
                      <a:pt x="295089" y="203827"/>
                      <a:pt x="400199" y="65161"/>
                      <a:pt x="544903" y="0"/>
                    </a:cubicBezTo>
                    <a:lnTo>
                      <a:pt x="528214" y="0"/>
                    </a:lnTo>
                    <a:cubicBezTo>
                      <a:pt x="404993" y="60545"/>
                      <a:pt x="312312" y="174532"/>
                      <a:pt x="281063" y="311955"/>
                    </a:cubicBezTo>
                    <a:lnTo>
                      <a:pt x="280530" y="314263"/>
                    </a:lnTo>
                    <a:cubicBezTo>
                      <a:pt x="279465" y="318880"/>
                      <a:pt x="278577" y="323496"/>
                      <a:pt x="277689" y="328112"/>
                    </a:cubicBezTo>
                    <a:lnTo>
                      <a:pt x="276802" y="332728"/>
                    </a:lnTo>
                    <a:cubicBezTo>
                      <a:pt x="275559" y="339653"/>
                      <a:pt x="274493" y="346577"/>
                      <a:pt x="273606" y="353679"/>
                    </a:cubicBezTo>
                    <a:cubicBezTo>
                      <a:pt x="273251" y="355987"/>
                      <a:pt x="272895" y="358473"/>
                      <a:pt x="272718" y="360781"/>
                    </a:cubicBezTo>
                    <a:cubicBezTo>
                      <a:pt x="272363" y="358473"/>
                      <a:pt x="272008" y="356343"/>
                      <a:pt x="271830" y="354034"/>
                    </a:cubicBezTo>
                    <a:cubicBezTo>
                      <a:pt x="270942" y="346755"/>
                      <a:pt x="269700" y="339475"/>
                      <a:pt x="268457" y="332373"/>
                    </a:cubicBezTo>
                    <a:lnTo>
                      <a:pt x="267747" y="328290"/>
                    </a:lnTo>
                    <a:cubicBezTo>
                      <a:pt x="266859" y="323496"/>
                      <a:pt x="265794" y="318880"/>
                      <a:pt x="264728" y="314263"/>
                    </a:cubicBezTo>
                    <a:lnTo>
                      <a:pt x="264196" y="312310"/>
                    </a:lnTo>
                    <a:cubicBezTo>
                      <a:pt x="232591" y="174709"/>
                      <a:pt x="140088" y="60545"/>
                      <a:pt x="16690" y="0"/>
                    </a:cubicBezTo>
                    <a:lnTo>
                      <a:pt x="0" y="0"/>
                    </a:lnTo>
                    <a:cubicBezTo>
                      <a:pt x="144704" y="65161"/>
                      <a:pt x="249814" y="203827"/>
                      <a:pt x="266681" y="368594"/>
                    </a:cubicBezTo>
                    <a:close/>
                  </a:path>
                </a:pathLst>
              </a:custGeom>
              <a:grpFill/>
              <a:ln w="10769" cap="flat">
                <a:noFill/>
                <a:prstDash val="solid"/>
                <a:miter/>
              </a:ln>
            </p:spPr>
            <p:txBody>
              <a:bodyPr rtlCol="0" anchor="ctr"/>
              <a:lstStyle/>
              <a:p>
                <a:endParaRPr lang="en-US" dirty="0"/>
              </a:p>
            </p:txBody>
          </p:sp>
          <p:sp>
            <p:nvSpPr>
              <p:cNvPr id="1196" name="Freeform: Shape 1195">
                <a:extLst>
                  <a:ext uri="{FF2B5EF4-FFF2-40B4-BE49-F238E27FC236}">
                    <a16:creationId xmlns:a16="http://schemas.microsoft.com/office/drawing/2014/main" id="{5DD00CA2-A89C-475B-A00E-01A5E5F97AC5}"/>
                  </a:ext>
                </a:extLst>
              </p:cNvPr>
              <p:cNvSpPr/>
              <p:nvPr/>
            </p:nvSpPr>
            <p:spPr>
              <a:xfrm>
                <a:off x="3348608" y="92681"/>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197" name="Freeform: Shape 1196">
                <a:extLst>
                  <a:ext uri="{FF2B5EF4-FFF2-40B4-BE49-F238E27FC236}">
                    <a16:creationId xmlns:a16="http://schemas.microsoft.com/office/drawing/2014/main" id="{400E3C3A-0D9A-41ED-8027-A8F4A8F3581F}"/>
                  </a:ext>
                </a:extLst>
              </p:cNvPr>
              <p:cNvSpPr/>
              <p:nvPr/>
            </p:nvSpPr>
            <p:spPr>
              <a:xfrm>
                <a:off x="3392463" y="144348"/>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98" name="Freeform: Shape 1197">
                <a:extLst>
                  <a:ext uri="{FF2B5EF4-FFF2-40B4-BE49-F238E27FC236}">
                    <a16:creationId xmlns:a16="http://schemas.microsoft.com/office/drawing/2014/main" id="{FF75DD58-CA38-4BC2-9AED-FE310C38C66E}"/>
                  </a:ext>
                </a:extLst>
              </p:cNvPr>
              <p:cNvSpPr/>
              <p:nvPr/>
            </p:nvSpPr>
            <p:spPr>
              <a:xfrm>
                <a:off x="4307915" y="1063346"/>
                <a:ext cx="588402" cy="267212"/>
              </a:xfrm>
              <a:custGeom>
                <a:avLst/>
                <a:gdLst>
                  <a:gd name="connsiteX0" fmla="*/ 294202 w 588402"/>
                  <a:gd name="connsiteY0" fmla="*/ 0 h 267212"/>
                  <a:gd name="connsiteX1" fmla="*/ 0 w 588402"/>
                  <a:gd name="connsiteY1" fmla="*/ 267213 h 267212"/>
                  <a:gd name="connsiteX2" fmla="*/ 177 w 588402"/>
                  <a:gd name="connsiteY2" fmla="*/ 267213 h 267212"/>
                  <a:gd name="connsiteX3" fmla="*/ 6569 w 588402"/>
                  <a:gd name="connsiteY3" fmla="*/ 267213 h 267212"/>
                  <a:gd name="connsiteX4" fmla="*/ 294379 w 588402"/>
                  <a:gd name="connsiteY4" fmla="*/ 6392 h 267212"/>
                  <a:gd name="connsiteX5" fmla="*/ 582011 w 588402"/>
                  <a:gd name="connsiteY5" fmla="*/ 267213 h 267212"/>
                  <a:gd name="connsiteX6" fmla="*/ 588226 w 588402"/>
                  <a:gd name="connsiteY6" fmla="*/ 267213 h 267212"/>
                  <a:gd name="connsiteX7" fmla="*/ 588403 w 588402"/>
                  <a:gd name="connsiteY7" fmla="*/ 267213 h 267212"/>
                  <a:gd name="connsiteX8" fmla="*/ 294202 w 588402"/>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402" h="267212">
                    <a:moveTo>
                      <a:pt x="294202" y="0"/>
                    </a:moveTo>
                    <a:cubicBezTo>
                      <a:pt x="142218" y="0"/>
                      <a:pt x="14914" y="117893"/>
                      <a:pt x="0" y="267213"/>
                    </a:cubicBezTo>
                    <a:lnTo>
                      <a:pt x="177" y="267213"/>
                    </a:lnTo>
                    <a:lnTo>
                      <a:pt x="6569" y="267213"/>
                    </a:lnTo>
                    <a:cubicBezTo>
                      <a:pt x="21483" y="121444"/>
                      <a:pt x="145769" y="6392"/>
                      <a:pt x="294379" y="6392"/>
                    </a:cubicBezTo>
                    <a:cubicBezTo>
                      <a:pt x="442812" y="6392"/>
                      <a:pt x="567274" y="121444"/>
                      <a:pt x="582011" y="267213"/>
                    </a:cubicBezTo>
                    <a:lnTo>
                      <a:pt x="588226" y="267213"/>
                    </a:lnTo>
                    <a:lnTo>
                      <a:pt x="588403"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199" name="Freeform: Shape 1198">
                <a:extLst>
                  <a:ext uri="{FF2B5EF4-FFF2-40B4-BE49-F238E27FC236}">
                    <a16:creationId xmlns:a16="http://schemas.microsoft.com/office/drawing/2014/main" id="{30603402-A6A0-4B55-A3EF-34903104841D}"/>
                  </a:ext>
                </a:extLst>
              </p:cNvPr>
              <p:cNvSpPr/>
              <p:nvPr/>
            </p:nvSpPr>
            <p:spPr>
              <a:xfrm>
                <a:off x="4178836" y="917755"/>
                <a:ext cx="846917" cy="412803"/>
              </a:xfrm>
              <a:custGeom>
                <a:avLst/>
                <a:gdLst>
                  <a:gd name="connsiteX0" fmla="*/ 846739 w 846917"/>
                  <a:gd name="connsiteY0" fmla="*/ 412448 h 412803"/>
                  <a:gd name="connsiteX1" fmla="*/ 718726 w 846917"/>
                  <a:gd name="connsiteY1" fmla="*/ 120379 h 412803"/>
                  <a:gd name="connsiteX2" fmla="*/ 423281 w 846917"/>
                  <a:gd name="connsiteY2" fmla="*/ 0 h 412803"/>
                  <a:gd name="connsiteX3" fmla="*/ 0 w 846917"/>
                  <a:gd name="connsiteY3" fmla="*/ 412804 h 412803"/>
                  <a:gd name="connsiteX4" fmla="*/ 177 w 846917"/>
                  <a:gd name="connsiteY4" fmla="*/ 412804 h 412803"/>
                  <a:gd name="connsiteX5" fmla="*/ 6569 w 846917"/>
                  <a:gd name="connsiteY5" fmla="*/ 412804 h 412803"/>
                  <a:gd name="connsiteX6" fmla="*/ 423458 w 846917"/>
                  <a:gd name="connsiteY6" fmla="*/ 6569 h 412803"/>
                  <a:gd name="connsiteX7" fmla="*/ 714464 w 846917"/>
                  <a:gd name="connsiteY7" fmla="*/ 125173 h 412803"/>
                  <a:gd name="connsiteX8" fmla="*/ 840526 w 846917"/>
                  <a:gd name="connsiteY8" fmla="*/ 412626 h 412803"/>
                  <a:gd name="connsiteX9" fmla="*/ 840526 w 846917"/>
                  <a:gd name="connsiteY9" fmla="*/ 412804 h 412803"/>
                  <a:gd name="connsiteX10" fmla="*/ 846917 w 846917"/>
                  <a:gd name="connsiteY10" fmla="*/ 412804 h 412803"/>
                  <a:gd name="connsiteX11" fmla="*/ 846917 w 846917"/>
                  <a:gd name="connsiteY11" fmla="*/ 412804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8"/>
                    </a:moveTo>
                    <a:cubicBezTo>
                      <a:pt x="843544" y="301657"/>
                      <a:pt x="798091" y="197968"/>
                      <a:pt x="718726" y="120379"/>
                    </a:cubicBezTo>
                    <a:cubicBezTo>
                      <a:pt x="639183" y="42790"/>
                      <a:pt x="534251" y="0"/>
                      <a:pt x="423281" y="0"/>
                    </a:cubicBezTo>
                    <a:cubicBezTo>
                      <a:pt x="196371" y="0"/>
                      <a:pt x="7990" y="184652"/>
                      <a:pt x="0" y="412804"/>
                    </a:cubicBezTo>
                    <a:lnTo>
                      <a:pt x="177" y="412804"/>
                    </a:lnTo>
                    <a:lnTo>
                      <a:pt x="6569" y="412804"/>
                    </a:lnTo>
                    <a:cubicBezTo>
                      <a:pt x="14559" y="188203"/>
                      <a:pt x="200100" y="6569"/>
                      <a:pt x="423458" y="6569"/>
                    </a:cubicBezTo>
                    <a:cubicBezTo>
                      <a:pt x="532830" y="6569"/>
                      <a:pt x="635987" y="48649"/>
                      <a:pt x="714464" y="125173"/>
                    </a:cubicBezTo>
                    <a:cubicBezTo>
                      <a:pt x="792587" y="201519"/>
                      <a:pt x="837329" y="303610"/>
                      <a:pt x="840526" y="412626"/>
                    </a:cubicBezTo>
                    <a:lnTo>
                      <a:pt x="840526" y="412804"/>
                    </a:lnTo>
                    <a:lnTo>
                      <a:pt x="846917" y="412804"/>
                    </a:lnTo>
                    <a:lnTo>
                      <a:pt x="846917" y="412804"/>
                    </a:lnTo>
                    <a:lnTo>
                      <a:pt x="846917" y="412448"/>
                    </a:lnTo>
                    <a:close/>
                  </a:path>
                </a:pathLst>
              </a:custGeom>
              <a:grpFill/>
              <a:ln w="10769" cap="flat">
                <a:noFill/>
                <a:prstDash val="solid"/>
                <a:miter/>
              </a:ln>
            </p:spPr>
            <p:txBody>
              <a:bodyPr rtlCol="0" anchor="ctr"/>
              <a:lstStyle/>
              <a:p>
                <a:endParaRPr lang="en-US" dirty="0"/>
              </a:p>
            </p:txBody>
          </p:sp>
          <p:sp>
            <p:nvSpPr>
              <p:cNvPr id="1200" name="Freeform: Shape 1199">
                <a:extLst>
                  <a:ext uri="{FF2B5EF4-FFF2-40B4-BE49-F238E27FC236}">
                    <a16:creationId xmlns:a16="http://schemas.microsoft.com/office/drawing/2014/main" id="{D28F31B4-25EA-433D-9BD0-D8901B815B87}"/>
                  </a:ext>
                </a:extLst>
              </p:cNvPr>
              <p:cNvSpPr/>
              <p:nvPr/>
            </p:nvSpPr>
            <p:spPr>
              <a:xfrm>
                <a:off x="3308304" y="963030"/>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01" name="Freeform: Shape 1200">
                <a:extLst>
                  <a:ext uri="{FF2B5EF4-FFF2-40B4-BE49-F238E27FC236}">
                    <a16:creationId xmlns:a16="http://schemas.microsoft.com/office/drawing/2014/main" id="{F99E5EF7-1C01-429D-96FE-6123ED28639B}"/>
                  </a:ext>
                </a:extLst>
              </p:cNvPr>
              <p:cNvSpPr/>
              <p:nvPr/>
            </p:nvSpPr>
            <p:spPr>
              <a:xfrm>
                <a:off x="4223756" y="963030"/>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02" name="Freeform: Shape 1201">
                <a:extLst>
                  <a:ext uri="{FF2B5EF4-FFF2-40B4-BE49-F238E27FC236}">
                    <a16:creationId xmlns:a16="http://schemas.microsoft.com/office/drawing/2014/main" id="{A656B33B-BFC6-4E21-98D4-8CF2AD039290}"/>
                  </a:ext>
                </a:extLst>
              </p:cNvPr>
              <p:cNvSpPr/>
              <p:nvPr/>
            </p:nvSpPr>
            <p:spPr>
              <a:xfrm>
                <a:off x="4264060" y="1011679"/>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8"/>
                      <a:pt x="0" y="318880"/>
                    </a:cubicBezTo>
                    <a:lnTo>
                      <a:pt x="0" y="318880"/>
                    </a:lnTo>
                    <a:lnTo>
                      <a:pt x="6392" y="318880"/>
                    </a:lnTo>
                    <a:cubicBezTo>
                      <a:pt x="11363" y="236674"/>
                      <a:pt x="46163" y="159972"/>
                      <a:pt x="105110" y="101914"/>
                    </a:cubicBezTo>
                    <a:cubicBezTo>
                      <a:pt x="167608" y="40304"/>
                      <a:pt x="250346" y="6392"/>
                      <a:pt x="337879" y="6392"/>
                    </a:cubicBezTo>
                    <a:cubicBezTo>
                      <a:pt x="512767" y="6392"/>
                      <a:pt x="658714" y="145236"/>
                      <a:pt x="669366" y="318880"/>
                    </a:cubicBezTo>
                    <a:lnTo>
                      <a:pt x="675758" y="318880"/>
                    </a:lnTo>
                    <a:lnTo>
                      <a:pt x="675758" y="318880"/>
                    </a:lnTo>
                    <a:cubicBezTo>
                      <a:pt x="671142" y="234898"/>
                      <a:pt x="635632" y="156777"/>
                      <a:pt x="575442" y="97297"/>
                    </a:cubicBezTo>
                    <a:close/>
                  </a:path>
                </a:pathLst>
              </a:custGeom>
              <a:grpFill/>
              <a:ln w="10769" cap="flat">
                <a:noFill/>
                <a:prstDash val="solid"/>
                <a:miter/>
              </a:ln>
            </p:spPr>
            <p:txBody>
              <a:bodyPr rtlCol="0" anchor="ctr"/>
              <a:lstStyle/>
              <a:p>
                <a:endParaRPr lang="en-US" dirty="0"/>
              </a:p>
            </p:txBody>
          </p:sp>
          <p:sp>
            <p:nvSpPr>
              <p:cNvPr id="1203" name="Freeform: Shape 1202">
                <a:extLst>
                  <a:ext uri="{FF2B5EF4-FFF2-40B4-BE49-F238E27FC236}">
                    <a16:creationId xmlns:a16="http://schemas.microsoft.com/office/drawing/2014/main" id="{4E8FD07D-DBD7-42DE-BD5E-174D10E3F69B}"/>
                  </a:ext>
                </a:extLst>
              </p:cNvPr>
              <p:cNvSpPr/>
              <p:nvPr/>
            </p:nvSpPr>
            <p:spPr>
              <a:xfrm>
                <a:off x="3263384" y="91793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204" name="Freeform: Shape 1203">
                <a:extLst>
                  <a:ext uri="{FF2B5EF4-FFF2-40B4-BE49-F238E27FC236}">
                    <a16:creationId xmlns:a16="http://schemas.microsoft.com/office/drawing/2014/main" id="{72F800D6-D3B6-4C17-8C1B-1C8414E0E964}"/>
                  </a:ext>
                </a:extLst>
              </p:cNvPr>
              <p:cNvSpPr/>
              <p:nvPr/>
            </p:nvSpPr>
            <p:spPr>
              <a:xfrm>
                <a:off x="5059843"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05" name="Freeform: Shape 1204">
                <a:extLst>
                  <a:ext uri="{FF2B5EF4-FFF2-40B4-BE49-F238E27FC236}">
                    <a16:creationId xmlns:a16="http://schemas.microsoft.com/office/drawing/2014/main" id="{F76FB2F9-B767-445F-9212-6B975D8C5531}"/>
                  </a:ext>
                </a:extLst>
              </p:cNvPr>
              <p:cNvSpPr/>
              <p:nvPr/>
            </p:nvSpPr>
            <p:spPr>
              <a:xfrm>
                <a:off x="3225921" y="411738"/>
                <a:ext cx="1838183" cy="919530"/>
              </a:xfrm>
              <a:custGeom>
                <a:avLst/>
                <a:gdLst>
                  <a:gd name="connsiteX0" fmla="*/ 1830726 w 1838183"/>
                  <a:gd name="connsiteY0" fmla="*/ 1776 h 919530"/>
                  <a:gd name="connsiteX1" fmla="*/ 1799654 w 1838183"/>
                  <a:gd name="connsiteY1" fmla="*/ 3018 h 919530"/>
                  <a:gd name="connsiteX2" fmla="*/ 1799654 w 1838183"/>
                  <a:gd name="connsiteY2" fmla="*/ 1598 h 919530"/>
                  <a:gd name="connsiteX3" fmla="*/ 1799654 w 1838183"/>
                  <a:gd name="connsiteY3" fmla="*/ 0 h 919530"/>
                  <a:gd name="connsiteX4" fmla="*/ 1793263 w 1838183"/>
                  <a:gd name="connsiteY4" fmla="*/ 0 h 919530"/>
                  <a:gd name="connsiteX5" fmla="*/ 1793085 w 1838183"/>
                  <a:gd name="connsiteY5" fmla="*/ 0 h 919530"/>
                  <a:gd name="connsiteX6" fmla="*/ 1793263 w 1838183"/>
                  <a:gd name="connsiteY6" fmla="*/ 1776 h 919530"/>
                  <a:gd name="connsiteX7" fmla="*/ 1793263 w 1838183"/>
                  <a:gd name="connsiteY7" fmla="*/ 3551 h 919530"/>
                  <a:gd name="connsiteX8" fmla="*/ 1754734 w 1838183"/>
                  <a:gd name="connsiteY8" fmla="*/ 8700 h 919530"/>
                  <a:gd name="connsiteX9" fmla="*/ 1754379 w 1838183"/>
                  <a:gd name="connsiteY9" fmla="*/ 0 h 919530"/>
                  <a:gd name="connsiteX10" fmla="*/ 1747988 w 1838183"/>
                  <a:gd name="connsiteY10" fmla="*/ 0 h 919530"/>
                  <a:gd name="connsiteX11" fmla="*/ 1747988 w 1838183"/>
                  <a:gd name="connsiteY11" fmla="*/ 0 h 919530"/>
                  <a:gd name="connsiteX12" fmla="*/ 1748343 w 1838183"/>
                  <a:gd name="connsiteY12" fmla="*/ 9943 h 919530"/>
                  <a:gd name="connsiteX13" fmla="*/ 1714785 w 1838183"/>
                  <a:gd name="connsiteY13" fmla="*/ 17577 h 919530"/>
                  <a:gd name="connsiteX14" fmla="*/ 1714785 w 1838183"/>
                  <a:gd name="connsiteY14" fmla="*/ 16335 h 919530"/>
                  <a:gd name="connsiteX15" fmla="*/ 1714075 w 1838183"/>
                  <a:gd name="connsiteY15" fmla="*/ 178 h 919530"/>
                  <a:gd name="connsiteX16" fmla="*/ 1707683 w 1838183"/>
                  <a:gd name="connsiteY16" fmla="*/ 178 h 919530"/>
                  <a:gd name="connsiteX17" fmla="*/ 1707683 w 1838183"/>
                  <a:gd name="connsiteY17" fmla="*/ 178 h 919530"/>
                  <a:gd name="connsiteX18" fmla="*/ 1708394 w 1838183"/>
                  <a:gd name="connsiteY18" fmla="*/ 16512 h 919530"/>
                  <a:gd name="connsiteX19" fmla="*/ 1708394 w 1838183"/>
                  <a:gd name="connsiteY19" fmla="*/ 19530 h 919530"/>
                  <a:gd name="connsiteX20" fmla="*/ 1671995 w 1838183"/>
                  <a:gd name="connsiteY20" fmla="*/ 31604 h 919530"/>
                  <a:gd name="connsiteX21" fmla="*/ 1671995 w 1838183"/>
                  <a:gd name="connsiteY21" fmla="*/ 25745 h 919530"/>
                  <a:gd name="connsiteX22" fmla="*/ 1670398 w 1838183"/>
                  <a:gd name="connsiteY22" fmla="*/ 355 h 919530"/>
                  <a:gd name="connsiteX23" fmla="*/ 1664184 w 1838183"/>
                  <a:gd name="connsiteY23" fmla="*/ 355 h 919530"/>
                  <a:gd name="connsiteX24" fmla="*/ 1664006 w 1838183"/>
                  <a:gd name="connsiteY24" fmla="*/ 355 h 919530"/>
                  <a:gd name="connsiteX25" fmla="*/ 1665782 w 1838183"/>
                  <a:gd name="connsiteY25" fmla="*/ 25922 h 919530"/>
                  <a:gd name="connsiteX26" fmla="*/ 1665782 w 1838183"/>
                  <a:gd name="connsiteY26" fmla="*/ 34267 h 919530"/>
                  <a:gd name="connsiteX27" fmla="*/ 1385074 w 1838183"/>
                  <a:gd name="connsiteY27" fmla="*/ 361314 h 919530"/>
                  <a:gd name="connsiteX28" fmla="*/ 1384541 w 1838183"/>
                  <a:gd name="connsiteY28" fmla="*/ 363622 h 919530"/>
                  <a:gd name="connsiteX29" fmla="*/ 1381700 w 1838183"/>
                  <a:gd name="connsiteY29" fmla="*/ 377471 h 919530"/>
                  <a:gd name="connsiteX30" fmla="*/ 1380812 w 1838183"/>
                  <a:gd name="connsiteY30" fmla="*/ 382087 h 919530"/>
                  <a:gd name="connsiteX31" fmla="*/ 1377439 w 1838183"/>
                  <a:gd name="connsiteY31" fmla="*/ 403038 h 919530"/>
                  <a:gd name="connsiteX32" fmla="*/ 1376551 w 1838183"/>
                  <a:gd name="connsiteY32" fmla="*/ 410140 h 919530"/>
                  <a:gd name="connsiteX33" fmla="*/ 1375664 w 1838183"/>
                  <a:gd name="connsiteY33" fmla="*/ 403393 h 919530"/>
                  <a:gd name="connsiteX34" fmla="*/ 1372290 w 1838183"/>
                  <a:gd name="connsiteY34" fmla="*/ 381732 h 919530"/>
                  <a:gd name="connsiteX35" fmla="*/ 1371580 w 1838183"/>
                  <a:gd name="connsiteY35" fmla="*/ 377649 h 919530"/>
                  <a:gd name="connsiteX36" fmla="*/ 1368561 w 1838183"/>
                  <a:gd name="connsiteY36" fmla="*/ 363622 h 919530"/>
                  <a:gd name="connsiteX37" fmla="*/ 1368029 w 1838183"/>
                  <a:gd name="connsiteY37" fmla="*/ 361669 h 919530"/>
                  <a:gd name="connsiteX38" fmla="*/ 1087143 w 1838183"/>
                  <a:gd name="connsiteY38" fmla="*/ 34445 h 919530"/>
                  <a:gd name="connsiteX39" fmla="*/ 1087143 w 1838183"/>
                  <a:gd name="connsiteY39" fmla="*/ 26100 h 919530"/>
                  <a:gd name="connsiteX40" fmla="*/ 1088919 w 1838183"/>
                  <a:gd name="connsiteY40" fmla="*/ 533 h 919530"/>
                  <a:gd name="connsiteX41" fmla="*/ 1088564 w 1838183"/>
                  <a:gd name="connsiteY41" fmla="*/ 533 h 919530"/>
                  <a:gd name="connsiteX42" fmla="*/ 1082349 w 1838183"/>
                  <a:gd name="connsiteY42" fmla="*/ 533 h 919530"/>
                  <a:gd name="connsiteX43" fmla="*/ 1080752 w 1838183"/>
                  <a:gd name="connsiteY43" fmla="*/ 25922 h 919530"/>
                  <a:gd name="connsiteX44" fmla="*/ 1080752 w 1838183"/>
                  <a:gd name="connsiteY44" fmla="*/ 31781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7 w 1838183"/>
                  <a:gd name="connsiteY50" fmla="*/ 16512 h 919530"/>
                  <a:gd name="connsiteX51" fmla="*/ 1037607 w 1838183"/>
                  <a:gd name="connsiteY51" fmla="*/ 17755 h 919530"/>
                  <a:gd name="connsiteX52" fmla="*/ 1004050 w 1838183"/>
                  <a:gd name="connsiteY52" fmla="*/ 10120 h 919530"/>
                  <a:gd name="connsiteX53" fmla="*/ 1004405 w 1838183"/>
                  <a:gd name="connsiteY53" fmla="*/ 178 h 919530"/>
                  <a:gd name="connsiteX54" fmla="*/ 1004405 w 1838183"/>
                  <a:gd name="connsiteY54" fmla="*/ 178 h 919530"/>
                  <a:gd name="connsiteX55" fmla="*/ 998013 w 1838183"/>
                  <a:gd name="connsiteY55" fmla="*/ 178 h 919530"/>
                  <a:gd name="connsiteX56" fmla="*/ 997658 w 1838183"/>
                  <a:gd name="connsiteY56" fmla="*/ 8877 h 919530"/>
                  <a:gd name="connsiteX57" fmla="*/ 959307 w 1838183"/>
                  <a:gd name="connsiteY57" fmla="*/ 3906 h 919530"/>
                  <a:gd name="connsiteX58" fmla="*/ 959484 w 1838183"/>
                  <a:gd name="connsiteY58" fmla="*/ 178 h 919530"/>
                  <a:gd name="connsiteX59" fmla="*/ 959307 w 1838183"/>
                  <a:gd name="connsiteY59" fmla="*/ 178 h 919530"/>
                  <a:gd name="connsiteX60" fmla="*/ 952915 w 1838183"/>
                  <a:gd name="connsiteY60" fmla="*/ 178 h 919530"/>
                  <a:gd name="connsiteX61" fmla="*/ 952738 w 1838183"/>
                  <a:gd name="connsiteY61" fmla="*/ 3373 h 919530"/>
                  <a:gd name="connsiteX62" fmla="*/ 921666 w 1838183"/>
                  <a:gd name="connsiteY62" fmla="*/ 1243 h 919530"/>
                  <a:gd name="connsiteX63" fmla="*/ 921666 w 1838183"/>
                  <a:gd name="connsiteY63" fmla="*/ 178 h 919530"/>
                  <a:gd name="connsiteX64" fmla="*/ 915097 w 1838183"/>
                  <a:gd name="connsiteY64" fmla="*/ 178 h 919530"/>
                  <a:gd name="connsiteX65" fmla="*/ 915097 w 1838183"/>
                  <a:gd name="connsiteY65" fmla="*/ 1243 h 919530"/>
                  <a:gd name="connsiteX66" fmla="*/ 884025 w 1838183"/>
                  <a:gd name="connsiteY66" fmla="*/ 1776 h 919530"/>
                  <a:gd name="connsiteX67" fmla="*/ 884025 w 1838183"/>
                  <a:gd name="connsiteY67" fmla="*/ 355 h 919530"/>
                  <a:gd name="connsiteX68" fmla="*/ 877633 w 1838183"/>
                  <a:gd name="connsiteY68" fmla="*/ 355 h 919530"/>
                  <a:gd name="connsiteX69" fmla="*/ 877633 w 1838183"/>
                  <a:gd name="connsiteY69" fmla="*/ 2308 h 919530"/>
                  <a:gd name="connsiteX70" fmla="*/ 839283 w 1838183"/>
                  <a:gd name="connsiteY70" fmla="*/ 7280 h 919530"/>
                  <a:gd name="connsiteX71" fmla="*/ 838927 w 1838183"/>
                  <a:gd name="connsiteY71" fmla="*/ 178 h 919530"/>
                  <a:gd name="connsiteX72" fmla="*/ 832536 w 1838183"/>
                  <a:gd name="connsiteY72" fmla="*/ 178 h 919530"/>
                  <a:gd name="connsiteX73" fmla="*/ 832891 w 1838183"/>
                  <a:gd name="connsiteY73" fmla="*/ 8345 h 919530"/>
                  <a:gd name="connsiteX74" fmla="*/ 799334 w 1838183"/>
                  <a:gd name="connsiteY74" fmla="*/ 16157 h 919530"/>
                  <a:gd name="connsiteX75" fmla="*/ 799334 w 1838183"/>
                  <a:gd name="connsiteY75" fmla="*/ 14382 h 919530"/>
                  <a:gd name="connsiteX76" fmla="*/ 798801 w 1838183"/>
                  <a:gd name="connsiteY76" fmla="*/ 355 h 919530"/>
                  <a:gd name="connsiteX77" fmla="*/ 798801 w 1838183"/>
                  <a:gd name="connsiteY77" fmla="*/ 355 h 919530"/>
                  <a:gd name="connsiteX78" fmla="*/ 792409 w 1838183"/>
                  <a:gd name="connsiteY78" fmla="*/ 355 h 919530"/>
                  <a:gd name="connsiteX79" fmla="*/ 793119 w 1838183"/>
                  <a:gd name="connsiteY79" fmla="*/ 14559 h 919530"/>
                  <a:gd name="connsiteX80" fmla="*/ 793119 w 1838183"/>
                  <a:gd name="connsiteY80" fmla="*/ 18110 h 919530"/>
                  <a:gd name="connsiteX81" fmla="*/ 756544 w 1838183"/>
                  <a:gd name="connsiteY81" fmla="*/ 30183 h 919530"/>
                  <a:gd name="connsiteX82" fmla="*/ 756544 w 1838183"/>
                  <a:gd name="connsiteY82" fmla="*/ 23792 h 919530"/>
                  <a:gd name="connsiteX83" fmla="*/ 755123 w 1838183"/>
                  <a:gd name="connsiteY83" fmla="*/ 533 h 919530"/>
                  <a:gd name="connsiteX84" fmla="*/ 755123 w 1838183"/>
                  <a:gd name="connsiteY84" fmla="*/ 533 h 919530"/>
                  <a:gd name="connsiteX85" fmla="*/ 748732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2 w 1838183"/>
                  <a:gd name="connsiteY89" fmla="*/ 32669 h 919530"/>
                  <a:gd name="connsiteX90" fmla="*/ 171692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3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2 w 1838183"/>
                  <a:gd name="connsiteY101" fmla="*/ 14382 h 919530"/>
                  <a:gd name="connsiteX102" fmla="*/ 122332 w 1838183"/>
                  <a:gd name="connsiteY102" fmla="*/ 16335 h 919530"/>
                  <a:gd name="connsiteX103" fmla="*/ 88775 w 1838183"/>
                  <a:gd name="connsiteY103" fmla="*/ 8522 h 919530"/>
                  <a:gd name="connsiteX104" fmla="*/ 89131 w 1838183"/>
                  <a:gd name="connsiteY104" fmla="*/ 355 h 919530"/>
                  <a:gd name="connsiteX105" fmla="*/ 82739 w 1838183"/>
                  <a:gd name="connsiteY105" fmla="*/ 355 h 919530"/>
                  <a:gd name="connsiteX106" fmla="*/ 82739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10 w 1838183"/>
                  <a:gd name="connsiteY121" fmla="*/ 462162 h 919530"/>
                  <a:gd name="connsiteX122" fmla="*/ 427010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8 w 1838183"/>
                  <a:gd name="connsiteY127" fmla="*/ 460742 h 919530"/>
                  <a:gd name="connsiteX128" fmla="*/ 420618 w 1838183"/>
                  <a:gd name="connsiteY128" fmla="*/ 462517 h 919530"/>
                  <a:gd name="connsiteX129" fmla="*/ 382267 w 1838183"/>
                  <a:gd name="connsiteY129" fmla="*/ 467666 h 919530"/>
                  <a:gd name="connsiteX130" fmla="*/ 177 w 1838183"/>
                  <a:gd name="connsiteY130" fmla="*/ 93391 h 919530"/>
                  <a:gd name="connsiteX131" fmla="*/ 177 w 1838183"/>
                  <a:gd name="connsiteY131" fmla="*/ 99783 h 919530"/>
                  <a:gd name="connsiteX132" fmla="*/ 375875 w 1838183"/>
                  <a:gd name="connsiteY132" fmla="*/ 468732 h 919530"/>
                  <a:gd name="connsiteX133" fmla="*/ 342318 w 1838183"/>
                  <a:gd name="connsiteY133" fmla="*/ 476366 h 919530"/>
                  <a:gd name="connsiteX134" fmla="*/ 342318 w 1838183"/>
                  <a:gd name="connsiteY134" fmla="*/ 475123 h 919530"/>
                  <a:gd name="connsiteX135" fmla="*/ 240936 w 1838183"/>
                  <a:gd name="connsiteY135" fmla="*/ 239337 h 919530"/>
                  <a:gd name="connsiteX136" fmla="*/ 177 w 1838183"/>
                  <a:gd name="connsiteY136" fmla="*/ 142040 h 919530"/>
                  <a:gd name="connsiteX137" fmla="*/ 177 w 1838183"/>
                  <a:gd name="connsiteY137" fmla="*/ 148432 h 919530"/>
                  <a:gd name="connsiteX138" fmla="*/ 335749 w 1838183"/>
                  <a:gd name="connsiteY138" fmla="*/ 475123 h 919530"/>
                  <a:gd name="connsiteX139" fmla="*/ 335749 w 1838183"/>
                  <a:gd name="connsiteY139" fmla="*/ 478142 h 919530"/>
                  <a:gd name="connsiteX140" fmla="*/ 299173 w 1838183"/>
                  <a:gd name="connsiteY140" fmla="*/ 490038 h 919530"/>
                  <a:gd name="connsiteX141" fmla="*/ 299173 w 1838183"/>
                  <a:gd name="connsiteY141" fmla="*/ 484178 h 919530"/>
                  <a:gd name="connsiteX142" fmla="*/ 0 w 1838183"/>
                  <a:gd name="connsiteY142" fmla="*/ 193529 h 919530"/>
                  <a:gd name="connsiteX143" fmla="*/ 0 w 1838183"/>
                  <a:gd name="connsiteY143" fmla="*/ 199921 h 919530"/>
                  <a:gd name="connsiteX144" fmla="*/ 292604 w 1838183"/>
                  <a:gd name="connsiteY144" fmla="*/ 484178 h 919530"/>
                  <a:gd name="connsiteX145" fmla="*/ 292604 w 1838183"/>
                  <a:gd name="connsiteY145" fmla="*/ 492523 h 919530"/>
                  <a:gd name="connsiteX146" fmla="*/ 11896 w 1838183"/>
                  <a:gd name="connsiteY146" fmla="*/ 819570 h 919530"/>
                  <a:gd name="connsiteX147" fmla="*/ 11363 w 1838183"/>
                  <a:gd name="connsiteY147" fmla="*/ 821878 h 919530"/>
                  <a:gd name="connsiteX148" fmla="*/ 8522 w 1838183"/>
                  <a:gd name="connsiteY148" fmla="*/ 835727 h 919530"/>
                  <a:gd name="connsiteX149" fmla="*/ 7812 w 1838183"/>
                  <a:gd name="connsiteY149" fmla="*/ 840343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3 w 1838183"/>
                  <a:gd name="connsiteY160" fmla="*/ 876031 h 919530"/>
                  <a:gd name="connsiteX161" fmla="*/ 461277 w 1838183"/>
                  <a:gd name="connsiteY161" fmla="*/ 467311 h 919530"/>
                  <a:gd name="connsiteX162" fmla="*/ 913321 w 1838183"/>
                  <a:gd name="connsiteY162" fmla="*/ 876209 h 919530"/>
                  <a:gd name="connsiteX163" fmla="*/ 913676 w 1838183"/>
                  <a:gd name="connsiteY163" fmla="*/ 879760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2 h 919530"/>
                  <a:gd name="connsiteX171" fmla="*/ 923086 w 1838183"/>
                  <a:gd name="connsiteY171" fmla="*/ 898757 h 919530"/>
                  <a:gd name="connsiteX172" fmla="*/ 924507 w 1838183"/>
                  <a:gd name="connsiteY172" fmla="*/ 880292 h 919530"/>
                  <a:gd name="connsiteX173" fmla="*/ 924862 w 1838183"/>
                  <a:gd name="connsiteY173" fmla="*/ 876209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2 h 919530"/>
                  <a:gd name="connsiteX184" fmla="*/ 1833744 w 1838183"/>
                  <a:gd name="connsiteY184" fmla="*/ 862005 h 919530"/>
                  <a:gd name="connsiteX185" fmla="*/ 1830371 w 1838183"/>
                  <a:gd name="connsiteY185" fmla="*/ 840343 h 919530"/>
                  <a:gd name="connsiteX186" fmla="*/ 1829661 w 1838183"/>
                  <a:gd name="connsiteY186" fmla="*/ 836260 h 919530"/>
                  <a:gd name="connsiteX187" fmla="*/ 1826643 w 1838183"/>
                  <a:gd name="connsiteY187" fmla="*/ 822233 h 919530"/>
                  <a:gd name="connsiteX188" fmla="*/ 1826110 w 1838183"/>
                  <a:gd name="connsiteY188" fmla="*/ 820280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4062 h 919530"/>
                  <a:gd name="connsiteX193" fmla="*/ 1538832 w 1838183"/>
                  <a:gd name="connsiteY193" fmla="*/ 484711 h 919530"/>
                  <a:gd name="connsiteX194" fmla="*/ 1538832 w 1838183"/>
                  <a:gd name="connsiteY194" fmla="*/ 490570 h 919530"/>
                  <a:gd name="connsiteX195" fmla="*/ 1502257 w 1838183"/>
                  <a:gd name="connsiteY195" fmla="*/ 478674 h 919530"/>
                  <a:gd name="connsiteX196" fmla="*/ 1502257 w 1838183"/>
                  <a:gd name="connsiteY196" fmla="*/ 475656 h 919530"/>
                  <a:gd name="connsiteX197" fmla="*/ 1601685 w 1838183"/>
                  <a:gd name="connsiteY197" fmla="*/ 244486 h 919530"/>
                  <a:gd name="connsiteX198" fmla="*/ 1834987 w 1838183"/>
                  <a:gd name="connsiteY198" fmla="*/ 148964 h 919530"/>
                  <a:gd name="connsiteX199" fmla="*/ 1837651 w 1838183"/>
                  <a:gd name="connsiteY199" fmla="*/ 148964 h 919530"/>
                  <a:gd name="connsiteX200" fmla="*/ 1837651 w 1838183"/>
                  <a:gd name="connsiteY200" fmla="*/ 142573 h 919530"/>
                  <a:gd name="connsiteX201" fmla="*/ 1834987 w 1838183"/>
                  <a:gd name="connsiteY201" fmla="*/ 142573 h 919530"/>
                  <a:gd name="connsiteX202" fmla="*/ 1597247 w 1838183"/>
                  <a:gd name="connsiteY202" fmla="*/ 239870 h 919530"/>
                  <a:gd name="connsiteX203" fmla="*/ 1495865 w 1838183"/>
                  <a:gd name="connsiteY203" fmla="*/ 475656 h 919530"/>
                  <a:gd name="connsiteX204" fmla="*/ 1495865 w 1838183"/>
                  <a:gd name="connsiteY204" fmla="*/ 476899 h 919530"/>
                  <a:gd name="connsiteX205" fmla="*/ 1462308 w 1838183"/>
                  <a:gd name="connsiteY205" fmla="*/ 469264 h 919530"/>
                  <a:gd name="connsiteX206" fmla="*/ 1837651 w 1838183"/>
                  <a:gd name="connsiteY206" fmla="*/ 100316 h 919530"/>
                  <a:gd name="connsiteX207" fmla="*/ 1837651 w 1838183"/>
                  <a:gd name="connsiteY207" fmla="*/ 93924 h 919530"/>
                  <a:gd name="connsiteX208" fmla="*/ 1455916 w 1838183"/>
                  <a:gd name="connsiteY208" fmla="*/ 468199 h 919530"/>
                  <a:gd name="connsiteX209" fmla="*/ 1417565 w 1838183"/>
                  <a:gd name="connsiteY209" fmla="*/ 463050 h 919530"/>
                  <a:gd name="connsiteX210" fmla="*/ 1837651 w 1838183"/>
                  <a:gd name="connsiteY210" fmla="*/ 55218 h 919530"/>
                  <a:gd name="connsiteX211" fmla="*/ 1837651 w 1838183"/>
                  <a:gd name="connsiteY211" fmla="*/ 48826 h 919530"/>
                  <a:gd name="connsiteX212" fmla="*/ 1411174 w 1838183"/>
                  <a:gd name="connsiteY212" fmla="*/ 462695 h 919530"/>
                  <a:gd name="connsiteX213" fmla="*/ 1380102 w 1838183"/>
                  <a:gd name="connsiteY213" fmla="*/ 461275 h 919530"/>
                  <a:gd name="connsiteX214" fmla="*/ 1380457 w 1838183"/>
                  <a:gd name="connsiteY214" fmla="*/ 449911 h 919530"/>
                  <a:gd name="connsiteX215" fmla="*/ 1380812 w 1838183"/>
                  <a:gd name="connsiteY215" fmla="*/ 440856 h 919530"/>
                  <a:gd name="connsiteX216" fmla="*/ 1382233 w 1838183"/>
                  <a:gd name="connsiteY216" fmla="*/ 422391 h 919530"/>
                  <a:gd name="connsiteX217" fmla="*/ 1382588 w 1838183"/>
                  <a:gd name="connsiteY217" fmla="*/ 418307 h 919530"/>
                  <a:gd name="connsiteX218" fmla="*/ 1837651 w 1838183"/>
                  <a:gd name="connsiteY218" fmla="*/ 9588 h 919530"/>
                  <a:gd name="connsiteX219" fmla="*/ 1838183 w 1838183"/>
                  <a:gd name="connsiteY219" fmla="*/ 9588 h 919530"/>
                  <a:gd name="connsiteX220" fmla="*/ 1838183 w 1838183"/>
                  <a:gd name="connsiteY220" fmla="*/ 6392 h 919530"/>
                  <a:gd name="connsiteX221" fmla="*/ 1838183 w 1838183"/>
                  <a:gd name="connsiteY221" fmla="*/ 888 h 919530"/>
                  <a:gd name="connsiteX222" fmla="*/ 1838006 w 1838183"/>
                  <a:gd name="connsiteY222" fmla="*/ 888 h 919530"/>
                  <a:gd name="connsiteX223" fmla="*/ 1831614 w 1838183"/>
                  <a:gd name="connsiteY223" fmla="*/ 888 h 919530"/>
                  <a:gd name="connsiteX224" fmla="*/ 1830726 w 1838183"/>
                  <a:gd name="connsiteY224" fmla="*/ 1776 h 919530"/>
                  <a:gd name="connsiteX225" fmla="*/ 926992 w 1838183"/>
                  <a:gd name="connsiteY225" fmla="*/ 819215 h 919530"/>
                  <a:gd name="connsiteX226" fmla="*/ 926460 w 1838183"/>
                  <a:gd name="connsiteY226" fmla="*/ 821523 h 919530"/>
                  <a:gd name="connsiteX227" fmla="*/ 923619 w 1838183"/>
                  <a:gd name="connsiteY227" fmla="*/ 835372 h 919530"/>
                  <a:gd name="connsiteX228" fmla="*/ 922731 w 1838183"/>
                  <a:gd name="connsiteY228" fmla="*/ 839988 h 919530"/>
                  <a:gd name="connsiteX229" fmla="*/ 919535 w 1838183"/>
                  <a:gd name="connsiteY229" fmla="*/ 860939 h 919530"/>
                  <a:gd name="connsiteX230" fmla="*/ 918648 w 1838183"/>
                  <a:gd name="connsiteY230" fmla="*/ 868041 h 919530"/>
                  <a:gd name="connsiteX231" fmla="*/ 917760 w 1838183"/>
                  <a:gd name="connsiteY231" fmla="*/ 861294 h 919530"/>
                  <a:gd name="connsiteX232" fmla="*/ 914387 w 1838183"/>
                  <a:gd name="connsiteY232" fmla="*/ 839633 h 919530"/>
                  <a:gd name="connsiteX233" fmla="*/ 913676 w 1838183"/>
                  <a:gd name="connsiteY233" fmla="*/ 835550 h 919530"/>
                  <a:gd name="connsiteX234" fmla="*/ 910658 w 1838183"/>
                  <a:gd name="connsiteY234" fmla="*/ 821523 h 919530"/>
                  <a:gd name="connsiteX235" fmla="*/ 910125 w 1838183"/>
                  <a:gd name="connsiteY235" fmla="*/ 819570 h 919530"/>
                  <a:gd name="connsiteX236" fmla="*/ 629240 w 1838183"/>
                  <a:gd name="connsiteY236" fmla="*/ 492346 h 919530"/>
                  <a:gd name="connsiteX237" fmla="*/ 629240 w 1838183"/>
                  <a:gd name="connsiteY237" fmla="*/ 484001 h 919530"/>
                  <a:gd name="connsiteX238" fmla="*/ 918470 w 1838183"/>
                  <a:gd name="connsiteY238" fmla="*/ 199744 h 919530"/>
                  <a:gd name="connsiteX239" fmla="*/ 1207701 w 1838183"/>
                  <a:gd name="connsiteY239" fmla="*/ 484001 h 919530"/>
                  <a:gd name="connsiteX240" fmla="*/ 1207701 w 1838183"/>
                  <a:gd name="connsiteY240" fmla="*/ 492346 h 919530"/>
                  <a:gd name="connsiteX241" fmla="*/ 926992 w 1838183"/>
                  <a:gd name="connsiteY241" fmla="*/ 819215 h 919530"/>
                  <a:gd name="connsiteX242" fmla="*/ 1214270 w 1838183"/>
                  <a:gd name="connsiteY242" fmla="*/ 489683 h 919530"/>
                  <a:gd name="connsiteX243" fmla="*/ 1214270 w 1838183"/>
                  <a:gd name="connsiteY243" fmla="*/ 483823 h 919530"/>
                  <a:gd name="connsiteX244" fmla="*/ 918648 w 1838183"/>
                  <a:gd name="connsiteY244" fmla="*/ 193174 h 919530"/>
                  <a:gd name="connsiteX245" fmla="*/ 623026 w 1838183"/>
                  <a:gd name="connsiteY245" fmla="*/ 483823 h 919530"/>
                  <a:gd name="connsiteX246" fmla="*/ 623026 w 1838183"/>
                  <a:gd name="connsiteY246" fmla="*/ 489683 h 919530"/>
                  <a:gd name="connsiteX247" fmla="*/ 586450 w 1838183"/>
                  <a:gd name="connsiteY247" fmla="*/ 477787 h 919530"/>
                  <a:gd name="connsiteX248" fmla="*/ 586450 w 1838183"/>
                  <a:gd name="connsiteY248" fmla="*/ 474768 h 919530"/>
                  <a:gd name="connsiteX249" fmla="*/ 685879 w 1838183"/>
                  <a:gd name="connsiteY249" fmla="*/ 243598 h 919530"/>
                  <a:gd name="connsiteX250" fmla="*/ 918648 w 1838183"/>
                  <a:gd name="connsiteY250" fmla="*/ 148077 h 919530"/>
                  <a:gd name="connsiteX251" fmla="*/ 1250845 w 1838183"/>
                  <a:gd name="connsiteY251" fmla="*/ 474768 h 919530"/>
                  <a:gd name="connsiteX252" fmla="*/ 1250845 w 1838183"/>
                  <a:gd name="connsiteY252" fmla="*/ 477787 h 919530"/>
                  <a:gd name="connsiteX253" fmla="*/ 1214270 w 1838183"/>
                  <a:gd name="connsiteY253" fmla="*/ 489683 h 919530"/>
                  <a:gd name="connsiteX254" fmla="*/ 1257060 w 1838183"/>
                  <a:gd name="connsiteY254" fmla="*/ 475834 h 919530"/>
                  <a:gd name="connsiteX255" fmla="*/ 1257060 w 1838183"/>
                  <a:gd name="connsiteY255" fmla="*/ 474591 h 919530"/>
                  <a:gd name="connsiteX256" fmla="*/ 1155678 w 1838183"/>
                  <a:gd name="connsiteY256" fmla="*/ 238805 h 919530"/>
                  <a:gd name="connsiteX257" fmla="*/ 918293 w 1838183"/>
                  <a:gd name="connsiteY257" fmla="*/ 141507 h 919530"/>
                  <a:gd name="connsiteX258" fmla="*/ 680907 w 1838183"/>
                  <a:gd name="connsiteY258" fmla="*/ 238805 h 919530"/>
                  <a:gd name="connsiteX259" fmla="*/ 579526 w 1838183"/>
                  <a:gd name="connsiteY259" fmla="*/ 474591 h 919530"/>
                  <a:gd name="connsiteX260" fmla="*/ 579526 w 1838183"/>
                  <a:gd name="connsiteY260" fmla="*/ 475834 h 919530"/>
                  <a:gd name="connsiteX261" fmla="*/ 545969 w 1838183"/>
                  <a:gd name="connsiteY261" fmla="*/ 468199 h 919530"/>
                  <a:gd name="connsiteX262" fmla="*/ 918115 w 1838183"/>
                  <a:gd name="connsiteY262" fmla="*/ 99250 h 919530"/>
                  <a:gd name="connsiteX263" fmla="*/ 1290262 w 1838183"/>
                  <a:gd name="connsiteY263" fmla="*/ 468199 h 919530"/>
                  <a:gd name="connsiteX264" fmla="*/ 1257060 w 1838183"/>
                  <a:gd name="connsiteY264" fmla="*/ 475834 h 919530"/>
                  <a:gd name="connsiteX265" fmla="*/ 1297009 w 1838183"/>
                  <a:gd name="connsiteY265" fmla="*/ 467134 h 919530"/>
                  <a:gd name="connsiteX266" fmla="*/ 918470 w 1838183"/>
                  <a:gd name="connsiteY266" fmla="*/ 92859 h 919530"/>
                  <a:gd name="connsiteX267" fmla="*/ 539932 w 1838183"/>
                  <a:gd name="connsiteY267" fmla="*/ 467134 h 919530"/>
                  <a:gd name="connsiteX268" fmla="*/ 501581 w 1838183"/>
                  <a:gd name="connsiteY268" fmla="*/ 461985 h 919530"/>
                  <a:gd name="connsiteX269" fmla="*/ 918470 w 1838183"/>
                  <a:gd name="connsiteY269" fmla="*/ 54153 h 919530"/>
                  <a:gd name="connsiteX270" fmla="*/ 1209476 w 1838183"/>
                  <a:gd name="connsiteY270" fmla="*/ 172756 h 919530"/>
                  <a:gd name="connsiteX271" fmla="*/ 1335537 w 1838183"/>
                  <a:gd name="connsiteY271" fmla="*/ 460209 h 919530"/>
                  <a:gd name="connsiteX272" fmla="*/ 1335537 w 1838183"/>
                  <a:gd name="connsiteY272" fmla="*/ 461985 h 919530"/>
                  <a:gd name="connsiteX273" fmla="*/ 1297009 w 1838183"/>
                  <a:gd name="connsiteY273" fmla="*/ 467134 h 919530"/>
                  <a:gd name="connsiteX274" fmla="*/ 1341929 w 1838183"/>
                  <a:gd name="connsiteY274" fmla="*/ 461452 h 919530"/>
                  <a:gd name="connsiteX275" fmla="*/ 1341929 w 1838183"/>
                  <a:gd name="connsiteY275" fmla="*/ 460032 h 919530"/>
                  <a:gd name="connsiteX276" fmla="*/ 1213915 w 1838183"/>
                  <a:gd name="connsiteY276" fmla="*/ 167962 h 919530"/>
                  <a:gd name="connsiteX277" fmla="*/ 918470 w 1838183"/>
                  <a:gd name="connsiteY277" fmla="*/ 47583 h 919530"/>
                  <a:gd name="connsiteX278" fmla="*/ 495189 w 1838183"/>
                  <a:gd name="connsiteY278" fmla="*/ 461452 h 919530"/>
                  <a:gd name="connsiteX279" fmla="*/ 464118 w 1838183"/>
                  <a:gd name="connsiteY279" fmla="*/ 460032 h 919530"/>
                  <a:gd name="connsiteX280" fmla="*/ 464118 w 1838183"/>
                  <a:gd name="connsiteY280" fmla="*/ 456658 h 919530"/>
                  <a:gd name="connsiteX281" fmla="*/ 915274 w 1838183"/>
                  <a:gd name="connsiteY281" fmla="*/ 7635 h 919530"/>
                  <a:gd name="connsiteX282" fmla="*/ 921311 w 1838183"/>
                  <a:gd name="connsiteY282" fmla="*/ 7635 h 919530"/>
                  <a:gd name="connsiteX283" fmla="*/ 1370692 w 1838183"/>
                  <a:gd name="connsiteY283" fmla="*/ 417242 h 919530"/>
                  <a:gd name="connsiteX284" fmla="*/ 1371047 w 1838183"/>
                  <a:gd name="connsiteY284" fmla="*/ 420793 h 919530"/>
                  <a:gd name="connsiteX285" fmla="*/ 1372467 w 1838183"/>
                  <a:gd name="connsiteY285" fmla="*/ 439791 h 919530"/>
                  <a:gd name="connsiteX286" fmla="*/ 1372645 w 1838183"/>
                  <a:gd name="connsiteY286" fmla="*/ 448313 h 919530"/>
                  <a:gd name="connsiteX287" fmla="*/ 1373000 w 1838183"/>
                  <a:gd name="connsiteY287" fmla="*/ 460209 h 919530"/>
                  <a:gd name="connsiteX288" fmla="*/ 1341929 w 1838183"/>
                  <a:gd name="connsiteY288" fmla="*/ 461452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726" y="1776"/>
                    </a:moveTo>
                    <a:cubicBezTo>
                      <a:pt x="1820250" y="1776"/>
                      <a:pt x="1809953" y="2308"/>
                      <a:pt x="1799654" y="3018"/>
                    </a:cubicBezTo>
                    <a:lnTo>
                      <a:pt x="1799654" y="1598"/>
                    </a:lnTo>
                    <a:lnTo>
                      <a:pt x="1799654" y="0"/>
                    </a:lnTo>
                    <a:lnTo>
                      <a:pt x="1793263" y="0"/>
                    </a:lnTo>
                    <a:lnTo>
                      <a:pt x="1793085" y="0"/>
                    </a:lnTo>
                    <a:lnTo>
                      <a:pt x="1793263" y="1776"/>
                    </a:lnTo>
                    <a:lnTo>
                      <a:pt x="1793263" y="3551"/>
                    </a:lnTo>
                    <a:cubicBezTo>
                      <a:pt x="1780302" y="4616"/>
                      <a:pt x="1767518" y="6392"/>
                      <a:pt x="1754734" y="8700"/>
                    </a:cubicBezTo>
                    <a:cubicBezTo>
                      <a:pt x="1754734" y="5859"/>
                      <a:pt x="1754557" y="2841"/>
                      <a:pt x="1754379" y="0"/>
                    </a:cubicBezTo>
                    <a:lnTo>
                      <a:pt x="1747988" y="0"/>
                    </a:lnTo>
                    <a:lnTo>
                      <a:pt x="1747988" y="0"/>
                    </a:lnTo>
                    <a:cubicBezTo>
                      <a:pt x="1748165" y="3196"/>
                      <a:pt x="1748343" y="6569"/>
                      <a:pt x="1748343" y="9943"/>
                    </a:cubicBezTo>
                    <a:cubicBezTo>
                      <a:pt x="1736979" y="12073"/>
                      <a:pt x="1725794" y="14559"/>
                      <a:pt x="1714785" y="17577"/>
                    </a:cubicBezTo>
                    <a:lnTo>
                      <a:pt x="1714785" y="16335"/>
                    </a:lnTo>
                    <a:cubicBezTo>
                      <a:pt x="1714608" y="11008"/>
                      <a:pt x="1714430" y="5504"/>
                      <a:pt x="1714075" y="178"/>
                    </a:cubicBezTo>
                    <a:lnTo>
                      <a:pt x="1707683" y="178"/>
                    </a:lnTo>
                    <a:lnTo>
                      <a:pt x="1707683" y="178"/>
                    </a:lnTo>
                    <a:cubicBezTo>
                      <a:pt x="1708039" y="5504"/>
                      <a:pt x="1708216" y="11008"/>
                      <a:pt x="1708394" y="16512"/>
                    </a:cubicBezTo>
                    <a:lnTo>
                      <a:pt x="1708394" y="19530"/>
                    </a:lnTo>
                    <a:cubicBezTo>
                      <a:pt x="1695965" y="23081"/>
                      <a:pt x="1683892" y="26988"/>
                      <a:pt x="1671995" y="31604"/>
                    </a:cubicBezTo>
                    <a:cubicBezTo>
                      <a:pt x="1671995" y="29118"/>
                      <a:pt x="1671995" y="26632"/>
                      <a:pt x="1671995" y="25745"/>
                    </a:cubicBezTo>
                    <a:cubicBezTo>
                      <a:pt x="1671818" y="17222"/>
                      <a:pt x="1671286" y="8700"/>
                      <a:pt x="1670398" y="355"/>
                    </a:cubicBezTo>
                    <a:lnTo>
                      <a:pt x="1664184" y="355"/>
                    </a:lnTo>
                    <a:lnTo>
                      <a:pt x="1664006" y="355"/>
                    </a:lnTo>
                    <a:cubicBezTo>
                      <a:pt x="1664894" y="8700"/>
                      <a:pt x="1665604" y="17222"/>
                      <a:pt x="1665782" y="25922"/>
                    </a:cubicBezTo>
                    <a:cubicBezTo>
                      <a:pt x="1665782" y="27165"/>
                      <a:pt x="1665782" y="31249"/>
                      <a:pt x="1665782" y="34267"/>
                    </a:cubicBezTo>
                    <a:cubicBezTo>
                      <a:pt x="1525871" y="89663"/>
                      <a:pt x="1419163" y="211639"/>
                      <a:pt x="1385074" y="361314"/>
                    </a:cubicBezTo>
                    <a:lnTo>
                      <a:pt x="1384541" y="363622"/>
                    </a:lnTo>
                    <a:cubicBezTo>
                      <a:pt x="1383475" y="368238"/>
                      <a:pt x="1382588" y="372855"/>
                      <a:pt x="1381700" y="377471"/>
                    </a:cubicBezTo>
                    <a:lnTo>
                      <a:pt x="1380812" y="382087"/>
                    </a:lnTo>
                    <a:cubicBezTo>
                      <a:pt x="1379570" y="389012"/>
                      <a:pt x="1378504" y="395936"/>
                      <a:pt x="1377439" y="403038"/>
                    </a:cubicBezTo>
                    <a:cubicBezTo>
                      <a:pt x="1377084" y="405346"/>
                      <a:pt x="1376729" y="407832"/>
                      <a:pt x="1376551" y="410140"/>
                    </a:cubicBezTo>
                    <a:cubicBezTo>
                      <a:pt x="1376196" y="407832"/>
                      <a:pt x="1375841" y="405701"/>
                      <a:pt x="1375664" y="403393"/>
                    </a:cubicBezTo>
                    <a:cubicBezTo>
                      <a:pt x="1374776" y="396114"/>
                      <a:pt x="1373533" y="388834"/>
                      <a:pt x="1372290" y="381732"/>
                    </a:cubicBezTo>
                    <a:lnTo>
                      <a:pt x="1371580" y="377649"/>
                    </a:lnTo>
                    <a:cubicBezTo>
                      <a:pt x="1370692" y="372855"/>
                      <a:pt x="1369626" y="368238"/>
                      <a:pt x="1368561" y="363622"/>
                    </a:cubicBezTo>
                    <a:lnTo>
                      <a:pt x="1368029" y="361669"/>
                    </a:lnTo>
                    <a:cubicBezTo>
                      <a:pt x="1333939" y="211995"/>
                      <a:pt x="1227231" y="89840"/>
                      <a:pt x="1087143" y="34445"/>
                    </a:cubicBezTo>
                    <a:cubicBezTo>
                      <a:pt x="1087143" y="31426"/>
                      <a:pt x="1087143" y="27343"/>
                      <a:pt x="1087143" y="26100"/>
                    </a:cubicBezTo>
                    <a:cubicBezTo>
                      <a:pt x="1087321" y="17577"/>
                      <a:pt x="1087854" y="9055"/>
                      <a:pt x="1088919" y="533"/>
                    </a:cubicBezTo>
                    <a:lnTo>
                      <a:pt x="1088564" y="533"/>
                    </a:lnTo>
                    <a:lnTo>
                      <a:pt x="1082349" y="533"/>
                    </a:lnTo>
                    <a:cubicBezTo>
                      <a:pt x="1081462" y="8877"/>
                      <a:pt x="1080929" y="17400"/>
                      <a:pt x="1080752" y="25922"/>
                    </a:cubicBezTo>
                    <a:cubicBezTo>
                      <a:pt x="1080752" y="26810"/>
                      <a:pt x="1080752" y="29296"/>
                      <a:pt x="1080752" y="31781"/>
                    </a:cubicBezTo>
                    <a:cubicBezTo>
                      <a:pt x="1068856" y="27343"/>
                      <a:pt x="1056605" y="23259"/>
                      <a:pt x="1044176" y="19708"/>
                    </a:cubicBezTo>
                    <a:lnTo>
                      <a:pt x="1044176" y="16690"/>
                    </a:lnTo>
                    <a:cubicBezTo>
                      <a:pt x="1044354" y="11186"/>
                      <a:pt x="1044531" y="5859"/>
                      <a:pt x="1044886" y="355"/>
                    </a:cubicBezTo>
                    <a:lnTo>
                      <a:pt x="1044709" y="355"/>
                    </a:lnTo>
                    <a:lnTo>
                      <a:pt x="1038317" y="355"/>
                    </a:lnTo>
                    <a:cubicBezTo>
                      <a:pt x="1037962" y="5682"/>
                      <a:pt x="1037784" y="11186"/>
                      <a:pt x="1037607" y="16512"/>
                    </a:cubicBezTo>
                    <a:lnTo>
                      <a:pt x="1037607" y="17755"/>
                    </a:lnTo>
                    <a:cubicBezTo>
                      <a:pt x="1026598" y="14737"/>
                      <a:pt x="1015413" y="12251"/>
                      <a:pt x="1004050" y="10120"/>
                    </a:cubicBezTo>
                    <a:cubicBezTo>
                      <a:pt x="1004050" y="6747"/>
                      <a:pt x="1004227" y="3551"/>
                      <a:pt x="1004405" y="178"/>
                    </a:cubicBezTo>
                    <a:lnTo>
                      <a:pt x="1004405" y="178"/>
                    </a:lnTo>
                    <a:lnTo>
                      <a:pt x="998013" y="178"/>
                    </a:lnTo>
                    <a:cubicBezTo>
                      <a:pt x="997835" y="3018"/>
                      <a:pt x="997658" y="6037"/>
                      <a:pt x="997658" y="8877"/>
                    </a:cubicBezTo>
                    <a:cubicBezTo>
                      <a:pt x="985052" y="6747"/>
                      <a:pt x="972268" y="4971"/>
                      <a:pt x="959307" y="3906"/>
                    </a:cubicBezTo>
                    <a:lnTo>
                      <a:pt x="959484" y="178"/>
                    </a:lnTo>
                    <a:lnTo>
                      <a:pt x="959307" y="178"/>
                    </a:lnTo>
                    <a:lnTo>
                      <a:pt x="952915" y="178"/>
                    </a:lnTo>
                    <a:lnTo>
                      <a:pt x="952738" y="3373"/>
                    </a:lnTo>
                    <a:cubicBezTo>
                      <a:pt x="942440" y="2663"/>
                      <a:pt x="932142" y="1243"/>
                      <a:pt x="921666" y="1243"/>
                    </a:cubicBezTo>
                    <a:lnTo>
                      <a:pt x="921666" y="178"/>
                    </a:lnTo>
                    <a:lnTo>
                      <a:pt x="915097" y="178"/>
                    </a:lnTo>
                    <a:lnTo>
                      <a:pt x="915097" y="1243"/>
                    </a:lnTo>
                    <a:cubicBezTo>
                      <a:pt x="904621" y="1243"/>
                      <a:pt x="894323" y="1065"/>
                      <a:pt x="884025" y="1776"/>
                    </a:cubicBezTo>
                    <a:lnTo>
                      <a:pt x="884025" y="355"/>
                    </a:lnTo>
                    <a:lnTo>
                      <a:pt x="877633" y="355"/>
                    </a:lnTo>
                    <a:lnTo>
                      <a:pt x="877633" y="2308"/>
                    </a:lnTo>
                    <a:cubicBezTo>
                      <a:pt x="864672" y="3373"/>
                      <a:pt x="851889" y="5149"/>
                      <a:pt x="839283" y="7280"/>
                    </a:cubicBezTo>
                    <a:cubicBezTo>
                      <a:pt x="839283" y="4971"/>
                      <a:pt x="839105" y="2663"/>
                      <a:pt x="838927" y="178"/>
                    </a:cubicBezTo>
                    <a:lnTo>
                      <a:pt x="832536" y="178"/>
                    </a:lnTo>
                    <a:cubicBezTo>
                      <a:pt x="832536" y="2841"/>
                      <a:pt x="832713" y="5682"/>
                      <a:pt x="832891" y="8345"/>
                    </a:cubicBezTo>
                    <a:cubicBezTo>
                      <a:pt x="821528" y="10475"/>
                      <a:pt x="810342" y="13139"/>
                      <a:pt x="799334" y="16157"/>
                    </a:cubicBezTo>
                    <a:lnTo>
                      <a:pt x="799334" y="14382"/>
                    </a:lnTo>
                    <a:cubicBezTo>
                      <a:pt x="799156" y="9765"/>
                      <a:pt x="798979" y="4971"/>
                      <a:pt x="798801" y="355"/>
                    </a:cubicBezTo>
                    <a:lnTo>
                      <a:pt x="798801" y="355"/>
                    </a:lnTo>
                    <a:lnTo>
                      <a:pt x="792409" y="355"/>
                    </a:lnTo>
                    <a:cubicBezTo>
                      <a:pt x="792764" y="4971"/>
                      <a:pt x="792942" y="9765"/>
                      <a:pt x="793119" y="14559"/>
                    </a:cubicBezTo>
                    <a:lnTo>
                      <a:pt x="793119" y="18110"/>
                    </a:lnTo>
                    <a:cubicBezTo>
                      <a:pt x="780691" y="21661"/>
                      <a:pt x="768617" y="25745"/>
                      <a:pt x="756544" y="30183"/>
                    </a:cubicBezTo>
                    <a:cubicBezTo>
                      <a:pt x="756544" y="27520"/>
                      <a:pt x="756544" y="24857"/>
                      <a:pt x="756544" y="23792"/>
                    </a:cubicBezTo>
                    <a:cubicBezTo>
                      <a:pt x="756366" y="15979"/>
                      <a:pt x="755834" y="8167"/>
                      <a:pt x="755123" y="533"/>
                    </a:cubicBezTo>
                    <a:lnTo>
                      <a:pt x="755123" y="533"/>
                    </a:lnTo>
                    <a:lnTo>
                      <a:pt x="748732" y="533"/>
                    </a:lnTo>
                    <a:cubicBezTo>
                      <a:pt x="749442" y="8167"/>
                      <a:pt x="750152" y="15979"/>
                      <a:pt x="750152" y="23969"/>
                    </a:cubicBezTo>
                    <a:cubicBezTo>
                      <a:pt x="750152" y="25390"/>
                      <a:pt x="750152" y="29651"/>
                      <a:pt x="750152" y="32669"/>
                    </a:cubicBezTo>
                    <a:cubicBezTo>
                      <a:pt x="595328" y="93924"/>
                      <a:pt x="481162"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2" y="9765"/>
                      <a:pt x="122332" y="14382"/>
                    </a:cubicBezTo>
                    <a:lnTo>
                      <a:pt x="122332" y="16335"/>
                    </a:lnTo>
                    <a:cubicBezTo>
                      <a:pt x="111324" y="13316"/>
                      <a:pt x="100139" y="10831"/>
                      <a:pt x="88775" y="8522"/>
                    </a:cubicBezTo>
                    <a:cubicBezTo>
                      <a:pt x="88775" y="5859"/>
                      <a:pt x="88953" y="3018"/>
                      <a:pt x="89131" y="355"/>
                    </a:cubicBezTo>
                    <a:lnTo>
                      <a:pt x="82739" y="355"/>
                    </a:lnTo>
                    <a:lnTo>
                      <a:pt x="82739" y="355"/>
                    </a:lnTo>
                    <a:cubicBezTo>
                      <a:pt x="82739" y="2663"/>
                      <a:pt x="82561" y="4971"/>
                      <a:pt x="82561" y="7457"/>
                    </a:cubicBezTo>
                    <a:cubicBezTo>
                      <a:pt x="69955" y="5326"/>
                      <a:pt x="57171" y="3551"/>
                      <a:pt x="44210" y="2486"/>
                    </a:cubicBezTo>
                    <a:lnTo>
                      <a:pt x="44388" y="533"/>
                    </a:lnTo>
                    <a:lnTo>
                      <a:pt x="37996" y="533"/>
                    </a:lnTo>
                    <a:lnTo>
                      <a:pt x="37996" y="533"/>
                    </a:lnTo>
                    <a:lnTo>
                      <a:pt x="37996" y="1953"/>
                    </a:lnTo>
                    <a:cubicBezTo>
                      <a:pt x="27698" y="1243"/>
                      <a:pt x="17400" y="710"/>
                      <a:pt x="6924" y="533"/>
                    </a:cubicBezTo>
                    <a:lnTo>
                      <a:pt x="6924" y="355"/>
                    </a:lnTo>
                    <a:lnTo>
                      <a:pt x="533" y="355"/>
                    </a:lnTo>
                    <a:lnTo>
                      <a:pt x="533" y="3729"/>
                    </a:lnTo>
                    <a:lnTo>
                      <a:pt x="533" y="8700"/>
                    </a:lnTo>
                    <a:lnTo>
                      <a:pt x="3728" y="8700"/>
                    </a:lnTo>
                    <a:cubicBezTo>
                      <a:pt x="251767" y="8700"/>
                      <a:pt x="453997" y="209154"/>
                      <a:pt x="458081" y="457013"/>
                    </a:cubicBezTo>
                    <a:lnTo>
                      <a:pt x="458081" y="460919"/>
                    </a:lnTo>
                    <a:cubicBezTo>
                      <a:pt x="447605" y="460919"/>
                      <a:pt x="437308" y="461452"/>
                      <a:pt x="427010" y="462162"/>
                    </a:cubicBezTo>
                    <a:lnTo>
                      <a:pt x="427010" y="460742"/>
                    </a:lnTo>
                    <a:cubicBezTo>
                      <a:pt x="423814" y="349951"/>
                      <a:pt x="378361"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7"/>
                    </a:lnTo>
                    <a:cubicBezTo>
                      <a:pt x="407656" y="463583"/>
                      <a:pt x="394873" y="465358"/>
                      <a:pt x="382267" y="467666"/>
                    </a:cubicBezTo>
                    <a:cubicBezTo>
                      <a:pt x="379426" y="260998"/>
                      <a:pt x="206669" y="93391"/>
                      <a:pt x="177" y="93391"/>
                    </a:cubicBezTo>
                    <a:lnTo>
                      <a:pt x="177" y="99783"/>
                    </a:lnTo>
                    <a:cubicBezTo>
                      <a:pt x="203296" y="99783"/>
                      <a:pt x="373567" y="265260"/>
                      <a:pt x="375875" y="468732"/>
                    </a:cubicBezTo>
                    <a:cubicBezTo>
                      <a:pt x="364512" y="470862"/>
                      <a:pt x="353326" y="473348"/>
                      <a:pt x="342318" y="476366"/>
                    </a:cubicBezTo>
                    <a:lnTo>
                      <a:pt x="342318" y="475123"/>
                    </a:lnTo>
                    <a:cubicBezTo>
                      <a:pt x="340542" y="385816"/>
                      <a:pt x="304677" y="302012"/>
                      <a:pt x="240936" y="239337"/>
                    </a:cubicBezTo>
                    <a:cubicBezTo>
                      <a:pt x="177196" y="176485"/>
                      <a:pt x="89485" y="142040"/>
                      <a:pt x="177" y="142040"/>
                    </a:cubicBezTo>
                    <a:lnTo>
                      <a:pt x="177" y="148432"/>
                    </a:lnTo>
                    <a:cubicBezTo>
                      <a:pt x="179859" y="148432"/>
                      <a:pt x="332375" y="295088"/>
                      <a:pt x="335749" y="475123"/>
                    </a:cubicBezTo>
                    <a:lnTo>
                      <a:pt x="335749" y="478142"/>
                    </a:lnTo>
                    <a:cubicBezTo>
                      <a:pt x="323320" y="481693"/>
                      <a:pt x="311247" y="485599"/>
                      <a:pt x="299173" y="490038"/>
                    </a:cubicBezTo>
                    <a:cubicBezTo>
                      <a:pt x="299173" y="487552"/>
                      <a:pt x="299173" y="485066"/>
                      <a:pt x="299173" y="484178"/>
                    </a:cubicBezTo>
                    <a:cubicBezTo>
                      <a:pt x="295977" y="324028"/>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3" y="821878"/>
                    </a:lnTo>
                    <a:cubicBezTo>
                      <a:pt x="10298" y="826495"/>
                      <a:pt x="9410" y="831111"/>
                      <a:pt x="8522" y="835727"/>
                    </a:cubicBezTo>
                    <a:lnTo>
                      <a:pt x="7812" y="840343"/>
                    </a:lnTo>
                    <a:cubicBezTo>
                      <a:pt x="6569" y="847268"/>
                      <a:pt x="5504" y="854370"/>
                      <a:pt x="4439" y="861294"/>
                    </a:cubicBezTo>
                    <a:cubicBezTo>
                      <a:pt x="4084" y="863603"/>
                      <a:pt x="3728" y="865911"/>
                      <a:pt x="3551" y="868396"/>
                    </a:cubicBezTo>
                    <a:lnTo>
                      <a:pt x="3551" y="868929"/>
                    </a:lnTo>
                    <a:cubicBezTo>
                      <a:pt x="1598" y="885441"/>
                      <a:pt x="533" y="902308"/>
                      <a:pt x="355" y="919176"/>
                    </a:cubicBezTo>
                    <a:lnTo>
                      <a:pt x="355" y="919176"/>
                    </a:lnTo>
                    <a:lnTo>
                      <a:pt x="6747" y="919176"/>
                    </a:lnTo>
                    <a:lnTo>
                      <a:pt x="6747" y="919176"/>
                    </a:lnTo>
                    <a:cubicBezTo>
                      <a:pt x="6747" y="915270"/>
                      <a:pt x="6924" y="911363"/>
                      <a:pt x="7102" y="907635"/>
                    </a:cubicBezTo>
                    <a:cubicBezTo>
                      <a:pt x="7280" y="904617"/>
                      <a:pt x="7280" y="901598"/>
                      <a:pt x="7457" y="898580"/>
                    </a:cubicBezTo>
                    <a:cubicBezTo>
                      <a:pt x="7812" y="892366"/>
                      <a:pt x="8345" y="886329"/>
                      <a:pt x="8878" y="880115"/>
                    </a:cubicBezTo>
                    <a:lnTo>
                      <a:pt x="9233" y="876031"/>
                    </a:lnTo>
                    <a:cubicBezTo>
                      <a:pt x="32847" y="646814"/>
                      <a:pt x="226555" y="467311"/>
                      <a:pt x="461277" y="467311"/>
                    </a:cubicBezTo>
                    <a:cubicBezTo>
                      <a:pt x="695999" y="467311"/>
                      <a:pt x="889884" y="646814"/>
                      <a:pt x="913321" y="876209"/>
                    </a:cubicBezTo>
                    <a:lnTo>
                      <a:pt x="913676" y="879760"/>
                    </a:lnTo>
                    <a:cubicBezTo>
                      <a:pt x="914209" y="885974"/>
                      <a:pt x="914742" y="892366"/>
                      <a:pt x="915097" y="898757"/>
                    </a:cubicBezTo>
                    <a:cubicBezTo>
                      <a:pt x="915274" y="901598"/>
                      <a:pt x="915274" y="904439"/>
                      <a:pt x="915452" y="907280"/>
                    </a:cubicBezTo>
                    <a:cubicBezTo>
                      <a:pt x="915629" y="911363"/>
                      <a:pt x="915629" y="915270"/>
                      <a:pt x="915807" y="919353"/>
                    </a:cubicBezTo>
                    <a:lnTo>
                      <a:pt x="915807" y="919353"/>
                    </a:lnTo>
                    <a:lnTo>
                      <a:pt x="922376" y="919353"/>
                    </a:lnTo>
                    <a:lnTo>
                      <a:pt x="922376" y="919353"/>
                    </a:lnTo>
                    <a:cubicBezTo>
                      <a:pt x="922376" y="915447"/>
                      <a:pt x="922554" y="911541"/>
                      <a:pt x="922731" y="907812"/>
                    </a:cubicBezTo>
                    <a:cubicBezTo>
                      <a:pt x="922731" y="904794"/>
                      <a:pt x="922909" y="901776"/>
                      <a:pt x="923086" y="898757"/>
                    </a:cubicBezTo>
                    <a:cubicBezTo>
                      <a:pt x="923442" y="892543"/>
                      <a:pt x="923974" y="886507"/>
                      <a:pt x="924507" y="880292"/>
                    </a:cubicBezTo>
                    <a:lnTo>
                      <a:pt x="924862" y="876209"/>
                    </a:lnTo>
                    <a:cubicBezTo>
                      <a:pt x="948476" y="646992"/>
                      <a:pt x="1142184" y="467489"/>
                      <a:pt x="1376906" y="467489"/>
                    </a:cubicBezTo>
                    <a:cubicBezTo>
                      <a:pt x="1611628" y="467489"/>
                      <a:pt x="1805514" y="646992"/>
                      <a:pt x="1828951" y="876386"/>
                    </a:cubicBezTo>
                    <a:lnTo>
                      <a:pt x="1829306" y="879937"/>
                    </a:lnTo>
                    <a:cubicBezTo>
                      <a:pt x="1829838" y="886151"/>
                      <a:pt x="1830371" y="892543"/>
                      <a:pt x="1830726" y="898935"/>
                    </a:cubicBezTo>
                    <a:cubicBezTo>
                      <a:pt x="1830904" y="901776"/>
                      <a:pt x="1830904" y="904617"/>
                      <a:pt x="1831081" y="907457"/>
                    </a:cubicBezTo>
                    <a:cubicBezTo>
                      <a:pt x="1831259" y="911541"/>
                      <a:pt x="1831259" y="915447"/>
                      <a:pt x="1831436" y="919531"/>
                    </a:cubicBezTo>
                    <a:lnTo>
                      <a:pt x="1831436" y="919531"/>
                    </a:lnTo>
                    <a:lnTo>
                      <a:pt x="1837828" y="919531"/>
                    </a:lnTo>
                    <a:cubicBezTo>
                      <a:pt x="1837651" y="902486"/>
                      <a:pt x="1836585" y="885796"/>
                      <a:pt x="1834632" y="869284"/>
                    </a:cubicBezTo>
                    <a:lnTo>
                      <a:pt x="1834632" y="868752"/>
                    </a:lnTo>
                    <a:cubicBezTo>
                      <a:pt x="1834277" y="866443"/>
                      <a:pt x="1833922" y="864313"/>
                      <a:pt x="1833744" y="862005"/>
                    </a:cubicBezTo>
                    <a:cubicBezTo>
                      <a:pt x="1832857" y="854725"/>
                      <a:pt x="1831614" y="847445"/>
                      <a:pt x="1830371" y="840343"/>
                    </a:cubicBezTo>
                    <a:lnTo>
                      <a:pt x="1829661" y="836260"/>
                    </a:lnTo>
                    <a:cubicBezTo>
                      <a:pt x="1828773" y="831466"/>
                      <a:pt x="1827708" y="826850"/>
                      <a:pt x="1826643" y="822233"/>
                    </a:cubicBezTo>
                    <a:lnTo>
                      <a:pt x="1826110" y="820280"/>
                    </a:lnTo>
                    <a:cubicBezTo>
                      <a:pt x="1792020" y="670606"/>
                      <a:pt x="1685312" y="548452"/>
                      <a:pt x="1545224" y="493056"/>
                    </a:cubicBezTo>
                    <a:cubicBezTo>
                      <a:pt x="1545224" y="490038"/>
                      <a:pt x="1545224" y="485954"/>
                      <a:pt x="1545224" y="484711"/>
                    </a:cubicBezTo>
                    <a:cubicBezTo>
                      <a:pt x="1548243" y="327935"/>
                      <a:pt x="1681228" y="200454"/>
                      <a:pt x="1837651" y="200454"/>
                    </a:cubicBezTo>
                    <a:lnTo>
                      <a:pt x="1837651" y="194062"/>
                    </a:lnTo>
                    <a:cubicBezTo>
                      <a:pt x="1677855" y="194062"/>
                      <a:pt x="1542029" y="324384"/>
                      <a:pt x="1538832" y="484711"/>
                    </a:cubicBezTo>
                    <a:cubicBezTo>
                      <a:pt x="1538832" y="485599"/>
                      <a:pt x="1538832" y="488085"/>
                      <a:pt x="1538832" y="490570"/>
                    </a:cubicBezTo>
                    <a:cubicBezTo>
                      <a:pt x="1526937" y="486132"/>
                      <a:pt x="1514686" y="482048"/>
                      <a:pt x="1502257" y="478674"/>
                    </a:cubicBezTo>
                    <a:lnTo>
                      <a:pt x="1502257" y="475656"/>
                    </a:lnTo>
                    <a:cubicBezTo>
                      <a:pt x="1503855" y="387946"/>
                      <a:pt x="1539188" y="305918"/>
                      <a:pt x="1601685" y="244486"/>
                    </a:cubicBezTo>
                    <a:cubicBezTo>
                      <a:pt x="1664184"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1" y="386349"/>
                      <a:pt x="1495865" y="475656"/>
                    </a:cubicBezTo>
                    <a:lnTo>
                      <a:pt x="1495865" y="476899"/>
                    </a:lnTo>
                    <a:cubicBezTo>
                      <a:pt x="1484857" y="473881"/>
                      <a:pt x="1473672" y="471395"/>
                      <a:pt x="1462308" y="469264"/>
                    </a:cubicBezTo>
                    <a:cubicBezTo>
                      <a:pt x="1464616" y="265615"/>
                      <a:pt x="1634355" y="100316"/>
                      <a:pt x="1837651" y="100316"/>
                    </a:cubicBezTo>
                    <a:lnTo>
                      <a:pt x="1837651" y="93924"/>
                    </a:lnTo>
                    <a:cubicBezTo>
                      <a:pt x="1631159" y="93924"/>
                      <a:pt x="1458757" y="261531"/>
                      <a:pt x="1455916" y="468199"/>
                    </a:cubicBezTo>
                    <a:cubicBezTo>
                      <a:pt x="1443310" y="466068"/>
                      <a:pt x="1430527" y="464293"/>
                      <a:pt x="1417565" y="463050"/>
                    </a:cubicBezTo>
                    <a:cubicBezTo>
                      <a:pt x="1424667" y="237739"/>
                      <a:pt x="1613759" y="55218"/>
                      <a:pt x="1837651" y="55218"/>
                    </a:cubicBezTo>
                    <a:lnTo>
                      <a:pt x="1837651" y="48826"/>
                    </a:lnTo>
                    <a:cubicBezTo>
                      <a:pt x="1610386" y="48826"/>
                      <a:pt x="1418453" y="234011"/>
                      <a:pt x="1411174" y="462695"/>
                    </a:cubicBezTo>
                    <a:cubicBezTo>
                      <a:pt x="1400876" y="461985"/>
                      <a:pt x="1390578" y="461452"/>
                      <a:pt x="1380102" y="461275"/>
                    </a:cubicBezTo>
                    <a:cubicBezTo>
                      <a:pt x="1380102" y="457546"/>
                      <a:pt x="1380280" y="453640"/>
                      <a:pt x="1380457" y="449911"/>
                    </a:cubicBezTo>
                    <a:cubicBezTo>
                      <a:pt x="1380635" y="446893"/>
                      <a:pt x="1380635" y="443875"/>
                      <a:pt x="1380812" y="440856"/>
                    </a:cubicBezTo>
                    <a:cubicBezTo>
                      <a:pt x="1381168" y="434642"/>
                      <a:pt x="1381700" y="428605"/>
                      <a:pt x="1382233" y="422391"/>
                    </a:cubicBezTo>
                    <a:lnTo>
                      <a:pt x="1382588" y="418307"/>
                    </a:lnTo>
                    <a:cubicBezTo>
                      <a:pt x="1406202" y="188913"/>
                      <a:pt x="1602751" y="9588"/>
                      <a:pt x="1837651" y="9588"/>
                    </a:cubicBezTo>
                    <a:lnTo>
                      <a:pt x="1838183" y="9588"/>
                    </a:lnTo>
                    <a:lnTo>
                      <a:pt x="1838183" y="6392"/>
                    </a:lnTo>
                    <a:cubicBezTo>
                      <a:pt x="1838183" y="4616"/>
                      <a:pt x="1838183" y="2663"/>
                      <a:pt x="1838183" y="888"/>
                    </a:cubicBezTo>
                    <a:lnTo>
                      <a:pt x="1838006" y="888"/>
                    </a:lnTo>
                    <a:lnTo>
                      <a:pt x="1831614" y="888"/>
                    </a:lnTo>
                    <a:lnTo>
                      <a:pt x="1830726" y="1776"/>
                    </a:lnTo>
                    <a:close/>
                    <a:moveTo>
                      <a:pt x="926992" y="819215"/>
                    </a:moveTo>
                    <a:lnTo>
                      <a:pt x="926460" y="821523"/>
                    </a:lnTo>
                    <a:cubicBezTo>
                      <a:pt x="925395" y="826140"/>
                      <a:pt x="924507" y="830756"/>
                      <a:pt x="923619" y="835372"/>
                    </a:cubicBezTo>
                    <a:lnTo>
                      <a:pt x="922731" y="839988"/>
                    </a:lnTo>
                    <a:cubicBezTo>
                      <a:pt x="921488" y="846913"/>
                      <a:pt x="920423" y="853837"/>
                      <a:pt x="919535" y="860939"/>
                    </a:cubicBezTo>
                    <a:cubicBezTo>
                      <a:pt x="919180" y="863247"/>
                      <a:pt x="918825" y="865733"/>
                      <a:pt x="918648" y="868041"/>
                    </a:cubicBezTo>
                    <a:cubicBezTo>
                      <a:pt x="918293" y="865733"/>
                      <a:pt x="917937" y="863603"/>
                      <a:pt x="917760" y="861294"/>
                    </a:cubicBezTo>
                    <a:cubicBezTo>
                      <a:pt x="916872" y="854015"/>
                      <a:pt x="915629" y="846735"/>
                      <a:pt x="914387" y="839633"/>
                    </a:cubicBezTo>
                    <a:lnTo>
                      <a:pt x="913676" y="835550"/>
                    </a:lnTo>
                    <a:cubicBezTo>
                      <a:pt x="912789" y="830756"/>
                      <a:pt x="911723" y="826140"/>
                      <a:pt x="910658" y="821523"/>
                    </a:cubicBezTo>
                    <a:lnTo>
                      <a:pt x="910125" y="819570"/>
                    </a:lnTo>
                    <a:cubicBezTo>
                      <a:pt x="876036" y="669896"/>
                      <a:pt x="769328" y="547741"/>
                      <a:pt x="629240" y="492346"/>
                    </a:cubicBezTo>
                    <a:cubicBezTo>
                      <a:pt x="629240" y="489327"/>
                      <a:pt x="629240" y="485244"/>
                      <a:pt x="629240" y="484001"/>
                    </a:cubicBezTo>
                    <a:cubicBezTo>
                      <a:pt x="632258" y="327224"/>
                      <a:pt x="762048" y="199744"/>
                      <a:pt x="918470" y="199744"/>
                    </a:cubicBezTo>
                    <a:cubicBezTo>
                      <a:pt x="1074892" y="199744"/>
                      <a:pt x="1204682" y="327224"/>
                      <a:pt x="1207701" y="484001"/>
                    </a:cubicBezTo>
                    <a:cubicBezTo>
                      <a:pt x="1207701" y="485244"/>
                      <a:pt x="1207701" y="489327"/>
                      <a:pt x="1207701" y="492346"/>
                    </a:cubicBezTo>
                    <a:cubicBezTo>
                      <a:pt x="1067790" y="547564"/>
                      <a:pt x="961082" y="669718"/>
                      <a:pt x="926992" y="819215"/>
                    </a:cubicBezTo>
                    <a:close/>
                    <a:moveTo>
                      <a:pt x="1214270" y="489683"/>
                    </a:moveTo>
                    <a:cubicBezTo>
                      <a:pt x="1214270" y="487197"/>
                      <a:pt x="1214270" y="484711"/>
                      <a:pt x="1214270" y="483823"/>
                    </a:cubicBezTo>
                    <a:cubicBezTo>
                      <a:pt x="1211074" y="323673"/>
                      <a:pt x="1078443" y="193174"/>
                      <a:pt x="918648" y="193174"/>
                    </a:cubicBezTo>
                    <a:cubicBezTo>
                      <a:pt x="758852" y="193174"/>
                      <a:pt x="626222" y="323496"/>
                      <a:pt x="623026" y="483823"/>
                    </a:cubicBezTo>
                    <a:cubicBezTo>
                      <a:pt x="623026" y="484711"/>
                      <a:pt x="623026" y="487197"/>
                      <a:pt x="623026" y="489683"/>
                    </a:cubicBezTo>
                    <a:cubicBezTo>
                      <a:pt x="611130" y="485244"/>
                      <a:pt x="598879" y="481160"/>
                      <a:pt x="586450" y="477787"/>
                    </a:cubicBezTo>
                    <a:lnTo>
                      <a:pt x="586450" y="474768"/>
                    </a:lnTo>
                    <a:cubicBezTo>
                      <a:pt x="588048" y="387059"/>
                      <a:pt x="623381" y="305031"/>
                      <a:pt x="685879" y="243598"/>
                    </a:cubicBezTo>
                    <a:cubicBezTo>
                      <a:pt x="748376" y="181989"/>
                      <a:pt x="831115" y="148077"/>
                      <a:pt x="918648" y="148077"/>
                    </a:cubicBezTo>
                    <a:cubicBezTo>
                      <a:pt x="1098329" y="148077"/>
                      <a:pt x="1247472" y="294733"/>
                      <a:pt x="1250845" y="474768"/>
                    </a:cubicBezTo>
                    <a:lnTo>
                      <a:pt x="1250845" y="477787"/>
                    </a:lnTo>
                    <a:cubicBezTo>
                      <a:pt x="1238417" y="481160"/>
                      <a:pt x="1226166" y="485244"/>
                      <a:pt x="1214270" y="489683"/>
                    </a:cubicBezTo>
                    <a:close/>
                    <a:moveTo>
                      <a:pt x="1257060" y="475834"/>
                    </a:moveTo>
                    <a:lnTo>
                      <a:pt x="1257060" y="474591"/>
                    </a:lnTo>
                    <a:cubicBezTo>
                      <a:pt x="1255284" y="385283"/>
                      <a:pt x="1219419" y="301480"/>
                      <a:pt x="1155678" y="238805"/>
                    </a:cubicBezTo>
                    <a:cubicBezTo>
                      <a:pt x="1091937" y="175952"/>
                      <a:pt x="1007778" y="141507"/>
                      <a:pt x="918293" y="141507"/>
                    </a:cubicBezTo>
                    <a:cubicBezTo>
                      <a:pt x="828985" y="141507"/>
                      <a:pt x="744648" y="176129"/>
                      <a:pt x="680907" y="238805"/>
                    </a:cubicBezTo>
                    <a:cubicBezTo>
                      <a:pt x="617344" y="301480"/>
                      <a:pt x="581301" y="385283"/>
                      <a:pt x="579526" y="474591"/>
                    </a:cubicBezTo>
                    <a:lnTo>
                      <a:pt x="579526" y="475834"/>
                    </a:lnTo>
                    <a:cubicBezTo>
                      <a:pt x="568518" y="472815"/>
                      <a:pt x="557332" y="470330"/>
                      <a:pt x="545969" y="468199"/>
                    </a:cubicBezTo>
                    <a:cubicBezTo>
                      <a:pt x="548277" y="264549"/>
                      <a:pt x="714819" y="99250"/>
                      <a:pt x="918115" y="99250"/>
                    </a:cubicBezTo>
                    <a:cubicBezTo>
                      <a:pt x="1121411" y="99250"/>
                      <a:pt x="1287953" y="264727"/>
                      <a:pt x="1290262" y="468199"/>
                    </a:cubicBezTo>
                    <a:cubicBezTo>
                      <a:pt x="1279431" y="470330"/>
                      <a:pt x="1268245" y="472815"/>
                      <a:pt x="1257060" y="475834"/>
                    </a:cubicBezTo>
                    <a:close/>
                    <a:moveTo>
                      <a:pt x="1297009" y="467134"/>
                    </a:moveTo>
                    <a:cubicBezTo>
                      <a:pt x="1294168" y="260466"/>
                      <a:pt x="1124784" y="92859"/>
                      <a:pt x="918470" y="92859"/>
                    </a:cubicBezTo>
                    <a:cubicBezTo>
                      <a:pt x="711978" y="92859"/>
                      <a:pt x="542773" y="260466"/>
                      <a:pt x="539932" y="467134"/>
                    </a:cubicBezTo>
                    <a:cubicBezTo>
                      <a:pt x="527326" y="465003"/>
                      <a:pt x="514542" y="463228"/>
                      <a:pt x="501581" y="461985"/>
                    </a:cubicBezTo>
                    <a:cubicBezTo>
                      <a:pt x="508683" y="236674"/>
                      <a:pt x="694579" y="54153"/>
                      <a:pt x="918470" y="54153"/>
                    </a:cubicBezTo>
                    <a:cubicBezTo>
                      <a:pt x="1027841" y="54153"/>
                      <a:pt x="1131176" y="96232"/>
                      <a:pt x="1209476" y="172756"/>
                    </a:cubicBezTo>
                    <a:cubicBezTo>
                      <a:pt x="1287598" y="249102"/>
                      <a:pt x="1332341" y="351194"/>
                      <a:pt x="1335537" y="460209"/>
                    </a:cubicBezTo>
                    <a:lnTo>
                      <a:pt x="1335537" y="461985"/>
                    </a:lnTo>
                    <a:cubicBezTo>
                      <a:pt x="1322576" y="463228"/>
                      <a:pt x="1309792" y="464826"/>
                      <a:pt x="1297009" y="467134"/>
                    </a:cubicBezTo>
                    <a:close/>
                    <a:moveTo>
                      <a:pt x="1341929" y="461452"/>
                    </a:moveTo>
                    <a:lnTo>
                      <a:pt x="1341929" y="460032"/>
                    </a:lnTo>
                    <a:cubicBezTo>
                      <a:pt x="1338733" y="349241"/>
                      <a:pt x="1293280" y="245551"/>
                      <a:pt x="1213915" y="167962"/>
                    </a:cubicBezTo>
                    <a:cubicBezTo>
                      <a:pt x="1134372" y="90373"/>
                      <a:pt x="1029439" y="47583"/>
                      <a:pt x="918470" y="47583"/>
                    </a:cubicBezTo>
                    <a:cubicBezTo>
                      <a:pt x="691205" y="47583"/>
                      <a:pt x="502469" y="232768"/>
                      <a:pt x="495189" y="461452"/>
                    </a:cubicBezTo>
                    <a:cubicBezTo>
                      <a:pt x="484891" y="460742"/>
                      <a:pt x="474593" y="460209"/>
                      <a:pt x="464118" y="460032"/>
                    </a:cubicBezTo>
                    <a:lnTo>
                      <a:pt x="464118" y="456658"/>
                    </a:lnTo>
                    <a:cubicBezTo>
                      <a:pt x="467846" y="209686"/>
                      <a:pt x="668479" y="9410"/>
                      <a:pt x="915274" y="7635"/>
                    </a:cubicBezTo>
                    <a:lnTo>
                      <a:pt x="921311" y="7635"/>
                    </a:lnTo>
                    <a:cubicBezTo>
                      <a:pt x="1156033" y="7635"/>
                      <a:pt x="1347078" y="187848"/>
                      <a:pt x="1370692" y="417242"/>
                    </a:cubicBezTo>
                    <a:lnTo>
                      <a:pt x="1371047" y="420793"/>
                    </a:lnTo>
                    <a:cubicBezTo>
                      <a:pt x="1371580" y="427007"/>
                      <a:pt x="1372112" y="433399"/>
                      <a:pt x="1372467" y="439791"/>
                    </a:cubicBezTo>
                    <a:cubicBezTo>
                      <a:pt x="1372645" y="442632"/>
                      <a:pt x="1372645" y="445473"/>
                      <a:pt x="1372645" y="448313"/>
                    </a:cubicBezTo>
                    <a:cubicBezTo>
                      <a:pt x="1372823" y="452220"/>
                      <a:pt x="1373000" y="456126"/>
                      <a:pt x="1373000" y="460209"/>
                    </a:cubicBezTo>
                    <a:cubicBezTo>
                      <a:pt x="1362525" y="460209"/>
                      <a:pt x="1352227" y="460742"/>
                      <a:pt x="1341929" y="461452"/>
                    </a:cubicBezTo>
                    <a:close/>
                  </a:path>
                </a:pathLst>
              </a:custGeom>
              <a:grpFill/>
              <a:ln w="10769" cap="flat">
                <a:noFill/>
                <a:prstDash val="solid"/>
                <a:miter/>
              </a:ln>
            </p:spPr>
            <p:txBody>
              <a:bodyPr rtlCol="0" anchor="ctr"/>
              <a:lstStyle/>
              <a:p>
                <a:endParaRPr lang="en-US" dirty="0"/>
              </a:p>
            </p:txBody>
          </p:sp>
          <p:sp>
            <p:nvSpPr>
              <p:cNvPr id="1206" name="Freeform: Shape 1205">
                <a:extLst>
                  <a:ext uri="{FF2B5EF4-FFF2-40B4-BE49-F238E27FC236}">
                    <a16:creationId xmlns:a16="http://schemas.microsoft.com/office/drawing/2014/main" id="{6596792C-D2EB-4153-BBDA-D957B5C9A723}"/>
                  </a:ext>
                </a:extLst>
              </p:cNvPr>
              <p:cNvSpPr/>
              <p:nvPr/>
            </p:nvSpPr>
            <p:spPr>
              <a:xfrm>
                <a:off x="3348608" y="1011679"/>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207" name="Freeform: Shape 1206">
                <a:extLst>
                  <a:ext uri="{FF2B5EF4-FFF2-40B4-BE49-F238E27FC236}">
                    <a16:creationId xmlns:a16="http://schemas.microsoft.com/office/drawing/2014/main" id="{2FBB1B42-022B-4D9D-94C7-70F0189DF92B}"/>
                  </a:ext>
                </a:extLst>
              </p:cNvPr>
              <p:cNvSpPr/>
              <p:nvPr/>
            </p:nvSpPr>
            <p:spPr>
              <a:xfrm>
                <a:off x="3392463" y="106334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208" name="Freeform: Shape 1207">
                <a:extLst>
                  <a:ext uri="{FF2B5EF4-FFF2-40B4-BE49-F238E27FC236}">
                    <a16:creationId xmlns:a16="http://schemas.microsoft.com/office/drawing/2014/main" id="{86F33655-8C48-46BD-8B42-B633D5B0BC17}"/>
                  </a:ext>
                </a:extLst>
              </p:cNvPr>
              <p:cNvSpPr/>
              <p:nvPr/>
            </p:nvSpPr>
            <p:spPr>
              <a:xfrm>
                <a:off x="4307915" y="1982521"/>
                <a:ext cx="588402" cy="267212"/>
              </a:xfrm>
              <a:custGeom>
                <a:avLst/>
                <a:gdLst>
                  <a:gd name="connsiteX0" fmla="*/ 294202 w 588402"/>
                  <a:gd name="connsiteY0" fmla="*/ 0 h 267212"/>
                  <a:gd name="connsiteX1" fmla="*/ 0 w 588402"/>
                  <a:gd name="connsiteY1" fmla="*/ 267212 h 267212"/>
                  <a:gd name="connsiteX2" fmla="*/ 177 w 588402"/>
                  <a:gd name="connsiteY2" fmla="*/ 267212 h 267212"/>
                  <a:gd name="connsiteX3" fmla="*/ 6569 w 588402"/>
                  <a:gd name="connsiteY3" fmla="*/ 267212 h 267212"/>
                  <a:gd name="connsiteX4" fmla="*/ 294379 w 588402"/>
                  <a:gd name="connsiteY4" fmla="*/ 6392 h 267212"/>
                  <a:gd name="connsiteX5" fmla="*/ 582011 w 588402"/>
                  <a:gd name="connsiteY5" fmla="*/ 267212 h 267212"/>
                  <a:gd name="connsiteX6" fmla="*/ 588226 w 588402"/>
                  <a:gd name="connsiteY6" fmla="*/ 267212 h 267212"/>
                  <a:gd name="connsiteX7" fmla="*/ 588403 w 588402"/>
                  <a:gd name="connsiteY7" fmla="*/ 267212 h 267212"/>
                  <a:gd name="connsiteX8" fmla="*/ 294202 w 588402"/>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402" h="267212">
                    <a:moveTo>
                      <a:pt x="294202" y="0"/>
                    </a:moveTo>
                    <a:cubicBezTo>
                      <a:pt x="142218" y="0"/>
                      <a:pt x="14914" y="117893"/>
                      <a:pt x="0" y="267212"/>
                    </a:cubicBezTo>
                    <a:lnTo>
                      <a:pt x="177" y="267212"/>
                    </a:lnTo>
                    <a:lnTo>
                      <a:pt x="6569" y="267212"/>
                    </a:lnTo>
                    <a:cubicBezTo>
                      <a:pt x="21483" y="121444"/>
                      <a:pt x="145769" y="6392"/>
                      <a:pt x="294379" y="6392"/>
                    </a:cubicBezTo>
                    <a:cubicBezTo>
                      <a:pt x="442812" y="6392"/>
                      <a:pt x="567274" y="121444"/>
                      <a:pt x="582011" y="267212"/>
                    </a:cubicBezTo>
                    <a:lnTo>
                      <a:pt x="588226" y="267212"/>
                    </a:lnTo>
                    <a:lnTo>
                      <a:pt x="588403" y="267212"/>
                    </a:lnTo>
                    <a:cubicBezTo>
                      <a:pt x="573489" y="117716"/>
                      <a:pt x="446185" y="0"/>
                      <a:pt x="294202" y="0"/>
                    </a:cubicBezTo>
                    <a:close/>
                  </a:path>
                </a:pathLst>
              </a:custGeom>
              <a:grpFill/>
              <a:ln w="10769" cap="flat">
                <a:noFill/>
                <a:prstDash val="solid"/>
                <a:miter/>
              </a:ln>
            </p:spPr>
            <p:txBody>
              <a:bodyPr rtlCol="0" anchor="ctr"/>
              <a:lstStyle/>
              <a:p>
                <a:endParaRPr lang="en-US" dirty="0"/>
              </a:p>
            </p:txBody>
          </p:sp>
          <p:sp>
            <p:nvSpPr>
              <p:cNvPr id="1209" name="Freeform: Shape 1208">
                <a:extLst>
                  <a:ext uri="{FF2B5EF4-FFF2-40B4-BE49-F238E27FC236}">
                    <a16:creationId xmlns:a16="http://schemas.microsoft.com/office/drawing/2014/main" id="{EBB10540-F69C-407C-8450-852A511A6935}"/>
                  </a:ext>
                </a:extLst>
              </p:cNvPr>
              <p:cNvSpPr/>
              <p:nvPr/>
            </p:nvSpPr>
            <p:spPr>
              <a:xfrm>
                <a:off x="4178836" y="1836753"/>
                <a:ext cx="846917" cy="412803"/>
              </a:xfrm>
              <a:custGeom>
                <a:avLst/>
                <a:gdLst>
                  <a:gd name="connsiteX0" fmla="*/ 846739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5173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8"/>
                    </a:moveTo>
                    <a:cubicBezTo>
                      <a:pt x="843544" y="301657"/>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69"/>
                      <a:pt x="423458" y="6569"/>
                    </a:cubicBezTo>
                    <a:cubicBezTo>
                      <a:pt x="532830" y="6569"/>
                      <a:pt x="635987" y="48649"/>
                      <a:pt x="714464" y="125173"/>
                    </a:cubicBezTo>
                    <a:cubicBezTo>
                      <a:pt x="792587" y="201519"/>
                      <a:pt x="837329" y="303610"/>
                      <a:pt x="840526" y="412626"/>
                    </a:cubicBezTo>
                    <a:lnTo>
                      <a:pt x="840526"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210" name="Freeform: Shape 1209">
                <a:extLst>
                  <a:ext uri="{FF2B5EF4-FFF2-40B4-BE49-F238E27FC236}">
                    <a16:creationId xmlns:a16="http://schemas.microsoft.com/office/drawing/2014/main" id="{3C1A4B4E-AD28-4B2D-8BCA-6897077E3A84}"/>
                  </a:ext>
                </a:extLst>
              </p:cNvPr>
              <p:cNvSpPr/>
              <p:nvPr/>
            </p:nvSpPr>
            <p:spPr>
              <a:xfrm>
                <a:off x="3308304" y="1882028"/>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11" name="Freeform: Shape 1210">
                <a:extLst>
                  <a:ext uri="{FF2B5EF4-FFF2-40B4-BE49-F238E27FC236}">
                    <a16:creationId xmlns:a16="http://schemas.microsoft.com/office/drawing/2014/main" id="{38246283-7E7E-4A5B-9360-19C925C62DA3}"/>
                  </a:ext>
                </a:extLst>
              </p:cNvPr>
              <p:cNvSpPr/>
              <p:nvPr/>
            </p:nvSpPr>
            <p:spPr>
              <a:xfrm>
                <a:off x="4223756" y="1882028"/>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12" name="Freeform: Shape 1211">
                <a:extLst>
                  <a:ext uri="{FF2B5EF4-FFF2-40B4-BE49-F238E27FC236}">
                    <a16:creationId xmlns:a16="http://schemas.microsoft.com/office/drawing/2014/main" id="{89859C9E-8C46-46B4-AED0-568481CF654D}"/>
                  </a:ext>
                </a:extLst>
              </p:cNvPr>
              <p:cNvSpPr/>
              <p:nvPr/>
            </p:nvSpPr>
            <p:spPr>
              <a:xfrm>
                <a:off x="4264060" y="1930854"/>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9"/>
                      <a:pt x="0" y="318880"/>
                    </a:cubicBezTo>
                    <a:lnTo>
                      <a:pt x="0" y="318880"/>
                    </a:lnTo>
                    <a:lnTo>
                      <a:pt x="6392" y="318880"/>
                    </a:lnTo>
                    <a:cubicBezTo>
                      <a:pt x="11363" y="236674"/>
                      <a:pt x="46163" y="159972"/>
                      <a:pt x="105110" y="101914"/>
                    </a:cubicBezTo>
                    <a:cubicBezTo>
                      <a:pt x="167608" y="40304"/>
                      <a:pt x="250346" y="6392"/>
                      <a:pt x="337879" y="6392"/>
                    </a:cubicBezTo>
                    <a:cubicBezTo>
                      <a:pt x="512767" y="6392"/>
                      <a:pt x="658714" y="145236"/>
                      <a:pt x="669366" y="318880"/>
                    </a:cubicBezTo>
                    <a:lnTo>
                      <a:pt x="675758" y="318880"/>
                    </a:lnTo>
                    <a:lnTo>
                      <a:pt x="675758" y="318880"/>
                    </a:lnTo>
                    <a:cubicBezTo>
                      <a:pt x="671142" y="234899"/>
                      <a:pt x="635632" y="156599"/>
                      <a:pt x="575442" y="97297"/>
                    </a:cubicBezTo>
                    <a:close/>
                  </a:path>
                </a:pathLst>
              </a:custGeom>
              <a:grpFill/>
              <a:ln w="10769" cap="flat">
                <a:noFill/>
                <a:prstDash val="solid"/>
                <a:miter/>
              </a:ln>
            </p:spPr>
            <p:txBody>
              <a:bodyPr rtlCol="0" anchor="ctr"/>
              <a:lstStyle/>
              <a:p>
                <a:endParaRPr lang="en-US" dirty="0"/>
              </a:p>
            </p:txBody>
          </p:sp>
          <p:sp>
            <p:nvSpPr>
              <p:cNvPr id="1213" name="Freeform: Shape 1212">
                <a:extLst>
                  <a:ext uri="{FF2B5EF4-FFF2-40B4-BE49-F238E27FC236}">
                    <a16:creationId xmlns:a16="http://schemas.microsoft.com/office/drawing/2014/main" id="{C4AE061D-6199-4FBD-9E3A-E8F65A5B066E}"/>
                  </a:ext>
                </a:extLst>
              </p:cNvPr>
              <p:cNvSpPr/>
              <p:nvPr/>
            </p:nvSpPr>
            <p:spPr>
              <a:xfrm>
                <a:off x="3263384" y="183693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5173"/>
                    </a:cubicBezTo>
                    <a:cubicBezTo>
                      <a:pt x="792409" y="201519"/>
                      <a:pt x="837152" y="303610"/>
                      <a:pt x="840348" y="412626"/>
                    </a:cubicBezTo>
                    <a:lnTo>
                      <a:pt x="840348" y="412803"/>
                    </a:lnTo>
                    <a:lnTo>
                      <a:pt x="846740" y="412803"/>
                    </a:lnTo>
                    <a:lnTo>
                      <a:pt x="846740" y="412448"/>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214" name="Freeform: Shape 1213">
                <a:extLst>
                  <a:ext uri="{FF2B5EF4-FFF2-40B4-BE49-F238E27FC236}">
                    <a16:creationId xmlns:a16="http://schemas.microsoft.com/office/drawing/2014/main" id="{813149F5-78FC-461F-B4EA-426C3D6724F1}"/>
                  </a:ext>
                </a:extLst>
              </p:cNvPr>
              <p:cNvSpPr/>
              <p:nvPr/>
            </p:nvSpPr>
            <p:spPr>
              <a:xfrm>
                <a:off x="3225921" y="1330558"/>
                <a:ext cx="1837828" cy="918997"/>
              </a:xfrm>
              <a:custGeom>
                <a:avLst/>
                <a:gdLst>
                  <a:gd name="connsiteX0" fmla="*/ 1830726 w 1837828"/>
                  <a:gd name="connsiteY0" fmla="*/ 1953 h 918997"/>
                  <a:gd name="connsiteX1" fmla="*/ 1799654 w 1837828"/>
                  <a:gd name="connsiteY1" fmla="*/ 3196 h 918997"/>
                  <a:gd name="connsiteX2" fmla="*/ 1799654 w 1837828"/>
                  <a:gd name="connsiteY2" fmla="*/ 1775 h 918997"/>
                  <a:gd name="connsiteX3" fmla="*/ 1799654 w 1837828"/>
                  <a:gd name="connsiteY3" fmla="*/ 177 h 918997"/>
                  <a:gd name="connsiteX4" fmla="*/ 1793263 w 1837828"/>
                  <a:gd name="connsiteY4" fmla="*/ 177 h 918997"/>
                  <a:gd name="connsiteX5" fmla="*/ 1793085 w 1837828"/>
                  <a:gd name="connsiteY5" fmla="*/ 177 h 918997"/>
                  <a:gd name="connsiteX6" fmla="*/ 1793263 w 1837828"/>
                  <a:gd name="connsiteY6" fmla="*/ 1953 h 918997"/>
                  <a:gd name="connsiteX7" fmla="*/ 1793263 w 1837828"/>
                  <a:gd name="connsiteY7" fmla="*/ 3729 h 918997"/>
                  <a:gd name="connsiteX8" fmla="*/ 1754734 w 1837828"/>
                  <a:gd name="connsiteY8" fmla="*/ 8877 h 918997"/>
                  <a:gd name="connsiteX9" fmla="*/ 1754379 w 1837828"/>
                  <a:gd name="connsiteY9" fmla="*/ 177 h 918997"/>
                  <a:gd name="connsiteX10" fmla="*/ 1747988 w 1837828"/>
                  <a:gd name="connsiteY10" fmla="*/ 177 h 918997"/>
                  <a:gd name="connsiteX11" fmla="*/ 1747988 w 1837828"/>
                  <a:gd name="connsiteY11" fmla="*/ 177 h 918997"/>
                  <a:gd name="connsiteX12" fmla="*/ 1748343 w 1837828"/>
                  <a:gd name="connsiteY12" fmla="*/ 10120 h 918997"/>
                  <a:gd name="connsiteX13" fmla="*/ 1714785 w 1837828"/>
                  <a:gd name="connsiteY13" fmla="*/ 17755 h 918997"/>
                  <a:gd name="connsiteX14" fmla="*/ 1714785 w 1837828"/>
                  <a:gd name="connsiteY14" fmla="*/ 16512 h 918997"/>
                  <a:gd name="connsiteX15" fmla="*/ 1714075 w 1837828"/>
                  <a:gd name="connsiteY15" fmla="*/ 355 h 918997"/>
                  <a:gd name="connsiteX16" fmla="*/ 1707683 w 1837828"/>
                  <a:gd name="connsiteY16" fmla="*/ 355 h 918997"/>
                  <a:gd name="connsiteX17" fmla="*/ 1707683 w 1837828"/>
                  <a:gd name="connsiteY17" fmla="*/ 355 h 918997"/>
                  <a:gd name="connsiteX18" fmla="*/ 1708394 w 1837828"/>
                  <a:gd name="connsiteY18" fmla="*/ 16690 h 918997"/>
                  <a:gd name="connsiteX19" fmla="*/ 1708394 w 1837828"/>
                  <a:gd name="connsiteY19" fmla="*/ 19708 h 918997"/>
                  <a:gd name="connsiteX20" fmla="*/ 1671995 w 1837828"/>
                  <a:gd name="connsiteY20" fmla="*/ 31781 h 918997"/>
                  <a:gd name="connsiteX21" fmla="*/ 1671995 w 1837828"/>
                  <a:gd name="connsiteY21" fmla="*/ 25922 h 918997"/>
                  <a:gd name="connsiteX22" fmla="*/ 1670398 w 1837828"/>
                  <a:gd name="connsiteY22" fmla="*/ 533 h 918997"/>
                  <a:gd name="connsiteX23" fmla="*/ 1664184 w 1837828"/>
                  <a:gd name="connsiteY23" fmla="*/ 533 h 918997"/>
                  <a:gd name="connsiteX24" fmla="*/ 1664006 w 1837828"/>
                  <a:gd name="connsiteY24" fmla="*/ 533 h 918997"/>
                  <a:gd name="connsiteX25" fmla="*/ 1665782 w 1837828"/>
                  <a:gd name="connsiteY25" fmla="*/ 26100 h 918997"/>
                  <a:gd name="connsiteX26" fmla="*/ 1665782 w 1837828"/>
                  <a:gd name="connsiteY26" fmla="*/ 34445 h 918997"/>
                  <a:gd name="connsiteX27" fmla="*/ 1385074 w 1837828"/>
                  <a:gd name="connsiteY27" fmla="*/ 361492 h 918997"/>
                  <a:gd name="connsiteX28" fmla="*/ 1384541 w 1837828"/>
                  <a:gd name="connsiteY28" fmla="*/ 363800 h 918997"/>
                  <a:gd name="connsiteX29" fmla="*/ 1381700 w 1837828"/>
                  <a:gd name="connsiteY29" fmla="*/ 377649 h 918997"/>
                  <a:gd name="connsiteX30" fmla="*/ 1380812 w 1837828"/>
                  <a:gd name="connsiteY30" fmla="*/ 382265 h 918997"/>
                  <a:gd name="connsiteX31" fmla="*/ 1377439 w 1837828"/>
                  <a:gd name="connsiteY31" fmla="*/ 403216 h 918997"/>
                  <a:gd name="connsiteX32" fmla="*/ 1376551 w 1837828"/>
                  <a:gd name="connsiteY32" fmla="*/ 410318 h 918997"/>
                  <a:gd name="connsiteX33" fmla="*/ 1375664 w 1837828"/>
                  <a:gd name="connsiteY33" fmla="*/ 403571 h 918997"/>
                  <a:gd name="connsiteX34" fmla="*/ 1372290 w 1837828"/>
                  <a:gd name="connsiteY34" fmla="*/ 381910 h 918997"/>
                  <a:gd name="connsiteX35" fmla="*/ 1371580 w 1837828"/>
                  <a:gd name="connsiteY35" fmla="*/ 377826 h 918997"/>
                  <a:gd name="connsiteX36" fmla="*/ 1368561 w 1837828"/>
                  <a:gd name="connsiteY36" fmla="*/ 363800 h 918997"/>
                  <a:gd name="connsiteX37" fmla="*/ 1368029 w 1837828"/>
                  <a:gd name="connsiteY37" fmla="*/ 361847 h 918997"/>
                  <a:gd name="connsiteX38" fmla="*/ 1087143 w 1837828"/>
                  <a:gd name="connsiteY38" fmla="*/ 34622 h 918997"/>
                  <a:gd name="connsiteX39" fmla="*/ 1087143 w 1837828"/>
                  <a:gd name="connsiteY39" fmla="*/ 26277 h 918997"/>
                  <a:gd name="connsiteX40" fmla="*/ 1088919 w 1837828"/>
                  <a:gd name="connsiteY40" fmla="*/ 710 h 918997"/>
                  <a:gd name="connsiteX41" fmla="*/ 1088564 w 1837828"/>
                  <a:gd name="connsiteY41" fmla="*/ 710 h 918997"/>
                  <a:gd name="connsiteX42" fmla="*/ 1082349 w 1837828"/>
                  <a:gd name="connsiteY42" fmla="*/ 710 h 918997"/>
                  <a:gd name="connsiteX43" fmla="*/ 1080752 w 1837828"/>
                  <a:gd name="connsiteY43" fmla="*/ 26100 h 918997"/>
                  <a:gd name="connsiteX44" fmla="*/ 1080752 w 1837828"/>
                  <a:gd name="connsiteY44" fmla="*/ 31959 h 918997"/>
                  <a:gd name="connsiteX45" fmla="*/ 1044176 w 1837828"/>
                  <a:gd name="connsiteY45" fmla="*/ 19885 h 918997"/>
                  <a:gd name="connsiteX46" fmla="*/ 1044176 w 1837828"/>
                  <a:gd name="connsiteY46" fmla="*/ 16867 h 918997"/>
                  <a:gd name="connsiteX47" fmla="*/ 1044886 w 1837828"/>
                  <a:gd name="connsiteY47" fmla="*/ 533 h 918997"/>
                  <a:gd name="connsiteX48" fmla="*/ 1044709 w 1837828"/>
                  <a:gd name="connsiteY48" fmla="*/ 533 h 918997"/>
                  <a:gd name="connsiteX49" fmla="*/ 1038317 w 1837828"/>
                  <a:gd name="connsiteY49" fmla="*/ 533 h 918997"/>
                  <a:gd name="connsiteX50" fmla="*/ 1037607 w 1837828"/>
                  <a:gd name="connsiteY50" fmla="*/ 16690 h 918997"/>
                  <a:gd name="connsiteX51" fmla="*/ 1037607 w 1837828"/>
                  <a:gd name="connsiteY51" fmla="*/ 17932 h 918997"/>
                  <a:gd name="connsiteX52" fmla="*/ 1004050 w 1837828"/>
                  <a:gd name="connsiteY52" fmla="*/ 10298 h 918997"/>
                  <a:gd name="connsiteX53" fmla="*/ 1004405 w 1837828"/>
                  <a:gd name="connsiteY53" fmla="*/ 355 h 918997"/>
                  <a:gd name="connsiteX54" fmla="*/ 1004405 w 1837828"/>
                  <a:gd name="connsiteY54" fmla="*/ 355 h 918997"/>
                  <a:gd name="connsiteX55" fmla="*/ 998013 w 1837828"/>
                  <a:gd name="connsiteY55" fmla="*/ 355 h 918997"/>
                  <a:gd name="connsiteX56" fmla="*/ 997658 w 1837828"/>
                  <a:gd name="connsiteY56" fmla="*/ 9055 h 918997"/>
                  <a:gd name="connsiteX57" fmla="*/ 959307 w 1837828"/>
                  <a:gd name="connsiteY57" fmla="*/ 4084 h 918997"/>
                  <a:gd name="connsiteX58" fmla="*/ 959484 w 1837828"/>
                  <a:gd name="connsiteY58" fmla="*/ 355 h 918997"/>
                  <a:gd name="connsiteX59" fmla="*/ 959307 w 1837828"/>
                  <a:gd name="connsiteY59" fmla="*/ 355 h 918997"/>
                  <a:gd name="connsiteX60" fmla="*/ 952915 w 1837828"/>
                  <a:gd name="connsiteY60" fmla="*/ 355 h 918997"/>
                  <a:gd name="connsiteX61" fmla="*/ 952738 w 1837828"/>
                  <a:gd name="connsiteY61" fmla="*/ 3551 h 918997"/>
                  <a:gd name="connsiteX62" fmla="*/ 921666 w 1837828"/>
                  <a:gd name="connsiteY62" fmla="*/ 1420 h 918997"/>
                  <a:gd name="connsiteX63" fmla="*/ 921666 w 1837828"/>
                  <a:gd name="connsiteY63" fmla="*/ 355 h 918997"/>
                  <a:gd name="connsiteX64" fmla="*/ 915097 w 1837828"/>
                  <a:gd name="connsiteY64" fmla="*/ 355 h 918997"/>
                  <a:gd name="connsiteX65" fmla="*/ 915097 w 1837828"/>
                  <a:gd name="connsiteY65" fmla="*/ 1420 h 918997"/>
                  <a:gd name="connsiteX66" fmla="*/ 884025 w 1837828"/>
                  <a:gd name="connsiteY66" fmla="*/ 1953 h 918997"/>
                  <a:gd name="connsiteX67" fmla="*/ 884025 w 1837828"/>
                  <a:gd name="connsiteY67" fmla="*/ 355 h 918997"/>
                  <a:gd name="connsiteX68" fmla="*/ 877633 w 1837828"/>
                  <a:gd name="connsiteY68" fmla="*/ 355 h 918997"/>
                  <a:gd name="connsiteX69" fmla="*/ 877633 w 1837828"/>
                  <a:gd name="connsiteY69" fmla="*/ 2308 h 918997"/>
                  <a:gd name="connsiteX70" fmla="*/ 839283 w 1837828"/>
                  <a:gd name="connsiteY70" fmla="*/ 7457 h 918997"/>
                  <a:gd name="connsiteX71" fmla="*/ 838927 w 1837828"/>
                  <a:gd name="connsiteY71" fmla="*/ 355 h 918997"/>
                  <a:gd name="connsiteX72" fmla="*/ 832536 w 1837828"/>
                  <a:gd name="connsiteY72" fmla="*/ 355 h 918997"/>
                  <a:gd name="connsiteX73" fmla="*/ 832891 w 1837828"/>
                  <a:gd name="connsiteY73" fmla="*/ 8522 h 918997"/>
                  <a:gd name="connsiteX74" fmla="*/ 799334 w 1837828"/>
                  <a:gd name="connsiteY74" fmla="*/ 16335 h 918997"/>
                  <a:gd name="connsiteX75" fmla="*/ 799334 w 1837828"/>
                  <a:gd name="connsiteY75" fmla="*/ 14559 h 918997"/>
                  <a:gd name="connsiteX76" fmla="*/ 798801 w 1837828"/>
                  <a:gd name="connsiteY76" fmla="*/ 533 h 918997"/>
                  <a:gd name="connsiteX77" fmla="*/ 798801 w 1837828"/>
                  <a:gd name="connsiteY77" fmla="*/ 533 h 918997"/>
                  <a:gd name="connsiteX78" fmla="*/ 792409 w 1837828"/>
                  <a:gd name="connsiteY78" fmla="*/ 533 h 918997"/>
                  <a:gd name="connsiteX79" fmla="*/ 793119 w 1837828"/>
                  <a:gd name="connsiteY79" fmla="*/ 14737 h 918997"/>
                  <a:gd name="connsiteX80" fmla="*/ 793119 w 1837828"/>
                  <a:gd name="connsiteY80" fmla="*/ 18110 h 918997"/>
                  <a:gd name="connsiteX81" fmla="*/ 756544 w 1837828"/>
                  <a:gd name="connsiteY81" fmla="*/ 30183 h 918997"/>
                  <a:gd name="connsiteX82" fmla="*/ 756544 w 1837828"/>
                  <a:gd name="connsiteY82" fmla="*/ 23792 h 918997"/>
                  <a:gd name="connsiteX83" fmla="*/ 755123 w 1837828"/>
                  <a:gd name="connsiteY83" fmla="*/ 533 h 918997"/>
                  <a:gd name="connsiteX84" fmla="*/ 755123 w 1837828"/>
                  <a:gd name="connsiteY84" fmla="*/ 533 h 918997"/>
                  <a:gd name="connsiteX85" fmla="*/ 748732 w 1837828"/>
                  <a:gd name="connsiteY85" fmla="*/ 533 h 918997"/>
                  <a:gd name="connsiteX86" fmla="*/ 750152 w 1837828"/>
                  <a:gd name="connsiteY86" fmla="*/ 23969 h 918997"/>
                  <a:gd name="connsiteX87" fmla="*/ 750152 w 1837828"/>
                  <a:gd name="connsiteY87" fmla="*/ 32669 h 918997"/>
                  <a:gd name="connsiteX88" fmla="*/ 460922 w 1837828"/>
                  <a:gd name="connsiteY88" fmla="*/ 408187 h 918997"/>
                  <a:gd name="connsiteX89" fmla="*/ 171692 w 1837828"/>
                  <a:gd name="connsiteY89" fmla="*/ 32669 h 918997"/>
                  <a:gd name="connsiteX90" fmla="*/ 171692 w 1837828"/>
                  <a:gd name="connsiteY90" fmla="*/ 23969 h 918997"/>
                  <a:gd name="connsiteX91" fmla="*/ 173112 w 1837828"/>
                  <a:gd name="connsiteY91" fmla="*/ 533 h 918997"/>
                  <a:gd name="connsiteX92" fmla="*/ 166720 w 1837828"/>
                  <a:gd name="connsiteY92" fmla="*/ 533 h 918997"/>
                  <a:gd name="connsiteX93" fmla="*/ 166720 w 1837828"/>
                  <a:gd name="connsiteY93" fmla="*/ 533 h 918997"/>
                  <a:gd name="connsiteX94" fmla="*/ 165300 w 1837828"/>
                  <a:gd name="connsiteY94" fmla="*/ 23792 h 918997"/>
                  <a:gd name="connsiteX95" fmla="*/ 165300 w 1837828"/>
                  <a:gd name="connsiteY95" fmla="*/ 30183 h 918997"/>
                  <a:gd name="connsiteX96" fmla="*/ 128724 w 1837828"/>
                  <a:gd name="connsiteY96" fmla="*/ 18110 h 918997"/>
                  <a:gd name="connsiteX97" fmla="*/ 128724 w 1837828"/>
                  <a:gd name="connsiteY97" fmla="*/ 14559 h 918997"/>
                  <a:gd name="connsiteX98" fmla="*/ 129257 w 1837828"/>
                  <a:gd name="connsiteY98" fmla="*/ 355 h 918997"/>
                  <a:gd name="connsiteX99" fmla="*/ 122865 w 1837828"/>
                  <a:gd name="connsiteY99" fmla="*/ 355 h 918997"/>
                  <a:gd name="connsiteX100" fmla="*/ 122865 w 1837828"/>
                  <a:gd name="connsiteY100" fmla="*/ 355 h 918997"/>
                  <a:gd name="connsiteX101" fmla="*/ 122332 w 1837828"/>
                  <a:gd name="connsiteY101" fmla="*/ 14381 h 918997"/>
                  <a:gd name="connsiteX102" fmla="*/ 122332 w 1837828"/>
                  <a:gd name="connsiteY102" fmla="*/ 16157 h 918997"/>
                  <a:gd name="connsiteX103" fmla="*/ 88775 w 1837828"/>
                  <a:gd name="connsiteY103" fmla="*/ 8345 h 918997"/>
                  <a:gd name="connsiteX104" fmla="*/ 89131 w 1837828"/>
                  <a:gd name="connsiteY104" fmla="*/ 177 h 918997"/>
                  <a:gd name="connsiteX105" fmla="*/ 82739 w 1837828"/>
                  <a:gd name="connsiteY105" fmla="*/ 177 h 918997"/>
                  <a:gd name="connsiteX106" fmla="*/ 82739 w 1837828"/>
                  <a:gd name="connsiteY106" fmla="*/ 177 h 918997"/>
                  <a:gd name="connsiteX107" fmla="*/ 82561 w 1837828"/>
                  <a:gd name="connsiteY107" fmla="*/ 7279 h 918997"/>
                  <a:gd name="connsiteX108" fmla="*/ 44210 w 1837828"/>
                  <a:gd name="connsiteY108" fmla="*/ 2131 h 918997"/>
                  <a:gd name="connsiteX109" fmla="*/ 44388 w 1837828"/>
                  <a:gd name="connsiteY109" fmla="*/ 177 h 918997"/>
                  <a:gd name="connsiteX110" fmla="*/ 37996 w 1837828"/>
                  <a:gd name="connsiteY110" fmla="*/ 177 h 918997"/>
                  <a:gd name="connsiteX111" fmla="*/ 37996 w 1837828"/>
                  <a:gd name="connsiteY111" fmla="*/ 177 h 918997"/>
                  <a:gd name="connsiteX112" fmla="*/ 37996 w 1837828"/>
                  <a:gd name="connsiteY112" fmla="*/ 1775 h 918997"/>
                  <a:gd name="connsiteX113" fmla="*/ 6924 w 1837828"/>
                  <a:gd name="connsiteY113" fmla="*/ 355 h 918997"/>
                  <a:gd name="connsiteX114" fmla="*/ 6924 w 1837828"/>
                  <a:gd name="connsiteY114" fmla="*/ 177 h 918997"/>
                  <a:gd name="connsiteX115" fmla="*/ 533 w 1837828"/>
                  <a:gd name="connsiteY115" fmla="*/ 177 h 918997"/>
                  <a:gd name="connsiteX116" fmla="*/ 533 w 1837828"/>
                  <a:gd name="connsiteY116" fmla="*/ 3551 h 918997"/>
                  <a:gd name="connsiteX117" fmla="*/ 533 w 1837828"/>
                  <a:gd name="connsiteY117" fmla="*/ 8522 h 918997"/>
                  <a:gd name="connsiteX118" fmla="*/ 3728 w 1837828"/>
                  <a:gd name="connsiteY118" fmla="*/ 8522 h 918997"/>
                  <a:gd name="connsiteX119" fmla="*/ 458081 w 1837828"/>
                  <a:gd name="connsiteY119" fmla="*/ 456836 h 918997"/>
                  <a:gd name="connsiteX120" fmla="*/ 458081 w 1837828"/>
                  <a:gd name="connsiteY120" fmla="*/ 460742 h 918997"/>
                  <a:gd name="connsiteX121" fmla="*/ 427010 w 1837828"/>
                  <a:gd name="connsiteY121" fmla="*/ 461985 h 918997"/>
                  <a:gd name="connsiteX122" fmla="*/ 427010 w 1837828"/>
                  <a:gd name="connsiteY122" fmla="*/ 460564 h 918997"/>
                  <a:gd name="connsiteX123" fmla="*/ 298995 w 1837828"/>
                  <a:gd name="connsiteY123" fmla="*/ 168495 h 918997"/>
                  <a:gd name="connsiteX124" fmla="*/ 0 w 1837828"/>
                  <a:gd name="connsiteY124" fmla="*/ 48116 h 918997"/>
                  <a:gd name="connsiteX125" fmla="*/ 0 w 1837828"/>
                  <a:gd name="connsiteY125" fmla="*/ 54330 h 918997"/>
                  <a:gd name="connsiteX126" fmla="*/ 294557 w 1837828"/>
                  <a:gd name="connsiteY126" fmla="*/ 172756 h 918997"/>
                  <a:gd name="connsiteX127" fmla="*/ 420618 w 1837828"/>
                  <a:gd name="connsiteY127" fmla="*/ 460209 h 918997"/>
                  <a:gd name="connsiteX128" fmla="*/ 420618 w 1837828"/>
                  <a:gd name="connsiteY128" fmla="*/ 461985 h 918997"/>
                  <a:gd name="connsiteX129" fmla="*/ 382267 w 1837828"/>
                  <a:gd name="connsiteY129" fmla="*/ 467134 h 918997"/>
                  <a:gd name="connsiteX130" fmla="*/ 177 w 1837828"/>
                  <a:gd name="connsiteY130" fmla="*/ 92859 h 918997"/>
                  <a:gd name="connsiteX131" fmla="*/ 177 w 1837828"/>
                  <a:gd name="connsiteY131" fmla="*/ 99250 h 918997"/>
                  <a:gd name="connsiteX132" fmla="*/ 375875 w 1837828"/>
                  <a:gd name="connsiteY132" fmla="*/ 468199 h 918997"/>
                  <a:gd name="connsiteX133" fmla="*/ 342318 w 1837828"/>
                  <a:gd name="connsiteY133" fmla="*/ 475834 h 918997"/>
                  <a:gd name="connsiteX134" fmla="*/ 342318 w 1837828"/>
                  <a:gd name="connsiteY134" fmla="*/ 474591 h 918997"/>
                  <a:gd name="connsiteX135" fmla="*/ 240936 w 1837828"/>
                  <a:gd name="connsiteY135" fmla="*/ 238805 h 918997"/>
                  <a:gd name="connsiteX136" fmla="*/ 177 w 1837828"/>
                  <a:gd name="connsiteY136" fmla="*/ 141507 h 918997"/>
                  <a:gd name="connsiteX137" fmla="*/ 177 w 1837828"/>
                  <a:gd name="connsiteY137" fmla="*/ 147899 h 918997"/>
                  <a:gd name="connsiteX138" fmla="*/ 335749 w 1837828"/>
                  <a:gd name="connsiteY138" fmla="*/ 474591 h 918997"/>
                  <a:gd name="connsiteX139" fmla="*/ 335749 w 1837828"/>
                  <a:gd name="connsiteY139" fmla="*/ 477609 h 918997"/>
                  <a:gd name="connsiteX140" fmla="*/ 299173 w 1837828"/>
                  <a:gd name="connsiteY140" fmla="*/ 489505 h 918997"/>
                  <a:gd name="connsiteX141" fmla="*/ 299173 w 1837828"/>
                  <a:gd name="connsiteY141" fmla="*/ 483646 h 918997"/>
                  <a:gd name="connsiteX142" fmla="*/ 0 w 1837828"/>
                  <a:gd name="connsiteY142" fmla="*/ 192997 h 918997"/>
                  <a:gd name="connsiteX143" fmla="*/ 0 w 1837828"/>
                  <a:gd name="connsiteY143" fmla="*/ 199388 h 918997"/>
                  <a:gd name="connsiteX144" fmla="*/ 292604 w 1837828"/>
                  <a:gd name="connsiteY144" fmla="*/ 483646 h 918997"/>
                  <a:gd name="connsiteX145" fmla="*/ 292604 w 1837828"/>
                  <a:gd name="connsiteY145" fmla="*/ 491991 h 918997"/>
                  <a:gd name="connsiteX146" fmla="*/ 11896 w 1837828"/>
                  <a:gd name="connsiteY146" fmla="*/ 819037 h 918997"/>
                  <a:gd name="connsiteX147" fmla="*/ 11363 w 1837828"/>
                  <a:gd name="connsiteY147" fmla="*/ 821346 h 918997"/>
                  <a:gd name="connsiteX148" fmla="*/ 8522 w 1837828"/>
                  <a:gd name="connsiteY148" fmla="*/ 835195 h 918997"/>
                  <a:gd name="connsiteX149" fmla="*/ 7812 w 1837828"/>
                  <a:gd name="connsiteY149" fmla="*/ 839811 h 918997"/>
                  <a:gd name="connsiteX150" fmla="*/ 4439 w 1837828"/>
                  <a:gd name="connsiteY150" fmla="*/ 860762 h 918997"/>
                  <a:gd name="connsiteX151" fmla="*/ 3551 w 1837828"/>
                  <a:gd name="connsiteY151" fmla="*/ 867864 h 918997"/>
                  <a:gd name="connsiteX152" fmla="*/ 3551 w 1837828"/>
                  <a:gd name="connsiteY152" fmla="*/ 868396 h 918997"/>
                  <a:gd name="connsiteX153" fmla="*/ 355 w 1837828"/>
                  <a:gd name="connsiteY153" fmla="*/ 918643 h 918997"/>
                  <a:gd name="connsiteX154" fmla="*/ 355 w 1837828"/>
                  <a:gd name="connsiteY154" fmla="*/ 918643 h 918997"/>
                  <a:gd name="connsiteX155" fmla="*/ 6747 w 1837828"/>
                  <a:gd name="connsiteY155" fmla="*/ 918643 h 918997"/>
                  <a:gd name="connsiteX156" fmla="*/ 6747 w 1837828"/>
                  <a:gd name="connsiteY156" fmla="*/ 918643 h 918997"/>
                  <a:gd name="connsiteX157" fmla="*/ 7102 w 1837828"/>
                  <a:gd name="connsiteY157" fmla="*/ 907102 h 918997"/>
                  <a:gd name="connsiteX158" fmla="*/ 7457 w 1837828"/>
                  <a:gd name="connsiteY158" fmla="*/ 898047 h 918997"/>
                  <a:gd name="connsiteX159" fmla="*/ 8878 w 1837828"/>
                  <a:gd name="connsiteY159" fmla="*/ 879582 h 918997"/>
                  <a:gd name="connsiteX160" fmla="*/ 9233 w 1837828"/>
                  <a:gd name="connsiteY160" fmla="*/ 875498 h 918997"/>
                  <a:gd name="connsiteX161" fmla="*/ 461277 w 1837828"/>
                  <a:gd name="connsiteY161" fmla="*/ 466779 h 918997"/>
                  <a:gd name="connsiteX162" fmla="*/ 913321 w 1837828"/>
                  <a:gd name="connsiteY162" fmla="*/ 875676 h 918997"/>
                  <a:gd name="connsiteX163" fmla="*/ 913676 w 1837828"/>
                  <a:gd name="connsiteY163" fmla="*/ 879227 h 918997"/>
                  <a:gd name="connsiteX164" fmla="*/ 915097 w 1837828"/>
                  <a:gd name="connsiteY164" fmla="*/ 898225 h 918997"/>
                  <a:gd name="connsiteX165" fmla="*/ 915452 w 1837828"/>
                  <a:gd name="connsiteY165" fmla="*/ 906747 h 918997"/>
                  <a:gd name="connsiteX166" fmla="*/ 915807 w 1837828"/>
                  <a:gd name="connsiteY166" fmla="*/ 918821 h 918997"/>
                  <a:gd name="connsiteX167" fmla="*/ 915807 w 1837828"/>
                  <a:gd name="connsiteY167" fmla="*/ 918821 h 918997"/>
                  <a:gd name="connsiteX168" fmla="*/ 922376 w 1837828"/>
                  <a:gd name="connsiteY168" fmla="*/ 918821 h 918997"/>
                  <a:gd name="connsiteX169" fmla="*/ 922376 w 1837828"/>
                  <a:gd name="connsiteY169" fmla="*/ 918821 h 918997"/>
                  <a:gd name="connsiteX170" fmla="*/ 922731 w 1837828"/>
                  <a:gd name="connsiteY170" fmla="*/ 907280 h 918997"/>
                  <a:gd name="connsiteX171" fmla="*/ 923086 w 1837828"/>
                  <a:gd name="connsiteY171" fmla="*/ 898225 h 918997"/>
                  <a:gd name="connsiteX172" fmla="*/ 924507 w 1837828"/>
                  <a:gd name="connsiteY172" fmla="*/ 879760 h 918997"/>
                  <a:gd name="connsiteX173" fmla="*/ 924862 w 1837828"/>
                  <a:gd name="connsiteY173" fmla="*/ 875676 h 918997"/>
                  <a:gd name="connsiteX174" fmla="*/ 1376906 w 1837828"/>
                  <a:gd name="connsiteY174" fmla="*/ 466956 h 918997"/>
                  <a:gd name="connsiteX175" fmla="*/ 1828951 w 1837828"/>
                  <a:gd name="connsiteY175" fmla="*/ 875853 h 918997"/>
                  <a:gd name="connsiteX176" fmla="*/ 1829306 w 1837828"/>
                  <a:gd name="connsiteY176" fmla="*/ 879404 h 918997"/>
                  <a:gd name="connsiteX177" fmla="*/ 1830726 w 1837828"/>
                  <a:gd name="connsiteY177" fmla="*/ 898402 h 918997"/>
                  <a:gd name="connsiteX178" fmla="*/ 1831081 w 1837828"/>
                  <a:gd name="connsiteY178" fmla="*/ 906925 h 918997"/>
                  <a:gd name="connsiteX179" fmla="*/ 1831436 w 1837828"/>
                  <a:gd name="connsiteY179" fmla="*/ 918998 h 918997"/>
                  <a:gd name="connsiteX180" fmla="*/ 1831436 w 1837828"/>
                  <a:gd name="connsiteY180" fmla="*/ 918998 h 918997"/>
                  <a:gd name="connsiteX181" fmla="*/ 1837828 w 1837828"/>
                  <a:gd name="connsiteY181" fmla="*/ 918998 h 918997"/>
                  <a:gd name="connsiteX182" fmla="*/ 1834632 w 1837828"/>
                  <a:gd name="connsiteY182" fmla="*/ 868752 h 918997"/>
                  <a:gd name="connsiteX183" fmla="*/ 1834632 w 1837828"/>
                  <a:gd name="connsiteY183" fmla="*/ 868219 h 918997"/>
                  <a:gd name="connsiteX184" fmla="*/ 1833744 w 1837828"/>
                  <a:gd name="connsiteY184" fmla="*/ 861472 h 918997"/>
                  <a:gd name="connsiteX185" fmla="*/ 1830371 w 1837828"/>
                  <a:gd name="connsiteY185" fmla="*/ 839811 h 918997"/>
                  <a:gd name="connsiteX186" fmla="*/ 1829661 w 1837828"/>
                  <a:gd name="connsiteY186" fmla="*/ 835727 h 918997"/>
                  <a:gd name="connsiteX187" fmla="*/ 1826643 w 1837828"/>
                  <a:gd name="connsiteY187" fmla="*/ 821701 h 918997"/>
                  <a:gd name="connsiteX188" fmla="*/ 1826110 w 1837828"/>
                  <a:gd name="connsiteY188" fmla="*/ 819748 h 918997"/>
                  <a:gd name="connsiteX189" fmla="*/ 1545224 w 1837828"/>
                  <a:gd name="connsiteY189" fmla="*/ 492523 h 918997"/>
                  <a:gd name="connsiteX190" fmla="*/ 1545224 w 1837828"/>
                  <a:gd name="connsiteY190" fmla="*/ 484178 h 918997"/>
                  <a:gd name="connsiteX191" fmla="*/ 1837651 w 1837828"/>
                  <a:gd name="connsiteY191" fmla="*/ 199921 h 918997"/>
                  <a:gd name="connsiteX192" fmla="*/ 1837651 w 1837828"/>
                  <a:gd name="connsiteY192" fmla="*/ 193529 h 918997"/>
                  <a:gd name="connsiteX193" fmla="*/ 1538832 w 1837828"/>
                  <a:gd name="connsiteY193" fmla="*/ 484178 h 918997"/>
                  <a:gd name="connsiteX194" fmla="*/ 1538832 w 1837828"/>
                  <a:gd name="connsiteY194" fmla="*/ 490038 h 918997"/>
                  <a:gd name="connsiteX195" fmla="*/ 1502257 w 1837828"/>
                  <a:gd name="connsiteY195" fmla="*/ 478142 h 918997"/>
                  <a:gd name="connsiteX196" fmla="*/ 1502257 w 1837828"/>
                  <a:gd name="connsiteY196" fmla="*/ 475123 h 918997"/>
                  <a:gd name="connsiteX197" fmla="*/ 1601685 w 1837828"/>
                  <a:gd name="connsiteY197" fmla="*/ 243953 h 918997"/>
                  <a:gd name="connsiteX198" fmla="*/ 1834987 w 1837828"/>
                  <a:gd name="connsiteY198" fmla="*/ 148432 h 918997"/>
                  <a:gd name="connsiteX199" fmla="*/ 1837651 w 1837828"/>
                  <a:gd name="connsiteY199" fmla="*/ 148432 h 918997"/>
                  <a:gd name="connsiteX200" fmla="*/ 1837651 w 1837828"/>
                  <a:gd name="connsiteY200" fmla="*/ 142040 h 918997"/>
                  <a:gd name="connsiteX201" fmla="*/ 1834987 w 1837828"/>
                  <a:gd name="connsiteY201" fmla="*/ 142040 h 918997"/>
                  <a:gd name="connsiteX202" fmla="*/ 1597247 w 1837828"/>
                  <a:gd name="connsiteY202" fmla="*/ 239337 h 918997"/>
                  <a:gd name="connsiteX203" fmla="*/ 1495865 w 1837828"/>
                  <a:gd name="connsiteY203" fmla="*/ 475123 h 918997"/>
                  <a:gd name="connsiteX204" fmla="*/ 1495865 w 1837828"/>
                  <a:gd name="connsiteY204" fmla="*/ 476366 h 918997"/>
                  <a:gd name="connsiteX205" fmla="*/ 1462308 w 1837828"/>
                  <a:gd name="connsiteY205" fmla="*/ 468732 h 918997"/>
                  <a:gd name="connsiteX206" fmla="*/ 1837651 w 1837828"/>
                  <a:gd name="connsiteY206" fmla="*/ 99783 h 918997"/>
                  <a:gd name="connsiteX207" fmla="*/ 1837651 w 1837828"/>
                  <a:gd name="connsiteY207" fmla="*/ 93391 h 918997"/>
                  <a:gd name="connsiteX208" fmla="*/ 1455916 w 1837828"/>
                  <a:gd name="connsiteY208" fmla="*/ 467666 h 918997"/>
                  <a:gd name="connsiteX209" fmla="*/ 1417565 w 1837828"/>
                  <a:gd name="connsiteY209" fmla="*/ 462695 h 918997"/>
                  <a:gd name="connsiteX210" fmla="*/ 1837118 w 1837828"/>
                  <a:gd name="connsiteY210" fmla="*/ 54330 h 918997"/>
                  <a:gd name="connsiteX211" fmla="*/ 1837118 w 1837828"/>
                  <a:gd name="connsiteY211" fmla="*/ 47938 h 918997"/>
                  <a:gd name="connsiteX212" fmla="*/ 1410641 w 1837828"/>
                  <a:gd name="connsiteY212" fmla="*/ 461807 h 918997"/>
                  <a:gd name="connsiteX213" fmla="*/ 1379570 w 1837828"/>
                  <a:gd name="connsiteY213" fmla="*/ 460387 h 918997"/>
                  <a:gd name="connsiteX214" fmla="*/ 1379925 w 1837828"/>
                  <a:gd name="connsiteY214" fmla="*/ 449024 h 918997"/>
                  <a:gd name="connsiteX215" fmla="*/ 1380280 w 1837828"/>
                  <a:gd name="connsiteY215" fmla="*/ 439969 h 918997"/>
                  <a:gd name="connsiteX216" fmla="*/ 1381700 w 1837828"/>
                  <a:gd name="connsiteY216" fmla="*/ 421503 h 918997"/>
                  <a:gd name="connsiteX217" fmla="*/ 1382055 w 1837828"/>
                  <a:gd name="connsiteY217" fmla="*/ 417420 h 918997"/>
                  <a:gd name="connsiteX218" fmla="*/ 1837118 w 1837828"/>
                  <a:gd name="connsiteY218" fmla="*/ 8700 h 918997"/>
                  <a:gd name="connsiteX219" fmla="*/ 1837651 w 1837828"/>
                  <a:gd name="connsiteY219" fmla="*/ 8700 h 918997"/>
                  <a:gd name="connsiteX220" fmla="*/ 1837651 w 1837828"/>
                  <a:gd name="connsiteY220" fmla="*/ 5504 h 918997"/>
                  <a:gd name="connsiteX221" fmla="*/ 1837651 w 1837828"/>
                  <a:gd name="connsiteY221" fmla="*/ 0 h 918997"/>
                  <a:gd name="connsiteX222" fmla="*/ 1837473 w 1837828"/>
                  <a:gd name="connsiteY222" fmla="*/ 0 h 918997"/>
                  <a:gd name="connsiteX223" fmla="*/ 1831081 w 1837828"/>
                  <a:gd name="connsiteY223" fmla="*/ 0 h 918997"/>
                  <a:gd name="connsiteX224" fmla="*/ 1830726 w 1837828"/>
                  <a:gd name="connsiteY224" fmla="*/ 1953 h 918997"/>
                  <a:gd name="connsiteX225" fmla="*/ 926992 w 1837828"/>
                  <a:gd name="connsiteY225" fmla="*/ 819393 h 918997"/>
                  <a:gd name="connsiteX226" fmla="*/ 926460 w 1837828"/>
                  <a:gd name="connsiteY226" fmla="*/ 821701 h 918997"/>
                  <a:gd name="connsiteX227" fmla="*/ 923619 w 1837828"/>
                  <a:gd name="connsiteY227" fmla="*/ 835550 h 918997"/>
                  <a:gd name="connsiteX228" fmla="*/ 922731 w 1837828"/>
                  <a:gd name="connsiteY228" fmla="*/ 840166 h 918997"/>
                  <a:gd name="connsiteX229" fmla="*/ 919535 w 1837828"/>
                  <a:gd name="connsiteY229" fmla="*/ 861117 h 918997"/>
                  <a:gd name="connsiteX230" fmla="*/ 918648 w 1837828"/>
                  <a:gd name="connsiteY230" fmla="*/ 868219 h 918997"/>
                  <a:gd name="connsiteX231" fmla="*/ 917760 w 1837828"/>
                  <a:gd name="connsiteY231" fmla="*/ 861472 h 918997"/>
                  <a:gd name="connsiteX232" fmla="*/ 914387 w 1837828"/>
                  <a:gd name="connsiteY232" fmla="*/ 839811 h 918997"/>
                  <a:gd name="connsiteX233" fmla="*/ 913676 w 1837828"/>
                  <a:gd name="connsiteY233" fmla="*/ 835727 h 918997"/>
                  <a:gd name="connsiteX234" fmla="*/ 910658 w 1837828"/>
                  <a:gd name="connsiteY234" fmla="*/ 821701 h 918997"/>
                  <a:gd name="connsiteX235" fmla="*/ 910125 w 1837828"/>
                  <a:gd name="connsiteY235" fmla="*/ 819748 h 918997"/>
                  <a:gd name="connsiteX236" fmla="*/ 629240 w 1837828"/>
                  <a:gd name="connsiteY236" fmla="*/ 492523 h 918997"/>
                  <a:gd name="connsiteX237" fmla="*/ 629240 w 1837828"/>
                  <a:gd name="connsiteY237" fmla="*/ 484178 h 918997"/>
                  <a:gd name="connsiteX238" fmla="*/ 918470 w 1837828"/>
                  <a:gd name="connsiteY238" fmla="*/ 199921 h 918997"/>
                  <a:gd name="connsiteX239" fmla="*/ 1207701 w 1837828"/>
                  <a:gd name="connsiteY239" fmla="*/ 484178 h 918997"/>
                  <a:gd name="connsiteX240" fmla="*/ 1207701 w 1837828"/>
                  <a:gd name="connsiteY240" fmla="*/ 492523 h 918997"/>
                  <a:gd name="connsiteX241" fmla="*/ 926992 w 1837828"/>
                  <a:gd name="connsiteY241" fmla="*/ 819393 h 918997"/>
                  <a:gd name="connsiteX242" fmla="*/ 1214270 w 1837828"/>
                  <a:gd name="connsiteY242" fmla="*/ 489860 h 918997"/>
                  <a:gd name="connsiteX243" fmla="*/ 1214270 w 1837828"/>
                  <a:gd name="connsiteY243" fmla="*/ 484001 h 918997"/>
                  <a:gd name="connsiteX244" fmla="*/ 918648 w 1837828"/>
                  <a:gd name="connsiteY244" fmla="*/ 193352 h 918997"/>
                  <a:gd name="connsiteX245" fmla="*/ 623026 w 1837828"/>
                  <a:gd name="connsiteY245" fmla="*/ 484001 h 918997"/>
                  <a:gd name="connsiteX246" fmla="*/ 623026 w 1837828"/>
                  <a:gd name="connsiteY246" fmla="*/ 489860 h 918997"/>
                  <a:gd name="connsiteX247" fmla="*/ 586450 w 1837828"/>
                  <a:gd name="connsiteY247" fmla="*/ 477964 h 918997"/>
                  <a:gd name="connsiteX248" fmla="*/ 586450 w 1837828"/>
                  <a:gd name="connsiteY248" fmla="*/ 474946 h 918997"/>
                  <a:gd name="connsiteX249" fmla="*/ 685879 w 1837828"/>
                  <a:gd name="connsiteY249" fmla="*/ 243776 h 918997"/>
                  <a:gd name="connsiteX250" fmla="*/ 918648 w 1837828"/>
                  <a:gd name="connsiteY250" fmla="*/ 148254 h 918997"/>
                  <a:gd name="connsiteX251" fmla="*/ 1250845 w 1837828"/>
                  <a:gd name="connsiteY251" fmla="*/ 474946 h 918997"/>
                  <a:gd name="connsiteX252" fmla="*/ 1250845 w 1837828"/>
                  <a:gd name="connsiteY252" fmla="*/ 477964 h 918997"/>
                  <a:gd name="connsiteX253" fmla="*/ 1214270 w 1837828"/>
                  <a:gd name="connsiteY253" fmla="*/ 489860 h 918997"/>
                  <a:gd name="connsiteX254" fmla="*/ 1257060 w 1837828"/>
                  <a:gd name="connsiteY254" fmla="*/ 476011 h 918997"/>
                  <a:gd name="connsiteX255" fmla="*/ 1257060 w 1837828"/>
                  <a:gd name="connsiteY255" fmla="*/ 474768 h 918997"/>
                  <a:gd name="connsiteX256" fmla="*/ 1155678 w 1837828"/>
                  <a:gd name="connsiteY256" fmla="*/ 238982 h 918997"/>
                  <a:gd name="connsiteX257" fmla="*/ 918293 w 1837828"/>
                  <a:gd name="connsiteY257" fmla="*/ 141685 h 918997"/>
                  <a:gd name="connsiteX258" fmla="*/ 680907 w 1837828"/>
                  <a:gd name="connsiteY258" fmla="*/ 238982 h 918997"/>
                  <a:gd name="connsiteX259" fmla="*/ 579526 w 1837828"/>
                  <a:gd name="connsiteY259" fmla="*/ 474768 h 918997"/>
                  <a:gd name="connsiteX260" fmla="*/ 579526 w 1837828"/>
                  <a:gd name="connsiteY260" fmla="*/ 476011 h 918997"/>
                  <a:gd name="connsiteX261" fmla="*/ 545969 w 1837828"/>
                  <a:gd name="connsiteY261" fmla="*/ 468377 h 918997"/>
                  <a:gd name="connsiteX262" fmla="*/ 918115 w 1837828"/>
                  <a:gd name="connsiteY262" fmla="*/ 99428 h 918997"/>
                  <a:gd name="connsiteX263" fmla="*/ 1290262 w 1837828"/>
                  <a:gd name="connsiteY263" fmla="*/ 468377 h 918997"/>
                  <a:gd name="connsiteX264" fmla="*/ 1257060 w 1837828"/>
                  <a:gd name="connsiteY264" fmla="*/ 476011 h 918997"/>
                  <a:gd name="connsiteX265" fmla="*/ 1297009 w 1837828"/>
                  <a:gd name="connsiteY265" fmla="*/ 467311 h 918997"/>
                  <a:gd name="connsiteX266" fmla="*/ 918470 w 1837828"/>
                  <a:gd name="connsiteY266" fmla="*/ 93036 h 918997"/>
                  <a:gd name="connsiteX267" fmla="*/ 539932 w 1837828"/>
                  <a:gd name="connsiteY267" fmla="*/ 467311 h 918997"/>
                  <a:gd name="connsiteX268" fmla="*/ 501581 w 1837828"/>
                  <a:gd name="connsiteY268" fmla="*/ 462340 h 918997"/>
                  <a:gd name="connsiteX269" fmla="*/ 918470 w 1837828"/>
                  <a:gd name="connsiteY269" fmla="*/ 54330 h 918997"/>
                  <a:gd name="connsiteX270" fmla="*/ 1209476 w 1837828"/>
                  <a:gd name="connsiteY270" fmla="*/ 172756 h 918997"/>
                  <a:gd name="connsiteX271" fmla="*/ 1335537 w 1837828"/>
                  <a:gd name="connsiteY271" fmla="*/ 460209 h 918997"/>
                  <a:gd name="connsiteX272" fmla="*/ 1335537 w 1837828"/>
                  <a:gd name="connsiteY272" fmla="*/ 461985 h 918997"/>
                  <a:gd name="connsiteX273" fmla="*/ 1297009 w 1837828"/>
                  <a:gd name="connsiteY273" fmla="*/ 467311 h 918997"/>
                  <a:gd name="connsiteX274" fmla="*/ 1341929 w 1837828"/>
                  <a:gd name="connsiteY274" fmla="*/ 461807 h 918997"/>
                  <a:gd name="connsiteX275" fmla="*/ 1341929 w 1837828"/>
                  <a:gd name="connsiteY275" fmla="*/ 460387 h 918997"/>
                  <a:gd name="connsiteX276" fmla="*/ 1213915 w 1837828"/>
                  <a:gd name="connsiteY276" fmla="*/ 168317 h 918997"/>
                  <a:gd name="connsiteX277" fmla="*/ 918470 w 1837828"/>
                  <a:gd name="connsiteY277" fmla="*/ 47938 h 918997"/>
                  <a:gd name="connsiteX278" fmla="*/ 495189 w 1837828"/>
                  <a:gd name="connsiteY278" fmla="*/ 461807 h 918997"/>
                  <a:gd name="connsiteX279" fmla="*/ 464118 w 1837828"/>
                  <a:gd name="connsiteY279" fmla="*/ 460387 h 918997"/>
                  <a:gd name="connsiteX280" fmla="*/ 464118 w 1837828"/>
                  <a:gd name="connsiteY280" fmla="*/ 457013 h 918997"/>
                  <a:gd name="connsiteX281" fmla="*/ 915274 w 1837828"/>
                  <a:gd name="connsiteY281" fmla="*/ 7990 h 918997"/>
                  <a:gd name="connsiteX282" fmla="*/ 921311 w 1837828"/>
                  <a:gd name="connsiteY282" fmla="*/ 7990 h 918997"/>
                  <a:gd name="connsiteX283" fmla="*/ 1370692 w 1837828"/>
                  <a:gd name="connsiteY283" fmla="*/ 417597 h 918997"/>
                  <a:gd name="connsiteX284" fmla="*/ 1371047 w 1837828"/>
                  <a:gd name="connsiteY284" fmla="*/ 421148 h 918997"/>
                  <a:gd name="connsiteX285" fmla="*/ 1372467 w 1837828"/>
                  <a:gd name="connsiteY285" fmla="*/ 440146 h 918997"/>
                  <a:gd name="connsiteX286" fmla="*/ 1372645 w 1837828"/>
                  <a:gd name="connsiteY286" fmla="*/ 448668 h 918997"/>
                  <a:gd name="connsiteX287" fmla="*/ 1373000 w 1837828"/>
                  <a:gd name="connsiteY287" fmla="*/ 460564 h 918997"/>
                  <a:gd name="connsiteX288" fmla="*/ 1341929 w 1837828"/>
                  <a:gd name="connsiteY288" fmla="*/ 461807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7828" h="918997">
                    <a:moveTo>
                      <a:pt x="1830726" y="1953"/>
                    </a:moveTo>
                    <a:cubicBezTo>
                      <a:pt x="1820250" y="1953"/>
                      <a:pt x="1809953" y="2486"/>
                      <a:pt x="1799654" y="3196"/>
                    </a:cubicBezTo>
                    <a:lnTo>
                      <a:pt x="1799654" y="1775"/>
                    </a:lnTo>
                    <a:lnTo>
                      <a:pt x="1799654" y="177"/>
                    </a:lnTo>
                    <a:lnTo>
                      <a:pt x="1793263" y="177"/>
                    </a:lnTo>
                    <a:lnTo>
                      <a:pt x="1793085" y="177"/>
                    </a:lnTo>
                    <a:lnTo>
                      <a:pt x="1793263" y="1953"/>
                    </a:lnTo>
                    <a:lnTo>
                      <a:pt x="1793263" y="3729"/>
                    </a:lnTo>
                    <a:cubicBezTo>
                      <a:pt x="1780302" y="4794"/>
                      <a:pt x="1767518" y="6569"/>
                      <a:pt x="1754734" y="8877"/>
                    </a:cubicBezTo>
                    <a:cubicBezTo>
                      <a:pt x="1754734" y="6037"/>
                      <a:pt x="1754557" y="3018"/>
                      <a:pt x="1754379" y="177"/>
                    </a:cubicBezTo>
                    <a:lnTo>
                      <a:pt x="1747988" y="177"/>
                    </a:lnTo>
                    <a:lnTo>
                      <a:pt x="1747988" y="177"/>
                    </a:lnTo>
                    <a:cubicBezTo>
                      <a:pt x="1748165" y="3551"/>
                      <a:pt x="1748343" y="6747"/>
                      <a:pt x="1748343" y="10120"/>
                    </a:cubicBezTo>
                    <a:cubicBezTo>
                      <a:pt x="1736979" y="12251"/>
                      <a:pt x="1725794" y="14737"/>
                      <a:pt x="1714785" y="17755"/>
                    </a:cubicBezTo>
                    <a:lnTo>
                      <a:pt x="1714785" y="16512"/>
                    </a:lnTo>
                    <a:cubicBezTo>
                      <a:pt x="1714608" y="11008"/>
                      <a:pt x="1714430" y="5682"/>
                      <a:pt x="1714075" y="355"/>
                    </a:cubicBezTo>
                    <a:lnTo>
                      <a:pt x="1707683" y="355"/>
                    </a:lnTo>
                    <a:lnTo>
                      <a:pt x="1707683" y="355"/>
                    </a:lnTo>
                    <a:cubicBezTo>
                      <a:pt x="1708039" y="5682"/>
                      <a:pt x="1708216" y="11186"/>
                      <a:pt x="1708394" y="16690"/>
                    </a:cubicBezTo>
                    <a:lnTo>
                      <a:pt x="1708394" y="19708"/>
                    </a:lnTo>
                    <a:cubicBezTo>
                      <a:pt x="1695965" y="23259"/>
                      <a:pt x="1683892" y="27165"/>
                      <a:pt x="1671995" y="31781"/>
                    </a:cubicBezTo>
                    <a:cubicBezTo>
                      <a:pt x="1671995" y="29296"/>
                      <a:pt x="1671995" y="26810"/>
                      <a:pt x="1671995" y="25922"/>
                    </a:cubicBezTo>
                    <a:cubicBezTo>
                      <a:pt x="1671818" y="17400"/>
                      <a:pt x="1671286" y="8877"/>
                      <a:pt x="1670398" y="533"/>
                    </a:cubicBezTo>
                    <a:lnTo>
                      <a:pt x="1664184" y="533"/>
                    </a:lnTo>
                    <a:lnTo>
                      <a:pt x="1664006" y="533"/>
                    </a:lnTo>
                    <a:cubicBezTo>
                      <a:pt x="1664894" y="9055"/>
                      <a:pt x="1665604" y="17400"/>
                      <a:pt x="1665782" y="26100"/>
                    </a:cubicBezTo>
                    <a:cubicBezTo>
                      <a:pt x="1665782" y="27343"/>
                      <a:pt x="1665782" y="31426"/>
                      <a:pt x="1665782" y="34445"/>
                    </a:cubicBezTo>
                    <a:cubicBezTo>
                      <a:pt x="1525871" y="89840"/>
                      <a:pt x="1419163" y="211817"/>
                      <a:pt x="1385074" y="361492"/>
                    </a:cubicBezTo>
                    <a:lnTo>
                      <a:pt x="1384541" y="363800"/>
                    </a:lnTo>
                    <a:cubicBezTo>
                      <a:pt x="1383475" y="368416"/>
                      <a:pt x="1382588" y="373032"/>
                      <a:pt x="1381700" y="377649"/>
                    </a:cubicBezTo>
                    <a:lnTo>
                      <a:pt x="1380812" y="382265"/>
                    </a:lnTo>
                    <a:cubicBezTo>
                      <a:pt x="1379570" y="389189"/>
                      <a:pt x="1378504" y="396114"/>
                      <a:pt x="1377439" y="403216"/>
                    </a:cubicBezTo>
                    <a:cubicBezTo>
                      <a:pt x="1377084" y="405524"/>
                      <a:pt x="1376729" y="408010"/>
                      <a:pt x="1376551" y="410318"/>
                    </a:cubicBezTo>
                    <a:cubicBezTo>
                      <a:pt x="1376196" y="408010"/>
                      <a:pt x="1375841" y="405879"/>
                      <a:pt x="1375664" y="403571"/>
                    </a:cubicBezTo>
                    <a:cubicBezTo>
                      <a:pt x="1374776" y="396291"/>
                      <a:pt x="1373533" y="389012"/>
                      <a:pt x="1372290" y="381910"/>
                    </a:cubicBezTo>
                    <a:lnTo>
                      <a:pt x="1371580" y="377826"/>
                    </a:lnTo>
                    <a:cubicBezTo>
                      <a:pt x="1370692" y="373032"/>
                      <a:pt x="1369626" y="368416"/>
                      <a:pt x="1368561" y="363800"/>
                    </a:cubicBezTo>
                    <a:lnTo>
                      <a:pt x="1368029" y="361847"/>
                    </a:lnTo>
                    <a:cubicBezTo>
                      <a:pt x="1333939" y="212172"/>
                      <a:pt x="1227231" y="90018"/>
                      <a:pt x="1087143" y="34622"/>
                    </a:cubicBezTo>
                    <a:cubicBezTo>
                      <a:pt x="1087143" y="31604"/>
                      <a:pt x="1087143" y="27698"/>
                      <a:pt x="1087143" y="26277"/>
                    </a:cubicBezTo>
                    <a:cubicBezTo>
                      <a:pt x="1087321" y="17577"/>
                      <a:pt x="1087854" y="9233"/>
                      <a:pt x="1088919" y="710"/>
                    </a:cubicBezTo>
                    <a:lnTo>
                      <a:pt x="1088564" y="710"/>
                    </a:lnTo>
                    <a:lnTo>
                      <a:pt x="1082349" y="710"/>
                    </a:lnTo>
                    <a:cubicBezTo>
                      <a:pt x="1081462" y="9055"/>
                      <a:pt x="1080929" y="17577"/>
                      <a:pt x="1080752" y="26100"/>
                    </a:cubicBezTo>
                    <a:cubicBezTo>
                      <a:pt x="1080752" y="26988"/>
                      <a:pt x="1080752" y="29473"/>
                      <a:pt x="1080752" y="31959"/>
                    </a:cubicBezTo>
                    <a:cubicBezTo>
                      <a:pt x="1068856" y="27520"/>
                      <a:pt x="1056605" y="23437"/>
                      <a:pt x="1044176" y="19885"/>
                    </a:cubicBezTo>
                    <a:lnTo>
                      <a:pt x="1044176" y="16867"/>
                    </a:lnTo>
                    <a:cubicBezTo>
                      <a:pt x="1044354" y="11363"/>
                      <a:pt x="1044531" y="6037"/>
                      <a:pt x="1044886" y="533"/>
                    </a:cubicBezTo>
                    <a:lnTo>
                      <a:pt x="1044709" y="533"/>
                    </a:lnTo>
                    <a:lnTo>
                      <a:pt x="1038317" y="533"/>
                    </a:lnTo>
                    <a:cubicBezTo>
                      <a:pt x="1037962" y="5859"/>
                      <a:pt x="1037784" y="11363"/>
                      <a:pt x="1037607" y="16690"/>
                    </a:cubicBezTo>
                    <a:lnTo>
                      <a:pt x="1037607" y="17932"/>
                    </a:lnTo>
                    <a:cubicBezTo>
                      <a:pt x="1026598" y="14914"/>
                      <a:pt x="1015413" y="12428"/>
                      <a:pt x="1004050" y="10298"/>
                    </a:cubicBezTo>
                    <a:cubicBezTo>
                      <a:pt x="1004050" y="6924"/>
                      <a:pt x="1004227" y="3729"/>
                      <a:pt x="1004405" y="355"/>
                    </a:cubicBezTo>
                    <a:lnTo>
                      <a:pt x="1004405" y="355"/>
                    </a:lnTo>
                    <a:lnTo>
                      <a:pt x="998013" y="355"/>
                    </a:lnTo>
                    <a:cubicBezTo>
                      <a:pt x="997835" y="3196"/>
                      <a:pt x="997658" y="6214"/>
                      <a:pt x="997658" y="9055"/>
                    </a:cubicBezTo>
                    <a:cubicBezTo>
                      <a:pt x="985052" y="6924"/>
                      <a:pt x="972268" y="5149"/>
                      <a:pt x="959307" y="4084"/>
                    </a:cubicBezTo>
                    <a:lnTo>
                      <a:pt x="959484" y="355"/>
                    </a:lnTo>
                    <a:lnTo>
                      <a:pt x="959307" y="355"/>
                    </a:lnTo>
                    <a:lnTo>
                      <a:pt x="952915" y="355"/>
                    </a:lnTo>
                    <a:lnTo>
                      <a:pt x="952738" y="3551"/>
                    </a:lnTo>
                    <a:cubicBezTo>
                      <a:pt x="942440" y="2841"/>
                      <a:pt x="932142" y="1420"/>
                      <a:pt x="921666" y="1420"/>
                    </a:cubicBezTo>
                    <a:lnTo>
                      <a:pt x="921666" y="355"/>
                    </a:lnTo>
                    <a:lnTo>
                      <a:pt x="915097" y="355"/>
                    </a:lnTo>
                    <a:lnTo>
                      <a:pt x="915097" y="1420"/>
                    </a:lnTo>
                    <a:cubicBezTo>
                      <a:pt x="904621" y="1420"/>
                      <a:pt x="894323" y="1243"/>
                      <a:pt x="884025" y="1953"/>
                    </a:cubicBezTo>
                    <a:lnTo>
                      <a:pt x="884025" y="355"/>
                    </a:lnTo>
                    <a:lnTo>
                      <a:pt x="877633" y="355"/>
                    </a:lnTo>
                    <a:lnTo>
                      <a:pt x="877633" y="2308"/>
                    </a:lnTo>
                    <a:cubicBezTo>
                      <a:pt x="864672" y="3373"/>
                      <a:pt x="851889" y="5149"/>
                      <a:pt x="839283" y="7457"/>
                    </a:cubicBezTo>
                    <a:cubicBezTo>
                      <a:pt x="839283" y="5149"/>
                      <a:pt x="839105" y="2663"/>
                      <a:pt x="838927" y="355"/>
                    </a:cubicBezTo>
                    <a:lnTo>
                      <a:pt x="832536" y="355"/>
                    </a:lnTo>
                    <a:cubicBezTo>
                      <a:pt x="832536" y="3018"/>
                      <a:pt x="832713" y="5859"/>
                      <a:pt x="832891" y="8522"/>
                    </a:cubicBezTo>
                    <a:cubicBezTo>
                      <a:pt x="821528" y="10653"/>
                      <a:pt x="810342" y="13316"/>
                      <a:pt x="799334" y="16335"/>
                    </a:cubicBezTo>
                    <a:lnTo>
                      <a:pt x="799334" y="14559"/>
                    </a:lnTo>
                    <a:cubicBezTo>
                      <a:pt x="799156" y="9943"/>
                      <a:pt x="798979" y="5149"/>
                      <a:pt x="798801" y="533"/>
                    </a:cubicBezTo>
                    <a:lnTo>
                      <a:pt x="798801" y="533"/>
                    </a:lnTo>
                    <a:lnTo>
                      <a:pt x="792409" y="533"/>
                    </a:lnTo>
                    <a:cubicBezTo>
                      <a:pt x="792764" y="5149"/>
                      <a:pt x="792942" y="9943"/>
                      <a:pt x="793119" y="14737"/>
                    </a:cubicBezTo>
                    <a:lnTo>
                      <a:pt x="793119" y="18110"/>
                    </a:lnTo>
                    <a:cubicBezTo>
                      <a:pt x="780691" y="21661"/>
                      <a:pt x="768617" y="25745"/>
                      <a:pt x="756544" y="30183"/>
                    </a:cubicBezTo>
                    <a:cubicBezTo>
                      <a:pt x="756544" y="27520"/>
                      <a:pt x="756544" y="24857"/>
                      <a:pt x="756544" y="23792"/>
                    </a:cubicBezTo>
                    <a:cubicBezTo>
                      <a:pt x="756366" y="15979"/>
                      <a:pt x="755834" y="8167"/>
                      <a:pt x="755123" y="533"/>
                    </a:cubicBezTo>
                    <a:lnTo>
                      <a:pt x="755123" y="533"/>
                    </a:lnTo>
                    <a:lnTo>
                      <a:pt x="748732" y="533"/>
                    </a:lnTo>
                    <a:cubicBezTo>
                      <a:pt x="749442" y="8345"/>
                      <a:pt x="750152" y="15979"/>
                      <a:pt x="750152" y="23969"/>
                    </a:cubicBezTo>
                    <a:cubicBezTo>
                      <a:pt x="750152" y="25390"/>
                      <a:pt x="750152" y="29651"/>
                      <a:pt x="750152" y="32669"/>
                    </a:cubicBezTo>
                    <a:cubicBezTo>
                      <a:pt x="595328" y="93924"/>
                      <a:pt x="481162" y="236851"/>
                      <a:pt x="460922" y="408187"/>
                    </a:cubicBezTo>
                    <a:cubicBezTo>
                      <a:pt x="440681" y="236851"/>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79"/>
                      <a:pt x="165300" y="23792"/>
                    </a:cubicBezTo>
                    <a:cubicBezTo>
                      <a:pt x="165300" y="24857"/>
                      <a:pt x="165300" y="27520"/>
                      <a:pt x="165300" y="30183"/>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8" y="4971"/>
                      <a:pt x="122332" y="9765"/>
                      <a:pt x="122332" y="14381"/>
                    </a:cubicBezTo>
                    <a:lnTo>
                      <a:pt x="122332" y="16157"/>
                    </a:lnTo>
                    <a:cubicBezTo>
                      <a:pt x="111324" y="13139"/>
                      <a:pt x="100139" y="10653"/>
                      <a:pt x="88775" y="8345"/>
                    </a:cubicBezTo>
                    <a:cubicBezTo>
                      <a:pt x="88775" y="5682"/>
                      <a:pt x="88953" y="2841"/>
                      <a:pt x="89131" y="177"/>
                    </a:cubicBezTo>
                    <a:lnTo>
                      <a:pt x="82739" y="177"/>
                    </a:lnTo>
                    <a:lnTo>
                      <a:pt x="82739" y="177"/>
                    </a:lnTo>
                    <a:cubicBezTo>
                      <a:pt x="82739" y="2486"/>
                      <a:pt x="82561" y="4794"/>
                      <a:pt x="82561" y="7279"/>
                    </a:cubicBezTo>
                    <a:cubicBezTo>
                      <a:pt x="69955" y="5149"/>
                      <a:pt x="57171" y="3373"/>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6"/>
                    </a:cubicBezTo>
                    <a:lnTo>
                      <a:pt x="458081" y="460742"/>
                    </a:lnTo>
                    <a:cubicBezTo>
                      <a:pt x="447605" y="460742"/>
                      <a:pt x="437308" y="461274"/>
                      <a:pt x="427010" y="461985"/>
                    </a:cubicBezTo>
                    <a:lnTo>
                      <a:pt x="427010" y="460564"/>
                    </a:lnTo>
                    <a:cubicBezTo>
                      <a:pt x="423814" y="349773"/>
                      <a:pt x="378361" y="246084"/>
                      <a:pt x="298995" y="168495"/>
                    </a:cubicBezTo>
                    <a:cubicBezTo>
                      <a:pt x="219453" y="90905"/>
                      <a:pt x="110969" y="48116"/>
                      <a:pt x="0" y="48116"/>
                    </a:cubicBezTo>
                    <a:lnTo>
                      <a:pt x="0" y="54330"/>
                    </a:lnTo>
                    <a:cubicBezTo>
                      <a:pt x="109371" y="54330"/>
                      <a:pt x="216257" y="96410"/>
                      <a:pt x="294557" y="172756"/>
                    </a:cubicBezTo>
                    <a:cubicBezTo>
                      <a:pt x="372679" y="249102"/>
                      <a:pt x="417422" y="351194"/>
                      <a:pt x="420618" y="460209"/>
                    </a:cubicBezTo>
                    <a:lnTo>
                      <a:pt x="420618" y="461985"/>
                    </a:lnTo>
                    <a:cubicBezTo>
                      <a:pt x="407656" y="463050"/>
                      <a:pt x="394873" y="464826"/>
                      <a:pt x="382267" y="467134"/>
                    </a:cubicBezTo>
                    <a:cubicBezTo>
                      <a:pt x="379426" y="260466"/>
                      <a:pt x="206669" y="92859"/>
                      <a:pt x="177" y="92859"/>
                    </a:cubicBezTo>
                    <a:lnTo>
                      <a:pt x="177" y="99250"/>
                    </a:lnTo>
                    <a:cubicBezTo>
                      <a:pt x="203296" y="99250"/>
                      <a:pt x="373567" y="264727"/>
                      <a:pt x="375875" y="468199"/>
                    </a:cubicBezTo>
                    <a:cubicBezTo>
                      <a:pt x="364512" y="470330"/>
                      <a:pt x="353326" y="472815"/>
                      <a:pt x="342318" y="475834"/>
                    </a:cubicBezTo>
                    <a:lnTo>
                      <a:pt x="342318" y="474591"/>
                    </a:lnTo>
                    <a:cubicBezTo>
                      <a:pt x="340542" y="385283"/>
                      <a:pt x="304677" y="301480"/>
                      <a:pt x="240936" y="238805"/>
                    </a:cubicBezTo>
                    <a:cubicBezTo>
                      <a:pt x="177196" y="176129"/>
                      <a:pt x="89485" y="141507"/>
                      <a:pt x="177" y="141507"/>
                    </a:cubicBezTo>
                    <a:lnTo>
                      <a:pt x="177" y="147899"/>
                    </a:lnTo>
                    <a:cubicBezTo>
                      <a:pt x="179859" y="147899"/>
                      <a:pt x="332375" y="294555"/>
                      <a:pt x="335749" y="474591"/>
                    </a:cubicBezTo>
                    <a:lnTo>
                      <a:pt x="335749"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4" y="483646"/>
                    </a:cubicBezTo>
                    <a:cubicBezTo>
                      <a:pt x="292604" y="484889"/>
                      <a:pt x="292604" y="488972"/>
                      <a:pt x="292604" y="491991"/>
                    </a:cubicBezTo>
                    <a:cubicBezTo>
                      <a:pt x="152516" y="547386"/>
                      <a:pt x="45986" y="669363"/>
                      <a:pt x="11896" y="819037"/>
                    </a:cubicBezTo>
                    <a:lnTo>
                      <a:pt x="11363" y="821346"/>
                    </a:lnTo>
                    <a:cubicBezTo>
                      <a:pt x="10298" y="825962"/>
                      <a:pt x="9410" y="830578"/>
                      <a:pt x="8522" y="835195"/>
                    </a:cubicBezTo>
                    <a:lnTo>
                      <a:pt x="7812" y="839811"/>
                    </a:lnTo>
                    <a:cubicBezTo>
                      <a:pt x="6569" y="846735"/>
                      <a:pt x="5504" y="853837"/>
                      <a:pt x="4439" y="860762"/>
                    </a:cubicBezTo>
                    <a:cubicBezTo>
                      <a:pt x="4084"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4" y="910831"/>
                      <a:pt x="7102" y="907102"/>
                    </a:cubicBezTo>
                    <a:cubicBezTo>
                      <a:pt x="7280" y="904084"/>
                      <a:pt x="7280" y="901066"/>
                      <a:pt x="7457" y="898047"/>
                    </a:cubicBezTo>
                    <a:cubicBezTo>
                      <a:pt x="7812" y="891833"/>
                      <a:pt x="8345" y="885796"/>
                      <a:pt x="8878" y="879582"/>
                    </a:cubicBezTo>
                    <a:lnTo>
                      <a:pt x="9233" y="875498"/>
                    </a:lnTo>
                    <a:cubicBezTo>
                      <a:pt x="32847" y="646104"/>
                      <a:pt x="226555" y="466779"/>
                      <a:pt x="461277" y="466779"/>
                    </a:cubicBezTo>
                    <a:cubicBezTo>
                      <a:pt x="695999" y="466779"/>
                      <a:pt x="889884" y="646281"/>
                      <a:pt x="913321" y="875676"/>
                    </a:cubicBezTo>
                    <a:lnTo>
                      <a:pt x="913676" y="879227"/>
                    </a:lnTo>
                    <a:cubicBezTo>
                      <a:pt x="914209" y="885441"/>
                      <a:pt x="914742" y="891833"/>
                      <a:pt x="915097" y="898225"/>
                    </a:cubicBezTo>
                    <a:cubicBezTo>
                      <a:pt x="915274" y="901066"/>
                      <a:pt x="915274" y="903906"/>
                      <a:pt x="915452" y="906747"/>
                    </a:cubicBezTo>
                    <a:cubicBezTo>
                      <a:pt x="915629" y="910831"/>
                      <a:pt x="915629" y="914737"/>
                      <a:pt x="915807" y="918821"/>
                    </a:cubicBezTo>
                    <a:lnTo>
                      <a:pt x="915807" y="918821"/>
                    </a:lnTo>
                    <a:lnTo>
                      <a:pt x="922376" y="918821"/>
                    </a:lnTo>
                    <a:lnTo>
                      <a:pt x="922376" y="918821"/>
                    </a:lnTo>
                    <a:cubicBezTo>
                      <a:pt x="922376" y="914914"/>
                      <a:pt x="922554" y="911008"/>
                      <a:pt x="922731" y="907280"/>
                    </a:cubicBezTo>
                    <a:cubicBezTo>
                      <a:pt x="922731" y="904261"/>
                      <a:pt x="922909" y="901243"/>
                      <a:pt x="923086" y="898225"/>
                    </a:cubicBezTo>
                    <a:cubicBezTo>
                      <a:pt x="923442" y="892010"/>
                      <a:pt x="923974" y="885974"/>
                      <a:pt x="924507" y="879760"/>
                    </a:cubicBezTo>
                    <a:lnTo>
                      <a:pt x="924862" y="875676"/>
                    </a:lnTo>
                    <a:cubicBezTo>
                      <a:pt x="948476" y="646281"/>
                      <a:pt x="1142184" y="466956"/>
                      <a:pt x="1376906" y="466956"/>
                    </a:cubicBezTo>
                    <a:cubicBezTo>
                      <a:pt x="1611628" y="466956"/>
                      <a:pt x="1805514" y="646459"/>
                      <a:pt x="1828951" y="875853"/>
                    </a:cubicBezTo>
                    <a:lnTo>
                      <a:pt x="1829306" y="879404"/>
                    </a:lnTo>
                    <a:cubicBezTo>
                      <a:pt x="1829838" y="885619"/>
                      <a:pt x="1830371" y="892010"/>
                      <a:pt x="1830726" y="898402"/>
                    </a:cubicBezTo>
                    <a:cubicBezTo>
                      <a:pt x="1830904" y="901243"/>
                      <a:pt x="1830904" y="904084"/>
                      <a:pt x="1831081" y="906925"/>
                    </a:cubicBezTo>
                    <a:cubicBezTo>
                      <a:pt x="1831259" y="911008"/>
                      <a:pt x="1831259" y="914914"/>
                      <a:pt x="1831436" y="918998"/>
                    </a:cubicBezTo>
                    <a:lnTo>
                      <a:pt x="1831436" y="918998"/>
                    </a:lnTo>
                    <a:lnTo>
                      <a:pt x="1837828" y="918998"/>
                    </a:lnTo>
                    <a:cubicBezTo>
                      <a:pt x="1837651" y="901953"/>
                      <a:pt x="1836585" y="885264"/>
                      <a:pt x="1834632" y="868752"/>
                    </a:cubicBezTo>
                    <a:lnTo>
                      <a:pt x="1834632" y="868219"/>
                    </a:lnTo>
                    <a:cubicBezTo>
                      <a:pt x="1834277" y="865911"/>
                      <a:pt x="1833922" y="863780"/>
                      <a:pt x="1833744" y="861472"/>
                    </a:cubicBezTo>
                    <a:cubicBezTo>
                      <a:pt x="1832857" y="854192"/>
                      <a:pt x="1831614" y="846913"/>
                      <a:pt x="1830371" y="839811"/>
                    </a:cubicBezTo>
                    <a:lnTo>
                      <a:pt x="1829661" y="835727"/>
                    </a:lnTo>
                    <a:cubicBezTo>
                      <a:pt x="1828773" y="830933"/>
                      <a:pt x="1827708" y="826317"/>
                      <a:pt x="1826643" y="821701"/>
                    </a:cubicBezTo>
                    <a:lnTo>
                      <a:pt x="1826110" y="819748"/>
                    </a:lnTo>
                    <a:cubicBezTo>
                      <a:pt x="1792020" y="670073"/>
                      <a:pt x="1685312" y="547919"/>
                      <a:pt x="1545224" y="492523"/>
                    </a:cubicBezTo>
                    <a:cubicBezTo>
                      <a:pt x="1545224" y="489505"/>
                      <a:pt x="1545224" y="485599"/>
                      <a:pt x="1545224" y="484178"/>
                    </a:cubicBezTo>
                    <a:cubicBezTo>
                      <a:pt x="1548243" y="327402"/>
                      <a:pt x="1681228" y="199921"/>
                      <a:pt x="1837651" y="199921"/>
                    </a:cubicBezTo>
                    <a:lnTo>
                      <a:pt x="1837651" y="193529"/>
                    </a:lnTo>
                    <a:cubicBezTo>
                      <a:pt x="1677855" y="193529"/>
                      <a:pt x="1542029" y="323851"/>
                      <a:pt x="1538832" y="484178"/>
                    </a:cubicBezTo>
                    <a:cubicBezTo>
                      <a:pt x="1538832" y="485066"/>
                      <a:pt x="1538832" y="487552"/>
                      <a:pt x="1538832" y="490038"/>
                    </a:cubicBezTo>
                    <a:cubicBezTo>
                      <a:pt x="1526937" y="485599"/>
                      <a:pt x="1514686" y="481515"/>
                      <a:pt x="1502257" y="478142"/>
                    </a:cubicBezTo>
                    <a:lnTo>
                      <a:pt x="1502257" y="475123"/>
                    </a:lnTo>
                    <a:cubicBezTo>
                      <a:pt x="1503855" y="387414"/>
                      <a:pt x="1539188" y="305386"/>
                      <a:pt x="1601685" y="243953"/>
                    </a:cubicBezTo>
                    <a:cubicBezTo>
                      <a:pt x="1664184" y="182344"/>
                      <a:pt x="1747455" y="148432"/>
                      <a:pt x="1834987" y="148432"/>
                    </a:cubicBezTo>
                    <a:lnTo>
                      <a:pt x="1837651" y="148432"/>
                    </a:lnTo>
                    <a:lnTo>
                      <a:pt x="1837651" y="142040"/>
                    </a:lnTo>
                    <a:lnTo>
                      <a:pt x="1834987" y="142040"/>
                    </a:lnTo>
                    <a:cubicBezTo>
                      <a:pt x="1745679" y="142040"/>
                      <a:pt x="1660810" y="176662"/>
                      <a:pt x="1597247" y="239337"/>
                    </a:cubicBezTo>
                    <a:cubicBezTo>
                      <a:pt x="1533684" y="302012"/>
                      <a:pt x="1497641" y="385816"/>
                      <a:pt x="1495865" y="475123"/>
                    </a:cubicBezTo>
                    <a:lnTo>
                      <a:pt x="1495865" y="476366"/>
                    </a:lnTo>
                    <a:cubicBezTo>
                      <a:pt x="1484857" y="473348"/>
                      <a:pt x="1473672" y="470862"/>
                      <a:pt x="1462308" y="468732"/>
                    </a:cubicBezTo>
                    <a:cubicBezTo>
                      <a:pt x="1464616" y="265082"/>
                      <a:pt x="1634355" y="99783"/>
                      <a:pt x="1837651" y="99783"/>
                    </a:cubicBezTo>
                    <a:lnTo>
                      <a:pt x="1837651" y="93391"/>
                    </a:lnTo>
                    <a:cubicBezTo>
                      <a:pt x="1631159" y="93391"/>
                      <a:pt x="1458757" y="260998"/>
                      <a:pt x="1455916" y="467666"/>
                    </a:cubicBezTo>
                    <a:cubicBezTo>
                      <a:pt x="1443310" y="465536"/>
                      <a:pt x="1430527" y="463760"/>
                      <a:pt x="1417565" y="462695"/>
                    </a:cubicBezTo>
                    <a:cubicBezTo>
                      <a:pt x="1424135" y="236851"/>
                      <a:pt x="1613226" y="54330"/>
                      <a:pt x="1837118" y="54330"/>
                    </a:cubicBezTo>
                    <a:lnTo>
                      <a:pt x="1837118" y="47938"/>
                    </a:lnTo>
                    <a:cubicBezTo>
                      <a:pt x="1609853" y="47938"/>
                      <a:pt x="1417920" y="233123"/>
                      <a:pt x="1410641" y="461807"/>
                    </a:cubicBezTo>
                    <a:cubicBezTo>
                      <a:pt x="1400343" y="461097"/>
                      <a:pt x="1390045" y="460564"/>
                      <a:pt x="1379570" y="460387"/>
                    </a:cubicBezTo>
                    <a:cubicBezTo>
                      <a:pt x="1379570" y="456658"/>
                      <a:pt x="1379747" y="452752"/>
                      <a:pt x="1379925" y="449024"/>
                    </a:cubicBezTo>
                    <a:cubicBezTo>
                      <a:pt x="1380102" y="446005"/>
                      <a:pt x="1380102" y="442987"/>
                      <a:pt x="1380280" y="439969"/>
                    </a:cubicBezTo>
                    <a:cubicBezTo>
                      <a:pt x="1380635" y="433754"/>
                      <a:pt x="1381168" y="427718"/>
                      <a:pt x="1381700" y="421503"/>
                    </a:cubicBezTo>
                    <a:lnTo>
                      <a:pt x="1382055" y="417420"/>
                    </a:lnTo>
                    <a:cubicBezTo>
                      <a:pt x="1405669" y="188025"/>
                      <a:pt x="1602218" y="8700"/>
                      <a:pt x="1837118" y="8700"/>
                    </a:cubicBezTo>
                    <a:lnTo>
                      <a:pt x="1837651" y="8700"/>
                    </a:lnTo>
                    <a:lnTo>
                      <a:pt x="1837651" y="5504"/>
                    </a:lnTo>
                    <a:cubicBezTo>
                      <a:pt x="1837651" y="3729"/>
                      <a:pt x="1837651" y="1775"/>
                      <a:pt x="1837651" y="0"/>
                    </a:cubicBezTo>
                    <a:lnTo>
                      <a:pt x="1837473" y="0"/>
                    </a:lnTo>
                    <a:lnTo>
                      <a:pt x="1831081" y="0"/>
                    </a:lnTo>
                    <a:lnTo>
                      <a:pt x="1830726" y="1953"/>
                    </a:lnTo>
                    <a:close/>
                    <a:moveTo>
                      <a:pt x="926992" y="819393"/>
                    </a:moveTo>
                    <a:lnTo>
                      <a:pt x="926460" y="821701"/>
                    </a:lnTo>
                    <a:cubicBezTo>
                      <a:pt x="925395" y="826317"/>
                      <a:pt x="924507" y="830933"/>
                      <a:pt x="923619" y="835550"/>
                    </a:cubicBezTo>
                    <a:lnTo>
                      <a:pt x="922731" y="840166"/>
                    </a:lnTo>
                    <a:cubicBezTo>
                      <a:pt x="921488" y="847090"/>
                      <a:pt x="920423" y="854015"/>
                      <a:pt x="919535" y="861117"/>
                    </a:cubicBezTo>
                    <a:cubicBezTo>
                      <a:pt x="919180" y="863425"/>
                      <a:pt x="918825" y="865733"/>
                      <a:pt x="918648" y="868219"/>
                    </a:cubicBezTo>
                    <a:cubicBezTo>
                      <a:pt x="918293" y="865911"/>
                      <a:pt x="917937" y="863780"/>
                      <a:pt x="917760" y="861472"/>
                    </a:cubicBezTo>
                    <a:cubicBezTo>
                      <a:pt x="916872" y="854192"/>
                      <a:pt x="915629" y="846913"/>
                      <a:pt x="914387" y="839811"/>
                    </a:cubicBezTo>
                    <a:lnTo>
                      <a:pt x="913676" y="835727"/>
                    </a:lnTo>
                    <a:cubicBezTo>
                      <a:pt x="912789" y="830933"/>
                      <a:pt x="911723" y="826317"/>
                      <a:pt x="910658" y="821701"/>
                    </a:cubicBezTo>
                    <a:lnTo>
                      <a:pt x="910125" y="819748"/>
                    </a:lnTo>
                    <a:cubicBezTo>
                      <a:pt x="876036" y="670073"/>
                      <a:pt x="769328" y="547919"/>
                      <a:pt x="629240" y="492523"/>
                    </a:cubicBezTo>
                    <a:cubicBezTo>
                      <a:pt x="629240" y="489505"/>
                      <a:pt x="629240" y="485599"/>
                      <a:pt x="629240" y="484178"/>
                    </a:cubicBezTo>
                    <a:cubicBezTo>
                      <a:pt x="632258" y="327402"/>
                      <a:pt x="762048" y="199921"/>
                      <a:pt x="918470" y="199921"/>
                    </a:cubicBezTo>
                    <a:cubicBezTo>
                      <a:pt x="1074892" y="199921"/>
                      <a:pt x="1204682" y="327402"/>
                      <a:pt x="1207701" y="484178"/>
                    </a:cubicBezTo>
                    <a:cubicBezTo>
                      <a:pt x="1207701" y="485421"/>
                      <a:pt x="1207701" y="489505"/>
                      <a:pt x="1207701" y="492523"/>
                    </a:cubicBezTo>
                    <a:cubicBezTo>
                      <a:pt x="1067790" y="547741"/>
                      <a:pt x="961082" y="669896"/>
                      <a:pt x="926992" y="819393"/>
                    </a:cubicBezTo>
                    <a:close/>
                    <a:moveTo>
                      <a:pt x="1214270" y="489860"/>
                    </a:moveTo>
                    <a:cubicBezTo>
                      <a:pt x="1214270" y="487374"/>
                      <a:pt x="1214270" y="485066"/>
                      <a:pt x="1214270" y="484001"/>
                    </a:cubicBezTo>
                    <a:cubicBezTo>
                      <a:pt x="1211074" y="323673"/>
                      <a:pt x="1078443" y="193352"/>
                      <a:pt x="918648" y="193352"/>
                    </a:cubicBezTo>
                    <a:cubicBezTo>
                      <a:pt x="758852" y="193352"/>
                      <a:pt x="626222" y="323673"/>
                      <a:pt x="623026" y="484001"/>
                    </a:cubicBezTo>
                    <a:cubicBezTo>
                      <a:pt x="623026" y="484889"/>
                      <a:pt x="623026" y="487374"/>
                      <a:pt x="623026" y="489860"/>
                    </a:cubicBezTo>
                    <a:cubicBezTo>
                      <a:pt x="611130" y="485421"/>
                      <a:pt x="598879" y="481338"/>
                      <a:pt x="586450" y="477964"/>
                    </a:cubicBezTo>
                    <a:lnTo>
                      <a:pt x="586450" y="474946"/>
                    </a:lnTo>
                    <a:cubicBezTo>
                      <a:pt x="588048" y="387236"/>
                      <a:pt x="623381" y="305208"/>
                      <a:pt x="685879" y="243776"/>
                    </a:cubicBezTo>
                    <a:cubicBezTo>
                      <a:pt x="748376" y="182166"/>
                      <a:pt x="831115" y="148254"/>
                      <a:pt x="918648" y="148254"/>
                    </a:cubicBezTo>
                    <a:cubicBezTo>
                      <a:pt x="1098329" y="148254"/>
                      <a:pt x="1247472" y="294910"/>
                      <a:pt x="1250845" y="474946"/>
                    </a:cubicBezTo>
                    <a:lnTo>
                      <a:pt x="1250845" y="477964"/>
                    </a:lnTo>
                    <a:cubicBezTo>
                      <a:pt x="1238417" y="481338"/>
                      <a:pt x="1226166" y="485421"/>
                      <a:pt x="1214270" y="489860"/>
                    </a:cubicBezTo>
                    <a:close/>
                    <a:moveTo>
                      <a:pt x="1257060" y="476011"/>
                    </a:moveTo>
                    <a:lnTo>
                      <a:pt x="1257060" y="474768"/>
                    </a:lnTo>
                    <a:cubicBezTo>
                      <a:pt x="1255284" y="385461"/>
                      <a:pt x="1219419" y="301657"/>
                      <a:pt x="1155678" y="238982"/>
                    </a:cubicBezTo>
                    <a:cubicBezTo>
                      <a:pt x="1091937" y="176307"/>
                      <a:pt x="1007778" y="141685"/>
                      <a:pt x="918293" y="141685"/>
                    </a:cubicBezTo>
                    <a:cubicBezTo>
                      <a:pt x="828985" y="141685"/>
                      <a:pt x="744648" y="176307"/>
                      <a:pt x="680907" y="238982"/>
                    </a:cubicBezTo>
                    <a:cubicBezTo>
                      <a:pt x="617344" y="301657"/>
                      <a:pt x="581301" y="385461"/>
                      <a:pt x="579526" y="474768"/>
                    </a:cubicBezTo>
                    <a:lnTo>
                      <a:pt x="579526" y="476011"/>
                    </a:lnTo>
                    <a:cubicBezTo>
                      <a:pt x="568518" y="472993"/>
                      <a:pt x="557332" y="470507"/>
                      <a:pt x="545969" y="468377"/>
                    </a:cubicBezTo>
                    <a:cubicBezTo>
                      <a:pt x="548277" y="264727"/>
                      <a:pt x="714819" y="99428"/>
                      <a:pt x="918115" y="99428"/>
                    </a:cubicBezTo>
                    <a:cubicBezTo>
                      <a:pt x="1121411" y="99428"/>
                      <a:pt x="1287953" y="264904"/>
                      <a:pt x="1290262" y="468377"/>
                    </a:cubicBezTo>
                    <a:cubicBezTo>
                      <a:pt x="1279431" y="470507"/>
                      <a:pt x="1268245" y="473170"/>
                      <a:pt x="1257060" y="476011"/>
                    </a:cubicBezTo>
                    <a:close/>
                    <a:moveTo>
                      <a:pt x="1297009" y="467311"/>
                    </a:moveTo>
                    <a:cubicBezTo>
                      <a:pt x="1294168" y="260643"/>
                      <a:pt x="1124784" y="93036"/>
                      <a:pt x="918470" y="93036"/>
                    </a:cubicBezTo>
                    <a:cubicBezTo>
                      <a:pt x="711978" y="93036"/>
                      <a:pt x="542773" y="260643"/>
                      <a:pt x="539932" y="467311"/>
                    </a:cubicBezTo>
                    <a:cubicBezTo>
                      <a:pt x="527326" y="465181"/>
                      <a:pt x="514542" y="463405"/>
                      <a:pt x="501581" y="462340"/>
                    </a:cubicBezTo>
                    <a:cubicBezTo>
                      <a:pt x="508683" y="236851"/>
                      <a:pt x="694579" y="54330"/>
                      <a:pt x="918470" y="54330"/>
                    </a:cubicBezTo>
                    <a:cubicBezTo>
                      <a:pt x="1027841" y="54330"/>
                      <a:pt x="1131176" y="96410"/>
                      <a:pt x="1209476" y="172756"/>
                    </a:cubicBezTo>
                    <a:cubicBezTo>
                      <a:pt x="1287598" y="249102"/>
                      <a:pt x="1332341" y="351194"/>
                      <a:pt x="1335537" y="460209"/>
                    </a:cubicBezTo>
                    <a:lnTo>
                      <a:pt x="1335537" y="461985"/>
                    </a:lnTo>
                    <a:cubicBezTo>
                      <a:pt x="1322576" y="463405"/>
                      <a:pt x="1309792" y="465003"/>
                      <a:pt x="1297009" y="467311"/>
                    </a:cubicBezTo>
                    <a:close/>
                    <a:moveTo>
                      <a:pt x="1341929" y="461807"/>
                    </a:moveTo>
                    <a:lnTo>
                      <a:pt x="1341929" y="460387"/>
                    </a:lnTo>
                    <a:cubicBezTo>
                      <a:pt x="1338733" y="349596"/>
                      <a:pt x="1293280" y="245907"/>
                      <a:pt x="1213915" y="168317"/>
                    </a:cubicBezTo>
                    <a:cubicBezTo>
                      <a:pt x="1134372" y="90728"/>
                      <a:pt x="1029439" y="47938"/>
                      <a:pt x="918470" y="47938"/>
                    </a:cubicBezTo>
                    <a:cubicBezTo>
                      <a:pt x="691205" y="47938"/>
                      <a:pt x="502469" y="233123"/>
                      <a:pt x="495189" y="461807"/>
                    </a:cubicBezTo>
                    <a:cubicBezTo>
                      <a:pt x="484891" y="461097"/>
                      <a:pt x="474593" y="460564"/>
                      <a:pt x="464118" y="460387"/>
                    </a:cubicBezTo>
                    <a:lnTo>
                      <a:pt x="464118" y="457013"/>
                    </a:lnTo>
                    <a:cubicBezTo>
                      <a:pt x="467846" y="210041"/>
                      <a:pt x="668479" y="9765"/>
                      <a:pt x="915274" y="7990"/>
                    </a:cubicBezTo>
                    <a:lnTo>
                      <a:pt x="921311" y="7990"/>
                    </a:lnTo>
                    <a:cubicBezTo>
                      <a:pt x="1156033" y="7990"/>
                      <a:pt x="1347078" y="188203"/>
                      <a:pt x="1370692" y="417597"/>
                    </a:cubicBezTo>
                    <a:lnTo>
                      <a:pt x="1371047" y="421148"/>
                    </a:lnTo>
                    <a:cubicBezTo>
                      <a:pt x="1371580" y="427363"/>
                      <a:pt x="1372112" y="433754"/>
                      <a:pt x="1372467" y="440146"/>
                    </a:cubicBezTo>
                    <a:cubicBezTo>
                      <a:pt x="1372645" y="442987"/>
                      <a:pt x="1372645" y="445828"/>
                      <a:pt x="1372645" y="448668"/>
                    </a:cubicBezTo>
                    <a:cubicBezTo>
                      <a:pt x="1372823" y="452575"/>
                      <a:pt x="1373000" y="456658"/>
                      <a:pt x="1373000" y="460564"/>
                    </a:cubicBezTo>
                    <a:cubicBezTo>
                      <a:pt x="1362525" y="460564"/>
                      <a:pt x="1352227" y="460919"/>
                      <a:pt x="1341929" y="461807"/>
                    </a:cubicBezTo>
                    <a:close/>
                  </a:path>
                </a:pathLst>
              </a:custGeom>
              <a:grpFill/>
              <a:ln w="10769" cap="flat">
                <a:noFill/>
                <a:prstDash val="solid"/>
                <a:miter/>
              </a:ln>
            </p:spPr>
            <p:txBody>
              <a:bodyPr rtlCol="0" anchor="ctr"/>
              <a:lstStyle/>
              <a:p>
                <a:endParaRPr lang="en-US" dirty="0"/>
              </a:p>
            </p:txBody>
          </p:sp>
          <p:sp>
            <p:nvSpPr>
              <p:cNvPr id="1215" name="Freeform: Shape 1214">
                <a:extLst>
                  <a:ext uri="{FF2B5EF4-FFF2-40B4-BE49-F238E27FC236}">
                    <a16:creationId xmlns:a16="http://schemas.microsoft.com/office/drawing/2014/main" id="{A2C991C3-1EB0-4603-8FB6-B83064E4F813}"/>
                  </a:ext>
                </a:extLst>
              </p:cNvPr>
              <p:cNvSpPr/>
              <p:nvPr/>
            </p:nvSpPr>
            <p:spPr>
              <a:xfrm>
                <a:off x="3348608" y="1930677"/>
                <a:ext cx="675758" cy="318879"/>
              </a:xfrm>
              <a:custGeom>
                <a:avLst/>
                <a:gdLst>
                  <a:gd name="connsiteX0" fmla="*/ 338057 w 675758"/>
                  <a:gd name="connsiteY0" fmla="*/ 0 h 318879"/>
                  <a:gd name="connsiteX1" fmla="*/ 100671 w 675758"/>
                  <a:gd name="connsiteY1" fmla="*/ 97297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9"/>
                      <a:pt x="0" y="318880"/>
                    </a:cubicBezTo>
                    <a:lnTo>
                      <a:pt x="6392" y="318880"/>
                    </a:lnTo>
                    <a:lnTo>
                      <a:pt x="6392" y="318880"/>
                    </a:lnTo>
                    <a:cubicBezTo>
                      <a:pt x="11363" y="236674"/>
                      <a:pt x="46163" y="159972"/>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9"/>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216" name="Freeform: Shape 1215">
                <a:extLst>
                  <a:ext uri="{FF2B5EF4-FFF2-40B4-BE49-F238E27FC236}">
                    <a16:creationId xmlns:a16="http://schemas.microsoft.com/office/drawing/2014/main" id="{B3AC7FEA-6516-4BF2-9FD6-E1BC93A20B78}"/>
                  </a:ext>
                </a:extLst>
              </p:cNvPr>
              <p:cNvSpPr/>
              <p:nvPr/>
            </p:nvSpPr>
            <p:spPr>
              <a:xfrm>
                <a:off x="3392463" y="1982521"/>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716"/>
                      <a:pt x="446185" y="0"/>
                      <a:pt x="294202" y="0"/>
                    </a:cubicBezTo>
                    <a:close/>
                  </a:path>
                </a:pathLst>
              </a:custGeom>
              <a:grpFill/>
              <a:ln w="10769" cap="flat">
                <a:noFill/>
                <a:prstDash val="solid"/>
                <a:miter/>
              </a:ln>
            </p:spPr>
            <p:txBody>
              <a:bodyPr rtlCol="0" anchor="ctr"/>
              <a:lstStyle/>
              <a:p>
                <a:endParaRPr lang="en-US" dirty="0"/>
              </a:p>
            </p:txBody>
          </p:sp>
          <p:sp>
            <p:nvSpPr>
              <p:cNvPr id="1217" name="Freeform: Shape 1216">
                <a:extLst>
                  <a:ext uri="{FF2B5EF4-FFF2-40B4-BE49-F238E27FC236}">
                    <a16:creationId xmlns:a16="http://schemas.microsoft.com/office/drawing/2014/main" id="{30C61740-9FE0-48E2-A4A5-A1057F85E911}"/>
                  </a:ext>
                </a:extLst>
              </p:cNvPr>
              <p:cNvSpPr/>
              <p:nvPr/>
            </p:nvSpPr>
            <p:spPr>
              <a:xfrm>
                <a:off x="4307915" y="2901519"/>
                <a:ext cx="588402" cy="267212"/>
              </a:xfrm>
              <a:custGeom>
                <a:avLst/>
                <a:gdLst>
                  <a:gd name="connsiteX0" fmla="*/ 294202 w 588402"/>
                  <a:gd name="connsiteY0" fmla="*/ 0 h 267212"/>
                  <a:gd name="connsiteX1" fmla="*/ 0 w 588402"/>
                  <a:gd name="connsiteY1" fmla="*/ 267213 h 267212"/>
                  <a:gd name="connsiteX2" fmla="*/ 177 w 588402"/>
                  <a:gd name="connsiteY2" fmla="*/ 267213 h 267212"/>
                  <a:gd name="connsiteX3" fmla="*/ 6569 w 588402"/>
                  <a:gd name="connsiteY3" fmla="*/ 267213 h 267212"/>
                  <a:gd name="connsiteX4" fmla="*/ 294379 w 588402"/>
                  <a:gd name="connsiteY4" fmla="*/ 6392 h 267212"/>
                  <a:gd name="connsiteX5" fmla="*/ 582011 w 588402"/>
                  <a:gd name="connsiteY5" fmla="*/ 267213 h 267212"/>
                  <a:gd name="connsiteX6" fmla="*/ 588226 w 588402"/>
                  <a:gd name="connsiteY6" fmla="*/ 267213 h 267212"/>
                  <a:gd name="connsiteX7" fmla="*/ 588403 w 588402"/>
                  <a:gd name="connsiteY7" fmla="*/ 267213 h 267212"/>
                  <a:gd name="connsiteX8" fmla="*/ 294202 w 588402"/>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402" h="267212">
                    <a:moveTo>
                      <a:pt x="294202" y="0"/>
                    </a:moveTo>
                    <a:cubicBezTo>
                      <a:pt x="142218" y="0"/>
                      <a:pt x="14914" y="117893"/>
                      <a:pt x="0" y="267213"/>
                    </a:cubicBezTo>
                    <a:lnTo>
                      <a:pt x="177" y="267213"/>
                    </a:lnTo>
                    <a:lnTo>
                      <a:pt x="6569" y="267213"/>
                    </a:lnTo>
                    <a:cubicBezTo>
                      <a:pt x="21483" y="121444"/>
                      <a:pt x="145769" y="6392"/>
                      <a:pt x="294379" y="6392"/>
                    </a:cubicBezTo>
                    <a:cubicBezTo>
                      <a:pt x="442812" y="6392"/>
                      <a:pt x="567274" y="121444"/>
                      <a:pt x="582011" y="267213"/>
                    </a:cubicBezTo>
                    <a:lnTo>
                      <a:pt x="588226" y="267213"/>
                    </a:lnTo>
                    <a:lnTo>
                      <a:pt x="588403"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218" name="Freeform: Shape 1217">
                <a:extLst>
                  <a:ext uri="{FF2B5EF4-FFF2-40B4-BE49-F238E27FC236}">
                    <a16:creationId xmlns:a16="http://schemas.microsoft.com/office/drawing/2014/main" id="{8E137886-CBE2-4212-878F-631EB35216DB}"/>
                  </a:ext>
                </a:extLst>
              </p:cNvPr>
              <p:cNvSpPr/>
              <p:nvPr/>
            </p:nvSpPr>
            <p:spPr>
              <a:xfrm>
                <a:off x="4178836" y="2755928"/>
                <a:ext cx="846917" cy="412803"/>
              </a:xfrm>
              <a:custGeom>
                <a:avLst/>
                <a:gdLst>
                  <a:gd name="connsiteX0" fmla="*/ 846739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4995 h 412803"/>
                  <a:gd name="connsiteX8" fmla="*/ 840526 w 846917"/>
                  <a:gd name="connsiteY8" fmla="*/ 412448 h 412803"/>
                  <a:gd name="connsiteX9" fmla="*/ 840526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8"/>
                    </a:moveTo>
                    <a:cubicBezTo>
                      <a:pt x="843544" y="301657"/>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69"/>
                      <a:pt x="423458" y="6569"/>
                    </a:cubicBezTo>
                    <a:cubicBezTo>
                      <a:pt x="532830" y="6569"/>
                      <a:pt x="635987" y="48649"/>
                      <a:pt x="714464" y="124995"/>
                    </a:cubicBezTo>
                    <a:cubicBezTo>
                      <a:pt x="792587" y="201341"/>
                      <a:pt x="837329" y="303433"/>
                      <a:pt x="840526" y="412448"/>
                    </a:cubicBezTo>
                    <a:lnTo>
                      <a:pt x="840526" y="412626"/>
                    </a:lnTo>
                    <a:lnTo>
                      <a:pt x="846917" y="412626"/>
                    </a:lnTo>
                    <a:lnTo>
                      <a:pt x="846917" y="412626"/>
                    </a:lnTo>
                    <a:lnTo>
                      <a:pt x="846917" y="412448"/>
                    </a:lnTo>
                    <a:close/>
                  </a:path>
                </a:pathLst>
              </a:custGeom>
              <a:grpFill/>
              <a:ln w="10769" cap="flat">
                <a:noFill/>
                <a:prstDash val="solid"/>
                <a:miter/>
              </a:ln>
            </p:spPr>
            <p:txBody>
              <a:bodyPr rtlCol="0" anchor="ctr"/>
              <a:lstStyle/>
              <a:p>
                <a:endParaRPr lang="en-US" dirty="0"/>
              </a:p>
            </p:txBody>
          </p:sp>
          <p:sp>
            <p:nvSpPr>
              <p:cNvPr id="1219" name="Freeform: Shape 1218">
                <a:extLst>
                  <a:ext uri="{FF2B5EF4-FFF2-40B4-BE49-F238E27FC236}">
                    <a16:creationId xmlns:a16="http://schemas.microsoft.com/office/drawing/2014/main" id="{BEA513FB-3E24-4F6A-A2D0-1DC24142A873}"/>
                  </a:ext>
                </a:extLst>
              </p:cNvPr>
              <p:cNvSpPr/>
              <p:nvPr/>
            </p:nvSpPr>
            <p:spPr>
              <a:xfrm>
                <a:off x="3308304" y="2801026"/>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70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70"/>
                      <a:pt x="378361" y="6570"/>
                    </a:cubicBezTo>
                    <a:cubicBezTo>
                      <a:pt x="578993" y="6570"/>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20" name="Freeform: Shape 1219">
                <a:extLst>
                  <a:ext uri="{FF2B5EF4-FFF2-40B4-BE49-F238E27FC236}">
                    <a16:creationId xmlns:a16="http://schemas.microsoft.com/office/drawing/2014/main" id="{7A94C577-2E1A-4E88-9345-B071D0E6D4DC}"/>
                  </a:ext>
                </a:extLst>
              </p:cNvPr>
              <p:cNvSpPr/>
              <p:nvPr/>
            </p:nvSpPr>
            <p:spPr>
              <a:xfrm>
                <a:off x="4223756" y="2801026"/>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70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70"/>
                      <a:pt x="378361" y="6570"/>
                    </a:cubicBezTo>
                    <a:cubicBezTo>
                      <a:pt x="578993" y="6570"/>
                      <a:pt x="743760" y="167785"/>
                      <a:pt x="750330" y="367706"/>
                    </a:cubicBezTo>
                    <a:lnTo>
                      <a:pt x="756722" y="367706"/>
                    </a:ln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221" name="Freeform: Shape 1220">
                <a:extLst>
                  <a:ext uri="{FF2B5EF4-FFF2-40B4-BE49-F238E27FC236}">
                    <a16:creationId xmlns:a16="http://schemas.microsoft.com/office/drawing/2014/main" id="{ACA16C80-0EE9-4876-8668-A32230A0765D}"/>
                  </a:ext>
                </a:extLst>
              </p:cNvPr>
              <p:cNvSpPr/>
              <p:nvPr/>
            </p:nvSpPr>
            <p:spPr>
              <a:xfrm>
                <a:off x="4264060" y="2849852"/>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5" y="0"/>
                      <a:pt x="338057" y="0"/>
                    </a:cubicBezTo>
                    <a:cubicBezTo>
                      <a:pt x="248749" y="0"/>
                      <a:pt x="164412" y="34622"/>
                      <a:pt x="100671" y="97298"/>
                    </a:cubicBezTo>
                    <a:cubicBezTo>
                      <a:pt x="40482" y="156599"/>
                      <a:pt x="4971" y="234899"/>
                      <a:pt x="0" y="318880"/>
                    </a:cubicBezTo>
                    <a:lnTo>
                      <a:pt x="0" y="318880"/>
                    </a:lnTo>
                    <a:lnTo>
                      <a:pt x="6392" y="318880"/>
                    </a:lnTo>
                    <a:cubicBezTo>
                      <a:pt x="11363" y="236674"/>
                      <a:pt x="46163" y="159973"/>
                      <a:pt x="105110" y="101914"/>
                    </a:cubicBezTo>
                    <a:cubicBezTo>
                      <a:pt x="167608" y="40304"/>
                      <a:pt x="250346" y="6392"/>
                      <a:pt x="337879" y="6392"/>
                    </a:cubicBezTo>
                    <a:cubicBezTo>
                      <a:pt x="512767" y="6392"/>
                      <a:pt x="658714" y="145236"/>
                      <a:pt x="669366" y="318880"/>
                    </a:cubicBezTo>
                    <a:lnTo>
                      <a:pt x="675758" y="318880"/>
                    </a:lnTo>
                    <a:lnTo>
                      <a:pt x="675758" y="318880"/>
                    </a:lnTo>
                    <a:cubicBezTo>
                      <a:pt x="671142" y="234899"/>
                      <a:pt x="635632" y="156599"/>
                      <a:pt x="575442" y="97298"/>
                    </a:cubicBezTo>
                    <a:close/>
                  </a:path>
                </a:pathLst>
              </a:custGeom>
              <a:grpFill/>
              <a:ln w="10769" cap="flat">
                <a:noFill/>
                <a:prstDash val="solid"/>
                <a:miter/>
              </a:ln>
            </p:spPr>
            <p:txBody>
              <a:bodyPr rtlCol="0" anchor="ctr"/>
              <a:lstStyle/>
              <a:p>
                <a:endParaRPr lang="en-US" dirty="0"/>
              </a:p>
            </p:txBody>
          </p:sp>
          <p:sp>
            <p:nvSpPr>
              <p:cNvPr id="1222" name="Freeform: Shape 1221">
                <a:extLst>
                  <a:ext uri="{FF2B5EF4-FFF2-40B4-BE49-F238E27FC236}">
                    <a16:creationId xmlns:a16="http://schemas.microsoft.com/office/drawing/2014/main" id="{1AAD39C6-1930-4F5A-B18A-F8561F7F6926}"/>
                  </a:ext>
                </a:extLst>
              </p:cNvPr>
              <p:cNvSpPr/>
              <p:nvPr/>
            </p:nvSpPr>
            <p:spPr>
              <a:xfrm>
                <a:off x="3263384" y="275592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8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8"/>
                    </a:cubicBezTo>
                    <a:lnTo>
                      <a:pt x="840348" y="412626"/>
                    </a:lnTo>
                    <a:lnTo>
                      <a:pt x="846740" y="412626"/>
                    </a:lnTo>
                    <a:lnTo>
                      <a:pt x="846740" y="412271"/>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223" name="Freeform: Shape 1222">
                <a:extLst>
                  <a:ext uri="{FF2B5EF4-FFF2-40B4-BE49-F238E27FC236}">
                    <a16:creationId xmlns:a16="http://schemas.microsoft.com/office/drawing/2014/main" id="{8FE890DB-1A29-45BB-9539-274B55EA7B14}"/>
                  </a:ext>
                </a:extLst>
              </p:cNvPr>
              <p:cNvSpPr/>
              <p:nvPr/>
            </p:nvSpPr>
            <p:spPr>
              <a:xfrm>
                <a:off x="5059843"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24" name="Freeform: Shape 1223">
                <a:extLst>
                  <a:ext uri="{FF2B5EF4-FFF2-40B4-BE49-F238E27FC236}">
                    <a16:creationId xmlns:a16="http://schemas.microsoft.com/office/drawing/2014/main" id="{4B77E2F3-2F0D-408A-85F1-712BDBDBD6A4}"/>
                  </a:ext>
                </a:extLst>
              </p:cNvPr>
              <p:cNvSpPr/>
              <p:nvPr/>
            </p:nvSpPr>
            <p:spPr>
              <a:xfrm>
                <a:off x="3225921" y="2249734"/>
                <a:ext cx="1838183" cy="919708"/>
              </a:xfrm>
              <a:custGeom>
                <a:avLst/>
                <a:gdLst>
                  <a:gd name="connsiteX0" fmla="*/ 1830726 w 1838183"/>
                  <a:gd name="connsiteY0" fmla="*/ 1775 h 919708"/>
                  <a:gd name="connsiteX1" fmla="*/ 1799654 w 1838183"/>
                  <a:gd name="connsiteY1" fmla="*/ 3196 h 919708"/>
                  <a:gd name="connsiteX2" fmla="*/ 1799654 w 1838183"/>
                  <a:gd name="connsiteY2" fmla="*/ 1598 h 919708"/>
                  <a:gd name="connsiteX3" fmla="*/ 1799654 w 1838183"/>
                  <a:gd name="connsiteY3" fmla="*/ 0 h 919708"/>
                  <a:gd name="connsiteX4" fmla="*/ 1793263 w 1838183"/>
                  <a:gd name="connsiteY4" fmla="*/ 0 h 919708"/>
                  <a:gd name="connsiteX5" fmla="*/ 1793085 w 1838183"/>
                  <a:gd name="connsiteY5" fmla="*/ 0 h 919708"/>
                  <a:gd name="connsiteX6" fmla="*/ 1793263 w 1838183"/>
                  <a:gd name="connsiteY6" fmla="*/ 1775 h 919708"/>
                  <a:gd name="connsiteX7" fmla="*/ 1793263 w 1838183"/>
                  <a:gd name="connsiteY7" fmla="*/ 3551 h 919708"/>
                  <a:gd name="connsiteX8" fmla="*/ 1754734 w 1838183"/>
                  <a:gd name="connsiteY8" fmla="*/ 8700 h 919708"/>
                  <a:gd name="connsiteX9" fmla="*/ 1754379 w 1838183"/>
                  <a:gd name="connsiteY9" fmla="*/ 0 h 919708"/>
                  <a:gd name="connsiteX10" fmla="*/ 1747988 w 1838183"/>
                  <a:gd name="connsiteY10" fmla="*/ 0 h 919708"/>
                  <a:gd name="connsiteX11" fmla="*/ 1747988 w 1838183"/>
                  <a:gd name="connsiteY11" fmla="*/ 0 h 919708"/>
                  <a:gd name="connsiteX12" fmla="*/ 1748343 w 1838183"/>
                  <a:gd name="connsiteY12" fmla="*/ 9765 h 919708"/>
                  <a:gd name="connsiteX13" fmla="*/ 1714785 w 1838183"/>
                  <a:gd name="connsiteY13" fmla="*/ 17400 h 919708"/>
                  <a:gd name="connsiteX14" fmla="*/ 1714785 w 1838183"/>
                  <a:gd name="connsiteY14" fmla="*/ 16157 h 919708"/>
                  <a:gd name="connsiteX15" fmla="*/ 1714075 w 1838183"/>
                  <a:gd name="connsiteY15" fmla="*/ 0 h 919708"/>
                  <a:gd name="connsiteX16" fmla="*/ 1707683 w 1838183"/>
                  <a:gd name="connsiteY16" fmla="*/ 0 h 919708"/>
                  <a:gd name="connsiteX17" fmla="*/ 1707683 w 1838183"/>
                  <a:gd name="connsiteY17" fmla="*/ 0 h 919708"/>
                  <a:gd name="connsiteX18" fmla="*/ 1708394 w 1838183"/>
                  <a:gd name="connsiteY18" fmla="*/ 16335 h 919708"/>
                  <a:gd name="connsiteX19" fmla="*/ 1708394 w 1838183"/>
                  <a:gd name="connsiteY19" fmla="*/ 19353 h 919708"/>
                  <a:gd name="connsiteX20" fmla="*/ 1671995 w 1838183"/>
                  <a:gd name="connsiteY20" fmla="*/ 31249 h 919708"/>
                  <a:gd name="connsiteX21" fmla="*/ 1671995 w 1838183"/>
                  <a:gd name="connsiteY21" fmla="*/ 25390 h 919708"/>
                  <a:gd name="connsiteX22" fmla="*/ 1670398 w 1838183"/>
                  <a:gd name="connsiteY22" fmla="*/ 0 h 919708"/>
                  <a:gd name="connsiteX23" fmla="*/ 1664184 w 1838183"/>
                  <a:gd name="connsiteY23" fmla="*/ 0 h 919708"/>
                  <a:gd name="connsiteX24" fmla="*/ 1664006 w 1838183"/>
                  <a:gd name="connsiteY24" fmla="*/ 0 h 919708"/>
                  <a:gd name="connsiteX25" fmla="*/ 1665782 w 1838183"/>
                  <a:gd name="connsiteY25" fmla="*/ 25567 h 919708"/>
                  <a:gd name="connsiteX26" fmla="*/ 1665782 w 1838183"/>
                  <a:gd name="connsiteY26" fmla="*/ 33912 h 919708"/>
                  <a:gd name="connsiteX27" fmla="*/ 1385074 w 1838183"/>
                  <a:gd name="connsiteY27" fmla="*/ 360959 h 919708"/>
                  <a:gd name="connsiteX28" fmla="*/ 1384541 w 1838183"/>
                  <a:gd name="connsiteY28" fmla="*/ 363267 h 919708"/>
                  <a:gd name="connsiteX29" fmla="*/ 1381700 w 1838183"/>
                  <a:gd name="connsiteY29" fmla="*/ 377116 h 919708"/>
                  <a:gd name="connsiteX30" fmla="*/ 1380812 w 1838183"/>
                  <a:gd name="connsiteY30" fmla="*/ 381732 h 919708"/>
                  <a:gd name="connsiteX31" fmla="*/ 1377439 w 1838183"/>
                  <a:gd name="connsiteY31" fmla="*/ 402683 h 919708"/>
                  <a:gd name="connsiteX32" fmla="*/ 1376551 w 1838183"/>
                  <a:gd name="connsiteY32" fmla="*/ 409785 h 919708"/>
                  <a:gd name="connsiteX33" fmla="*/ 1375664 w 1838183"/>
                  <a:gd name="connsiteY33" fmla="*/ 403038 h 919708"/>
                  <a:gd name="connsiteX34" fmla="*/ 1372290 w 1838183"/>
                  <a:gd name="connsiteY34" fmla="*/ 381377 h 919708"/>
                  <a:gd name="connsiteX35" fmla="*/ 1371580 w 1838183"/>
                  <a:gd name="connsiteY35" fmla="*/ 377294 h 919708"/>
                  <a:gd name="connsiteX36" fmla="*/ 1368561 w 1838183"/>
                  <a:gd name="connsiteY36" fmla="*/ 363267 h 919708"/>
                  <a:gd name="connsiteX37" fmla="*/ 1368029 w 1838183"/>
                  <a:gd name="connsiteY37" fmla="*/ 361314 h 919708"/>
                  <a:gd name="connsiteX38" fmla="*/ 1087143 w 1838183"/>
                  <a:gd name="connsiteY38" fmla="*/ 34090 h 919708"/>
                  <a:gd name="connsiteX39" fmla="*/ 1087143 w 1838183"/>
                  <a:gd name="connsiteY39" fmla="*/ 25745 h 919708"/>
                  <a:gd name="connsiteX40" fmla="*/ 1088919 w 1838183"/>
                  <a:gd name="connsiteY40" fmla="*/ 178 h 919708"/>
                  <a:gd name="connsiteX41" fmla="*/ 1088564 w 1838183"/>
                  <a:gd name="connsiteY41" fmla="*/ 178 h 919708"/>
                  <a:gd name="connsiteX42" fmla="*/ 1082349 w 1838183"/>
                  <a:gd name="connsiteY42" fmla="*/ 178 h 919708"/>
                  <a:gd name="connsiteX43" fmla="*/ 1080752 w 1838183"/>
                  <a:gd name="connsiteY43" fmla="*/ 25567 h 919708"/>
                  <a:gd name="connsiteX44" fmla="*/ 1080752 w 1838183"/>
                  <a:gd name="connsiteY44" fmla="*/ 31426 h 919708"/>
                  <a:gd name="connsiteX45" fmla="*/ 1044176 w 1838183"/>
                  <a:gd name="connsiteY45" fmla="*/ 19353 h 919708"/>
                  <a:gd name="connsiteX46" fmla="*/ 1044176 w 1838183"/>
                  <a:gd name="connsiteY46" fmla="*/ 16335 h 919708"/>
                  <a:gd name="connsiteX47" fmla="*/ 1044886 w 1838183"/>
                  <a:gd name="connsiteY47" fmla="*/ 0 h 919708"/>
                  <a:gd name="connsiteX48" fmla="*/ 1044709 w 1838183"/>
                  <a:gd name="connsiteY48" fmla="*/ 0 h 919708"/>
                  <a:gd name="connsiteX49" fmla="*/ 1038317 w 1838183"/>
                  <a:gd name="connsiteY49" fmla="*/ 0 h 919708"/>
                  <a:gd name="connsiteX50" fmla="*/ 1037607 w 1838183"/>
                  <a:gd name="connsiteY50" fmla="*/ 16157 h 919708"/>
                  <a:gd name="connsiteX51" fmla="*/ 1037607 w 1838183"/>
                  <a:gd name="connsiteY51" fmla="*/ 17400 h 919708"/>
                  <a:gd name="connsiteX52" fmla="*/ 1004050 w 1838183"/>
                  <a:gd name="connsiteY52" fmla="*/ 9765 h 919708"/>
                  <a:gd name="connsiteX53" fmla="*/ 1004405 w 1838183"/>
                  <a:gd name="connsiteY53" fmla="*/ 0 h 919708"/>
                  <a:gd name="connsiteX54" fmla="*/ 1004405 w 1838183"/>
                  <a:gd name="connsiteY54" fmla="*/ 0 h 919708"/>
                  <a:gd name="connsiteX55" fmla="*/ 998013 w 1838183"/>
                  <a:gd name="connsiteY55" fmla="*/ 0 h 919708"/>
                  <a:gd name="connsiteX56" fmla="*/ 997658 w 1838183"/>
                  <a:gd name="connsiteY56" fmla="*/ 8700 h 919708"/>
                  <a:gd name="connsiteX57" fmla="*/ 959307 w 1838183"/>
                  <a:gd name="connsiteY57" fmla="*/ 3729 h 919708"/>
                  <a:gd name="connsiteX58" fmla="*/ 959484 w 1838183"/>
                  <a:gd name="connsiteY58" fmla="*/ 0 h 919708"/>
                  <a:gd name="connsiteX59" fmla="*/ 959307 w 1838183"/>
                  <a:gd name="connsiteY59" fmla="*/ 0 h 919708"/>
                  <a:gd name="connsiteX60" fmla="*/ 952915 w 1838183"/>
                  <a:gd name="connsiteY60" fmla="*/ 0 h 919708"/>
                  <a:gd name="connsiteX61" fmla="*/ 952738 w 1838183"/>
                  <a:gd name="connsiteY61" fmla="*/ 3196 h 919708"/>
                  <a:gd name="connsiteX62" fmla="*/ 921666 w 1838183"/>
                  <a:gd name="connsiteY62" fmla="*/ 1065 h 919708"/>
                  <a:gd name="connsiteX63" fmla="*/ 921666 w 1838183"/>
                  <a:gd name="connsiteY63" fmla="*/ 178 h 919708"/>
                  <a:gd name="connsiteX64" fmla="*/ 915097 w 1838183"/>
                  <a:gd name="connsiteY64" fmla="*/ 178 h 919708"/>
                  <a:gd name="connsiteX65" fmla="*/ 915097 w 1838183"/>
                  <a:gd name="connsiteY65" fmla="*/ 1065 h 919708"/>
                  <a:gd name="connsiteX66" fmla="*/ 884025 w 1838183"/>
                  <a:gd name="connsiteY66" fmla="*/ 1598 h 919708"/>
                  <a:gd name="connsiteX67" fmla="*/ 884025 w 1838183"/>
                  <a:gd name="connsiteY67" fmla="*/ 178 h 919708"/>
                  <a:gd name="connsiteX68" fmla="*/ 877633 w 1838183"/>
                  <a:gd name="connsiteY68" fmla="*/ 178 h 919708"/>
                  <a:gd name="connsiteX69" fmla="*/ 877633 w 1838183"/>
                  <a:gd name="connsiteY69" fmla="*/ 2131 h 919708"/>
                  <a:gd name="connsiteX70" fmla="*/ 839283 w 1838183"/>
                  <a:gd name="connsiteY70" fmla="*/ 7280 h 919708"/>
                  <a:gd name="connsiteX71" fmla="*/ 838927 w 1838183"/>
                  <a:gd name="connsiteY71" fmla="*/ 178 h 919708"/>
                  <a:gd name="connsiteX72" fmla="*/ 832536 w 1838183"/>
                  <a:gd name="connsiteY72" fmla="*/ 178 h 919708"/>
                  <a:gd name="connsiteX73" fmla="*/ 832891 w 1838183"/>
                  <a:gd name="connsiteY73" fmla="*/ 8345 h 919708"/>
                  <a:gd name="connsiteX74" fmla="*/ 799334 w 1838183"/>
                  <a:gd name="connsiteY74" fmla="*/ 15980 h 919708"/>
                  <a:gd name="connsiteX75" fmla="*/ 799334 w 1838183"/>
                  <a:gd name="connsiteY75" fmla="*/ 14204 h 919708"/>
                  <a:gd name="connsiteX76" fmla="*/ 798801 w 1838183"/>
                  <a:gd name="connsiteY76" fmla="*/ 178 h 919708"/>
                  <a:gd name="connsiteX77" fmla="*/ 798801 w 1838183"/>
                  <a:gd name="connsiteY77" fmla="*/ 178 h 919708"/>
                  <a:gd name="connsiteX78" fmla="*/ 792409 w 1838183"/>
                  <a:gd name="connsiteY78" fmla="*/ 178 h 919708"/>
                  <a:gd name="connsiteX79" fmla="*/ 793119 w 1838183"/>
                  <a:gd name="connsiteY79" fmla="*/ 14381 h 919708"/>
                  <a:gd name="connsiteX80" fmla="*/ 793119 w 1838183"/>
                  <a:gd name="connsiteY80" fmla="*/ 17755 h 919708"/>
                  <a:gd name="connsiteX81" fmla="*/ 756544 w 1838183"/>
                  <a:gd name="connsiteY81" fmla="*/ 29828 h 919708"/>
                  <a:gd name="connsiteX82" fmla="*/ 756544 w 1838183"/>
                  <a:gd name="connsiteY82" fmla="*/ 23437 h 919708"/>
                  <a:gd name="connsiteX83" fmla="*/ 755123 w 1838183"/>
                  <a:gd name="connsiteY83" fmla="*/ 178 h 919708"/>
                  <a:gd name="connsiteX84" fmla="*/ 755123 w 1838183"/>
                  <a:gd name="connsiteY84" fmla="*/ 178 h 919708"/>
                  <a:gd name="connsiteX85" fmla="*/ 748732 w 1838183"/>
                  <a:gd name="connsiteY85" fmla="*/ 178 h 919708"/>
                  <a:gd name="connsiteX86" fmla="*/ 750152 w 1838183"/>
                  <a:gd name="connsiteY86" fmla="*/ 23614 h 919708"/>
                  <a:gd name="connsiteX87" fmla="*/ 750152 w 1838183"/>
                  <a:gd name="connsiteY87" fmla="*/ 32314 h 919708"/>
                  <a:gd name="connsiteX88" fmla="*/ 460922 w 1838183"/>
                  <a:gd name="connsiteY88" fmla="*/ 407832 h 919708"/>
                  <a:gd name="connsiteX89" fmla="*/ 171692 w 1838183"/>
                  <a:gd name="connsiteY89" fmla="*/ 32314 h 919708"/>
                  <a:gd name="connsiteX90" fmla="*/ 171692 w 1838183"/>
                  <a:gd name="connsiteY90" fmla="*/ 23614 h 919708"/>
                  <a:gd name="connsiteX91" fmla="*/ 173112 w 1838183"/>
                  <a:gd name="connsiteY91" fmla="*/ 178 h 919708"/>
                  <a:gd name="connsiteX92" fmla="*/ 166720 w 1838183"/>
                  <a:gd name="connsiteY92" fmla="*/ 178 h 919708"/>
                  <a:gd name="connsiteX93" fmla="*/ 166720 w 1838183"/>
                  <a:gd name="connsiteY93" fmla="*/ 178 h 919708"/>
                  <a:gd name="connsiteX94" fmla="*/ 165300 w 1838183"/>
                  <a:gd name="connsiteY94" fmla="*/ 23437 h 919708"/>
                  <a:gd name="connsiteX95" fmla="*/ 165300 w 1838183"/>
                  <a:gd name="connsiteY95" fmla="*/ 29828 h 919708"/>
                  <a:gd name="connsiteX96" fmla="*/ 128724 w 1838183"/>
                  <a:gd name="connsiteY96" fmla="*/ 17755 h 919708"/>
                  <a:gd name="connsiteX97" fmla="*/ 128724 w 1838183"/>
                  <a:gd name="connsiteY97" fmla="*/ 14204 h 919708"/>
                  <a:gd name="connsiteX98" fmla="*/ 129257 w 1838183"/>
                  <a:gd name="connsiteY98" fmla="*/ 0 h 919708"/>
                  <a:gd name="connsiteX99" fmla="*/ 122865 w 1838183"/>
                  <a:gd name="connsiteY99" fmla="*/ 0 h 919708"/>
                  <a:gd name="connsiteX100" fmla="*/ 122865 w 1838183"/>
                  <a:gd name="connsiteY100" fmla="*/ 0 h 919708"/>
                  <a:gd name="connsiteX101" fmla="*/ 122332 w 1838183"/>
                  <a:gd name="connsiteY101" fmla="*/ 14026 h 919708"/>
                  <a:gd name="connsiteX102" fmla="*/ 122332 w 1838183"/>
                  <a:gd name="connsiteY102" fmla="*/ 15802 h 919708"/>
                  <a:gd name="connsiteX103" fmla="*/ 88775 w 1838183"/>
                  <a:gd name="connsiteY103" fmla="*/ 8167 h 919708"/>
                  <a:gd name="connsiteX104" fmla="*/ 89131 w 1838183"/>
                  <a:gd name="connsiteY104" fmla="*/ 0 h 919708"/>
                  <a:gd name="connsiteX105" fmla="*/ 82739 w 1838183"/>
                  <a:gd name="connsiteY105" fmla="*/ 0 h 919708"/>
                  <a:gd name="connsiteX106" fmla="*/ 82739 w 1838183"/>
                  <a:gd name="connsiteY106" fmla="*/ 0 h 919708"/>
                  <a:gd name="connsiteX107" fmla="*/ 82561 w 1838183"/>
                  <a:gd name="connsiteY107" fmla="*/ 7102 h 919708"/>
                  <a:gd name="connsiteX108" fmla="*/ 44210 w 1838183"/>
                  <a:gd name="connsiteY108" fmla="*/ 2131 h 919708"/>
                  <a:gd name="connsiteX109" fmla="*/ 44388 w 1838183"/>
                  <a:gd name="connsiteY109" fmla="*/ 178 h 919708"/>
                  <a:gd name="connsiteX110" fmla="*/ 37996 w 1838183"/>
                  <a:gd name="connsiteY110" fmla="*/ 178 h 919708"/>
                  <a:gd name="connsiteX111" fmla="*/ 37996 w 1838183"/>
                  <a:gd name="connsiteY111" fmla="*/ 178 h 919708"/>
                  <a:gd name="connsiteX112" fmla="*/ 37996 w 1838183"/>
                  <a:gd name="connsiteY112" fmla="*/ 1775 h 919708"/>
                  <a:gd name="connsiteX113" fmla="*/ 6924 w 1838183"/>
                  <a:gd name="connsiteY113" fmla="*/ 355 h 919708"/>
                  <a:gd name="connsiteX114" fmla="*/ 6924 w 1838183"/>
                  <a:gd name="connsiteY114" fmla="*/ 178 h 919708"/>
                  <a:gd name="connsiteX115" fmla="*/ 533 w 1838183"/>
                  <a:gd name="connsiteY115" fmla="*/ 178 h 919708"/>
                  <a:gd name="connsiteX116" fmla="*/ 533 w 1838183"/>
                  <a:gd name="connsiteY116" fmla="*/ 3551 h 919708"/>
                  <a:gd name="connsiteX117" fmla="*/ 533 w 1838183"/>
                  <a:gd name="connsiteY117" fmla="*/ 8522 h 919708"/>
                  <a:gd name="connsiteX118" fmla="*/ 3728 w 1838183"/>
                  <a:gd name="connsiteY118" fmla="*/ 8522 h 919708"/>
                  <a:gd name="connsiteX119" fmla="*/ 458081 w 1838183"/>
                  <a:gd name="connsiteY119" fmla="*/ 456836 h 919708"/>
                  <a:gd name="connsiteX120" fmla="*/ 458081 w 1838183"/>
                  <a:gd name="connsiteY120" fmla="*/ 460742 h 919708"/>
                  <a:gd name="connsiteX121" fmla="*/ 427010 w 1838183"/>
                  <a:gd name="connsiteY121" fmla="*/ 462162 h 919708"/>
                  <a:gd name="connsiteX122" fmla="*/ 427010 w 1838183"/>
                  <a:gd name="connsiteY122" fmla="*/ 460564 h 919708"/>
                  <a:gd name="connsiteX123" fmla="*/ 298995 w 1838183"/>
                  <a:gd name="connsiteY123" fmla="*/ 168495 h 919708"/>
                  <a:gd name="connsiteX124" fmla="*/ 0 w 1838183"/>
                  <a:gd name="connsiteY124" fmla="*/ 48116 h 919708"/>
                  <a:gd name="connsiteX125" fmla="*/ 0 w 1838183"/>
                  <a:gd name="connsiteY125" fmla="*/ 54508 h 919708"/>
                  <a:gd name="connsiteX126" fmla="*/ 294557 w 1838183"/>
                  <a:gd name="connsiteY126" fmla="*/ 172934 h 919708"/>
                  <a:gd name="connsiteX127" fmla="*/ 420618 w 1838183"/>
                  <a:gd name="connsiteY127" fmla="*/ 460564 h 919708"/>
                  <a:gd name="connsiteX128" fmla="*/ 420618 w 1838183"/>
                  <a:gd name="connsiteY128" fmla="*/ 462340 h 919708"/>
                  <a:gd name="connsiteX129" fmla="*/ 382267 w 1838183"/>
                  <a:gd name="connsiteY129" fmla="*/ 467489 h 919708"/>
                  <a:gd name="connsiteX130" fmla="*/ 177 w 1838183"/>
                  <a:gd name="connsiteY130" fmla="*/ 93214 h 919708"/>
                  <a:gd name="connsiteX131" fmla="*/ 177 w 1838183"/>
                  <a:gd name="connsiteY131" fmla="*/ 99606 h 919708"/>
                  <a:gd name="connsiteX132" fmla="*/ 375875 w 1838183"/>
                  <a:gd name="connsiteY132" fmla="*/ 468554 h 919708"/>
                  <a:gd name="connsiteX133" fmla="*/ 342318 w 1838183"/>
                  <a:gd name="connsiteY133" fmla="*/ 476189 h 919708"/>
                  <a:gd name="connsiteX134" fmla="*/ 342318 w 1838183"/>
                  <a:gd name="connsiteY134" fmla="*/ 474946 h 919708"/>
                  <a:gd name="connsiteX135" fmla="*/ 240936 w 1838183"/>
                  <a:gd name="connsiteY135" fmla="*/ 239160 h 919708"/>
                  <a:gd name="connsiteX136" fmla="*/ 177 w 1838183"/>
                  <a:gd name="connsiteY136" fmla="*/ 141862 h 919708"/>
                  <a:gd name="connsiteX137" fmla="*/ 177 w 1838183"/>
                  <a:gd name="connsiteY137" fmla="*/ 148254 h 919708"/>
                  <a:gd name="connsiteX138" fmla="*/ 335749 w 1838183"/>
                  <a:gd name="connsiteY138" fmla="*/ 474946 h 919708"/>
                  <a:gd name="connsiteX139" fmla="*/ 335749 w 1838183"/>
                  <a:gd name="connsiteY139" fmla="*/ 477964 h 919708"/>
                  <a:gd name="connsiteX140" fmla="*/ 299173 w 1838183"/>
                  <a:gd name="connsiteY140" fmla="*/ 490038 h 919708"/>
                  <a:gd name="connsiteX141" fmla="*/ 299173 w 1838183"/>
                  <a:gd name="connsiteY141" fmla="*/ 484178 h 919708"/>
                  <a:gd name="connsiteX142" fmla="*/ 0 w 1838183"/>
                  <a:gd name="connsiteY142" fmla="*/ 193529 h 919708"/>
                  <a:gd name="connsiteX143" fmla="*/ 0 w 1838183"/>
                  <a:gd name="connsiteY143" fmla="*/ 199921 h 919708"/>
                  <a:gd name="connsiteX144" fmla="*/ 292604 w 1838183"/>
                  <a:gd name="connsiteY144" fmla="*/ 484178 h 919708"/>
                  <a:gd name="connsiteX145" fmla="*/ 292604 w 1838183"/>
                  <a:gd name="connsiteY145" fmla="*/ 492523 h 919708"/>
                  <a:gd name="connsiteX146" fmla="*/ 11896 w 1838183"/>
                  <a:gd name="connsiteY146" fmla="*/ 819570 h 919708"/>
                  <a:gd name="connsiteX147" fmla="*/ 11363 w 1838183"/>
                  <a:gd name="connsiteY147" fmla="*/ 821878 h 919708"/>
                  <a:gd name="connsiteX148" fmla="*/ 8522 w 1838183"/>
                  <a:gd name="connsiteY148" fmla="*/ 835727 h 919708"/>
                  <a:gd name="connsiteX149" fmla="*/ 7812 w 1838183"/>
                  <a:gd name="connsiteY149" fmla="*/ 840343 h 919708"/>
                  <a:gd name="connsiteX150" fmla="*/ 4439 w 1838183"/>
                  <a:gd name="connsiteY150" fmla="*/ 861472 h 919708"/>
                  <a:gd name="connsiteX151" fmla="*/ 3551 w 1838183"/>
                  <a:gd name="connsiteY151" fmla="*/ 868574 h 919708"/>
                  <a:gd name="connsiteX152" fmla="*/ 3551 w 1838183"/>
                  <a:gd name="connsiteY152" fmla="*/ 869107 h 919708"/>
                  <a:gd name="connsiteX153" fmla="*/ 355 w 1838183"/>
                  <a:gd name="connsiteY153" fmla="*/ 919353 h 919708"/>
                  <a:gd name="connsiteX154" fmla="*/ 355 w 1838183"/>
                  <a:gd name="connsiteY154" fmla="*/ 919353 h 919708"/>
                  <a:gd name="connsiteX155" fmla="*/ 6747 w 1838183"/>
                  <a:gd name="connsiteY155" fmla="*/ 919353 h 919708"/>
                  <a:gd name="connsiteX156" fmla="*/ 6747 w 1838183"/>
                  <a:gd name="connsiteY156" fmla="*/ 919353 h 919708"/>
                  <a:gd name="connsiteX157" fmla="*/ 7102 w 1838183"/>
                  <a:gd name="connsiteY157" fmla="*/ 907812 h 919708"/>
                  <a:gd name="connsiteX158" fmla="*/ 7457 w 1838183"/>
                  <a:gd name="connsiteY158" fmla="*/ 898757 h 919708"/>
                  <a:gd name="connsiteX159" fmla="*/ 8878 w 1838183"/>
                  <a:gd name="connsiteY159" fmla="*/ 880292 h 919708"/>
                  <a:gd name="connsiteX160" fmla="*/ 9233 w 1838183"/>
                  <a:gd name="connsiteY160" fmla="*/ 876209 h 919708"/>
                  <a:gd name="connsiteX161" fmla="*/ 461277 w 1838183"/>
                  <a:gd name="connsiteY161" fmla="*/ 467489 h 919708"/>
                  <a:gd name="connsiteX162" fmla="*/ 913321 w 1838183"/>
                  <a:gd name="connsiteY162" fmla="*/ 876386 h 919708"/>
                  <a:gd name="connsiteX163" fmla="*/ 913676 w 1838183"/>
                  <a:gd name="connsiteY163" fmla="*/ 879937 h 919708"/>
                  <a:gd name="connsiteX164" fmla="*/ 915097 w 1838183"/>
                  <a:gd name="connsiteY164" fmla="*/ 898935 h 919708"/>
                  <a:gd name="connsiteX165" fmla="*/ 915452 w 1838183"/>
                  <a:gd name="connsiteY165" fmla="*/ 907458 h 919708"/>
                  <a:gd name="connsiteX166" fmla="*/ 915807 w 1838183"/>
                  <a:gd name="connsiteY166" fmla="*/ 919531 h 919708"/>
                  <a:gd name="connsiteX167" fmla="*/ 915807 w 1838183"/>
                  <a:gd name="connsiteY167" fmla="*/ 919531 h 919708"/>
                  <a:gd name="connsiteX168" fmla="*/ 922376 w 1838183"/>
                  <a:gd name="connsiteY168" fmla="*/ 919531 h 919708"/>
                  <a:gd name="connsiteX169" fmla="*/ 922376 w 1838183"/>
                  <a:gd name="connsiteY169" fmla="*/ 919531 h 919708"/>
                  <a:gd name="connsiteX170" fmla="*/ 922731 w 1838183"/>
                  <a:gd name="connsiteY170" fmla="*/ 907990 h 919708"/>
                  <a:gd name="connsiteX171" fmla="*/ 923086 w 1838183"/>
                  <a:gd name="connsiteY171" fmla="*/ 898935 h 919708"/>
                  <a:gd name="connsiteX172" fmla="*/ 924507 w 1838183"/>
                  <a:gd name="connsiteY172" fmla="*/ 880470 h 919708"/>
                  <a:gd name="connsiteX173" fmla="*/ 924862 w 1838183"/>
                  <a:gd name="connsiteY173" fmla="*/ 876386 h 919708"/>
                  <a:gd name="connsiteX174" fmla="*/ 1376906 w 1838183"/>
                  <a:gd name="connsiteY174" fmla="*/ 467666 h 919708"/>
                  <a:gd name="connsiteX175" fmla="*/ 1828951 w 1838183"/>
                  <a:gd name="connsiteY175" fmla="*/ 876564 h 919708"/>
                  <a:gd name="connsiteX176" fmla="*/ 1829306 w 1838183"/>
                  <a:gd name="connsiteY176" fmla="*/ 880115 h 919708"/>
                  <a:gd name="connsiteX177" fmla="*/ 1830726 w 1838183"/>
                  <a:gd name="connsiteY177" fmla="*/ 899113 h 919708"/>
                  <a:gd name="connsiteX178" fmla="*/ 1831081 w 1838183"/>
                  <a:gd name="connsiteY178" fmla="*/ 907635 h 919708"/>
                  <a:gd name="connsiteX179" fmla="*/ 1831436 w 1838183"/>
                  <a:gd name="connsiteY179" fmla="*/ 919708 h 919708"/>
                  <a:gd name="connsiteX180" fmla="*/ 1831436 w 1838183"/>
                  <a:gd name="connsiteY180" fmla="*/ 919708 h 919708"/>
                  <a:gd name="connsiteX181" fmla="*/ 1837828 w 1838183"/>
                  <a:gd name="connsiteY181" fmla="*/ 919708 h 919708"/>
                  <a:gd name="connsiteX182" fmla="*/ 1834632 w 1838183"/>
                  <a:gd name="connsiteY182" fmla="*/ 869462 h 919708"/>
                  <a:gd name="connsiteX183" fmla="*/ 1834632 w 1838183"/>
                  <a:gd name="connsiteY183" fmla="*/ 868929 h 919708"/>
                  <a:gd name="connsiteX184" fmla="*/ 1833744 w 1838183"/>
                  <a:gd name="connsiteY184" fmla="*/ 862182 h 919708"/>
                  <a:gd name="connsiteX185" fmla="*/ 1830371 w 1838183"/>
                  <a:gd name="connsiteY185" fmla="*/ 840521 h 919708"/>
                  <a:gd name="connsiteX186" fmla="*/ 1829661 w 1838183"/>
                  <a:gd name="connsiteY186" fmla="*/ 836438 h 919708"/>
                  <a:gd name="connsiteX187" fmla="*/ 1826643 w 1838183"/>
                  <a:gd name="connsiteY187" fmla="*/ 822411 h 919708"/>
                  <a:gd name="connsiteX188" fmla="*/ 1826110 w 1838183"/>
                  <a:gd name="connsiteY188" fmla="*/ 820458 h 919708"/>
                  <a:gd name="connsiteX189" fmla="*/ 1545224 w 1838183"/>
                  <a:gd name="connsiteY189" fmla="*/ 493234 h 919708"/>
                  <a:gd name="connsiteX190" fmla="*/ 1545224 w 1838183"/>
                  <a:gd name="connsiteY190" fmla="*/ 484889 h 919708"/>
                  <a:gd name="connsiteX191" fmla="*/ 1837651 w 1838183"/>
                  <a:gd name="connsiteY191" fmla="*/ 200631 h 919708"/>
                  <a:gd name="connsiteX192" fmla="*/ 1837651 w 1838183"/>
                  <a:gd name="connsiteY192" fmla="*/ 194239 h 919708"/>
                  <a:gd name="connsiteX193" fmla="*/ 1538832 w 1838183"/>
                  <a:gd name="connsiteY193" fmla="*/ 484889 h 919708"/>
                  <a:gd name="connsiteX194" fmla="*/ 1538832 w 1838183"/>
                  <a:gd name="connsiteY194" fmla="*/ 490748 h 919708"/>
                  <a:gd name="connsiteX195" fmla="*/ 1502257 w 1838183"/>
                  <a:gd name="connsiteY195" fmla="*/ 478674 h 919708"/>
                  <a:gd name="connsiteX196" fmla="*/ 1502257 w 1838183"/>
                  <a:gd name="connsiteY196" fmla="*/ 475656 h 919708"/>
                  <a:gd name="connsiteX197" fmla="*/ 1601685 w 1838183"/>
                  <a:gd name="connsiteY197" fmla="*/ 244486 h 919708"/>
                  <a:gd name="connsiteX198" fmla="*/ 1834987 w 1838183"/>
                  <a:gd name="connsiteY198" fmla="*/ 148964 h 919708"/>
                  <a:gd name="connsiteX199" fmla="*/ 1837651 w 1838183"/>
                  <a:gd name="connsiteY199" fmla="*/ 148964 h 919708"/>
                  <a:gd name="connsiteX200" fmla="*/ 1837651 w 1838183"/>
                  <a:gd name="connsiteY200" fmla="*/ 142573 h 919708"/>
                  <a:gd name="connsiteX201" fmla="*/ 1834987 w 1838183"/>
                  <a:gd name="connsiteY201" fmla="*/ 142573 h 919708"/>
                  <a:gd name="connsiteX202" fmla="*/ 1597247 w 1838183"/>
                  <a:gd name="connsiteY202" fmla="*/ 239870 h 919708"/>
                  <a:gd name="connsiteX203" fmla="*/ 1495865 w 1838183"/>
                  <a:gd name="connsiteY203" fmla="*/ 475656 h 919708"/>
                  <a:gd name="connsiteX204" fmla="*/ 1495865 w 1838183"/>
                  <a:gd name="connsiteY204" fmla="*/ 476899 h 919708"/>
                  <a:gd name="connsiteX205" fmla="*/ 1462308 w 1838183"/>
                  <a:gd name="connsiteY205" fmla="*/ 469264 h 919708"/>
                  <a:gd name="connsiteX206" fmla="*/ 1837651 w 1838183"/>
                  <a:gd name="connsiteY206" fmla="*/ 100316 h 919708"/>
                  <a:gd name="connsiteX207" fmla="*/ 1837651 w 1838183"/>
                  <a:gd name="connsiteY207" fmla="*/ 93924 h 919708"/>
                  <a:gd name="connsiteX208" fmla="*/ 1455916 w 1838183"/>
                  <a:gd name="connsiteY208" fmla="*/ 468199 h 919708"/>
                  <a:gd name="connsiteX209" fmla="*/ 1417565 w 1838183"/>
                  <a:gd name="connsiteY209" fmla="*/ 463228 h 919708"/>
                  <a:gd name="connsiteX210" fmla="*/ 1837651 w 1838183"/>
                  <a:gd name="connsiteY210" fmla="*/ 55396 h 919708"/>
                  <a:gd name="connsiteX211" fmla="*/ 1837651 w 1838183"/>
                  <a:gd name="connsiteY211" fmla="*/ 49004 h 919708"/>
                  <a:gd name="connsiteX212" fmla="*/ 1411174 w 1838183"/>
                  <a:gd name="connsiteY212" fmla="*/ 462872 h 919708"/>
                  <a:gd name="connsiteX213" fmla="*/ 1380102 w 1838183"/>
                  <a:gd name="connsiteY213" fmla="*/ 461452 h 919708"/>
                  <a:gd name="connsiteX214" fmla="*/ 1380457 w 1838183"/>
                  <a:gd name="connsiteY214" fmla="*/ 450089 h 919708"/>
                  <a:gd name="connsiteX215" fmla="*/ 1380812 w 1838183"/>
                  <a:gd name="connsiteY215" fmla="*/ 441034 h 919708"/>
                  <a:gd name="connsiteX216" fmla="*/ 1382233 w 1838183"/>
                  <a:gd name="connsiteY216" fmla="*/ 422569 h 919708"/>
                  <a:gd name="connsiteX217" fmla="*/ 1382588 w 1838183"/>
                  <a:gd name="connsiteY217" fmla="*/ 418485 h 919708"/>
                  <a:gd name="connsiteX218" fmla="*/ 1837651 w 1838183"/>
                  <a:gd name="connsiteY218" fmla="*/ 9765 h 919708"/>
                  <a:gd name="connsiteX219" fmla="*/ 1838183 w 1838183"/>
                  <a:gd name="connsiteY219" fmla="*/ 9765 h 919708"/>
                  <a:gd name="connsiteX220" fmla="*/ 1838183 w 1838183"/>
                  <a:gd name="connsiteY220" fmla="*/ 6569 h 919708"/>
                  <a:gd name="connsiteX221" fmla="*/ 1838183 w 1838183"/>
                  <a:gd name="connsiteY221" fmla="*/ 1065 h 919708"/>
                  <a:gd name="connsiteX222" fmla="*/ 1838006 w 1838183"/>
                  <a:gd name="connsiteY222" fmla="*/ 1065 h 919708"/>
                  <a:gd name="connsiteX223" fmla="*/ 1831614 w 1838183"/>
                  <a:gd name="connsiteY223" fmla="*/ 1065 h 919708"/>
                  <a:gd name="connsiteX224" fmla="*/ 1830726 w 1838183"/>
                  <a:gd name="connsiteY224" fmla="*/ 1775 h 919708"/>
                  <a:gd name="connsiteX225" fmla="*/ 926992 w 1838183"/>
                  <a:gd name="connsiteY225" fmla="*/ 819215 h 919708"/>
                  <a:gd name="connsiteX226" fmla="*/ 926460 w 1838183"/>
                  <a:gd name="connsiteY226" fmla="*/ 821523 h 919708"/>
                  <a:gd name="connsiteX227" fmla="*/ 923619 w 1838183"/>
                  <a:gd name="connsiteY227" fmla="*/ 835372 h 919708"/>
                  <a:gd name="connsiteX228" fmla="*/ 922731 w 1838183"/>
                  <a:gd name="connsiteY228" fmla="*/ 839989 h 919708"/>
                  <a:gd name="connsiteX229" fmla="*/ 919535 w 1838183"/>
                  <a:gd name="connsiteY229" fmla="*/ 860939 h 919708"/>
                  <a:gd name="connsiteX230" fmla="*/ 918648 w 1838183"/>
                  <a:gd name="connsiteY230" fmla="*/ 868041 h 919708"/>
                  <a:gd name="connsiteX231" fmla="*/ 917760 w 1838183"/>
                  <a:gd name="connsiteY231" fmla="*/ 861294 h 919708"/>
                  <a:gd name="connsiteX232" fmla="*/ 914387 w 1838183"/>
                  <a:gd name="connsiteY232" fmla="*/ 839633 h 919708"/>
                  <a:gd name="connsiteX233" fmla="*/ 913676 w 1838183"/>
                  <a:gd name="connsiteY233" fmla="*/ 835550 h 919708"/>
                  <a:gd name="connsiteX234" fmla="*/ 910658 w 1838183"/>
                  <a:gd name="connsiteY234" fmla="*/ 821523 h 919708"/>
                  <a:gd name="connsiteX235" fmla="*/ 910125 w 1838183"/>
                  <a:gd name="connsiteY235" fmla="*/ 819570 h 919708"/>
                  <a:gd name="connsiteX236" fmla="*/ 629240 w 1838183"/>
                  <a:gd name="connsiteY236" fmla="*/ 492346 h 919708"/>
                  <a:gd name="connsiteX237" fmla="*/ 629240 w 1838183"/>
                  <a:gd name="connsiteY237" fmla="*/ 484001 h 919708"/>
                  <a:gd name="connsiteX238" fmla="*/ 918470 w 1838183"/>
                  <a:gd name="connsiteY238" fmla="*/ 199744 h 919708"/>
                  <a:gd name="connsiteX239" fmla="*/ 1207701 w 1838183"/>
                  <a:gd name="connsiteY239" fmla="*/ 484001 h 919708"/>
                  <a:gd name="connsiteX240" fmla="*/ 1207701 w 1838183"/>
                  <a:gd name="connsiteY240" fmla="*/ 492346 h 919708"/>
                  <a:gd name="connsiteX241" fmla="*/ 926992 w 1838183"/>
                  <a:gd name="connsiteY241" fmla="*/ 819215 h 919708"/>
                  <a:gd name="connsiteX242" fmla="*/ 1214270 w 1838183"/>
                  <a:gd name="connsiteY242" fmla="*/ 489682 h 919708"/>
                  <a:gd name="connsiteX243" fmla="*/ 1214270 w 1838183"/>
                  <a:gd name="connsiteY243" fmla="*/ 483824 h 919708"/>
                  <a:gd name="connsiteX244" fmla="*/ 918648 w 1838183"/>
                  <a:gd name="connsiteY244" fmla="*/ 193174 h 919708"/>
                  <a:gd name="connsiteX245" fmla="*/ 623026 w 1838183"/>
                  <a:gd name="connsiteY245" fmla="*/ 483824 h 919708"/>
                  <a:gd name="connsiteX246" fmla="*/ 623026 w 1838183"/>
                  <a:gd name="connsiteY246" fmla="*/ 489682 h 919708"/>
                  <a:gd name="connsiteX247" fmla="*/ 586450 w 1838183"/>
                  <a:gd name="connsiteY247" fmla="*/ 477609 h 919708"/>
                  <a:gd name="connsiteX248" fmla="*/ 586450 w 1838183"/>
                  <a:gd name="connsiteY248" fmla="*/ 474591 h 919708"/>
                  <a:gd name="connsiteX249" fmla="*/ 685879 w 1838183"/>
                  <a:gd name="connsiteY249" fmla="*/ 243421 h 919708"/>
                  <a:gd name="connsiteX250" fmla="*/ 918648 w 1838183"/>
                  <a:gd name="connsiteY250" fmla="*/ 147899 h 919708"/>
                  <a:gd name="connsiteX251" fmla="*/ 1250845 w 1838183"/>
                  <a:gd name="connsiteY251" fmla="*/ 474591 h 919708"/>
                  <a:gd name="connsiteX252" fmla="*/ 1250845 w 1838183"/>
                  <a:gd name="connsiteY252" fmla="*/ 477609 h 919708"/>
                  <a:gd name="connsiteX253" fmla="*/ 1214270 w 1838183"/>
                  <a:gd name="connsiteY253" fmla="*/ 489682 h 919708"/>
                  <a:gd name="connsiteX254" fmla="*/ 1257060 w 1838183"/>
                  <a:gd name="connsiteY254" fmla="*/ 475834 h 919708"/>
                  <a:gd name="connsiteX255" fmla="*/ 1257060 w 1838183"/>
                  <a:gd name="connsiteY255" fmla="*/ 474591 h 919708"/>
                  <a:gd name="connsiteX256" fmla="*/ 1155678 w 1838183"/>
                  <a:gd name="connsiteY256" fmla="*/ 238805 h 919708"/>
                  <a:gd name="connsiteX257" fmla="*/ 918293 w 1838183"/>
                  <a:gd name="connsiteY257" fmla="*/ 141507 h 919708"/>
                  <a:gd name="connsiteX258" fmla="*/ 680907 w 1838183"/>
                  <a:gd name="connsiteY258" fmla="*/ 238805 h 919708"/>
                  <a:gd name="connsiteX259" fmla="*/ 579526 w 1838183"/>
                  <a:gd name="connsiteY259" fmla="*/ 474591 h 919708"/>
                  <a:gd name="connsiteX260" fmla="*/ 579526 w 1838183"/>
                  <a:gd name="connsiteY260" fmla="*/ 475834 h 919708"/>
                  <a:gd name="connsiteX261" fmla="*/ 545969 w 1838183"/>
                  <a:gd name="connsiteY261" fmla="*/ 468199 h 919708"/>
                  <a:gd name="connsiteX262" fmla="*/ 918115 w 1838183"/>
                  <a:gd name="connsiteY262" fmla="*/ 99250 h 919708"/>
                  <a:gd name="connsiteX263" fmla="*/ 1290262 w 1838183"/>
                  <a:gd name="connsiteY263" fmla="*/ 468199 h 919708"/>
                  <a:gd name="connsiteX264" fmla="*/ 1257060 w 1838183"/>
                  <a:gd name="connsiteY264" fmla="*/ 475834 h 919708"/>
                  <a:gd name="connsiteX265" fmla="*/ 1297009 w 1838183"/>
                  <a:gd name="connsiteY265" fmla="*/ 467134 h 919708"/>
                  <a:gd name="connsiteX266" fmla="*/ 918470 w 1838183"/>
                  <a:gd name="connsiteY266" fmla="*/ 92859 h 919708"/>
                  <a:gd name="connsiteX267" fmla="*/ 539932 w 1838183"/>
                  <a:gd name="connsiteY267" fmla="*/ 467134 h 919708"/>
                  <a:gd name="connsiteX268" fmla="*/ 501581 w 1838183"/>
                  <a:gd name="connsiteY268" fmla="*/ 462162 h 919708"/>
                  <a:gd name="connsiteX269" fmla="*/ 918470 w 1838183"/>
                  <a:gd name="connsiteY269" fmla="*/ 54330 h 919708"/>
                  <a:gd name="connsiteX270" fmla="*/ 1209476 w 1838183"/>
                  <a:gd name="connsiteY270" fmla="*/ 172756 h 919708"/>
                  <a:gd name="connsiteX271" fmla="*/ 1335537 w 1838183"/>
                  <a:gd name="connsiteY271" fmla="*/ 460387 h 919708"/>
                  <a:gd name="connsiteX272" fmla="*/ 1335537 w 1838183"/>
                  <a:gd name="connsiteY272" fmla="*/ 462162 h 919708"/>
                  <a:gd name="connsiteX273" fmla="*/ 1297009 w 1838183"/>
                  <a:gd name="connsiteY273" fmla="*/ 467134 h 919708"/>
                  <a:gd name="connsiteX274" fmla="*/ 1341929 w 1838183"/>
                  <a:gd name="connsiteY274" fmla="*/ 461630 h 919708"/>
                  <a:gd name="connsiteX275" fmla="*/ 1341929 w 1838183"/>
                  <a:gd name="connsiteY275" fmla="*/ 460032 h 919708"/>
                  <a:gd name="connsiteX276" fmla="*/ 1213915 w 1838183"/>
                  <a:gd name="connsiteY276" fmla="*/ 167962 h 919708"/>
                  <a:gd name="connsiteX277" fmla="*/ 918470 w 1838183"/>
                  <a:gd name="connsiteY277" fmla="*/ 47583 h 919708"/>
                  <a:gd name="connsiteX278" fmla="*/ 495189 w 1838183"/>
                  <a:gd name="connsiteY278" fmla="*/ 461452 h 919708"/>
                  <a:gd name="connsiteX279" fmla="*/ 464118 w 1838183"/>
                  <a:gd name="connsiteY279" fmla="*/ 460032 h 919708"/>
                  <a:gd name="connsiteX280" fmla="*/ 464118 w 1838183"/>
                  <a:gd name="connsiteY280" fmla="*/ 456658 h 919708"/>
                  <a:gd name="connsiteX281" fmla="*/ 915274 w 1838183"/>
                  <a:gd name="connsiteY281" fmla="*/ 7635 h 919708"/>
                  <a:gd name="connsiteX282" fmla="*/ 921311 w 1838183"/>
                  <a:gd name="connsiteY282" fmla="*/ 7635 h 919708"/>
                  <a:gd name="connsiteX283" fmla="*/ 1370692 w 1838183"/>
                  <a:gd name="connsiteY283" fmla="*/ 417242 h 919708"/>
                  <a:gd name="connsiteX284" fmla="*/ 1371047 w 1838183"/>
                  <a:gd name="connsiteY284" fmla="*/ 420793 h 919708"/>
                  <a:gd name="connsiteX285" fmla="*/ 1372467 w 1838183"/>
                  <a:gd name="connsiteY285" fmla="*/ 439791 h 919708"/>
                  <a:gd name="connsiteX286" fmla="*/ 1372645 w 1838183"/>
                  <a:gd name="connsiteY286" fmla="*/ 448314 h 919708"/>
                  <a:gd name="connsiteX287" fmla="*/ 1373000 w 1838183"/>
                  <a:gd name="connsiteY287" fmla="*/ 460209 h 919708"/>
                  <a:gd name="connsiteX288" fmla="*/ 1341929 w 1838183"/>
                  <a:gd name="connsiteY288" fmla="*/ 461630 h 91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708">
                    <a:moveTo>
                      <a:pt x="1830726" y="1775"/>
                    </a:moveTo>
                    <a:cubicBezTo>
                      <a:pt x="1820250" y="1775"/>
                      <a:pt x="1809953" y="2308"/>
                      <a:pt x="1799654" y="3196"/>
                    </a:cubicBezTo>
                    <a:lnTo>
                      <a:pt x="1799654" y="1598"/>
                    </a:lnTo>
                    <a:lnTo>
                      <a:pt x="1799654" y="0"/>
                    </a:lnTo>
                    <a:lnTo>
                      <a:pt x="1793263" y="0"/>
                    </a:lnTo>
                    <a:lnTo>
                      <a:pt x="1793085" y="0"/>
                    </a:lnTo>
                    <a:lnTo>
                      <a:pt x="1793263" y="1775"/>
                    </a:lnTo>
                    <a:lnTo>
                      <a:pt x="1793263" y="3551"/>
                    </a:lnTo>
                    <a:cubicBezTo>
                      <a:pt x="1780302" y="4794"/>
                      <a:pt x="1767518" y="6392"/>
                      <a:pt x="1754734" y="8700"/>
                    </a:cubicBezTo>
                    <a:cubicBezTo>
                      <a:pt x="1754734" y="5859"/>
                      <a:pt x="1754557" y="2841"/>
                      <a:pt x="1754379" y="0"/>
                    </a:cubicBezTo>
                    <a:lnTo>
                      <a:pt x="1747988" y="0"/>
                    </a:lnTo>
                    <a:lnTo>
                      <a:pt x="1747988" y="0"/>
                    </a:lnTo>
                    <a:cubicBezTo>
                      <a:pt x="1748165" y="3373"/>
                      <a:pt x="1748343" y="6569"/>
                      <a:pt x="1748343" y="9765"/>
                    </a:cubicBezTo>
                    <a:cubicBezTo>
                      <a:pt x="1736979" y="11896"/>
                      <a:pt x="1725794" y="14381"/>
                      <a:pt x="1714785" y="17400"/>
                    </a:cubicBezTo>
                    <a:lnTo>
                      <a:pt x="1714785" y="16157"/>
                    </a:lnTo>
                    <a:cubicBezTo>
                      <a:pt x="1714608" y="10653"/>
                      <a:pt x="1714430" y="5327"/>
                      <a:pt x="1714075" y="0"/>
                    </a:cubicBezTo>
                    <a:lnTo>
                      <a:pt x="1707683" y="0"/>
                    </a:lnTo>
                    <a:lnTo>
                      <a:pt x="1707683" y="0"/>
                    </a:lnTo>
                    <a:cubicBezTo>
                      <a:pt x="1708039" y="5327"/>
                      <a:pt x="1708216" y="10831"/>
                      <a:pt x="1708394" y="16335"/>
                    </a:cubicBezTo>
                    <a:lnTo>
                      <a:pt x="1708394" y="19353"/>
                    </a:lnTo>
                    <a:cubicBezTo>
                      <a:pt x="1695965" y="22904"/>
                      <a:pt x="1683892" y="26810"/>
                      <a:pt x="1671995" y="31249"/>
                    </a:cubicBezTo>
                    <a:cubicBezTo>
                      <a:pt x="1671995" y="28763"/>
                      <a:pt x="1671995" y="26455"/>
                      <a:pt x="1671995" y="25390"/>
                    </a:cubicBezTo>
                    <a:cubicBezTo>
                      <a:pt x="1671818" y="16867"/>
                      <a:pt x="1671286" y="8345"/>
                      <a:pt x="1670398" y="0"/>
                    </a:cubicBezTo>
                    <a:lnTo>
                      <a:pt x="1664184" y="0"/>
                    </a:lnTo>
                    <a:lnTo>
                      <a:pt x="1664006" y="0"/>
                    </a:lnTo>
                    <a:cubicBezTo>
                      <a:pt x="1664894" y="8345"/>
                      <a:pt x="1665604" y="16867"/>
                      <a:pt x="1665782" y="25567"/>
                    </a:cubicBezTo>
                    <a:cubicBezTo>
                      <a:pt x="1665782" y="26810"/>
                      <a:pt x="1665782" y="30894"/>
                      <a:pt x="1665782" y="33912"/>
                    </a:cubicBezTo>
                    <a:cubicBezTo>
                      <a:pt x="1525871" y="89308"/>
                      <a:pt x="1419163" y="211284"/>
                      <a:pt x="1385074" y="360959"/>
                    </a:cubicBezTo>
                    <a:lnTo>
                      <a:pt x="1384541" y="363267"/>
                    </a:lnTo>
                    <a:cubicBezTo>
                      <a:pt x="1383475" y="367883"/>
                      <a:pt x="1382588" y="372500"/>
                      <a:pt x="1381700" y="377116"/>
                    </a:cubicBezTo>
                    <a:lnTo>
                      <a:pt x="1380812" y="381732"/>
                    </a:lnTo>
                    <a:cubicBezTo>
                      <a:pt x="1379570" y="388657"/>
                      <a:pt x="1378504" y="395581"/>
                      <a:pt x="1377439" y="402683"/>
                    </a:cubicBezTo>
                    <a:cubicBezTo>
                      <a:pt x="1377084" y="404991"/>
                      <a:pt x="1376729" y="407477"/>
                      <a:pt x="1376551" y="409785"/>
                    </a:cubicBezTo>
                    <a:cubicBezTo>
                      <a:pt x="1376196" y="407477"/>
                      <a:pt x="1375841" y="405346"/>
                      <a:pt x="1375664" y="403038"/>
                    </a:cubicBezTo>
                    <a:cubicBezTo>
                      <a:pt x="1374776" y="395759"/>
                      <a:pt x="1373533" y="388479"/>
                      <a:pt x="1372290" y="381377"/>
                    </a:cubicBezTo>
                    <a:lnTo>
                      <a:pt x="1371580" y="377294"/>
                    </a:lnTo>
                    <a:cubicBezTo>
                      <a:pt x="1370692" y="372500"/>
                      <a:pt x="1369626" y="367883"/>
                      <a:pt x="1368561" y="363267"/>
                    </a:cubicBezTo>
                    <a:lnTo>
                      <a:pt x="1368029" y="361314"/>
                    </a:lnTo>
                    <a:cubicBezTo>
                      <a:pt x="1333939" y="211640"/>
                      <a:pt x="1227231" y="89485"/>
                      <a:pt x="1087143" y="34090"/>
                    </a:cubicBezTo>
                    <a:cubicBezTo>
                      <a:pt x="1087143" y="30894"/>
                      <a:pt x="1087143" y="26988"/>
                      <a:pt x="1087143" y="25745"/>
                    </a:cubicBezTo>
                    <a:cubicBezTo>
                      <a:pt x="1087321" y="17045"/>
                      <a:pt x="1087854" y="8700"/>
                      <a:pt x="1088919" y="178"/>
                    </a:cubicBezTo>
                    <a:lnTo>
                      <a:pt x="1088564" y="178"/>
                    </a:lnTo>
                    <a:lnTo>
                      <a:pt x="1082349" y="178"/>
                    </a:lnTo>
                    <a:cubicBezTo>
                      <a:pt x="1081462" y="8522"/>
                      <a:pt x="1080929" y="17045"/>
                      <a:pt x="1080752" y="25567"/>
                    </a:cubicBezTo>
                    <a:cubicBezTo>
                      <a:pt x="1080752" y="26455"/>
                      <a:pt x="1080752" y="28941"/>
                      <a:pt x="1080752" y="31426"/>
                    </a:cubicBezTo>
                    <a:cubicBezTo>
                      <a:pt x="1068856" y="26988"/>
                      <a:pt x="1056605" y="22904"/>
                      <a:pt x="1044176" y="19353"/>
                    </a:cubicBezTo>
                    <a:lnTo>
                      <a:pt x="1044176" y="16335"/>
                    </a:lnTo>
                    <a:cubicBezTo>
                      <a:pt x="1044354" y="10831"/>
                      <a:pt x="1044531" y="5504"/>
                      <a:pt x="1044886" y="0"/>
                    </a:cubicBezTo>
                    <a:lnTo>
                      <a:pt x="1044709" y="0"/>
                    </a:lnTo>
                    <a:lnTo>
                      <a:pt x="1038317" y="0"/>
                    </a:lnTo>
                    <a:cubicBezTo>
                      <a:pt x="1037962" y="5327"/>
                      <a:pt x="1037784" y="10831"/>
                      <a:pt x="1037607" y="16157"/>
                    </a:cubicBezTo>
                    <a:lnTo>
                      <a:pt x="1037607" y="17400"/>
                    </a:lnTo>
                    <a:cubicBezTo>
                      <a:pt x="1026598" y="14381"/>
                      <a:pt x="1015413" y="11896"/>
                      <a:pt x="1004050" y="9765"/>
                    </a:cubicBezTo>
                    <a:cubicBezTo>
                      <a:pt x="1004050" y="6392"/>
                      <a:pt x="1004227" y="3196"/>
                      <a:pt x="1004405" y="0"/>
                    </a:cubicBezTo>
                    <a:lnTo>
                      <a:pt x="1004405" y="0"/>
                    </a:lnTo>
                    <a:lnTo>
                      <a:pt x="998013" y="0"/>
                    </a:lnTo>
                    <a:cubicBezTo>
                      <a:pt x="997835" y="2841"/>
                      <a:pt x="997658" y="5859"/>
                      <a:pt x="997658" y="8700"/>
                    </a:cubicBezTo>
                    <a:cubicBezTo>
                      <a:pt x="985052" y="6569"/>
                      <a:pt x="972268" y="4794"/>
                      <a:pt x="959307" y="3729"/>
                    </a:cubicBezTo>
                    <a:lnTo>
                      <a:pt x="959484" y="0"/>
                    </a:lnTo>
                    <a:lnTo>
                      <a:pt x="959307" y="0"/>
                    </a:lnTo>
                    <a:lnTo>
                      <a:pt x="952915" y="0"/>
                    </a:lnTo>
                    <a:lnTo>
                      <a:pt x="952738" y="3196"/>
                    </a:lnTo>
                    <a:cubicBezTo>
                      <a:pt x="942440" y="2486"/>
                      <a:pt x="932142" y="1065"/>
                      <a:pt x="921666" y="1065"/>
                    </a:cubicBezTo>
                    <a:lnTo>
                      <a:pt x="921666" y="178"/>
                    </a:lnTo>
                    <a:lnTo>
                      <a:pt x="915097" y="178"/>
                    </a:lnTo>
                    <a:lnTo>
                      <a:pt x="915097" y="1065"/>
                    </a:lnTo>
                    <a:cubicBezTo>
                      <a:pt x="904621" y="1065"/>
                      <a:pt x="894323" y="888"/>
                      <a:pt x="884025" y="1598"/>
                    </a:cubicBezTo>
                    <a:lnTo>
                      <a:pt x="884025" y="178"/>
                    </a:lnTo>
                    <a:lnTo>
                      <a:pt x="877633" y="178"/>
                    </a:lnTo>
                    <a:lnTo>
                      <a:pt x="877633" y="2131"/>
                    </a:lnTo>
                    <a:cubicBezTo>
                      <a:pt x="864672" y="3196"/>
                      <a:pt x="851889" y="4971"/>
                      <a:pt x="839283" y="7280"/>
                    </a:cubicBezTo>
                    <a:cubicBezTo>
                      <a:pt x="839283" y="4971"/>
                      <a:pt x="839105" y="2663"/>
                      <a:pt x="838927" y="178"/>
                    </a:cubicBezTo>
                    <a:lnTo>
                      <a:pt x="832536" y="178"/>
                    </a:lnTo>
                    <a:cubicBezTo>
                      <a:pt x="832536" y="2841"/>
                      <a:pt x="832713" y="5682"/>
                      <a:pt x="832891" y="8345"/>
                    </a:cubicBezTo>
                    <a:cubicBezTo>
                      <a:pt x="821528" y="10476"/>
                      <a:pt x="810342" y="13139"/>
                      <a:pt x="799334" y="15980"/>
                    </a:cubicBezTo>
                    <a:lnTo>
                      <a:pt x="799334" y="14204"/>
                    </a:lnTo>
                    <a:cubicBezTo>
                      <a:pt x="799156" y="9588"/>
                      <a:pt x="798979" y="4794"/>
                      <a:pt x="798801" y="178"/>
                    </a:cubicBezTo>
                    <a:lnTo>
                      <a:pt x="798801" y="178"/>
                    </a:lnTo>
                    <a:lnTo>
                      <a:pt x="792409" y="178"/>
                    </a:lnTo>
                    <a:cubicBezTo>
                      <a:pt x="792764" y="4794"/>
                      <a:pt x="792942" y="9588"/>
                      <a:pt x="793119" y="14381"/>
                    </a:cubicBezTo>
                    <a:lnTo>
                      <a:pt x="793119" y="17755"/>
                    </a:lnTo>
                    <a:cubicBezTo>
                      <a:pt x="780691" y="21306"/>
                      <a:pt x="768617" y="25390"/>
                      <a:pt x="756544" y="29828"/>
                    </a:cubicBezTo>
                    <a:cubicBezTo>
                      <a:pt x="756544" y="27165"/>
                      <a:pt x="756544" y="24502"/>
                      <a:pt x="756544" y="23437"/>
                    </a:cubicBezTo>
                    <a:cubicBezTo>
                      <a:pt x="756366" y="15624"/>
                      <a:pt x="755834" y="7812"/>
                      <a:pt x="755123" y="178"/>
                    </a:cubicBezTo>
                    <a:lnTo>
                      <a:pt x="755123" y="178"/>
                    </a:lnTo>
                    <a:lnTo>
                      <a:pt x="748732" y="178"/>
                    </a:lnTo>
                    <a:cubicBezTo>
                      <a:pt x="749442" y="7812"/>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3"/>
                      <a:pt x="122332" y="14026"/>
                    </a:cubicBezTo>
                    <a:lnTo>
                      <a:pt x="122332" y="15802"/>
                    </a:lnTo>
                    <a:cubicBezTo>
                      <a:pt x="111324" y="12784"/>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5"/>
                    </a:lnTo>
                    <a:cubicBezTo>
                      <a:pt x="27698" y="1065"/>
                      <a:pt x="17400" y="533"/>
                      <a:pt x="6924" y="355"/>
                    </a:cubicBezTo>
                    <a:lnTo>
                      <a:pt x="6924" y="178"/>
                    </a:lnTo>
                    <a:lnTo>
                      <a:pt x="533" y="178"/>
                    </a:lnTo>
                    <a:lnTo>
                      <a:pt x="533" y="3551"/>
                    </a:lnTo>
                    <a:lnTo>
                      <a:pt x="533" y="8522"/>
                    </a:lnTo>
                    <a:lnTo>
                      <a:pt x="3728" y="8522"/>
                    </a:lnTo>
                    <a:cubicBezTo>
                      <a:pt x="251767" y="8522"/>
                      <a:pt x="453997" y="208976"/>
                      <a:pt x="458081" y="456836"/>
                    </a:cubicBezTo>
                    <a:lnTo>
                      <a:pt x="458081" y="460742"/>
                    </a:lnTo>
                    <a:cubicBezTo>
                      <a:pt x="447605" y="460742"/>
                      <a:pt x="437308" y="461275"/>
                      <a:pt x="427010" y="462162"/>
                    </a:cubicBezTo>
                    <a:lnTo>
                      <a:pt x="427010" y="460564"/>
                    </a:lnTo>
                    <a:cubicBezTo>
                      <a:pt x="423814" y="349773"/>
                      <a:pt x="378361" y="246084"/>
                      <a:pt x="298995" y="168495"/>
                    </a:cubicBezTo>
                    <a:cubicBezTo>
                      <a:pt x="219453" y="90906"/>
                      <a:pt x="110969" y="48116"/>
                      <a:pt x="0" y="48116"/>
                    </a:cubicBezTo>
                    <a:lnTo>
                      <a:pt x="0" y="54508"/>
                    </a:lnTo>
                    <a:cubicBezTo>
                      <a:pt x="109371" y="54508"/>
                      <a:pt x="216257" y="96587"/>
                      <a:pt x="294557" y="172934"/>
                    </a:cubicBezTo>
                    <a:cubicBezTo>
                      <a:pt x="372679" y="249280"/>
                      <a:pt x="417422" y="351371"/>
                      <a:pt x="420618" y="460564"/>
                    </a:cubicBezTo>
                    <a:lnTo>
                      <a:pt x="420618" y="462340"/>
                    </a:lnTo>
                    <a:cubicBezTo>
                      <a:pt x="407656" y="463583"/>
                      <a:pt x="394873" y="465181"/>
                      <a:pt x="382267" y="467489"/>
                    </a:cubicBezTo>
                    <a:cubicBezTo>
                      <a:pt x="379426" y="260821"/>
                      <a:pt x="206669" y="93214"/>
                      <a:pt x="177" y="93214"/>
                    </a:cubicBezTo>
                    <a:lnTo>
                      <a:pt x="177" y="99606"/>
                    </a:lnTo>
                    <a:cubicBezTo>
                      <a:pt x="203296" y="99606"/>
                      <a:pt x="373567" y="265082"/>
                      <a:pt x="375875" y="468554"/>
                    </a:cubicBezTo>
                    <a:cubicBezTo>
                      <a:pt x="364512" y="470685"/>
                      <a:pt x="353326" y="473170"/>
                      <a:pt x="342318" y="476189"/>
                    </a:cubicBezTo>
                    <a:lnTo>
                      <a:pt x="342318" y="474946"/>
                    </a:lnTo>
                    <a:cubicBezTo>
                      <a:pt x="340542" y="385638"/>
                      <a:pt x="304677" y="301835"/>
                      <a:pt x="240936" y="239160"/>
                    </a:cubicBezTo>
                    <a:cubicBezTo>
                      <a:pt x="177196" y="176307"/>
                      <a:pt x="89485" y="141862"/>
                      <a:pt x="177" y="141862"/>
                    </a:cubicBezTo>
                    <a:lnTo>
                      <a:pt x="177" y="148254"/>
                    </a:lnTo>
                    <a:cubicBezTo>
                      <a:pt x="179859" y="148254"/>
                      <a:pt x="332375" y="294910"/>
                      <a:pt x="335749" y="474946"/>
                    </a:cubicBezTo>
                    <a:lnTo>
                      <a:pt x="335749" y="477964"/>
                    </a:lnTo>
                    <a:cubicBezTo>
                      <a:pt x="323320" y="481515"/>
                      <a:pt x="311247" y="485421"/>
                      <a:pt x="299173" y="490038"/>
                    </a:cubicBezTo>
                    <a:cubicBezTo>
                      <a:pt x="299173" y="487552"/>
                      <a:pt x="299173" y="485244"/>
                      <a:pt x="299173" y="484178"/>
                    </a:cubicBezTo>
                    <a:cubicBezTo>
                      <a:pt x="295977" y="323851"/>
                      <a:pt x="159973" y="193529"/>
                      <a:pt x="0" y="193529"/>
                    </a:cubicBezTo>
                    <a:lnTo>
                      <a:pt x="0" y="199921"/>
                    </a:lnTo>
                    <a:cubicBezTo>
                      <a:pt x="156422" y="199921"/>
                      <a:pt x="289585" y="327402"/>
                      <a:pt x="292604" y="484178"/>
                    </a:cubicBezTo>
                    <a:cubicBezTo>
                      <a:pt x="292604" y="485421"/>
                      <a:pt x="292604" y="489505"/>
                      <a:pt x="292604" y="492523"/>
                    </a:cubicBezTo>
                    <a:cubicBezTo>
                      <a:pt x="152516" y="547919"/>
                      <a:pt x="45986" y="669896"/>
                      <a:pt x="11896" y="819570"/>
                    </a:cubicBezTo>
                    <a:lnTo>
                      <a:pt x="11363" y="821878"/>
                    </a:lnTo>
                    <a:cubicBezTo>
                      <a:pt x="10298" y="826495"/>
                      <a:pt x="9410" y="831111"/>
                      <a:pt x="8522" y="835727"/>
                    </a:cubicBezTo>
                    <a:lnTo>
                      <a:pt x="7812" y="840343"/>
                    </a:lnTo>
                    <a:cubicBezTo>
                      <a:pt x="6569" y="847268"/>
                      <a:pt x="5504" y="854370"/>
                      <a:pt x="4439" y="861472"/>
                    </a:cubicBezTo>
                    <a:cubicBezTo>
                      <a:pt x="4084" y="863780"/>
                      <a:pt x="3728" y="866088"/>
                      <a:pt x="3551" y="868574"/>
                    </a:cubicBezTo>
                    <a:lnTo>
                      <a:pt x="3551" y="869107"/>
                    </a:lnTo>
                    <a:cubicBezTo>
                      <a:pt x="1598" y="885619"/>
                      <a:pt x="533" y="902486"/>
                      <a:pt x="355" y="919353"/>
                    </a:cubicBezTo>
                    <a:lnTo>
                      <a:pt x="355" y="919353"/>
                    </a:lnTo>
                    <a:lnTo>
                      <a:pt x="6747" y="919353"/>
                    </a:lnTo>
                    <a:lnTo>
                      <a:pt x="6747" y="919353"/>
                    </a:lnTo>
                    <a:cubicBezTo>
                      <a:pt x="6747" y="915447"/>
                      <a:pt x="6924" y="911541"/>
                      <a:pt x="7102" y="907812"/>
                    </a:cubicBezTo>
                    <a:cubicBezTo>
                      <a:pt x="7280" y="904794"/>
                      <a:pt x="7280" y="901776"/>
                      <a:pt x="7457" y="898757"/>
                    </a:cubicBezTo>
                    <a:cubicBezTo>
                      <a:pt x="7812" y="892543"/>
                      <a:pt x="8345" y="886506"/>
                      <a:pt x="8878" y="880292"/>
                    </a:cubicBezTo>
                    <a:lnTo>
                      <a:pt x="9233" y="876209"/>
                    </a:lnTo>
                    <a:cubicBezTo>
                      <a:pt x="32847" y="646814"/>
                      <a:pt x="226555" y="467489"/>
                      <a:pt x="461277" y="467489"/>
                    </a:cubicBezTo>
                    <a:cubicBezTo>
                      <a:pt x="695999" y="467489"/>
                      <a:pt x="889884" y="646992"/>
                      <a:pt x="913321" y="876386"/>
                    </a:cubicBezTo>
                    <a:lnTo>
                      <a:pt x="913676" y="879937"/>
                    </a:lnTo>
                    <a:cubicBezTo>
                      <a:pt x="914209" y="886151"/>
                      <a:pt x="914742" y="892543"/>
                      <a:pt x="915097" y="898935"/>
                    </a:cubicBezTo>
                    <a:cubicBezTo>
                      <a:pt x="915274" y="901776"/>
                      <a:pt x="915274" y="904617"/>
                      <a:pt x="915452" y="907458"/>
                    </a:cubicBezTo>
                    <a:cubicBezTo>
                      <a:pt x="915629" y="911541"/>
                      <a:pt x="915629" y="915447"/>
                      <a:pt x="915807" y="919531"/>
                    </a:cubicBezTo>
                    <a:lnTo>
                      <a:pt x="915807" y="919531"/>
                    </a:lnTo>
                    <a:lnTo>
                      <a:pt x="922376" y="919531"/>
                    </a:lnTo>
                    <a:lnTo>
                      <a:pt x="922376" y="919531"/>
                    </a:lnTo>
                    <a:cubicBezTo>
                      <a:pt x="922376" y="915625"/>
                      <a:pt x="922554" y="911719"/>
                      <a:pt x="922731" y="907990"/>
                    </a:cubicBezTo>
                    <a:cubicBezTo>
                      <a:pt x="922731" y="904972"/>
                      <a:pt x="922909" y="901953"/>
                      <a:pt x="923086" y="898935"/>
                    </a:cubicBezTo>
                    <a:cubicBezTo>
                      <a:pt x="923442" y="892721"/>
                      <a:pt x="923974" y="886684"/>
                      <a:pt x="924507" y="880470"/>
                    </a:cubicBezTo>
                    <a:lnTo>
                      <a:pt x="924862" y="876386"/>
                    </a:lnTo>
                    <a:cubicBezTo>
                      <a:pt x="948476" y="646992"/>
                      <a:pt x="1142184" y="467666"/>
                      <a:pt x="1376906" y="467666"/>
                    </a:cubicBezTo>
                    <a:cubicBezTo>
                      <a:pt x="1611628" y="467666"/>
                      <a:pt x="1805514" y="647169"/>
                      <a:pt x="1828951" y="876564"/>
                    </a:cubicBezTo>
                    <a:lnTo>
                      <a:pt x="1829306" y="880115"/>
                    </a:lnTo>
                    <a:cubicBezTo>
                      <a:pt x="1829838" y="886329"/>
                      <a:pt x="1830371" y="892721"/>
                      <a:pt x="1830726" y="899113"/>
                    </a:cubicBezTo>
                    <a:cubicBezTo>
                      <a:pt x="1830904" y="901953"/>
                      <a:pt x="1830904" y="904794"/>
                      <a:pt x="1831081" y="907635"/>
                    </a:cubicBezTo>
                    <a:cubicBezTo>
                      <a:pt x="1831259" y="911719"/>
                      <a:pt x="1831259" y="915625"/>
                      <a:pt x="1831436" y="919708"/>
                    </a:cubicBezTo>
                    <a:lnTo>
                      <a:pt x="1831436" y="919708"/>
                    </a:lnTo>
                    <a:lnTo>
                      <a:pt x="1837828" y="919708"/>
                    </a:lnTo>
                    <a:cubicBezTo>
                      <a:pt x="1837651" y="902664"/>
                      <a:pt x="1836585" y="885974"/>
                      <a:pt x="1834632" y="869462"/>
                    </a:cubicBezTo>
                    <a:lnTo>
                      <a:pt x="1834632" y="868929"/>
                    </a:lnTo>
                    <a:cubicBezTo>
                      <a:pt x="1834277" y="866621"/>
                      <a:pt x="1833922" y="864490"/>
                      <a:pt x="1833744" y="862182"/>
                    </a:cubicBezTo>
                    <a:cubicBezTo>
                      <a:pt x="1832857" y="854903"/>
                      <a:pt x="1831614" y="847623"/>
                      <a:pt x="1830371" y="840521"/>
                    </a:cubicBezTo>
                    <a:lnTo>
                      <a:pt x="1829661" y="836438"/>
                    </a:lnTo>
                    <a:cubicBezTo>
                      <a:pt x="1828773" y="831644"/>
                      <a:pt x="1827708" y="827027"/>
                      <a:pt x="1826643" y="822411"/>
                    </a:cubicBezTo>
                    <a:lnTo>
                      <a:pt x="1826110" y="820458"/>
                    </a:lnTo>
                    <a:cubicBezTo>
                      <a:pt x="1792020" y="670784"/>
                      <a:pt x="1685312" y="548629"/>
                      <a:pt x="1545224" y="493234"/>
                    </a:cubicBezTo>
                    <a:cubicBezTo>
                      <a:pt x="1545224" y="490215"/>
                      <a:pt x="1545224" y="486309"/>
                      <a:pt x="1545224" y="484889"/>
                    </a:cubicBezTo>
                    <a:cubicBezTo>
                      <a:pt x="1548243" y="328112"/>
                      <a:pt x="1681228" y="200631"/>
                      <a:pt x="1837651" y="200631"/>
                    </a:cubicBezTo>
                    <a:lnTo>
                      <a:pt x="1837651" y="194239"/>
                    </a:lnTo>
                    <a:cubicBezTo>
                      <a:pt x="1677855" y="194239"/>
                      <a:pt x="1542029" y="324561"/>
                      <a:pt x="1538832" y="484889"/>
                    </a:cubicBezTo>
                    <a:cubicBezTo>
                      <a:pt x="1538832" y="485777"/>
                      <a:pt x="1538832" y="488262"/>
                      <a:pt x="1538832" y="490748"/>
                    </a:cubicBezTo>
                    <a:cubicBezTo>
                      <a:pt x="1526937" y="486309"/>
                      <a:pt x="1514686" y="482225"/>
                      <a:pt x="1502257" y="478674"/>
                    </a:cubicBezTo>
                    <a:lnTo>
                      <a:pt x="1502257" y="475656"/>
                    </a:lnTo>
                    <a:cubicBezTo>
                      <a:pt x="1503855" y="387946"/>
                      <a:pt x="1539188" y="305918"/>
                      <a:pt x="1601685" y="244486"/>
                    </a:cubicBezTo>
                    <a:cubicBezTo>
                      <a:pt x="1664184" y="182876"/>
                      <a:pt x="1747455" y="148964"/>
                      <a:pt x="1834987" y="148964"/>
                    </a:cubicBezTo>
                    <a:lnTo>
                      <a:pt x="1837651" y="148964"/>
                    </a:lnTo>
                    <a:lnTo>
                      <a:pt x="1837651" y="142573"/>
                    </a:lnTo>
                    <a:lnTo>
                      <a:pt x="1834987" y="142573"/>
                    </a:lnTo>
                    <a:cubicBezTo>
                      <a:pt x="1745679" y="142573"/>
                      <a:pt x="1660810" y="177195"/>
                      <a:pt x="1597247" y="239870"/>
                    </a:cubicBezTo>
                    <a:cubicBezTo>
                      <a:pt x="1533684" y="302545"/>
                      <a:pt x="1497641" y="386349"/>
                      <a:pt x="1495865" y="475656"/>
                    </a:cubicBezTo>
                    <a:lnTo>
                      <a:pt x="1495865" y="476899"/>
                    </a:lnTo>
                    <a:cubicBezTo>
                      <a:pt x="1484857" y="473881"/>
                      <a:pt x="1473672" y="471395"/>
                      <a:pt x="1462308" y="469264"/>
                    </a:cubicBezTo>
                    <a:cubicBezTo>
                      <a:pt x="1464616" y="265615"/>
                      <a:pt x="1634355" y="100316"/>
                      <a:pt x="1837651" y="100316"/>
                    </a:cubicBezTo>
                    <a:lnTo>
                      <a:pt x="1837651" y="93924"/>
                    </a:lnTo>
                    <a:cubicBezTo>
                      <a:pt x="1631159" y="93924"/>
                      <a:pt x="1458757" y="261531"/>
                      <a:pt x="1455916" y="468199"/>
                    </a:cubicBezTo>
                    <a:cubicBezTo>
                      <a:pt x="1443310" y="466069"/>
                      <a:pt x="1430527" y="464293"/>
                      <a:pt x="1417565" y="463228"/>
                    </a:cubicBezTo>
                    <a:cubicBezTo>
                      <a:pt x="1424667" y="237917"/>
                      <a:pt x="1613759" y="55396"/>
                      <a:pt x="1837651" y="55396"/>
                    </a:cubicBezTo>
                    <a:lnTo>
                      <a:pt x="1837651" y="49004"/>
                    </a:lnTo>
                    <a:cubicBezTo>
                      <a:pt x="1610386" y="49004"/>
                      <a:pt x="1418453" y="234188"/>
                      <a:pt x="1411174" y="462872"/>
                    </a:cubicBezTo>
                    <a:cubicBezTo>
                      <a:pt x="1400876" y="462162"/>
                      <a:pt x="1390578" y="461630"/>
                      <a:pt x="1380102" y="461452"/>
                    </a:cubicBezTo>
                    <a:cubicBezTo>
                      <a:pt x="1380102" y="457724"/>
                      <a:pt x="1380280" y="453818"/>
                      <a:pt x="1380457" y="450089"/>
                    </a:cubicBezTo>
                    <a:cubicBezTo>
                      <a:pt x="1380635" y="447071"/>
                      <a:pt x="1380635" y="444052"/>
                      <a:pt x="1380812" y="441034"/>
                    </a:cubicBezTo>
                    <a:cubicBezTo>
                      <a:pt x="1381168" y="434820"/>
                      <a:pt x="1381700" y="428783"/>
                      <a:pt x="1382233" y="422569"/>
                    </a:cubicBezTo>
                    <a:lnTo>
                      <a:pt x="1382588" y="418485"/>
                    </a:lnTo>
                    <a:cubicBezTo>
                      <a:pt x="1406202" y="189091"/>
                      <a:pt x="1602751" y="9765"/>
                      <a:pt x="1837651" y="9765"/>
                    </a:cubicBezTo>
                    <a:lnTo>
                      <a:pt x="1838183" y="9765"/>
                    </a:lnTo>
                    <a:lnTo>
                      <a:pt x="1838183" y="6569"/>
                    </a:lnTo>
                    <a:cubicBezTo>
                      <a:pt x="1838183" y="4794"/>
                      <a:pt x="1838183" y="2841"/>
                      <a:pt x="1838183" y="1065"/>
                    </a:cubicBezTo>
                    <a:lnTo>
                      <a:pt x="1838006" y="1065"/>
                    </a:lnTo>
                    <a:lnTo>
                      <a:pt x="1831614" y="1065"/>
                    </a:lnTo>
                    <a:lnTo>
                      <a:pt x="1830726" y="1775"/>
                    </a:lnTo>
                    <a:close/>
                    <a:moveTo>
                      <a:pt x="926992" y="819215"/>
                    </a:moveTo>
                    <a:lnTo>
                      <a:pt x="926460" y="821523"/>
                    </a:lnTo>
                    <a:cubicBezTo>
                      <a:pt x="925395" y="826140"/>
                      <a:pt x="924507" y="830756"/>
                      <a:pt x="923619" y="835372"/>
                    </a:cubicBezTo>
                    <a:lnTo>
                      <a:pt x="922731" y="839989"/>
                    </a:lnTo>
                    <a:cubicBezTo>
                      <a:pt x="921488" y="846913"/>
                      <a:pt x="920423" y="853837"/>
                      <a:pt x="919535" y="860939"/>
                    </a:cubicBezTo>
                    <a:cubicBezTo>
                      <a:pt x="919180" y="863248"/>
                      <a:pt x="918825" y="865733"/>
                      <a:pt x="918648" y="868041"/>
                    </a:cubicBezTo>
                    <a:cubicBezTo>
                      <a:pt x="918293" y="865733"/>
                      <a:pt x="917937" y="863603"/>
                      <a:pt x="917760" y="861294"/>
                    </a:cubicBezTo>
                    <a:cubicBezTo>
                      <a:pt x="916872" y="854015"/>
                      <a:pt x="915629" y="846735"/>
                      <a:pt x="914387" y="839633"/>
                    </a:cubicBezTo>
                    <a:lnTo>
                      <a:pt x="913676" y="835550"/>
                    </a:lnTo>
                    <a:cubicBezTo>
                      <a:pt x="912789" y="830756"/>
                      <a:pt x="911723" y="826140"/>
                      <a:pt x="910658" y="821523"/>
                    </a:cubicBezTo>
                    <a:lnTo>
                      <a:pt x="910125" y="819570"/>
                    </a:lnTo>
                    <a:cubicBezTo>
                      <a:pt x="876036" y="669896"/>
                      <a:pt x="769328" y="547741"/>
                      <a:pt x="629240" y="492346"/>
                    </a:cubicBezTo>
                    <a:cubicBezTo>
                      <a:pt x="629240" y="489328"/>
                      <a:pt x="629240" y="485421"/>
                      <a:pt x="629240" y="484001"/>
                    </a:cubicBezTo>
                    <a:cubicBezTo>
                      <a:pt x="632258" y="327224"/>
                      <a:pt x="762048" y="199744"/>
                      <a:pt x="918470" y="199744"/>
                    </a:cubicBezTo>
                    <a:cubicBezTo>
                      <a:pt x="1074892" y="199744"/>
                      <a:pt x="1204682" y="327224"/>
                      <a:pt x="1207701" y="484001"/>
                    </a:cubicBezTo>
                    <a:cubicBezTo>
                      <a:pt x="1207701" y="485244"/>
                      <a:pt x="1207701" y="489328"/>
                      <a:pt x="1207701" y="492346"/>
                    </a:cubicBezTo>
                    <a:cubicBezTo>
                      <a:pt x="1067790" y="547564"/>
                      <a:pt x="961082" y="669718"/>
                      <a:pt x="926992" y="819215"/>
                    </a:cubicBezTo>
                    <a:close/>
                    <a:moveTo>
                      <a:pt x="1214270" y="489682"/>
                    </a:moveTo>
                    <a:cubicBezTo>
                      <a:pt x="1214270" y="487197"/>
                      <a:pt x="1214270" y="484889"/>
                      <a:pt x="1214270" y="483824"/>
                    </a:cubicBezTo>
                    <a:cubicBezTo>
                      <a:pt x="1211074" y="323496"/>
                      <a:pt x="1078443" y="193174"/>
                      <a:pt x="918648" y="193174"/>
                    </a:cubicBezTo>
                    <a:cubicBezTo>
                      <a:pt x="758852" y="193174"/>
                      <a:pt x="626222" y="323496"/>
                      <a:pt x="623026" y="483824"/>
                    </a:cubicBezTo>
                    <a:cubicBezTo>
                      <a:pt x="623026" y="484711"/>
                      <a:pt x="623026" y="487197"/>
                      <a:pt x="623026" y="489682"/>
                    </a:cubicBezTo>
                    <a:cubicBezTo>
                      <a:pt x="611130" y="485244"/>
                      <a:pt x="598879" y="481160"/>
                      <a:pt x="586450" y="477609"/>
                    </a:cubicBezTo>
                    <a:lnTo>
                      <a:pt x="586450" y="474591"/>
                    </a:lnTo>
                    <a:cubicBezTo>
                      <a:pt x="588048" y="386881"/>
                      <a:pt x="623381" y="304853"/>
                      <a:pt x="685879" y="243421"/>
                    </a:cubicBezTo>
                    <a:cubicBezTo>
                      <a:pt x="748376" y="181811"/>
                      <a:pt x="831115" y="147899"/>
                      <a:pt x="918648" y="147899"/>
                    </a:cubicBezTo>
                    <a:cubicBezTo>
                      <a:pt x="1098329" y="147899"/>
                      <a:pt x="1247472" y="294555"/>
                      <a:pt x="1250845" y="474591"/>
                    </a:cubicBezTo>
                    <a:lnTo>
                      <a:pt x="1250845" y="477609"/>
                    </a:lnTo>
                    <a:cubicBezTo>
                      <a:pt x="1238417" y="481338"/>
                      <a:pt x="1226166" y="485244"/>
                      <a:pt x="1214270" y="489682"/>
                    </a:cubicBezTo>
                    <a:close/>
                    <a:moveTo>
                      <a:pt x="1257060" y="475834"/>
                    </a:moveTo>
                    <a:lnTo>
                      <a:pt x="1257060" y="474591"/>
                    </a:lnTo>
                    <a:cubicBezTo>
                      <a:pt x="1255284" y="385283"/>
                      <a:pt x="1219419" y="301480"/>
                      <a:pt x="1155678" y="238805"/>
                    </a:cubicBezTo>
                    <a:cubicBezTo>
                      <a:pt x="1091937" y="175952"/>
                      <a:pt x="1007778" y="141507"/>
                      <a:pt x="918293" y="141507"/>
                    </a:cubicBezTo>
                    <a:cubicBezTo>
                      <a:pt x="828985" y="141507"/>
                      <a:pt x="744648" y="176130"/>
                      <a:pt x="680907" y="238805"/>
                    </a:cubicBezTo>
                    <a:cubicBezTo>
                      <a:pt x="617344" y="301480"/>
                      <a:pt x="581301" y="385283"/>
                      <a:pt x="579526" y="474591"/>
                    </a:cubicBezTo>
                    <a:lnTo>
                      <a:pt x="579526" y="475834"/>
                    </a:lnTo>
                    <a:cubicBezTo>
                      <a:pt x="568518" y="472815"/>
                      <a:pt x="557332" y="470330"/>
                      <a:pt x="545969" y="468199"/>
                    </a:cubicBezTo>
                    <a:cubicBezTo>
                      <a:pt x="548277" y="264549"/>
                      <a:pt x="714819" y="99250"/>
                      <a:pt x="918115" y="99250"/>
                    </a:cubicBezTo>
                    <a:cubicBezTo>
                      <a:pt x="1121411" y="99250"/>
                      <a:pt x="1287953" y="264727"/>
                      <a:pt x="1290262" y="468199"/>
                    </a:cubicBezTo>
                    <a:cubicBezTo>
                      <a:pt x="1279431" y="470507"/>
                      <a:pt x="1268245" y="472993"/>
                      <a:pt x="1257060" y="475834"/>
                    </a:cubicBezTo>
                    <a:close/>
                    <a:moveTo>
                      <a:pt x="1297009" y="467134"/>
                    </a:moveTo>
                    <a:cubicBezTo>
                      <a:pt x="1294168" y="260466"/>
                      <a:pt x="1124784" y="92859"/>
                      <a:pt x="918470" y="92859"/>
                    </a:cubicBezTo>
                    <a:cubicBezTo>
                      <a:pt x="711978" y="92859"/>
                      <a:pt x="542773" y="260466"/>
                      <a:pt x="539932" y="467134"/>
                    </a:cubicBezTo>
                    <a:cubicBezTo>
                      <a:pt x="527326" y="465003"/>
                      <a:pt x="514542" y="463228"/>
                      <a:pt x="501581" y="462162"/>
                    </a:cubicBezTo>
                    <a:cubicBezTo>
                      <a:pt x="508683" y="236852"/>
                      <a:pt x="694579" y="54330"/>
                      <a:pt x="918470" y="54330"/>
                    </a:cubicBezTo>
                    <a:cubicBezTo>
                      <a:pt x="1027841" y="54330"/>
                      <a:pt x="1131176" y="96410"/>
                      <a:pt x="1209476" y="172756"/>
                    </a:cubicBezTo>
                    <a:cubicBezTo>
                      <a:pt x="1287598" y="249103"/>
                      <a:pt x="1332341" y="351194"/>
                      <a:pt x="1335537" y="460387"/>
                    </a:cubicBezTo>
                    <a:lnTo>
                      <a:pt x="1335537" y="462162"/>
                    </a:lnTo>
                    <a:cubicBezTo>
                      <a:pt x="1322576" y="463228"/>
                      <a:pt x="1309792" y="465003"/>
                      <a:pt x="1297009" y="467134"/>
                    </a:cubicBezTo>
                    <a:close/>
                    <a:moveTo>
                      <a:pt x="1341929" y="461630"/>
                    </a:moveTo>
                    <a:lnTo>
                      <a:pt x="1341929" y="460032"/>
                    </a:lnTo>
                    <a:cubicBezTo>
                      <a:pt x="1338733" y="349241"/>
                      <a:pt x="1293280" y="245551"/>
                      <a:pt x="1213915" y="167962"/>
                    </a:cubicBezTo>
                    <a:cubicBezTo>
                      <a:pt x="1134372" y="90373"/>
                      <a:pt x="1029439" y="47583"/>
                      <a:pt x="918470" y="47583"/>
                    </a:cubicBezTo>
                    <a:cubicBezTo>
                      <a:pt x="691205" y="47583"/>
                      <a:pt x="502469" y="232768"/>
                      <a:pt x="495189" y="461452"/>
                    </a:cubicBezTo>
                    <a:cubicBezTo>
                      <a:pt x="484891" y="460742"/>
                      <a:pt x="474593" y="460209"/>
                      <a:pt x="464118" y="460032"/>
                    </a:cubicBezTo>
                    <a:lnTo>
                      <a:pt x="464118" y="456658"/>
                    </a:lnTo>
                    <a:cubicBezTo>
                      <a:pt x="467846" y="209686"/>
                      <a:pt x="668479" y="9410"/>
                      <a:pt x="915274" y="7635"/>
                    </a:cubicBezTo>
                    <a:lnTo>
                      <a:pt x="921311" y="7635"/>
                    </a:lnTo>
                    <a:cubicBezTo>
                      <a:pt x="1156033" y="7635"/>
                      <a:pt x="1347078" y="187848"/>
                      <a:pt x="1370692" y="417242"/>
                    </a:cubicBezTo>
                    <a:lnTo>
                      <a:pt x="1371047" y="420793"/>
                    </a:lnTo>
                    <a:cubicBezTo>
                      <a:pt x="1371580" y="427007"/>
                      <a:pt x="1372112" y="433399"/>
                      <a:pt x="1372467" y="439791"/>
                    </a:cubicBezTo>
                    <a:cubicBezTo>
                      <a:pt x="1372645" y="442632"/>
                      <a:pt x="1372645" y="445473"/>
                      <a:pt x="1372645" y="448314"/>
                    </a:cubicBezTo>
                    <a:cubicBezTo>
                      <a:pt x="1372823" y="452219"/>
                      <a:pt x="1373000" y="456126"/>
                      <a:pt x="1373000" y="460209"/>
                    </a:cubicBezTo>
                    <a:cubicBezTo>
                      <a:pt x="1362525" y="460387"/>
                      <a:pt x="1352227" y="460742"/>
                      <a:pt x="1341929" y="461630"/>
                    </a:cubicBezTo>
                    <a:close/>
                  </a:path>
                </a:pathLst>
              </a:custGeom>
              <a:grpFill/>
              <a:ln w="10769" cap="flat">
                <a:noFill/>
                <a:prstDash val="solid"/>
                <a:miter/>
              </a:ln>
            </p:spPr>
            <p:txBody>
              <a:bodyPr rtlCol="0" anchor="ctr"/>
              <a:lstStyle/>
              <a:p>
                <a:endParaRPr lang="en-US" dirty="0"/>
              </a:p>
            </p:txBody>
          </p:sp>
          <p:sp>
            <p:nvSpPr>
              <p:cNvPr id="1225" name="Freeform: Shape 1224">
                <a:extLst>
                  <a:ext uri="{FF2B5EF4-FFF2-40B4-BE49-F238E27FC236}">
                    <a16:creationId xmlns:a16="http://schemas.microsoft.com/office/drawing/2014/main" id="{84AA3FFE-A8BA-4D38-AD9A-53D1C233836A}"/>
                  </a:ext>
                </a:extLst>
              </p:cNvPr>
              <p:cNvSpPr/>
              <p:nvPr/>
            </p:nvSpPr>
            <p:spPr>
              <a:xfrm>
                <a:off x="3348608" y="2849852"/>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cubicBezTo>
                      <a:pt x="512944" y="6392"/>
                      <a:pt x="658713" y="145236"/>
                      <a:pt x="669366" y="318880"/>
                    </a:cubicBezTo>
                    <a:lnTo>
                      <a:pt x="669366" y="318880"/>
                    </a:lnTo>
                    <a:lnTo>
                      <a:pt x="675758" y="318880"/>
                    </a:lnTo>
                    <a:cubicBezTo>
                      <a:pt x="670787" y="234899"/>
                      <a:pt x="635277" y="156599"/>
                      <a:pt x="575087" y="97298"/>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226" name="Freeform: Shape 1225">
                <a:extLst>
                  <a:ext uri="{FF2B5EF4-FFF2-40B4-BE49-F238E27FC236}">
                    <a16:creationId xmlns:a16="http://schemas.microsoft.com/office/drawing/2014/main" id="{6ECA555B-159B-4C89-A703-18F7411D34D7}"/>
                  </a:ext>
                </a:extLst>
              </p:cNvPr>
              <p:cNvSpPr/>
              <p:nvPr/>
            </p:nvSpPr>
            <p:spPr>
              <a:xfrm>
                <a:off x="3392463" y="2901519"/>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227" name="Freeform: Shape 1226">
                <a:extLst>
                  <a:ext uri="{FF2B5EF4-FFF2-40B4-BE49-F238E27FC236}">
                    <a16:creationId xmlns:a16="http://schemas.microsoft.com/office/drawing/2014/main" id="{05B13663-4748-4168-A269-EB3F5C80587B}"/>
                  </a:ext>
                </a:extLst>
              </p:cNvPr>
              <p:cNvSpPr/>
              <p:nvPr/>
            </p:nvSpPr>
            <p:spPr>
              <a:xfrm>
                <a:off x="4307915" y="3820517"/>
                <a:ext cx="588402" cy="267212"/>
              </a:xfrm>
              <a:custGeom>
                <a:avLst/>
                <a:gdLst>
                  <a:gd name="connsiteX0" fmla="*/ 294202 w 588402"/>
                  <a:gd name="connsiteY0" fmla="*/ 0 h 267212"/>
                  <a:gd name="connsiteX1" fmla="*/ 0 w 588402"/>
                  <a:gd name="connsiteY1" fmla="*/ 267213 h 267212"/>
                  <a:gd name="connsiteX2" fmla="*/ 177 w 588402"/>
                  <a:gd name="connsiteY2" fmla="*/ 267213 h 267212"/>
                  <a:gd name="connsiteX3" fmla="*/ 6569 w 588402"/>
                  <a:gd name="connsiteY3" fmla="*/ 267213 h 267212"/>
                  <a:gd name="connsiteX4" fmla="*/ 294379 w 588402"/>
                  <a:gd name="connsiteY4" fmla="*/ 6392 h 267212"/>
                  <a:gd name="connsiteX5" fmla="*/ 582011 w 588402"/>
                  <a:gd name="connsiteY5" fmla="*/ 267213 h 267212"/>
                  <a:gd name="connsiteX6" fmla="*/ 588226 w 588402"/>
                  <a:gd name="connsiteY6" fmla="*/ 267213 h 267212"/>
                  <a:gd name="connsiteX7" fmla="*/ 588403 w 588402"/>
                  <a:gd name="connsiteY7" fmla="*/ 267213 h 267212"/>
                  <a:gd name="connsiteX8" fmla="*/ 294202 w 588402"/>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402" h="267212">
                    <a:moveTo>
                      <a:pt x="294202" y="0"/>
                    </a:moveTo>
                    <a:cubicBezTo>
                      <a:pt x="142218" y="0"/>
                      <a:pt x="14914" y="117893"/>
                      <a:pt x="0" y="267213"/>
                    </a:cubicBezTo>
                    <a:lnTo>
                      <a:pt x="177" y="267213"/>
                    </a:lnTo>
                    <a:lnTo>
                      <a:pt x="6569" y="267213"/>
                    </a:lnTo>
                    <a:cubicBezTo>
                      <a:pt x="21483" y="121444"/>
                      <a:pt x="145769" y="6392"/>
                      <a:pt x="294379" y="6392"/>
                    </a:cubicBezTo>
                    <a:cubicBezTo>
                      <a:pt x="442812" y="6392"/>
                      <a:pt x="567274" y="121444"/>
                      <a:pt x="582011" y="267213"/>
                    </a:cubicBezTo>
                    <a:lnTo>
                      <a:pt x="588226" y="267213"/>
                    </a:lnTo>
                    <a:lnTo>
                      <a:pt x="588403"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228" name="Freeform: Shape 1227">
                <a:extLst>
                  <a:ext uri="{FF2B5EF4-FFF2-40B4-BE49-F238E27FC236}">
                    <a16:creationId xmlns:a16="http://schemas.microsoft.com/office/drawing/2014/main" id="{855A1EA1-C3DC-46EA-90F8-428BF512C5A4}"/>
                  </a:ext>
                </a:extLst>
              </p:cNvPr>
              <p:cNvSpPr/>
              <p:nvPr/>
            </p:nvSpPr>
            <p:spPr>
              <a:xfrm>
                <a:off x="4178836" y="3674926"/>
                <a:ext cx="846917" cy="412803"/>
              </a:xfrm>
              <a:custGeom>
                <a:avLst/>
                <a:gdLst>
                  <a:gd name="connsiteX0" fmla="*/ 846739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70 h 412803"/>
                  <a:gd name="connsiteX7" fmla="*/ 714464 w 846917"/>
                  <a:gd name="connsiteY7" fmla="*/ 125173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9"/>
                    </a:moveTo>
                    <a:cubicBezTo>
                      <a:pt x="843544" y="301657"/>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70"/>
                      <a:pt x="423458" y="6570"/>
                    </a:cubicBezTo>
                    <a:cubicBezTo>
                      <a:pt x="532830" y="6570"/>
                      <a:pt x="635987" y="48649"/>
                      <a:pt x="714464" y="125173"/>
                    </a:cubicBezTo>
                    <a:cubicBezTo>
                      <a:pt x="792587" y="201519"/>
                      <a:pt x="837329" y="303610"/>
                      <a:pt x="840526" y="412626"/>
                    </a:cubicBezTo>
                    <a:lnTo>
                      <a:pt x="840526"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1229" name="Freeform: Shape 1228">
                <a:extLst>
                  <a:ext uri="{FF2B5EF4-FFF2-40B4-BE49-F238E27FC236}">
                    <a16:creationId xmlns:a16="http://schemas.microsoft.com/office/drawing/2014/main" id="{650B360F-038D-4B70-BC78-FCD9994768A9}"/>
                  </a:ext>
                </a:extLst>
              </p:cNvPr>
              <p:cNvSpPr/>
              <p:nvPr/>
            </p:nvSpPr>
            <p:spPr>
              <a:xfrm>
                <a:off x="3308304" y="372002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230" name="Freeform: Shape 1229">
                <a:extLst>
                  <a:ext uri="{FF2B5EF4-FFF2-40B4-BE49-F238E27FC236}">
                    <a16:creationId xmlns:a16="http://schemas.microsoft.com/office/drawing/2014/main" id="{56DABB4A-0DB9-4F0C-BD98-A0C96E5665E0}"/>
                  </a:ext>
                </a:extLst>
              </p:cNvPr>
              <p:cNvSpPr/>
              <p:nvPr/>
            </p:nvSpPr>
            <p:spPr>
              <a:xfrm>
                <a:off x="4223756" y="372002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231" name="Freeform: Shape 1230">
                <a:extLst>
                  <a:ext uri="{FF2B5EF4-FFF2-40B4-BE49-F238E27FC236}">
                    <a16:creationId xmlns:a16="http://schemas.microsoft.com/office/drawing/2014/main" id="{0C4782F5-90B7-4714-8256-7C87748328D5}"/>
                  </a:ext>
                </a:extLst>
              </p:cNvPr>
              <p:cNvSpPr/>
              <p:nvPr/>
            </p:nvSpPr>
            <p:spPr>
              <a:xfrm>
                <a:off x="4264060" y="3768850"/>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6" y="6392"/>
                      <a:pt x="337879" y="6392"/>
                    </a:cubicBezTo>
                    <a:cubicBezTo>
                      <a:pt x="512767" y="6392"/>
                      <a:pt x="658714" y="145236"/>
                      <a:pt x="669366" y="318879"/>
                    </a:cubicBezTo>
                    <a:lnTo>
                      <a:pt x="675758" y="318879"/>
                    </a:lnTo>
                    <a:lnTo>
                      <a:pt x="675758" y="318879"/>
                    </a:lnTo>
                    <a:cubicBezTo>
                      <a:pt x="671142" y="234898"/>
                      <a:pt x="635632" y="156599"/>
                      <a:pt x="575442" y="97297"/>
                    </a:cubicBezTo>
                    <a:close/>
                  </a:path>
                </a:pathLst>
              </a:custGeom>
              <a:grpFill/>
              <a:ln w="10769" cap="flat">
                <a:noFill/>
                <a:prstDash val="solid"/>
                <a:miter/>
              </a:ln>
            </p:spPr>
            <p:txBody>
              <a:bodyPr rtlCol="0" anchor="ctr"/>
              <a:lstStyle/>
              <a:p>
                <a:endParaRPr lang="en-US" dirty="0"/>
              </a:p>
            </p:txBody>
          </p:sp>
          <p:sp>
            <p:nvSpPr>
              <p:cNvPr id="1232" name="Freeform: Shape 1231">
                <a:extLst>
                  <a:ext uri="{FF2B5EF4-FFF2-40B4-BE49-F238E27FC236}">
                    <a16:creationId xmlns:a16="http://schemas.microsoft.com/office/drawing/2014/main" id="{AAA1D7DF-B4F5-4FC8-9973-A5BCEFF9660B}"/>
                  </a:ext>
                </a:extLst>
              </p:cNvPr>
              <p:cNvSpPr/>
              <p:nvPr/>
            </p:nvSpPr>
            <p:spPr>
              <a:xfrm>
                <a:off x="3263384" y="367492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70 h 412803"/>
                  <a:gd name="connsiteX5" fmla="*/ 714287 w 846739"/>
                  <a:gd name="connsiteY5" fmla="*/ 125173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70"/>
                      <a:pt x="423281" y="6570"/>
                    </a:cubicBezTo>
                    <a:cubicBezTo>
                      <a:pt x="532652" y="6570"/>
                      <a:pt x="635987" y="48649"/>
                      <a:pt x="714287" y="125173"/>
                    </a:cubicBezTo>
                    <a:cubicBezTo>
                      <a:pt x="792409" y="201519"/>
                      <a:pt x="837152" y="303610"/>
                      <a:pt x="840348" y="412626"/>
                    </a:cubicBezTo>
                    <a:lnTo>
                      <a:pt x="840348" y="412803"/>
                    </a:lnTo>
                    <a:lnTo>
                      <a:pt x="846740" y="412803"/>
                    </a:lnTo>
                    <a:lnTo>
                      <a:pt x="846740" y="412449"/>
                    </a:lnTo>
                    <a:cubicBezTo>
                      <a:pt x="843544" y="301480"/>
                      <a:pt x="798091" y="197791"/>
                      <a:pt x="718726" y="120379"/>
                    </a:cubicBezTo>
                    <a:close/>
                  </a:path>
                </a:pathLst>
              </a:custGeom>
              <a:grpFill/>
              <a:ln w="10769" cap="flat">
                <a:noFill/>
                <a:prstDash val="solid"/>
                <a:miter/>
              </a:ln>
            </p:spPr>
            <p:txBody>
              <a:bodyPr rtlCol="0" anchor="ctr"/>
              <a:lstStyle/>
              <a:p>
                <a:endParaRPr lang="en-US" dirty="0"/>
              </a:p>
            </p:txBody>
          </p:sp>
          <p:sp>
            <p:nvSpPr>
              <p:cNvPr id="1233" name="Freeform: Shape 1232">
                <a:extLst>
                  <a:ext uri="{FF2B5EF4-FFF2-40B4-BE49-F238E27FC236}">
                    <a16:creationId xmlns:a16="http://schemas.microsoft.com/office/drawing/2014/main" id="{E36337F5-AF97-47A3-9D85-701076360AB1}"/>
                  </a:ext>
                </a:extLst>
              </p:cNvPr>
              <p:cNvSpPr/>
              <p:nvPr/>
            </p:nvSpPr>
            <p:spPr>
              <a:xfrm>
                <a:off x="5059843"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34" name="Freeform: Shape 1233">
                <a:extLst>
                  <a:ext uri="{FF2B5EF4-FFF2-40B4-BE49-F238E27FC236}">
                    <a16:creationId xmlns:a16="http://schemas.microsoft.com/office/drawing/2014/main" id="{333F79DB-16E9-4DB3-900D-E4AEB4120082}"/>
                  </a:ext>
                </a:extLst>
              </p:cNvPr>
              <p:cNvSpPr/>
              <p:nvPr/>
            </p:nvSpPr>
            <p:spPr>
              <a:xfrm>
                <a:off x="3225921" y="3168554"/>
                <a:ext cx="1838183" cy="919530"/>
              </a:xfrm>
              <a:custGeom>
                <a:avLst/>
                <a:gdLst>
                  <a:gd name="connsiteX0" fmla="*/ 1830726 w 1838183"/>
                  <a:gd name="connsiteY0" fmla="*/ 1953 h 919530"/>
                  <a:gd name="connsiteX1" fmla="*/ 1799654 w 1838183"/>
                  <a:gd name="connsiteY1" fmla="*/ 3196 h 919530"/>
                  <a:gd name="connsiteX2" fmla="*/ 1799654 w 1838183"/>
                  <a:gd name="connsiteY2" fmla="*/ 1598 h 919530"/>
                  <a:gd name="connsiteX3" fmla="*/ 1799654 w 1838183"/>
                  <a:gd name="connsiteY3" fmla="*/ 0 h 919530"/>
                  <a:gd name="connsiteX4" fmla="*/ 1793263 w 1838183"/>
                  <a:gd name="connsiteY4" fmla="*/ 0 h 919530"/>
                  <a:gd name="connsiteX5" fmla="*/ 1793085 w 1838183"/>
                  <a:gd name="connsiteY5" fmla="*/ 0 h 919530"/>
                  <a:gd name="connsiteX6" fmla="*/ 1793263 w 1838183"/>
                  <a:gd name="connsiteY6" fmla="*/ 1775 h 919530"/>
                  <a:gd name="connsiteX7" fmla="*/ 1793263 w 1838183"/>
                  <a:gd name="connsiteY7" fmla="*/ 3551 h 919530"/>
                  <a:gd name="connsiteX8" fmla="*/ 1754734 w 1838183"/>
                  <a:gd name="connsiteY8" fmla="*/ 8700 h 919530"/>
                  <a:gd name="connsiteX9" fmla="*/ 1754379 w 1838183"/>
                  <a:gd name="connsiteY9" fmla="*/ 0 h 919530"/>
                  <a:gd name="connsiteX10" fmla="*/ 1747988 w 1838183"/>
                  <a:gd name="connsiteY10" fmla="*/ 0 h 919530"/>
                  <a:gd name="connsiteX11" fmla="*/ 1747988 w 1838183"/>
                  <a:gd name="connsiteY11" fmla="*/ 0 h 919530"/>
                  <a:gd name="connsiteX12" fmla="*/ 1748343 w 1838183"/>
                  <a:gd name="connsiteY12" fmla="*/ 9765 h 919530"/>
                  <a:gd name="connsiteX13" fmla="*/ 1714785 w 1838183"/>
                  <a:gd name="connsiteY13" fmla="*/ 17400 h 919530"/>
                  <a:gd name="connsiteX14" fmla="*/ 1714785 w 1838183"/>
                  <a:gd name="connsiteY14" fmla="*/ 16157 h 919530"/>
                  <a:gd name="connsiteX15" fmla="*/ 1714075 w 1838183"/>
                  <a:gd name="connsiteY15" fmla="*/ 0 h 919530"/>
                  <a:gd name="connsiteX16" fmla="*/ 1707683 w 1838183"/>
                  <a:gd name="connsiteY16" fmla="*/ 0 h 919530"/>
                  <a:gd name="connsiteX17" fmla="*/ 1707683 w 1838183"/>
                  <a:gd name="connsiteY17" fmla="*/ 0 h 919530"/>
                  <a:gd name="connsiteX18" fmla="*/ 1708394 w 1838183"/>
                  <a:gd name="connsiteY18" fmla="*/ 16335 h 919530"/>
                  <a:gd name="connsiteX19" fmla="*/ 1708394 w 1838183"/>
                  <a:gd name="connsiteY19" fmla="*/ 19353 h 919530"/>
                  <a:gd name="connsiteX20" fmla="*/ 1671995 w 1838183"/>
                  <a:gd name="connsiteY20" fmla="*/ 31426 h 919530"/>
                  <a:gd name="connsiteX21" fmla="*/ 1671995 w 1838183"/>
                  <a:gd name="connsiteY21" fmla="*/ 25567 h 919530"/>
                  <a:gd name="connsiteX22" fmla="*/ 1670398 w 1838183"/>
                  <a:gd name="connsiteY22" fmla="*/ 177 h 919530"/>
                  <a:gd name="connsiteX23" fmla="*/ 1664184 w 1838183"/>
                  <a:gd name="connsiteY23" fmla="*/ 177 h 919530"/>
                  <a:gd name="connsiteX24" fmla="*/ 1664006 w 1838183"/>
                  <a:gd name="connsiteY24" fmla="*/ 177 h 919530"/>
                  <a:gd name="connsiteX25" fmla="*/ 1665782 w 1838183"/>
                  <a:gd name="connsiteY25" fmla="*/ 25745 h 919530"/>
                  <a:gd name="connsiteX26" fmla="*/ 1665782 w 1838183"/>
                  <a:gd name="connsiteY26" fmla="*/ 34090 h 919530"/>
                  <a:gd name="connsiteX27" fmla="*/ 1385074 w 1838183"/>
                  <a:gd name="connsiteY27" fmla="*/ 361136 h 919530"/>
                  <a:gd name="connsiteX28" fmla="*/ 1384541 w 1838183"/>
                  <a:gd name="connsiteY28" fmla="*/ 363444 h 919530"/>
                  <a:gd name="connsiteX29" fmla="*/ 1381700 w 1838183"/>
                  <a:gd name="connsiteY29" fmla="*/ 377293 h 919530"/>
                  <a:gd name="connsiteX30" fmla="*/ 1380812 w 1838183"/>
                  <a:gd name="connsiteY30" fmla="*/ 381910 h 919530"/>
                  <a:gd name="connsiteX31" fmla="*/ 1377439 w 1838183"/>
                  <a:gd name="connsiteY31" fmla="*/ 402860 h 919530"/>
                  <a:gd name="connsiteX32" fmla="*/ 1376551 w 1838183"/>
                  <a:gd name="connsiteY32" fmla="*/ 409963 h 919530"/>
                  <a:gd name="connsiteX33" fmla="*/ 1375664 w 1838183"/>
                  <a:gd name="connsiteY33" fmla="*/ 403216 h 919530"/>
                  <a:gd name="connsiteX34" fmla="*/ 1372290 w 1838183"/>
                  <a:gd name="connsiteY34" fmla="*/ 381554 h 919530"/>
                  <a:gd name="connsiteX35" fmla="*/ 1371580 w 1838183"/>
                  <a:gd name="connsiteY35" fmla="*/ 377471 h 919530"/>
                  <a:gd name="connsiteX36" fmla="*/ 1368561 w 1838183"/>
                  <a:gd name="connsiteY36" fmla="*/ 363444 h 919530"/>
                  <a:gd name="connsiteX37" fmla="*/ 1368029 w 1838183"/>
                  <a:gd name="connsiteY37" fmla="*/ 361492 h 919530"/>
                  <a:gd name="connsiteX38" fmla="*/ 1087143 w 1838183"/>
                  <a:gd name="connsiteY38" fmla="*/ 34267 h 919530"/>
                  <a:gd name="connsiteX39" fmla="*/ 1087143 w 1838183"/>
                  <a:gd name="connsiteY39" fmla="*/ 25922 h 919530"/>
                  <a:gd name="connsiteX40" fmla="*/ 1088919 w 1838183"/>
                  <a:gd name="connsiteY40" fmla="*/ 355 h 919530"/>
                  <a:gd name="connsiteX41" fmla="*/ 1088564 w 1838183"/>
                  <a:gd name="connsiteY41" fmla="*/ 355 h 919530"/>
                  <a:gd name="connsiteX42" fmla="*/ 1082349 w 1838183"/>
                  <a:gd name="connsiteY42" fmla="*/ 355 h 919530"/>
                  <a:gd name="connsiteX43" fmla="*/ 1080752 w 1838183"/>
                  <a:gd name="connsiteY43" fmla="*/ 25745 h 919530"/>
                  <a:gd name="connsiteX44" fmla="*/ 1080752 w 1838183"/>
                  <a:gd name="connsiteY44" fmla="*/ 31604 h 919530"/>
                  <a:gd name="connsiteX45" fmla="*/ 1044176 w 1838183"/>
                  <a:gd name="connsiteY45" fmla="*/ 19530 h 919530"/>
                  <a:gd name="connsiteX46" fmla="*/ 1044176 w 1838183"/>
                  <a:gd name="connsiteY46" fmla="*/ 16512 h 919530"/>
                  <a:gd name="connsiteX47" fmla="*/ 1044886 w 1838183"/>
                  <a:gd name="connsiteY47" fmla="*/ 177 h 919530"/>
                  <a:gd name="connsiteX48" fmla="*/ 1044709 w 1838183"/>
                  <a:gd name="connsiteY48" fmla="*/ 177 h 919530"/>
                  <a:gd name="connsiteX49" fmla="*/ 1038317 w 1838183"/>
                  <a:gd name="connsiteY49" fmla="*/ 177 h 919530"/>
                  <a:gd name="connsiteX50" fmla="*/ 1037607 w 1838183"/>
                  <a:gd name="connsiteY50" fmla="*/ 16335 h 919530"/>
                  <a:gd name="connsiteX51" fmla="*/ 1037607 w 1838183"/>
                  <a:gd name="connsiteY51" fmla="*/ 17577 h 919530"/>
                  <a:gd name="connsiteX52" fmla="*/ 1004050 w 1838183"/>
                  <a:gd name="connsiteY52" fmla="*/ 9943 h 919530"/>
                  <a:gd name="connsiteX53" fmla="*/ 1004405 w 1838183"/>
                  <a:gd name="connsiteY53" fmla="*/ 177 h 919530"/>
                  <a:gd name="connsiteX54" fmla="*/ 1004405 w 1838183"/>
                  <a:gd name="connsiteY54" fmla="*/ 177 h 919530"/>
                  <a:gd name="connsiteX55" fmla="*/ 998013 w 1838183"/>
                  <a:gd name="connsiteY55" fmla="*/ 177 h 919530"/>
                  <a:gd name="connsiteX56" fmla="*/ 997658 w 1838183"/>
                  <a:gd name="connsiteY56" fmla="*/ 8877 h 919530"/>
                  <a:gd name="connsiteX57" fmla="*/ 959307 w 1838183"/>
                  <a:gd name="connsiteY57" fmla="*/ 3906 h 919530"/>
                  <a:gd name="connsiteX58" fmla="*/ 959484 w 1838183"/>
                  <a:gd name="connsiteY58" fmla="*/ 177 h 919530"/>
                  <a:gd name="connsiteX59" fmla="*/ 959307 w 1838183"/>
                  <a:gd name="connsiteY59" fmla="*/ 177 h 919530"/>
                  <a:gd name="connsiteX60" fmla="*/ 952915 w 1838183"/>
                  <a:gd name="connsiteY60" fmla="*/ 177 h 919530"/>
                  <a:gd name="connsiteX61" fmla="*/ 952738 w 1838183"/>
                  <a:gd name="connsiteY61" fmla="*/ 3373 h 919530"/>
                  <a:gd name="connsiteX62" fmla="*/ 921666 w 1838183"/>
                  <a:gd name="connsiteY62" fmla="*/ 1243 h 919530"/>
                  <a:gd name="connsiteX63" fmla="*/ 921666 w 1838183"/>
                  <a:gd name="connsiteY63" fmla="*/ 355 h 919530"/>
                  <a:gd name="connsiteX64" fmla="*/ 915097 w 1838183"/>
                  <a:gd name="connsiteY64" fmla="*/ 355 h 919530"/>
                  <a:gd name="connsiteX65" fmla="*/ 915097 w 1838183"/>
                  <a:gd name="connsiteY65" fmla="*/ 1243 h 919530"/>
                  <a:gd name="connsiteX66" fmla="*/ 884025 w 1838183"/>
                  <a:gd name="connsiteY66" fmla="*/ 1775 h 919530"/>
                  <a:gd name="connsiteX67" fmla="*/ 884025 w 1838183"/>
                  <a:gd name="connsiteY67" fmla="*/ 177 h 919530"/>
                  <a:gd name="connsiteX68" fmla="*/ 877633 w 1838183"/>
                  <a:gd name="connsiteY68" fmla="*/ 177 h 919530"/>
                  <a:gd name="connsiteX69" fmla="*/ 877633 w 1838183"/>
                  <a:gd name="connsiteY69" fmla="*/ 2131 h 919530"/>
                  <a:gd name="connsiteX70" fmla="*/ 839283 w 1838183"/>
                  <a:gd name="connsiteY70" fmla="*/ 7102 h 919530"/>
                  <a:gd name="connsiteX71" fmla="*/ 838927 w 1838183"/>
                  <a:gd name="connsiteY71" fmla="*/ 0 h 919530"/>
                  <a:gd name="connsiteX72" fmla="*/ 832536 w 1838183"/>
                  <a:gd name="connsiteY72" fmla="*/ 0 h 919530"/>
                  <a:gd name="connsiteX73" fmla="*/ 832891 w 1838183"/>
                  <a:gd name="connsiteY73" fmla="*/ 8167 h 919530"/>
                  <a:gd name="connsiteX74" fmla="*/ 799334 w 1838183"/>
                  <a:gd name="connsiteY74" fmla="*/ 15802 h 919530"/>
                  <a:gd name="connsiteX75" fmla="*/ 799334 w 1838183"/>
                  <a:gd name="connsiteY75" fmla="*/ 14026 h 919530"/>
                  <a:gd name="connsiteX76" fmla="*/ 798801 w 1838183"/>
                  <a:gd name="connsiteY76" fmla="*/ 0 h 919530"/>
                  <a:gd name="connsiteX77" fmla="*/ 798801 w 1838183"/>
                  <a:gd name="connsiteY77" fmla="*/ 0 h 919530"/>
                  <a:gd name="connsiteX78" fmla="*/ 792409 w 1838183"/>
                  <a:gd name="connsiteY78" fmla="*/ 0 h 919530"/>
                  <a:gd name="connsiteX79" fmla="*/ 793119 w 1838183"/>
                  <a:gd name="connsiteY79" fmla="*/ 14204 h 919530"/>
                  <a:gd name="connsiteX80" fmla="*/ 793119 w 1838183"/>
                  <a:gd name="connsiteY80" fmla="*/ 17755 h 919530"/>
                  <a:gd name="connsiteX81" fmla="*/ 756544 w 1838183"/>
                  <a:gd name="connsiteY81" fmla="*/ 29828 h 919530"/>
                  <a:gd name="connsiteX82" fmla="*/ 756544 w 1838183"/>
                  <a:gd name="connsiteY82" fmla="*/ 23436 h 919530"/>
                  <a:gd name="connsiteX83" fmla="*/ 755123 w 1838183"/>
                  <a:gd name="connsiteY83" fmla="*/ 177 h 919530"/>
                  <a:gd name="connsiteX84" fmla="*/ 755123 w 1838183"/>
                  <a:gd name="connsiteY84" fmla="*/ 177 h 919530"/>
                  <a:gd name="connsiteX85" fmla="*/ 748732 w 1838183"/>
                  <a:gd name="connsiteY85" fmla="*/ 177 h 919530"/>
                  <a:gd name="connsiteX86" fmla="*/ 750152 w 1838183"/>
                  <a:gd name="connsiteY86" fmla="*/ 23614 h 919530"/>
                  <a:gd name="connsiteX87" fmla="*/ 750152 w 1838183"/>
                  <a:gd name="connsiteY87" fmla="*/ 32314 h 919530"/>
                  <a:gd name="connsiteX88" fmla="*/ 460922 w 1838183"/>
                  <a:gd name="connsiteY88" fmla="*/ 407832 h 919530"/>
                  <a:gd name="connsiteX89" fmla="*/ 171692 w 1838183"/>
                  <a:gd name="connsiteY89" fmla="*/ 32314 h 919530"/>
                  <a:gd name="connsiteX90" fmla="*/ 171692 w 1838183"/>
                  <a:gd name="connsiteY90" fmla="*/ 23614 h 919530"/>
                  <a:gd name="connsiteX91" fmla="*/ 173112 w 1838183"/>
                  <a:gd name="connsiteY91" fmla="*/ 177 h 919530"/>
                  <a:gd name="connsiteX92" fmla="*/ 166720 w 1838183"/>
                  <a:gd name="connsiteY92" fmla="*/ 177 h 919530"/>
                  <a:gd name="connsiteX93" fmla="*/ 166720 w 1838183"/>
                  <a:gd name="connsiteY93" fmla="*/ 177 h 919530"/>
                  <a:gd name="connsiteX94" fmla="*/ 165300 w 1838183"/>
                  <a:gd name="connsiteY94" fmla="*/ 23436 h 919530"/>
                  <a:gd name="connsiteX95" fmla="*/ 165300 w 1838183"/>
                  <a:gd name="connsiteY95" fmla="*/ 29828 h 919530"/>
                  <a:gd name="connsiteX96" fmla="*/ 128724 w 1838183"/>
                  <a:gd name="connsiteY96" fmla="*/ 17755 h 919530"/>
                  <a:gd name="connsiteX97" fmla="*/ 128724 w 1838183"/>
                  <a:gd name="connsiteY97" fmla="*/ 14204 h 919530"/>
                  <a:gd name="connsiteX98" fmla="*/ 129257 w 1838183"/>
                  <a:gd name="connsiteY98" fmla="*/ 0 h 919530"/>
                  <a:gd name="connsiteX99" fmla="*/ 122865 w 1838183"/>
                  <a:gd name="connsiteY99" fmla="*/ 0 h 919530"/>
                  <a:gd name="connsiteX100" fmla="*/ 122865 w 1838183"/>
                  <a:gd name="connsiteY100" fmla="*/ 0 h 919530"/>
                  <a:gd name="connsiteX101" fmla="*/ 122332 w 1838183"/>
                  <a:gd name="connsiteY101" fmla="*/ 14026 h 919530"/>
                  <a:gd name="connsiteX102" fmla="*/ 122332 w 1838183"/>
                  <a:gd name="connsiteY102" fmla="*/ 15979 h 919530"/>
                  <a:gd name="connsiteX103" fmla="*/ 88775 w 1838183"/>
                  <a:gd name="connsiteY103" fmla="*/ 8345 h 919530"/>
                  <a:gd name="connsiteX104" fmla="*/ 89131 w 1838183"/>
                  <a:gd name="connsiteY104" fmla="*/ 177 h 919530"/>
                  <a:gd name="connsiteX105" fmla="*/ 82739 w 1838183"/>
                  <a:gd name="connsiteY105" fmla="*/ 177 h 919530"/>
                  <a:gd name="connsiteX106" fmla="*/ 82739 w 1838183"/>
                  <a:gd name="connsiteY106" fmla="*/ 177 h 919530"/>
                  <a:gd name="connsiteX107" fmla="*/ 82561 w 1838183"/>
                  <a:gd name="connsiteY107" fmla="*/ 7279 h 919530"/>
                  <a:gd name="connsiteX108" fmla="*/ 44210 w 1838183"/>
                  <a:gd name="connsiteY108" fmla="*/ 2308 h 919530"/>
                  <a:gd name="connsiteX109" fmla="*/ 44388 w 1838183"/>
                  <a:gd name="connsiteY109" fmla="*/ 355 h 919530"/>
                  <a:gd name="connsiteX110" fmla="*/ 37996 w 1838183"/>
                  <a:gd name="connsiteY110" fmla="*/ 355 h 919530"/>
                  <a:gd name="connsiteX111" fmla="*/ 37996 w 1838183"/>
                  <a:gd name="connsiteY111" fmla="*/ 355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8 h 919530"/>
                  <a:gd name="connsiteX117" fmla="*/ 533 w 1838183"/>
                  <a:gd name="connsiteY117" fmla="*/ 8700 h 919530"/>
                  <a:gd name="connsiteX118" fmla="*/ 3728 w 1838183"/>
                  <a:gd name="connsiteY118" fmla="*/ 8522 h 919530"/>
                  <a:gd name="connsiteX119" fmla="*/ 458081 w 1838183"/>
                  <a:gd name="connsiteY119" fmla="*/ 456836 h 919530"/>
                  <a:gd name="connsiteX120" fmla="*/ 458081 w 1838183"/>
                  <a:gd name="connsiteY120" fmla="*/ 460742 h 919530"/>
                  <a:gd name="connsiteX121" fmla="*/ 427010 w 1838183"/>
                  <a:gd name="connsiteY121" fmla="*/ 462162 h 919530"/>
                  <a:gd name="connsiteX122" fmla="*/ 427010 w 1838183"/>
                  <a:gd name="connsiteY122" fmla="*/ 460564 h 919530"/>
                  <a:gd name="connsiteX123" fmla="*/ 298995 w 1838183"/>
                  <a:gd name="connsiteY123" fmla="*/ 168495 h 919530"/>
                  <a:gd name="connsiteX124" fmla="*/ 0 w 1838183"/>
                  <a:gd name="connsiteY124" fmla="*/ 48116 h 919530"/>
                  <a:gd name="connsiteX125" fmla="*/ 0 w 1838183"/>
                  <a:gd name="connsiteY125" fmla="*/ 54508 h 919530"/>
                  <a:gd name="connsiteX126" fmla="*/ 294557 w 1838183"/>
                  <a:gd name="connsiteY126" fmla="*/ 173111 h 919530"/>
                  <a:gd name="connsiteX127" fmla="*/ 420618 w 1838183"/>
                  <a:gd name="connsiteY127" fmla="*/ 460564 h 919530"/>
                  <a:gd name="connsiteX128" fmla="*/ 420618 w 1838183"/>
                  <a:gd name="connsiteY128" fmla="*/ 462340 h 919530"/>
                  <a:gd name="connsiteX129" fmla="*/ 382267 w 1838183"/>
                  <a:gd name="connsiteY129" fmla="*/ 467311 h 919530"/>
                  <a:gd name="connsiteX130" fmla="*/ 177 w 1838183"/>
                  <a:gd name="connsiteY130" fmla="*/ 93036 h 919530"/>
                  <a:gd name="connsiteX131" fmla="*/ 177 w 1838183"/>
                  <a:gd name="connsiteY131" fmla="*/ 99428 h 919530"/>
                  <a:gd name="connsiteX132" fmla="*/ 375875 w 1838183"/>
                  <a:gd name="connsiteY132" fmla="*/ 468376 h 919530"/>
                  <a:gd name="connsiteX133" fmla="*/ 342318 w 1838183"/>
                  <a:gd name="connsiteY133" fmla="*/ 476011 h 919530"/>
                  <a:gd name="connsiteX134" fmla="*/ 342318 w 1838183"/>
                  <a:gd name="connsiteY134" fmla="*/ 474768 h 919530"/>
                  <a:gd name="connsiteX135" fmla="*/ 240936 w 1838183"/>
                  <a:gd name="connsiteY135" fmla="*/ 238982 h 919530"/>
                  <a:gd name="connsiteX136" fmla="*/ 177 w 1838183"/>
                  <a:gd name="connsiteY136" fmla="*/ 141685 h 919530"/>
                  <a:gd name="connsiteX137" fmla="*/ 177 w 1838183"/>
                  <a:gd name="connsiteY137" fmla="*/ 148077 h 919530"/>
                  <a:gd name="connsiteX138" fmla="*/ 335749 w 1838183"/>
                  <a:gd name="connsiteY138" fmla="*/ 474768 h 919530"/>
                  <a:gd name="connsiteX139" fmla="*/ 335749 w 1838183"/>
                  <a:gd name="connsiteY139" fmla="*/ 477786 h 919530"/>
                  <a:gd name="connsiteX140" fmla="*/ 299173 w 1838183"/>
                  <a:gd name="connsiteY140" fmla="*/ 489860 h 919530"/>
                  <a:gd name="connsiteX141" fmla="*/ 299173 w 1838183"/>
                  <a:gd name="connsiteY141" fmla="*/ 484001 h 919530"/>
                  <a:gd name="connsiteX142" fmla="*/ 0 w 1838183"/>
                  <a:gd name="connsiteY142" fmla="*/ 193352 h 919530"/>
                  <a:gd name="connsiteX143" fmla="*/ 0 w 1838183"/>
                  <a:gd name="connsiteY143" fmla="*/ 199744 h 919530"/>
                  <a:gd name="connsiteX144" fmla="*/ 292604 w 1838183"/>
                  <a:gd name="connsiteY144" fmla="*/ 484001 h 919530"/>
                  <a:gd name="connsiteX145" fmla="*/ 292604 w 1838183"/>
                  <a:gd name="connsiteY145" fmla="*/ 492346 h 919530"/>
                  <a:gd name="connsiteX146" fmla="*/ 11896 w 1838183"/>
                  <a:gd name="connsiteY146" fmla="*/ 819393 h 919530"/>
                  <a:gd name="connsiteX147" fmla="*/ 11363 w 1838183"/>
                  <a:gd name="connsiteY147" fmla="*/ 821701 h 919530"/>
                  <a:gd name="connsiteX148" fmla="*/ 8522 w 1838183"/>
                  <a:gd name="connsiteY148" fmla="*/ 835550 h 919530"/>
                  <a:gd name="connsiteX149" fmla="*/ 7812 w 1838183"/>
                  <a:gd name="connsiteY149" fmla="*/ 840166 h 919530"/>
                  <a:gd name="connsiteX150" fmla="*/ 4439 w 1838183"/>
                  <a:gd name="connsiteY150" fmla="*/ 861294 h 919530"/>
                  <a:gd name="connsiteX151" fmla="*/ 3551 w 1838183"/>
                  <a:gd name="connsiteY151" fmla="*/ 868396 h 919530"/>
                  <a:gd name="connsiteX152" fmla="*/ 3551 w 1838183"/>
                  <a:gd name="connsiteY152" fmla="*/ 868929 h 919530"/>
                  <a:gd name="connsiteX153" fmla="*/ 355 w 1838183"/>
                  <a:gd name="connsiteY153" fmla="*/ 919175 h 919530"/>
                  <a:gd name="connsiteX154" fmla="*/ 355 w 1838183"/>
                  <a:gd name="connsiteY154" fmla="*/ 919175 h 919530"/>
                  <a:gd name="connsiteX155" fmla="*/ 6747 w 1838183"/>
                  <a:gd name="connsiteY155" fmla="*/ 919175 h 919530"/>
                  <a:gd name="connsiteX156" fmla="*/ 6747 w 1838183"/>
                  <a:gd name="connsiteY156" fmla="*/ 919175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3 w 1838183"/>
                  <a:gd name="connsiteY160" fmla="*/ 876031 h 919530"/>
                  <a:gd name="connsiteX161" fmla="*/ 461277 w 1838183"/>
                  <a:gd name="connsiteY161" fmla="*/ 467311 h 919530"/>
                  <a:gd name="connsiteX162" fmla="*/ 913321 w 1838183"/>
                  <a:gd name="connsiteY162" fmla="*/ 876208 h 919530"/>
                  <a:gd name="connsiteX163" fmla="*/ 913676 w 1838183"/>
                  <a:gd name="connsiteY163" fmla="*/ 879759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2 h 919530"/>
                  <a:gd name="connsiteX171" fmla="*/ 923086 w 1838183"/>
                  <a:gd name="connsiteY171" fmla="*/ 898757 h 919530"/>
                  <a:gd name="connsiteX172" fmla="*/ 924507 w 1838183"/>
                  <a:gd name="connsiteY172" fmla="*/ 880292 h 919530"/>
                  <a:gd name="connsiteX173" fmla="*/ 924862 w 1838183"/>
                  <a:gd name="connsiteY173" fmla="*/ 876208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7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1 h 919530"/>
                  <a:gd name="connsiteX184" fmla="*/ 1833744 w 1838183"/>
                  <a:gd name="connsiteY184" fmla="*/ 862004 h 919530"/>
                  <a:gd name="connsiteX185" fmla="*/ 1830371 w 1838183"/>
                  <a:gd name="connsiteY185" fmla="*/ 840343 h 919530"/>
                  <a:gd name="connsiteX186" fmla="*/ 1829661 w 1838183"/>
                  <a:gd name="connsiteY186" fmla="*/ 836260 h 919530"/>
                  <a:gd name="connsiteX187" fmla="*/ 1826643 w 1838183"/>
                  <a:gd name="connsiteY187" fmla="*/ 822233 h 919530"/>
                  <a:gd name="connsiteX188" fmla="*/ 1826110 w 1838183"/>
                  <a:gd name="connsiteY188" fmla="*/ 820280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4062 h 919530"/>
                  <a:gd name="connsiteX193" fmla="*/ 1538832 w 1838183"/>
                  <a:gd name="connsiteY193" fmla="*/ 484711 h 919530"/>
                  <a:gd name="connsiteX194" fmla="*/ 1538832 w 1838183"/>
                  <a:gd name="connsiteY194" fmla="*/ 490570 h 919530"/>
                  <a:gd name="connsiteX195" fmla="*/ 1502257 w 1838183"/>
                  <a:gd name="connsiteY195" fmla="*/ 478497 h 919530"/>
                  <a:gd name="connsiteX196" fmla="*/ 1502257 w 1838183"/>
                  <a:gd name="connsiteY196" fmla="*/ 475479 h 919530"/>
                  <a:gd name="connsiteX197" fmla="*/ 1601685 w 1838183"/>
                  <a:gd name="connsiteY197" fmla="*/ 244309 h 919530"/>
                  <a:gd name="connsiteX198" fmla="*/ 1834987 w 1838183"/>
                  <a:gd name="connsiteY198" fmla="*/ 148787 h 919530"/>
                  <a:gd name="connsiteX199" fmla="*/ 1837651 w 1838183"/>
                  <a:gd name="connsiteY199" fmla="*/ 148787 h 919530"/>
                  <a:gd name="connsiteX200" fmla="*/ 1837651 w 1838183"/>
                  <a:gd name="connsiteY200" fmla="*/ 142395 h 919530"/>
                  <a:gd name="connsiteX201" fmla="*/ 1834987 w 1838183"/>
                  <a:gd name="connsiteY201" fmla="*/ 142395 h 919530"/>
                  <a:gd name="connsiteX202" fmla="*/ 1597247 w 1838183"/>
                  <a:gd name="connsiteY202" fmla="*/ 239692 h 919530"/>
                  <a:gd name="connsiteX203" fmla="*/ 1495865 w 1838183"/>
                  <a:gd name="connsiteY203" fmla="*/ 475479 h 919530"/>
                  <a:gd name="connsiteX204" fmla="*/ 1495865 w 1838183"/>
                  <a:gd name="connsiteY204" fmla="*/ 476721 h 919530"/>
                  <a:gd name="connsiteX205" fmla="*/ 1462308 w 1838183"/>
                  <a:gd name="connsiteY205" fmla="*/ 469087 h 919530"/>
                  <a:gd name="connsiteX206" fmla="*/ 1837651 w 1838183"/>
                  <a:gd name="connsiteY206" fmla="*/ 100138 h 919530"/>
                  <a:gd name="connsiteX207" fmla="*/ 1837651 w 1838183"/>
                  <a:gd name="connsiteY207" fmla="*/ 93746 h 919530"/>
                  <a:gd name="connsiteX208" fmla="*/ 1455916 w 1838183"/>
                  <a:gd name="connsiteY208" fmla="*/ 468021 h 919530"/>
                  <a:gd name="connsiteX209" fmla="*/ 1417565 w 1838183"/>
                  <a:gd name="connsiteY209" fmla="*/ 463050 h 919530"/>
                  <a:gd name="connsiteX210" fmla="*/ 1837651 w 1838183"/>
                  <a:gd name="connsiteY210" fmla="*/ 55218 h 919530"/>
                  <a:gd name="connsiteX211" fmla="*/ 1837651 w 1838183"/>
                  <a:gd name="connsiteY211" fmla="*/ 48826 h 919530"/>
                  <a:gd name="connsiteX212" fmla="*/ 1411174 w 1838183"/>
                  <a:gd name="connsiteY212" fmla="*/ 462695 h 919530"/>
                  <a:gd name="connsiteX213" fmla="*/ 1380102 w 1838183"/>
                  <a:gd name="connsiteY213" fmla="*/ 461274 h 919530"/>
                  <a:gd name="connsiteX214" fmla="*/ 1380457 w 1838183"/>
                  <a:gd name="connsiteY214" fmla="*/ 449911 h 919530"/>
                  <a:gd name="connsiteX215" fmla="*/ 1380812 w 1838183"/>
                  <a:gd name="connsiteY215" fmla="*/ 440856 h 919530"/>
                  <a:gd name="connsiteX216" fmla="*/ 1382233 w 1838183"/>
                  <a:gd name="connsiteY216" fmla="*/ 422391 h 919530"/>
                  <a:gd name="connsiteX217" fmla="*/ 1382588 w 1838183"/>
                  <a:gd name="connsiteY217" fmla="*/ 418307 h 919530"/>
                  <a:gd name="connsiteX218" fmla="*/ 1837651 w 1838183"/>
                  <a:gd name="connsiteY218" fmla="*/ 9588 h 919530"/>
                  <a:gd name="connsiteX219" fmla="*/ 1838183 w 1838183"/>
                  <a:gd name="connsiteY219" fmla="*/ 9588 h 919530"/>
                  <a:gd name="connsiteX220" fmla="*/ 1838183 w 1838183"/>
                  <a:gd name="connsiteY220" fmla="*/ 6392 h 919530"/>
                  <a:gd name="connsiteX221" fmla="*/ 1838183 w 1838183"/>
                  <a:gd name="connsiteY221" fmla="*/ 888 h 919530"/>
                  <a:gd name="connsiteX222" fmla="*/ 1838006 w 1838183"/>
                  <a:gd name="connsiteY222" fmla="*/ 888 h 919530"/>
                  <a:gd name="connsiteX223" fmla="*/ 1831614 w 1838183"/>
                  <a:gd name="connsiteY223" fmla="*/ 888 h 919530"/>
                  <a:gd name="connsiteX224" fmla="*/ 1830726 w 1838183"/>
                  <a:gd name="connsiteY224" fmla="*/ 1953 h 919530"/>
                  <a:gd name="connsiteX225" fmla="*/ 926992 w 1838183"/>
                  <a:gd name="connsiteY225" fmla="*/ 819570 h 919530"/>
                  <a:gd name="connsiteX226" fmla="*/ 926460 w 1838183"/>
                  <a:gd name="connsiteY226" fmla="*/ 821878 h 919530"/>
                  <a:gd name="connsiteX227" fmla="*/ 923619 w 1838183"/>
                  <a:gd name="connsiteY227" fmla="*/ 835727 h 919530"/>
                  <a:gd name="connsiteX228" fmla="*/ 922731 w 1838183"/>
                  <a:gd name="connsiteY228" fmla="*/ 840343 h 919530"/>
                  <a:gd name="connsiteX229" fmla="*/ 919535 w 1838183"/>
                  <a:gd name="connsiteY229" fmla="*/ 861294 h 919530"/>
                  <a:gd name="connsiteX230" fmla="*/ 918648 w 1838183"/>
                  <a:gd name="connsiteY230" fmla="*/ 868396 h 919530"/>
                  <a:gd name="connsiteX231" fmla="*/ 917760 w 1838183"/>
                  <a:gd name="connsiteY231" fmla="*/ 861649 h 919530"/>
                  <a:gd name="connsiteX232" fmla="*/ 914387 w 1838183"/>
                  <a:gd name="connsiteY232" fmla="*/ 839988 h 919530"/>
                  <a:gd name="connsiteX233" fmla="*/ 913676 w 1838183"/>
                  <a:gd name="connsiteY233" fmla="*/ 835905 h 919530"/>
                  <a:gd name="connsiteX234" fmla="*/ 910658 w 1838183"/>
                  <a:gd name="connsiteY234" fmla="*/ 821878 h 919530"/>
                  <a:gd name="connsiteX235" fmla="*/ 910125 w 1838183"/>
                  <a:gd name="connsiteY235" fmla="*/ 819925 h 919530"/>
                  <a:gd name="connsiteX236" fmla="*/ 629240 w 1838183"/>
                  <a:gd name="connsiteY236" fmla="*/ 492701 h 919530"/>
                  <a:gd name="connsiteX237" fmla="*/ 629240 w 1838183"/>
                  <a:gd name="connsiteY237" fmla="*/ 484356 h 919530"/>
                  <a:gd name="connsiteX238" fmla="*/ 918470 w 1838183"/>
                  <a:gd name="connsiteY238" fmla="*/ 200099 h 919530"/>
                  <a:gd name="connsiteX239" fmla="*/ 1207701 w 1838183"/>
                  <a:gd name="connsiteY239" fmla="*/ 484356 h 919530"/>
                  <a:gd name="connsiteX240" fmla="*/ 1207701 w 1838183"/>
                  <a:gd name="connsiteY240" fmla="*/ 492701 h 919530"/>
                  <a:gd name="connsiteX241" fmla="*/ 926992 w 1838183"/>
                  <a:gd name="connsiteY241" fmla="*/ 819570 h 919530"/>
                  <a:gd name="connsiteX242" fmla="*/ 1214270 w 1838183"/>
                  <a:gd name="connsiteY242" fmla="*/ 489860 h 919530"/>
                  <a:gd name="connsiteX243" fmla="*/ 1214270 w 1838183"/>
                  <a:gd name="connsiteY243" fmla="*/ 484001 h 919530"/>
                  <a:gd name="connsiteX244" fmla="*/ 918648 w 1838183"/>
                  <a:gd name="connsiteY244" fmla="*/ 193352 h 919530"/>
                  <a:gd name="connsiteX245" fmla="*/ 623026 w 1838183"/>
                  <a:gd name="connsiteY245" fmla="*/ 484001 h 919530"/>
                  <a:gd name="connsiteX246" fmla="*/ 623026 w 1838183"/>
                  <a:gd name="connsiteY246" fmla="*/ 489860 h 919530"/>
                  <a:gd name="connsiteX247" fmla="*/ 586450 w 1838183"/>
                  <a:gd name="connsiteY247" fmla="*/ 477786 h 919530"/>
                  <a:gd name="connsiteX248" fmla="*/ 586450 w 1838183"/>
                  <a:gd name="connsiteY248" fmla="*/ 474768 h 919530"/>
                  <a:gd name="connsiteX249" fmla="*/ 685879 w 1838183"/>
                  <a:gd name="connsiteY249" fmla="*/ 243598 h 919530"/>
                  <a:gd name="connsiteX250" fmla="*/ 918648 w 1838183"/>
                  <a:gd name="connsiteY250" fmla="*/ 148077 h 919530"/>
                  <a:gd name="connsiteX251" fmla="*/ 1250845 w 1838183"/>
                  <a:gd name="connsiteY251" fmla="*/ 474768 h 919530"/>
                  <a:gd name="connsiteX252" fmla="*/ 1250845 w 1838183"/>
                  <a:gd name="connsiteY252" fmla="*/ 477786 h 919530"/>
                  <a:gd name="connsiteX253" fmla="*/ 1214270 w 1838183"/>
                  <a:gd name="connsiteY253" fmla="*/ 489860 h 919530"/>
                  <a:gd name="connsiteX254" fmla="*/ 1257060 w 1838183"/>
                  <a:gd name="connsiteY254" fmla="*/ 476189 h 919530"/>
                  <a:gd name="connsiteX255" fmla="*/ 1257060 w 1838183"/>
                  <a:gd name="connsiteY255" fmla="*/ 474946 h 919530"/>
                  <a:gd name="connsiteX256" fmla="*/ 1155678 w 1838183"/>
                  <a:gd name="connsiteY256" fmla="*/ 239159 h 919530"/>
                  <a:gd name="connsiteX257" fmla="*/ 918293 w 1838183"/>
                  <a:gd name="connsiteY257" fmla="*/ 141862 h 919530"/>
                  <a:gd name="connsiteX258" fmla="*/ 680907 w 1838183"/>
                  <a:gd name="connsiteY258" fmla="*/ 239159 h 919530"/>
                  <a:gd name="connsiteX259" fmla="*/ 579526 w 1838183"/>
                  <a:gd name="connsiteY259" fmla="*/ 474946 h 919530"/>
                  <a:gd name="connsiteX260" fmla="*/ 579526 w 1838183"/>
                  <a:gd name="connsiteY260" fmla="*/ 476189 h 919530"/>
                  <a:gd name="connsiteX261" fmla="*/ 545969 w 1838183"/>
                  <a:gd name="connsiteY261" fmla="*/ 468554 h 919530"/>
                  <a:gd name="connsiteX262" fmla="*/ 918115 w 1838183"/>
                  <a:gd name="connsiteY262" fmla="*/ 99605 h 919530"/>
                  <a:gd name="connsiteX263" fmla="*/ 1290262 w 1838183"/>
                  <a:gd name="connsiteY263" fmla="*/ 468554 h 919530"/>
                  <a:gd name="connsiteX264" fmla="*/ 1257060 w 1838183"/>
                  <a:gd name="connsiteY264" fmla="*/ 476189 h 919530"/>
                  <a:gd name="connsiteX265" fmla="*/ 1297009 w 1838183"/>
                  <a:gd name="connsiteY265" fmla="*/ 467311 h 919530"/>
                  <a:gd name="connsiteX266" fmla="*/ 918470 w 1838183"/>
                  <a:gd name="connsiteY266" fmla="*/ 93036 h 919530"/>
                  <a:gd name="connsiteX267" fmla="*/ 539932 w 1838183"/>
                  <a:gd name="connsiteY267" fmla="*/ 467311 h 919530"/>
                  <a:gd name="connsiteX268" fmla="*/ 501581 w 1838183"/>
                  <a:gd name="connsiteY268" fmla="*/ 462340 h 919530"/>
                  <a:gd name="connsiteX269" fmla="*/ 918470 w 1838183"/>
                  <a:gd name="connsiteY269" fmla="*/ 54508 h 919530"/>
                  <a:gd name="connsiteX270" fmla="*/ 1209476 w 1838183"/>
                  <a:gd name="connsiteY270" fmla="*/ 173111 h 919530"/>
                  <a:gd name="connsiteX271" fmla="*/ 1335537 w 1838183"/>
                  <a:gd name="connsiteY271" fmla="*/ 460564 h 919530"/>
                  <a:gd name="connsiteX272" fmla="*/ 1335537 w 1838183"/>
                  <a:gd name="connsiteY272" fmla="*/ 462340 h 919530"/>
                  <a:gd name="connsiteX273" fmla="*/ 1297009 w 1838183"/>
                  <a:gd name="connsiteY273" fmla="*/ 467311 h 919530"/>
                  <a:gd name="connsiteX274" fmla="*/ 1341929 w 1838183"/>
                  <a:gd name="connsiteY274" fmla="*/ 461807 h 919530"/>
                  <a:gd name="connsiteX275" fmla="*/ 1341929 w 1838183"/>
                  <a:gd name="connsiteY275" fmla="*/ 460209 h 919530"/>
                  <a:gd name="connsiteX276" fmla="*/ 1213915 w 1838183"/>
                  <a:gd name="connsiteY276" fmla="*/ 168139 h 919530"/>
                  <a:gd name="connsiteX277" fmla="*/ 918470 w 1838183"/>
                  <a:gd name="connsiteY277" fmla="*/ 47761 h 919530"/>
                  <a:gd name="connsiteX278" fmla="*/ 495189 w 1838183"/>
                  <a:gd name="connsiteY278" fmla="*/ 461630 h 919530"/>
                  <a:gd name="connsiteX279" fmla="*/ 464118 w 1838183"/>
                  <a:gd name="connsiteY279" fmla="*/ 460209 h 919530"/>
                  <a:gd name="connsiteX280" fmla="*/ 464118 w 1838183"/>
                  <a:gd name="connsiteY280" fmla="*/ 456836 h 919530"/>
                  <a:gd name="connsiteX281" fmla="*/ 915274 w 1838183"/>
                  <a:gd name="connsiteY281" fmla="*/ 7990 h 919530"/>
                  <a:gd name="connsiteX282" fmla="*/ 921311 w 1838183"/>
                  <a:gd name="connsiteY282" fmla="*/ 7990 h 919530"/>
                  <a:gd name="connsiteX283" fmla="*/ 1370692 w 1838183"/>
                  <a:gd name="connsiteY283" fmla="*/ 417597 h 919530"/>
                  <a:gd name="connsiteX284" fmla="*/ 1371047 w 1838183"/>
                  <a:gd name="connsiteY284" fmla="*/ 421148 h 919530"/>
                  <a:gd name="connsiteX285" fmla="*/ 1372467 w 1838183"/>
                  <a:gd name="connsiteY285" fmla="*/ 440146 h 919530"/>
                  <a:gd name="connsiteX286" fmla="*/ 1372645 w 1838183"/>
                  <a:gd name="connsiteY286" fmla="*/ 448668 h 919530"/>
                  <a:gd name="connsiteX287" fmla="*/ 1373000 w 1838183"/>
                  <a:gd name="connsiteY287" fmla="*/ 460564 h 919530"/>
                  <a:gd name="connsiteX288" fmla="*/ 1341929 w 1838183"/>
                  <a:gd name="connsiteY288" fmla="*/ 461807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726" y="1953"/>
                    </a:moveTo>
                    <a:cubicBezTo>
                      <a:pt x="1820250" y="1953"/>
                      <a:pt x="1809953" y="2486"/>
                      <a:pt x="1799654" y="3196"/>
                    </a:cubicBezTo>
                    <a:lnTo>
                      <a:pt x="1799654" y="1598"/>
                    </a:lnTo>
                    <a:lnTo>
                      <a:pt x="1799654" y="0"/>
                    </a:lnTo>
                    <a:lnTo>
                      <a:pt x="1793263" y="0"/>
                    </a:lnTo>
                    <a:lnTo>
                      <a:pt x="1793085" y="0"/>
                    </a:lnTo>
                    <a:lnTo>
                      <a:pt x="1793263" y="1775"/>
                    </a:lnTo>
                    <a:lnTo>
                      <a:pt x="1793263" y="3551"/>
                    </a:lnTo>
                    <a:cubicBezTo>
                      <a:pt x="1780302" y="4794"/>
                      <a:pt x="1767518" y="6392"/>
                      <a:pt x="1754734" y="8700"/>
                    </a:cubicBezTo>
                    <a:cubicBezTo>
                      <a:pt x="1754734" y="5859"/>
                      <a:pt x="1754557" y="2841"/>
                      <a:pt x="1754379" y="0"/>
                    </a:cubicBezTo>
                    <a:lnTo>
                      <a:pt x="1747988" y="0"/>
                    </a:lnTo>
                    <a:lnTo>
                      <a:pt x="1747988" y="0"/>
                    </a:lnTo>
                    <a:cubicBezTo>
                      <a:pt x="1748165" y="3373"/>
                      <a:pt x="1748343" y="6569"/>
                      <a:pt x="1748343" y="9765"/>
                    </a:cubicBezTo>
                    <a:cubicBezTo>
                      <a:pt x="1736979" y="11896"/>
                      <a:pt x="1725794" y="14381"/>
                      <a:pt x="1714785" y="17400"/>
                    </a:cubicBezTo>
                    <a:lnTo>
                      <a:pt x="1714785" y="16157"/>
                    </a:lnTo>
                    <a:cubicBezTo>
                      <a:pt x="1714608" y="10653"/>
                      <a:pt x="1714430" y="5326"/>
                      <a:pt x="1714075" y="0"/>
                    </a:cubicBezTo>
                    <a:lnTo>
                      <a:pt x="1707683" y="0"/>
                    </a:lnTo>
                    <a:lnTo>
                      <a:pt x="1707683" y="0"/>
                    </a:lnTo>
                    <a:cubicBezTo>
                      <a:pt x="1708039" y="5326"/>
                      <a:pt x="1708216" y="10831"/>
                      <a:pt x="1708394" y="16335"/>
                    </a:cubicBezTo>
                    <a:lnTo>
                      <a:pt x="1708394" y="19353"/>
                    </a:lnTo>
                    <a:cubicBezTo>
                      <a:pt x="1695965" y="22904"/>
                      <a:pt x="1683892" y="26810"/>
                      <a:pt x="1671995" y="31426"/>
                    </a:cubicBezTo>
                    <a:cubicBezTo>
                      <a:pt x="1671995" y="28940"/>
                      <a:pt x="1671995" y="26455"/>
                      <a:pt x="1671995" y="25567"/>
                    </a:cubicBezTo>
                    <a:cubicBezTo>
                      <a:pt x="1671818" y="17045"/>
                      <a:pt x="1671286" y="8522"/>
                      <a:pt x="1670398" y="177"/>
                    </a:cubicBezTo>
                    <a:lnTo>
                      <a:pt x="1664184" y="177"/>
                    </a:lnTo>
                    <a:lnTo>
                      <a:pt x="1664006" y="177"/>
                    </a:lnTo>
                    <a:cubicBezTo>
                      <a:pt x="1664894" y="8522"/>
                      <a:pt x="1665604" y="17045"/>
                      <a:pt x="1665782" y="25745"/>
                    </a:cubicBezTo>
                    <a:cubicBezTo>
                      <a:pt x="1665782" y="26987"/>
                      <a:pt x="1665782" y="31071"/>
                      <a:pt x="1665782" y="34090"/>
                    </a:cubicBezTo>
                    <a:cubicBezTo>
                      <a:pt x="1525871" y="89485"/>
                      <a:pt x="1419163" y="211462"/>
                      <a:pt x="1385074" y="361136"/>
                    </a:cubicBezTo>
                    <a:lnTo>
                      <a:pt x="1384541" y="363444"/>
                    </a:lnTo>
                    <a:cubicBezTo>
                      <a:pt x="1383475" y="368061"/>
                      <a:pt x="1382588" y="372677"/>
                      <a:pt x="1381700" y="377293"/>
                    </a:cubicBezTo>
                    <a:lnTo>
                      <a:pt x="1380812" y="381910"/>
                    </a:lnTo>
                    <a:cubicBezTo>
                      <a:pt x="1379570" y="388834"/>
                      <a:pt x="1378504" y="395759"/>
                      <a:pt x="1377439" y="402860"/>
                    </a:cubicBezTo>
                    <a:cubicBezTo>
                      <a:pt x="1377084" y="405169"/>
                      <a:pt x="1376729" y="407654"/>
                      <a:pt x="1376551" y="409963"/>
                    </a:cubicBezTo>
                    <a:cubicBezTo>
                      <a:pt x="1376196" y="407654"/>
                      <a:pt x="1375841" y="405524"/>
                      <a:pt x="1375664" y="403216"/>
                    </a:cubicBezTo>
                    <a:cubicBezTo>
                      <a:pt x="1374776" y="395936"/>
                      <a:pt x="1373533" y="388657"/>
                      <a:pt x="1372290" y="381554"/>
                    </a:cubicBezTo>
                    <a:lnTo>
                      <a:pt x="1371580" y="377471"/>
                    </a:lnTo>
                    <a:cubicBezTo>
                      <a:pt x="1370692" y="372677"/>
                      <a:pt x="1369626" y="368061"/>
                      <a:pt x="1368561" y="363444"/>
                    </a:cubicBezTo>
                    <a:lnTo>
                      <a:pt x="1368029" y="361492"/>
                    </a:lnTo>
                    <a:cubicBezTo>
                      <a:pt x="1333939" y="211817"/>
                      <a:pt x="1227231" y="89662"/>
                      <a:pt x="1087143" y="34267"/>
                    </a:cubicBezTo>
                    <a:cubicBezTo>
                      <a:pt x="1087143" y="31071"/>
                      <a:pt x="1087143" y="27165"/>
                      <a:pt x="1087143" y="25922"/>
                    </a:cubicBezTo>
                    <a:cubicBezTo>
                      <a:pt x="1087321" y="17400"/>
                      <a:pt x="1087854" y="8877"/>
                      <a:pt x="1088919" y="355"/>
                    </a:cubicBezTo>
                    <a:lnTo>
                      <a:pt x="1088564" y="355"/>
                    </a:lnTo>
                    <a:lnTo>
                      <a:pt x="1082349" y="355"/>
                    </a:lnTo>
                    <a:cubicBezTo>
                      <a:pt x="1081462" y="8700"/>
                      <a:pt x="1080929" y="17222"/>
                      <a:pt x="1080752" y="25745"/>
                    </a:cubicBezTo>
                    <a:cubicBezTo>
                      <a:pt x="1080752" y="26632"/>
                      <a:pt x="1080752" y="29118"/>
                      <a:pt x="1080752" y="31604"/>
                    </a:cubicBezTo>
                    <a:cubicBezTo>
                      <a:pt x="1068856" y="27165"/>
                      <a:pt x="1056605" y="23081"/>
                      <a:pt x="1044176" y="19530"/>
                    </a:cubicBezTo>
                    <a:lnTo>
                      <a:pt x="1044176" y="16512"/>
                    </a:lnTo>
                    <a:cubicBezTo>
                      <a:pt x="1044354" y="11008"/>
                      <a:pt x="1044531" y="5681"/>
                      <a:pt x="1044886" y="177"/>
                    </a:cubicBezTo>
                    <a:lnTo>
                      <a:pt x="1044709" y="177"/>
                    </a:lnTo>
                    <a:lnTo>
                      <a:pt x="1038317" y="177"/>
                    </a:lnTo>
                    <a:cubicBezTo>
                      <a:pt x="1037962" y="5504"/>
                      <a:pt x="1037784" y="11008"/>
                      <a:pt x="1037607" y="16335"/>
                    </a:cubicBezTo>
                    <a:lnTo>
                      <a:pt x="1037607" y="17577"/>
                    </a:lnTo>
                    <a:cubicBezTo>
                      <a:pt x="1026598" y="14559"/>
                      <a:pt x="1015413" y="12073"/>
                      <a:pt x="1004050" y="9943"/>
                    </a:cubicBezTo>
                    <a:cubicBezTo>
                      <a:pt x="1004050" y="6569"/>
                      <a:pt x="1004227" y="3373"/>
                      <a:pt x="1004405" y="177"/>
                    </a:cubicBezTo>
                    <a:lnTo>
                      <a:pt x="1004405" y="177"/>
                    </a:lnTo>
                    <a:lnTo>
                      <a:pt x="998013" y="177"/>
                    </a:lnTo>
                    <a:cubicBezTo>
                      <a:pt x="997835" y="3018"/>
                      <a:pt x="997658" y="6037"/>
                      <a:pt x="997658" y="8877"/>
                    </a:cubicBezTo>
                    <a:cubicBezTo>
                      <a:pt x="985052" y="6747"/>
                      <a:pt x="972268" y="4971"/>
                      <a:pt x="959307" y="3906"/>
                    </a:cubicBezTo>
                    <a:lnTo>
                      <a:pt x="959484" y="177"/>
                    </a:lnTo>
                    <a:lnTo>
                      <a:pt x="959307" y="177"/>
                    </a:lnTo>
                    <a:lnTo>
                      <a:pt x="952915" y="177"/>
                    </a:lnTo>
                    <a:lnTo>
                      <a:pt x="952738" y="3373"/>
                    </a:lnTo>
                    <a:cubicBezTo>
                      <a:pt x="942440" y="2663"/>
                      <a:pt x="932142" y="1243"/>
                      <a:pt x="921666" y="1243"/>
                    </a:cubicBezTo>
                    <a:lnTo>
                      <a:pt x="921666" y="355"/>
                    </a:lnTo>
                    <a:lnTo>
                      <a:pt x="915097" y="355"/>
                    </a:lnTo>
                    <a:lnTo>
                      <a:pt x="915097" y="1243"/>
                    </a:lnTo>
                    <a:cubicBezTo>
                      <a:pt x="904621" y="1243"/>
                      <a:pt x="894323" y="1065"/>
                      <a:pt x="884025" y="1775"/>
                    </a:cubicBezTo>
                    <a:lnTo>
                      <a:pt x="884025" y="177"/>
                    </a:lnTo>
                    <a:lnTo>
                      <a:pt x="877633" y="177"/>
                    </a:lnTo>
                    <a:lnTo>
                      <a:pt x="877633" y="2131"/>
                    </a:lnTo>
                    <a:cubicBezTo>
                      <a:pt x="864672" y="3196"/>
                      <a:pt x="851889" y="4971"/>
                      <a:pt x="839283" y="7102"/>
                    </a:cubicBezTo>
                    <a:cubicBezTo>
                      <a:pt x="839283" y="4794"/>
                      <a:pt x="839105" y="2486"/>
                      <a:pt x="838927" y="0"/>
                    </a:cubicBezTo>
                    <a:lnTo>
                      <a:pt x="832536" y="0"/>
                    </a:lnTo>
                    <a:cubicBezTo>
                      <a:pt x="832536" y="2663"/>
                      <a:pt x="832713" y="5504"/>
                      <a:pt x="832891" y="8167"/>
                    </a:cubicBezTo>
                    <a:cubicBezTo>
                      <a:pt x="821528" y="10298"/>
                      <a:pt x="810342" y="12961"/>
                      <a:pt x="799334" y="15802"/>
                    </a:cubicBezTo>
                    <a:lnTo>
                      <a:pt x="799334" y="14026"/>
                    </a:lnTo>
                    <a:cubicBezTo>
                      <a:pt x="799156" y="9410"/>
                      <a:pt x="798979" y="4616"/>
                      <a:pt x="798801" y="0"/>
                    </a:cubicBezTo>
                    <a:lnTo>
                      <a:pt x="798801" y="0"/>
                    </a:lnTo>
                    <a:lnTo>
                      <a:pt x="792409" y="0"/>
                    </a:lnTo>
                    <a:cubicBezTo>
                      <a:pt x="792764" y="4616"/>
                      <a:pt x="792942" y="9410"/>
                      <a:pt x="793119" y="14204"/>
                    </a:cubicBezTo>
                    <a:lnTo>
                      <a:pt x="793119" y="17755"/>
                    </a:lnTo>
                    <a:cubicBezTo>
                      <a:pt x="780691" y="21306"/>
                      <a:pt x="768617" y="25390"/>
                      <a:pt x="756544" y="29828"/>
                    </a:cubicBezTo>
                    <a:cubicBezTo>
                      <a:pt x="756544" y="27165"/>
                      <a:pt x="756544" y="24502"/>
                      <a:pt x="756544" y="23436"/>
                    </a:cubicBezTo>
                    <a:cubicBezTo>
                      <a:pt x="756366" y="15624"/>
                      <a:pt x="755834" y="7812"/>
                      <a:pt x="755123" y="177"/>
                    </a:cubicBezTo>
                    <a:lnTo>
                      <a:pt x="755123" y="177"/>
                    </a:lnTo>
                    <a:lnTo>
                      <a:pt x="748732" y="177"/>
                    </a:lnTo>
                    <a:cubicBezTo>
                      <a:pt x="749442" y="7990"/>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979"/>
                    </a:lnTo>
                    <a:cubicBezTo>
                      <a:pt x="111324" y="12961"/>
                      <a:pt x="100139" y="10475"/>
                      <a:pt x="88775" y="8345"/>
                    </a:cubicBezTo>
                    <a:cubicBezTo>
                      <a:pt x="88775" y="5681"/>
                      <a:pt x="88953" y="2841"/>
                      <a:pt x="89131" y="177"/>
                    </a:cubicBezTo>
                    <a:lnTo>
                      <a:pt x="82739" y="177"/>
                    </a:lnTo>
                    <a:lnTo>
                      <a:pt x="82739" y="177"/>
                    </a:lnTo>
                    <a:cubicBezTo>
                      <a:pt x="82739" y="2486"/>
                      <a:pt x="82561" y="4794"/>
                      <a:pt x="82561" y="7279"/>
                    </a:cubicBezTo>
                    <a:cubicBezTo>
                      <a:pt x="69955" y="5149"/>
                      <a:pt x="57171" y="3373"/>
                      <a:pt x="44210" y="2308"/>
                    </a:cubicBezTo>
                    <a:lnTo>
                      <a:pt x="44388" y="355"/>
                    </a:lnTo>
                    <a:lnTo>
                      <a:pt x="37996" y="355"/>
                    </a:lnTo>
                    <a:lnTo>
                      <a:pt x="37996" y="355"/>
                    </a:lnTo>
                    <a:lnTo>
                      <a:pt x="37996" y="1953"/>
                    </a:lnTo>
                    <a:cubicBezTo>
                      <a:pt x="27698" y="1243"/>
                      <a:pt x="17400" y="710"/>
                      <a:pt x="6924" y="533"/>
                    </a:cubicBezTo>
                    <a:lnTo>
                      <a:pt x="6924" y="355"/>
                    </a:lnTo>
                    <a:lnTo>
                      <a:pt x="533" y="355"/>
                    </a:lnTo>
                    <a:lnTo>
                      <a:pt x="533" y="3728"/>
                    </a:lnTo>
                    <a:lnTo>
                      <a:pt x="533" y="8700"/>
                    </a:lnTo>
                    <a:lnTo>
                      <a:pt x="3728" y="8522"/>
                    </a:lnTo>
                    <a:cubicBezTo>
                      <a:pt x="251767" y="8522"/>
                      <a:pt x="453997" y="208976"/>
                      <a:pt x="458081" y="456836"/>
                    </a:cubicBezTo>
                    <a:lnTo>
                      <a:pt x="458081" y="460742"/>
                    </a:lnTo>
                    <a:cubicBezTo>
                      <a:pt x="447605" y="460742"/>
                      <a:pt x="437308" y="461274"/>
                      <a:pt x="427010" y="462162"/>
                    </a:cubicBezTo>
                    <a:lnTo>
                      <a:pt x="427010" y="460564"/>
                    </a:lnTo>
                    <a:cubicBezTo>
                      <a:pt x="423814" y="349773"/>
                      <a:pt x="378361" y="246084"/>
                      <a:pt x="298995" y="168495"/>
                    </a:cubicBezTo>
                    <a:cubicBezTo>
                      <a:pt x="219453" y="90905"/>
                      <a:pt x="110969" y="48116"/>
                      <a:pt x="0" y="48116"/>
                    </a:cubicBezTo>
                    <a:lnTo>
                      <a:pt x="0" y="54508"/>
                    </a:lnTo>
                    <a:cubicBezTo>
                      <a:pt x="109371" y="54508"/>
                      <a:pt x="216257" y="96587"/>
                      <a:pt x="294557" y="173111"/>
                    </a:cubicBezTo>
                    <a:cubicBezTo>
                      <a:pt x="372679" y="249457"/>
                      <a:pt x="417422" y="351549"/>
                      <a:pt x="420618" y="460564"/>
                    </a:cubicBezTo>
                    <a:lnTo>
                      <a:pt x="420618" y="462340"/>
                    </a:lnTo>
                    <a:cubicBezTo>
                      <a:pt x="407656" y="463405"/>
                      <a:pt x="394873" y="465181"/>
                      <a:pt x="382267" y="467311"/>
                    </a:cubicBezTo>
                    <a:cubicBezTo>
                      <a:pt x="379426" y="260643"/>
                      <a:pt x="206669" y="93036"/>
                      <a:pt x="177" y="93036"/>
                    </a:cubicBezTo>
                    <a:lnTo>
                      <a:pt x="177" y="99428"/>
                    </a:lnTo>
                    <a:cubicBezTo>
                      <a:pt x="203296" y="99428"/>
                      <a:pt x="373567" y="264904"/>
                      <a:pt x="375875" y="468376"/>
                    </a:cubicBezTo>
                    <a:cubicBezTo>
                      <a:pt x="364512" y="470507"/>
                      <a:pt x="353326" y="472993"/>
                      <a:pt x="342318" y="476011"/>
                    </a:cubicBezTo>
                    <a:lnTo>
                      <a:pt x="342318" y="474768"/>
                    </a:lnTo>
                    <a:cubicBezTo>
                      <a:pt x="340542" y="385461"/>
                      <a:pt x="304677" y="301657"/>
                      <a:pt x="240936" y="238982"/>
                    </a:cubicBezTo>
                    <a:cubicBezTo>
                      <a:pt x="177196" y="176129"/>
                      <a:pt x="89485" y="141685"/>
                      <a:pt x="177" y="141685"/>
                    </a:cubicBezTo>
                    <a:lnTo>
                      <a:pt x="177" y="148077"/>
                    </a:lnTo>
                    <a:cubicBezTo>
                      <a:pt x="179859" y="148077"/>
                      <a:pt x="332375" y="294733"/>
                      <a:pt x="335749" y="474768"/>
                    </a:cubicBezTo>
                    <a:lnTo>
                      <a:pt x="335749" y="477786"/>
                    </a:lnTo>
                    <a:cubicBezTo>
                      <a:pt x="323320" y="481338"/>
                      <a:pt x="311247" y="485244"/>
                      <a:pt x="299173" y="489860"/>
                    </a:cubicBezTo>
                    <a:cubicBezTo>
                      <a:pt x="299173" y="487374"/>
                      <a:pt x="299173" y="484889"/>
                      <a:pt x="299173" y="484001"/>
                    </a:cubicBezTo>
                    <a:cubicBezTo>
                      <a:pt x="295977" y="323673"/>
                      <a:pt x="159973" y="193352"/>
                      <a:pt x="0" y="193352"/>
                    </a:cubicBezTo>
                    <a:lnTo>
                      <a:pt x="0" y="199744"/>
                    </a:lnTo>
                    <a:cubicBezTo>
                      <a:pt x="156422" y="199744"/>
                      <a:pt x="289585" y="327224"/>
                      <a:pt x="292604" y="484001"/>
                    </a:cubicBezTo>
                    <a:cubicBezTo>
                      <a:pt x="292604" y="485244"/>
                      <a:pt x="292604" y="489327"/>
                      <a:pt x="292604" y="492346"/>
                    </a:cubicBezTo>
                    <a:cubicBezTo>
                      <a:pt x="152516" y="547741"/>
                      <a:pt x="45986" y="669718"/>
                      <a:pt x="11896" y="819393"/>
                    </a:cubicBezTo>
                    <a:lnTo>
                      <a:pt x="11363" y="821701"/>
                    </a:lnTo>
                    <a:cubicBezTo>
                      <a:pt x="10298" y="826317"/>
                      <a:pt x="9410" y="830933"/>
                      <a:pt x="8522" y="835550"/>
                    </a:cubicBezTo>
                    <a:lnTo>
                      <a:pt x="7812" y="840166"/>
                    </a:lnTo>
                    <a:cubicBezTo>
                      <a:pt x="6569" y="847090"/>
                      <a:pt x="5504" y="854192"/>
                      <a:pt x="4439" y="861294"/>
                    </a:cubicBezTo>
                    <a:cubicBezTo>
                      <a:pt x="4084" y="863603"/>
                      <a:pt x="3728" y="865911"/>
                      <a:pt x="3551" y="868396"/>
                    </a:cubicBezTo>
                    <a:lnTo>
                      <a:pt x="3551" y="868929"/>
                    </a:lnTo>
                    <a:cubicBezTo>
                      <a:pt x="1598" y="885441"/>
                      <a:pt x="533" y="902308"/>
                      <a:pt x="355" y="919175"/>
                    </a:cubicBezTo>
                    <a:lnTo>
                      <a:pt x="355" y="919175"/>
                    </a:lnTo>
                    <a:lnTo>
                      <a:pt x="6747" y="919175"/>
                    </a:lnTo>
                    <a:lnTo>
                      <a:pt x="6747" y="919175"/>
                    </a:lnTo>
                    <a:cubicBezTo>
                      <a:pt x="6747" y="915269"/>
                      <a:pt x="6924" y="911363"/>
                      <a:pt x="7102" y="907635"/>
                    </a:cubicBezTo>
                    <a:cubicBezTo>
                      <a:pt x="7280" y="904617"/>
                      <a:pt x="7280" y="901598"/>
                      <a:pt x="7457" y="898580"/>
                    </a:cubicBezTo>
                    <a:cubicBezTo>
                      <a:pt x="7812" y="892366"/>
                      <a:pt x="8345" y="886329"/>
                      <a:pt x="8878" y="880115"/>
                    </a:cubicBezTo>
                    <a:lnTo>
                      <a:pt x="9233" y="876031"/>
                    </a:lnTo>
                    <a:cubicBezTo>
                      <a:pt x="32847" y="646814"/>
                      <a:pt x="226555" y="467311"/>
                      <a:pt x="461277" y="467311"/>
                    </a:cubicBezTo>
                    <a:cubicBezTo>
                      <a:pt x="695999" y="467311"/>
                      <a:pt x="889884" y="646814"/>
                      <a:pt x="913321" y="876208"/>
                    </a:cubicBezTo>
                    <a:lnTo>
                      <a:pt x="913676" y="879759"/>
                    </a:lnTo>
                    <a:cubicBezTo>
                      <a:pt x="914209" y="885974"/>
                      <a:pt x="914742" y="892366"/>
                      <a:pt x="915097" y="898757"/>
                    </a:cubicBezTo>
                    <a:cubicBezTo>
                      <a:pt x="915274" y="901598"/>
                      <a:pt x="915274" y="904439"/>
                      <a:pt x="915452" y="907280"/>
                    </a:cubicBezTo>
                    <a:cubicBezTo>
                      <a:pt x="915629" y="911363"/>
                      <a:pt x="915629" y="915269"/>
                      <a:pt x="915807" y="919353"/>
                    </a:cubicBezTo>
                    <a:lnTo>
                      <a:pt x="915807" y="919353"/>
                    </a:lnTo>
                    <a:lnTo>
                      <a:pt x="922376" y="919353"/>
                    </a:lnTo>
                    <a:lnTo>
                      <a:pt x="922376" y="919353"/>
                    </a:lnTo>
                    <a:cubicBezTo>
                      <a:pt x="922376" y="915447"/>
                      <a:pt x="922554" y="911541"/>
                      <a:pt x="922731" y="907812"/>
                    </a:cubicBezTo>
                    <a:cubicBezTo>
                      <a:pt x="922731" y="904794"/>
                      <a:pt x="922909" y="901776"/>
                      <a:pt x="923086" y="898757"/>
                    </a:cubicBezTo>
                    <a:cubicBezTo>
                      <a:pt x="923442" y="892543"/>
                      <a:pt x="923974" y="886506"/>
                      <a:pt x="924507" y="880292"/>
                    </a:cubicBezTo>
                    <a:lnTo>
                      <a:pt x="924862" y="876208"/>
                    </a:lnTo>
                    <a:cubicBezTo>
                      <a:pt x="948476" y="646991"/>
                      <a:pt x="1142184" y="467489"/>
                      <a:pt x="1376906" y="467489"/>
                    </a:cubicBezTo>
                    <a:cubicBezTo>
                      <a:pt x="1611628" y="467489"/>
                      <a:pt x="1805514" y="646991"/>
                      <a:pt x="1828951" y="876386"/>
                    </a:cubicBezTo>
                    <a:lnTo>
                      <a:pt x="1829306" y="879937"/>
                    </a:lnTo>
                    <a:cubicBezTo>
                      <a:pt x="1829838" y="886151"/>
                      <a:pt x="1830371" y="892543"/>
                      <a:pt x="1830726" y="898935"/>
                    </a:cubicBezTo>
                    <a:cubicBezTo>
                      <a:pt x="1830904" y="901776"/>
                      <a:pt x="1830904" y="904617"/>
                      <a:pt x="1831081" y="907457"/>
                    </a:cubicBezTo>
                    <a:cubicBezTo>
                      <a:pt x="1831259" y="911541"/>
                      <a:pt x="1831259" y="915447"/>
                      <a:pt x="1831436" y="919531"/>
                    </a:cubicBezTo>
                    <a:lnTo>
                      <a:pt x="1831436" y="919531"/>
                    </a:lnTo>
                    <a:lnTo>
                      <a:pt x="1837828" y="919531"/>
                    </a:lnTo>
                    <a:cubicBezTo>
                      <a:pt x="1837651" y="902486"/>
                      <a:pt x="1836585" y="885796"/>
                      <a:pt x="1834632" y="869284"/>
                    </a:cubicBezTo>
                    <a:lnTo>
                      <a:pt x="1834632" y="868751"/>
                    </a:lnTo>
                    <a:cubicBezTo>
                      <a:pt x="1834277" y="866443"/>
                      <a:pt x="1833922" y="864313"/>
                      <a:pt x="1833744" y="862004"/>
                    </a:cubicBezTo>
                    <a:cubicBezTo>
                      <a:pt x="1832857" y="854725"/>
                      <a:pt x="1831614" y="847445"/>
                      <a:pt x="1830371" y="840343"/>
                    </a:cubicBezTo>
                    <a:lnTo>
                      <a:pt x="1829661" y="836260"/>
                    </a:lnTo>
                    <a:cubicBezTo>
                      <a:pt x="1828773" y="831466"/>
                      <a:pt x="1827708" y="826850"/>
                      <a:pt x="1826643" y="822233"/>
                    </a:cubicBezTo>
                    <a:lnTo>
                      <a:pt x="1826110" y="820280"/>
                    </a:lnTo>
                    <a:cubicBezTo>
                      <a:pt x="1792020" y="670606"/>
                      <a:pt x="1685312" y="548452"/>
                      <a:pt x="1545224" y="493056"/>
                    </a:cubicBezTo>
                    <a:cubicBezTo>
                      <a:pt x="1545224" y="490037"/>
                      <a:pt x="1545224" y="486131"/>
                      <a:pt x="1545224" y="484711"/>
                    </a:cubicBezTo>
                    <a:cubicBezTo>
                      <a:pt x="1548243" y="327934"/>
                      <a:pt x="1681228" y="200454"/>
                      <a:pt x="1837651" y="200454"/>
                    </a:cubicBezTo>
                    <a:lnTo>
                      <a:pt x="1837651" y="194062"/>
                    </a:lnTo>
                    <a:cubicBezTo>
                      <a:pt x="1677855" y="194062"/>
                      <a:pt x="1542029" y="324383"/>
                      <a:pt x="1538832" y="484711"/>
                    </a:cubicBezTo>
                    <a:cubicBezTo>
                      <a:pt x="1538832" y="485776"/>
                      <a:pt x="1538832" y="488084"/>
                      <a:pt x="1538832" y="490570"/>
                    </a:cubicBezTo>
                    <a:cubicBezTo>
                      <a:pt x="1526937" y="486131"/>
                      <a:pt x="1514686" y="482048"/>
                      <a:pt x="1502257" y="478497"/>
                    </a:cubicBezTo>
                    <a:lnTo>
                      <a:pt x="1502257" y="475479"/>
                    </a:lnTo>
                    <a:cubicBezTo>
                      <a:pt x="1503855" y="387769"/>
                      <a:pt x="1539188" y="305741"/>
                      <a:pt x="1601685" y="244309"/>
                    </a:cubicBezTo>
                    <a:cubicBezTo>
                      <a:pt x="1664184" y="182699"/>
                      <a:pt x="1747455" y="148787"/>
                      <a:pt x="1834987" y="148787"/>
                    </a:cubicBezTo>
                    <a:lnTo>
                      <a:pt x="1837651" y="148787"/>
                    </a:lnTo>
                    <a:lnTo>
                      <a:pt x="1837651" y="142395"/>
                    </a:lnTo>
                    <a:lnTo>
                      <a:pt x="1834987" y="142395"/>
                    </a:lnTo>
                    <a:cubicBezTo>
                      <a:pt x="1745679" y="142395"/>
                      <a:pt x="1660810" y="177017"/>
                      <a:pt x="1597247" y="239692"/>
                    </a:cubicBezTo>
                    <a:cubicBezTo>
                      <a:pt x="1533684" y="302367"/>
                      <a:pt x="1497641" y="386171"/>
                      <a:pt x="1495865" y="475479"/>
                    </a:cubicBezTo>
                    <a:lnTo>
                      <a:pt x="1495865" y="476721"/>
                    </a:lnTo>
                    <a:cubicBezTo>
                      <a:pt x="1484857" y="473703"/>
                      <a:pt x="1473672" y="471217"/>
                      <a:pt x="1462308" y="469087"/>
                    </a:cubicBezTo>
                    <a:cubicBezTo>
                      <a:pt x="1464616" y="265437"/>
                      <a:pt x="1634355" y="100138"/>
                      <a:pt x="1837651" y="100138"/>
                    </a:cubicBezTo>
                    <a:lnTo>
                      <a:pt x="1837651" y="93746"/>
                    </a:lnTo>
                    <a:cubicBezTo>
                      <a:pt x="1631159" y="93746"/>
                      <a:pt x="1458757" y="261353"/>
                      <a:pt x="1455916" y="468021"/>
                    </a:cubicBezTo>
                    <a:cubicBezTo>
                      <a:pt x="1443310" y="465891"/>
                      <a:pt x="1430527" y="464115"/>
                      <a:pt x="1417565" y="463050"/>
                    </a:cubicBezTo>
                    <a:cubicBezTo>
                      <a:pt x="1424667" y="237739"/>
                      <a:pt x="1613759" y="55218"/>
                      <a:pt x="1837651" y="55218"/>
                    </a:cubicBezTo>
                    <a:lnTo>
                      <a:pt x="1837651" y="48826"/>
                    </a:lnTo>
                    <a:cubicBezTo>
                      <a:pt x="1610386" y="48826"/>
                      <a:pt x="1418453" y="234011"/>
                      <a:pt x="1411174" y="462695"/>
                    </a:cubicBezTo>
                    <a:cubicBezTo>
                      <a:pt x="1400876" y="461985"/>
                      <a:pt x="1390578" y="461452"/>
                      <a:pt x="1380102" y="461274"/>
                    </a:cubicBezTo>
                    <a:cubicBezTo>
                      <a:pt x="1380102" y="457546"/>
                      <a:pt x="1380280" y="453640"/>
                      <a:pt x="1380457" y="449911"/>
                    </a:cubicBezTo>
                    <a:cubicBezTo>
                      <a:pt x="1380635" y="446893"/>
                      <a:pt x="1380635" y="443875"/>
                      <a:pt x="1380812" y="440856"/>
                    </a:cubicBezTo>
                    <a:cubicBezTo>
                      <a:pt x="1381168" y="434642"/>
                      <a:pt x="1381700" y="428605"/>
                      <a:pt x="1382233" y="422391"/>
                    </a:cubicBezTo>
                    <a:lnTo>
                      <a:pt x="1382588" y="418307"/>
                    </a:lnTo>
                    <a:cubicBezTo>
                      <a:pt x="1406202" y="189091"/>
                      <a:pt x="1602751" y="9588"/>
                      <a:pt x="1837651" y="9588"/>
                    </a:cubicBezTo>
                    <a:lnTo>
                      <a:pt x="1838183" y="9588"/>
                    </a:lnTo>
                    <a:lnTo>
                      <a:pt x="1838183" y="6392"/>
                    </a:lnTo>
                    <a:cubicBezTo>
                      <a:pt x="1838183" y="4616"/>
                      <a:pt x="1838183" y="2663"/>
                      <a:pt x="1838183" y="888"/>
                    </a:cubicBezTo>
                    <a:lnTo>
                      <a:pt x="1838006" y="888"/>
                    </a:lnTo>
                    <a:lnTo>
                      <a:pt x="1831614" y="888"/>
                    </a:lnTo>
                    <a:lnTo>
                      <a:pt x="1830726" y="1953"/>
                    </a:lnTo>
                    <a:close/>
                    <a:moveTo>
                      <a:pt x="926992" y="819570"/>
                    </a:moveTo>
                    <a:lnTo>
                      <a:pt x="926460" y="821878"/>
                    </a:lnTo>
                    <a:cubicBezTo>
                      <a:pt x="925395" y="826494"/>
                      <a:pt x="924507" y="831111"/>
                      <a:pt x="923619" y="835727"/>
                    </a:cubicBezTo>
                    <a:lnTo>
                      <a:pt x="922731" y="840343"/>
                    </a:lnTo>
                    <a:cubicBezTo>
                      <a:pt x="921488" y="847268"/>
                      <a:pt x="920423" y="854192"/>
                      <a:pt x="919535" y="861294"/>
                    </a:cubicBezTo>
                    <a:cubicBezTo>
                      <a:pt x="919180" y="863603"/>
                      <a:pt x="918825" y="866088"/>
                      <a:pt x="918648" y="868396"/>
                    </a:cubicBezTo>
                    <a:cubicBezTo>
                      <a:pt x="918293" y="866088"/>
                      <a:pt x="917937" y="863957"/>
                      <a:pt x="917760" y="861649"/>
                    </a:cubicBezTo>
                    <a:cubicBezTo>
                      <a:pt x="916872" y="854370"/>
                      <a:pt x="915629" y="847090"/>
                      <a:pt x="914387" y="839988"/>
                    </a:cubicBezTo>
                    <a:lnTo>
                      <a:pt x="913676" y="835905"/>
                    </a:lnTo>
                    <a:cubicBezTo>
                      <a:pt x="912789" y="831111"/>
                      <a:pt x="911723" y="826494"/>
                      <a:pt x="910658" y="821878"/>
                    </a:cubicBezTo>
                    <a:lnTo>
                      <a:pt x="910125" y="819925"/>
                    </a:lnTo>
                    <a:cubicBezTo>
                      <a:pt x="876036" y="670251"/>
                      <a:pt x="769328" y="548096"/>
                      <a:pt x="629240" y="492701"/>
                    </a:cubicBezTo>
                    <a:cubicBezTo>
                      <a:pt x="629240" y="489682"/>
                      <a:pt x="629240" y="485776"/>
                      <a:pt x="629240" y="484356"/>
                    </a:cubicBezTo>
                    <a:cubicBezTo>
                      <a:pt x="632258" y="327579"/>
                      <a:pt x="762048" y="200099"/>
                      <a:pt x="918470" y="200099"/>
                    </a:cubicBezTo>
                    <a:cubicBezTo>
                      <a:pt x="1074892" y="200099"/>
                      <a:pt x="1204682" y="327579"/>
                      <a:pt x="1207701" y="484356"/>
                    </a:cubicBezTo>
                    <a:cubicBezTo>
                      <a:pt x="1207701" y="485599"/>
                      <a:pt x="1207701" y="489682"/>
                      <a:pt x="1207701" y="492701"/>
                    </a:cubicBezTo>
                    <a:cubicBezTo>
                      <a:pt x="1067790" y="547919"/>
                      <a:pt x="961082" y="669896"/>
                      <a:pt x="926992" y="819570"/>
                    </a:cubicBezTo>
                    <a:close/>
                    <a:moveTo>
                      <a:pt x="1214270" y="489860"/>
                    </a:moveTo>
                    <a:cubicBezTo>
                      <a:pt x="1214270" y="487374"/>
                      <a:pt x="1214270" y="484889"/>
                      <a:pt x="1214270" y="484001"/>
                    </a:cubicBezTo>
                    <a:cubicBezTo>
                      <a:pt x="1211074" y="323673"/>
                      <a:pt x="1078443" y="193352"/>
                      <a:pt x="918648" y="193352"/>
                    </a:cubicBezTo>
                    <a:cubicBezTo>
                      <a:pt x="758852" y="193352"/>
                      <a:pt x="626222" y="323673"/>
                      <a:pt x="623026" y="484001"/>
                    </a:cubicBezTo>
                    <a:cubicBezTo>
                      <a:pt x="623026" y="485066"/>
                      <a:pt x="623026" y="487374"/>
                      <a:pt x="623026" y="489860"/>
                    </a:cubicBezTo>
                    <a:cubicBezTo>
                      <a:pt x="611130" y="485421"/>
                      <a:pt x="598879" y="481338"/>
                      <a:pt x="586450" y="477786"/>
                    </a:cubicBezTo>
                    <a:lnTo>
                      <a:pt x="586450" y="474768"/>
                    </a:lnTo>
                    <a:cubicBezTo>
                      <a:pt x="588048" y="387058"/>
                      <a:pt x="623381" y="305031"/>
                      <a:pt x="685879" y="243598"/>
                    </a:cubicBezTo>
                    <a:cubicBezTo>
                      <a:pt x="748376" y="181989"/>
                      <a:pt x="831115" y="148077"/>
                      <a:pt x="918648" y="148077"/>
                    </a:cubicBezTo>
                    <a:cubicBezTo>
                      <a:pt x="1098329" y="148077"/>
                      <a:pt x="1247472" y="294733"/>
                      <a:pt x="1250845" y="474768"/>
                    </a:cubicBezTo>
                    <a:lnTo>
                      <a:pt x="1250845" y="477786"/>
                    </a:lnTo>
                    <a:cubicBezTo>
                      <a:pt x="1238417" y="481515"/>
                      <a:pt x="1226166" y="485421"/>
                      <a:pt x="1214270" y="489860"/>
                    </a:cubicBezTo>
                    <a:close/>
                    <a:moveTo>
                      <a:pt x="1257060" y="476189"/>
                    </a:moveTo>
                    <a:lnTo>
                      <a:pt x="1257060" y="474946"/>
                    </a:lnTo>
                    <a:cubicBezTo>
                      <a:pt x="1255284" y="385638"/>
                      <a:pt x="1219419" y="301835"/>
                      <a:pt x="1155678" y="239159"/>
                    </a:cubicBezTo>
                    <a:cubicBezTo>
                      <a:pt x="1091937" y="176307"/>
                      <a:pt x="1007778" y="141862"/>
                      <a:pt x="918293" y="141862"/>
                    </a:cubicBezTo>
                    <a:cubicBezTo>
                      <a:pt x="828985" y="141862"/>
                      <a:pt x="744648" y="176484"/>
                      <a:pt x="680907" y="239159"/>
                    </a:cubicBezTo>
                    <a:cubicBezTo>
                      <a:pt x="617344" y="301835"/>
                      <a:pt x="581301" y="385638"/>
                      <a:pt x="579526" y="474946"/>
                    </a:cubicBezTo>
                    <a:lnTo>
                      <a:pt x="579526" y="476189"/>
                    </a:lnTo>
                    <a:cubicBezTo>
                      <a:pt x="568518" y="473170"/>
                      <a:pt x="557332" y="470685"/>
                      <a:pt x="545969" y="468554"/>
                    </a:cubicBezTo>
                    <a:cubicBezTo>
                      <a:pt x="548277" y="264904"/>
                      <a:pt x="714819" y="99605"/>
                      <a:pt x="918115" y="99605"/>
                    </a:cubicBezTo>
                    <a:cubicBezTo>
                      <a:pt x="1121411" y="99605"/>
                      <a:pt x="1287953" y="265082"/>
                      <a:pt x="1290262" y="468554"/>
                    </a:cubicBezTo>
                    <a:cubicBezTo>
                      <a:pt x="1279431" y="470685"/>
                      <a:pt x="1268245" y="473170"/>
                      <a:pt x="1257060" y="476189"/>
                    </a:cubicBezTo>
                    <a:close/>
                    <a:moveTo>
                      <a:pt x="1297009" y="467311"/>
                    </a:moveTo>
                    <a:cubicBezTo>
                      <a:pt x="1294168" y="260643"/>
                      <a:pt x="1124784" y="93036"/>
                      <a:pt x="918470" y="93036"/>
                    </a:cubicBezTo>
                    <a:cubicBezTo>
                      <a:pt x="711978" y="93036"/>
                      <a:pt x="542773" y="260643"/>
                      <a:pt x="539932" y="467311"/>
                    </a:cubicBezTo>
                    <a:cubicBezTo>
                      <a:pt x="527326" y="465181"/>
                      <a:pt x="514542" y="463405"/>
                      <a:pt x="501581" y="462340"/>
                    </a:cubicBezTo>
                    <a:cubicBezTo>
                      <a:pt x="508683" y="237029"/>
                      <a:pt x="694579" y="54508"/>
                      <a:pt x="918470" y="54508"/>
                    </a:cubicBezTo>
                    <a:cubicBezTo>
                      <a:pt x="1027841" y="54508"/>
                      <a:pt x="1131176" y="96587"/>
                      <a:pt x="1209476" y="173111"/>
                    </a:cubicBezTo>
                    <a:cubicBezTo>
                      <a:pt x="1287598" y="249457"/>
                      <a:pt x="1332341" y="351549"/>
                      <a:pt x="1335537" y="460564"/>
                    </a:cubicBezTo>
                    <a:lnTo>
                      <a:pt x="1335537" y="462340"/>
                    </a:lnTo>
                    <a:cubicBezTo>
                      <a:pt x="1322576" y="463405"/>
                      <a:pt x="1309792" y="465181"/>
                      <a:pt x="1297009" y="467311"/>
                    </a:cubicBezTo>
                    <a:close/>
                    <a:moveTo>
                      <a:pt x="1341929" y="461807"/>
                    </a:moveTo>
                    <a:lnTo>
                      <a:pt x="1341929" y="460209"/>
                    </a:lnTo>
                    <a:cubicBezTo>
                      <a:pt x="1338733" y="349418"/>
                      <a:pt x="1293280" y="245729"/>
                      <a:pt x="1213915" y="168139"/>
                    </a:cubicBezTo>
                    <a:cubicBezTo>
                      <a:pt x="1134372" y="90550"/>
                      <a:pt x="1029439" y="47761"/>
                      <a:pt x="918470" y="47761"/>
                    </a:cubicBezTo>
                    <a:cubicBezTo>
                      <a:pt x="691205" y="47761"/>
                      <a:pt x="502469" y="232945"/>
                      <a:pt x="495189" y="461630"/>
                    </a:cubicBezTo>
                    <a:cubicBezTo>
                      <a:pt x="484891" y="460919"/>
                      <a:pt x="474593" y="460387"/>
                      <a:pt x="464118" y="460209"/>
                    </a:cubicBezTo>
                    <a:lnTo>
                      <a:pt x="464118" y="456836"/>
                    </a:lnTo>
                    <a:cubicBezTo>
                      <a:pt x="467846" y="209864"/>
                      <a:pt x="668479" y="9588"/>
                      <a:pt x="915274" y="7990"/>
                    </a:cubicBezTo>
                    <a:lnTo>
                      <a:pt x="921311" y="7990"/>
                    </a:lnTo>
                    <a:cubicBezTo>
                      <a:pt x="1156033" y="7990"/>
                      <a:pt x="1347078" y="188203"/>
                      <a:pt x="1370692" y="417597"/>
                    </a:cubicBezTo>
                    <a:lnTo>
                      <a:pt x="1371047" y="421148"/>
                    </a:lnTo>
                    <a:cubicBezTo>
                      <a:pt x="1371580" y="427362"/>
                      <a:pt x="1372112" y="433754"/>
                      <a:pt x="1372467" y="440146"/>
                    </a:cubicBezTo>
                    <a:cubicBezTo>
                      <a:pt x="1372645" y="442987"/>
                      <a:pt x="1372645" y="445828"/>
                      <a:pt x="1372645" y="448668"/>
                    </a:cubicBezTo>
                    <a:cubicBezTo>
                      <a:pt x="1372823" y="452574"/>
                      <a:pt x="1373000" y="456481"/>
                      <a:pt x="1373000" y="460564"/>
                    </a:cubicBezTo>
                    <a:cubicBezTo>
                      <a:pt x="1362525" y="460564"/>
                      <a:pt x="1352227" y="461097"/>
                      <a:pt x="1341929" y="461807"/>
                    </a:cubicBezTo>
                    <a:close/>
                  </a:path>
                </a:pathLst>
              </a:custGeom>
              <a:grpFill/>
              <a:ln w="10769" cap="flat">
                <a:noFill/>
                <a:prstDash val="solid"/>
                <a:miter/>
              </a:ln>
            </p:spPr>
            <p:txBody>
              <a:bodyPr rtlCol="0" anchor="ctr"/>
              <a:lstStyle/>
              <a:p>
                <a:endParaRPr lang="en-US" dirty="0"/>
              </a:p>
            </p:txBody>
          </p:sp>
          <p:sp>
            <p:nvSpPr>
              <p:cNvPr id="1235" name="Freeform: Shape 1234">
                <a:extLst>
                  <a:ext uri="{FF2B5EF4-FFF2-40B4-BE49-F238E27FC236}">
                    <a16:creationId xmlns:a16="http://schemas.microsoft.com/office/drawing/2014/main" id="{FA054242-8013-4FAB-A490-EF6782DB14A9}"/>
                  </a:ext>
                </a:extLst>
              </p:cNvPr>
              <p:cNvSpPr/>
              <p:nvPr/>
            </p:nvSpPr>
            <p:spPr>
              <a:xfrm>
                <a:off x="3348608" y="3768850"/>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cubicBezTo>
                      <a:pt x="512944" y="6392"/>
                      <a:pt x="658713" y="145236"/>
                      <a:pt x="669366" y="318879"/>
                    </a:cubicBezTo>
                    <a:lnTo>
                      <a:pt x="669366" y="318879"/>
                    </a:lnTo>
                    <a:lnTo>
                      <a:pt x="675758" y="318879"/>
                    </a:lnTo>
                    <a:cubicBezTo>
                      <a:pt x="670787" y="234898"/>
                      <a:pt x="635277" y="156599"/>
                      <a:pt x="575087" y="97297"/>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236" name="Freeform: Shape 1235">
                <a:extLst>
                  <a:ext uri="{FF2B5EF4-FFF2-40B4-BE49-F238E27FC236}">
                    <a16:creationId xmlns:a16="http://schemas.microsoft.com/office/drawing/2014/main" id="{9ED1B15D-B8ED-41C8-B564-AF6C31C7C340}"/>
                  </a:ext>
                </a:extLst>
              </p:cNvPr>
              <p:cNvSpPr/>
              <p:nvPr/>
            </p:nvSpPr>
            <p:spPr>
              <a:xfrm>
                <a:off x="3392463" y="3820517"/>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237" name="Freeform: Shape 1236">
                <a:extLst>
                  <a:ext uri="{FF2B5EF4-FFF2-40B4-BE49-F238E27FC236}">
                    <a16:creationId xmlns:a16="http://schemas.microsoft.com/office/drawing/2014/main" id="{BD303FAE-B3D3-4B62-83E5-317CC6BFA1D7}"/>
                  </a:ext>
                </a:extLst>
              </p:cNvPr>
              <p:cNvSpPr/>
              <p:nvPr/>
            </p:nvSpPr>
            <p:spPr>
              <a:xfrm>
                <a:off x="3772422" y="4087552"/>
                <a:ext cx="742872" cy="190688"/>
              </a:xfrm>
              <a:custGeom>
                <a:avLst/>
                <a:gdLst>
                  <a:gd name="connsiteX0" fmla="*/ 540465 w 742872"/>
                  <a:gd name="connsiteY0" fmla="*/ 34090 h 190688"/>
                  <a:gd name="connsiteX1" fmla="*/ 540465 w 742872"/>
                  <a:gd name="connsiteY1" fmla="*/ 25745 h 190688"/>
                  <a:gd name="connsiteX2" fmla="*/ 542240 w 742872"/>
                  <a:gd name="connsiteY2" fmla="*/ 177 h 190688"/>
                  <a:gd name="connsiteX3" fmla="*/ 542063 w 742872"/>
                  <a:gd name="connsiteY3" fmla="*/ 177 h 190688"/>
                  <a:gd name="connsiteX4" fmla="*/ 535848 w 742872"/>
                  <a:gd name="connsiteY4" fmla="*/ 177 h 190688"/>
                  <a:gd name="connsiteX5" fmla="*/ 534250 w 742872"/>
                  <a:gd name="connsiteY5" fmla="*/ 25567 h 190688"/>
                  <a:gd name="connsiteX6" fmla="*/ 534250 w 742872"/>
                  <a:gd name="connsiteY6" fmla="*/ 31426 h 190688"/>
                  <a:gd name="connsiteX7" fmla="*/ 497675 w 742872"/>
                  <a:gd name="connsiteY7" fmla="*/ 19353 h 190688"/>
                  <a:gd name="connsiteX8" fmla="*/ 497675 w 742872"/>
                  <a:gd name="connsiteY8" fmla="*/ 16335 h 190688"/>
                  <a:gd name="connsiteX9" fmla="*/ 498385 w 742872"/>
                  <a:gd name="connsiteY9" fmla="*/ 0 h 190688"/>
                  <a:gd name="connsiteX10" fmla="*/ 498207 w 742872"/>
                  <a:gd name="connsiteY10" fmla="*/ 0 h 190688"/>
                  <a:gd name="connsiteX11" fmla="*/ 491816 w 742872"/>
                  <a:gd name="connsiteY11" fmla="*/ 0 h 190688"/>
                  <a:gd name="connsiteX12" fmla="*/ 491106 w 742872"/>
                  <a:gd name="connsiteY12" fmla="*/ 16157 h 190688"/>
                  <a:gd name="connsiteX13" fmla="*/ 491106 w 742872"/>
                  <a:gd name="connsiteY13" fmla="*/ 17400 h 190688"/>
                  <a:gd name="connsiteX14" fmla="*/ 457548 w 742872"/>
                  <a:gd name="connsiteY14" fmla="*/ 9765 h 190688"/>
                  <a:gd name="connsiteX15" fmla="*/ 457903 w 742872"/>
                  <a:gd name="connsiteY15" fmla="*/ 0 h 190688"/>
                  <a:gd name="connsiteX16" fmla="*/ 457903 w 742872"/>
                  <a:gd name="connsiteY16" fmla="*/ 0 h 190688"/>
                  <a:gd name="connsiteX17" fmla="*/ 451512 w 742872"/>
                  <a:gd name="connsiteY17" fmla="*/ 0 h 190688"/>
                  <a:gd name="connsiteX18" fmla="*/ 451157 w 742872"/>
                  <a:gd name="connsiteY18" fmla="*/ 8700 h 190688"/>
                  <a:gd name="connsiteX19" fmla="*/ 412806 w 742872"/>
                  <a:gd name="connsiteY19" fmla="*/ 3728 h 190688"/>
                  <a:gd name="connsiteX20" fmla="*/ 412983 w 742872"/>
                  <a:gd name="connsiteY20" fmla="*/ 177 h 190688"/>
                  <a:gd name="connsiteX21" fmla="*/ 412806 w 742872"/>
                  <a:gd name="connsiteY21" fmla="*/ 177 h 190688"/>
                  <a:gd name="connsiteX22" fmla="*/ 406414 w 742872"/>
                  <a:gd name="connsiteY22" fmla="*/ 177 h 190688"/>
                  <a:gd name="connsiteX23" fmla="*/ 406236 w 742872"/>
                  <a:gd name="connsiteY23" fmla="*/ 3373 h 190688"/>
                  <a:gd name="connsiteX24" fmla="*/ 375165 w 742872"/>
                  <a:gd name="connsiteY24" fmla="*/ 1243 h 190688"/>
                  <a:gd name="connsiteX25" fmla="*/ 375165 w 742872"/>
                  <a:gd name="connsiteY25" fmla="*/ 355 h 190688"/>
                  <a:gd name="connsiteX26" fmla="*/ 368595 w 742872"/>
                  <a:gd name="connsiteY26" fmla="*/ 355 h 190688"/>
                  <a:gd name="connsiteX27" fmla="*/ 368595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7 h 190688"/>
                  <a:gd name="connsiteX34" fmla="*/ 286034 w 742872"/>
                  <a:gd name="connsiteY34" fmla="*/ 177 h 190688"/>
                  <a:gd name="connsiteX35" fmla="*/ 286390 w 742872"/>
                  <a:gd name="connsiteY35" fmla="*/ 8345 h 190688"/>
                  <a:gd name="connsiteX36" fmla="*/ 252832 w 742872"/>
                  <a:gd name="connsiteY36" fmla="*/ 15979 h 190688"/>
                  <a:gd name="connsiteX37" fmla="*/ 252832 w 742872"/>
                  <a:gd name="connsiteY37" fmla="*/ 14204 h 190688"/>
                  <a:gd name="connsiteX38" fmla="*/ 252300 w 742872"/>
                  <a:gd name="connsiteY38" fmla="*/ 177 h 190688"/>
                  <a:gd name="connsiteX39" fmla="*/ 252300 w 742872"/>
                  <a:gd name="connsiteY39" fmla="*/ 177 h 190688"/>
                  <a:gd name="connsiteX40" fmla="*/ 245908 w 742872"/>
                  <a:gd name="connsiteY40" fmla="*/ 177 h 190688"/>
                  <a:gd name="connsiteX41" fmla="*/ 246618 w 742872"/>
                  <a:gd name="connsiteY41" fmla="*/ 14381 h 190688"/>
                  <a:gd name="connsiteX42" fmla="*/ 246618 w 742872"/>
                  <a:gd name="connsiteY42" fmla="*/ 17932 h 190688"/>
                  <a:gd name="connsiteX43" fmla="*/ 210043 w 742872"/>
                  <a:gd name="connsiteY43" fmla="*/ 30006 h 190688"/>
                  <a:gd name="connsiteX44" fmla="*/ 210043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10 w 742872"/>
                  <a:gd name="connsiteY53" fmla="*/ 8345 h 190688"/>
                  <a:gd name="connsiteX54" fmla="*/ 735593 w 742872"/>
                  <a:gd name="connsiteY54" fmla="*/ 190689 h 190688"/>
                  <a:gd name="connsiteX55" fmla="*/ 742872 w 742872"/>
                  <a:gd name="connsiteY55" fmla="*/ 190689 h 190688"/>
                  <a:gd name="connsiteX56" fmla="*/ 540465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465" y="34090"/>
                    </a:moveTo>
                    <a:cubicBezTo>
                      <a:pt x="540465" y="30894"/>
                      <a:pt x="540465" y="26988"/>
                      <a:pt x="540465" y="25745"/>
                    </a:cubicBezTo>
                    <a:cubicBezTo>
                      <a:pt x="540642" y="17222"/>
                      <a:pt x="541175" y="8700"/>
                      <a:pt x="542240" y="177"/>
                    </a:cubicBezTo>
                    <a:lnTo>
                      <a:pt x="542063" y="177"/>
                    </a:lnTo>
                    <a:lnTo>
                      <a:pt x="535848" y="177"/>
                    </a:lnTo>
                    <a:cubicBezTo>
                      <a:pt x="534961" y="8522"/>
                      <a:pt x="534428" y="17045"/>
                      <a:pt x="534250" y="25567"/>
                    </a:cubicBezTo>
                    <a:cubicBezTo>
                      <a:pt x="534250" y="26455"/>
                      <a:pt x="534250" y="28941"/>
                      <a:pt x="534250" y="31426"/>
                    </a:cubicBezTo>
                    <a:cubicBezTo>
                      <a:pt x="522354" y="26988"/>
                      <a:pt x="510103" y="22904"/>
                      <a:pt x="497675" y="19353"/>
                    </a:cubicBezTo>
                    <a:lnTo>
                      <a:pt x="497675" y="16335"/>
                    </a:lnTo>
                    <a:cubicBezTo>
                      <a:pt x="497852" y="10831"/>
                      <a:pt x="498030" y="5504"/>
                      <a:pt x="498385" y="0"/>
                    </a:cubicBezTo>
                    <a:lnTo>
                      <a:pt x="498207" y="0"/>
                    </a:lnTo>
                    <a:lnTo>
                      <a:pt x="491816" y="0"/>
                    </a:lnTo>
                    <a:cubicBezTo>
                      <a:pt x="491460" y="5327"/>
                      <a:pt x="491283" y="10831"/>
                      <a:pt x="491106" y="16157"/>
                    </a:cubicBezTo>
                    <a:lnTo>
                      <a:pt x="491106" y="17400"/>
                    </a:lnTo>
                    <a:cubicBezTo>
                      <a:pt x="480097" y="14381"/>
                      <a:pt x="468912" y="11896"/>
                      <a:pt x="457548" y="9765"/>
                    </a:cubicBezTo>
                    <a:cubicBezTo>
                      <a:pt x="457548" y="6392"/>
                      <a:pt x="457726" y="3196"/>
                      <a:pt x="457903" y="0"/>
                    </a:cubicBezTo>
                    <a:lnTo>
                      <a:pt x="457903" y="0"/>
                    </a:lnTo>
                    <a:lnTo>
                      <a:pt x="451512" y="0"/>
                    </a:lnTo>
                    <a:cubicBezTo>
                      <a:pt x="451334" y="2841"/>
                      <a:pt x="451157" y="5681"/>
                      <a:pt x="451157" y="8700"/>
                    </a:cubicBezTo>
                    <a:cubicBezTo>
                      <a:pt x="438550" y="6569"/>
                      <a:pt x="425767" y="4794"/>
                      <a:pt x="412806" y="3728"/>
                    </a:cubicBezTo>
                    <a:lnTo>
                      <a:pt x="412983" y="177"/>
                    </a:lnTo>
                    <a:lnTo>
                      <a:pt x="412806" y="177"/>
                    </a:lnTo>
                    <a:lnTo>
                      <a:pt x="406414" y="177"/>
                    </a:lnTo>
                    <a:lnTo>
                      <a:pt x="406236" y="3373"/>
                    </a:lnTo>
                    <a:cubicBezTo>
                      <a:pt x="395938" y="2663"/>
                      <a:pt x="385640" y="1243"/>
                      <a:pt x="375165" y="1243"/>
                    </a:cubicBezTo>
                    <a:lnTo>
                      <a:pt x="375165" y="355"/>
                    </a:lnTo>
                    <a:lnTo>
                      <a:pt x="368595" y="355"/>
                    </a:lnTo>
                    <a:lnTo>
                      <a:pt x="368595" y="1243"/>
                    </a:lnTo>
                    <a:cubicBezTo>
                      <a:pt x="358120" y="1243"/>
                      <a:pt x="347822" y="1065"/>
                      <a:pt x="337524" y="1776"/>
                    </a:cubicBezTo>
                    <a:lnTo>
                      <a:pt x="337524" y="355"/>
                    </a:lnTo>
                    <a:lnTo>
                      <a:pt x="331132" y="355"/>
                    </a:lnTo>
                    <a:lnTo>
                      <a:pt x="331132" y="2308"/>
                    </a:lnTo>
                    <a:cubicBezTo>
                      <a:pt x="318171" y="3373"/>
                      <a:pt x="305387" y="5149"/>
                      <a:pt x="292781" y="7280"/>
                    </a:cubicBezTo>
                    <a:cubicBezTo>
                      <a:pt x="292781" y="4971"/>
                      <a:pt x="292604" y="2663"/>
                      <a:pt x="292426" y="177"/>
                    </a:cubicBezTo>
                    <a:lnTo>
                      <a:pt x="286034" y="177"/>
                    </a:lnTo>
                    <a:cubicBezTo>
                      <a:pt x="286034" y="2841"/>
                      <a:pt x="286212" y="5681"/>
                      <a:pt x="286390" y="8345"/>
                    </a:cubicBezTo>
                    <a:cubicBezTo>
                      <a:pt x="275026" y="10475"/>
                      <a:pt x="263840" y="13139"/>
                      <a:pt x="252832" y="15979"/>
                    </a:cubicBezTo>
                    <a:lnTo>
                      <a:pt x="252832" y="14204"/>
                    </a:lnTo>
                    <a:cubicBezTo>
                      <a:pt x="252655" y="9588"/>
                      <a:pt x="252477" y="4794"/>
                      <a:pt x="252300" y="177"/>
                    </a:cubicBezTo>
                    <a:lnTo>
                      <a:pt x="252300" y="177"/>
                    </a:lnTo>
                    <a:lnTo>
                      <a:pt x="245908" y="177"/>
                    </a:lnTo>
                    <a:cubicBezTo>
                      <a:pt x="246263" y="4794"/>
                      <a:pt x="246441" y="9588"/>
                      <a:pt x="246618" y="14381"/>
                    </a:cubicBezTo>
                    <a:lnTo>
                      <a:pt x="246618" y="17932"/>
                    </a:lnTo>
                    <a:cubicBezTo>
                      <a:pt x="234190" y="21483"/>
                      <a:pt x="222116" y="25567"/>
                      <a:pt x="210043" y="30006"/>
                    </a:cubicBezTo>
                    <a:cubicBezTo>
                      <a:pt x="210043" y="27343"/>
                      <a:pt x="210043" y="24679"/>
                      <a:pt x="210043" y="23614"/>
                    </a:cubicBezTo>
                    <a:cubicBezTo>
                      <a:pt x="209865" y="15802"/>
                      <a:pt x="209332" y="7990"/>
                      <a:pt x="208622" y="355"/>
                    </a:cubicBezTo>
                    <a:lnTo>
                      <a:pt x="208622" y="355"/>
                    </a:lnTo>
                    <a:lnTo>
                      <a:pt x="202230" y="355"/>
                    </a:lnTo>
                    <a:cubicBezTo>
                      <a:pt x="202940"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8" y="9410"/>
                      <a:pt x="368773" y="8345"/>
                    </a:cubicBezTo>
                    <a:lnTo>
                      <a:pt x="374810" y="8345"/>
                    </a:lnTo>
                    <a:cubicBezTo>
                      <a:pt x="522887" y="8345"/>
                      <a:pt x="653387" y="80075"/>
                      <a:pt x="735593" y="190689"/>
                    </a:cubicBezTo>
                    <a:lnTo>
                      <a:pt x="742872" y="190689"/>
                    </a:lnTo>
                    <a:cubicBezTo>
                      <a:pt x="691738" y="120911"/>
                      <a:pt x="621783" y="66226"/>
                      <a:pt x="540465" y="34090"/>
                    </a:cubicBezTo>
                    <a:close/>
                  </a:path>
                </a:pathLst>
              </a:custGeom>
              <a:grpFill/>
              <a:ln w="10769" cap="flat">
                <a:noFill/>
                <a:prstDash val="solid"/>
                <a:miter/>
              </a:ln>
            </p:spPr>
            <p:txBody>
              <a:bodyPr rtlCol="0" anchor="ctr"/>
              <a:lstStyle/>
              <a:p>
                <a:endParaRPr lang="en-US" dirty="0"/>
              </a:p>
            </p:txBody>
          </p:sp>
          <p:sp>
            <p:nvSpPr>
              <p:cNvPr id="1238" name="Freeform: Shape 1237">
                <a:extLst>
                  <a:ext uri="{FF2B5EF4-FFF2-40B4-BE49-F238E27FC236}">
                    <a16:creationId xmlns:a16="http://schemas.microsoft.com/office/drawing/2014/main" id="{7F1437EF-9B3D-43AD-91C6-3ACDF17310AC}"/>
                  </a:ext>
                </a:extLst>
              </p:cNvPr>
              <p:cNvSpPr/>
              <p:nvPr/>
            </p:nvSpPr>
            <p:spPr>
              <a:xfrm>
                <a:off x="3225388" y="4180411"/>
                <a:ext cx="253542" cy="97474"/>
              </a:xfrm>
              <a:custGeom>
                <a:avLst/>
                <a:gdLst>
                  <a:gd name="connsiteX0" fmla="*/ 177 w 253542"/>
                  <a:gd name="connsiteY0" fmla="*/ 6570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7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7" y="6570"/>
                    </a:moveTo>
                    <a:cubicBezTo>
                      <a:pt x="92682" y="6570"/>
                      <a:pt x="177906" y="41014"/>
                      <a:pt x="243955" y="97475"/>
                    </a:cubicBezTo>
                    <a:lnTo>
                      <a:pt x="253542" y="97475"/>
                    </a:lnTo>
                    <a:cubicBezTo>
                      <a:pt x="185718" y="37108"/>
                      <a:pt x="96588" y="0"/>
                      <a:pt x="0" y="0"/>
                    </a:cubicBezTo>
                    <a:lnTo>
                      <a:pt x="0" y="6570"/>
                    </a:lnTo>
                    <a:close/>
                  </a:path>
                </a:pathLst>
              </a:custGeom>
              <a:grpFill/>
              <a:ln w="10769" cap="flat">
                <a:noFill/>
                <a:prstDash val="solid"/>
                <a:miter/>
              </a:ln>
            </p:spPr>
            <p:txBody>
              <a:bodyPr rtlCol="0" anchor="ctr"/>
              <a:lstStyle/>
              <a:p>
                <a:endParaRPr lang="en-US" dirty="0"/>
              </a:p>
            </p:txBody>
          </p:sp>
          <p:sp>
            <p:nvSpPr>
              <p:cNvPr id="1239" name="Freeform: Shape 1238">
                <a:extLst>
                  <a:ext uri="{FF2B5EF4-FFF2-40B4-BE49-F238E27FC236}">
                    <a16:creationId xmlns:a16="http://schemas.microsoft.com/office/drawing/2014/main" id="{6833BD17-B246-409B-8861-C2D175C7F743}"/>
                  </a:ext>
                </a:extLst>
              </p:cNvPr>
              <p:cNvSpPr/>
              <p:nvPr/>
            </p:nvSpPr>
            <p:spPr>
              <a:xfrm>
                <a:off x="3226276" y="4087552"/>
                <a:ext cx="375342" cy="190333"/>
              </a:xfrm>
              <a:custGeom>
                <a:avLst/>
                <a:gdLst>
                  <a:gd name="connsiteX0" fmla="*/ 171159 w 375342"/>
                  <a:gd name="connsiteY0" fmla="*/ 32314 h 190333"/>
                  <a:gd name="connsiteX1" fmla="*/ 171159 w 375342"/>
                  <a:gd name="connsiteY1" fmla="*/ 23614 h 190333"/>
                  <a:gd name="connsiteX2" fmla="*/ 172579 w 375342"/>
                  <a:gd name="connsiteY2" fmla="*/ 177 h 190333"/>
                  <a:gd name="connsiteX3" fmla="*/ 166188 w 375342"/>
                  <a:gd name="connsiteY3" fmla="*/ 177 h 190333"/>
                  <a:gd name="connsiteX4" fmla="*/ 166188 w 375342"/>
                  <a:gd name="connsiteY4" fmla="*/ 177 h 190333"/>
                  <a:gd name="connsiteX5" fmla="*/ 164767 w 375342"/>
                  <a:gd name="connsiteY5" fmla="*/ 23436 h 190333"/>
                  <a:gd name="connsiteX6" fmla="*/ 164767 w 375342"/>
                  <a:gd name="connsiteY6" fmla="*/ 29828 h 190333"/>
                  <a:gd name="connsiteX7" fmla="*/ 128191 w 375342"/>
                  <a:gd name="connsiteY7" fmla="*/ 17755 h 190333"/>
                  <a:gd name="connsiteX8" fmla="*/ 128191 w 375342"/>
                  <a:gd name="connsiteY8" fmla="*/ 14204 h 190333"/>
                  <a:gd name="connsiteX9" fmla="*/ 128724 w 375342"/>
                  <a:gd name="connsiteY9" fmla="*/ 0 h 190333"/>
                  <a:gd name="connsiteX10" fmla="*/ 122332 w 375342"/>
                  <a:gd name="connsiteY10" fmla="*/ 0 h 190333"/>
                  <a:gd name="connsiteX11" fmla="*/ 122332 w 375342"/>
                  <a:gd name="connsiteY11" fmla="*/ 0 h 190333"/>
                  <a:gd name="connsiteX12" fmla="*/ 121800 w 375342"/>
                  <a:gd name="connsiteY12" fmla="*/ 14026 h 190333"/>
                  <a:gd name="connsiteX13" fmla="*/ 121800 w 375342"/>
                  <a:gd name="connsiteY13" fmla="*/ 15802 h 190333"/>
                  <a:gd name="connsiteX14" fmla="*/ 88242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7 h 190333"/>
                  <a:gd name="connsiteX21" fmla="*/ 37463 w 375342"/>
                  <a:gd name="connsiteY21" fmla="*/ 177 h 190333"/>
                  <a:gd name="connsiteX22" fmla="*/ 37463 w 375342"/>
                  <a:gd name="connsiteY22" fmla="*/ 177 h 190333"/>
                  <a:gd name="connsiteX23" fmla="*/ 37463 w 375342"/>
                  <a:gd name="connsiteY23" fmla="*/ 1598 h 190333"/>
                  <a:gd name="connsiteX24" fmla="*/ 6392 w 375342"/>
                  <a:gd name="connsiteY24" fmla="*/ 177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2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6" y="15802"/>
                      <a:pt x="171869" y="7990"/>
                      <a:pt x="172579" y="177"/>
                    </a:cubicBezTo>
                    <a:lnTo>
                      <a:pt x="166188" y="177"/>
                    </a:lnTo>
                    <a:lnTo>
                      <a:pt x="166188" y="177"/>
                    </a:lnTo>
                    <a:cubicBezTo>
                      <a:pt x="165477" y="7812"/>
                      <a:pt x="164945" y="15624"/>
                      <a:pt x="164767" y="23436"/>
                    </a:cubicBezTo>
                    <a:cubicBezTo>
                      <a:pt x="164767" y="24502"/>
                      <a:pt x="164767" y="27165"/>
                      <a:pt x="164767" y="29828"/>
                    </a:cubicBezTo>
                    <a:cubicBezTo>
                      <a:pt x="152871" y="25390"/>
                      <a:pt x="140620" y="21306"/>
                      <a:pt x="128191" y="17755"/>
                    </a:cubicBezTo>
                    <a:lnTo>
                      <a:pt x="128191" y="14204"/>
                    </a:lnTo>
                    <a:cubicBezTo>
                      <a:pt x="128191" y="9410"/>
                      <a:pt x="128547" y="4794"/>
                      <a:pt x="128724" y="0"/>
                    </a:cubicBezTo>
                    <a:lnTo>
                      <a:pt x="122332" y="0"/>
                    </a:lnTo>
                    <a:lnTo>
                      <a:pt x="122332" y="0"/>
                    </a:lnTo>
                    <a:cubicBezTo>
                      <a:pt x="122155" y="4616"/>
                      <a:pt x="121800" y="9233"/>
                      <a:pt x="121800" y="14026"/>
                    </a:cubicBezTo>
                    <a:lnTo>
                      <a:pt x="121800" y="15802"/>
                    </a:lnTo>
                    <a:cubicBezTo>
                      <a:pt x="110792" y="12784"/>
                      <a:pt x="99606" y="10298"/>
                      <a:pt x="88242" y="8167"/>
                    </a:cubicBezTo>
                    <a:cubicBezTo>
                      <a:pt x="88242" y="5504"/>
                      <a:pt x="88420" y="2663"/>
                      <a:pt x="88598" y="0"/>
                    </a:cubicBezTo>
                    <a:lnTo>
                      <a:pt x="82206" y="0"/>
                    </a:lnTo>
                    <a:lnTo>
                      <a:pt x="82206" y="0"/>
                    </a:lnTo>
                    <a:cubicBezTo>
                      <a:pt x="82206" y="2308"/>
                      <a:pt x="82028" y="4616"/>
                      <a:pt x="82028" y="7102"/>
                    </a:cubicBezTo>
                    <a:cubicBezTo>
                      <a:pt x="69422" y="4971"/>
                      <a:pt x="56638" y="3196"/>
                      <a:pt x="43677" y="2131"/>
                    </a:cubicBezTo>
                    <a:lnTo>
                      <a:pt x="43855" y="177"/>
                    </a:lnTo>
                    <a:lnTo>
                      <a:pt x="37463" y="177"/>
                    </a:lnTo>
                    <a:lnTo>
                      <a:pt x="37463" y="177"/>
                    </a:lnTo>
                    <a:lnTo>
                      <a:pt x="37463" y="1598"/>
                    </a:lnTo>
                    <a:cubicBezTo>
                      <a:pt x="27165" y="888"/>
                      <a:pt x="16867" y="355"/>
                      <a:pt x="6392" y="177"/>
                    </a:cubicBezTo>
                    <a:lnTo>
                      <a:pt x="6392" y="0"/>
                    </a:lnTo>
                    <a:lnTo>
                      <a:pt x="0" y="0"/>
                    </a:lnTo>
                    <a:lnTo>
                      <a:pt x="0" y="3373"/>
                    </a:lnTo>
                    <a:lnTo>
                      <a:pt x="0" y="8345"/>
                    </a:lnTo>
                    <a:lnTo>
                      <a:pt x="3196" y="8345"/>
                    </a:lnTo>
                    <a:cubicBezTo>
                      <a:pt x="151451" y="8345"/>
                      <a:pt x="283193" y="79897"/>
                      <a:pt x="366287" y="190333"/>
                    </a:cubicBezTo>
                    <a:lnTo>
                      <a:pt x="375342" y="190333"/>
                    </a:lnTo>
                    <a:cubicBezTo>
                      <a:pt x="323497" y="120201"/>
                      <a:pt x="253010" y="64628"/>
                      <a:pt x="171159" y="32314"/>
                    </a:cubicBezTo>
                    <a:close/>
                  </a:path>
                </a:pathLst>
              </a:custGeom>
              <a:grpFill/>
              <a:ln w="10769" cap="flat">
                <a:noFill/>
                <a:prstDash val="solid"/>
                <a:miter/>
              </a:ln>
            </p:spPr>
            <p:txBody>
              <a:bodyPr rtlCol="0" anchor="ctr"/>
              <a:lstStyle/>
              <a:p>
                <a:endParaRPr lang="en-US" dirty="0"/>
              </a:p>
            </p:txBody>
          </p:sp>
          <p:sp>
            <p:nvSpPr>
              <p:cNvPr id="1240" name="Freeform: Shape 1239">
                <a:extLst>
                  <a:ext uri="{FF2B5EF4-FFF2-40B4-BE49-F238E27FC236}">
                    <a16:creationId xmlns:a16="http://schemas.microsoft.com/office/drawing/2014/main" id="{F90B1F13-019D-4644-8F0A-76D0EE79D946}"/>
                  </a:ext>
                </a:extLst>
              </p:cNvPr>
              <p:cNvSpPr/>
              <p:nvPr/>
            </p:nvSpPr>
            <p:spPr>
              <a:xfrm>
                <a:off x="3225210" y="4135491"/>
                <a:ext cx="319769" cy="142395"/>
              </a:xfrm>
              <a:custGeom>
                <a:avLst/>
                <a:gdLst>
                  <a:gd name="connsiteX0" fmla="*/ 0 w 319769"/>
                  <a:gd name="connsiteY0" fmla="*/ 0 h 142395"/>
                  <a:gd name="connsiteX1" fmla="*/ 0 w 319769"/>
                  <a:gd name="connsiteY1" fmla="*/ 6392 h 142395"/>
                  <a:gd name="connsiteX2" fmla="*/ 294557 w 319769"/>
                  <a:gd name="connsiteY2" fmla="*/ 124995 h 142395"/>
                  <a:gd name="connsiteX3" fmla="*/ 310892 w 319769"/>
                  <a:gd name="connsiteY3" fmla="*/ 142395 h 142395"/>
                  <a:gd name="connsiteX4" fmla="*/ 319769 w 319769"/>
                  <a:gd name="connsiteY4" fmla="*/ 142395 h 142395"/>
                  <a:gd name="connsiteX5" fmla="*/ 299173 w 319769"/>
                  <a:gd name="connsiteY5" fmla="*/ 120201 h 142395"/>
                  <a:gd name="connsiteX6" fmla="*/ 0 w 319769"/>
                  <a:gd name="connsiteY6"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5">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631" y="42790"/>
                      <a:pt x="110969" y="0"/>
                      <a:pt x="0" y="0"/>
                    </a:cubicBezTo>
                    <a:close/>
                  </a:path>
                </a:pathLst>
              </a:custGeom>
              <a:grpFill/>
              <a:ln w="10769" cap="flat">
                <a:noFill/>
                <a:prstDash val="solid"/>
                <a:miter/>
              </a:ln>
            </p:spPr>
            <p:txBody>
              <a:bodyPr rtlCol="0" anchor="ctr"/>
              <a:lstStyle/>
              <a:p>
                <a:endParaRPr lang="en-US" dirty="0"/>
              </a:p>
            </p:txBody>
          </p:sp>
          <p:sp>
            <p:nvSpPr>
              <p:cNvPr id="1241" name="Freeform: Shape 1240">
                <a:extLst>
                  <a:ext uri="{FF2B5EF4-FFF2-40B4-BE49-F238E27FC236}">
                    <a16:creationId xmlns:a16="http://schemas.microsoft.com/office/drawing/2014/main" id="{2B3801FF-7759-42C2-9E50-570229795F5E}"/>
                  </a:ext>
                </a:extLst>
              </p:cNvPr>
              <p:cNvSpPr/>
              <p:nvPr/>
            </p:nvSpPr>
            <p:spPr>
              <a:xfrm>
                <a:off x="3225388" y="4229415"/>
                <a:ext cx="176840" cy="48648"/>
              </a:xfrm>
              <a:custGeom>
                <a:avLst/>
                <a:gdLst>
                  <a:gd name="connsiteX0" fmla="*/ 177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7" y="6392"/>
                    </a:moveTo>
                    <a:cubicBezTo>
                      <a:pt x="58237" y="6392"/>
                      <a:pt x="113277" y="21839"/>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242" name="Freeform: Shape 1241">
                <a:extLst>
                  <a:ext uri="{FF2B5EF4-FFF2-40B4-BE49-F238E27FC236}">
                    <a16:creationId xmlns:a16="http://schemas.microsoft.com/office/drawing/2014/main" id="{595C7FBF-D98D-46F1-B934-5F2C4655097B}"/>
                  </a:ext>
                </a:extLst>
              </p:cNvPr>
              <p:cNvSpPr/>
              <p:nvPr/>
            </p:nvSpPr>
            <p:spPr>
              <a:xfrm>
                <a:off x="4885843" y="4229415"/>
                <a:ext cx="177195" cy="48648"/>
              </a:xfrm>
              <a:custGeom>
                <a:avLst/>
                <a:gdLst>
                  <a:gd name="connsiteX0" fmla="*/ 177196 w 177195"/>
                  <a:gd name="connsiteY0" fmla="*/ 6392 h 48648"/>
                  <a:gd name="connsiteX1" fmla="*/ 177196 w 177195"/>
                  <a:gd name="connsiteY1" fmla="*/ 0 h 48648"/>
                  <a:gd name="connsiteX2" fmla="*/ 174533 w 177195"/>
                  <a:gd name="connsiteY2" fmla="*/ 0 h 48648"/>
                  <a:gd name="connsiteX3" fmla="*/ 0 w 177195"/>
                  <a:gd name="connsiteY3" fmla="*/ 48648 h 48648"/>
                  <a:gd name="connsiteX4" fmla="*/ 12606 w 177195"/>
                  <a:gd name="connsiteY4" fmla="*/ 48648 h 48648"/>
                  <a:gd name="connsiteX5" fmla="*/ 174533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3" y="0"/>
                    </a:lnTo>
                    <a:cubicBezTo>
                      <a:pt x="112212" y="0"/>
                      <a:pt x="52378" y="17222"/>
                      <a:pt x="0" y="48648"/>
                    </a:cubicBezTo>
                    <a:lnTo>
                      <a:pt x="12606" y="48648"/>
                    </a:lnTo>
                    <a:cubicBezTo>
                      <a:pt x="61610" y="21306"/>
                      <a:pt x="117006" y="6392"/>
                      <a:pt x="174533" y="6392"/>
                    </a:cubicBezTo>
                    <a:lnTo>
                      <a:pt x="177196" y="6392"/>
                    </a:lnTo>
                    <a:close/>
                  </a:path>
                </a:pathLst>
              </a:custGeom>
              <a:grpFill/>
              <a:ln w="10769" cap="flat">
                <a:noFill/>
                <a:prstDash val="solid"/>
                <a:miter/>
              </a:ln>
            </p:spPr>
            <p:txBody>
              <a:bodyPr rtlCol="0" anchor="ctr"/>
              <a:lstStyle/>
              <a:p>
                <a:endParaRPr lang="en-US" dirty="0"/>
              </a:p>
            </p:txBody>
          </p:sp>
          <p:sp>
            <p:nvSpPr>
              <p:cNvPr id="1243" name="Freeform: Shape 1242">
                <a:extLst>
                  <a:ext uri="{FF2B5EF4-FFF2-40B4-BE49-F238E27FC236}">
                    <a16:creationId xmlns:a16="http://schemas.microsoft.com/office/drawing/2014/main" id="{4ABE7F84-6F48-4A42-98E7-FF27E5907821}"/>
                  </a:ext>
                </a:extLst>
              </p:cNvPr>
              <p:cNvSpPr/>
              <p:nvPr/>
            </p:nvSpPr>
            <p:spPr>
              <a:xfrm>
                <a:off x="4689472" y="4087552"/>
                <a:ext cx="373921" cy="190510"/>
              </a:xfrm>
              <a:custGeom>
                <a:avLst/>
                <a:gdLst>
                  <a:gd name="connsiteX0" fmla="*/ 373389 w 373921"/>
                  <a:gd name="connsiteY0" fmla="*/ 8877 h 190510"/>
                  <a:gd name="connsiteX1" fmla="*/ 373922 w 373921"/>
                  <a:gd name="connsiteY1" fmla="*/ 8877 h 190510"/>
                  <a:gd name="connsiteX2" fmla="*/ 373922 w 373921"/>
                  <a:gd name="connsiteY2" fmla="*/ 5681 h 190510"/>
                  <a:gd name="connsiteX3" fmla="*/ 373922 w 373921"/>
                  <a:gd name="connsiteY3" fmla="*/ 177 h 190510"/>
                  <a:gd name="connsiteX4" fmla="*/ 373745 w 373921"/>
                  <a:gd name="connsiteY4" fmla="*/ 177 h 190510"/>
                  <a:gd name="connsiteX5" fmla="*/ 367353 w 373921"/>
                  <a:gd name="connsiteY5" fmla="*/ 177 h 190510"/>
                  <a:gd name="connsiteX6" fmla="*/ 367353 w 373921"/>
                  <a:gd name="connsiteY6" fmla="*/ 1953 h 190510"/>
                  <a:gd name="connsiteX7" fmla="*/ 336281 w 373921"/>
                  <a:gd name="connsiteY7" fmla="*/ 3196 h 190510"/>
                  <a:gd name="connsiteX8" fmla="*/ 336281 w 373921"/>
                  <a:gd name="connsiteY8" fmla="*/ 1776 h 190510"/>
                  <a:gd name="connsiteX9" fmla="*/ 336281 w 373921"/>
                  <a:gd name="connsiteY9" fmla="*/ 177 h 190510"/>
                  <a:gd name="connsiteX10" fmla="*/ 329890 w 373921"/>
                  <a:gd name="connsiteY10" fmla="*/ 177 h 190510"/>
                  <a:gd name="connsiteX11" fmla="*/ 329712 w 373921"/>
                  <a:gd name="connsiteY11" fmla="*/ 177 h 190510"/>
                  <a:gd name="connsiteX12" fmla="*/ 329890 w 373921"/>
                  <a:gd name="connsiteY12" fmla="*/ 1953 h 190510"/>
                  <a:gd name="connsiteX13" fmla="*/ 329890 w 373921"/>
                  <a:gd name="connsiteY13" fmla="*/ 3728 h 190510"/>
                  <a:gd name="connsiteX14" fmla="*/ 291361 w 373921"/>
                  <a:gd name="connsiteY14" fmla="*/ 8700 h 190510"/>
                  <a:gd name="connsiteX15" fmla="*/ 291006 w 373921"/>
                  <a:gd name="connsiteY15" fmla="*/ 0 h 190510"/>
                  <a:gd name="connsiteX16" fmla="*/ 284614 w 373921"/>
                  <a:gd name="connsiteY16" fmla="*/ 0 h 190510"/>
                  <a:gd name="connsiteX17" fmla="*/ 284614 w 373921"/>
                  <a:gd name="connsiteY17" fmla="*/ 0 h 190510"/>
                  <a:gd name="connsiteX18" fmla="*/ 284969 w 373921"/>
                  <a:gd name="connsiteY18" fmla="*/ 9765 h 190510"/>
                  <a:gd name="connsiteX19" fmla="*/ 251412 w 373921"/>
                  <a:gd name="connsiteY19" fmla="*/ 17400 h 190510"/>
                  <a:gd name="connsiteX20" fmla="*/ 251412 w 373921"/>
                  <a:gd name="connsiteY20" fmla="*/ 16157 h 190510"/>
                  <a:gd name="connsiteX21" fmla="*/ 250702 w 373921"/>
                  <a:gd name="connsiteY21" fmla="*/ 0 h 190510"/>
                  <a:gd name="connsiteX22" fmla="*/ 244310 w 373921"/>
                  <a:gd name="connsiteY22" fmla="*/ 0 h 190510"/>
                  <a:gd name="connsiteX23" fmla="*/ 244310 w 373921"/>
                  <a:gd name="connsiteY23" fmla="*/ 0 h 190510"/>
                  <a:gd name="connsiteX24" fmla="*/ 245020 w 373921"/>
                  <a:gd name="connsiteY24" fmla="*/ 16335 h 190510"/>
                  <a:gd name="connsiteX25" fmla="*/ 245020 w 373921"/>
                  <a:gd name="connsiteY25" fmla="*/ 19353 h 190510"/>
                  <a:gd name="connsiteX26" fmla="*/ 208622 w 373921"/>
                  <a:gd name="connsiteY26" fmla="*/ 31426 h 190510"/>
                  <a:gd name="connsiteX27" fmla="*/ 208622 w 373921"/>
                  <a:gd name="connsiteY27" fmla="*/ 25567 h 190510"/>
                  <a:gd name="connsiteX28" fmla="*/ 207024 w 373921"/>
                  <a:gd name="connsiteY28" fmla="*/ 177 h 190510"/>
                  <a:gd name="connsiteX29" fmla="*/ 200810 w 373921"/>
                  <a:gd name="connsiteY29" fmla="*/ 177 h 190510"/>
                  <a:gd name="connsiteX30" fmla="*/ 200633 w 373921"/>
                  <a:gd name="connsiteY30" fmla="*/ 177 h 190510"/>
                  <a:gd name="connsiteX31" fmla="*/ 202408 w 373921"/>
                  <a:gd name="connsiteY31" fmla="*/ 25745 h 190510"/>
                  <a:gd name="connsiteX32" fmla="*/ 202408 w 373921"/>
                  <a:gd name="connsiteY32" fmla="*/ 34090 h 190510"/>
                  <a:gd name="connsiteX33" fmla="*/ 0 w 373921"/>
                  <a:gd name="connsiteY33" fmla="*/ 190511 h 190510"/>
                  <a:gd name="connsiteX34" fmla="*/ 9233 w 373921"/>
                  <a:gd name="connsiteY34" fmla="*/ 190511 h 190510"/>
                  <a:gd name="connsiteX35" fmla="*/ 373389 w 373921"/>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0">
                    <a:moveTo>
                      <a:pt x="373389" y="8877"/>
                    </a:moveTo>
                    <a:lnTo>
                      <a:pt x="373922" y="8877"/>
                    </a:lnTo>
                    <a:lnTo>
                      <a:pt x="373922" y="5681"/>
                    </a:lnTo>
                    <a:cubicBezTo>
                      <a:pt x="373922" y="3906"/>
                      <a:pt x="373922" y="1953"/>
                      <a:pt x="373922" y="177"/>
                    </a:cubicBezTo>
                    <a:lnTo>
                      <a:pt x="373745" y="177"/>
                    </a:lnTo>
                    <a:lnTo>
                      <a:pt x="367353" y="177"/>
                    </a:lnTo>
                    <a:lnTo>
                      <a:pt x="367353" y="1953"/>
                    </a:lnTo>
                    <a:cubicBezTo>
                      <a:pt x="356877" y="1953"/>
                      <a:pt x="346579" y="2486"/>
                      <a:pt x="336281" y="3196"/>
                    </a:cubicBezTo>
                    <a:lnTo>
                      <a:pt x="336281" y="1776"/>
                    </a:lnTo>
                    <a:lnTo>
                      <a:pt x="336281" y="177"/>
                    </a:lnTo>
                    <a:lnTo>
                      <a:pt x="329890" y="177"/>
                    </a:lnTo>
                    <a:lnTo>
                      <a:pt x="329712" y="177"/>
                    </a:lnTo>
                    <a:lnTo>
                      <a:pt x="329890" y="1953"/>
                    </a:lnTo>
                    <a:lnTo>
                      <a:pt x="329890" y="3728"/>
                    </a:lnTo>
                    <a:cubicBezTo>
                      <a:pt x="316928" y="4971"/>
                      <a:pt x="304145" y="6569"/>
                      <a:pt x="291361" y="8700"/>
                    </a:cubicBezTo>
                    <a:cubicBezTo>
                      <a:pt x="291361" y="5859"/>
                      <a:pt x="291183" y="2841"/>
                      <a:pt x="291006" y="0"/>
                    </a:cubicBezTo>
                    <a:lnTo>
                      <a:pt x="284614" y="0"/>
                    </a:lnTo>
                    <a:lnTo>
                      <a:pt x="284614" y="0"/>
                    </a:lnTo>
                    <a:cubicBezTo>
                      <a:pt x="284792" y="3196"/>
                      <a:pt x="284969" y="6569"/>
                      <a:pt x="284969" y="9765"/>
                    </a:cubicBezTo>
                    <a:cubicBezTo>
                      <a:pt x="273606" y="11896"/>
                      <a:pt x="262420" y="14381"/>
                      <a:pt x="251412" y="17400"/>
                    </a:cubicBezTo>
                    <a:lnTo>
                      <a:pt x="251412" y="16157"/>
                    </a:lnTo>
                    <a:cubicBezTo>
                      <a:pt x="251234" y="10831"/>
                      <a:pt x="251057" y="5327"/>
                      <a:pt x="250702" y="0"/>
                    </a:cubicBezTo>
                    <a:lnTo>
                      <a:pt x="244310" y="0"/>
                    </a:lnTo>
                    <a:lnTo>
                      <a:pt x="244310" y="0"/>
                    </a:lnTo>
                    <a:cubicBezTo>
                      <a:pt x="244665" y="5327"/>
                      <a:pt x="244843" y="10831"/>
                      <a:pt x="245020" y="16335"/>
                    </a:cubicBezTo>
                    <a:lnTo>
                      <a:pt x="245020" y="19353"/>
                    </a:lnTo>
                    <a:cubicBezTo>
                      <a:pt x="232592" y="22904"/>
                      <a:pt x="220518" y="26810"/>
                      <a:pt x="208622" y="31426"/>
                    </a:cubicBezTo>
                    <a:cubicBezTo>
                      <a:pt x="208622" y="28941"/>
                      <a:pt x="208622" y="26455"/>
                      <a:pt x="208622" y="25567"/>
                    </a:cubicBezTo>
                    <a:cubicBezTo>
                      <a:pt x="208444" y="17045"/>
                      <a:pt x="207912" y="8522"/>
                      <a:pt x="207024" y="177"/>
                    </a:cubicBezTo>
                    <a:lnTo>
                      <a:pt x="200810" y="177"/>
                    </a:lnTo>
                    <a:lnTo>
                      <a:pt x="200633" y="177"/>
                    </a:lnTo>
                    <a:cubicBezTo>
                      <a:pt x="201520" y="8522"/>
                      <a:pt x="202231" y="17045"/>
                      <a:pt x="202408" y="25745"/>
                    </a:cubicBezTo>
                    <a:cubicBezTo>
                      <a:pt x="202408" y="27165"/>
                      <a:pt x="202408" y="31071"/>
                      <a:pt x="202408" y="34090"/>
                    </a:cubicBezTo>
                    <a:cubicBezTo>
                      <a:pt x="121090" y="66226"/>
                      <a:pt x="51135" y="121089"/>
                      <a:pt x="0" y="190511"/>
                    </a:cubicBezTo>
                    <a:lnTo>
                      <a:pt x="9233" y="190511"/>
                    </a:lnTo>
                    <a:cubicBezTo>
                      <a:pt x="92682" y="80253"/>
                      <a:pt x="225312" y="8877"/>
                      <a:pt x="373389" y="8877"/>
                    </a:cubicBezTo>
                    <a:close/>
                  </a:path>
                </a:pathLst>
              </a:custGeom>
              <a:grpFill/>
              <a:ln w="10769" cap="flat">
                <a:noFill/>
                <a:prstDash val="solid"/>
                <a:miter/>
              </a:ln>
            </p:spPr>
            <p:txBody>
              <a:bodyPr rtlCol="0" anchor="ctr"/>
              <a:lstStyle/>
              <a:p>
                <a:endParaRPr lang="en-US" dirty="0"/>
              </a:p>
            </p:txBody>
          </p:sp>
          <p:sp>
            <p:nvSpPr>
              <p:cNvPr id="1244" name="Freeform: Shape 1243">
                <a:extLst>
                  <a:ext uri="{FF2B5EF4-FFF2-40B4-BE49-F238E27FC236}">
                    <a16:creationId xmlns:a16="http://schemas.microsoft.com/office/drawing/2014/main" id="{C8F62F34-402B-46C3-AE9E-0CAD8927A221}"/>
                  </a:ext>
                </a:extLst>
              </p:cNvPr>
              <p:cNvSpPr/>
              <p:nvPr/>
            </p:nvSpPr>
            <p:spPr>
              <a:xfrm>
                <a:off x="3892446" y="4180411"/>
                <a:ext cx="503889" cy="97474"/>
              </a:xfrm>
              <a:custGeom>
                <a:avLst/>
                <a:gdLst>
                  <a:gd name="connsiteX0" fmla="*/ 0 w 503889"/>
                  <a:gd name="connsiteY0" fmla="*/ 97475 h 97474"/>
                  <a:gd name="connsiteX1" fmla="*/ 9588 w 503889"/>
                  <a:gd name="connsiteY1" fmla="*/ 97475 h 97474"/>
                  <a:gd name="connsiteX2" fmla="*/ 251945 w 503889"/>
                  <a:gd name="connsiteY2" fmla="*/ 6570 h 97474"/>
                  <a:gd name="connsiteX3" fmla="*/ 494302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8" y="97475"/>
                    </a:lnTo>
                    <a:cubicBezTo>
                      <a:pt x="74749" y="41014"/>
                      <a:pt x="159441" y="6570"/>
                      <a:pt x="251945" y="6570"/>
                    </a:cubicBezTo>
                    <a:cubicBezTo>
                      <a:pt x="344449" y="6570"/>
                      <a:pt x="428963" y="41014"/>
                      <a:pt x="494302" y="97475"/>
                    </a:cubicBezTo>
                    <a:lnTo>
                      <a:pt x="503889" y="97475"/>
                    </a:lnTo>
                    <a:cubicBezTo>
                      <a:pt x="436775" y="37108"/>
                      <a:pt x="348532" y="0"/>
                      <a:pt x="251945" y="0"/>
                    </a:cubicBezTo>
                    <a:cubicBezTo>
                      <a:pt x="155179" y="178"/>
                      <a:pt x="66937" y="37286"/>
                      <a:pt x="0" y="97475"/>
                    </a:cubicBezTo>
                    <a:close/>
                  </a:path>
                </a:pathLst>
              </a:custGeom>
              <a:grpFill/>
              <a:ln w="10769" cap="flat">
                <a:noFill/>
                <a:prstDash val="solid"/>
                <a:miter/>
              </a:ln>
            </p:spPr>
            <p:txBody>
              <a:bodyPr rtlCol="0" anchor="ctr"/>
              <a:lstStyle/>
              <a:p>
                <a:endParaRPr lang="en-US" dirty="0"/>
              </a:p>
            </p:txBody>
          </p:sp>
          <p:sp>
            <p:nvSpPr>
              <p:cNvPr id="1245" name="Freeform: Shape 1244">
                <a:extLst>
                  <a:ext uri="{FF2B5EF4-FFF2-40B4-BE49-F238E27FC236}">
                    <a16:creationId xmlns:a16="http://schemas.microsoft.com/office/drawing/2014/main" id="{D8F7DB39-3C28-49F3-AA97-A0DB483C3194}"/>
                  </a:ext>
                </a:extLst>
              </p:cNvPr>
              <p:cNvSpPr/>
              <p:nvPr/>
            </p:nvSpPr>
            <p:spPr>
              <a:xfrm>
                <a:off x="3830481" y="4135491"/>
                <a:ext cx="630305" cy="142395"/>
              </a:xfrm>
              <a:custGeom>
                <a:avLst/>
                <a:gdLst>
                  <a:gd name="connsiteX0" fmla="*/ 313910 w 630305"/>
                  <a:gd name="connsiteY0" fmla="*/ 0 h 142395"/>
                  <a:gd name="connsiteX1" fmla="*/ 0 w 630305"/>
                  <a:gd name="connsiteY1" fmla="*/ 142395 h 142395"/>
                  <a:gd name="connsiteX2" fmla="*/ 8878 w 630305"/>
                  <a:gd name="connsiteY2" fmla="*/ 142395 h 142395"/>
                  <a:gd name="connsiteX3" fmla="*/ 314087 w 630305"/>
                  <a:gd name="connsiteY3" fmla="*/ 6392 h 142395"/>
                  <a:gd name="connsiteX4" fmla="*/ 605093 w 630305"/>
                  <a:gd name="connsiteY4" fmla="*/ 124995 h 142395"/>
                  <a:gd name="connsiteX5" fmla="*/ 621428 w 630305"/>
                  <a:gd name="connsiteY5" fmla="*/ 142395 h 142395"/>
                  <a:gd name="connsiteX6" fmla="*/ 630305 w 630305"/>
                  <a:gd name="connsiteY6" fmla="*/ 142395 h 142395"/>
                  <a:gd name="connsiteX7" fmla="*/ 609709 w 630305"/>
                  <a:gd name="connsiteY7" fmla="*/ 120201 h 142395"/>
                  <a:gd name="connsiteX8" fmla="*/ 313910 w 630305"/>
                  <a:gd name="connsiteY8" fmla="*/ 0 h 14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5">
                    <a:moveTo>
                      <a:pt x="313910" y="0"/>
                    </a:moveTo>
                    <a:cubicBezTo>
                      <a:pt x="189979" y="0"/>
                      <a:pt x="77767" y="55395"/>
                      <a:pt x="0" y="142395"/>
                    </a:cubicBezTo>
                    <a:lnTo>
                      <a:pt x="8878" y="142395"/>
                    </a:lnTo>
                    <a:cubicBezTo>
                      <a:pt x="85402" y="59124"/>
                      <a:pt x="194063" y="6392"/>
                      <a:pt x="314087" y="6392"/>
                    </a:cubicBezTo>
                    <a:cubicBezTo>
                      <a:pt x="423458" y="6392"/>
                      <a:pt x="526793" y="48471"/>
                      <a:pt x="605093" y="124995"/>
                    </a:cubicBezTo>
                    <a:cubicBezTo>
                      <a:pt x="610775" y="130499"/>
                      <a:pt x="615923" y="136536"/>
                      <a:pt x="621428" y="142395"/>
                    </a:cubicBezTo>
                    <a:lnTo>
                      <a:pt x="630305" y="142395"/>
                    </a:lnTo>
                    <a:cubicBezTo>
                      <a:pt x="623558" y="134938"/>
                      <a:pt x="616989" y="127303"/>
                      <a:pt x="609709" y="120201"/>
                    </a:cubicBezTo>
                    <a:cubicBezTo>
                      <a:pt x="529811" y="42790"/>
                      <a:pt x="424879" y="0"/>
                      <a:pt x="313910" y="0"/>
                    </a:cubicBezTo>
                    <a:close/>
                  </a:path>
                </a:pathLst>
              </a:custGeom>
              <a:grpFill/>
              <a:ln w="10769" cap="flat">
                <a:noFill/>
                <a:prstDash val="solid"/>
                <a:miter/>
              </a:ln>
            </p:spPr>
            <p:txBody>
              <a:bodyPr rtlCol="0" anchor="ctr"/>
              <a:lstStyle/>
              <a:p>
                <a:endParaRPr lang="en-US" dirty="0"/>
              </a:p>
            </p:txBody>
          </p:sp>
          <p:sp>
            <p:nvSpPr>
              <p:cNvPr id="1246" name="Freeform: Shape 1245">
                <a:extLst>
                  <a:ext uri="{FF2B5EF4-FFF2-40B4-BE49-F238E27FC236}">
                    <a16:creationId xmlns:a16="http://schemas.microsoft.com/office/drawing/2014/main" id="{7324503E-453E-45DA-AD52-81E8C522C31A}"/>
                  </a:ext>
                </a:extLst>
              </p:cNvPr>
              <p:cNvSpPr/>
              <p:nvPr/>
            </p:nvSpPr>
            <p:spPr>
              <a:xfrm>
                <a:off x="3970213" y="4229237"/>
                <a:ext cx="348177" cy="48648"/>
              </a:xfrm>
              <a:custGeom>
                <a:avLst/>
                <a:gdLst>
                  <a:gd name="connsiteX0" fmla="*/ 0 w 348177"/>
                  <a:gd name="connsiteY0" fmla="*/ 48649 h 48648"/>
                  <a:gd name="connsiteX1" fmla="*/ 12606 w 348177"/>
                  <a:gd name="connsiteY1" fmla="*/ 48649 h 48648"/>
                  <a:gd name="connsiteX2" fmla="*/ 174000 w 348177"/>
                  <a:gd name="connsiteY2" fmla="*/ 6392 h 48648"/>
                  <a:gd name="connsiteX3" fmla="*/ 334506 w 348177"/>
                  <a:gd name="connsiteY3" fmla="*/ 48649 h 48648"/>
                  <a:gd name="connsiteX4" fmla="*/ 348177 w 348177"/>
                  <a:gd name="connsiteY4" fmla="*/ 48649 h 48648"/>
                  <a:gd name="connsiteX5" fmla="*/ 174000 w 348177"/>
                  <a:gd name="connsiteY5" fmla="*/ 0 h 48648"/>
                  <a:gd name="connsiteX6" fmla="*/ 0 w 348177"/>
                  <a:gd name="connsiteY6" fmla="*/ 48649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9"/>
                    </a:moveTo>
                    <a:lnTo>
                      <a:pt x="12606" y="48649"/>
                    </a:lnTo>
                    <a:cubicBezTo>
                      <a:pt x="61433" y="21306"/>
                      <a:pt x="116651" y="6392"/>
                      <a:pt x="174000" y="6392"/>
                    </a:cubicBezTo>
                    <a:cubicBezTo>
                      <a:pt x="232059" y="6392"/>
                      <a:pt x="286744" y="21839"/>
                      <a:pt x="334506" y="48649"/>
                    </a:cubicBezTo>
                    <a:lnTo>
                      <a:pt x="348177" y="48649"/>
                    </a:lnTo>
                    <a:cubicBezTo>
                      <a:pt x="295977" y="17222"/>
                      <a:pt x="236320" y="0"/>
                      <a:pt x="174000" y="0"/>
                    </a:cubicBezTo>
                    <a:cubicBezTo>
                      <a:pt x="111857" y="0"/>
                      <a:pt x="52200" y="17222"/>
                      <a:pt x="0" y="48649"/>
                    </a:cubicBezTo>
                    <a:close/>
                  </a:path>
                </a:pathLst>
              </a:custGeom>
              <a:grpFill/>
              <a:ln w="10769" cap="flat">
                <a:noFill/>
                <a:prstDash val="solid"/>
                <a:miter/>
              </a:ln>
            </p:spPr>
            <p:txBody>
              <a:bodyPr rtlCol="0" anchor="ctr"/>
              <a:lstStyle/>
              <a:p>
                <a:endParaRPr lang="en-US" dirty="0"/>
              </a:p>
            </p:txBody>
          </p:sp>
          <p:sp>
            <p:nvSpPr>
              <p:cNvPr id="1247" name="Freeform: Shape 1246">
                <a:extLst>
                  <a:ext uri="{FF2B5EF4-FFF2-40B4-BE49-F238E27FC236}">
                    <a16:creationId xmlns:a16="http://schemas.microsoft.com/office/drawing/2014/main" id="{50CA2FE4-9B1E-4D01-BEFB-5953C2187DFB}"/>
                  </a:ext>
                </a:extLst>
              </p:cNvPr>
              <p:cNvSpPr/>
              <p:nvPr/>
            </p:nvSpPr>
            <p:spPr>
              <a:xfrm>
                <a:off x="4747353"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1248" name="Freeform: Shape 1247">
                <a:extLst>
                  <a:ext uri="{FF2B5EF4-FFF2-40B4-BE49-F238E27FC236}">
                    <a16:creationId xmlns:a16="http://schemas.microsoft.com/office/drawing/2014/main" id="{2AD54AD5-EF8A-4968-92BF-BE012C0BCFC6}"/>
                  </a:ext>
                </a:extLst>
              </p:cNvPr>
              <p:cNvSpPr/>
              <p:nvPr/>
            </p:nvSpPr>
            <p:spPr>
              <a:xfrm>
                <a:off x="4809496" y="4180589"/>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249" name="Freeform: Shape 1248">
                <a:extLst>
                  <a:ext uri="{FF2B5EF4-FFF2-40B4-BE49-F238E27FC236}">
                    <a16:creationId xmlns:a16="http://schemas.microsoft.com/office/drawing/2014/main" id="{38B3AF41-B5C9-4A5F-B5A7-4C2953CF4413}"/>
                  </a:ext>
                </a:extLst>
              </p:cNvPr>
              <p:cNvSpPr/>
              <p:nvPr/>
            </p:nvSpPr>
            <p:spPr>
              <a:xfrm>
                <a:off x="2761448" y="144348"/>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69"/>
                    </a:lnTo>
                    <a:lnTo>
                      <a:pt x="2486" y="6392"/>
                    </a:lnTo>
                    <a:cubicBezTo>
                      <a:pt x="151096" y="6569"/>
                      <a:pt x="275559" y="121444"/>
                      <a:pt x="290296" y="267213"/>
                    </a:cubicBezTo>
                    <a:close/>
                  </a:path>
                </a:pathLst>
              </a:custGeom>
              <a:grpFill/>
              <a:ln w="10769" cap="flat">
                <a:noFill/>
                <a:prstDash val="solid"/>
                <a:miter/>
              </a:ln>
            </p:spPr>
            <p:txBody>
              <a:bodyPr rtlCol="0" anchor="ctr"/>
              <a:lstStyle/>
              <a:p>
                <a:endParaRPr lang="en-US" dirty="0"/>
              </a:p>
            </p:txBody>
          </p:sp>
          <p:sp>
            <p:nvSpPr>
              <p:cNvPr id="1250" name="Freeform: Shape 1249">
                <a:extLst>
                  <a:ext uri="{FF2B5EF4-FFF2-40B4-BE49-F238E27FC236}">
                    <a16:creationId xmlns:a16="http://schemas.microsoft.com/office/drawing/2014/main" id="{9261CB6A-AFDB-4974-AB81-F3E5D32BAA52}"/>
                  </a:ext>
                </a:extLst>
              </p:cNvPr>
              <p:cNvSpPr/>
              <p:nvPr/>
            </p:nvSpPr>
            <p:spPr>
              <a:xfrm>
                <a:off x="2761803" y="0"/>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3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6 w 425766"/>
                  <a:gd name="connsiteY10" fmla="*/ 5326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6"/>
                      <a:pt x="416179" y="302367"/>
                      <a:pt x="419375" y="411561"/>
                    </a:cubicBezTo>
                    <a:lnTo>
                      <a:pt x="419375" y="411738"/>
                    </a:lnTo>
                    <a:lnTo>
                      <a:pt x="425767" y="411738"/>
                    </a:lnTo>
                    <a:lnTo>
                      <a:pt x="425767" y="411738"/>
                    </a:lnTo>
                    <a:lnTo>
                      <a:pt x="425767" y="411383"/>
                    </a:lnTo>
                    <a:cubicBezTo>
                      <a:pt x="422571" y="300592"/>
                      <a:pt x="377118" y="196903"/>
                      <a:pt x="297753" y="119314"/>
                    </a:cubicBezTo>
                    <a:cubicBezTo>
                      <a:pt x="223714" y="47051"/>
                      <a:pt x="127659" y="5504"/>
                      <a:pt x="25212" y="0"/>
                    </a:cubicBezTo>
                    <a:lnTo>
                      <a:pt x="0" y="0"/>
                    </a:lnTo>
                    <a:lnTo>
                      <a:pt x="0" y="5504"/>
                    </a:lnTo>
                    <a:lnTo>
                      <a:pt x="2486" y="5326"/>
                    </a:lnTo>
                    <a:cubicBezTo>
                      <a:pt x="111679" y="5326"/>
                      <a:pt x="214836" y="47406"/>
                      <a:pt x="293314" y="123930"/>
                    </a:cubicBezTo>
                    <a:close/>
                  </a:path>
                </a:pathLst>
              </a:custGeom>
              <a:grpFill/>
              <a:ln w="10769" cap="flat">
                <a:noFill/>
                <a:prstDash val="solid"/>
                <a:miter/>
              </a:ln>
            </p:spPr>
            <p:txBody>
              <a:bodyPr rtlCol="0" anchor="ctr"/>
              <a:lstStyle/>
              <a:p>
                <a:endParaRPr lang="en-US" dirty="0"/>
              </a:p>
            </p:txBody>
          </p:sp>
          <p:sp>
            <p:nvSpPr>
              <p:cNvPr id="1251" name="Freeform: Shape 1250">
                <a:extLst>
                  <a:ext uri="{FF2B5EF4-FFF2-40B4-BE49-F238E27FC236}">
                    <a16:creationId xmlns:a16="http://schemas.microsoft.com/office/drawing/2014/main" id="{EFE2E10D-DF93-4BB5-8917-0A11A3226137}"/>
                  </a:ext>
                </a:extLst>
              </p:cNvPr>
              <p:cNvSpPr/>
              <p:nvPr/>
            </p:nvSpPr>
            <p:spPr>
              <a:xfrm>
                <a:off x="2761625" y="43854"/>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69"/>
                    </a:lnTo>
                    <a:lnTo>
                      <a:pt x="2486" y="6392"/>
                    </a:lnTo>
                    <a:cubicBezTo>
                      <a:pt x="203118" y="6569"/>
                      <a:pt x="367885" y="167785"/>
                      <a:pt x="374455" y="367706"/>
                    </a:cubicBezTo>
                    <a:close/>
                  </a:path>
                </a:pathLst>
              </a:custGeom>
              <a:grpFill/>
              <a:ln w="10769" cap="flat">
                <a:noFill/>
                <a:prstDash val="solid"/>
                <a:miter/>
              </a:ln>
            </p:spPr>
            <p:txBody>
              <a:bodyPr rtlCol="0" anchor="ctr"/>
              <a:lstStyle/>
              <a:p>
                <a:endParaRPr lang="en-US" dirty="0"/>
              </a:p>
            </p:txBody>
          </p:sp>
          <p:sp>
            <p:nvSpPr>
              <p:cNvPr id="1252" name="Freeform: Shape 1251">
                <a:extLst>
                  <a:ext uri="{FF2B5EF4-FFF2-40B4-BE49-F238E27FC236}">
                    <a16:creationId xmlns:a16="http://schemas.microsoft.com/office/drawing/2014/main" id="{6DAC180D-788C-4F39-9ED2-9F81BA333122}"/>
                  </a:ext>
                </a:extLst>
              </p:cNvPr>
              <p:cNvSpPr/>
              <p:nvPr/>
            </p:nvSpPr>
            <p:spPr>
              <a:xfrm>
                <a:off x="2761448" y="92681"/>
                <a:ext cx="340542" cy="318879"/>
              </a:xfrm>
              <a:custGeom>
                <a:avLst/>
                <a:gdLst>
                  <a:gd name="connsiteX0" fmla="*/ 334151 w 340542"/>
                  <a:gd name="connsiteY0" fmla="*/ 318880 h 318879"/>
                  <a:gd name="connsiteX1" fmla="*/ 340543 w 340542"/>
                  <a:gd name="connsiteY1" fmla="*/ 318880 h 318879"/>
                  <a:gd name="connsiteX2" fmla="*/ 340543 w 340542"/>
                  <a:gd name="connsiteY2" fmla="*/ 318880 h 318879"/>
                  <a:gd name="connsiteX3" fmla="*/ 239871 w 340542"/>
                  <a:gd name="connsiteY3" fmla="*/ 97297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3" y="318880"/>
                    </a:lnTo>
                    <a:lnTo>
                      <a:pt x="340543" y="318880"/>
                    </a:lnTo>
                    <a:cubicBezTo>
                      <a:pt x="335571" y="234898"/>
                      <a:pt x="300061" y="156599"/>
                      <a:pt x="239871" y="97297"/>
                    </a:cubicBezTo>
                    <a:cubicBezTo>
                      <a:pt x="176130" y="34445"/>
                      <a:pt x="91794" y="0"/>
                      <a:pt x="2486" y="0"/>
                    </a:cubicBezTo>
                    <a:lnTo>
                      <a:pt x="0" y="178"/>
                    </a:lnTo>
                    <a:lnTo>
                      <a:pt x="0" y="6569"/>
                    </a:lnTo>
                    <a:lnTo>
                      <a:pt x="2486" y="6392"/>
                    </a:lnTo>
                    <a:cubicBezTo>
                      <a:pt x="177551" y="6569"/>
                      <a:pt x="323498" y="145413"/>
                      <a:pt x="334151" y="318880"/>
                    </a:cubicBezTo>
                    <a:close/>
                  </a:path>
                </a:pathLst>
              </a:custGeom>
              <a:grpFill/>
              <a:ln w="10769" cap="flat">
                <a:noFill/>
                <a:prstDash val="solid"/>
                <a:miter/>
              </a:ln>
            </p:spPr>
            <p:txBody>
              <a:bodyPr rtlCol="0" anchor="ctr"/>
              <a:lstStyle/>
              <a:p>
                <a:endParaRPr lang="en-US" dirty="0"/>
              </a:p>
            </p:txBody>
          </p:sp>
          <p:sp>
            <p:nvSpPr>
              <p:cNvPr id="1253" name="Freeform: Shape 1252">
                <a:extLst>
                  <a:ext uri="{FF2B5EF4-FFF2-40B4-BE49-F238E27FC236}">
                    <a16:creationId xmlns:a16="http://schemas.microsoft.com/office/drawing/2014/main" id="{058A1DCF-9F60-435A-82D5-616A15EFC84D}"/>
                  </a:ext>
                </a:extLst>
              </p:cNvPr>
              <p:cNvSpPr/>
              <p:nvPr/>
            </p:nvSpPr>
            <p:spPr>
              <a:xfrm>
                <a:off x="3221837" y="36078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54" name="Freeform: Shape 1253">
                <a:extLst>
                  <a:ext uri="{FF2B5EF4-FFF2-40B4-BE49-F238E27FC236}">
                    <a16:creationId xmlns:a16="http://schemas.microsoft.com/office/drawing/2014/main" id="{F5E7295C-E9FC-45AB-8C93-BCA5790A2085}"/>
                  </a:ext>
                </a:extLst>
              </p:cNvPr>
              <p:cNvSpPr/>
              <p:nvPr/>
            </p:nvSpPr>
            <p:spPr>
              <a:xfrm>
                <a:off x="2949474" y="0"/>
                <a:ext cx="275736" cy="411738"/>
              </a:xfrm>
              <a:custGeom>
                <a:avLst/>
                <a:gdLst>
                  <a:gd name="connsiteX0" fmla="*/ 266681 w 275736"/>
                  <a:gd name="connsiteY0" fmla="*/ 368594 h 411738"/>
                  <a:gd name="connsiteX1" fmla="*/ 267037 w 275736"/>
                  <a:gd name="connsiteY1" fmla="*/ 372145 h 411738"/>
                  <a:gd name="connsiteX2" fmla="*/ 268457 w 275736"/>
                  <a:gd name="connsiteY2" fmla="*/ 391142 h 411738"/>
                  <a:gd name="connsiteX3" fmla="*/ 268812 w 275736"/>
                  <a:gd name="connsiteY3" fmla="*/ 399665 h 411738"/>
                  <a:gd name="connsiteX4" fmla="*/ 269167 w 275736"/>
                  <a:gd name="connsiteY4" fmla="*/ 411738 h 411738"/>
                  <a:gd name="connsiteX5" fmla="*/ 269167 w 275736"/>
                  <a:gd name="connsiteY5" fmla="*/ 411738 h 411738"/>
                  <a:gd name="connsiteX6" fmla="*/ 275736 w 275736"/>
                  <a:gd name="connsiteY6" fmla="*/ 411738 h 411738"/>
                  <a:gd name="connsiteX7" fmla="*/ 272541 w 275736"/>
                  <a:gd name="connsiteY7" fmla="*/ 361492 h 411738"/>
                  <a:gd name="connsiteX8" fmla="*/ 272541 w 275736"/>
                  <a:gd name="connsiteY8" fmla="*/ 360959 h 411738"/>
                  <a:gd name="connsiteX9" fmla="*/ 271653 w 275736"/>
                  <a:gd name="connsiteY9" fmla="*/ 354212 h 411738"/>
                  <a:gd name="connsiteX10" fmla="*/ 268279 w 275736"/>
                  <a:gd name="connsiteY10" fmla="*/ 332551 h 411738"/>
                  <a:gd name="connsiteX11" fmla="*/ 267569 w 275736"/>
                  <a:gd name="connsiteY11" fmla="*/ 328467 h 411738"/>
                  <a:gd name="connsiteX12" fmla="*/ 264551 w 275736"/>
                  <a:gd name="connsiteY12" fmla="*/ 314441 h 411738"/>
                  <a:gd name="connsiteX13" fmla="*/ 264018 w 275736"/>
                  <a:gd name="connsiteY13" fmla="*/ 312488 h 411738"/>
                  <a:gd name="connsiteX14" fmla="*/ 16690 w 275736"/>
                  <a:gd name="connsiteY14" fmla="*/ 0 h 411738"/>
                  <a:gd name="connsiteX15" fmla="*/ 0 w 275736"/>
                  <a:gd name="connsiteY15" fmla="*/ 0 h 411738"/>
                  <a:gd name="connsiteX16" fmla="*/ 266681 w 275736"/>
                  <a:gd name="connsiteY16" fmla="*/ 368594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738">
                    <a:moveTo>
                      <a:pt x="266681" y="368594"/>
                    </a:moveTo>
                    <a:lnTo>
                      <a:pt x="267037" y="372145"/>
                    </a:lnTo>
                    <a:cubicBezTo>
                      <a:pt x="267569" y="378359"/>
                      <a:pt x="268102" y="384751"/>
                      <a:pt x="268457" y="391142"/>
                    </a:cubicBezTo>
                    <a:cubicBezTo>
                      <a:pt x="268634" y="393983"/>
                      <a:pt x="268634" y="396824"/>
                      <a:pt x="268812" y="399665"/>
                    </a:cubicBezTo>
                    <a:cubicBezTo>
                      <a:pt x="268990" y="403748"/>
                      <a:pt x="268990" y="407654"/>
                      <a:pt x="269167" y="411738"/>
                    </a:cubicBezTo>
                    <a:lnTo>
                      <a:pt x="269167" y="411738"/>
                    </a:lnTo>
                    <a:lnTo>
                      <a:pt x="275736" y="411738"/>
                    </a:lnTo>
                    <a:cubicBezTo>
                      <a:pt x="275559" y="394693"/>
                      <a:pt x="274494" y="378004"/>
                      <a:pt x="272541" y="361492"/>
                    </a:cubicBezTo>
                    <a:lnTo>
                      <a:pt x="272541" y="360959"/>
                    </a:lnTo>
                    <a:cubicBezTo>
                      <a:pt x="272363" y="358651"/>
                      <a:pt x="271830" y="356520"/>
                      <a:pt x="271653" y="354212"/>
                    </a:cubicBezTo>
                    <a:cubicBezTo>
                      <a:pt x="270765" y="346932"/>
                      <a:pt x="269522" y="339653"/>
                      <a:pt x="268279" y="332551"/>
                    </a:cubicBezTo>
                    <a:lnTo>
                      <a:pt x="267569" y="328467"/>
                    </a:lnTo>
                    <a:cubicBezTo>
                      <a:pt x="266681" y="323673"/>
                      <a:pt x="265616" y="319057"/>
                      <a:pt x="264551" y="314441"/>
                    </a:cubicBezTo>
                    <a:lnTo>
                      <a:pt x="264018" y="312488"/>
                    </a:lnTo>
                    <a:cubicBezTo>
                      <a:pt x="232592" y="174709"/>
                      <a:pt x="140088" y="60545"/>
                      <a:pt x="16690" y="0"/>
                    </a:cubicBezTo>
                    <a:lnTo>
                      <a:pt x="0" y="0"/>
                    </a:lnTo>
                    <a:cubicBezTo>
                      <a:pt x="144704" y="65161"/>
                      <a:pt x="249814" y="203827"/>
                      <a:pt x="266681" y="368594"/>
                    </a:cubicBezTo>
                    <a:close/>
                  </a:path>
                </a:pathLst>
              </a:custGeom>
              <a:grpFill/>
              <a:ln w="10769" cap="flat">
                <a:noFill/>
                <a:prstDash val="solid"/>
                <a:miter/>
              </a:ln>
            </p:spPr>
            <p:txBody>
              <a:bodyPr rtlCol="0" anchor="ctr"/>
              <a:lstStyle/>
              <a:p>
                <a:endParaRPr lang="en-US" dirty="0"/>
              </a:p>
            </p:txBody>
          </p:sp>
          <p:sp>
            <p:nvSpPr>
              <p:cNvPr id="1255" name="Freeform: Shape 1254">
                <a:extLst>
                  <a:ext uri="{FF2B5EF4-FFF2-40B4-BE49-F238E27FC236}">
                    <a16:creationId xmlns:a16="http://schemas.microsoft.com/office/drawing/2014/main" id="{1375E22F-5B43-4A52-B290-EDB01875BEE8}"/>
                  </a:ext>
                </a:extLst>
              </p:cNvPr>
              <p:cNvSpPr/>
              <p:nvPr/>
            </p:nvSpPr>
            <p:spPr>
              <a:xfrm>
                <a:off x="2761448" y="1063346"/>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69"/>
                    </a:lnTo>
                    <a:lnTo>
                      <a:pt x="2486" y="6392"/>
                    </a:lnTo>
                    <a:cubicBezTo>
                      <a:pt x="151096" y="6569"/>
                      <a:pt x="275559" y="121444"/>
                      <a:pt x="290296" y="267213"/>
                    </a:cubicBezTo>
                    <a:close/>
                  </a:path>
                </a:pathLst>
              </a:custGeom>
              <a:grpFill/>
              <a:ln w="10769" cap="flat">
                <a:noFill/>
                <a:prstDash val="solid"/>
                <a:miter/>
              </a:ln>
            </p:spPr>
            <p:txBody>
              <a:bodyPr rtlCol="0" anchor="ctr"/>
              <a:lstStyle/>
              <a:p>
                <a:endParaRPr lang="en-US" dirty="0"/>
              </a:p>
            </p:txBody>
          </p:sp>
          <p:sp>
            <p:nvSpPr>
              <p:cNvPr id="1256" name="Freeform: Shape 1255">
                <a:extLst>
                  <a:ext uri="{FF2B5EF4-FFF2-40B4-BE49-F238E27FC236}">
                    <a16:creationId xmlns:a16="http://schemas.microsoft.com/office/drawing/2014/main" id="{51E0A4A1-4078-4EE6-97A6-A8AC764202BC}"/>
                  </a:ext>
                </a:extLst>
              </p:cNvPr>
              <p:cNvSpPr/>
              <p:nvPr/>
            </p:nvSpPr>
            <p:spPr>
              <a:xfrm>
                <a:off x="2761625" y="917755"/>
                <a:ext cx="425944" cy="412803"/>
              </a:xfrm>
              <a:custGeom>
                <a:avLst/>
                <a:gdLst>
                  <a:gd name="connsiteX0" fmla="*/ 293492 w 425944"/>
                  <a:gd name="connsiteY0" fmla="*/ 125173 h 412803"/>
                  <a:gd name="connsiteX1" fmla="*/ 419553 w 425944"/>
                  <a:gd name="connsiteY1" fmla="*/ 412626 h 412803"/>
                  <a:gd name="connsiteX2" fmla="*/ 419553 w 425944"/>
                  <a:gd name="connsiteY2" fmla="*/ 412804 h 412803"/>
                  <a:gd name="connsiteX3" fmla="*/ 425944 w 425944"/>
                  <a:gd name="connsiteY3" fmla="*/ 412804 h 412803"/>
                  <a:gd name="connsiteX4" fmla="*/ 425944 w 425944"/>
                  <a:gd name="connsiteY4" fmla="*/ 412804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2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2" y="125173"/>
                    </a:moveTo>
                    <a:cubicBezTo>
                      <a:pt x="371614" y="201519"/>
                      <a:pt x="416357" y="303610"/>
                      <a:pt x="419553" y="412626"/>
                    </a:cubicBezTo>
                    <a:lnTo>
                      <a:pt x="419553" y="412804"/>
                    </a:lnTo>
                    <a:lnTo>
                      <a:pt x="425944" y="412804"/>
                    </a:lnTo>
                    <a:lnTo>
                      <a:pt x="425944" y="412804"/>
                    </a:lnTo>
                    <a:lnTo>
                      <a:pt x="425944" y="412448"/>
                    </a:lnTo>
                    <a:cubicBezTo>
                      <a:pt x="422749" y="301657"/>
                      <a:pt x="377295" y="197968"/>
                      <a:pt x="297930" y="120379"/>
                    </a:cubicBezTo>
                    <a:cubicBezTo>
                      <a:pt x="218388" y="42790"/>
                      <a:pt x="113455" y="0"/>
                      <a:pt x="2486" y="0"/>
                    </a:cubicBezTo>
                    <a:lnTo>
                      <a:pt x="0" y="178"/>
                    </a:lnTo>
                    <a:lnTo>
                      <a:pt x="0" y="6569"/>
                    </a:lnTo>
                    <a:lnTo>
                      <a:pt x="2486" y="6392"/>
                    </a:lnTo>
                    <a:cubicBezTo>
                      <a:pt x="111857" y="6569"/>
                      <a:pt x="215014" y="48649"/>
                      <a:pt x="293492" y="125173"/>
                    </a:cubicBezTo>
                    <a:close/>
                  </a:path>
                </a:pathLst>
              </a:custGeom>
              <a:grpFill/>
              <a:ln w="10769" cap="flat">
                <a:noFill/>
                <a:prstDash val="solid"/>
                <a:miter/>
              </a:ln>
            </p:spPr>
            <p:txBody>
              <a:bodyPr rtlCol="0" anchor="ctr"/>
              <a:lstStyle/>
              <a:p>
                <a:endParaRPr lang="en-US" dirty="0"/>
              </a:p>
            </p:txBody>
          </p:sp>
          <p:sp>
            <p:nvSpPr>
              <p:cNvPr id="1257" name="Freeform: Shape 1256">
                <a:extLst>
                  <a:ext uri="{FF2B5EF4-FFF2-40B4-BE49-F238E27FC236}">
                    <a16:creationId xmlns:a16="http://schemas.microsoft.com/office/drawing/2014/main" id="{01D11947-F16F-4DE1-8614-1E3BEF7A2534}"/>
                  </a:ext>
                </a:extLst>
              </p:cNvPr>
              <p:cNvSpPr/>
              <p:nvPr/>
            </p:nvSpPr>
            <p:spPr>
              <a:xfrm>
                <a:off x="2761625" y="962852"/>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69"/>
                    </a:lnTo>
                    <a:lnTo>
                      <a:pt x="2486" y="6392"/>
                    </a:lnTo>
                    <a:cubicBezTo>
                      <a:pt x="203118" y="6569"/>
                      <a:pt x="367885" y="167785"/>
                      <a:pt x="374455" y="367706"/>
                    </a:cubicBezTo>
                    <a:close/>
                  </a:path>
                </a:pathLst>
              </a:custGeom>
              <a:grpFill/>
              <a:ln w="10769" cap="flat">
                <a:noFill/>
                <a:prstDash val="solid"/>
                <a:miter/>
              </a:ln>
            </p:spPr>
            <p:txBody>
              <a:bodyPr rtlCol="0" anchor="ctr"/>
              <a:lstStyle/>
              <a:p>
                <a:endParaRPr lang="en-US" dirty="0"/>
              </a:p>
            </p:txBody>
          </p:sp>
          <p:sp>
            <p:nvSpPr>
              <p:cNvPr id="1258" name="Freeform: Shape 1257">
                <a:extLst>
                  <a:ext uri="{FF2B5EF4-FFF2-40B4-BE49-F238E27FC236}">
                    <a16:creationId xmlns:a16="http://schemas.microsoft.com/office/drawing/2014/main" id="{BDABDB15-9ED1-45E0-8E46-BE3D11CCCED6}"/>
                  </a:ext>
                </a:extLst>
              </p:cNvPr>
              <p:cNvSpPr/>
              <p:nvPr/>
            </p:nvSpPr>
            <p:spPr>
              <a:xfrm>
                <a:off x="2761448" y="1011679"/>
                <a:ext cx="340542" cy="318879"/>
              </a:xfrm>
              <a:custGeom>
                <a:avLst/>
                <a:gdLst>
                  <a:gd name="connsiteX0" fmla="*/ 334151 w 340542"/>
                  <a:gd name="connsiteY0" fmla="*/ 318880 h 318879"/>
                  <a:gd name="connsiteX1" fmla="*/ 340543 w 340542"/>
                  <a:gd name="connsiteY1" fmla="*/ 318880 h 318879"/>
                  <a:gd name="connsiteX2" fmla="*/ 340543 w 340542"/>
                  <a:gd name="connsiteY2" fmla="*/ 318880 h 318879"/>
                  <a:gd name="connsiteX3" fmla="*/ 239871 w 340542"/>
                  <a:gd name="connsiteY3" fmla="*/ 97297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3" y="318880"/>
                    </a:lnTo>
                    <a:lnTo>
                      <a:pt x="340543" y="318880"/>
                    </a:lnTo>
                    <a:cubicBezTo>
                      <a:pt x="335571" y="234898"/>
                      <a:pt x="300061" y="156599"/>
                      <a:pt x="239871" y="97297"/>
                    </a:cubicBezTo>
                    <a:cubicBezTo>
                      <a:pt x="176130" y="34445"/>
                      <a:pt x="91794" y="0"/>
                      <a:pt x="2486" y="0"/>
                    </a:cubicBezTo>
                    <a:lnTo>
                      <a:pt x="0" y="178"/>
                    </a:lnTo>
                    <a:lnTo>
                      <a:pt x="0" y="6569"/>
                    </a:lnTo>
                    <a:lnTo>
                      <a:pt x="2486" y="6392"/>
                    </a:lnTo>
                    <a:cubicBezTo>
                      <a:pt x="177551" y="6569"/>
                      <a:pt x="323498" y="145413"/>
                      <a:pt x="334151" y="318880"/>
                    </a:cubicBezTo>
                    <a:close/>
                  </a:path>
                </a:pathLst>
              </a:custGeom>
              <a:grpFill/>
              <a:ln w="10769" cap="flat">
                <a:noFill/>
                <a:prstDash val="solid"/>
                <a:miter/>
              </a:ln>
            </p:spPr>
            <p:txBody>
              <a:bodyPr rtlCol="0" anchor="ctr"/>
              <a:lstStyle/>
              <a:p>
                <a:endParaRPr lang="en-US" dirty="0"/>
              </a:p>
            </p:txBody>
          </p:sp>
          <p:sp>
            <p:nvSpPr>
              <p:cNvPr id="1259" name="Freeform: Shape 1258">
                <a:extLst>
                  <a:ext uri="{FF2B5EF4-FFF2-40B4-BE49-F238E27FC236}">
                    <a16:creationId xmlns:a16="http://schemas.microsoft.com/office/drawing/2014/main" id="{F078E5FE-BD38-4C73-8B0B-2413C63E7B42}"/>
                  </a:ext>
                </a:extLst>
              </p:cNvPr>
              <p:cNvSpPr/>
              <p:nvPr/>
            </p:nvSpPr>
            <p:spPr>
              <a:xfrm>
                <a:off x="3221837" y="1279779"/>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60" name="Freeform: Shape 1259">
                <a:extLst>
                  <a:ext uri="{FF2B5EF4-FFF2-40B4-BE49-F238E27FC236}">
                    <a16:creationId xmlns:a16="http://schemas.microsoft.com/office/drawing/2014/main" id="{DB1DC008-11F1-46BD-9D94-B4A668F09D52}"/>
                  </a:ext>
                </a:extLst>
              </p:cNvPr>
              <p:cNvSpPr/>
              <p:nvPr/>
            </p:nvSpPr>
            <p:spPr>
              <a:xfrm>
                <a:off x="2761803" y="411738"/>
                <a:ext cx="463585" cy="918998"/>
              </a:xfrm>
              <a:custGeom>
                <a:avLst/>
                <a:gdLst>
                  <a:gd name="connsiteX0" fmla="*/ 454352 w 463585"/>
                  <a:gd name="connsiteY0" fmla="*/ 875853 h 918998"/>
                  <a:gd name="connsiteX1" fmla="*/ 454708 w 463585"/>
                  <a:gd name="connsiteY1" fmla="*/ 879405 h 918998"/>
                  <a:gd name="connsiteX2" fmla="*/ 456128 w 463585"/>
                  <a:gd name="connsiteY2" fmla="*/ 898402 h 918998"/>
                  <a:gd name="connsiteX3" fmla="*/ 456483 w 463585"/>
                  <a:gd name="connsiteY3" fmla="*/ 906925 h 918998"/>
                  <a:gd name="connsiteX4" fmla="*/ 456838 w 463585"/>
                  <a:gd name="connsiteY4" fmla="*/ 918998 h 918998"/>
                  <a:gd name="connsiteX5" fmla="*/ 456838 w 463585"/>
                  <a:gd name="connsiteY5" fmla="*/ 918998 h 918998"/>
                  <a:gd name="connsiteX6" fmla="*/ 463407 w 463585"/>
                  <a:gd name="connsiteY6" fmla="*/ 918998 h 918998"/>
                  <a:gd name="connsiteX7" fmla="*/ 460212 w 463585"/>
                  <a:gd name="connsiteY7" fmla="*/ 868752 h 918998"/>
                  <a:gd name="connsiteX8" fmla="*/ 460212 w 463585"/>
                  <a:gd name="connsiteY8" fmla="*/ 868219 h 918998"/>
                  <a:gd name="connsiteX9" fmla="*/ 459324 w 463585"/>
                  <a:gd name="connsiteY9" fmla="*/ 861472 h 918998"/>
                  <a:gd name="connsiteX10" fmla="*/ 455950 w 463585"/>
                  <a:gd name="connsiteY10" fmla="*/ 839811 h 918998"/>
                  <a:gd name="connsiteX11" fmla="*/ 455240 w 463585"/>
                  <a:gd name="connsiteY11" fmla="*/ 835727 h 918998"/>
                  <a:gd name="connsiteX12" fmla="*/ 452222 w 463585"/>
                  <a:gd name="connsiteY12" fmla="*/ 821701 h 918998"/>
                  <a:gd name="connsiteX13" fmla="*/ 451689 w 463585"/>
                  <a:gd name="connsiteY13" fmla="*/ 819748 h 918998"/>
                  <a:gd name="connsiteX14" fmla="*/ 170804 w 463585"/>
                  <a:gd name="connsiteY14" fmla="*/ 492523 h 918998"/>
                  <a:gd name="connsiteX15" fmla="*/ 170804 w 463585"/>
                  <a:gd name="connsiteY15" fmla="*/ 484178 h 918998"/>
                  <a:gd name="connsiteX16" fmla="*/ 463230 w 463585"/>
                  <a:gd name="connsiteY16" fmla="*/ 199921 h 918998"/>
                  <a:gd name="connsiteX17" fmla="*/ 463230 w 463585"/>
                  <a:gd name="connsiteY17" fmla="*/ 193529 h 918998"/>
                  <a:gd name="connsiteX18" fmla="*/ 164412 w 463585"/>
                  <a:gd name="connsiteY18" fmla="*/ 484178 h 918998"/>
                  <a:gd name="connsiteX19" fmla="*/ 164412 w 463585"/>
                  <a:gd name="connsiteY19" fmla="*/ 490038 h 918998"/>
                  <a:gd name="connsiteX20" fmla="*/ 127837 w 463585"/>
                  <a:gd name="connsiteY20" fmla="*/ 478142 h 918998"/>
                  <a:gd name="connsiteX21" fmla="*/ 127837 w 463585"/>
                  <a:gd name="connsiteY21" fmla="*/ 475123 h 918998"/>
                  <a:gd name="connsiteX22" fmla="*/ 227265 w 463585"/>
                  <a:gd name="connsiteY22" fmla="*/ 243954 h 918998"/>
                  <a:gd name="connsiteX23" fmla="*/ 460567 w 463585"/>
                  <a:gd name="connsiteY23" fmla="*/ 148432 h 918998"/>
                  <a:gd name="connsiteX24" fmla="*/ 463230 w 463585"/>
                  <a:gd name="connsiteY24" fmla="*/ 148432 h 918998"/>
                  <a:gd name="connsiteX25" fmla="*/ 463230 w 463585"/>
                  <a:gd name="connsiteY25" fmla="*/ 142040 h 918998"/>
                  <a:gd name="connsiteX26" fmla="*/ 460567 w 463585"/>
                  <a:gd name="connsiteY26" fmla="*/ 142040 h 918998"/>
                  <a:gd name="connsiteX27" fmla="*/ 222826 w 463585"/>
                  <a:gd name="connsiteY27" fmla="*/ 239337 h 918998"/>
                  <a:gd name="connsiteX28" fmla="*/ 121445 w 463585"/>
                  <a:gd name="connsiteY28" fmla="*/ 475123 h 918998"/>
                  <a:gd name="connsiteX29" fmla="*/ 121445 w 463585"/>
                  <a:gd name="connsiteY29" fmla="*/ 476366 h 918998"/>
                  <a:gd name="connsiteX30" fmla="*/ 87888 w 463585"/>
                  <a:gd name="connsiteY30" fmla="*/ 468732 h 918998"/>
                  <a:gd name="connsiteX31" fmla="*/ 463230 w 463585"/>
                  <a:gd name="connsiteY31" fmla="*/ 99783 h 918998"/>
                  <a:gd name="connsiteX32" fmla="*/ 463230 w 463585"/>
                  <a:gd name="connsiteY32" fmla="*/ 93391 h 918998"/>
                  <a:gd name="connsiteX33" fmla="*/ 81496 w 463585"/>
                  <a:gd name="connsiteY33" fmla="*/ 467666 h 918998"/>
                  <a:gd name="connsiteX34" fmla="*/ 43145 w 463585"/>
                  <a:gd name="connsiteY34" fmla="*/ 462517 h 918998"/>
                  <a:gd name="connsiteX35" fmla="*/ 463230 w 463585"/>
                  <a:gd name="connsiteY35" fmla="*/ 54685 h 918998"/>
                  <a:gd name="connsiteX36" fmla="*/ 463230 w 463585"/>
                  <a:gd name="connsiteY36" fmla="*/ 48294 h 918998"/>
                  <a:gd name="connsiteX37" fmla="*/ 36753 w 463585"/>
                  <a:gd name="connsiteY37" fmla="*/ 462162 h 918998"/>
                  <a:gd name="connsiteX38" fmla="*/ 5681 w 463585"/>
                  <a:gd name="connsiteY38" fmla="*/ 460742 h 918998"/>
                  <a:gd name="connsiteX39" fmla="*/ 6037 w 463585"/>
                  <a:gd name="connsiteY39" fmla="*/ 449379 h 918998"/>
                  <a:gd name="connsiteX40" fmla="*/ 6392 w 463585"/>
                  <a:gd name="connsiteY40" fmla="*/ 440324 h 918998"/>
                  <a:gd name="connsiteX41" fmla="*/ 7812 w 463585"/>
                  <a:gd name="connsiteY41" fmla="*/ 421858 h 918998"/>
                  <a:gd name="connsiteX42" fmla="*/ 7990 w 463585"/>
                  <a:gd name="connsiteY42" fmla="*/ 417420 h 918998"/>
                  <a:gd name="connsiteX43" fmla="*/ 463052 w 463585"/>
                  <a:gd name="connsiteY43" fmla="*/ 8700 h 918998"/>
                  <a:gd name="connsiteX44" fmla="*/ 463585 w 463585"/>
                  <a:gd name="connsiteY44" fmla="*/ 8700 h 918998"/>
                  <a:gd name="connsiteX45" fmla="*/ 463585 w 463585"/>
                  <a:gd name="connsiteY45" fmla="*/ 5504 h 918998"/>
                  <a:gd name="connsiteX46" fmla="*/ 463585 w 463585"/>
                  <a:gd name="connsiteY46" fmla="*/ 0 h 918998"/>
                  <a:gd name="connsiteX47" fmla="*/ 463407 w 463585"/>
                  <a:gd name="connsiteY47" fmla="*/ 0 h 918998"/>
                  <a:gd name="connsiteX48" fmla="*/ 456838 w 463585"/>
                  <a:gd name="connsiteY48" fmla="*/ 0 h 918998"/>
                  <a:gd name="connsiteX49" fmla="*/ 456838 w 463585"/>
                  <a:gd name="connsiteY49" fmla="*/ 1776 h 918998"/>
                  <a:gd name="connsiteX50" fmla="*/ 425767 w 463585"/>
                  <a:gd name="connsiteY50" fmla="*/ 3018 h 918998"/>
                  <a:gd name="connsiteX51" fmla="*/ 425767 w 463585"/>
                  <a:gd name="connsiteY51" fmla="*/ 1598 h 918998"/>
                  <a:gd name="connsiteX52" fmla="*/ 425767 w 463585"/>
                  <a:gd name="connsiteY52" fmla="*/ 0 h 918998"/>
                  <a:gd name="connsiteX53" fmla="*/ 419375 w 463585"/>
                  <a:gd name="connsiteY53" fmla="*/ 0 h 918998"/>
                  <a:gd name="connsiteX54" fmla="*/ 419197 w 463585"/>
                  <a:gd name="connsiteY54" fmla="*/ 0 h 918998"/>
                  <a:gd name="connsiteX55" fmla="*/ 419375 w 463585"/>
                  <a:gd name="connsiteY55" fmla="*/ 1776 h 918998"/>
                  <a:gd name="connsiteX56" fmla="*/ 419375 w 463585"/>
                  <a:gd name="connsiteY56" fmla="*/ 3551 h 918998"/>
                  <a:gd name="connsiteX57" fmla="*/ 381024 w 463585"/>
                  <a:gd name="connsiteY57" fmla="*/ 8700 h 918998"/>
                  <a:gd name="connsiteX58" fmla="*/ 380669 w 463585"/>
                  <a:gd name="connsiteY58" fmla="*/ 0 h 918998"/>
                  <a:gd name="connsiteX59" fmla="*/ 374277 w 463585"/>
                  <a:gd name="connsiteY59" fmla="*/ 0 h 918998"/>
                  <a:gd name="connsiteX60" fmla="*/ 374277 w 463585"/>
                  <a:gd name="connsiteY60" fmla="*/ 0 h 918998"/>
                  <a:gd name="connsiteX61" fmla="*/ 374632 w 463585"/>
                  <a:gd name="connsiteY61" fmla="*/ 9943 h 918998"/>
                  <a:gd name="connsiteX62" fmla="*/ 341075 w 463585"/>
                  <a:gd name="connsiteY62" fmla="*/ 17577 h 918998"/>
                  <a:gd name="connsiteX63" fmla="*/ 341075 w 463585"/>
                  <a:gd name="connsiteY63" fmla="*/ 16335 h 918998"/>
                  <a:gd name="connsiteX64" fmla="*/ 340365 w 463585"/>
                  <a:gd name="connsiteY64" fmla="*/ 178 h 918998"/>
                  <a:gd name="connsiteX65" fmla="*/ 333973 w 463585"/>
                  <a:gd name="connsiteY65" fmla="*/ 178 h 918998"/>
                  <a:gd name="connsiteX66" fmla="*/ 333973 w 463585"/>
                  <a:gd name="connsiteY66" fmla="*/ 178 h 918998"/>
                  <a:gd name="connsiteX67" fmla="*/ 334683 w 463585"/>
                  <a:gd name="connsiteY67" fmla="*/ 16512 h 918998"/>
                  <a:gd name="connsiteX68" fmla="*/ 334683 w 463585"/>
                  <a:gd name="connsiteY68" fmla="*/ 19530 h 918998"/>
                  <a:gd name="connsiteX69" fmla="*/ 298108 w 463585"/>
                  <a:gd name="connsiteY69" fmla="*/ 31604 h 918998"/>
                  <a:gd name="connsiteX70" fmla="*/ 298108 w 463585"/>
                  <a:gd name="connsiteY70" fmla="*/ 25745 h 918998"/>
                  <a:gd name="connsiteX71" fmla="*/ 296510 w 463585"/>
                  <a:gd name="connsiteY71" fmla="*/ 355 h 918998"/>
                  <a:gd name="connsiteX72" fmla="*/ 290295 w 463585"/>
                  <a:gd name="connsiteY72" fmla="*/ 355 h 918998"/>
                  <a:gd name="connsiteX73" fmla="*/ 290118 w 463585"/>
                  <a:gd name="connsiteY73" fmla="*/ 355 h 918998"/>
                  <a:gd name="connsiteX74" fmla="*/ 291716 w 463585"/>
                  <a:gd name="connsiteY74" fmla="*/ 25922 h 918998"/>
                  <a:gd name="connsiteX75" fmla="*/ 291716 w 463585"/>
                  <a:gd name="connsiteY75" fmla="*/ 34267 h 918998"/>
                  <a:gd name="connsiteX76" fmla="*/ 11008 w 463585"/>
                  <a:gd name="connsiteY76" fmla="*/ 361314 h 918998"/>
                  <a:gd name="connsiteX77" fmla="*/ 10475 w 463585"/>
                  <a:gd name="connsiteY77" fmla="*/ 363622 h 918998"/>
                  <a:gd name="connsiteX78" fmla="*/ 7635 w 463585"/>
                  <a:gd name="connsiteY78" fmla="*/ 377471 h 918998"/>
                  <a:gd name="connsiteX79" fmla="*/ 6747 w 463585"/>
                  <a:gd name="connsiteY79" fmla="*/ 382087 h 918998"/>
                  <a:gd name="connsiteX80" fmla="*/ 3374 w 463585"/>
                  <a:gd name="connsiteY80" fmla="*/ 403038 h 918998"/>
                  <a:gd name="connsiteX81" fmla="*/ 2486 w 463585"/>
                  <a:gd name="connsiteY81" fmla="*/ 410140 h 918998"/>
                  <a:gd name="connsiteX82" fmla="*/ 1598 w 463585"/>
                  <a:gd name="connsiteY82" fmla="*/ 403393 h 918998"/>
                  <a:gd name="connsiteX83" fmla="*/ 0 w 463585"/>
                  <a:gd name="connsiteY83" fmla="*/ 393450 h 918998"/>
                  <a:gd name="connsiteX84" fmla="*/ 0 w 463585"/>
                  <a:gd name="connsiteY84" fmla="*/ 467844 h 918998"/>
                  <a:gd name="connsiteX85" fmla="*/ 2486 w 463585"/>
                  <a:gd name="connsiteY85" fmla="*/ 467666 h 918998"/>
                  <a:gd name="connsiteX86" fmla="*/ 454352 w 463585"/>
                  <a:gd name="connsiteY86" fmla="*/ 875853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998">
                    <a:moveTo>
                      <a:pt x="454352" y="875853"/>
                    </a:moveTo>
                    <a:lnTo>
                      <a:pt x="454708" y="879405"/>
                    </a:lnTo>
                    <a:cubicBezTo>
                      <a:pt x="455240" y="885619"/>
                      <a:pt x="455773" y="892011"/>
                      <a:pt x="456128" y="898402"/>
                    </a:cubicBezTo>
                    <a:cubicBezTo>
                      <a:pt x="456305" y="901243"/>
                      <a:pt x="456305" y="904084"/>
                      <a:pt x="456483" y="906925"/>
                    </a:cubicBezTo>
                    <a:cubicBezTo>
                      <a:pt x="456661" y="911008"/>
                      <a:pt x="456661" y="914914"/>
                      <a:pt x="456838" y="918998"/>
                    </a:cubicBezTo>
                    <a:lnTo>
                      <a:pt x="456838" y="918998"/>
                    </a:lnTo>
                    <a:lnTo>
                      <a:pt x="463407" y="918998"/>
                    </a:lnTo>
                    <a:cubicBezTo>
                      <a:pt x="463230" y="901953"/>
                      <a:pt x="462165" y="885264"/>
                      <a:pt x="460212" y="868752"/>
                    </a:cubicBezTo>
                    <a:lnTo>
                      <a:pt x="460212" y="868219"/>
                    </a:lnTo>
                    <a:cubicBezTo>
                      <a:pt x="460034" y="865911"/>
                      <a:pt x="459501" y="863780"/>
                      <a:pt x="459324" y="861472"/>
                    </a:cubicBezTo>
                    <a:cubicBezTo>
                      <a:pt x="458436" y="854192"/>
                      <a:pt x="457193" y="846913"/>
                      <a:pt x="455950" y="839811"/>
                    </a:cubicBezTo>
                    <a:lnTo>
                      <a:pt x="455240" y="835727"/>
                    </a:lnTo>
                    <a:cubicBezTo>
                      <a:pt x="454352" y="830933"/>
                      <a:pt x="453287" y="826317"/>
                      <a:pt x="452222" y="821701"/>
                    </a:cubicBezTo>
                    <a:lnTo>
                      <a:pt x="451689" y="819748"/>
                    </a:lnTo>
                    <a:cubicBezTo>
                      <a:pt x="417600" y="670073"/>
                      <a:pt x="310891" y="547919"/>
                      <a:pt x="170804" y="492523"/>
                    </a:cubicBezTo>
                    <a:cubicBezTo>
                      <a:pt x="170804" y="489505"/>
                      <a:pt x="170804" y="485421"/>
                      <a:pt x="170804" y="484178"/>
                    </a:cubicBezTo>
                    <a:cubicBezTo>
                      <a:pt x="173822" y="327402"/>
                      <a:pt x="306808" y="199921"/>
                      <a:pt x="463230" y="199921"/>
                    </a:cubicBezTo>
                    <a:lnTo>
                      <a:pt x="463230" y="193529"/>
                    </a:lnTo>
                    <a:cubicBezTo>
                      <a:pt x="303434" y="193529"/>
                      <a:pt x="167430" y="323851"/>
                      <a:pt x="164412" y="484178"/>
                    </a:cubicBezTo>
                    <a:cubicBezTo>
                      <a:pt x="164412" y="485066"/>
                      <a:pt x="164412" y="487552"/>
                      <a:pt x="164412" y="490038"/>
                    </a:cubicBezTo>
                    <a:cubicBezTo>
                      <a:pt x="152516" y="485599"/>
                      <a:pt x="140265" y="481515"/>
                      <a:pt x="127837" y="478142"/>
                    </a:cubicBezTo>
                    <a:lnTo>
                      <a:pt x="127837" y="475123"/>
                    </a:lnTo>
                    <a:cubicBezTo>
                      <a:pt x="129434" y="387414"/>
                      <a:pt x="164767" y="305386"/>
                      <a:pt x="227265" y="243954"/>
                    </a:cubicBezTo>
                    <a:cubicBezTo>
                      <a:pt x="289763" y="182344"/>
                      <a:pt x="372857" y="148432"/>
                      <a:pt x="460567" y="148432"/>
                    </a:cubicBezTo>
                    <a:lnTo>
                      <a:pt x="463230" y="148432"/>
                    </a:lnTo>
                    <a:lnTo>
                      <a:pt x="463230" y="142040"/>
                    </a:lnTo>
                    <a:lnTo>
                      <a:pt x="460567" y="142040"/>
                    </a:lnTo>
                    <a:cubicBezTo>
                      <a:pt x="371259" y="142040"/>
                      <a:pt x="286389" y="176662"/>
                      <a:pt x="222826" y="239337"/>
                    </a:cubicBezTo>
                    <a:cubicBezTo>
                      <a:pt x="159263" y="302012"/>
                      <a:pt x="123220" y="385816"/>
                      <a:pt x="121445" y="475123"/>
                    </a:cubicBezTo>
                    <a:lnTo>
                      <a:pt x="121445" y="476366"/>
                    </a:lnTo>
                    <a:cubicBezTo>
                      <a:pt x="110437" y="473348"/>
                      <a:pt x="99251" y="470862"/>
                      <a:pt x="87888" y="468732"/>
                    </a:cubicBezTo>
                    <a:cubicBezTo>
                      <a:pt x="90196" y="265082"/>
                      <a:pt x="259934" y="99783"/>
                      <a:pt x="463230" y="99783"/>
                    </a:cubicBezTo>
                    <a:lnTo>
                      <a:pt x="463230" y="93391"/>
                    </a:lnTo>
                    <a:cubicBezTo>
                      <a:pt x="256738" y="93391"/>
                      <a:pt x="84337" y="260998"/>
                      <a:pt x="81496" y="467666"/>
                    </a:cubicBezTo>
                    <a:cubicBezTo>
                      <a:pt x="68890" y="465536"/>
                      <a:pt x="56106" y="463760"/>
                      <a:pt x="43145" y="462517"/>
                    </a:cubicBezTo>
                    <a:cubicBezTo>
                      <a:pt x="50247" y="237207"/>
                      <a:pt x="239338" y="54685"/>
                      <a:pt x="463230" y="54685"/>
                    </a:cubicBezTo>
                    <a:lnTo>
                      <a:pt x="463230" y="48294"/>
                    </a:lnTo>
                    <a:cubicBezTo>
                      <a:pt x="235965" y="48294"/>
                      <a:pt x="44033" y="233478"/>
                      <a:pt x="36753" y="462162"/>
                    </a:cubicBezTo>
                    <a:cubicBezTo>
                      <a:pt x="26455" y="461452"/>
                      <a:pt x="16157" y="460919"/>
                      <a:pt x="5681" y="460742"/>
                    </a:cubicBezTo>
                    <a:cubicBezTo>
                      <a:pt x="5681" y="457013"/>
                      <a:pt x="5859" y="453107"/>
                      <a:pt x="6037" y="449379"/>
                    </a:cubicBezTo>
                    <a:cubicBezTo>
                      <a:pt x="6037" y="446360"/>
                      <a:pt x="6214" y="443342"/>
                      <a:pt x="6392" y="440324"/>
                    </a:cubicBezTo>
                    <a:cubicBezTo>
                      <a:pt x="6747" y="434109"/>
                      <a:pt x="7280" y="428073"/>
                      <a:pt x="7812" y="421858"/>
                    </a:cubicBezTo>
                    <a:lnTo>
                      <a:pt x="7990" y="417420"/>
                    </a:lnTo>
                    <a:cubicBezTo>
                      <a:pt x="31604" y="188025"/>
                      <a:pt x="228153" y="8700"/>
                      <a:pt x="463052" y="8700"/>
                    </a:cubicBezTo>
                    <a:lnTo>
                      <a:pt x="463585" y="8700"/>
                    </a:lnTo>
                    <a:lnTo>
                      <a:pt x="463585" y="5504"/>
                    </a:lnTo>
                    <a:cubicBezTo>
                      <a:pt x="463585" y="3729"/>
                      <a:pt x="463585" y="1776"/>
                      <a:pt x="463585" y="0"/>
                    </a:cubicBezTo>
                    <a:lnTo>
                      <a:pt x="463407" y="0"/>
                    </a:lnTo>
                    <a:lnTo>
                      <a:pt x="456838" y="0"/>
                    </a:lnTo>
                    <a:lnTo>
                      <a:pt x="456838" y="1776"/>
                    </a:lnTo>
                    <a:cubicBezTo>
                      <a:pt x="446363" y="1776"/>
                      <a:pt x="436065" y="2308"/>
                      <a:pt x="425767" y="3018"/>
                    </a:cubicBezTo>
                    <a:lnTo>
                      <a:pt x="425767" y="1598"/>
                    </a:lnTo>
                    <a:lnTo>
                      <a:pt x="425767" y="0"/>
                    </a:lnTo>
                    <a:lnTo>
                      <a:pt x="419375" y="0"/>
                    </a:lnTo>
                    <a:lnTo>
                      <a:pt x="419197" y="0"/>
                    </a:lnTo>
                    <a:lnTo>
                      <a:pt x="419375" y="1776"/>
                    </a:lnTo>
                    <a:lnTo>
                      <a:pt x="419375" y="3551"/>
                    </a:lnTo>
                    <a:cubicBezTo>
                      <a:pt x="406414" y="4616"/>
                      <a:pt x="393630" y="6392"/>
                      <a:pt x="381024" y="8700"/>
                    </a:cubicBezTo>
                    <a:cubicBezTo>
                      <a:pt x="381024" y="5859"/>
                      <a:pt x="380846" y="2841"/>
                      <a:pt x="380669" y="0"/>
                    </a:cubicBezTo>
                    <a:lnTo>
                      <a:pt x="374277" y="0"/>
                    </a:lnTo>
                    <a:lnTo>
                      <a:pt x="374277" y="0"/>
                    </a:lnTo>
                    <a:cubicBezTo>
                      <a:pt x="374455" y="3196"/>
                      <a:pt x="374632" y="6569"/>
                      <a:pt x="374632" y="9943"/>
                    </a:cubicBezTo>
                    <a:cubicBezTo>
                      <a:pt x="363269" y="12073"/>
                      <a:pt x="352083" y="14559"/>
                      <a:pt x="341075" y="17577"/>
                    </a:cubicBezTo>
                    <a:lnTo>
                      <a:pt x="341075" y="16335"/>
                    </a:lnTo>
                    <a:cubicBezTo>
                      <a:pt x="340897" y="11008"/>
                      <a:pt x="340720" y="5504"/>
                      <a:pt x="340365" y="178"/>
                    </a:cubicBezTo>
                    <a:lnTo>
                      <a:pt x="333973" y="178"/>
                    </a:lnTo>
                    <a:lnTo>
                      <a:pt x="333973" y="178"/>
                    </a:lnTo>
                    <a:cubicBezTo>
                      <a:pt x="334328" y="5504"/>
                      <a:pt x="334506" y="11008"/>
                      <a:pt x="334683" y="16512"/>
                    </a:cubicBezTo>
                    <a:lnTo>
                      <a:pt x="334683" y="19530"/>
                    </a:lnTo>
                    <a:cubicBezTo>
                      <a:pt x="322255" y="23081"/>
                      <a:pt x="310181" y="26988"/>
                      <a:pt x="298108" y="31604"/>
                    </a:cubicBezTo>
                    <a:cubicBezTo>
                      <a:pt x="298108" y="29118"/>
                      <a:pt x="298108" y="26632"/>
                      <a:pt x="298108" y="25745"/>
                    </a:cubicBezTo>
                    <a:cubicBezTo>
                      <a:pt x="297930" y="17222"/>
                      <a:pt x="297398" y="8700"/>
                      <a:pt x="296510" y="355"/>
                    </a:cubicBezTo>
                    <a:lnTo>
                      <a:pt x="290295" y="355"/>
                    </a:lnTo>
                    <a:lnTo>
                      <a:pt x="290118" y="355"/>
                    </a:lnTo>
                    <a:cubicBezTo>
                      <a:pt x="291006" y="8700"/>
                      <a:pt x="291716" y="17222"/>
                      <a:pt x="291716" y="25922"/>
                    </a:cubicBezTo>
                    <a:cubicBezTo>
                      <a:pt x="291716" y="27165"/>
                      <a:pt x="291716" y="31249"/>
                      <a:pt x="291716" y="34267"/>
                    </a:cubicBezTo>
                    <a:cubicBezTo>
                      <a:pt x="151628" y="89663"/>
                      <a:pt x="45098" y="211639"/>
                      <a:pt x="11008" y="361314"/>
                    </a:cubicBezTo>
                    <a:lnTo>
                      <a:pt x="10475" y="363622"/>
                    </a:lnTo>
                    <a:cubicBezTo>
                      <a:pt x="9410" y="368238"/>
                      <a:pt x="8522" y="372855"/>
                      <a:pt x="7635" y="377471"/>
                    </a:cubicBezTo>
                    <a:lnTo>
                      <a:pt x="6747" y="382087"/>
                    </a:lnTo>
                    <a:cubicBezTo>
                      <a:pt x="5504" y="389012"/>
                      <a:pt x="4439" y="395936"/>
                      <a:pt x="3374" y="403038"/>
                    </a:cubicBezTo>
                    <a:cubicBezTo>
                      <a:pt x="3018" y="405346"/>
                      <a:pt x="2663" y="407832"/>
                      <a:pt x="2486" y="410140"/>
                    </a:cubicBezTo>
                    <a:cubicBezTo>
                      <a:pt x="2308" y="407832"/>
                      <a:pt x="1775" y="405701"/>
                      <a:pt x="1598" y="403393"/>
                    </a:cubicBezTo>
                    <a:cubicBezTo>
                      <a:pt x="1243" y="400020"/>
                      <a:pt x="533" y="396646"/>
                      <a:pt x="0" y="393450"/>
                    </a:cubicBezTo>
                    <a:lnTo>
                      <a:pt x="0" y="467844"/>
                    </a:lnTo>
                    <a:lnTo>
                      <a:pt x="2486" y="467666"/>
                    </a:lnTo>
                    <a:cubicBezTo>
                      <a:pt x="237030" y="467134"/>
                      <a:pt x="430916" y="646637"/>
                      <a:pt x="454352" y="875853"/>
                    </a:cubicBezTo>
                    <a:close/>
                  </a:path>
                </a:pathLst>
              </a:custGeom>
              <a:grpFill/>
              <a:ln w="10769" cap="flat">
                <a:noFill/>
                <a:prstDash val="solid"/>
                <a:miter/>
              </a:ln>
            </p:spPr>
            <p:txBody>
              <a:bodyPr rtlCol="0" anchor="ctr"/>
              <a:lstStyle/>
              <a:p>
                <a:endParaRPr lang="en-US" dirty="0"/>
              </a:p>
            </p:txBody>
          </p:sp>
          <p:sp>
            <p:nvSpPr>
              <p:cNvPr id="1261" name="Freeform: Shape 1260">
                <a:extLst>
                  <a:ext uri="{FF2B5EF4-FFF2-40B4-BE49-F238E27FC236}">
                    <a16:creationId xmlns:a16="http://schemas.microsoft.com/office/drawing/2014/main" id="{F53242F5-3564-403D-97E1-9481787DCEB8}"/>
                  </a:ext>
                </a:extLst>
              </p:cNvPr>
              <p:cNvSpPr/>
              <p:nvPr/>
            </p:nvSpPr>
            <p:spPr>
              <a:xfrm>
                <a:off x="2761448" y="1982521"/>
                <a:ext cx="296687" cy="267212"/>
              </a:xfrm>
              <a:custGeom>
                <a:avLst/>
                <a:gdLst>
                  <a:gd name="connsiteX0" fmla="*/ 290296 w 296687"/>
                  <a:gd name="connsiteY0" fmla="*/ 267212 h 267212"/>
                  <a:gd name="connsiteX1" fmla="*/ 296510 w 296687"/>
                  <a:gd name="connsiteY1" fmla="*/ 267212 h 267212"/>
                  <a:gd name="connsiteX2" fmla="*/ 296687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7" y="267212"/>
                    </a:lnTo>
                    <a:cubicBezTo>
                      <a:pt x="281773" y="117893"/>
                      <a:pt x="154469" y="0"/>
                      <a:pt x="2486" y="0"/>
                    </a:cubicBezTo>
                    <a:lnTo>
                      <a:pt x="0" y="177"/>
                    </a:lnTo>
                    <a:lnTo>
                      <a:pt x="0" y="6569"/>
                    </a:lnTo>
                    <a:lnTo>
                      <a:pt x="2486" y="6392"/>
                    </a:lnTo>
                    <a:cubicBezTo>
                      <a:pt x="151096" y="6392"/>
                      <a:pt x="275559" y="121444"/>
                      <a:pt x="290296" y="267212"/>
                    </a:cubicBezTo>
                    <a:close/>
                  </a:path>
                </a:pathLst>
              </a:custGeom>
              <a:grpFill/>
              <a:ln w="10769" cap="flat">
                <a:noFill/>
                <a:prstDash val="solid"/>
                <a:miter/>
              </a:ln>
            </p:spPr>
            <p:txBody>
              <a:bodyPr rtlCol="0" anchor="ctr"/>
              <a:lstStyle/>
              <a:p>
                <a:endParaRPr lang="en-US" dirty="0"/>
              </a:p>
            </p:txBody>
          </p:sp>
          <p:sp>
            <p:nvSpPr>
              <p:cNvPr id="1262" name="Freeform: Shape 1261">
                <a:extLst>
                  <a:ext uri="{FF2B5EF4-FFF2-40B4-BE49-F238E27FC236}">
                    <a16:creationId xmlns:a16="http://schemas.microsoft.com/office/drawing/2014/main" id="{B023A8D8-A54D-4799-82CB-5D5D512B8AFB}"/>
                  </a:ext>
                </a:extLst>
              </p:cNvPr>
              <p:cNvSpPr/>
              <p:nvPr/>
            </p:nvSpPr>
            <p:spPr>
              <a:xfrm>
                <a:off x="2761625" y="1836753"/>
                <a:ext cx="425944" cy="412803"/>
              </a:xfrm>
              <a:custGeom>
                <a:avLst/>
                <a:gdLst>
                  <a:gd name="connsiteX0" fmla="*/ 293492 w 425944"/>
                  <a:gd name="connsiteY0" fmla="*/ 125173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2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2" y="125173"/>
                    </a:moveTo>
                    <a:cubicBezTo>
                      <a:pt x="371614" y="201519"/>
                      <a:pt x="416357" y="303610"/>
                      <a:pt x="419553" y="412626"/>
                    </a:cubicBezTo>
                    <a:lnTo>
                      <a:pt x="419553" y="412803"/>
                    </a:lnTo>
                    <a:lnTo>
                      <a:pt x="425944" y="412803"/>
                    </a:lnTo>
                    <a:lnTo>
                      <a:pt x="425944" y="412803"/>
                    </a:lnTo>
                    <a:lnTo>
                      <a:pt x="425944" y="412448"/>
                    </a:lnTo>
                    <a:cubicBezTo>
                      <a:pt x="422749" y="301657"/>
                      <a:pt x="377295" y="197968"/>
                      <a:pt x="297930" y="120379"/>
                    </a:cubicBezTo>
                    <a:cubicBezTo>
                      <a:pt x="218388" y="42790"/>
                      <a:pt x="113455" y="0"/>
                      <a:pt x="2486" y="0"/>
                    </a:cubicBezTo>
                    <a:lnTo>
                      <a:pt x="0" y="178"/>
                    </a:lnTo>
                    <a:lnTo>
                      <a:pt x="0" y="6569"/>
                    </a:lnTo>
                    <a:lnTo>
                      <a:pt x="2486" y="6392"/>
                    </a:lnTo>
                    <a:cubicBezTo>
                      <a:pt x="111857" y="6569"/>
                      <a:pt x="215014" y="48826"/>
                      <a:pt x="293492" y="125173"/>
                    </a:cubicBezTo>
                    <a:close/>
                  </a:path>
                </a:pathLst>
              </a:custGeom>
              <a:grpFill/>
              <a:ln w="10769" cap="flat">
                <a:noFill/>
                <a:prstDash val="solid"/>
                <a:miter/>
              </a:ln>
            </p:spPr>
            <p:txBody>
              <a:bodyPr rtlCol="0" anchor="ctr"/>
              <a:lstStyle/>
              <a:p>
                <a:endParaRPr lang="en-US" dirty="0"/>
              </a:p>
            </p:txBody>
          </p:sp>
          <p:sp>
            <p:nvSpPr>
              <p:cNvPr id="1263" name="Freeform: Shape 1262">
                <a:extLst>
                  <a:ext uri="{FF2B5EF4-FFF2-40B4-BE49-F238E27FC236}">
                    <a16:creationId xmlns:a16="http://schemas.microsoft.com/office/drawing/2014/main" id="{13266DD9-A8BB-4092-A2B8-169CD6240148}"/>
                  </a:ext>
                </a:extLst>
              </p:cNvPr>
              <p:cNvSpPr/>
              <p:nvPr/>
            </p:nvSpPr>
            <p:spPr>
              <a:xfrm>
                <a:off x="2761625" y="1882028"/>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747 h 367705"/>
                  <a:gd name="connsiteX6" fmla="*/ 2486 w 380846"/>
                  <a:gd name="connsiteY6" fmla="*/ 6569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747"/>
                    </a:lnTo>
                    <a:lnTo>
                      <a:pt x="2486" y="6569"/>
                    </a:lnTo>
                    <a:cubicBezTo>
                      <a:pt x="203118" y="6392"/>
                      <a:pt x="367885" y="167607"/>
                      <a:pt x="374455" y="367706"/>
                    </a:cubicBezTo>
                    <a:close/>
                  </a:path>
                </a:pathLst>
              </a:custGeom>
              <a:grpFill/>
              <a:ln w="10769" cap="flat">
                <a:noFill/>
                <a:prstDash val="solid"/>
                <a:miter/>
              </a:ln>
            </p:spPr>
            <p:txBody>
              <a:bodyPr rtlCol="0" anchor="ctr"/>
              <a:lstStyle/>
              <a:p>
                <a:endParaRPr lang="en-US" dirty="0"/>
              </a:p>
            </p:txBody>
          </p:sp>
          <p:sp>
            <p:nvSpPr>
              <p:cNvPr id="1264" name="Freeform: Shape 1263">
                <a:extLst>
                  <a:ext uri="{FF2B5EF4-FFF2-40B4-BE49-F238E27FC236}">
                    <a16:creationId xmlns:a16="http://schemas.microsoft.com/office/drawing/2014/main" id="{81F0AEB0-36E5-4DDA-83F1-F748E2CB5403}"/>
                  </a:ext>
                </a:extLst>
              </p:cNvPr>
              <p:cNvSpPr/>
              <p:nvPr/>
            </p:nvSpPr>
            <p:spPr>
              <a:xfrm>
                <a:off x="2761448" y="1930854"/>
                <a:ext cx="340542" cy="318879"/>
              </a:xfrm>
              <a:custGeom>
                <a:avLst/>
                <a:gdLst>
                  <a:gd name="connsiteX0" fmla="*/ 334151 w 340542"/>
                  <a:gd name="connsiteY0" fmla="*/ 318880 h 318879"/>
                  <a:gd name="connsiteX1" fmla="*/ 340543 w 340542"/>
                  <a:gd name="connsiteY1" fmla="*/ 318880 h 318879"/>
                  <a:gd name="connsiteX2" fmla="*/ 340543 w 340542"/>
                  <a:gd name="connsiteY2" fmla="*/ 318880 h 318879"/>
                  <a:gd name="connsiteX3" fmla="*/ 239871 w 340542"/>
                  <a:gd name="connsiteY3" fmla="*/ 97297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3" y="318880"/>
                    </a:lnTo>
                    <a:lnTo>
                      <a:pt x="340543" y="318880"/>
                    </a:lnTo>
                    <a:cubicBezTo>
                      <a:pt x="335571" y="234899"/>
                      <a:pt x="300061" y="156599"/>
                      <a:pt x="239871" y="97297"/>
                    </a:cubicBezTo>
                    <a:cubicBezTo>
                      <a:pt x="176130" y="34445"/>
                      <a:pt x="91794" y="0"/>
                      <a:pt x="2486" y="0"/>
                    </a:cubicBezTo>
                    <a:lnTo>
                      <a:pt x="0" y="178"/>
                    </a:lnTo>
                    <a:lnTo>
                      <a:pt x="0" y="6569"/>
                    </a:lnTo>
                    <a:lnTo>
                      <a:pt x="2486" y="6392"/>
                    </a:lnTo>
                    <a:cubicBezTo>
                      <a:pt x="177551" y="6392"/>
                      <a:pt x="323498" y="145236"/>
                      <a:pt x="334151" y="318880"/>
                    </a:cubicBezTo>
                    <a:close/>
                  </a:path>
                </a:pathLst>
              </a:custGeom>
              <a:grpFill/>
              <a:ln w="10769" cap="flat">
                <a:noFill/>
                <a:prstDash val="solid"/>
                <a:miter/>
              </a:ln>
            </p:spPr>
            <p:txBody>
              <a:bodyPr rtlCol="0" anchor="ctr"/>
              <a:lstStyle/>
              <a:p>
                <a:endParaRPr lang="en-US" dirty="0"/>
              </a:p>
            </p:txBody>
          </p:sp>
          <p:sp>
            <p:nvSpPr>
              <p:cNvPr id="1265" name="Freeform: Shape 1264">
                <a:extLst>
                  <a:ext uri="{FF2B5EF4-FFF2-40B4-BE49-F238E27FC236}">
                    <a16:creationId xmlns:a16="http://schemas.microsoft.com/office/drawing/2014/main" id="{94A210F4-D2DA-4294-AD8B-39D518B9A925}"/>
                  </a:ext>
                </a:extLst>
              </p:cNvPr>
              <p:cNvSpPr/>
              <p:nvPr/>
            </p:nvSpPr>
            <p:spPr>
              <a:xfrm>
                <a:off x="2761980" y="1330558"/>
                <a:ext cx="463585" cy="919353"/>
              </a:xfrm>
              <a:custGeom>
                <a:avLst/>
                <a:gdLst>
                  <a:gd name="connsiteX0" fmla="*/ 454175 w 463585"/>
                  <a:gd name="connsiteY0" fmla="*/ 876209 h 919353"/>
                  <a:gd name="connsiteX1" fmla="*/ 454530 w 463585"/>
                  <a:gd name="connsiteY1" fmla="*/ 879760 h 919353"/>
                  <a:gd name="connsiteX2" fmla="*/ 455951 w 463585"/>
                  <a:gd name="connsiteY2" fmla="*/ 898757 h 919353"/>
                  <a:gd name="connsiteX3" fmla="*/ 456305 w 463585"/>
                  <a:gd name="connsiteY3" fmla="*/ 907280 h 919353"/>
                  <a:gd name="connsiteX4" fmla="*/ 456661 w 463585"/>
                  <a:gd name="connsiteY4" fmla="*/ 919353 h 919353"/>
                  <a:gd name="connsiteX5" fmla="*/ 456661 w 463585"/>
                  <a:gd name="connsiteY5" fmla="*/ 919353 h 919353"/>
                  <a:gd name="connsiteX6" fmla="*/ 463230 w 463585"/>
                  <a:gd name="connsiteY6" fmla="*/ 919353 h 919353"/>
                  <a:gd name="connsiteX7" fmla="*/ 460034 w 463585"/>
                  <a:gd name="connsiteY7" fmla="*/ 869107 h 919353"/>
                  <a:gd name="connsiteX8" fmla="*/ 460034 w 463585"/>
                  <a:gd name="connsiteY8" fmla="*/ 868574 h 919353"/>
                  <a:gd name="connsiteX9" fmla="*/ 459146 w 463585"/>
                  <a:gd name="connsiteY9" fmla="*/ 861827 h 919353"/>
                  <a:gd name="connsiteX10" fmla="*/ 455773 w 463585"/>
                  <a:gd name="connsiteY10" fmla="*/ 840166 h 919353"/>
                  <a:gd name="connsiteX11" fmla="*/ 455063 w 463585"/>
                  <a:gd name="connsiteY11" fmla="*/ 836082 h 919353"/>
                  <a:gd name="connsiteX12" fmla="*/ 452044 w 463585"/>
                  <a:gd name="connsiteY12" fmla="*/ 822056 h 919353"/>
                  <a:gd name="connsiteX13" fmla="*/ 451512 w 463585"/>
                  <a:gd name="connsiteY13" fmla="*/ 820103 h 919353"/>
                  <a:gd name="connsiteX14" fmla="*/ 170626 w 463585"/>
                  <a:gd name="connsiteY14" fmla="*/ 492878 h 919353"/>
                  <a:gd name="connsiteX15" fmla="*/ 170626 w 463585"/>
                  <a:gd name="connsiteY15" fmla="*/ 484534 h 919353"/>
                  <a:gd name="connsiteX16" fmla="*/ 463052 w 463585"/>
                  <a:gd name="connsiteY16" fmla="*/ 200276 h 919353"/>
                  <a:gd name="connsiteX17" fmla="*/ 463052 w 463585"/>
                  <a:gd name="connsiteY17" fmla="*/ 193884 h 919353"/>
                  <a:gd name="connsiteX18" fmla="*/ 164234 w 463585"/>
                  <a:gd name="connsiteY18" fmla="*/ 484534 h 919353"/>
                  <a:gd name="connsiteX19" fmla="*/ 164234 w 463585"/>
                  <a:gd name="connsiteY19" fmla="*/ 490393 h 919353"/>
                  <a:gd name="connsiteX20" fmla="*/ 127659 w 463585"/>
                  <a:gd name="connsiteY20" fmla="*/ 478497 h 919353"/>
                  <a:gd name="connsiteX21" fmla="*/ 127659 w 463585"/>
                  <a:gd name="connsiteY21" fmla="*/ 475479 h 919353"/>
                  <a:gd name="connsiteX22" fmla="*/ 227088 w 463585"/>
                  <a:gd name="connsiteY22" fmla="*/ 244309 h 919353"/>
                  <a:gd name="connsiteX23" fmla="*/ 460389 w 463585"/>
                  <a:gd name="connsiteY23" fmla="*/ 148787 h 919353"/>
                  <a:gd name="connsiteX24" fmla="*/ 463052 w 463585"/>
                  <a:gd name="connsiteY24" fmla="*/ 148787 h 919353"/>
                  <a:gd name="connsiteX25" fmla="*/ 463052 w 463585"/>
                  <a:gd name="connsiteY25" fmla="*/ 142395 h 919353"/>
                  <a:gd name="connsiteX26" fmla="*/ 460389 w 463585"/>
                  <a:gd name="connsiteY26" fmla="*/ 142395 h 919353"/>
                  <a:gd name="connsiteX27" fmla="*/ 222649 w 463585"/>
                  <a:gd name="connsiteY27" fmla="*/ 239692 h 919353"/>
                  <a:gd name="connsiteX28" fmla="*/ 121267 w 463585"/>
                  <a:gd name="connsiteY28" fmla="*/ 475479 h 919353"/>
                  <a:gd name="connsiteX29" fmla="*/ 121267 w 463585"/>
                  <a:gd name="connsiteY29" fmla="*/ 476721 h 919353"/>
                  <a:gd name="connsiteX30" fmla="*/ 87710 w 463585"/>
                  <a:gd name="connsiteY30" fmla="*/ 469087 h 919353"/>
                  <a:gd name="connsiteX31" fmla="*/ 463052 w 463585"/>
                  <a:gd name="connsiteY31" fmla="*/ 100138 h 919353"/>
                  <a:gd name="connsiteX32" fmla="*/ 463052 w 463585"/>
                  <a:gd name="connsiteY32" fmla="*/ 93746 h 919353"/>
                  <a:gd name="connsiteX33" fmla="*/ 81318 w 463585"/>
                  <a:gd name="connsiteY33" fmla="*/ 468021 h 919353"/>
                  <a:gd name="connsiteX34" fmla="*/ 42967 w 463585"/>
                  <a:gd name="connsiteY34" fmla="*/ 463050 h 919353"/>
                  <a:gd name="connsiteX35" fmla="*/ 463052 w 463585"/>
                  <a:gd name="connsiteY35" fmla="*/ 54330 h 919353"/>
                  <a:gd name="connsiteX36" fmla="*/ 463052 w 463585"/>
                  <a:gd name="connsiteY36" fmla="*/ 47938 h 919353"/>
                  <a:gd name="connsiteX37" fmla="*/ 36575 w 463585"/>
                  <a:gd name="connsiteY37" fmla="*/ 461807 h 919353"/>
                  <a:gd name="connsiteX38" fmla="*/ 5504 w 463585"/>
                  <a:gd name="connsiteY38" fmla="*/ 460387 h 919353"/>
                  <a:gd name="connsiteX39" fmla="*/ 5859 w 463585"/>
                  <a:gd name="connsiteY39" fmla="*/ 449024 h 919353"/>
                  <a:gd name="connsiteX40" fmla="*/ 6214 w 463585"/>
                  <a:gd name="connsiteY40" fmla="*/ 439969 h 919353"/>
                  <a:gd name="connsiteX41" fmla="*/ 7635 w 463585"/>
                  <a:gd name="connsiteY41" fmla="*/ 421503 h 919353"/>
                  <a:gd name="connsiteX42" fmla="*/ 7990 w 463585"/>
                  <a:gd name="connsiteY42" fmla="*/ 417420 h 919353"/>
                  <a:gd name="connsiteX43" fmla="*/ 463052 w 463585"/>
                  <a:gd name="connsiteY43" fmla="*/ 8700 h 919353"/>
                  <a:gd name="connsiteX44" fmla="*/ 463585 w 463585"/>
                  <a:gd name="connsiteY44" fmla="*/ 8700 h 919353"/>
                  <a:gd name="connsiteX45" fmla="*/ 463585 w 463585"/>
                  <a:gd name="connsiteY45" fmla="*/ 5504 h 919353"/>
                  <a:gd name="connsiteX46" fmla="*/ 463585 w 463585"/>
                  <a:gd name="connsiteY46" fmla="*/ 0 h 919353"/>
                  <a:gd name="connsiteX47" fmla="*/ 463408 w 463585"/>
                  <a:gd name="connsiteY47" fmla="*/ 0 h 919353"/>
                  <a:gd name="connsiteX48" fmla="*/ 456838 w 463585"/>
                  <a:gd name="connsiteY48" fmla="*/ 0 h 919353"/>
                  <a:gd name="connsiteX49" fmla="*/ 456838 w 463585"/>
                  <a:gd name="connsiteY49" fmla="*/ 1775 h 919353"/>
                  <a:gd name="connsiteX50" fmla="*/ 425767 w 463585"/>
                  <a:gd name="connsiteY50" fmla="*/ 3018 h 919353"/>
                  <a:gd name="connsiteX51" fmla="*/ 425767 w 463585"/>
                  <a:gd name="connsiteY51" fmla="*/ 1598 h 919353"/>
                  <a:gd name="connsiteX52" fmla="*/ 425767 w 463585"/>
                  <a:gd name="connsiteY52" fmla="*/ 0 h 919353"/>
                  <a:gd name="connsiteX53" fmla="*/ 419375 w 463585"/>
                  <a:gd name="connsiteY53" fmla="*/ 0 h 919353"/>
                  <a:gd name="connsiteX54" fmla="*/ 419197 w 463585"/>
                  <a:gd name="connsiteY54" fmla="*/ 0 h 919353"/>
                  <a:gd name="connsiteX55" fmla="*/ 419375 w 463585"/>
                  <a:gd name="connsiteY55" fmla="*/ 1775 h 919353"/>
                  <a:gd name="connsiteX56" fmla="*/ 419375 w 463585"/>
                  <a:gd name="connsiteY56" fmla="*/ 3551 h 919353"/>
                  <a:gd name="connsiteX57" fmla="*/ 381024 w 463585"/>
                  <a:gd name="connsiteY57" fmla="*/ 8700 h 919353"/>
                  <a:gd name="connsiteX58" fmla="*/ 380669 w 463585"/>
                  <a:gd name="connsiteY58" fmla="*/ 0 h 919353"/>
                  <a:gd name="connsiteX59" fmla="*/ 374277 w 463585"/>
                  <a:gd name="connsiteY59" fmla="*/ 0 h 919353"/>
                  <a:gd name="connsiteX60" fmla="*/ 374277 w 463585"/>
                  <a:gd name="connsiteY60" fmla="*/ 0 h 919353"/>
                  <a:gd name="connsiteX61" fmla="*/ 374632 w 463585"/>
                  <a:gd name="connsiteY61" fmla="*/ 9943 h 919353"/>
                  <a:gd name="connsiteX62" fmla="*/ 341075 w 463585"/>
                  <a:gd name="connsiteY62" fmla="*/ 17577 h 919353"/>
                  <a:gd name="connsiteX63" fmla="*/ 341075 w 463585"/>
                  <a:gd name="connsiteY63" fmla="*/ 16335 h 919353"/>
                  <a:gd name="connsiteX64" fmla="*/ 340365 w 463585"/>
                  <a:gd name="connsiteY64" fmla="*/ 177 h 919353"/>
                  <a:gd name="connsiteX65" fmla="*/ 333973 w 463585"/>
                  <a:gd name="connsiteY65" fmla="*/ 177 h 919353"/>
                  <a:gd name="connsiteX66" fmla="*/ 333973 w 463585"/>
                  <a:gd name="connsiteY66" fmla="*/ 177 h 919353"/>
                  <a:gd name="connsiteX67" fmla="*/ 334683 w 463585"/>
                  <a:gd name="connsiteY67" fmla="*/ 16512 h 919353"/>
                  <a:gd name="connsiteX68" fmla="*/ 334683 w 463585"/>
                  <a:gd name="connsiteY68" fmla="*/ 19530 h 919353"/>
                  <a:gd name="connsiteX69" fmla="*/ 298108 w 463585"/>
                  <a:gd name="connsiteY69" fmla="*/ 31604 h 919353"/>
                  <a:gd name="connsiteX70" fmla="*/ 298108 w 463585"/>
                  <a:gd name="connsiteY70" fmla="*/ 25745 h 919353"/>
                  <a:gd name="connsiteX71" fmla="*/ 296510 w 463585"/>
                  <a:gd name="connsiteY71" fmla="*/ 355 h 919353"/>
                  <a:gd name="connsiteX72" fmla="*/ 290296 w 463585"/>
                  <a:gd name="connsiteY72" fmla="*/ 355 h 919353"/>
                  <a:gd name="connsiteX73" fmla="*/ 290118 w 463585"/>
                  <a:gd name="connsiteY73" fmla="*/ 355 h 919353"/>
                  <a:gd name="connsiteX74" fmla="*/ 291716 w 463585"/>
                  <a:gd name="connsiteY74" fmla="*/ 25922 h 919353"/>
                  <a:gd name="connsiteX75" fmla="*/ 291716 w 463585"/>
                  <a:gd name="connsiteY75" fmla="*/ 34267 h 919353"/>
                  <a:gd name="connsiteX76" fmla="*/ 11008 w 463585"/>
                  <a:gd name="connsiteY76" fmla="*/ 361314 h 919353"/>
                  <a:gd name="connsiteX77" fmla="*/ 10475 w 463585"/>
                  <a:gd name="connsiteY77" fmla="*/ 363622 h 919353"/>
                  <a:gd name="connsiteX78" fmla="*/ 7635 w 463585"/>
                  <a:gd name="connsiteY78" fmla="*/ 377471 h 919353"/>
                  <a:gd name="connsiteX79" fmla="*/ 6747 w 463585"/>
                  <a:gd name="connsiteY79" fmla="*/ 382087 h 919353"/>
                  <a:gd name="connsiteX80" fmla="*/ 3374 w 463585"/>
                  <a:gd name="connsiteY80" fmla="*/ 403038 h 919353"/>
                  <a:gd name="connsiteX81" fmla="*/ 2486 w 463585"/>
                  <a:gd name="connsiteY81" fmla="*/ 410140 h 919353"/>
                  <a:gd name="connsiteX82" fmla="*/ 1598 w 463585"/>
                  <a:gd name="connsiteY82" fmla="*/ 403393 h 919353"/>
                  <a:gd name="connsiteX83" fmla="*/ 0 w 463585"/>
                  <a:gd name="connsiteY83" fmla="*/ 393450 h 919353"/>
                  <a:gd name="connsiteX84" fmla="*/ 0 w 463585"/>
                  <a:gd name="connsiteY84" fmla="*/ 467844 h 919353"/>
                  <a:gd name="connsiteX85" fmla="*/ 2486 w 463585"/>
                  <a:gd name="connsiteY85" fmla="*/ 467666 h 919353"/>
                  <a:gd name="connsiteX86" fmla="*/ 454175 w 463585"/>
                  <a:gd name="connsiteY86" fmla="*/ 876209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9353">
                    <a:moveTo>
                      <a:pt x="454175" y="876209"/>
                    </a:moveTo>
                    <a:lnTo>
                      <a:pt x="454530" y="879760"/>
                    </a:lnTo>
                    <a:cubicBezTo>
                      <a:pt x="455063" y="885974"/>
                      <a:pt x="455595" y="892366"/>
                      <a:pt x="455951" y="898757"/>
                    </a:cubicBezTo>
                    <a:cubicBezTo>
                      <a:pt x="456128" y="901598"/>
                      <a:pt x="456128" y="904439"/>
                      <a:pt x="456305" y="907280"/>
                    </a:cubicBezTo>
                    <a:cubicBezTo>
                      <a:pt x="456483" y="911363"/>
                      <a:pt x="456483" y="915269"/>
                      <a:pt x="456661" y="919353"/>
                    </a:cubicBezTo>
                    <a:lnTo>
                      <a:pt x="456661" y="919353"/>
                    </a:lnTo>
                    <a:lnTo>
                      <a:pt x="463230" y="919353"/>
                    </a:lnTo>
                    <a:cubicBezTo>
                      <a:pt x="463052" y="902308"/>
                      <a:pt x="461987" y="885619"/>
                      <a:pt x="460034" y="869107"/>
                    </a:cubicBezTo>
                    <a:lnTo>
                      <a:pt x="460034" y="868574"/>
                    </a:lnTo>
                    <a:cubicBezTo>
                      <a:pt x="459857" y="866266"/>
                      <a:pt x="459324" y="864135"/>
                      <a:pt x="459146" y="861827"/>
                    </a:cubicBezTo>
                    <a:cubicBezTo>
                      <a:pt x="458259" y="854547"/>
                      <a:pt x="457016" y="847268"/>
                      <a:pt x="455773" y="840166"/>
                    </a:cubicBezTo>
                    <a:lnTo>
                      <a:pt x="455063" y="836082"/>
                    </a:lnTo>
                    <a:cubicBezTo>
                      <a:pt x="454175" y="831288"/>
                      <a:pt x="453110" y="826672"/>
                      <a:pt x="452044" y="822056"/>
                    </a:cubicBezTo>
                    <a:lnTo>
                      <a:pt x="451512" y="820103"/>
                    </a:lnTo>
                    <a:cubicBezTo>
                      <a:pt x="417422" y="670428"/>
                      <a:pt x="310714" y="548274"/>
                      <a:pt x="170626" y="492878"/>
                    </a:cubicBezTo>
                    <a:cubicBezTo>
                      <a:pt x="170626" y="489860"/>
                      <a:pt x="170626" y="485954"/>
                      <a:pt x="170626" y="484534"/>
                    </a:cubicBezTo>
                    <a:cubicBezTo>
                      <a:pt x="173645" y="327757"/>
                      <a:pt x="306630" y="200276"/>
                      <a:pt x="463052" y="200276"/>
                    </a:cubicBezTo>
                    <a:lnTo>
                      <a:pt x="463052" y="193884"/>
                    </a:lnTo>
                    <a:cubicBezTo>
                      <a:pt x="303257" y="193884"/>
                      <a:pt x="167253" y="324206"/>
                      <a:pt x="164234" y="484534"/>
                    </a:cubicBezTo>
                    <a:cubicBezTo>
                      <a:pt x="164234" y="485421"/>
                      <a:pt x="164234" y="487907"/>
                      <a:pt x="164234" y="490393"/>
                    </a:cubicBezTo>
                    <a:cubicBezTo>
                      <a:pt x="152339" y="485954"/>
                      <a:pt x="140088" y="481870"/>
                      <a:pt x="127659" y="478497"/>
                    </a:cubicBezTo>
                    <a:lnTo>
                      <a:pt x="127659" y="475479"/>
                    </a:lnTo>
                    <a:cubicBezTo>
                      <a:pt x="129257" y="387769"/>
                      <a:pt x="164590" y="305741"/>
                      <a:pt x="227088" y="244309"/>
                    </a:cubicBezTo>
                    <a:cubicBezTo>
                      <a:pt x="289585" y="182699"/>
                      <a:pt x="372679" y="148787"/>
                      <a:pt x="460389" y="148787"/>
                    </a:cubicBezTo>
                    <a:lnTo>
                      <a:pt x="463052" y="148787"/>
                    </a:lnTo>
                    <a:lnTo>
                      <a:pt x="463052" y="142395"/>
                    </a:lnTo>
                    <a:lnTo>
                      <a:pt x="460389" y="142395"/>
                    </a:lnTo>
                    <a:cubicBezTo>
                      <a:pt x="371081" y="142395"/>
                      <a:pt x="286212" y="177017"/>
                      <a:pt x="222649" y="239692"/>
                    </a:cubicBezTo>
                    <a:cubicBezTo>
                      <a:pt x="159086" y="302367"/>
                      <a:pt x="123043" y="386171"/>
                      <a:pt x="121267" y="475479"/>
                    </a:cubicBezTo>
                    <a:lnTo>
                      <a:pt x="121267" y="476721"/>
                    </a:lnTo>
                    <a:cubicBezTo>
                      <a:pt x="110259" y="473703"/>
                      <a:pt x="99073" y="471217"/>
                      <a:pt x="87710" y="469087"/>
                    </a:cubicBezTo>
                    <a:cubicBezTo>
                      <a:pt x="90018" y="265437"/>
                      <a:pt x="259757" y="100138"/>
                      <a:pt x="463052" y="100138"/>
                    </a:cubicBezTo>
                    <a:lnTo>
                      <a:pt x="463052" y="93746"/>
                    </a:lnTo>
                    <a:cubicBezTo>
                      <a:pt x="256561" y="93746"/>
                      <a:pt x="84159" y="261353"/>
                      <a:pt x="81318" y="468021"/>
                    </a:cubicBezTo>
                    <a:cubicBezTo>
                      <a:pt x="68712" y="465891"/>
                      <a:pt x="55929" y="464115"/>
                      <a:pt x="42967" y="463050"/>
                    </a:cubicBezTo>
                    <a:cubicBezTo>
                      <a:pt x="50069" y="236851"/>
                      <a:pt x="239161" y="54330"/>
                      <a:pt x="463052" y="54330"/>
                    </a:cubicBezTo>
                    <a:lnTo>
                      <a:pt x="463052" y="47938"/>
                    </a:lnTo>
                    <a:cubicBezTo>
                      <a:pt x="235787" y="47938"/>
                      <a:pt x="43855" y="233123"/>
                      <a:pt x="36575" y="461807"/>
                    </a:cubicBezTo>
                    <a:cubicBezTo>
                      <a:pt x="26277" y="461097"/>
                      <a:pt x="15980" y="460564"/>
                      <a:pt x="5504" y="460387"/>
                    </a:cubicBezTo>
                    <a:cubicBezTo>
                      <a:pt x="5504" y="456658"/>
                      <a:pt x="5682" y="452752"/>
                      <a:pt x="5859" y="449024"/>
                    </a:cubicBezTo>
                    <a:cubicBezTo>
                      <a:pt x="5859" y="446005"/>
                      <a:pt x="6037" y="442987"/>
                      <a:pt x="6214" y="439969"/>
                    </a:cubicBezTo>
                    <a:cubicBezTo>
                      <a:pt x="6569" y="433754"/>
                      <a:pt x="7102" y="427718"/>
                      <a:pt x="7635" y="421503"/>
                    </a:cubicBezTo>
                    <a:lnTo>
                      <a:pt x="7990" y="417420"/>
                    </a:lnTo>
                    <a:cubicBezTo>
                      <a:pt x="31604" y="188025"/>
                      <a:pt x="228153" y="8700"/>
                      <a:pt x="463052" y="8700"/>
                    </a:cubicBezTo>
                    <a:lnTo>
                      <a:pt x="463585" y="8700"/>
                    </a:lnTo>
                    <a:lnTo>
                      <a:pt x="463585" y="5504"/>
                    </a:lnTo>
                    <a:cubicBezTo>
                      <a:pt x="463585" y="3729"/>
                      <a:pt x="463585" y="1775"/>
                      <a:pt x="463585" y="0"/>
                    </a:cubicBezTo>
                    <a:lnTo>
                      <a:pt x="463408" y="0"/>
                    </a:lnTo>
                    <a:lnTo>
                      <a:pt x="456838" y="0"/>
                    </a:lnTo>
                    <a:lnTo>
                      <a:pt x="456838" y="1775"/>
                    </a:lnTo>
                    <a:cubicBezTo>
                      <a:pt x="446363" y="1775"/>
                      <a:pt x="436065" y="2308"/>
                      <a:pt x="425767" y="3018"/>
                    </a:cubicBezTo>
                    <a:lnTo>
                      <a:pt x="425767" y="1598"/>
                    </a:lnTo>
                    <a:lnTo>
                      <a:pt x="425767" y="0"/>
                    </a:lnTo>
                    <a:lnTo>
                      <a:pt x="419375" y="0"/>
                    </a:lnTo>
                    <a:lnTo>
                      <a:pt x="419197" y="0"/>
                    </a:lnTo>
                    <a:lnTo>
                      <a:pt x="419375" y="1775"/>
                    </a:lnTo>
                    <a:lnTo>
                      <a:pt x="419375" y="3551"/>
                    </a:lnTo>
                    <a:cubicBezTo>
                      <a:pt x="406414" y="4616"/>
                      <a:pt x="393630" y="6392"/>
                      <a:pt x="381024" y="8700"/>
                    </a:cubicBezTo>
                    <a:cubicBezTo>
                      <a:pt x="381024" y="5859"/>
                      <a:pt x="380846" y="2841"/>
                      <a:pt x="380669" y="0"/>
                    </a:cubicBezTo>
                    <a:lnTo>
                      <a:pt x="374277" y="0"/>
                    </a:lnTo>
                    <a:lnTo>
                      <a:pt x="374277" y="0"/>
                    </a:lnTo>
                    <a:cubicBezTo>
                      <a:pt x="374455" y="3373"/>
                      <a:pt x="374632" y="6569"/>
                      <a:pt x="374632" y="9943"/>
                    </a:cubicBezTo>
                    <a:cubicBezTo>
                      <a:pt x="363269" y="12073"/>
                      <a:pt x="352083" y="14559"/>
                      <a:pt x="341075" y="17577"/>
                    </a:cubicBezTo>
                    <a:lnTo>
                      <a:pt x="341075" y="16335"/>
                    </a:lnTo>
                    <a:cubicBezTo>
                      <a:pt x="340897" y="10831"/>
                      <a:pt x="340720" y="5504"/>
                      <a:pt x="340365" y="177"/>
                    </a:cubicBezTo>
                    <a:lnTo>
                      <a:pt x="333973" y="177"/>
                    </a:lnTo>
                    <a:lnTo>
                      <a:pt x="333973" y="177"/>
                    </a:lnTo>
                    <a:cubicBezTo>
                      <a:pt x="334328" y="5504"/>
                      <a:pt x="334506" y="11008"/>
                      <a:pt x="334683" y="16512"/>
                    </a:cubicBezTo>
                    <a:lnTo>
                      <a:pt x="334683" y="19530"/>
                    </a:lnTo>
                    <a:cubicBezTo>
                      <a:pt x="322255" y="23081"/>
                      <a:pt x="310181" y="26988"/>
                      <a:pt x="298108" y="31604"/>
                    </a:cubicBezTo>
                    <a:cubicBezTo>
                      <a:pt x="298108" y="29118"/>
                      <a:pt x="298108" y="26632"/>
                      <a:pt x="298108" y="25745"/>
                    </a:cubicBezTo>
                    <a:cubicBezTo>
                      <a:pt x="297930" y="17222"/>
                      <a:pt x="297398" y="8700"/>
                      <a:pt x="296510" y="355"/>
                    </a:cubicBezTo>
                    <a:lnTo>
                      <a:pt x="290296" y="355"/>
                    </a:lnTo>
                    <a:lnTo>
                      <a:pt x="290118" y="355"/>
                    </a:lnTo>
                    <a:cubicBezTo>
                      <a:pt x="291006" y="8877"/>
                      <a:pt x="291716" y="17222"/>
                      <a:pt x="291716" y="25922"/>
                    </a:cubicBezTo>
                    <a:cubicBezTo>
                      <a:pt x="291716" y="27165"/>
                      <a:pt x="291716" y="31249"/>
                      <a:pt x="291716" y="34267"/>
                    </a:cubicBezTo>
                    <a:cubicBezTo>
                      <a:pt x="151629" y="89663"/>
                      <a:pt x="45098" y="211639"/>
                      <a:pt x="11008" y="361314"/>
                    </a:cubicBezTo>
                    <a:lnTo>
                      <a:pt x="10475" y="363622"/>
                    </a:lnTo>
                    <a:cubicBezTo>
                      <a:pt x="9410" y="368238"/>
                      <a:pt x="8522" y="372855"/>
                      <a:pt x="7635" y="377471"/>
                    </a:cubicBezTo>
                    <a:lnTo>
                      <a:pt x="6747" y="382087"/>
                    </a:lnTo>
                    <a:cubicBezTo>
                      <a:pt x="5504" y="389012"/>
                      <a:pt x="4439" y="395936"/>
                      <a:pt x="3374" y="403038"/>
                    </a:cubicBezTo>
                    <a:cubicBezTo>
                      <a:pt x="3018" y="405346"/>
                      <a:pt x="2663" y="407832"/>
                      <a:pt x="2486" y="410140"/>
                    </a:cubicBezTo>
                    <a:cubicBezTo>
                      <a:pt x="2308" y="407832"/>
                      <a:pt x="1776" y="405701"/>
                      <a:pt x="1598" y="403393"/>
                    </a:cubicBezTo>
                    <a:cubicBezTo>
                      <a:pt x="1243" y="400020"/>
                      <a:pt x="533" y="396646"/>
                      <a:pt x="0" y="393450"/>
                    </a:cubicBezTo>
                    <a:lnTo>
                      <a:pt x="0" y="467844"/>
                    </a:lnTo>
                    <a:lnTo>
                      <a:pt x="2486" y="467666"/>
                    </a:lnTo>
                    <a:cubicBezTo>
                      <a:pt x="236853" y="467311"/>
                      <a:pt x="430738" y="646814"/>
                      <a:pt x="454175" y="876209"/>
                    </a:cubicBezTo>
                    <a:close/>
                  </a:path>
                </a:pathLst>
              </a:custGeom>
              <a:grpFill/>
              <a:ln w="10769" cap="flat">
                <a:noFill/>
                <a:prstDash val="solid"/>
                <a:miter/>
              </a:ln>
            </p:spPr>
            <p:txBody>
              <a:bodyPr rtlCol="0" anchor="ctr"/>
              <a:lstStyle/>
              <a:p>
                <a:endParaRPr lang="en-US" dirty="0"/>
              </a:p>
            </p:txBody>
          </p:sp>
          <p:sp>
            <p:nvSpPr>
              <p:cNvPr id="1266" name="Freeform: Shape 1265">
                <a:extLst>
                  <a:ext uri="{FF2B5EF4-FFF2-40B4-BE49-F238E27FC236}">
                    <a16:creationId xmlns:a16="http://schemas.microsoft.com/office/drawing/2014/main" id="{472595AD-5117-442E-845C-7062FCDD3DCD}"/>
                  </a:ext>
                </a:extLst>
              </p:cNvPr>
              <p:cNvSpPr/>
              <p:nvPr/>
            </p:nvSpPr>
            <p:spPr>
              <a:xfrm>
                <a:off x="2761448" y="2901519"/>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7"/>
                    </a:lnTo>
                    <a:lnTo>
                      <a:pt x="0" y="6569"/>
                    </a:lnTo>
                    <a:lnTo>
                      <a:pt x="2486" y="6392"/>
                    </a:lnTo>
                    <a:cubicBezTo>
                      <a:pt x="151096" y="6392"/>
                      <a:pt x="275559" y="121444"/>
                      <a:pt x="290296" y="267213"/>
                    </a:cubicBezTo>
                    <a:close/>
                  </a:path>
                </a:pathLst>
              </a:custGeom>
              <a:grpFill/>
              <a:ln w="10769" cap="flat">
                <a:noFill/>
                <a:prstDash val="solid"/>
                <a:miter/>
              </a:ln>
            </p:spPr>
            <p:txBody>
              <a:bodyPr rtlCol="0" anchor="ctr"/>
              <a:lstStyle/>
              <a:p>
                <a:endParaRPr lang="en-US" dirty="0"/>
              </a:p>
            </p:txBody>
          </p:sp>
          <p:sp>
            <p:nvSpPr>
              <p:cNvPr id="1267" name="Freeform: Shape 1266">
                <a:extLst>
                  <a:ext uri="{FF2B5EF4-FFF2-40B4-BE49-F238E27FC236}">
                    <a16:creationId xmlns:a16="http://schemas.microsoft.com/office/drawing/2014/main" id="{676BF582-6C10-4580-B420-0B490663299F}"/>
                  </a:ext>
                </a:extLst>
              </p:cNvPr>
              <p:cNvSpPr/>
              <p:nvPr/>
            </p:nvSpPr>
            <p:spPr>
              <a:xfrm>
                <a:off x="2761625" y="2755751"/>
                <a:ext cx="425944" cy="412803"/>
              </a:xfrm>
              <a:custGeom>
                <a:avLst/>
                <a:gdLst>
                  <a:gd name="connsiteX0" fmla="*/ 293492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2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2" y="125172"/>
                    </a:moveTo>
                    <a:cubicBezTo>
                      <a:pt x="371614" y="201519"/>
                      <a:pt x="416357" y="303610"/>
                      <a:pt x="419553" y="412626"/>
                    </a:cubicBezTo>
                    <a:lnTo>
                      <a:pt x="419553" y="412803"/>
                    </a:lnTo>
                    <a:lnTo>
                      <a:pt x="425944" y="412803"/>
                    </a:lnTo>
                    <a:lnTo>
                      <a:pt x="425944" y="412803"/>
                    </a:lnTo>
                    <a:lnTo>
                      <a:pt x="425944" y="412448"/>
                    </a:lnTo>
                    <a:cubicBezTo>
                      <a:pt x="422749" y="301657"/>
                      <a:pt x="377295" y="197968"/>
                      <a:pt x="297930" y="120379"/>
                    </a:cubicBezTo>
                    <a:cubicBezTo>
                      <a:pt x="218388" y="42789"/>
                      <a:pt x="113455" y="0"/>
                      <a:pt x="2486" y="0"/>
                    </a:cubicBezTo>
                    <a:lnTo>
                      <a:pt x="0" y="177"/>
                    </a:lnTo>
                    <a:lnTo>
                      <a:pt x="0" y="6569"/>
                    </a:lnTo>
                    <a:lnTo>
                      <a:pt x="2486" y="6392"/>
                    </a:lnTo>
                    <a:cubicBezTo>
                      <a:pt x="111857" y="6747"/>
                      <a:pt x="215014" y="48826"/>
                      <a:pt x="293492" y="125172"/>
                    </a:cubicBezTo>
                    <a:close/>
                  </a:path>
                </a:pathLst>
              </a:custGeom>
              <a:grpFill/>
              <a:ln w="10769" cap="flat">
                <a:noFill/>
                <a:prstDash val="solid"/>
                <a:miter/>
              </a:ln>
            </p:spPr>
            <p:txBody>
              <a:bodyPr rtlCol="0" anchor="ctr"/>
              <a:lstStyle/>
              <a:p>
                <a:endParaRPr lang="en-US" dirty="0"/>
              </a:p>
            </p:txBody>
          </p:sp>
          <p:sp>
            <p:nvSpPr>
              <p:cNvPr id="1268" name="Freeform: Shape 1267">
                <a:extLst>
                  <a:ext uri="{FF2B5EF4-FFF2-40B4-BE49-F238E27FC236}">
                    <a16:creationId xmlns:a16="http://schemas.microsoft.com/office/drawing/2014/main" id="{67729BA2-90F4-434C-826C-7188458960F9}"/>
                  </a:ext>
                </a:extLst>
              </p:cNvPr>
              <p:cNvSpPr/>
              <p:nvPr/>
            </p:nvSpPr>
            <p:spPr>
              <a:xfrm>
                <a:off x="2761625" y="2801026"/>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8 h 367705"/>
                  <a:gd name="connsiteX5" fmla="*/ 0 w 380846"/>
                  <a:gd name="connsiteY5" fmla="*/ 6570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8"/>
                    </a:lnTo>
                    <a:lnTo>
                      <a:pt x="0" y="6570"/>
                    </a:lnTo>
                    <a:lnTo>
                      <a:pt x="2486" y="6392"/>
                    </a:lnTo>
                    <a:cubicBezTo>
                      <a:pt x="203118" y="6392"/>
                      <a:pt x="367885" y="167607"/>
                      <a:pt x="374455" y="367706"/>
                    </a:cubicBezTo>
                    <a:close/>
                  </a:path>
                </a:pathLst>
              </a:custGeom>
              <a:grpFill/>
              <a:ln w="10769" cap="flat">
                <a:noFill/>
                <a:prstDash val="solid"/>
                <a:miter/>
              </a:ln>
            </p:spPr>
            <p:txBody>
              <a:bodyPr rtlCol="0" anchor="ctr"/>
              <a:lstStyle/>
              <a:p>
                <a:endParaRPr lang="en-US" dirty="0"/>
              </a:p>
            </p:txBody>
          </p:sp>
          <p:sp>
            <p:nvSpPr>
              <p:cNvPr id="1269" name="Freeform: Shape 1268">
                <a:extLst>
                  <a:ext uri="{FF2B5EF4-FFF2-40B4-BE49-F238E27FC236}">
                    <a16:creationId xmlns:a16="http://schemas.microsoft.com/office/drawing/2014/main" id="{B43A4A9D-5863-447E-8B9F-EE6D7A1212F8}"/>
                  </a:ext>
                </a:extLst>
              </p:cNvPr>
              <p:cNvSpPr/>
              <p:nvPr/>
            </p:nvSpPr>
            <p:spPr>
              <a:xfrm>
                <a:off x="2761448" y="2849852"/>
                <a:ext cx="340542" cy="318879"/>
              </a:xfrm>
              <a:custGeom>
                <a:avLst/>
                <a:gdLst>
                  <a:gd name="connsiteX0" fmla="*/ 334151 w 340542"/>
                  <a:gd name="connsiteY0" fmla="*/ 318880 h 318879"/>
                  <a:gd name="connsiteX1" fmla="*/ 340543 w 340542"/>
                  <a:gd name="connsiteY1" fmla="*/ 318880 h 318879"/>
                  <a:gd name="connsiteX2" fmla="*/ 340543 w 340542"/>
                  <a:gd name="connsiteY2" fmla="*/ 318880 h 318879"/>
                  <a:gd name="connsiteX3" fmla="*/ 239871 w 340542"/>
                  <a:gd name="connsiteY3" fmla="*/ 97298 h 318879"/>
                  <a:gd name="connsiteX4" fmla="*/ 2486 w 340542"/>
                  <a:gd name="connsiteY4" fmla="*/ 0 h 318879"/>
                  <a:gd name="connsiteX5" fmla="*/ 0 w 340542"/>
                  <a:gd name="connsiteY5" fmla="*/ 178 h 318879"/>
                  <a:gd name="connsiteX6" fmla="*/ 0 w 340542"/>
                  <a:gd name="connsiteY6" fmla="*/ 6570 h 318879"/>
                  <a:gd name="connsiteX7" fmla="*/ 2486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3" y="318880"/>
                    </a:lnTo>
                    <a:lnTo>
                      <a:pt x="340543" y="318880"/>
                    </a:lnTo>
                    <a:cubicBezTo>
                      <a:pt x="335571" y="234899"/>
                      <a:pt x="300061" y="156599"/>
                      <a:pt x="239871" y="97298"/>
                    </a:cubicBezTo>
                    <a:cubicBezTo>
                      <a:pt x="176130" y="34622"/>
                      <a:pt x="91794" y="0"/>
                      <a:pt x="2486" y="0"/>
                    </a:cubicBezTo>
                    <a:lnTo>
                      <a:pt x="0" y="178"/>
                    </a:lnTo>
                    <a:lnTo>
                      <a:pt x="0" y="6570"/>
                    </a:lnTo>
                    <a:lnTo>
                      <a:pt x="2486" y="6392"/>
                    </a:lnTo>
                    <a:cubicBezTo>
                      <a:pt x="177551" y="6392"/>
                      <a:pt x="323498" y="145236"/>
                      <a:pt x="334151" y="318880"/>
                    </a:cubicBezTo>
                    <a:close/>
                  </a:path>
                </a:pathLst>
              </a:custGeom>
              <a:grpFill/>
              <a:ln w="10769" cap="flat">
                <a:noFill/>
                <a:prstDash val="solid"/>
                <a:miter/>
              </a:ln>
            </p:spPr>
            <p:txBody>
              <a:bodyPr rtlCol="0" anchor="ctr"/>
              <a:lstStyle/>
              <a:p>
                <a:endParaRPr lang="en-US" dirty="0"/>
              </a:p>
            </p:txBody>
          </p:sp>
          <p:sp>
            <p:nvSpPr>
              <p:cNvPr id="1270" name="Freeform: Shape 1269">
                <a:extLst>
                  <a:ext uri="{FF2B5EF4-FFF2-40B4-BE49-F238E27FC236}">
                    <a16:creationId xmlns:a16="http://schemas.microsoft.com/office/drawing/2014/main" id="{C4A9D4EE-A16B-476C-9231-064FC026D15E}"/>
                  </a:ext>
                </a:extLst>
              </p:cNvPr>
              <p:cNvSpPr/>
              <p:nvPr/>
            </p:nvSpPr>
            <p:spPr>
              <a:xfrm>
                <a:off x="3221837" y="3117953"/>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71" name="Freeform: Shape 1270">
                <a:extLst>
                  <a:ext uri="{FF2B5EF4-FFF2-40B4-BE49-F238E27FC236}">
                    <a16:creationId xmlns:a16="http://schemas.microsoft.com/office/drawing/2014/main" id="{343ED66F-D8F1-4B89-B0B3-A4331FF5B3C6}"/>
                  </a:ext>
                </a:extLst>
              </p:cNvPr>
              <p:cNvSpPr/>
              <p:nvPr/>
            </p:nvSpPr>
            <p:spPr>
              <a:xfrm>
                <a:off x="2761980" y="2250266"/>
                <a:ext cx="463585" cy="918642"/>
              </a:xfrm>
              <a:custGeom>
                <a:avLst/>
                <a:gdLst>
                  <a:gd name="connsiteX0" fmla="*/ 454175 w 463585"/>
                  <a:gd name="connsiteY0" fmla="*/ 875498 h 918642"/>
                  <a:gd name="connsiteX1" fmla="*/ 454530 w 463585"/>
                  <a:gd name="connsiteY1" fmla="*/ 879049 h 918642"/>
                  <a:gd name="connsiteX2" fmla="*/ 455951 w 463585"/>
                  <a:gd name="connsiteY2" fmla="*/ 898047 h 918642"/>
                  <a:gd name="connsiteX3" fmla="*/ 456305 w 463585"/>
                  <a:gd name="connsiteY3" fmla="*/ 906570 h 918642"/>
                  <a:gd name="connsiteX4" fmla="*/ 456661 w 463585"/>
                  <a:gd name="connsiteY4" fmla="*/ 918643 h 918642"/>
                  <a:gd name="connsiteX5" fmla="*/ 456661 w 463585"/>
                  <a:gd name="connsiteY5" fmla="*/ 918643 h 918642"/>
                  <a:gd name="connsiteX6" fmla="*/ 463230 w 463585"/>
                  <a:gd name="connsiteY6" fmla="*/ 918643 h 918642"/>
                  <a:gd name="connsiteX7" fmla="*/ 460034 w 463585"/>
                  <a:gd name="connsiteY7" fmla="*/ 868396 h 918642"/>
                  <a:gd name="connsiteX8" fmla="*/ 460034 w 463585"/>
                  <a:gd name="connsiteY8" fmla="*/ 867864 h 918642"/>
                  <a:gd name="connsiteX9" fmla="*/ 459146 w 463585"/>
                  <a:gd name="connsiteY9" fmla="*/ 861117 h 918642"/>
                  <a:gd name="connsiteX10" fmla="*/ 455773 w 463585"/>
                  <a:gd name="connsiteY10" fmla="*/ 839456 h 918642"/>
                  <a:gd name="connsiteX11" fmla="*/ 455063 w 463585"/>
                  <a:gd name="connsiteY11" fmla="*/ 835372 h 918642"/>
                  <a:gd name="connsiteX12" fmla="*/ 452044 w 463585"/>
                  <a:gd name="connsiteY12" fmla="*/ 821346 h 918642"/>
                  <a:gd name="connsiteX13" fmla="*/ 451512 w 463585"/>
                  <a:gd name="connsiteY13" fmla="*/ 819393 h 918642"/>
                  <a:gd name="connsiteX14" fmla="*/ 170626 w 463585"/>
                  <a:gd name="connsiteY14" fmla="*/ 492168 h 918642"/>
                  <a:gd name="connsiteX15" fmla="*/ 170626 w 463585"/>
                  <a:gd name="connsiteY15" fmla="*/ 483824 h 918642"/>
                  <a:gd name="connsiteX16" fmla="*/ 463052 w 463585"/>
                  <a:gd name="connsiteY16" fmla="*/ 199566 h 918642"/>
                  <a:gd name="connsiteX17" fmla="*/ 463052 w 463585"/>
                  <a:gd name="connsiteY17" fmla="*/ 193174 h 918642"/>
                  <a:gd name="connsiteX18" fmla="*/ 164234 w 463585"/>
                  <a:gd name="connsiteY18" fmla="*/ 483824 h 918642"/>
                  <a:gd name="connsiteX19" fmla="*/ 164234 w 463585"/>
                  <a:gd name="connsiteY19" fmla="*/ 489683 h 918642"/>
                  <a:gd name="connsiteX20" fmla="*/ 127659 w 463585"/>
                  <a:gd name="connsiteY20" fmla="*/ 477609 h 918642"/>
                  <a:gd name="connsiteX21" fmla="*/ 127659 w 463585"/>
                  <a:gd name="connsiteY21" fmla="*/ 474591 h 918642"/>
                  <a:gd name="connsiteX22" fmla="*/ 227088 w 463585"/>
                  <a:gd name="connsiteY22" fmla="*/ 243421 h 918642"/>
                  <a:gd name="connsiteX23" fmla="*/ 460389 w 463585"/>
                  <a:gd name="connsiteY23" fmla="*/ 147899 h 918642"/>
                  <a:gd name="connsiteX24" fmla="*/ 463052 w 463585"/>
                  <a:gd name="connsiteY24" fmla="*/ 147899 h 918642"/>
                  <a:gd name="connsiteX25" fmla="*/ 463052 w 463585"/>
                  <a:gd name="connsiteY25" fmla="*/ 141507 h 918642"/>
                  <a:gd name="connsiteX26" fmla="*/ 460389 w 463585"/>
                  <a:gd name="connsiteY26" fmla="*/ 141507 h 918642"/>
                  <a:gd name="connsiteX27" fmla="*/ 222649 w 463585"/>
                  <a:gd name="connsiteY27" fmla="*/ 238805 h 918642"/>
                  <a:gd name="connsiteX28" fmla="*/ 121267 w 463585"/>
                  <a:gd name="connsiteY28" fmla="*/ 474591 h 918642"/>
                  <a:gd name="connsiteX29" fmla="*/ 121267 w 463585"/>
                  <a:gd name="connsiteY29" fmla="*/ 475834 h 918642"/>
                  <a:gd name="connsiteX30" fmla="*/ 87710 w 463585"/>
                  <a:gd name="connsiteY30" fmla="*/ 468199 h 918642"/>
                  <a:gd name="connsiteX31" fmla="*/ 463052 w 463585"/>
                  <a:gd name="connsiteY31" fmla="*/ 99250 h 918642"/>
                  <a:gd name="connsiteX32" fmla="*/ 463052 w 463585"/>
                  <a:gd name="connsiteY32" fmla="*/ 92859 h 918642"/>
                  <a:gd name="connsiteX33" fmla="*/ 81318 w 463585"/>
                  <a:gd name="connsiteY33" fmla="*/ 467134 h 918642"/>
                  <a:gd name="connsiteX34" fmla="*/ 42967 w 463585"/>
                  <a:gd name="connsiteY34" fmla="*/ 462162 h 918642"/>
                  <a:gd name="connsiteX35" fmla="*/ 463052 w 463585"/>
                  <a:gd name="connsiteY35" fmla="*/ 54330 h 918642"/>
                  <a:gd name="connsiteX36" fmla="*/ 463052 w 463585"/>
                  <a:gd name="connsiteY36" fmla="*/ 47939 h 918642"/>
                  <a:gd name="connsiteX37" fmla="*/ 36575 w 463585"/>
                  <a:gd name="connsiteY37" fmla="*/ 461807 h 918642"/>
                  <a:gd name="connsiteX38" fmla="*/ 5504 w 463585"/>
                  <a:gd name="connsiteY38" fmla="*/ 460387 h 918642"/>
                  <a:gd name="connsiteX39" fmla="*/ 5859 w 463585"/>
                  <a:gd name="connsiteY39" fmla="*/ 449024 h 918642"/>
                  <a:gd name="connsiteX40" fmla="*/ 6214 w 463585"/>
                  <a:gd name="connsiteY40" fmla="*/ 439969 h 918642"/>
                  <a:gd name="connsiteX41" fmla="*/ 7635 w 463585"/>
                  <a:gd name="connsiteY41" fmla="*/ 421503 h 918642"/>
                  <a:gd name="connsiteX42" fmla="*/ 7990 w 463585"/>
                  <a:gd name="connsiteY42" fmla="*/ 417420 h 918642"/>
                  <a:gd name="connsiteX43" fmla="*/ 463052 w 463585"/>
                  <a:gd name="connsiteY43" fmla="*/ 8700 h 918642"/>
                  <a:gd name="connsiteX44" fmla="*/ 463585 w 463585"/>
                  <a:gd name="connsiteY44" fmla="*/ 8700 h 918642"/>
                  <a:gd name="connsiteX45" fmla="*/ 463585 w 463585"/>
                  <a:gd name="connsiteY45" fmla="*/ 5504 h 918642"/>
                  <a:gd name="connsiteX46" fmla="*/ 463585 w 463585"/>
                  <a:gd name="connsiteY46" fmla="*/ 0 h 918642"/>
                  <a:gd name="connsiteX47" fmla="*/ 463408 w 463585"/>
                  <a:gd name="connsiteY47" fmla="*/ 0 h 918642"/>
                  <a:gd name="connsiteX48" fmla="*/ 456838 w 463585"/>
                  <a:gd name="connsiteY48" fmla="*/ 0 h 918642"/>
                  <a:gd name="connsiteX49" fmla="*/ 456838 w 463585"/>
                  <a:gd name="connsiteY49" fmla="*/ 1775 h 918642"/>
                  <a:gd name="connsiteX50" fmla="*/ 425767 w 463585"/>
                  <a:gd name="connsiteY50" fmla="*/ 3196 h 918642"/>
                  <a:gd name="connsiteX51" fmla="*/ 425767 w 463585"/>
                  <a:gd name="connsiteY51" fmla="*/ 1598 h 918642"/>
                  <a:gd name="connsiteX52" fmla="*/ 425767 w 463585"/>
                  <a:gd name="connsiteY52" fmla="*/ 0 h 918642"/>
                  <a:gd name="connsiteX53" fmla="*/ 419375 w 463585"/>
                  <a:gd name="connsiteY53" fmla="*/ 0 h 918642"/>
                  <a:gd name="connsiteX54" fmla="*/ 419197 w 463585"/>
                  <a:gd name="connsiteY54" fmla="*/ 0 h 918642"/>
                  <a:gd name="connsiteX55" fmla="*/ 419375 w 463585"/>
                  <a:gd name="connsiteY55" fmla="*/ 1775 h 918642"/>
                  <a:gd name="connsiteX56" fmla="*/ 419375 w 463585"/>
                  <a:gd name="connsiteY56" fmla="*/ 3551 h 918642"/>
                  <a:gd name="connsiteX57" fmla="*/ 381024 w 463585"/>
                  <a:gd name="connsiteY57" fmla="*/ 8700 h 918642"/>
                  <a:gd name="connsiteX58" fmla="*/ 380669 w 463585"/>
                  <a:gd name="connsiteY58" fmla="*/ 0 h 918642"/>
                  <a:gd name="connsiteX59" fmla="*/ 374277 w 463585"/>
                  <a:gd name="connsiteY59" fmla="*/ 0 h 918642"/>
                  <a:gd name="connsiteX60" fmla="*/ 374277 w 463585"/>
                  <a:gd name="connsiteY60" fmla="*/ 0 h 918642"/>
                  <a:gd name="connsiteX61" fmla="*/ 374632 w 463585"/>
                  <a:gd name="connsiteY61" fmla="*/ 9765 h 918642"/>
                  <a:gd name="connsiteX62" fmla="*/ 341075 w 463585"/>
                  <a:gd name="connsiteY62" fmla="*/ 17400 h 918642"/>
                  <a:gd name="connsiteX63" fmla="*/ 341075 w 463585"/>
                  <a:gd name="connsiteY63" fmla="*/ 16157 h 918642"/>
                  <a:gd name="connsiteX64" fmla="*/ 340365 w 463585"/>
                  <a:gd name="connsiteY64" fmla="*/ 0 h 918642"/>
                  <a:gd name="connsiteX65" fmla="*/ 333973 w 463585"/>
                  <a:gd name="connsiteY65" fmla="*/ 0 h 918642"/>
                  <a:gd name="connsiteX66" fmla="*/ 333973 w 463585"/>
                  <a:gd name="connsiteY66" fmla="*/ 0 h 918642"/>
                  <a:gd name="connsiteX67" fmla="*/ 334683 w 463585"/>
                  <a:gd name="connsiteY67" fmla="*/ 16335 h 918642"/>
                  <a:gd name="connsiteX68" fmla="*/ 334683 w 463585"/>
                  <a:gd name="connsiteY68" fmla="*/ 19353 h 918642"/>
                  <a:gd name="connsiteX69" fmla="*/ 298108 w 463585"/>
                  <a:gd name="connsiteY69" fmla="*/ 31249 h 918642"/>
                  <a:gd name="connsiteX70" fmla="*/ 298108 w 463585"/>
                  <a:gd name="connsiteY70" fmla="*/ 25390 h 918642"/>
                  <a:gd name="connsiteX71" fmla="*/ 296510 w 463585"/>
                  <a:gd name="connsiteY71" fmla="*/ 0 h 918642"/>
                  <a:gd name="connsiteX72" fmla="*/ 290296 w 463585"/>
                  <a:gd name="connsiteY72" fmla="*/ 0 h 918642"/>
                  <a:gd name="connsiteX73" fmla="*/ 290118 w 463585"/>
                  <a:gd name="connsiteY73" fmla="*/ 0 h 918642"/>
                  <a:gd name="connsiteX74" fmla="*/ 291716 w 463585"/>
                  <a:gd name="connsiteY74" fmla="*/ 25567 h 918642"/>
                  <a:gd name="connsiteX75" fmla="*/ 291716 w 463585"/>
                  <a:gd name="connsiteY75" fmla="*/ 33912 h 918642"/>
                  <a:gd name="connsiteX76" fmla="*/ 11008 w 463585"/>
                  <a:gd name="connsiteY76" fmla="*/ 360959 h 918642"/>
                  <a:gd name="connsiteX77" fmla="*/ 10475 w 463585"/>
                  <a:gd name="connsiteY77" fmla="*/ 363267 h 918642"/>
                  <a:gd name="connsiteX78" fmla="*/ 7635 w 463585"/>
                  <a:gd name="connsiteY78" fmla="*/ 377116 h 918642"/>
                  <a:gd name="connsiteX79" fmla="*/ 6747 w 463585"/>
                  <a:gd name="connsiteY79" fmla="*/ 381732 h 918642"/>
                  <a:gd name="connsiteX80" fmla="*/ 3374 w 463585"/>
                  <a:gd name="connsiteY80" fmla="*/ 402683 h 918642"/>
                  <a:gd name="connsiteX81" fmla="*/ 2486 w 463585"/>
                  <a:gd name="connsiteY81" fmla="*/ 409785 h 918642"/>
                  <a:gd name="connsiteX82" fmla="*/ 1598 w 463585"/>
                  <a:gd name="connsiteY82" fmla="*/ 403038 h 918642"/>
                  <a:gd name="connsiteX83" fmla="*/ 0 w 463585"/>
                  <a:gd name="connsiteY83" fmla="*/ 393096 h 918642"/>
                  <a:gd name="connsiteX84" fmla="*/ 0 w 463585"/>
                  <a:gd name="connsiteY84" fmla="*/ 467489 h 918642"/>
                  <a:gd name="connsiteX85" fmla="*/ 2486 w 463585"/>
                  <a:gd name="connsiteY85" fmla="*/ 467311 h 918642"/>
                  <a:gd name="connsiteX86" fmla="*/ 454175 w 463585"/>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642">
                    <a:moveTo>
                      <a:pt x="454175" y="875498"/>
                    </a:moveTo>
                    <a:lnTo>
                      <a:pt x="454530" y="879049"/>
                    </a:lnTo>
                    <a:cubicBezTo>
                      <a:pt x="455063" y="885264"/>
                      <a:pt x="455595" y="891656"/>
                      <a:pt x="455951" y="898047"/>
                    </a:cubicBezTo>
                    <a:cubicBezTo>
                      <a:pt x="456128" y="900888"/>
                      <a:pt x="456128" y="903729"/>
                      <a:pt x="456305" y="906570"/>
                    </a:cubicBezTo>
                    <a:cubicBezTo>
                      <a:pt x="456483" y="910653"/>
                      <a:pt x="456483" y="914559"/>
                      <a:pt x="456661" y="918643"/>
                    </a:cubicBezTo>
                    <a:lnTo>
                      <a:pt x="456661" y="918643"/>
                    </a:lnTo>
                    <a:lnTo>
                      <a:pt x="463230" y="918643"/>
                    </a:lnTo>
                    <a:cubicBezTo>
                      <a:pt x="463052" y="901598"/>
                      <a:pt x="461987" y="884909"/>
                      <a:pt x="460034" y="868396"/>
                    </a:cubicBezTo>
                    <a:lnTo>
                      <a:pt x="460034" y="867864"/>
                    </a:lnTo>
                    <a:cubicBezTo>
                      <a:pt x="459857" y="865556"/>
                      <a:pt x="459324" y="863425"/>
                      <a:pt x="459146" y="861117"/>
                    </a:cubicBezTo>
                    <a:cubicBezTo>
                      <a:pt x="458259" y="853837"/>
                      <a:pt x="457016" y="846558"/>
                      <a:pt x="455773" y="839456"/>
                    </a:cubicBezTo>
                    <a:lnTo>
                      <a:pt x="455063" y="835372"/>
                    </a:lnTo>
                    <a:cubicBezTo>
                      <a:pt x="454175" y="830578"/>
                      <a:pt x="453110" y="825962"/>
                      <a:pt x="452044" y="821346"/>
                    </a:cubicBezTo>
                    <a:lnTo>
                      <a:pt x="451512" y="819393"/>
                    </a:lnTo>
                    <a:cubicBezTo>
                      <a:pt x="417422" y="669718"/>
                      <a:pt x="310714" y="547564"/>
                      <a:pt x="170626" y="492168"/>
                    </a:cubicBezTo>
                    <a:cubicBezTo>
                      <a:pt x="170626" y="489150"/>
                      <a:pt x="170626" y="485244"/>
                      <a:pt x="170626" y="483824"/>
                    </a:cubicBezTo>
                    <a:cubicBezTo>
                      <a:pt x="173645" y="327047"/>
                      <a:pt x="306630" y="199566"/>
                      <a:pt x="463052" y="199566"/>
                    </a:cubicBezTo>
                    <a:lnTo>
                      <a:pt x="463052" y="193174"/>
                    </a:lnTo>
                    <a:cubicBezTo>
                      <a:pt x="303257" y="193174"/>
                      <a:pt x="167253" y="323496"/>
                      <a:pt x="164234" y="483824"/>
                    </a:cubicBezTo>
                    <a:cubicBezTo>
                      <a:pt x="164234" y="484711"/>
                      <a:pt x="164234" y="487197"/>
                      <a:pt x="164234" y="489683"/>
                    </a:cubicBezTo>
                    <a:cubicBezTo>
                      <a:pt x="152339" y="485244"/>
                      <a:pt x="140088" y="481160"/>
                      <a:pt x="127659" y="477609"/>
                    </a:cubicBezTo>
                    <a:lnTo>
                      <a:pt x="127659" y="474591"/>
                    </a:lnTo>
                    <a:cubicBezTo>
                      <a:pt x="129257" y="386881"/>
                      <a:pt x="164590" y="304853"/>
                      <a:pt x="227088" y="243421"/>
                    </a:cubicBezTo>
                    <a:cubicBezTo>
                      <a:pt x="289585" y="181811"/>
                      <a:pt x="372679" y="147899"/>
                      <a:pt x="460389" y="147899"/>
                    </a:cubicBezTo>
                    <a:lnTo>
                      <a:pt x="463052" y="147899"/>
                    </a:lnTo>
                    <a:lnTo>
                      <a:pt x="463052" y="141507"/>
                    </a:lnTo>
                    <a:lnTo>
                      <a:pt x="460389" y="141507"/>
                    </a:lnTo>
                    <a:cubicBezTo>
                      <a:pt x="371081" y="141507"/>
                      <a:pt x="286212" y="176130"/>
                      <a:pt x="222649" y="238805"/>
                    </a:cubicBezTo>
                    <a:cubicBezTo>
                      <a:pt x="159086" y="301480"/>
                      <a:pt x="123043" y="385283"/>
                      <a:pt x="121267" y="474591"/>
                    </a:cubicBezTo>
                    <a:lnTo>
                      <a:pt x="121267" y="475834"/>
                    </a:lnTo>
                    <a:cubicBezTo>
                      <a:pt x="110259" y="472815"/>
                      <a:pt x="99073" y="470330"/>
                      <a:pt x="87710" y="468199"/>
                    </a:cubicBezTo>
                    <a:cubicBezTo>
                      <a:pt x="90018" y="264549"/>
                      <a:pt x="259757" y="99250"/>
                      <a:pt x="463052" y="99250"/>
                    </a:cubicBezTo>
                    <a:lnTo>
                      <a:pt x="463052" y="92859"/>
                    </a:lnTo>
                    <a:cubicBezTo>
                      <a:pt x="256561" y="92859"/>
                      <a:pt x="84159" y="260466"/>
                      <a:pt x="81318" y="467134"/>
                    </a:cubicBezTo>
                    <a:cubicBezTo>
                      <a:pt x="68712" y="465003"/>
                      <a:pt x="55929" y="463228"/>
                      <a:pt x="42967" y="462162"/>
                    </a:cubicBezTo>
                    <a:cubicBezTo>
                      <a:pt x="50069" y="236852"/>
                      <a:pt x="239161" y="54330"/>
                      <a:pt x="463052" y="54330"/>
                    </a:cubicBezTo>
                    <a:lnTo>
                      <a:pt x="463052" y="47939"/>
                    </a:lnTo>
                    <a:cubicBezTo>
                      <a:pt x="235787" y="47939"/>
                      <a:pt x="43855" y="233123"/>
                      <a:pt x="36575" y="461807"/>
                    </a:cubicBezTo>
                    <a:cubicBezTo>
                      <a:pt x="26277" y="461097"/>
                      <a:pt x="15980" y="460564"/>
                      <a:pt x="5504" y="460387"/>
                    </a:cubicBezTo>
                    <a:cubicBezTo>
                      <a:pt x="5504" y="456658"/>
                      <a:pt x="5682" y="452752"/>
                      <a:pt x="5859" y="449024"/>
                    </a:cubicBezTo>
                    <a:cubicBezTo>
                      <a:pt x="5859" y="446005"/>
                      <a:pt x="6037" y="442987"/>
                      <a:pt x="6214" y="439969"/>
                    </a:cubicBezTo>
                    <a:cubicBezTo>
                      <a:pt x="6569" y="433754"/>
                      <a:pt x="7102" y="427718"/>
                      <a:pt x="7635" y="421503"/>
                    </a:cubicBezTo>
                    <a:lnTo>
                      <a:pt x="7990" y="417420"/>
                    </a:lnTo>
                    <a:cubicBezTo>
                      <a:pt x="31604" y="188025"/>
                      <a:pt x="228153" y="8700"/>
                      <a:pt x="463052" y="8700"/>
                    </a:cubicBezTo>
                    <a:lnTo>
                      <a:pt x="463585" y="8700"/>
                    </a:lnTo>
                    <a:lnTo>
                      <a:pt x="463585" y="5504"/>
                    </a:lnTo>
                    <a:cubicBezTo>
                      <a:pt x="463585" y="3729"/>
                      <a:pt x="463585" y="1775"/>
                      <a:pt x="463585" y="0"/>
                    </a:cubicBezTo>
                    <a:lnTo>
                      <a:pt x="463408" y="0"/>
                    </a:lnTo>
                    <a:lnTo>
                      <a:pt x="456838" y="0"/>
                    </a:lnTo>
                    <a:lnTo>
                      <a:pt x="456838" y="1775"/>
                    </a:lnTo>
                    <a:cubicBezTo>
                      <a:pt x="446363" y="1775"/>
                      <a:pt x="436065" y="2308"/>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1"/>
                      <a:pt x="380669" y="0"/>
                    </a:cubicBezTo>
                    <a:lnTo>
                      <a:pt x="374277" y="0"/>
                    </a:lnTo>
                    <a:lnTo>
                      <a:pt x="374277" y="0"/>
                    </a:lnTo>
                    <a:cubicBezTo>
                      <a:pt x="374455" y="3373"/>
                      <a:pt x="374632" y="6569"/>
                      <a:pt x="374632" y="9765"/>
                    </a:cubicBezTo>
                    <a:cubicBezTo>
                      <a:pt x="363269" y="11896"/>
                      <a:pt x="352083" y="14382"/>
                      <a:pt x="341075" y="17400"/>
                    </a:cubicBezTo>
                    <a:lnTo>
                      <a:pt x="341075" y="16157"/>
                    </a:lnTo>
                    <a:cubicBezTo>
                      <a:pt x="340897" y="10653"/>
                      <a:pt x="340720" y="5327"/>
                      <a:pt x="340365" y="0"/>
                    </a:cubicBezTo>
                    <a:lnTo>
                      <a:pt x="333973" y="0"/>
                    </a:lnTo>
                    <a:lnTo>
                      <a:pt x="333973" y="0"/>
                    </a:lnTo>
                    <a:cubicBezTo>
                      <a:pt x="334328" y="5327"/>
                      <a:pt x="334506" y="10831"/>
                      <a:pt x="334683" y="16335"/>
                    </a:cubicBezTo>
                    <a:lnTo>
                      <a:pt x="334683" y="19353"/>
                    </a:lnTo>
                    <a:cubicBezTo>
                      <a:pt x="322255" y="22904"/>
                      <a:pt x="310181" y="26810"/>
                      <a:pt x="298108" y="31249"/>
                    </a:cubicBezTo>
                    <a:cubicBezTo>
                      <a:pt x="298108" y="28763"/>
                      <a:pt x="298108" y="26455"/>
                      <a:pt x="298108" y="25390"/>
                    </a:cubicBezTo>
                    <a:cubicBezTo>
                      <a:pt x="297930" y="16867"/>
                      <a:pt x="297398" y="8345"/>
                      <a:pt x="296510" y="0"/>
                    </a:cubicBezTo>
                    <a:lnTo>
                      <a:pt x="290296" y="0"/>
                    </a:lnTo>
                    <a:lnTo>
                      <a:pt x="290118" y="0"/>
                    </a:lnTo>
                    <a:cubicBezTo>
                      <a:pt x="291006" y="8345"/>
                      <a:pt x="291716" y="16867"/>
                      <a:pt x="291716" y="25567"/>
                    </a:cubicBezTo>
                    <a:cubicBezTo>
                      <a:pt x="291716" y="26810"/>
                      <a:pt x="291716" y="30894"/>
                      <a:pt x="291716" y="33912"/>
                    </a:cubicBezTo>
                    <a:cubicBezTo>
                      <a:pt x="151629" y="89308"/>
                      <a:pt x="45098" y="211284"/>
                      <a:pt x="11008" y="360959"/>
                    </a:cubicBezTo>
                    <a:lnTo>
                      <a:pt x="10475" y="363267"/>
                    </a:lnTo>
                    <a:cubicBezTo>
                      <a:pt x="9410" y="367883"/>
                      <a:pt x="8522" y="372500"/>
                      <a:pt x="7635" y="377116"/>
                    </a:cubicBezTo>
                    <a:lnTo>
                      <a:pt x="6747" y="381732"/>
                    </a:lnTo>
                    <a:cubicBezTo>
                      <a:pt x="5504" y="388657"/>
                      <a:pt x="4439" y="395581"/>
                      <a:pt x="3374" y="402683"/>
                    </a:cubicBezTo>
                    <a:cubicBezTo>
                      <a:pt x="3018" y="404991"/>
                      <a:pt x="2663" y="407477"/>
                      <a:pt x="2486" y="409785"/>
                    </a:cubicBezTo>
                    <a:cubicBezTo>
                      <a:pt x="2308" y="407477"/>
                      <a:pt x="1776" y="405347"/>
                      <a:pt x="1598" y="403038"/>
                    </a:cubicBezTo>
                    <a:cubicBezTo>
                      <a:pt x="1243" y="399665"/>
                      <a:pt x="533" y="396291"/>
                      <a:pt x="0" y="393096"/>
                    </a:cubicBezTo>
                    <a:lnTo>
                      <a:pt x="0" y="467489"/>
                    </a:lnTo>
                    <a:lnTo>
                      <a:pt x="2486" y="467311"/>
                    </a:lnTo>
                    <a:cubicBezTo>
                      <a:pt x="236853" y="466601"/>
                      <a:pt x="430738" y="646104"/>
                      <a:pt x="454175" y="875498"/>
                    </a:cubicBezTo>
                    <a:close/>
                  </a:path>
                </a:pathLst>
              </a:custGeom>
              <a:grpFill/>
              <a:ln w="10769" cap="flat">
                <a:noFill/>
                <a:prstDash val="solid"/>
                <a:miter/>
              </a:ln>
            </p:spPr>
            <p:txBody>
              <a:bodyPr rtlCol="0" anchor="ctr"/>
              <a:lstStyle/>
              <a:p>
                <a:endParaRPr lang="en-US" dirty="0"/>
              </a:p>
            </p:txBody>
          </p:sp>
          <p:sp>
            <p:nvSpPr>
              <p:cNvPr id="1272" name="Freeform: Shape 1271">
                <a:extLst>
                  <a:ext uri="{FF2B5EF4-FFF2-40B4-BE49-F238E27FC236}">
                    <a16:creationId xmlns:a16="http://schemas.microsoft.com/office/drawing/2014/main" id="{9294D8D7-933D-473E-92E2-91858A101E8D}"/>
                  </a:ext>
                </a:extLst>
              </p:cNvPr>
              <p:cNvSpPr/>
              <p:nvPr/>
            </p:nvSpPr>
            <p:spPr>
              <a:xfrm>
                <a:off x="2761448" y="3820517"/>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70"/>
                    </a:lnTo>
                    <a:lnTo>
                      <a:pt x="2486" y="6392"/>
                    </a:lnTo>
                    <a:cubicBezTo>
                      <a:pt x="151096" y="6392"/>
                      <a:pt x="275559" y="121444"/>
                      <a:pt x="290296" y="267213"/>
                    </a:cubicBezTo>
                    <a:close/>
                  </a:path>
                </a:pathLst>
              </a:custGeom>
              <a:grpFill/>
              <a:ln w="10769" cap="flat">
                <a:noFill/>
                <a:prstDash val="solid"/>
                <a:miter/>
              </a:ln>
            </p:spPr>
            <p:txBody>
              <a:bodyPr rtlCol="0" anchor="ctr"/>
              <a:lstStyle/>
              <a:p>
                <a:endParaRPr lang="en-US" dirty="0"/>
              </a:p>
            </p:txBody>
          </p:sp>
          <p:sp>
            <p:nvSpPr>
              <p:cNvPr id="1273" name="Freeform: Shape 1272">
                <a:extLst>
                  <a:ext uri="{FF2B5EF4-FFF2-40B4-BE49-F238E27FC236}">
                    <a16:creationId xmlns:a16="http://schemas.microsoft.com/office/drawing/2014/main" id="{5B0B78F2-5CBD-4EDC-9293-C30122232EF3}"/>
                  </a:ext>
                </a:extLst>
              </p:cNvPr>
              <p:cNvSpPr/>
              <p:nvPr/>
            </p:nvSpPr>
            <p:spPr>
              <a:xfrm>
                <a:off x="2761625" y="3674749"/>
                <a:ext cx="425944" cy="412803"/>
              </a:xfrm>
              <a:custGeom>
                <a:avLst/>
                <a:gdLst>
                  <a:gd name="connsiteX0" fmla="*/ 293492 w 425944"/>
                  <a:gd name="connsiteY0" fmla="*/ 125173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2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2" y="125173"/>
                    </a:moveTo>
                    <a:cubicBezTo>
                      <a:pt x="371614" y="201519"/>
                      <a:pt x="416357" y="303610"/>
                      <a:pt x="419553" y="412626"/>
                    </a:cubicBezTo>
                    <a:lnTo>
                      <a:pt x="419553" y="412803"/>
                    </a:lnTo>
                    <a:lnTo>
                      <a:pt x="425944" y="412803"/>
                    </a:lnTo>
                    <a:lnTo>
                      <a:pt x="425944" y="412803"/>
                    </a:lnTo>
                    <a:lnTo>
                      <a:pt x="425944" y="412448"/>
                    </a:lnTo>
                    <a:cubicBezTo>
                      <a:pt x="422749" y="301657"/>
                      <a:pt x="377295" y="197968"/>
                      <a:pt x="297930" y="120379"/>
                    </a:cubicBezTo>
                    <a:cubicBezTo>
                      <a:pt x="218388" y="42790"/>
                      <a:pt x="113455" y="0"/>
                      <a:pt x="2486" y="0"/>
                    </a:cubicBezTo>
                    <a:lnTo>
                      <a:pt x="0" y="177"/>
                    </a:lnTo>
                    <a:lnTo>
                      <a:pt x="0" y="6569"/>
                    </a:lnTo>
                    <a:lnTo>
                      <a:pt x="2486" y="6392"/>
                    </a:lnTo>
                    <a:cubicBezTo>
                      <a:pt x="111857" y="6747"/>
                      <a:pt x="215014" y="48826"/>
                      <a:pt x="293492" y="125173"/>
                    </a:cubicBezTo>
                    <a:close/>
                  </a:path>
                </a:pathLst>
              </a:custGeom>
              <a:grpFill/>
              <a:ln w="10769" cap="flat">
                <a:noFill/>
                <a:prstDash val="solid"/>
                <a:miter/>
              </a:ln>
            </p:spPr>
            <p:txBody>
              <a:bodyPr rtlCol="0" anchor="ctr"/>
              <a:lstStyle/>
              <a:p>
                <a:endParaRPr lang="en-US" dirty="0"/>
              </a:p>
            </p:txBody>
          </p:sp>
          <p:sp>
            <p:nvSpPr>
              <p:cNvPr id="1274" name="Freeform: Shape 1273">
                <a:extLst>
                  <a:ext uri="{FF2B5EF4-FFF2-40B4-BE49-F238E27FC236}">
                    <a16:creationId xmlns:a16="http://schemas.microsoft.com/office/drawing/2014/main" id="{4C319BEE-EA1B-487A-979C-8B7E4B99CB9C}"/>
                  </a:ext>
                </a:extLst>
              </p:cNvPr>
              <p:cNvSpPr/>
              <p:nvPr/>
            </p:nvSpPr>
            <p:spPr>
              <a:xfrm>
                <a:off x="2761625" y="3720024"/>
                <a:ext cx="380846" cy="367705"/>
              </a:xfrm>
              <a:custGeom>
                <a:avLst/>
                <a:gdLst>
                  <a:gd name="connsiteX0" fmla="*/ 374455 w 380846"/>
                  <a:gd name="connsiteY0" fmla="*/ 367706 h 367705"/>
                  <a:gd name="connsiteX1" fmla="*/ 380847 w 380846"/>
                  <a:gd name="connsiteY1" fmla="*/ 367706 h 367705"/>
                  <a:gd name="connsiteX2" fmla="*/ 380847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7" y="367706"/>
                    </a:lnTo>
                    <a:lnTo>
                      <a:pt x="380847" y="367706"/>
                    </a:lnTo>
                    <a:cubicBezTo>
                      <a:pt x="374455" y="164234"/>
                      <a:pt x="206669" y="0"/>
                      <a:pt x="2486" y="0"/>
                    </a:cubicBezTo>
                    <a:lnTo>
                      <a:pt x="0" y="177"/>
                    </a:lnTo>
                    <a:lnTo>
                      <a:pt x="0" y="6569"/>
                    </a:lnTo>
                    <a:lnTo>
                      <a:pt x="2486" y="6392"/>
                    </a:lnTo>
                    <a:cubicBezTo>
                      <a:pt x="203118" y="6569"/>
                      <a:pt x="367885" y="167785"/>
                      <a:pt x="374455" y="367706"/>
                    </a:cubicBezTo>
                    <a:close/>
                  </a:path>
                </a:pathLst>
              </a:custGeom>
              <a:grpFill/>
              <a:ln w="10769" cap="flat">
                <a:noFill/>
                <a:prstDash val="solid"/>
                <a:miter/>
              </a:ln>
            </p:spPr>
            <p:txBody>
              <a:bodyPr rtlCol="0" anchor="ctr"/>
              <a:lstStyle/>
              <a:p>
                <a:endParaRPr lang="en-US" dirty="0"/>
              </a:p>
            </p:txBody>
          </p:sp>
          <p:sp>
            <p:nvSpPr>
              <p:cNvPr id="1275" name="Freeform: Shape 1274">
                <a:extLst>
                  <a:ext uri="{FF2B5EF4-FFF2-40B4-BE49-F238E27FC236}">
                    <a16:creationId xmlns:a16="http://schemas.microsoft.com/office/drawing/2014/main" id="{3F1CA698-9CB9-47D4-8A50-EDEA3DEC975B}"/>
                  </a:ext>
                </a:extLst>
              </p:cNvPr>
              <p:cNvSpPr/>
              <p:nvPr/>
            </p:nvSpPr>
            <p:spPr>
              <a:xfrm>
                <a:off x="2761448" y="3768850"/>
                <a:ext cx="340542" cy="318879"/>
              </a:xfrm>
              <a:custGeom>
                <a:avLst/>
                <a:gdLst>
                  <a:gd name="connsiteX0" fmla="*/ 334151 w 340542"/>
                  <a:gd name="connsiteY0" fmla="*/ 318879 h 318879"/>
                  <a:gd name="connsiteX1" fmla="*/ 340543 w 340542"/>
                  <a:gd name="connsiteY1" fmla="*/ 318879 h 318879"/>
                  <a:gd name="connsiteX2" fmla="*/ 340543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3" y="318879"/>
                    </a:lnTo>
                    <a:lnTo>
                      <a:pt x="340543" y="318879"/>
                    </a:lnTo>
                    <a:cubicBezTo>
                      <a:pt x="335571" y="234898"/>
                      <a:pt x="300061" y="156599"/>
                      <a:pt x="239871" y="97297"/>
                    </a:cubicBezTo>
                    <a:cubicBezTo>
                      <a:pt x="176130" y="34445"/>
                      <a:pt x="91794" y="0"/>
                      <a:pt x="2486" y="0"/>
                    </a:cubicBezTo>
                    <a:lnTo>
                      <a:pt x="0" y="177"/>
                    </a:lnTo>
                    <a:lnTo>
                      <a:pt x="0" y="6569"/>
                    </a:lnTo>
                    <a:lnTo>
                      <a:pt x="2486" y="6392"/>
                    </a:lnTo>
                    <a:cubicBezTo>
                      <a:pt x="177551" y="6392"/>
                      <a:pt x="323498" y="145236"/>
                      <a:pt x="334151" y="318879"/>
                    </a:cubicBezTo>
                    <a:close/>
                  </a:path>
                </a:pathLst>
              </a:custGeom>
              <a:grpFill/>
              <a:ln w="10769" cap="flat">
                <a:noFill/>
                <a:prstDash val="solid"/>
                <a:miter/>
              </a:ln>
            </p:spPr>
            <p:txBody>
              <a:bodyPr rtlCol="0" anchor="ctr"/>
              <a:lstStyle/>
              <a:p>
                <a:endParaRPr lang="en-US" dirty="0"/>
              </a:p>
            </p:txBody>
          </p:sp>
          <p:sp>
            <p:nvSpPr>
              <p:cNvPr id="1276" name="Freeform: Shape 1275">
                <a:extLst>
                  <a:ext uri="{FF2B5EF4-FFF2-40B4-BE49-F238E27FC236}">
                    <a16:creationId xmlns:a16="http://schemas.microsoft.com/office/drawing/2014/main" id="{D3BDB368-5E4A-4798-9979-029CCE0C3276}"/>
                  </a:ext>
                </a:extLst>
              </p:cNvPr>
              <p:cNvSpPr/>
              <p:nvPr/>
            </p:nvSpPr>
            <p:spPr>
              <a:xfrm>
                <a:off x="3221837" y="4036951"/>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277" name="Freeform: Shape 1276">
                <a:extLst>
                  <a:ext uri="{FF2B5EF4-FFF2-40B4-BE49-F238E27FC236}">
                    <a16:creationId xmlns:a16="http://schemas.microsoft.com/office/drawing/2014/main" id="{30D5C722-7CE9-455A-9BD8-0D1B10865EE7}"/>
                  </a:ext>
                </a:extLst>
              </p:cNvPr>
              <p:cNvSpPr/>
              <p:nvPr/>
            </p:nvSpPr>
            <p:spPr>
              <a:xfrm>
                <a:off x="2761980" y="3169087"/>
                <a:ext cx="463585" cy="918820"/>
              </a:xfrm>
              <a:custGeom>
                <a:avLst/>
                <a:gdLst>
                  <a:gd name="connsiteX0" fmla="*/ 454175 w 463585"/>
                  <a:gd name="connsiteY0" fmla="*/ 875676 h 918820"/>
                  <a:gd name="connsiteX1" fmla="*/ 454530 w 463585"/>
                  <a:gd name="connsiteY1" fmla="*/ 879227 h 918820"/>
                  <a:gd name="connsiteX2" fmla="*/ 455951 w 463585"/>
                  <a:gd name="connsiteY2" fmla="*/ 898225 h 918820"/>
                  <a:gd name="connsiteX3" fmla="*/ 456305 w 463585"/>
                  <a:gd name="connsiteY3" fmla="*/ 906747 h 918820"/>
                  <a:gd name="connsiteX4" fmla="*/ 456661 w 463585"/>
                  <a:gd name="connsiteY4" fmla="*/ 918821 h 918820"/>
                  <a:gd name="connsiteX5" fmla="*/ 456661 w 463585"/>
                  <a:gd name="connsiteY5" fmla="*/ 918821 h 918820"/>
                  <a:gd name="connsiteX6" fmla="*/ 463230 w 463585"/>
                  <a:gd name="connsiteY6" fmla="*/ 918821 h 918820"/>
                  <a:gd name="connsiteX7" fmla="*/ 460034 w 463585"/>
                  <a:gd name="connsiteY7" fmla="*/ 868574 h 918820"/>
                  <a:gd name="connsiteX8" fmla="*/ 460034 w 463585"/>
                  <a:gd name="connsiteY8" fmla="*/ 868041 h 918820"/>
                  <a:gd name="connsiteX9" fmla="*/ 459146 w 463585"/>
                  <a:gd name="connsiteY9" fmla="*/ 861294 h 918820"/>
                  <a:gd name="connsiteX10" fmla="*/ 455773 w 463585"/>
                  <a:gd name="connsiteY10" fmla="*/ 839633 h 918820"/>
                  <a:gd name="connsiteX11" fmla="*/ 455063 w 463585"/>
                  <a:gd name="connsiteY11" fmla="*/ 835550 h 918820"/>
                  <a:gd name="connsiteX12" fmla="*/ 452044 w 463585"/>
                  <a:gd name="connsiteY12" fmla="*/ 821523 h 918820"/>
                  <a:gd name="connsiteX13" fmla="*/ 451512 w 463585"/>
                  <a:gd name="connsiteY13" fmla="*/ 819570 h 918820"/>
                  <a:gd name="connsiteX14" fmla="*/ 170626 w 463585"/>
                  <a:gd name="connsiteY14" fmla="*/ 492346 h 918820"/>
                  <a:gd name="connsiteX15" fmla="*/ 170626 w 463585"/>
                  <a:gd name="connsiteY15" fmla="*/ 484001 h 918820"/>
                  <a:gd name="connsiteX16" fmla="*/ 463052 w 463585"/>
                  <a:gd name="connsiteY16" fmla="*/ 199744 h 918820"/>
                  <a:gd name="connsiteX17" fmla="*/ 463052 w 463585"/>
                  <a:gd name="connsiteY17" fmla="*/ 193352 h 918820"/>
                  <a:gd name="connsiteX18" fmla="*/ 164234 w 463585"/>
                  <a:gd name="connsiteY18" fmla="*/ 484001 h 918820"/>
                  <a:gd name="connsiteX19" fmla="*/ 164234 w 463585"/>
                  <a:gd name="connsiteY19" fmla="*/ 489860 h 918820"/>
                  <a:gd name="connsiteX20" fmla="*/ 127659 w 463585"/>
                  <a:gd name="connsiteY20" fmla="*/ 477786 h 918820"/>
                  <a:gd name="connsiteX21" fmla="*/ 127659 w 463585"/>
                  <a:gd name="connsiteY21" fmla="*/ 474768 h 918820"/>
                  <a:gd name="connsiteX22" fmla="*/ 227088 w 463585"/>
                  <a:gd name="connsiteY22" fmla="*/ 243598 h 918820"/>
                  <a:gd name="connsiteX23" fmla="*/ 460389 w 463585"/>
                  <a:gd name="connsiteY23" fmla="*/ 148077 h 918820"/>
                  <a:gd name="connsiteX24" fmla="*/ 463052 w 463585"/>
                  <a:gd name="connsiteY24" fmla="*/ 148077 h 918820"/>
                  <a:gd name="connsiteX25" fmla="*/ 463052 w 463585"/>
                  <a:gd name="connsiteY25" fmla="*/ 141685 h 918820"/>
                  <a:gd name="connsiteX26" fmla="*/ 460389 w 463585"/>
                  <a:gd name="connsiteY26" fmla="*/ 141685 h 918820"/>
                  <a:gd name="connsiteX27" fmla="*/ 222649 w 463585"/>
                  <a:gd name="connsiteY27" fmla="*/ 238982 h 918820"/>
                  <a:gd name="connsiteX28" fmla="*/ 121267 w 463585"/>
                  <a:gd name="connsiteY28" fmla="*/ 474768 h 918820"/>
                  <a:gd name="connsiteX29" fmla="*/ 121267 w 463585"/>
                  <a:gd name="connsiteY29" fmla="*/ 476011 h 918820"/>
                  <a:gd name="connsiteX30" fmla="*/ 87710 w 463585"/>
                  <a:gd name="connsiteY30" fmla="*/ 468376 h 918820"/>
                  <a:gd name="connsiteX31" fmla="*/ 463052 w 463585"/>
                  <a:gd name="connsiteY31" fmla="*/ 99428 h 918820"/>
                  <a:gd name="connsiteX32" fmla="*/ 463052 w 463585"/>
                  <a:gd name="connsiteY32" fmla="*/ 93036 h 918820"/>
                  <a:gd name="connsiteX33" fmla="*/ 81318 w 463585"/>
                  <a:gd name="connsiteY33" fmla="*/ 467311 h 918820"/>
                  <a:gd name="connsiteX34" fmla="*/ 42967 w 463585"/>
                  <a:gd name="connsiteY34" fmla="*/ 462340 h 918820"/>
                  <a:gd name="connsiteX35" fmla="*/ 463052 w 463585"/>
                  <a:gd name="connsiteY35" fmla="*/ 54508 h 918820"/>
                  <a:gd name="connsiteX36" fmla="*/ 463052 w 463585"/>
                  <a:gd name="connsiteY36" fmla="*/ 48116 h 918820"/>
                  <a:gd name="connsiteX37" fmla="*/ 36575 w 463585"/>
                  <a:gd name="connsiteY37" fmla="*/ 461985 h 918820"/>
                  <a:gd name="connsiteX38" fmla="*/ 5504 w 463585"/>
                  <a:gd name="connsiteY38" fmla="*/ 460564 h 918820"/>
                  <a:gd name="connsiteX39" fmla="*/ 5859 w 463585"/>
                  <a:gd name="connsiteY39" fmla="*/ 449201 h 918820"/>
                  <a:gd name="connsiteX40" fmla="*/ 6214 w 463585"/>
                  <a:gd name="connsiteY40" fmla="*/ 440146 h 918820"/>
                  <a:gd name="connsiteX41" fmla="*/ 7635 w 463585"/>
                  <a:gd name="connsiteY41" fmla="*/ 421681 h 918820"/>
                  <a:gd name="connsiteX42" fmla="*/ 7990 w 463585"/>
                  <a:gd name="connsiteY42" fmla="*/ 417597 h 918820"/>
                  <a:gd name="connsiteX43" fmla="*/ 463052 w 463585"/>
                  <a:gd name="connsiteY43" fmla="*/ 8877 h 918820"/>
                  <a:gd name="connsiteX44" fmla="*/ 463585 w 463585"/>
                  <a:gd name="connsiteY44" fmla="*/ 8877 h 918820"/>
                  <a:gd name="connsiteX45" fmla="*/ 463585 w 463585"/>
                  <a:gd name="connsiteY45" fmla="*/ 5681 h 918820"/>
                  <a:gd name="connsiteX46" fmla="*/ 463585 w 463585"/>
                  <a:gd name="connsiteY46" fmla="*/ 177 h 918820"/>
                  <a:gd name="connsiteX47" fmla="*/ 463408 w 463585"/>
                  <a:gd name="connsiteY47" fmla="*/ 177 h 918820"/>
                  <a:gd name="connsiteX48" fmla="*/ 456838 w 463585"/>
                  <a:gd name="connsiteY48" fmla="*/ 177 h 918820"/>
                  <a:gd name="connsiteX49" fmla="*/ 456838 w 463585"/>
                  <a:gd name="connsiteY49" fmla="*/ 1953 h 918820"/>
                  <a:gd name="connsiteX50" fmla="*/ 425767 w 463585"/>
                  <a:gd name="connsiteY50" fmla="*/ 3196 h 918820"/>
                  <a:gd name="connsiteX51" fmla="*/ 425767 w 463585"/>
                  <a:gd name="connsiteY51" fmla="*/ 1598 h 918820"/>
                  <a:gd name="connsiteX52" fmla="*/ 425767 w 463585"/>
                  <a:gd name="connsiteY52" fmla="*/ 0 h 918820"/>
                  <a:gd name="connsiteX53" fmla="*/ 419375 w 463585"/>
                  <a:gd name="connsiteY53" fmla="*/ 0 h 918820"/>
                  <a:gd name="connsiteX54" fmla="*/ 419197 w 463585"/>
                  <a:gd name="connsiteY54" fmla="*/ 0 h 918820"/>
                  <a:gd name="connsiteX55" fmla="*/ 419375 w 463585"/>
                  <a:gd name="connsiteY55" fmla="*/ 1775 h 918820"/>
                  <a:gd name="connsiteX56" fmla="*/ 419375 w 463585"/>
                  <a:gd name="connsiteY56" fmla="*/ 3551 h 918820"/>
                  <a:gd name="connsiteX57" fmla="*/ 381024 w 463585"/>
                  <a:gd name="connsiteY57" fmla="*/ 8700 h 918820"/>
                  <a:gd name="connsiteX58" fmla="*/ 380669 w 463585"/>
                  <a:gd name="connsiteY58" fmla="*/ 0 h 918820"/>
                  <a:gd name="connsiteX59" fmla="*/ 374277 w 463585"/>
                  <a:gd name="connsiteY59" fmla="*/ 0 h 918820"/>
                  <a:gd name="connsiteX60" fmla="*/ 374277 w 463585"/>
                  <a:gd name="connsiteY60" fmla="*/ 0 h 918820"/>
                  <a:gd name="connsiteX61" fmla="*/ 374632 w 463585"/>
                  <a:gd name="connsiteY61" fmla="*/ 9765 h 918820"/>
                  <a:gd name="connsiteX62" fmla="*/ 341075 w 463585"/>
                  <a:gd name="connsiteY62" fmla="*/ 17400 h 918820"/>
                  <a:gd name="connsiteX63" fmla="*/ 341075 w 463585"/>
                  <a:gd name="connsiteY63" fmla="*/ 16157 h 918820"/>
                  <a:gd name="connsiteX64" fmla="*/ 340365 w 463585"/>
                  <a:gd name="connsiteY64" fmla="*/ 0 h 918820"/>
                  <a:gd name="connsiteX65" fmla="*/ 333973 w 463585"/>
                  <a:gd name="connsiteY65" fmla="*/ 0 h 918820"/>
                  <a:gd name="connsiteX66" fmla="*/ 333973 w 463585"/>
                  <a:gd name="connsiteY66" fmla="*/ 0 h 918820"/>
                  <a:gd name="connsiteX67" fmla="*/ 334683 w 463585"/>
                  <a:gd name="connsiteY67" fmla="*/ 16335 h 918820"/>
                  <a:gd name="connsiteX68" fmla="*/ 334683 w 463585"/>
                  <a:gd name="connsiteY68" fmla="*/ 19353 h 918820"/>
                  <a:gd name="connsiteX69" fmla="*/ 298108 w 463585"/>
                  <a:gd name="connsiteY69" fmla="*/ 31426 h 918820"/>
                  <a:gd name="connsiteX70" fmla="*/ 298108 w 463585"/>
                  <a:gd name="connsiteY70" fmla="*/ 25567 h 918820"/>
                  <a:gd name="connsiteX71" fmla="*/ 296510 w 463585"/>
                  <a:gd name="connsiteY71" fmla="*/ 177 h 918820"/>
                  <a:gd name="connsiteX72" fmla="*/ 290296 w 463585"/>
                  <a:gd name="connsiteY72" fmla="*/ 177 h 918820"/>
                  <a:gd name="connsiteX73" fmla="*/ 290118 w 463585"/>
                  <a:gd name="connsiteY73" fmla="*/ 177 h 918820"/>
                  <a:gd name="connsiteX74" fmla="*/ 291716 w 463585"/>
                  <a:gd name="connsiteY74" fmla="*/ 25745 h 918820"/>
                  <a:gd name="connsiteX75" fmla="*/ 291716 w 463585"/>
                  <a:gd name="connsiteY75" fmla="*/ 34090 h 918820"/>
                  <a:gd name="connsiteX76" fmla="*/ 11008 w 463585"/>
                  <a:gd name="connsiteY76" fmla="*/ 361136 h 918820"/>
                  <a:gd name="connsiteX77" fmla="*/ 10475 w 463585"/>
                  <a:gd name="connsiteY77" fmla="*/ 363445 h 918820"/>
                  <a:gd name="connsiteX78" fmla="*/ 7635 w 463585"/>
                  <a:gd name="connsiteY78" fmla="*/ 377293 h 918820"/>
                  <a:gd name="connsiteX79" fmla="*/ 6747 w 463585"/>
                  <a:gd name="connsiteY79" fmla="*/ 381910 h 918820"/>
                  <a:gd name="connsiteX80" fmla="*/ 3374 w 463585"/>
                  <a:gd name="connsiteY80" fmla="*/ 402860 h 918820"/>
                  <a:gd name="connsiteX81" fmla="*/ 2486 w 463585"/>
                  <a:gd name="connsiteY81" fmla="*/ 409963 h 918820"/>
                  <a:gd name="connsiteX82" fmla="*/ 1598 w 463585"/>
                  <a:gd name="connsiteY82" fmla="*/ 403216 h 918820"/>
                  <a:gd name="connsiteX83" fmla="*/ 0 w 463585"/>
                  <a:gd name="connsiteY83" fmla="*/ 393273 h 918820"/>
                  <a:gd name="connsiteX84" fmla="*/ 0 w 463585"/>
                  <a:gd name="connsiteY84" fmla="*/ 467666 h 918820"/>
                  <a:gd name="connsiteX85" fmla="*/ 2486 w 463585"/>
                  <a:gd name="connsiteY85" fmla="*/ 467489 h 918820"/>
                  <a:gd name="connsiteX86" fmla="*/ 454175 w 463585"/>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820">
                    <a:moveTo>
                      <a:pt x="454175" y="875676"/>
                    </a:moveTo>
                    <a:lnTo>
                      <a:pt x="454530" y="879227"/>
                    </a:lnTo>
                    <a:cubicBezTo>
                      <a:pt x="455063" y="885441"/>
                      <a:pt x="455595" y="891833"/>
                      <a:pt x="455951" y="898225"/>
                    </a:cubicBezTo>
                    <a:cubicBezTo>
                      <a:pt x="456128" y="901066"/>
                      <a:pt x="456128" y="903906"/>
                      <a:pt x="456305" y="906747"/>
                    </a:cubicBezTo>
                    <a:cubicBezTo>
                      <a:pt x="456483" y="910831"/>
                      <a:pt x="456483" y="914737"/>
                      <a:pt x="456661" y="918821"/>
                    </a:cubicBezTo>
                    <a:lnTo>
                      <a:pt x="456661" y="918821"/>
                    </a:lnTo>
                    <a:lnTo>
                      <a:pt x="463230" y="918821"/>
                    </a:lnTo>
                    <a:cubicBezTo>
                      <a:pt x="463052" y="901776"/>
                      <a:pt x="461987" y="885086"/>
                      <a:pt x="460034" y="868574"/>
                    </a:cubicBezTo>
                    <a:lnTo>
                      <a:pt x="460034" y="868041"/>
                    </a:lnTo>
                    <a:cubicBezTo>
                      <a:pt x="459857" y="865733"/>
                      <a:pt x="459324" y="863603"/>
                      <a:pt x="459146" y="861294"/>
                    </a:cubicBezTo>
                    <a:cubicBezTo>
                      <a:pt x="458259" y="854015"/>
                      <a:pt x="457016" y="846735"/>
                      <a:pt x="455773" y="839633"/>
                    </a:cubicBezTo>
                    <a:lnTo>
                      <a:pt x="455063" y="835550"/>
                    </a:lnTo>
                    <a:cubicBezTo>
                      <a:pt x="454175" y="830756"/>
                      <a:pt x="453110" y="826140"/>
                      <a:pt x="452044" y="821523"/>
                    </a:cubicBezTo>
                    <a:lnTo>
                      <a:pt x="451512" y="819570"/>
                    </a:lnTo>
                    <a:cubicBezTo>
                      <a:pt x="417422" y="669896"/>
                      <a:pt x="310714" y="547741"/>
                      <a:pt x="170626" y="492346"/>
                    </a:cubicBezTo>
                    <a:cubicBezTo>
                      <a:pt x="170626" y="489327"/>
                      <a:pt x="170626" y="485421"/>
                      <a:pt x="170626" y="484001"/>
                    </a:cubicBezTo>
                    <a:cubicBezTo>
                      <a:pt x="173645" y="327224"/>
                      <a:pt x="306630" y="199744"/>
                      <a:pt x="463052" y="199744"/>
                    </a:cubicBezTo>
                    <a:lnTo>
                      <a:pt x="463052" y="193352"/>
                    </a:lnTo>
                    <a:cubicBezTo>
                      <a:pt x="303257" y="193352"/>
                      <a:pt x="167253" y="323673"/>
                      <a:pt x="164234" y="484001"/>
                    </a:cubicBezTo>
                    <a:cubicBezTo>
                      <a:pt x="164234" y="485066"/>
                      <a:pt x="164234" y="487374"/>
                      <a:pt x="164234" y="489860"/>
                    </a:cubicBezTo>
                    <a:cubicBezTo>
                      <a:pt x="152339" y="485421"/>
                      <a:pt x="140088" y="481338"/>
                      <a:pt x="127659" y="477786"/>
                    </a:cubicBezTo>
                    <a:lnTo>
                      <a:pt x="127659" y="474768"/>
                    </a:lnTo>
                    <a:cubicBezTo>
                      <a:pt x="129257" y="387058"/>
                      <a:pt x="164590" y="305031"/>
                      <a:pt x="227088" y="243598"/>
                    </a:cubicBezTo>
                    <a:cubicBezTo>
                      <a:pt x="289585" y="181989"/>
                      <a:pt x="372679" y="148077"/>
                      <a:pt x="460389" y="148077"/>
                    </a:cubicBezTo>
                    <a:lnTo>
                      <a:pt x="463052" y="148077"/>
                    </a:lnTo>
                    <a:lnTo>
                      <a:pt x="463052" y="141685"/>
                    </a:lnTo>
                    <a:lnTo>
                      <a:pt x="460389" y="141685"/>
                    </a:lnTo>
                    <a:cubicBezTo>
                      <a:pt x="371081" y="141685"/>
                      <a:pt x="286212" y="176307"/>
                      <a:pt x="222649" y="238982"/>
                    </a:cubicBezTo>
                    <a:cubicBezTo>
                      <a:pt x="159086" y="301657"/>
                      <a:pt x="123043" y="385461"/>
                      <a:pt x="121267" y="474768"/>
                    </a:cubicBezTo>
                    <a:lnTo>
                      <a:pt x="121267" y="476011"/>
                    </a:lnTo>
                    <a:cubicBezTo>
                      <a:pt x="110259" y="472993"/>
                      <a:pt x="99073" y="470507"/>
                      <a:pt x="87710" y="468376"/>
                    </a:cubicBezTo>
                    <a:cubicBezTo>
                      <a:pt x="90018" y="264727"/>
                      <a:pt x="259757" y="99428"/>
                      <a:pt x="463052" y="99428"/>
                    </a:cubicBezTo>
                    <a:lnTo>
                      <a:pt x="463052" y="93036"/>
                    </a:lnTo>
                    <a:cubicBezTo>
                      <a:pt x="256561" y="93036"/>
                      <a:pt x="84159" y="260643"/>
                      <a:pt x="81318" y="467311"/>
                    </a:cubicBezTo>
                    <a:cubicBezTo>
                      <a:pt x="68712" y="465181"/>
                      <a:pt x="55929" y="463405"/>
                      <a:pt x="42967" y="462340"/>
                    </a:cubicBezTo>
                    <a:cubicBezTo>
                      <a:pt x="50069" y="237029"/>
                      <a:pt x="239161" y="54508"/>
                      <a:pt x="463052" y="54508"/>
                    </a:cubicBezTo>
                    <a:lnTo>
                      <a:pt x="463052" y="48116"/>
                    </a:lnTo>
                    <a:cubicBezTo>
                      <a:pt x="235787" y="48116"/>
                      <a:pt x="43855" y="233301"/>
                      <a:pt x="36575" y="461985"/>
                    </a:cubicBezTo>
                    <a:cubicBezTo>
                      <a:pt x="26277" y="461274"/>
                      <a:pt x="15980" y="460742"/>
                      <a:pt x="5504" y="460564"/>
                    </a:cubicBezTo>
                    <a:cubicBezTo>
                      <a:pt x="5504" y="456836"/>
                      <a:pt x="5682" y="452930"/>
                      <a:pt x="5859" y="449201"/>
                    </a:cubicBezTo>
                    <a:cubicBezTo>
                      <a:pt x="5859" y="446183"/>
                      <a:pt x="6037" y="443164"/>
                      <a:pt x="6214" y="440146"/>
                    </a:cubicBezTo>
                    <a:cubicBezTo>
                      <a:pt x="6569" y="433932"/>
                      <a:pt x="7102" y="427895"/>
                      <a:pt x="7635" y="421681"/>
                    </a:cubicBezTo>
                    <a:lnTo>
                      <a:pt x="7990" y="417597"/>
                    </a:lnTo>
                    <a:cubicBezTo>
                      <a:pt x="31604" y="188380"/>
                      <a:pt x="228153" y="8877"/>
                      <a:pt x="463052" y="8877"/>
                    </a:cubicBezTo>
                    <a:lnTo>
                      <a:pt x="463585" y="8877"/>
                    </a:lnTo>
                    <a:lnTo>
                      <a:pt x="463585" y="5681"/>
                    </a:lnTo>
                    <a:cubicBezTo>
                      <a:pt x="463585" y="3906"/>
                      <a:pt x="463585" y="1953"/>
                      <a:pt x="463585" y="177"/>
                    </a:cubicBezTo>
                    <a:lnTo>
                      <a:pt x="463408" y="177"/>
                    </a:lnTo>
                    <a:lnTo>
                      <a:pt x="456838" y="177"/>
                    </a:lnTo>
                    <a:lnTo>
                      <a:pt x="456838" y="1953"/>
                    </a:lnTo>
                    <a:cubicBezTo>
                      <a:pt x="446363" y="1953"/>
                      <a:pt x="436065" y="2486"/>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1"/>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20" y="5326"/>
                      <a:pt x="340365" y="0"/>
                    </a:cubicBezTo>
                    <a:lnTo>
                      <a:pt x="333973" y="0"/>
                    </a:lnTo>
                    <a:lnTo>
                      <a:pt x="333973" y="0"/>
                    </a:lnTo>
                    <a:cubicBezTo>
                      <a:pt x="334328" y="5326"/>
                      <a:pt x="334506" y="10831"/>
                      <a:pt x="334683" y="16335"/>
                    </a:cubicBezTo>
                    <a:lnTo>
                      <a:pt x="334683" y="19353"/>
                    </a:lnTo>
                    <a:cubicBezTo>
                      <a:pt x="322255" y="22904"/>
                      <a:pt x="310181" y="26810"/>
                      <a:pt x="298108" y="31426"/>
                    </a:cubicBezTo>
                    <a:cubicBezTo>
                      <a:pt x="298108" y="28940"/>
                      <a:pt x="298108" y="26455"/>
                      <a:pt x="298108" y="25567"/>
                    </a:cubicBezTo>
                    <a:cubicBezTo>
                      <a:pt x="297930" y="17045"/>
                      <a:pt x="297398" y="8522"/>
                      <a:pt x="296510" y="177"/>
                    </a:cubicBezTo>
                    <a:lnTo>
                      <a:pt x="290296" y="177"/>
                    </a:lnTo>
                    <a:lnTo>
                      <a:pt x="290118" y="177"/>
                    </a:lnTo>
                    <a:cubicBezTo>
                      <a:pt x="291006" y="8522"/>
                      <a:pt x="291716" y="17045"/>
                      <a:pt x="291716" y="25745"/>
                    </a:cubicBezTo>
                    <a:cubicBezTo>
                      <a:pt x="291716" y="26987"/>
                      <a:pt x="291716" y="31071"/>
                      <a:pt x="291716" y="34090"/>
                    </a:cubicBezTo>
                    <a:cubicBezTo>
                      <a:pt x="151629" y="89485"/>
                      <a:pt x="45098" y="211462"/>
                      <a:pt x="11008" y="361136"/>
                    </a:cubicBezTo>
                    <a:lnTo>
                      <a:pt x="10475" y="363445"/>
                    </a:lnTo>
                    <a:cubicBezTo>
                      <a:pt x="9410" y="368061"/>
                      <a:pt x="8522" y="372677"/>
                      <a:pt x="7635" y="377293"/>
                    </a:cubicBezTo>
                    <a:lnTo>
                      <a:pt x="6747" y="381910"/>
                    </a:lnTo>
                    <a:cubicBezTo>
                      <a:pt x="5504" y="388834"/>
                      <a:pt x="4439" y="395759"/>
                      <a:pt x="3374" y="402860"/>
                    </a:cubicBezTo>
                    <a:cubicBezTo>
                      <a:pt x="3018" y="405169"/>
                      <a:pt x="2663" y="407654"/>
                      <a:pt x="2486" y="409963"/>
                    </a:cubicBezTo>
                    <a:cubicBezTo>
                      <a:pt x="2308" y="407654"/>
                      <a:pt x="1776" y="405524"/>
                      <a:pt x="1598" y="403216"/>
                    </a:cubicBezTo>
                    <a:cubicBezTo>
                      <a:pt x="1243" y="399842"/>
                      <a:pt x="533" y="396646"/>
                      <a:pt x="0" y="393273"/>
                    </a:cubicBezTo>
                    <a:lnTo>
                      <a:pt x="0" y="467666"/>
                    </a:lnTo>
                    <a:lnTo>
                      <a:pt x="2486" y="467489"/>
                    </a:lnTo>
                    <a:cubicBezTo>
                      <a:pt x="236853" y="466778"/>
                      <a:pt x="430738" y="646281"/>
                      <a:pt x="454175" y="875676"/>
                    </a:cubicBezTo>
                    <a:close/>
                  </a:path>
                </a:pathLst>
              </a:custGeom>
              <a:grpFill/>
              <a:ln w="10769" cap="flat">
                <a:noFill/>
                <a:prstDash val="solid"/>
                <a:miter/>
              </a:ln>
            </p:spPr>
            <p:txBody>
              <a:bodyPr rtlCol="0" anchor="ctr"/>
              <a:lstStyle/>
              <a:p>
                <a:endParaRPr lang="en-US" dirty="0"/>
              </a:p>
            </p:txBody>
          </p:sp>
          <p:sp>
            <p:nvSpPr>
              <p:cNvPr id="1278" name="Freeform: Shape 1277">
                <a:extLst>
                  <a:ext uri="{FF2B5EF4-FFF2-40B4-BE49-F238E27FC236}">
                    <a16:creationId xmlns:a16="http://schemas.microsoft.com/office/drawing/2014/main" id="{0E1ED8FD-DB5E-4641-81B5-40EC438E82C8}"/>
                  </a:ext>
                </a:extLst>
              </p:cNvPr>
              <p:cNvSpPr/>
              <p:nvPr/>
            </p:nvSpPr>
            <p:spPr>
              <a:xfrm>
                <a:off x="2971490" y="4180589"/>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4"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279" name="Freeform: Shape 1278">
                <a:extLst>
                  <a:ext uri="{FF2B5EF4-FFF2-40B4-BE49-F238E27FC236}">
                    <a16:creationId xmlns:a16="http://schemas.microsoft.com/office/drawing/2014/main" id="{374A2E43-1EA3-415D-AD3D-C7D990F7AB6C}"/>
                  </a:ext>
                </a:extLst>
              </p:cNvPr>
              <p:cNvSpPr/>
              <p:nvPr/>
            </p:nvSpPr>
            <p:spPr>
              <a:xfrm>
                <a:off x="2850933" y="4087552"/>
                <a:ext cx="374276" cy="190510"/>
              </a:xfrm>
              <a:custGeom>
                <a:avLst/>
                <a:gdLst>
                  <a:gd name="connsiteX0" fmla="*/ 373744 w 374276"/>
                  <a:gd name="connsiteY0" fmla="*/ 8877 h 190510"/>
                  <a:gd name="connsiteX1" fmla="*/ 374277 w 374276"/>
                  <a:gd name="connsiteY1" fmla="*/ 8877 h 190510"/>
                  <a:gd name="connsiteX2" fmla="*/ 374277 w 374276"/>
                  <a:gd name="connsiteY2" fmla="*/ 5681 h 190510"/>
                  <a:gd name="connsiteX3" fmla="*/ 374277 w 374276"/>
                  <a:gd name="connsiteY3" fmla="*/ 177 h 190510"/>
                  <a:gd name="connsiteX4" fmla="*/ 374099 w 374276"/>
                  <a:gd name="connsiteY4" fmla="*/ 177 h 190510"/>
                  <a:gd name="connsiteX5" fmla="*/ 367530 w 374276"/>
                  <a:gd name="connsiteY5" fmla="*/ 177 h 190510"/>
                  <a:gd name="connsiteX6" fmla="*/ 367530 w 374276"/>
                  <a:gd name="connsiteY6" fmla="*/ 1953 h 190510"/>
                  <a:gd name="connsiteX7" fmla="*/ 336459 w 374276"/>
                  <a:gd name="connsiteY7" fmla="*/ 3196 h 190510"/>
                  <a:gd name="connsiteX8" fmla="*/ 336459 w 374276"/>
                  <a:gd name="connsiteY8" fmla="*/ 1776 h 190510"/>
                  <a:gd name="connsiteX9" fmla="*/ 336459 w 374276"/>
                  <a:gd name="connsiteY9" fmla="*/ 177 h 190510"/>
                  <a:gd name="connsiteX10" fmla="*/ 330067 w 374276"/>
                  <a:gd name="connsiteY10" fmla="*/ 177 h 190510"/>
                  <a:gd name="connsiteX11" fmla="*/ 329889 w 374276"/>
                  <a:gd name="connsiteY11" fmla="*/ 177 h 190510"/>
                  <a:gd name="connsiteX12" fmla="*/ 330067 w 374276"/>
                  <a:gd name="connsiteY12" fmla="*/ 1953 h 190510"/>
                  <a:gd name="connsiteX13" fmla="*/ 330067 w 374276"/>
                  <a:gd name="connsiteY13" fmla="*/ 3728 h 190510"/>
                  <a:gd name="connsiteX14" fmla="*/ 291716 w 374276"/>
                  <a:gd name="connsiteY14" fmla="*/ 8700 h 190510"/>
                  <a:gd name="connsiteX15" fmla="*/ 291361 w 374276"/>
                  <a:gd name="connsiteY15" fmla="*/ 0 h 190510"/>
                  <a:gd name="connsiteX16" fmla="*/ 284969 w 374276"/>
                  <a:gd name="connsiteY16" fmla="*/ 0 h 190510"/>
                  <a:gd name="connsiteX17" fmla="*/ 284969 w 374276"/>
                  <a:gd name="connsiteY17" fmla="*/ 0 h 190510"/>
                  <a:gd name="connsiteX18" fmla="*/ 285324 w 374276"/>
                  <a:gd name="connsiteY18" fmla="*/ 9765 h 190510"/>
                  <a:gd name="connsiteX19" fmla="*/ 251767 w 374276"/>
                  <a:gd name="connsiteY19" fmla="*/ 17400 h 190510"/>
                  <a:gd name="connsiteX20" fmla="*/ 251767 w 374276"/>
                  <a:gd name="connsiteY20" fmla="*/ 16157 h 190510"/>
                  <a:gd name="connsiteX21" fmla="*/ 251057 w 374276"/>
                  <a:gd name="connsiteY21" fmla="*/ 0 h 190510"/>
                  <a:gd name="connsiteX22" fmla="*/ 244665 w 374276"/>
                  <a:gd name="connsiteY22" fmla="*/ 0 h 190510"/>
                  <a:gd name="connsiteX23" fmla="*/ 244665 w 374276"/>
                  <a:gd name="connsiteY23" fmla="*/ 0 h 190510"/>
                  <a:gd name="connsiteX24" fmla="*/ 245375 w 374276"/>
                  <a:gd name="connsiteY24" fmla="*/ 16335 h 190510"/>
                  <a:gd name="connsiteX25" fmla="*/ 245375 w 374276"/>
                  <a:gd name="connsiteY25" fmla="*/ 19353 h 190510"/>
                  <a:gd name="connsiteX26" fmla="*/ 208800 w 374276"/>
                  <a:gd name="connsiteY26" fmla="*/ 31426 h 190510"/>
                  <a:gd name="connsiteX27" fmla="*/ 208800 w 374276"/>
                  <a:gd name="connsiteY27" fmla="*/ 25567 h 190510"/>
                  <a:gd name="connsiteX28" fmla="*/ 207202 w 374276"/>
                  <a:gd name="connsiteY28" fmla="*/ 177 h 190510"/>
                  <a:gd name="connsiteX29" fmla="*/ 200987 w 374276"/>
                  <a:gd name="connsiteY29" fmla="*/ 177 h 190510"/>
                  <a:gd name="connsiteX30" fmla="*/ 200810 w 374276"/>
                  <a:gd name="connsiteY30" fmla="*/ 177 h 190510"/>
                  <a:gd name="connsiteX31" fmla="*/ 202408 w 374276"/>
                  <a:gd name="connsiteY31" fmla="*/ 25745 h 190510"/>
                  <a:gd name="connsiteX32" fmla="*/ 202408 w 374276"/>
                  <a:gd name="connsiteY32" fmla="*/ 34090 h 190510"/>
                  <a:gd name="connsiteX33" fmla="*/ 0 w 374276"/>
                  <a:gd name="connsiteY33" fmla="*/ 190511 h 190510"/>
                  <a:gd name="connsiteX34" fmla="*/ 9232 w 374276"/>
                  <a:gd name="connsiteY34" fmla="*/ 190511 h 190510"/>
                  <a:gd name="connsiteX35" fmla="*/ 373744 w 374276"/>
                  <a:gd name="connsiteY35" fmla="*/ 8877 h 19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6" h="190510">
                    <a:moveTo>
                      <a:pt x="373744" y="8877"/>
                    </a:moveTo>
                    <a:lnTo>
                      <a:pt x="374277" y="8877"/>
                    </a:lnTo>
                    <a:lnTo>
                      <a:pt x="374277" y="5681"/>
                    </a:lnTo>
                    <a:cubicBezTo>
                      <a:pt x="374277" y="3906"/>
                      <a:pt x="374277" y="1953"/>
                      <a:pt x="374277" y="177"/>
                    </a:cubicBezTo>
                    <a:lnTo>
                      <a:pt x="374099" y="177"/>
                    </a:lnTo>
                    <a:lnTo>
                      <a:pt x="367530" y="177"/>
                    </a:lnTo>
                    <a:lnTo>
                      <a:pt x="367530" y="1953"/>
                    </a:lnTo>
                    <a:cubicBezTo>
                      <a:pt x="357054" y="1953"/>
                      <a:pt x="346757" y="2486"/>
                      <a:pt x="336459" y="3196"/>
                    </a:cubicBezTo>
                    <a:lnTo>
                      <a:pt x="336459" y="1776"/>
                    </a:lnTo>
                    <a:lnTo>
                      <a:pt x="336459" y="177"/>
                    </a:lnTo>
                    <a:lnTo>
                      <a:pt x="330067" y="177"/>
                    </a:lnTo>
                    <a:lnTo>
                      <a:pt x="329889" y="177"/>
                    </a:lnTo>
                    <a:lnTo>
                      <a:pt x="330067" y="1953"/>
                    </a:lnTo>
                    <a:lnTo>
                      <a:pt x="330067" y="3728"/>
                    </a:lnTo>
                    <a:cubicBezTo>
                      <a:pt x="317105" y="4971"/>
                      <a:pt x="304322" y="6569"/>
                      <a:pt x="291716" y="8700"/>
                    </a:cubicBezTo>
                    <a:cubicBezTo>
                      <a:pt x="291716" y="5859"/>
                      <a:pt x="291538" y="2841"/>
                      <a:pt x="291361" y="0"/>
                    </a:cubicBezTo>
                    <a:lnTo>
                      <a:pt x="284969" y="0"/>
                    </a:lnTo>
                    <a:lnTo>
                      <a:pt x="284969" y="0"/>
                    </a:lnTo>
                    <a:cubicBezTo>
                      <a:pt x="285147" y="3196"/>
                      <a:pt x="285324" y="6569"/>
                      <a:pt x="285324" y="9765"/>
                    </a:cubicBezTo>
                    <a:cubicBezTo>
                      <a:pt x="273961" y="11896"/>
                      <a:pt x="262775" y="14381"/>
                      <a:pt x="251767" y="17400"/>
                    </a:cubicBezTo>
                    <a:lnTo>
                      <a:pt x="251767" y="16157"/>
                    </a:lnTo>
                    <a:cubicBezTo>
                      <a:pt x="251589"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6"/>
                    </a:cubicBezTo>
                    <a:cubicBezTo>
                      <a:pt x="208800" y="28941"/>
                      <a:pt x="208800" y="26455"/>
                      <a:pt x="208800" y="25567"/>
                    </a:cubicBezTo>
                    <a:cubicBezTo>
                      <a:pt x="208622" y="17045"/>
                      <a:pt x="208089" y="8522"/>
                      <a:pt x="207202" y="177"/>
                    </a:cubicBezTo>
                    <a:lnTo>
                      <a:pt x="200987" y="177"/>
                    </a:lnTo>
                    <a:lnTo>
                      <a:pt x="200810" y="177"/>
                    </a:lnTo>
                    <a:cubicBezTo>
                      <a:pt x="201697" y="8522"/>
                      <a:pt x="202408" y="17045"/>
                      <a:pt x="202408" y="25745"/>
                    </a:cubicBezTo>
                    <a:cubicBezTo>
                      <a:pt x="202408" y="27165"/>
                      <a:pt x="202408" y="31071"/>
                      <a:pt x="202408" y="34090"/>
                    </a:cubicBezTo>
                    <a:cubicBezTo>
                      <a:pt x="121089" y="66226"/>
                      <a:pt x="51134" y="121089"/>
                      <a:pt x="0" y="190511"/>
                    </a:cubicBezTo>
                    <a:lnTo>
                      <a:pt x="9232" y="190511"/>
                    </a:lnTo>
                    <a:cubicBezTo>
                      <a:pt x="93036" y="80253"/>
                      <a:pt x="225844" y="8877"/>
                      <a:pt x="373744" y="8877"/>
                    </a:cubicBezTo>
                    <a:close/>
                  </a:path>
                </a:pathLst>
              </a:custGeom>
              <a:grpFill/>
              <a:ln w="10769" cap="flat">
                <a:noFill/>
                <a:prstDash val="solid"/>
                <a:miter/>
              </a:ln>
            </p:spPr>
            <p:txBody>
              <a:bodyPr rtlCol="0" anchor="ctr"/>
              <a:lstStyle/>
              <a:p>
                <a:endParaRPr lang="en-US" dirty="0"/>
              </a:p>
            </p:txBody>
          </p:sp>
          <p:sp>
            <p:nvSpPr>
              <p:cNvPr id="1280" name="Freeform: Shape 1279">
                <a:extLst>
                  <a:ext uri="{FF2B5EF4-FFF2-40B4-BE49-F238E27FC236}">
                    <a16:creationId xmlns:a16="http://schemas.microsoft.com/office/drawing/2014/main" id="{4E97363C-3AE8-43FA-82F2-0B03276A7A49}"/>
                  </a:ext>
                </a:extLst>
              </p:cNvPr>
              <p:cNvSpPr/>
              <p:nvPr/>
            </p:nvSpPr>
            <p:spPr>
              <a:xfrm>
                <a:off x="2909348" y="4135491"/>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5"/>
                      <a:pt x="0" y="142395"/>
                    </a:cubicBezTo>
                    <a:lnTo>
                      <a:pt x="8878" y="142395"/>
                    </a:lnTo>
                    <a:cubicBezTo>
                      <a:pt x="86112" y="59124"/>
                      <a:pt x="195838" y="6392"/>
                      <a:pt x="315685" y="6392"/>
                    </a:cubicBezTo>
                    <a:close/>
                  </a:path>
                </a:pathLst>
              </a:custGeom>
              <a:grpFill/>
              <a:ln w="10769" cap="flat">
                <a:noFill/>
                <a:prstDash val="solid"/>
                <a:miter/>
              </a:ln>
            </p:spPr>
            <p:txBody>
              <a:bodyPr rtlCol="0" anchor="ctr"/>
              <a:lstStyle/>
              <a:p>
                <a:endParaRPr lang="en-US" dirty="0"/>
              </a:p>
            </p:txBody>
          </p:sp>
          <p:sp>
            <p:nvSpPr>
              <p:cNvPr id="1281" name="Freeform: Shape 1280">
                <a:extLst>
                  <a:ext uri="{FF2B5EF4-FFF2-40B4-BE49-F238E27FC236}">
                    <a16:creationId xmlns:a16="http://schemas.microsoft.com/office/drawing/2014/main" id="{B3AEF907-026F-42CF-A398-8A84CE35F529}"/>
                  </a:ext>
                </a:extLst>
              </p:cNvPr>
              <p:cNvSpPr/>
              <p:nvPr/>
            </p:nvSpPr>
            <p:spPr>
              <a:xfrm>
                <a:off x="3047837" y="4229415"/>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sp>
          <p:nvSpPr>
            <p:cNvPr id="1284" name="Freeform: Shape 1283">
              <a:extLst>
                <a:ext uri="{FF2B5EF4-FFF2-40B4-BE49-F238E27FC236}">
                  <a16:creationId xmlns:a16="http://schemas.microsoft.com/office/drawing/2014/main" id="{2AD64AE6-1B1E-4308-B738-C28E5CB58725}"/>
                </a:ext>
              </a:extLst>
            </p:cNvPr>
            <p:cNvSpPr/>
            <p:nvPr userDrawn="1"/>
          </p:nvSpPr>
          <p:spPr>
            <a:xfrm>
              <a:off x="3196" y="3674039"/>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4" name="Group 1543">
              <a:extLst>
                <a:ext uri="{FF2B5EF4-FFF2-40B4-BE49-F238E27FC236}">
                  <a16:creationId xmlns:a16="http://schemas.microsoft.com/office/drawing/2014/main" id="{A4DEDB3C-F638-4FF6-841B-C90AFEEB6D2C}"/>
                </a:ext>
              </a:extLst>
            </p:cNvPr>
            <p:cNvGrpSpPr/>
            <p:nvPr userDrawn="1"/>
          </p:nvGrpSpPr>
          <p:grpSpPr>
            <a:xfrm>
              <a:off x="3196" y="3674039"/>
              <a:ext cx="2768549" cy="4278241"/>
              <a:chOff x="3196" y="3674039"/>
              <a:chExt cx="2768549" cy="4278241"/>
            </a:xfrm>
            <a:solidFill>
              <a:schemeClr val="accent1"/>
            </a:solidFill>
          </p:grpSpPr>
          <p:sp>
            <p:nvSpPr>
              <p:cNvPr id="1285" name="Freeform: Shape 1284">
                <a:extLst>
                  <a:ext uri="{FF2B5EF4-FFF2-40B4-BE49-F238E27FC236}">
                    <a16:creationId xmlns:a16="http://schemas.microsoft.com/office/drawing/2014/main" id="{3FC7DA12-81A9-4D80-A72D-A7F74569B559}"/>
                  </a:ext>
                </a:extLst>
              </p:cNvPr>
              <p:cNvSpPr/>
              <p:nvPr userDrawn="1"/>
            </p:nvSpPr>
            <p:spPr>
              <a:xfrm>
                <a:off x="2388058" y="3718071"/>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7 h 367705"/>
                  <a:gd name="connsiteX4" fmla="*/ 383332 w 383332"/>
                  <a:gd name="connsiteY4" fmla="*/ 177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7"/>
                    </a:lnTo>
                    <a:lnTo>
                      <a:pt x="383332" y="177"/>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1286" name="Freeform: Shape 1285">
                <a:extLst>
                  <a:ext uri="{FF2B5EF4-FFF2-40B4-BE49-F238E27FC236}">
                    <a16:creationId xmlns:a16="http://schemas.microsoft.com/office/drawing/2014/main" id="{6054CACD-8025-43DF-8002-A38D1E22AEE9}"/>
                  </a:ext>
                </a:extLst>
              </p:cNvPr>
              <p:cNvSpPr/>
              <p:nvPr/>
            </p:nvSpPr>
            <p:spPr>
              <a:xfrm>
                <a:off x="2343138" y="3674039"/>
                <a:ext cx="428252" cy="411738"/>
              </a:xfrm>
              <a:custGeom>
                <a:avLst/>
                <a:gdLst>
                  <a:gd name="connsiteX0" fmla="*/ 0 w 428252"/>
                  <a:gd name="connsiteY0" fmla="*/ 411738 h 411738"/>
                  <a:gd name="connsiteX1" fmla="*/ 6392 w 428252"/>
                  <a:gd name="connsiteY1" fmla="*/ 411738 h 411738"/>
                  <a:gd name="connsiteX2" fmla="*/ 423281 w 428252"/>
                  <a:gd name="connsiteY2" fmla="*/ 5504 h 411738"/>
                  <a:gd name="connsiteX3" fmla="*/ 428252 w 428252"/>
                  <a:gd name="connsiteY3" fmla="*/ 5682 h 411738"/>
                  <a:gd name="connsiteX4" fmla="*/ 428252 w 428252"/>
                  <a:gd name="connsiteY4" fmla="*/ 0 h 411738"/>
                  <a:gd name="connsiteX5" fmla="*/ 401620 w 428252"/>
                  <a:gd name="connsiteY5" fmla="*/ 0 h 411738"/>
                  <a:gd name="connsiteX6" fmla="*/ 0 w 428252"/>
                  <a:gd name="connsiteY6" fmla="*/ 411738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738">
                    <a:moveTo>
                      <a:pt x="0" y="411738"/>
                    </a:moveTo>
                    <a:lnTo>
                      <a:pt x="6392" y="411738"/>
                    </a:lnTo>
                    <a:cubicBezTo>
                      <a:pt x="14382" y="187138"/>
                      <a:pt x="199922" y="5504"/>
                      <a:pt x="423281" y="5504"/>
                    </a:cubicBezTo>
                    <a:lnTo>
                      <a:pt x="428252" y="5682"/>
                    </a:lnTo>
                    <a:lnTo>
                      <a:pt x="428252" y="0"/>
                    </a:lnTo>
                    <a:lnTo>
                      <a:pt x="401620" y="0"/>
                    </a:lnTo>
                    <a:cubicBezTo>
                      <a:pt x="184475" y="11363"/>
                      <a:pt x="7635" y="190866"/>
                      <a:pt x="0" y="411738"/>
                    </a:cubicBezTo>
                    <a:close/>
                  </a:path>
                </a:pathLst>
              </a:custGeom>
              <a:grpFill/>
              <a:ln w="10769" cap="flat">
                <a:noFill/>
                <a:prstDash val="solid"/>
                <a:miter/>
              </a:ln>
            </p:spPr>
            <p:txBody>
              <a:bodyPr rtlCol="0" anchor="ctr"/>
              <a:lstStyle/>
              <a:p>
                <a:endParaRPr lang="en-US" dirty="0"/>
              </a:p>
            </p:txBody>
          </p:sp>
          <p:sp>
            <p:nvSpPr>
              <p:cNvPr id="1287" name="Freeform: Shape 1286">
                <a:extLst>
                  <a:ext uri="{FF2B5EF4-FFF2-40B4-BE49-F238E27FC236}">
                    <a16:creationId xmlns:a16="http://schemas.microsoft.com/office/drawing/2014/main" id="{EDA00BF5-E8F5-4971-A1E7-8DFCF048A3C2}"/>
                  </a:ext>
                </a:extLst>
              </p:cNvPr>
              <p:cNvSpPr/>
              <p:nvPr userDrawn="1"/>
            </p:nvSpPr>
            <p:spPr>
              <a:xfrm>
                <a:off x="2305497"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279 w 275558"/>
                  <a:gd name="connsiteY3" fmla="*/ 332729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279" y="332729"/>
                    </a:lnTo>
                    <a:cubicBezTo>
                      <a:pt x="6037" y="339653"/>
                      <a:pt x="4971" y="346755"/>
                      <a:pt x="4084" y="353857"/>
                    </a:cubicBezTo>
                    <a:cubicBezTo>
                      <a:pt x="3728" y="356165"/>
                      <a:pt x="3373" y="358473"/>
                      <a:pt x="3196" y="360959"/>
                    </a:cubicBezTo>
                    <a:lnTo>
                      <a:pt x="3196" y="361492"/>
                    </a:lnTo>
                    <a:cubicBezTo>
                      <a:pt x="1243" y="378004"/>
                      <a:pt x="177" y="394871"/>
                      <a:pt x="0" y="411738"/>
                    </a:cubicBezTo>
                    <a:lnTo>
                      <a:pt x="0" y="411738"/>
                    </a:lnTo>
                    <a:lnTo>
                      <a:pt x="6392" y="411738"/>
                    </a:lnTo>
                    <a:lnTo>
                      <a:pt x="6392" y="411738"/>
                    </a:lnTo>
                    <a:cubicBezTo>
                      <a:pt x="6392" y="407832"/>
                      <a:pt x="6569" y="403926"/>
                      <a:pt x="6747" y="400198"/>
                    </a:cubicBezTo>
                    <a:cubicBezTo>
                      <a:pt x="6924" y="397179"/>
                      <a:pt x="6924" y="394161"/>
                      <a:pt x="7102" y="391143"/>
                    </a:cubicBezTo>
                    <a:cubicBezTo>
                      <a:pt x="7457" y="384928"/>
                      <a:pt x="7990" y="378892"/>
                      <a:pt x="8522" y="372677"/>
                    </a:cubicBezTo>
                    <a:lnTo>
                      <a:pt x="8878" y="368594"/>
                    </a:lnTo>
                    <a:cubicBezTo>
                      <a:pt x="25745" y="203827"/>
                      <a:pt x="130855" y="65161"/>
                      <a:pt x="275559" y="0"/>
                    </a:cubicBezTo>
                    <a:lnTo>
                      <a:pt x="258869"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1288" name="Freeform: Shape 1287">
                <a:extLst>
                  <a:ext uri="{FF2B5EF4-FFF2-40B4-BE49-F238E27FC236}">
                    <a16:creationId xmlns:a16="http://schemas.microsoft.com/office/drawing/2014/main" id="{5564F866-5C97-49CA-AAA7-3F66F66E0A6F}"/>
                  </a:ext>
                </a:extLst>
              </p:cNvPr>
              <p:cNvSpPr/>
              <p:nvPr userDrawn="1"/>
            </p:nvSpPr>
            <p:spPr>
              <a:xfrm>
                <a:off x="2428363" y="3766720"/>
                <a:ext cx="342850" cy="319057"/>
              </a:xfrm>
              <a:custGeom>
                <a:avLst/>
                <a:gdLst>
                  <a:gd name="connsiteX0" fmla="*/ 100671 w 342850"/>
                  <a:gd name="connsiteY0" fmla="*/ 97475 h 319057"/>
                  <a:gd name="connsiteX1" fmla="*/ 0 w 342850"/>
                  <a:gd name="connsiteY1" fmla="*/ 319057 h 319057"/>
                  <a:gd name="connsiteX2" fmla="*/ 6392 w 342850"/>
                  <a:gd name="connsiteY2" fmla="*/ 319057 h 319057"/>
                  <a:gd name="connsiteX3" fmla="*/ 6392 w 342850"/>
                  <a:gd name="connsiteY3" fmla="*/ 319057 h 319057"/>
                  <a:gd name="connsiteX4" fmla="*/ 105110 w 342850"/>
                  <a:gd name="connsiteY4" fmla="*/ 102091 h 319057"/>
                  <a:gd name="connsiteX5" fmla="*/ 337879 w 342850"/>
                  <a:gd name="connsiteY5" fmla="*/ 6570 h 319057"/>
                  <a:gd name="connsiteX6" fmla="*/ 342851 w 342850"/>
                  <a:gd name="connsiteY6" fmla="*/ 6747 h 319057"/>
                  <a:gd name="connsiteX7" fmla="*/ 342851 w 342850"/>
                  <a:gd name="connsiteY7" fmla="*/ 178 h 319057"/>
                  <a:gd name="connsiteX8" fmla="*/ 337879 w 342850"/>
                  <a:gd name="connsiteY8" fmla="*/ 0 h 319057"/>
                  <a:gd name="connsiteX9" fmla="*/ 100671 w 342850"/>
                  <a:gd name="connsiteY9" fmla="*/ 97475 h 31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9057">
                    <a:moveTo>
                      <a:pt x="100671" y="97475"/>
                    </a:moveTo>
                    <a:cubicBezTo>
                      <a:pt x="40482" y="156777"/>
                      <a:pt x="4971" y="235076"/>
                      <a:pt x="0" y="319057"/>
                    </a:cubicBezTo>
                    <a:lnTo>
                      <a:pt x="6392" y="319057"/>
                    </a:lnTo>
                    <a:lnTo>
                      <a:pt x="6392" y="319057"/>
                    </a:lnTo>
                    <a:cubicBezTo>
                      <a:pt x="11363" y="236852"/>
                      <a:pt x="46163" y="160150"/>
                      <a:pt x="105110" y="102091"/>
                    </a:cubicBezTo>
                    <a:cubicBezTo>
                      <a:pt x="167608" y="40481"/>
                      <a:pt x="250346" y="6570"/>
                      <a:pt x="337879" y="6570"/>
                    </a:cubicBezTo>
                    <a:lnTo>
                      <a:pt x="342851" y="6747"/>
                    </a:lnTo>
                    <a:lnTo>
                      <a:pt x="342851" y="178"/>
                    </a:lnTo>
                    <a:lnTo>
                      <a:pt x="337879" y="0"/>
                    </a:lnTo>
                    <a:cubicBezTo>
                      <a:pt x="248749" y="0"/>
                      <a:pt x="164412" y="34622"/>
                      <a:pt x="100671" y="97475"/>
                    </a:cubicBezTo>
                    <a:close/>
                  </a:path>
                </a:pathLst>
              </a:custGeom>
              <a:grpFill/>
              <a:ln w="10769" cap="flat">
                <a:noFill/>
                <a:prstDash val="solid"/>
                <a:miter/>
              </a:ln>
            </p:spPr>
            <p:txBody>
              <a:bodyPr rtlCol="0" anchor="ctr"/>
              <a:lstStyle/>
              <a:p>
                <a:endParaRPr lang="en-US" dirty="0"/>
              </a:p>
            </p:txBody>
          </p:sp>
          <p:sp>
            <p:nvSpPr>
              <p:cNvPr id="1289" name="Freeform: Shape 1288">
                <a:extLst>
                  <a:ext uri="{FF2B5EF4-FFF2-40B4-BE49-F238E27FC236}">
                    <a16:creationId xmlns:a16="http://schemas.microsoft.com/office/drawing/2014/main" id="{086DDDE8-B6B4-493F-8138-6EA9E99F7957}"/>
                  </a:ext>
                </a:extLst>
              </p:cNvPr>
              <p:cNvSpPr/>
              <p:nvPr userDrawn="1"/>
            </p:nvSpPr>
            <p:spPr>
              <a:xfrm>
                <a:off x="2472218" y="3818564"/>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041" y="0"/>
                      <a:pt x="14737" y="117715"/>
                      <a:pt x="0" y="267212"/>
                    </a:cubicBezTo>
                    <a:close/>
                  </a:path>
                </a:pathLst>
              </a:custGeom>
              <a:grpFill/>
              <a:ln w="10769" cap="flat">
                <a:noFill/>
                <a:prstDash val="solid"/>
                <a:miter/>
              </a:ln>
            </p:spPr>
            <p:txBody>
              <a:bodyPr rtlCol="0" anchor="ctr"/>
              <a:lstStyle/>
              <a:p>
                <a:endParaRPr lang="en-US" dirty="0"/>
              </a:p>
            </p:txBody>
          </p:sp>
          <p:sp>
            <p:nvSpPr>
              <p:cNvPr id="1290" name="Freeform: Shape 1289">
                <a:extLst>
                  <a:ext uri="{FF2B5EF4-FFF2-40B4-BE49-F238E27FC236}">
                    <a16:creationId xmlns:a16="http://schemas.microsoft.com/office/drawing/2014/main" id="{CB5469D1-6D22-405F-9C2A-4115FD58649F}"/>
                  </a:ext>
                </a:extLst>
              </p:cNvPr>
              <p:cNvSpPr/>
              <p:nvPr/>
            </p:nvSpPr>
            <p:spPr>
              <a:xfrm>
                <a:off x="2388058" y="4637069"/>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6 h 367705"/>
                  <a:gd name="connsiteX4" fmla="*/ 383332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6"/>
                    </a:lnTo>
                    <a:lnTo>
                      <a:pt x="383332" y="355"/>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1291" name="Freeform: Shape 1290">
                <a:extLst>
                  <a:ext uri="{FF2B5EF4-FFF2-40B4-BE49-F238E27FC236}">
                    <a16:creationId xmlns:a16="http://schemas.microsoft.com/office/drawing/2014/main" id="{CA7D89FD-02E6-4606-AFC5-41B139F75511}"/>
                  </a:ext>
                </a:extLst>
              </p:cNvPr>
              <p:cNvSpPr/>
              <p:nvPr userDrawn="1"/>
            </p:nvSpPr>
            <p:spPr>
              <a:xfrm>
                <a:off x="2343138" y="4592149"/>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1292" name="Freeform: Shape 1291">
                <a:extLst>
                  <a:ext uri="{FF2B5EF4-FFF2-40B4-BE49-F238E27FC236}">
                    <a16:creationId xmlns:a16="http://schemas.microsoft.com/office/drawing/2014/main" id="{072D6D97-DA9D-490D-888B-0AD7C47C1A11}"/>
                  </a:ext>
                </a:extLst>
              </p:cNvPr>
              <p:cNvSpPr/>
              <p:nvPr userDrawn="1"/>
            </p:nvSpPr>
            <p:spPr>
              <a:xfrm>
                <a:off x="2305320" y="4085422"/>
                <a:ext cx="466425" cy="918820"/>
              </a:xfrm>
              <a:custGeom>
                <a:avLst/>
                <a:gdLst>
                  <a:gd name="connsiteX0" fmla="*/ 171692 w 466425"/>
                  <a:gd name="connsiteY0" fmla="*/ 32314 h 918820"/>
                  <a:gd name="connsiteX1" fmla="*/ 171692 w 466425"/>
                  <a:gd name="connsiteY1" fmla="*/ 23614 h 918820"/>
                  <a:gd name="connsiteX2" fmla="*/ 173112 w 466425"/>
                  <a:gd name="connsiteY2" fmla="*/ 177 h 918820"/>
                  <a:gd name="connsiteX3" fmla="*/ 166720 w 466425"/>
                  <a:gd name="connsiteY3" fmla="*/ 177 h 918820"/>
                  <a:gd name="connsiteX4" fmla="*/ 166720 w 466425"/>
                  <a:gd name="connsiteY4" fmla="*/ 177 h 918820"/>
                  <a:gd name="connsiteX5" fmla="*/ 165300 w 466425"/>
                  <a:gd name="connsiteY5" fmla="*/ 23436 h 918820"/>
                  <a:gd name="connsiteX6" fmla="*/ 165300 w 466425"/>
                  <a:gd name="connsiteY6" fmla="*/ 29828 h 918820"/>
                  <a:gd name="connsiteX7" fmla="*/ 128724 w 466425"/>
                  <a:gd name="connsiteY7" fmla="*/ 17755 h 918820"/>
                  <a:gd name="connsiteX8" fmla="*/ 128724 w 466425"/>
                  <a:gd name="connsiteY8" fmla="*/ 14204 h 918820"/>
                  <a:gd name="connsiteX9" fmla="*/ 129257 w 466425"/>
                  <a:gd name="connsiteY9" fmla="*/ 0 h 918820"/>
                  <a:gd name="connsiteX10" fmla="*/ 122865 w 466425"/>
                  <a:gd name="connsiteY10" fmla="*/ 0 h 918820"/>
                  <a:gd name="connsiteX11" fmla="*/ 122332 w 466425"/>
                  <a:gd name="connsiteY11" fmla="*/ 14026 h 918820"/>
                  <a:gd name="connsiteX12" fmla="*/ 122332 w 466425"/>
                  <a:gd name="connsiteY12" fmla="*/ 15979 h 918820"/>
                  <a:gd name="connsiteX13" fmla="*/ 88775 w 466425"/>
                  <a:gd name="connsiteY13" fmla="*/ 8167 h 918820"/>
                  <a:gd name="connsiteX14" fmla="*/ 89131 w 466425"/>
                  <a:gd name="connsiteY14" fmla="*/ 0 h 918820"/>
                  <a:gd name="connsiteX15" fmla="*/ 82739 w 466425"/>
                  <a:gd name="connsiteY15" fmla="*/ 0 h 918820"/>
                  <a:gd name="connsiteX16" fmla="*/ 82739 w 466425"/>
                  <a:gd name="connsiteY16" fmla="*/ 0 h 918820"/>
                  <a:gd name="connsiteX17" fmla="*/ 82561 w 466425"/>
                  <a:gd name="connsiteY17" fmla="*/ 7102 h 918820"/>
                  <a:gd name="connsiteX18" fmla="*/ 44210 w 466425"/>
                  <a:gd name="connsiteY18" fmla="*/ 2131 h 918820"/>
                  <a:gd name="connsiteX19" fmla="*/ 44388 w 466425"/>
                  <a:gd name="connsiteY19" fmla="*/ 177 h 918820"/>
                  <a:gd name="connsiteX20" fmla="*/ 37996 w 466425"/>
                  <a:gd name="connsiteY20" fmla="*/ 177 h 918820"/>
                  <a:gd name="connsiteX21" fmla="*/ 37996 w 466425"/>
                  <a:gd name="connsiteY21" fmla="*/ 177 h 918820"/>
                  <a:gd name="connsiteX22" fmla="*/ 37996 w 466425"/>
                  <a:gd name="connsiteY22" fmla="*/ 1598 h 918820"/>
                  <a:gd name="connsiteX23" fmla="*/ 6924 w 466425"/>
                  <a:gd name="connsiteY23" fmla="*/ 177 h 918820"/>
                  <a:gd name="connsiteX24" fmla="*/ 6924 w 466425"/>
                  <a:gd name="connsiteY24" fmla="*/ 0 h 918820"/>
                  <a:gd name="connsiteX25" fmla="*/ 533 w 466425"/>
                  <a:gd name="connsiteY25" fmla="*/ 0 h 918820"/>
                  <a:gd name="connsiteX26" fmla="*/ 533 w 466425"/>
                  <a:gd name="connsiteY26" fmla="*/ 3373 h 918820"/>
                  <a:gd name="connsiteX27" fmla="*/ 533 w 466425"/>
                  <a:gd name="connsiteY27" fmla="*/ 8345 h 918820"/>
                  <a:gd name="connsiteX28" fmla="*/ 3729 w 466425"/>
                  <a:gd name="connsiteY28" fmla="*/ 8345 h 918820"/>
                  <a:gd name="connsiteX29" fmla="*/ 458081 w 466425"/>
                  <a:gd name="connsiteY29" fmla="*/ 456658 h 918820"/>
                  <a:gd name="connsiteX30" fmla="*/ 458259 w 466425"/>
                  <a:gd name="connsiteY30" fmla="*/ 460564 h 918820"/>
                  <a:gd name="connsiteX31" fmla="*/ 427187 w 466425"/>
                  <a:gd name="connsiteY31" fmla="*/ 461807 h 918820"/>
                  <a:gd name="connsiteX32" fmla="*/ 427187 w 466425"/>
                  <a:gd name="connsiteY32" fmla="*/ 460387 h 918820"/>
                  <a:gd name="connsiteX33" fmla="*/ 299173 w 466425"/>
                  <a:gd name="connsiteY33" fmla="*/ 168317 h 918820"/>
                  <a:gd name="connsiteX34" fmla="*/ 0 w 466425"/>
                  <a:gd name="connsiteY34" fmla="*/ 47938 h 918820"/>
                  <a:gd name="connsiteX35" fmla="*/ 0 w 466425"/>
                  <a:gd name="connsiteY35" fmla="*/ 54330 h 918820"/>
                  <a:gd name="connsiteX36" fmla="*/ 294557 w 466425"/>
                  <a:gd name="connsiteY36" fmla="*/ 172933 h 918820"/>
                  <a:gd name="connsiteX37" fmla="*/ 420618 w 466425"/>
                  <a:gd name="connsiteY37" fmla="*/ 460387 h 918820"/>
                  <a:gd name="connsiteX38" fmla="*/ 420618 w 466425"/>
                  <a:gd name="connsiteY38" fmla="*/ 462162 h 918820"/>
                  <a:gd name="connsiteX39" fmla="*/ 382267 w 466425"/>
                  <a:gd name="connsiteY39" fmla="*/ 467311 h 918820"/>
                  <a:gd name="connsiteX40" fmla="*/ 178 w 466425"/>
                  <a:gd name="connsiteY40" fmla="*/ 93036 h 918820"/>
                  <a:gd name="connsiteX41" fmla="*/ 178 w 466425"/>
                  <a:gd name="connsiteY41" fmla="*/ 99428 h 918820"/>
                  <a:gd name="connsiteX42" fmla="*/ 375875 w 466425"/>
                  <a:gd name="connsiteY42" fmla="*/ 468377 h 918820"/>
                  <a:gd name="connsiteX43" fmla="*/ 342318 w 466425"/>
                  <a:gd name="connsiteY43" fmla="*/ 476011 h 918820"/>
                  <a:gd name="connsiteX44" fmla="*/ 342318 w 466425"/>
                  <a:gd name="connsiteY44" fmla="*/ 474768 h 918820"/>
                  <a:gd name="connsiteX45" fmla="*/ 240937 w 466425"/>
                  <a:gd name="connsiteY45" fmla="*/ 238982 h 918820"/>
                  <a:gd name="connsiteX46" fmla="*/ 178 w 466425"/>
                  <a:gd name="connsiteY46" fmla="*/ 141685 h 918820"/>
                  <a:gd name="connsiteX47" fmla="*/ 178 w 466425"/>
                  <a:gd name="connsiteY47" fmla="*/ 148077 h 918820"/>
                  <a:gd name="connsiteX48" fmla="*/ 335749 w 466425"/>
                  <a:gd name="connsiteY48" fmla="*/ 474768 h 918820"/>
                  <a:gd name="connsiteX49" fmla="*/ 335749 w 466425"/>
                  <a:gd name="connsiteY49" fmla="*/ 477787 h 918820"/>
                  <a:gd name="connsiteX50" fmla="*/ 299351 w 466425"/>
                  <a:gd name="connsiteY50" fmla="*/ 489682 h 918820"/>
                  <a:gd name="connsiteX51" fmla="*/ 299351 w 466425"/>
                  <a:gd name="connsiteY51" fmla="*/ 483823 h 918820"/>
                  <a:gd name="connsiteX52" fmla="*/ 178 w 466425"/>
                  <a:gd name="connsiteY52" fmla="*/ 193174 h 918820"/>
                  <a:gd name="connsiteX53" fmla="*/ 178 w 466425"/>
                  <a:gd name="connsiteY53" fmla="*/ 199566 h 918820"/>
                  <a:gd name="connsiteX54" fmla="*/ 292781 w 466425"/>
                  <a:gd name="connsiteY54" fmla="*/ 483823 h 918820"/>
                  <a:gd name="connsiteX55" fmla="*/ 292781 w 466425"/>
                  <a:gd name="connsiteY55" fmla="*/ 492168 h 918820"/>
                  <a:gd name="connsiteX56" fmla="*/ 12074 w 466425"/>
                  <a:gd name="connsiteY56" fmla="*/ 819215 h 918820"/>
                  <a:gd name="connsiteX57" fmla="*/ 11541 w 466425"/>
                  <a:gd name="connsiteY57" fmla="*/ 821523 h 918820"/>
                  <a:gd name="connsiteX58" fmla="*/ 8700 w 466425"/>
                  <a:gd name="connsiteY58" fmla="*/ 835372 h 918820"/>
                  <a:gd name="connsiteX59" fmla="*/ 7812 w 466425"/>
                  <a:gd name="connsiteY59" fmla="*/ 839988 h 918820"/>
                  <a:gd name="connsiteX60" fmla="*/ 4616 w 466425"/>
                  <a:gd name="connsiteY60" fmla="*/ 860939 h 918820"/>
                  <a:gd name="connsiteX61" fmla="*/ 3729 w 466425"/>
                  <a:gd name="connsiteY61" fmla="*/ 868041 h 918820"/>
                  <a:gd name="connsiteX62" fmla="*/ 3729 w 466425"/>
                  <a:gd name="connsiteY62" fmla="*/ 868574 h 918820"/>
                  <a:gd name="connsiteX63" fmla="*/ 533 w 466425"/>
                  <a:gd name="connsiteY63" fmla="*/ 918821 h 918820"/>
                  <a:gd name="connsiteX64" fmla="*/ 533 w 466425"/>
                  <a:gd name="connsiteY64" fmla="*/ 918821 h 918820"/>
                  <a:gd name="connsiteX65" fmla="*/ 6924 w 466425"/>
                  <a:gd name="connsiteY65" fmla="*/ 918821 h 918820"/>
                  <a:gd name="connsiteX66" fmla="*/ 6924 w 466425"/>
                  <a:gd name="connsiteY66" fmla="*/ 918821 h 918820"/>
                  <a:gd name="connsiteX67" fmla="*/ 7280 w 466425"/>
                  <a:gd name="connsiteY67" fmla="*/ 907280 h 918820"/>
                  <a:gd name="connsiteX68" fmla="*/ 7635 w 466425"/>
                  <a:gd name="connsiteY68" fmla="*/ 898225 h 918820"/>
                  <a:gd name="connsiteX69" fmla="*/ 9055 w 466425"/>
                  <a:gd name="connsiteY69" fmla="*/ 879759 h 918820"/>
                  <a:gd name="connsiteX70" fmla="*/ 9410 w 466425"/>
                  <a:gd name="connsiteY70" fmla="*/ 875676 h 918820"/>
                  <a:gd name="connsiteX71" fmla="*/ 461455 w 466425"/>
                  <a:gd name="connsiteY71" fmla="*/ 466956 h 918820"/>
                  <a:gd name="connsiteX72" fmla="*/ 466426 w 466425"/>
                  <a:gd name="connsiteY72" fmla="*/ 467134 h 918820"/>
                  <a:gd name="connsiteX73" fmla="*/ 466426 w 466425"/>
                  <a:gd name="connsiteY73" fmla="*/ 460032 h 918820"/>
                  <a:gd name="connsiteX74" fmla="*/ 464650 w 466425"/>
                  <a:gd name="connsiteY74" fmla="*/ 460032 h 918820"/>
                  <a:gd name="connsiteX75" fmla="*/ 464650 w 466425"/>
                  <a:gd name="connsiteY75" fmla="*/ 456658 h 918820"/>
                  <a:gd name="connsiteX76" fmla="*/ 466249 w 466425"/>
                  <a:gd name="connsiteY76" fmla="*/ 425765 h 918820"/>
                  <a:gd name="connsiteX77" fmla="*/ 466249 w 466425"/>
                  <a:gd name="connsiteY77" fmla="*/ 374985 h 918820"/>
                  <a:gd name="connsiteX78" fmla="*/ 461277 w 466425"/>
                  <a:gd name="connsiteY78" fmla="*/ 407299 h 918820"/>
                  <a:gd name="connsiteX79" fmla="*/ 171692 w 466425"/>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820">
                    <a:moveTo>
                      <a:pt x="171692" y="32314"/>
                    </a:moveTo>
                    <a:cubicBezTo>
                      <a:pt x="171692" y="29118"/>
                      <a:pt x="171692" y="24857"/>
                      <a:pt x="171692"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410"/>
                      <a:pt x="122332" y="14026"/>
                    </a:cubicBezTo>
                    <a:lnTo>
                      <a:pt x="122332" y="15979"/>
                    </a:lnTo>
                    <a:cubicBezTo>
                      <a:pt x="111324" y="12961"/>
                      <a:pt x="100139" y="10475"/>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598"/>
                    </a:lnTo>
                    <a:cubicBezTo>
                      <a:pt x="27698" y="888"/>
                      <a:pt x="17400" y="355"/>
                      <a:pt x="6924" y="177"/>
                    </a:cubicBezTo>
                    <a:lnTo>
                      <a:pt x="6924"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7" y="461807"/>
                    </a:cubicBezTo>
                    <a:lnTo>
                      <a:pt x="427187" y="460387"/>
                    </a:lnTo>
                    <a:cubicBezTo>
                      <a:pt x="423991" y="349595"/>
                      <a:pt x="378538" y="245906"/>
                      <a:pt x="299173" y="168317"/>
                    </a:cubicBezTo>
                    <a:cubicBezTo>
                      <a:pt x="219631"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7" y="463228"/>
                      <a:pt x="394873" y="465003"/>
                      <a:pt x="382267" y="467311"/>
                    </a:cubicBezTo>
                    <a:cubicBezTo>
                      <a:pt x="379426" y="260643"/>
                      <a:pt x="206669" y="93036"/>
                      <a:pt x="178" y="93036"/>
                    </a:cubicBezTo>
                    <a:lnTo>
                      <a:pt x="178" y="99428"/>
                    </a:lnTo>
                    <a:cubicBezTo>
                      <a:pt x="203473" y="99428"/>
                      <a:pt x="373567" y="264904"/>
                      <a:pt x="375875" y="468377"/>
                    </a:cubicBezTo>
                    <a:cubicBezTo>
                      <a:pt x="364512" y="470507"/>
                      <a:pt x="353326" y="472993"/>
                      <a:pt x="342318" y="476011"/>
                    </a:cubicBezTo>
                    <a:lnTo>
                      <a:pt x="342318" y="474768"/>
                    </a:lnTo>
                    <a:cubicBezTo>
                      <a:pt x="340720" y="385461"/>
                      <a:pt x="304677" y="301657"/>
                      <a:pt x="240937" y="238982"/>
                    </a:cubicBezTo>
                    <a:cubicBezTo>
                      <a:pt x="177196" y="176129"/>
                      <a:pt x="89486" y="141685"/>
                      <a:pt x="178" y="141685"/>
                    </a:cubicBezTo>
                    <a:lnTo>
                      <a:pt x="178" y="148077"/>
                    </a:lnTo>
                    <a:cubicBezTo>
                      <a:pt x="180036" y="148077"/>
                      <a:pt x="332375" y="294733"/>
                      <a:pt x="335749" y="474768"/>
                    </a:cubicBezTo>
                    <a:lnTo>
                      <a:pt x="335749" y="477787"/>
                    </a:lnTo>
                    <a:cubicBezTo>
                      <a:pt x="323320" y="481337"/>
                      <a:pt x="311247" y="485244"/>
                      <a:pt x="299351" y="489682"/>
                    </a:cubicBezTo>
                    <a:cubicBezTo>
                      <a:pt x="299351" y="487197"/>
                      <a:pt x="299351" y="484711"/>
                      <a:pt x="299351" y="483823"/>
                    </a:cubicBezTo>
                    <a:cubicBezTo>
                      <a:pt x="296155" y="323673"/>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3" y="669540"/>
                      <a:pt x="12074" y="819215"/>
                    </a:cubicBezTo>
                    <a:lnTo>
                      <a:pt x="11541" y="821523"/>
                    </a:lnTo>
                    <a:cubicBezTo>
                      <a:pt x="10475" y="826140"/>
                      <a:pt x="9588" y="830756"/>
                      <a:pt x="8700" y="835372"/>
                    </a:cubicBezTo>
                    <a:lnTo>
                      <a:pt x="7812" y="839988"/>
                    </a:lnTo>
                    <a:cubicBezTo>
                      <a:pt x="6570" y="846913"/>
                      <a:pt x="5504" y="854015"/>
                      <a:pt x="4616" y="860939"/>
                    </a:cubicBezTo>
                    <a:cubicBezTo>
                      <a:pt x="4261" y="863247"/>
                      <a:pt x="3906" y="865556"/>
                      <a:pt x="3729" y="868041"/>
                    </a:cubicBezTo>
                    <a:lnTo>
                      <a:pt x="3729" y="868574"/>
                    </a:lnTo>
                    <a:cubicBezTo>
                      <a:pt x="1776" y="885086"/>
                      <a:pt x="710" y="901953"/>
                      <a:pt x="533" y="918821"/>
                    </a:cubicBezTo>
                    <a:lnTo>
                      <a:pt x="533" y="918821"/>
                    </a:lnTo>
                    <a:lnTo>
                      <a:pt x="6924" y="918821"/>
                    </a:lnTo>
                    <a:lnTo>
                      <a:pt x="6924" y="918821"/>
                    </a:lnTo>
                    <a:cubicBezTo>
                      <a:pt x="6924" y="914914"/>
                      <a:pt x="7102" y="911008"/>
                      <a:pt x="7280" y="907280"/>
                    </a:cubicBezTo>
                    <a:cubicBezTo>
                      <a:pt x="7457" y="904261"/>
                      <a:pt x="7457" y="901243"/>
                      <a:pt x="7635" y="898225"/>
                    </a:cubicBezTo>
                    <a:cubicBezTo>
                      <a:pt x="7990" y="892010"/>
                      <a:pt x="8523" y="885974"/>
                      <a:pt x="9055" y="879759"/>
                    </a:cubicBezTo>
                    <a:lnTo>
                      <a:pt x="9410" y="875676"/>
                    </a:lnTo>
                    <a:cubicBezTo>
                      <a:pt x="33024" y="646459"/>
                      <a:pt x="226732" y="466956"/>
                      <a:pt x="461455" y="466956"/>
                    </a:cubicBezTo>
                    <a:lnTo>
                      <a:pt x="466426" y="467134"/>
                    </a:lnTo>
                    <a:lnTo>
                      <a:pt x="466426" y="460032"/>
                    </a:lnTo>
                    <a:lnTo>
                      <a:pt x="464650" y="460032"/>
                    </a:lnTo>
                    <a:lnTo>
                      <a:pt x="464650" y="456658"/>
                    </a:lnTo>
                    <a:cubicBezTo>
                      <a:pt x="464828" y="446183"/>
                      <a:pt x="465361" y="436062"/>
                      <a:pt x="466249" y="425765"/>
                    </a:cubicBezTo>
                    <a:lnTo>
                      <a:pt x="466249" y="374985"/>
                    </a:lnTo>
                    <a:cubicBezTo>
                      <a:pt x="464295" y="385638"/>
                      <a:pt x="462520" y="396469"/>
                      <a:pt x="461277" y="407299"/>
                    </a:cubicBezTo>
                    <a:cubicBezTo>
                      <a:pt x="440681" y="236496"/>
                      <a:pt x="326694" y="93569"/>
                      <a:pt x="171692" y="32314"/>
                    </a:cubicBezTo>
                    <a:close/>
                  </a:path>
                </a:pathLst>
              </a:custGeom>
              <a:grpFill/>
              <a:ln w="10769" cap="flat">
                <a:noFill/>
                <a:prstDash val="solid"/>
                <a:miter/>
              </a:ln>
            </p:spPr>
            <p:txBody>
              <a:bodyPr rtlCol="0" anchor="ctr"/>
              <a:lstStyle/>
              <a:p>
                <a:endParaRPr lang="en-US" dirty="0"/>
              </a:p>
            </p:txBody>
          </p:sp>
          <p:sp>
            <p:nvSpPr>
              <p:cNvPr id="1293" name="Freeform: Shape 1292">
                <a:extLst>
                  <a:ext uri="{FF2B5EF4-FFF2-40B4-BE49-F238E27FC236}">
                    <a16:creationId xmlns:a16="http://schemas.microsoft.com/office/drawing/2014/main" id="{AAC6CA76-52E0-482B-B229-28917D0FE708}"/>
                  </a:ext>
                </a:extLst>
              </p:cNvPr>
              <p:cNvSpPr/>
              <p:nvPr/>
            </p:nvSpPr>
            <p:spPr>
              <a:xfrm>
                <a:off x="2428363" y="4685896"/>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lnTo>
                      <a:pt x="342851" y="6569"/>
                    </a:lnTo>
                    <a:lnTo>
                      <a:pt x="342851" y="177"/>
                    </a:lnTo>
                    <a:lnTo>
                      <a:pt x="337879" y="0"/>
                    </a:lnTo>
                    <a:cubicBezTo>
                      <a:pt x="248749" y="0"/>
                      <a:pt x="164412" y="34444"/>
                      <a:pt x="100671" y="97297"/>
                    </a:cubicBezTo>
                    <a:close/>
                  </a:path>
                </a:pathLst>
              </a:custGeom>
              <a:grpFill/>
              <a:ln w="10769" cap="flat">
                <a:noFill/>
                <a:prstDash val="solid"/>
                <a:miter/>
              </a:ln>
            </p:spPr>
            <p:txBody>
              <a:bodyPr rtlCol="0" anchor="ctr"/>
              <a:lstStyle/>
              <a:p>
                <a:endParaRPr lang="en-US" dirty="0"/>
              </a:p>
            </p:txBody>
          </p:sp>
          <p:sp>
            <p:nvSpPr>
              <p:cNvPr id="1294" name="Freeform: Shape 1293">
                <a:extLst>
                  <a:ext uri="{FF2B5EF4-FFF2-40B4-BE49-F238E27FC236}">
                    <a16:creationId xmlns:a16="http://schemas.microsoft.com/office/drawing/2014/main" id="{FF2419EE-E94E-460B-8F50-64E2094DE63C}"/>
                  </a:ext>
                </a:extLst>
              </p:cNvPr>
              <p:cNvSpPr/>
              <p:nvPr userDrawn="1"/>
            </p:nvSpPr>
            <p:spPr>
              <a:xfrm>
                <a:off x="2472218" y="4737562"/>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041" y="0"/>
                      <a:pt x="14737" y="117893"/>
                      <a:pt x="0" y="267213"/>
                    </a:cubicBezTo>
                    <a:close/>
                  </a:path>
                </a:pathLst>
              </a:custGeom>
              <a:grpFill/>
              <a:ln w="10769" cap="flat">
                <a:noFill/>
                <a:prstDash val="solid"/>
                <a:miter/>
              </a:ln>
            </p:spPr>
            <p:txBody>
              <a:bodyPr rtlCol="0" anchor="ctr"/>
              <a:lstStyle/>
              <a:p>
                <a:endParaRPr lang="en-US" dirty="0"/>
              </a:p>
            </p:txBody>
          </p:sp>
          <p:sp>
            <p:nvSpPr>
              <p:cNvPr id="1295" name="Freeform: Shape 1294">
                <a:extLst>
                  <a:ext uri="{FF2B5EF4-FFF2-40B4-BE49-F238E27FC236}">
                    <a16:creationId xmlns:a16="http://schemas.microsoft.com/office/drawing/2014/main" id="{B64F08F2-216C-48ED-BC7E-146DAF022F83}"/>
                  </a:ext>
                </a:extLst>
              </p:cNvPr>
              <p:cNvSpPr/>
              <p:nvPr userDrawn="1"/>
            </p:nvSpPr>
            <p:spPr>
              <a:xfrm>
                <a:off x="2388058" y="5556245"/>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8"/>
                      <a:pt x="6392" y="163879"/>
                      <a:pt x="0" y="367529"/>
                    </a:cubicBezTo>
                    <a:close/>
                  </a:path>
                </a:pathLst>
              </a:custGeom>
              <a:grpFill/>
              <a:ln w="10769" cap="flat">
                <a:noFill/>
                <a:prstDash val="solid"/>
                <a:miter/>
              </a:ln>
            </p:spPr>
            <p:txBody>
              <a:bodyPr rtlCol="0" anchor="ctr"/>
              <a:lstStyle/>
              <a:p>
                <a:endParaRPr lang="en-US" dirty="0"/>
              </a:p>
            </p:txBody>
          </p:sp>
          <p:sp>
            <p:nvSpPr>
              <p:cNvPr id="1296" name="Freeform: Shape 1295">
                <a:extLst>
                  <a:ext uri="{FF2B5EF4-FFF2-40B4-BE49-F238E27FC236}">
                    <a16:creationId xmlns:a16="http://schemas.microsoft.com/office/drawing/2014/main" id="{2617DCFE-A325-42E2-BD1F-616EE8218D1B}"/>
                  </a:ext>
                </a:extLst>
              </p:cNvPr>
              <p:cNvSpPr/>
              <p:nvPr/>
            </p:nvSpPr>
            <p:spPr>
              <a:xfrm>
                <a:off x="2343138" y="5511147"/>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69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5"/>
                      <a:pt x="199922" y="6392"/>
                      <a:pt x="423281" y="6392"/>
                    </a:cubicBezTo>
                    <a:lnTo>
                      <a:pt x="428252" y="6569"/>
                    </a:lnTo>
                    <a:lnTo>
                      <a:pt x="428252" y="178"/>
                    </a:lnTo>
                    <a:lnTo>
                      <a:pt x="423281" y="0"/>
                    </a:lnTo>
                    <a:cubicBezTo>
                      <a:pt x="196371" y="-177"/>
                      <a:pt x="7812" y="184475"/>
                      <a:pt x="0" y="412626"/>
                    </a:cubicBezTo>
                    <a:close/>
                  </a:path>
                </a:pathLst>
              </a:custGeom>
              <a:grpFill/>
              <a:ln w="10769" cap="flat">
                <a:noFill/>
                <a:prstDash val="solid"/>
                <a:miter/>
              </a:ln>
            </p:spPr>
            <p:txBody>
              <a:bodyPr rtlCol="0" anchor="ctr"/>
              <a:lstStyle/>
              <a:p>
                <a:endParaRPr lang="en-US" dirty="0"/>
              </a:p>
            </p:txBody>
          </p:sp>
          <p:sp>
            <p:nvSpPr>
              <p:cNvPr id="1297" name="Freeform: Shape 1296">
                <a:extLst>
                  <a:ext uri="{FF2B5EF4-FFF2-40B4-BE49-F238E27FC236}">
                    <a16:creationId xmlns:a16="http://schemas.microsoft.com/office/drawing/2014/main" id="{D4CAFA6B-2E4E-4AEE-890C-1AECFC61A0AB}"/>
                  </a:ext>
                </a:extLst>
              </p:cNvPr>
              <p:cNvSpPr/>
              <p:nvPr userDrawn="1"/>
            </p:nvSpPr>
            <p:spPr>
              <a:xfrm>
                <a:off x="2305320" y="5004420"/>
                <a:ext cx="466425" cy="918643"/>
              </a:xfrm>
              <a:custGeom>
                <a:avLst/>
                <a:gdLst>
                  <a:gd name="connsiteX0" fmla="*/ 171692 w 466425"/>
                  <a:gd name="connsiteY0" fmla="*/ 32314 h 918643"/>
                  <a:gd name="connsiteX1" fmla="*/ 171692 w 466425"/>
                  <a:gd name="connsiteY1" fmla="*/ 23614 h 918643"/>
                  <a:gd name="connsiteX2" fmla="*/ 173112 w 466425"/>
                  <a:gd name="connsiteY2" fmla="*/ 178 h 918643"/>
                  <a:gd name="connsiteX3" fmla="*/ 166720 w 466425"/>
                  <a:gd name="connsiteY3" fmla="*/ 178 h 918643"/>
                  <a:gd name="connsiteX4" fmla="*/ 166720 w 466425"/>
                  <a:gd name="connsiteY4" fmla="*/ 178 h 918643"/>
                  <a:gd name="connsiteX5" fmla="*/ 165300 w 466425"/>
                  <a:gd name="connsiteY5" fmla="*/ 23437 h 918643"/>
                  <a:gd name="connsiteX6" fmla="*/ 165300 w 466425"/>
                  <a:gd name="connsiteY6" fmla="*/ 29829 h 918643"/>
                  <a:gd name="connsiteX7" fmla="*/ 128724 w 466425"/>
                  <a:gd name="connsiteY7" fmla="*/ 17755 h 918643"/>
                  <a:gd name="connsiteX8" fmla="*/ 128724 w 466425"/>
                  <a:gd name="connsiteY8" fmla="*/ 14204 h 918643"/>
                  <a:gd name="connsiteX9" fmla="*/ 129257 w 466425"/>
                  <a:gd name="connsiteY9" fmla="*/ 0 h 918643"/>
                  <a:gd name="connsiteX10" fmla="*/ 122865 w 466425"/>
                  <a:gd name="connsiteY10" fmla="*/ 0 h 918643"/>
                  <a:gd name="connsiteX11" fmla="*/ 122332 w 466425"/>
                  <a:gd name="connsiteY11" fmla="*/ 14027 h 918643"/>
                  <a:gd name="connsiteX12" fmla="*/ 122332 w 466425"/>
                  <a:gd name="connsiteY12" fmla="*/ 15980 h 918643"/>
                  <a:gd name="connsiteX13" fmla="*/ 88775 w 466425"/>
                  <a:gd name="connsiteY13" fmla="*/ 8168 h 918643"/>
                  <a:gd name="connsiteX14" fmla="*/ 89131 w 466425"/>
                  <a:gd name="connsiteY14" fmla="*/ 0 h 918643"/>
                  <a:gd name="connsiteX15" fmla="*/ 82739 w 466425"/>
                  <a:gd name="connsiteY15" fmla="*/ 0 h 918643"/>
                  <a:gd name="connsiteX16" fmla="*/ 82739 w 466425"/>
                  <a:gd name="connsiteY16" fmla="*/ 0 h 918643"/>
                  <a:gd name="connsiteX17" fmla="*/ 82561 w 466425"/>
                  <a:gd name="connsiteY17" fmla="*/ 7102 h 918643"/>
                  <a:gd name="connsiteX18" fmla="*/ 44210 w 466425"/>
                  <a:gd name="connsiteY18" fmla="*/ 1953 h 918643"/>
                  <a:gd name="connsiteX19" fmla="*/ 44388 w 466425"/>
                  <a:gd name="connsiteY19" fmla="*/ 0 h 918643"/>
                  <a:gd name="connsiteX20" fmla="*/ 37996 w 466425"/>
                  <a:gd name="connsiteY20" fmla="*/ 0 h 918643"/>
                  <a:gd name="connsiteX21" fmla="*/ 37996 w 466425"/>
                  <a:gd name="connsiteY21" fmla="*/ 0 h 918643"/>
                  <a:gd name="connsiteX22" fmla="*/ 37996 w 466425"/>
                  <a:gd name="connsiteY22" fmla="*/ 1598 h 918643"/>
                  <a:gd name="connsiteX23" fmla="*/ 6924 w 466425"/>
                  <a:gd name="connsiteY23" fmla="*/ 178 h 918643"/>
                  <a:gd name="connsiteX24" fmla="*/ 6924 w 466425"/>
                  <a:gd name="connsiteY24" fmla="*/ 0 h 918643"/>
                  <a:gd name="connsiteX25" fmla="*/ 533 w 466425"/>
                  <a:gd name="connsiteY25" fmla="*/ 0 h 918643"/>
                  <a:gd name="connsiteX26" fmla="*/ 533 w 466425"/>
                  <a:gd name="connsiteY26" fmla="*/ 3373 h 918643"/>
                  <a:gd name="connsiteX27" fmla="*/ 533 w 466425"/>
                  <a:gd name="connsiteY27" fmla="*/ 8345 h 918643"/>
                  <a:gd name="connsiteX28" fmla="*/ 3729 w 466425"/>
                  <a:gd name="connsiteY28" fmla="*/ 8345 h 918643"/>
                  <a:gd name="connsiteX29" fmla="*/ 458081 w 466425"/>
                  <a:gd name="connsiteY29" fmla="*/ 456658 h 918643"/>
                  <a:gd name="connsiteX30" fmla="*/ 458259 w 466425"/>
                  <a:gd name="connsiteY30" fmla="*/ 460564 h 918643"/>
                  <a:gd name="connsiteX31" fmla="*/ 427187 w 466425"/>
                  <a:gd name="connsiteY31" fmla="*/ 461807 h 918643"/>
                  <a:gd name="connsiteX32" fmla="*/ 427187 w 466425"/>
                  <a:gd name="connsiteY32" fmla="*/ 460387 h 918643"/>
                  <a:gd name="connsiteX33" fmla="*/ 299173 w 466425"/>
                  <a:gd name="connsiteY33" fmla="*/ 168317 h 918643"/>
                  <a:gd name="connsiteX34" fmla="*/ 0 w 466425"/>
                  <a:gd name="connsiteY34" fmla="*/ 47939 h 918643"/>
                  <a:gd name="connsiteX35" fmla="*/ 0 w 466425"/>
                  <a:gd name="connsiteY35" fmla="*/ 54331 h 918643"/>
                  <a:gd name="connsiteX36" fmla="*/ 294557 w 466425"/>
                  <a:gd name="connsiteY36" fmla="*/ 172756 h 918643"/>
                  <a:gd name="connsiteX37" fmla="*/ 420618 w 466425"/>
                  <a:gd name="connsiteY37" fmla="*/ 460209 h 918643"/>
                  <a:gd name="connsiteX38" fmla="*/ 420618 w 466425"/>
                  <a:gd name="connsiteY38" fmla="*/ 461985 h 918643"/>
                  <a:gd name="connsiteX39" fmla="*/ 382267 w 466425"/>
                  <a:gd name="connsiteY39" fmla="*/ 467134 h 918643"/>
                  <a:gd name="connsiteX40" fmla="*/ 178 w 466425"/>
                  <a:gd name="connsiteY40" fmla="*/ 92859 h 918643"/>
                  <a:gd name="connsiteX41" fmla="*/ 178 w 466425"/>
                  <a:gd name="connsiteY41" fmla="*/ 99251 h 918643"/>
                  <a:gd name="connsiteX42" fmla="*/ 375875 w 466425"/>
                  <a:gd name="connsiteY42" fmla="*/ 468199 h 918643"/>
                  <a:gd name="connsiteX43" fmla="*/ 342318 w 466425"/>
                  <a:gd name="connsiteY43" fmla="*/ 475834 h 918643"/>
                  <a:gd name="connsiteX44" fmla="*/ 342318 w 466425"/>
                  <a:gd name="connsiteY44" fmla="*/ 474591 h 918643"/>
                  <a:gd name="connsiteX45" fmla="*/ 240937 w 466425"/>
                  <a:gd name="connsiteY45" fmla="*/ 238805 h 918643"/>
                  <a:gd name="connsiteX46" fmla="*/ 178 w 466425"/>
                  <a:gd name="connsiteY46" fmla="*/ 141507 h 918643"/>
                  <a:gd name="connsiteX47" fmla="*/ 178 w 466425"/>
                  <a:gd name="connsiteY47" fmla="*/ 147899 h 918643"/>
                  <a:gd name="connsiteX48" fmla="*/ 335749 w 466425"/>
                  <a:gd name="connsiteY48" fmla="*/ 474591 h 918643"/>
                  <a:gd name="connsiteX49" fmla="*/ 335749 w 466425"/>
                  <a:gd name="connsiteY49" fmla="*/ 477610 h 918643"/>
                  <a:gd name="connsiteX50" fmla="*/ 299351 w 466425"/>
                  <a:gd name="connsiteY50" fmla="*/ 489505 h 918643"/>
                  <a:gd name="connsiteX51" fmla="*/ 299351 w 466425"/>
                  <a:gd name="connsiteY51" fmla="*/ 483646 h 918643"/>
                  <a:gd name="connsiteX52" fmla="*/ 178 w 466425"/>
                  <a:gd name="connsiteY52" fmla="*/ 192997 h 918643"/>
                  <a:gd name="connsiteX53" fmla="*/ 178 w 466425"/>
                  <a:gd name="connsiteY53" fmla="*/ 199389 h 918643"/>
                  <a:gd name="connsiteX54" fmla="*/ 292781 w 466425"/>
                  <a:gd name="connsiteY54" fmla="*/ 483646 h 918643"/>
                  <a:gd name="connsiteX55" fmla="*/ 292781 w 466425"/>
                  <a:gd name="connsiteY55" fmla="*/ 491991 h 918643"/>
                  <a:gd name="connsiteX56" fmla="*/ 12074 w 466425"/>
                  <a:gd name="connsiteY56" fmla="*/ 819038 h 918643"/>
                  <a:gd name="connsiteX57" fmla="*/ 11541 w 466425"/>
                  <a:gd name="connsiteY57" fmla="*/ 821346 h 918643"/>
                  <a:gd name="connsiteX58" fmla="*/ 8700 w 466425"/>
                  <a:gd name="connsiteY58" fmla="*/ 835195 h 918643"/>
                  <a:gd name="connsiteX59" fmla="*/ 7812 w 466425"/>
                  <a:gd name="connsiteY59" fmla="*/ 839811 h 918643"/>
                  <a:gd name="connsiteX60" fmla="*/ 4616 w 466425"/>
                  <a:gd name="connsiteY60" fmla="*/ 860762 h 918643"/>
                  <a:gd name="connsiteX61" fmla="*/ 3729 w 466425"/>
                  <a:gd name="connsiteY61" fmla="*/ 867864 h 918643"/>
                  <a:gd name="connsiteX62" fmla="*/ 3729 w 466425"/>
                  <a:gd name="connsiteY62" fmla="*/ 868396 h 918643"/>
                  <a:gd name="connsiteX63" fmla="*/ 533 w 466425"/>
                  <a:gd name="connsiteY63" fmla="*/ 918643 h 918643"/>
                  <a:gd name="connsiteX64" fmla="*/ 533 w 466425"/>
                  <a:gd name="connsiteY64" fmla="*/ 918643 h 918643"/>
                  <a:gd name="connsiteX65" fmla="*/ 6924 w 466425"/>
                  <a:gd name="connsiteY65" fmla="*/ 918643 h 918643"/>
                  <a:gd name="connsiteX66" fmla="*/ 6924 w 466425"/>
                  <a:gd name="connsiteY66" fmla="*/ 918643 h 918643"/>
                  <a:gd name="connsiteX67" fmla="*/ 7280 w 466425"/>
                  <a:gd name="connsiteY67" fmla="*/ 907103 h 918643"/>
                  <a:gd name="connsiteX68" fmla="*/ 7635 w 466425"/>
                  <a:gd name="connsiteY68" fmla="*/ 898048 h 918643"/>
                  <a:gd name="connsiteX69" fmla="*/ 9055 w 466425"/>
                  <a:gd name="connsiteY69" fmla="*/ 879582 h 918643"/>
                  <a:gd name="connsiteX70" fmla="*/ 9410 w 466425"/>
                  <a:gd name="connsiteY70" fmla="*/ 875499 h 918643"/>
                  <a:gd name="connsiteX71" fmla="*/ 461455 w 466425"/>
                  <a:gd name="connsiteY71" fmla="*/ 466779 h 918643"/>
                  <a:gd name="connsiteX72" fmla="*/ 466426 w 466425"/>
                  <a:gd name="connsiteY72" fmla="*/ 466956 h 918643"/>
                  <a:gd name="connsiteX73" fmla="*/ 466426 w 466425"/>
                  <a:gd name="connsiteY73" fmla="*/ 459855 h 918643"/>
                  <a:gd name="connsiteX74" fmla="*/ 464650 w 466425"/>
                  <a:gd name="connsiteY74" fmla="*/ 459855 h 918643"/>
                  <a:gd name="connsiteX75" fmla="*/ 464650 w 466425"/>
                  <a:gd name="connsiteY75" fmla="*/ 456481 h 918643"/>
                  <a:gd name="connsiteX76" fmla="*/ 466249 w 466425"/>
                  <a:gd name="connsiteY76" fmla="*/ 425587 h 918643"/>
                  <a:gd name="connsiteX77" fmla="*/ 466249 w 466425"/>
                  <a:gd name="connsiteY77" fmla="*/ 374808 h 918643"/>
                  <a:gd name="connsiteX78" fmla="*/ 461277 w 466425"/>
                  <a:gd name="connsiteY78" fmla="*/ 407122 h 918643"/>
                  <a:gd name="connsiteX79" fmla="*/ 171692 w 466425"/>
                  <a:gd name="connsiteY79" fmla="*/ 32314 h 91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643">
                    <a:moveTo>
                      <a:pt x="171692" y="32314"/>
                    </a:move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6"/>
                      <a:pt x="165300" y="29829"/>
                    </a:cubicBezTo>
                    <a:cubicBezTo>
                      <a:pt x="153404" y="25390"/>
                      <a:pt x="141153" y="21306"/>
                      <a:pt x="128724" y="17755"/>
                    </a:cubicBezTo>
                    <a:lnTo>
                      <a:pt x="128724" y="14204"/>
                    </a:lnTo>
                    <a:cubicBezTo>
                      <a:pt x="128724" y="9411"/>
                      <a:pt x="129079" y="4794"/>
                      <a:pt x="129257" y="0"/>
                    </a:cubicBezTo>
                    <a:lnTo>
                      <a:pt x="122865" y="0"/>
                    </a:lnTo>
                    <a:cubicBezTo>
                      <a:pt x="122510" y="4616"/>
                      <a:pt x="122332" y="9411"/>
                      <a:pt x="122332" y="14027"/>
                    </a:cubicBezTo>
                    <a:lnTo>
                      <a:pt x="122332" y="15980"/>
                    </a:lnTo>
                    <a:cubicBezTo>
                      <a:pt x="111324" y="12961"/>
                      <a:pt x="100139" y="10476"/>
                      <a:pt x="88775" y="8168"/>
                    </a:cubicBezTo>
                    <a:cubicBezTo>
                      <a:pt x="88775" y="5505"/>
                      <a:pt x="88953" y="2664"/>
                      <a:pt x="89131" y="0"/>
                    </a:cubicBezTo>
                    <a:lnTo>
                      <a:pt x="82739" y="0"/>
                    </a:lnTo>
                    <a:lnTo>
                      <a:pt x="82739" y="0"/>
                    </a:lnTo>
                    <a:cubicBezTo>
                      <a:pt x="82739" y="2308"/>
                      <a:pt x="82561" y="4616"/>
                      <a:pt x="82561" y="7102"/>
                    </a:cubicBezTo>
                    <a:cubicBezTo>
                      <a:pt x="69955" y="4972"/>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9"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1" y="90728"/>
                      <a:pt x="111147" y="47939"/>
                      <a:pt x="0" y="47939"/>
                    </a:cubicBezTo>
                    <a:lnTo>
                      <a:pt x="0" y="54331"/>
                    </a:lnTo>
                    <a:cubicBezTo>
                      <a:pt x="109371" y="54331"/>
                      <a:pt x="216257" y="96410"/>
                      <a:pt x="294557" y="172756"/>
                    </a:cubicBezTo>
                    <a:cubicBezTo>
                      <a:pt x="372679" y="249103"/>
                      <a:pt x="417422" y="351194"/>
                      <a:pt x="420618" y="460209"/>
                    </a:cubicBezTo>
                    <a:lnTo>
                      <a:pt x="420618" y="461985"/>
                    </a:lnTo>
                    <a:cubicBezTo>
                      <a:pt x="407657" y="463050"/>
                      <a:pt x="394873" y="464826"/>
                      <a:pt x="382267" y="467134"/>
                    </a:cubicBezTo>
                    <a:cubicBezTo>
                      <a:pt x="379426" y="260466"/>
                      <a:pt x="206669" y="92859"/>
                      <a:pt x="178" y="92859"/>
                    </a:cubicBezTo>
                    <a:lnTo>
                      <a:pt x="178" y="99251"/>
                    </a:lnTo>
                    <a:cubicBezTo>
                      <a:pt x="203473" y="99251"/>
                      <a:pt x="373567" y="264727"/>
                      <a:pt x="375875" y="468199"/>
                    </a:cubicBezTo>
                    <a:cubicBezTo>
                      <a:pt x="364512" y="470330"/>
                      <a:pt x="353326" y="472815"/>
                      <a:pt x="342318" y="475834"/>
                    </a:cubicBezTo>
                    <a:lnTo>
                      <a:pt x="342318" y="474591"/>
                    </a:lnTo>
                    <a:cubicBezTo>
                      <a:pt x="340720" y="385283"/>
                      <a:pt x="304677" y="301480"/>
                      <a:pt x="240937" y="238805"/>
                    </a:cubicBezTo>
                    <a:cubicBezTo>
                      <a:pt x="177196" y="176130"/>
                      <a:pt x="89486" y="141507"/>
                      <a:pt x="178" y="141507"/>
                    </a:cubicBezTo>
                    <a:lnTo>
                      <a:pt x="178" y="147899"/>
                    </a:lnTo>
                    <a:cubicBezTo>
                      <a:pt x="180036" y="147899"/>
                      <a:pt x="332375" y="294556"/>
                      <a:pt x="335749" y="474591"/>
                    </a:cubicBezTo>
                    <a:lnTo>
                      <a:pt x="335749" y="477610"/>
                    </a:lnTo>
                    <a:cubicBezTo>
                      <a:pt x="323320" y="481160"/>
                      <a:pt x="311247" y="485066"/>
                      <a:pt x="299351" y="489505"/>
                    </a:cubicBezTo>
                    <a:cubicBezTo>
                      <a:pt x="299351" y="487020"/>
                      <a:pt x="299351" y="484711"/>
                      <a:pt x="299351" y="483646"/>
                    </a:cubicBezTo>
                    <a:cubicBezTo>
                      <a:pt x="296155" y="323319"/>
                      <a:pt x="160151" y="192997"/>
                      <a:pt x="178" y="192997"/>
                    </a:cubicBezTo>
                    <a:lnTo>
                      <a:pt x="178" y="199389"/>
                    </a:lnTo>
                    <a:cubicBezTo>
                      <a:pt x="156600" y="199389"/>
                      <a:pt x="289763" y="326869"/>
                      <a:pt x="292781" y="483646"/>
                    </a:cubicBezTo>
                    <a:cubicBezTo>
                      <a:pt x="292781" y="484889"/>
                      <a:pt x="292781" y="488972"/>
                      <a:pt x="292781" y="491991"/>
                    </a:cubicBezTo>
                    <a:cubicBezTo>
                      <a:pt x="152871" y="547387"/>
                      <a:pt x="46163" y="669363"/>
                      <a:pt x="12074" y="819038"/>
                    </a:cubicBezTo>
                    <a:lnTo>
                      <a:pt x="11541" y="821346"/>
                    </a:lnTo>
                    <a:cubicBezTo>
                      <a:pt x="10475" y="825962"/>
                      <a:pt x="9588" y="830579"/>
                      <a:pt x="8700" y="835195"/>
                    </a:cubicBezTo>
                    <a:lnTo>
                      <a:pt x="7812" y="839811"/>
                    </a:lnTo>
                    <a:cubicBezTo>
                      <a:pt x="6570" y="846735"/>
                      <a:pt x="5504" y="853838"/>
                      <a:pt x="4616" y="860762"/>
                    </a:cubicBezTo>
                    <a:cubicBezTo>
                      <a:pt x="4261" y="863070"/>
                      <a:pt x="3906" y="865378"/>
                      <a:pt x="3729" y="867864"/>
                    </a:cubicBezTo>
                    <a:lnTo>
                      <a:pt x="3729" y="868396"/>
                    </a:lnTo>
                    <a:cubicBezTo>
                      <a:pt x="1776" y="884909"/>
                      <a:pt x="710" y="901776"/>
                      <a:pt x="533" y="918643"/>
                    </a:cubicBezTo>
                    <a:lnTo>
                      <a:pt x="533" y="918643"/>
                    </a:lnTo>
                    <a:lnTo>
                      <a:pt x="6924" y="918643"/>
                    </a:lnTo>
                    <a:lnTo>
                      <a:pt x="6924" y="918643"/>
                    </a:lnTo>
                    <a:cubicBezTo>
                      <a:pt x="6924" y="914737"/>
                      <a:pt x="7102" y="910831"/>
                      <a:pt x="7280" y="907103"/>
                    </a:cubicBezTo>
                    <a:cubicBezTo>
                      <a:pt x="7457" y="904084"/>
                      <a:pt x="7457" y="901066"/>
                      <a:pt x="7635" y="898048"/>
                    </a:cubicBezTo>
                    <a:cubicBezTo>
                      <a:pt x="7990" y="891833"/>
                      <a:pt x="8523" y="885797"/>
                      <a:pt x="9055" y="879582"/>
                    </a:cubicBezTo>
                    <a:lnTo>
                      <a:pt x="9410" y="875499"/>
                    </a:lnTo>
                    <a:cubicBezTo>
                      <a:pt x="33024" y="646104"/>
                      <a:pt x="226732" y="466779"/>
                      <a:pt x="461455" y="466779"/>
                    </a:cubicBezTo>
                    <a:lnTo>
                      <a:pt x="466426" y="466956"/>
                    </a:lnTo>
                    <a:lnTo>
                      <a:pt x="466426" y="459855"/>
                    </a:lnTo>
                    <a:lnTo>
                      <a:pt x="464650" y="459855"/>
                    </a:lnTo>
                    <a:lnTo>
                      <a:pt x="464650" y="456481"/>
                    </a:lnTo>
                    <a:cubicBezTo>
                      <a:pt x="464828" y="446006"/>
                      <a:pt x="465361" y="435885"/>
                      <a:pt x="466249" y="425587"/>
                    </a:cubicBezTo>
                    <a:lnTo>
                      <a:pt x="466249" y="374808"/>
                    </a:lnTo>
                    <a:cubicBezTo>
                      <a:pt x="464295" y="385461"/>
                      <a:pt x="462520" y="396291"/>
                      <a:pt x="461277" y="407122"/>
                    </a:cubicBezTo>
                    <a:cubicBezTo>
                      <a:pt x="440681" y="236497"/>
                      <a:pt x="326694" y="93569"/>
                      <a:pt x="171692" y="32314"/>
                    </a:cubicBezTo>
                    <a:close/>
                  </a:path>
                </a:pathLst>
              </a:custGeom>
              <a:grpFill/>
              <a:ln w="10769" cap="flat">
                <a:noFill/>
                <a:prstDash val="solid"/>
                <a:miter/>
              </a:ln>
            </p:spPr>
            <p:txBody>
              <a:bodyPr rtlCol="0" anchor="ctr"/>
              <a:lstStyle/>
              <a:p>
                <a:endParaRPr lang="en-US" dirty="0"/>
              </a:p>
            </p:txBody>
          </p:sp>
          <p:sp>
            <p:nvSpPr>
              <p:cNvPr id="1298" name="Freeform: Shape 1297">
                <a:extLst>
                  <a:ext uri="{FF2B5EF4-FFF2-40B4-BE49-F238E27FC236}">
                    <a16:creationId xmlns:a16="http://schemas.microsoft.com/office/drawing/2014/main" id="{3A800D39-01DF-41B4-9FAF-6366BAF47056}"/>
                  </a:ext>
                </a:extLst>
              </p:cNvPr>
              <p:cNvSpPr/>
              <p:nvPr/>
            </p:nvSpPr>
            <p:spPr>
              <a:xfrm>
                <a:off x="2428363" y="5604893"/>
                <a:ext cx="342850" cy="318879"/>
              </a:xfrm>
              <a:custGeom>
                <a:avLst/>
                <a:gdLst>
                  <a:gd name="connsiteX0" fmla="*/ 100671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80"/>
                    </a:cubicBezTo>
                    <a:lnTo>
                      <a:pt x="6392" y="318880"/>
                    </a:lnTo>
                    <a:lnTo>
                      <a:pt x="6392" y="318880"/>
                    </a:lnTo>
                    <a:cubicBezTo>
                      <a:pt x="11363" y="236674"/>
                      <a:pt x="46163" y="159973"/>
                      <a:pt x="105110" y="101914"/>
                    </a:cubicBezTo>
                    <a:cubicBezTo>
                      <a:pt x="167608" y="40304"/>
                      <a:pt x="250346" y="6392"/>
                      <a:pt x="337879" y="6392"/>
                    </a:cubicBezTo>
                    <a:lnTo>
                      <a:pt x="342851" y="6569"/>
                    </a:lnTo>
                    <a:lnTo>
                      <a:pt x="342851" y="178"/>
                    </a:lnTo>
                    <a:lnTo>
                      <a:pt x="337879" y="0"/>
                    </a:lnTo>
                    <a:cubicBezTo>
                      <a:pt x="248749" y="0"/>
                      <a:pt x="164412" y="34445"/>
                      <a:pt x="100671" y="97298"/>
                    </a:cubicBezTo>
                    <a:close/>
                  </a:path>
                </a:pathLst>
              </a:custGeom>
              <a:grpFill/>
              <a:ln w="10769" cap="flat">
                <a:noFill/>
                <a:prstDash val="solid"/>
                <a:miter/>
              </a:ln>
            </p:spPr>
            <p:txBody>
              <a:bodyPr rtlCol="0" anchor="ctr"/>
              <a:lstStyle/>
              <a:p>
                <a:endParaRPr lang="en-US" dirty="0"/>
              </a:p>
            </p:txBody>
          </p:sp>
          <p:sp>
            <p:nvSpPr>
              <p:cNvPr id="1299" name="Freeform: Shape 1298">
                <a:extLst>
                  <a:ext uri="{FF2B5EF4-FFF2-40B4-BE49-F238E27FC236}">
                    <a16:creationId xmlns:a16="http://schemas.microsoft.com/office/drawing/2014/main" id="{17CEE2D5-42B7-4A40-8C63-EB4C5649FA0D}"/>
                  </a:ext>
                </a:extLst>
              </p:cNvPr>
              <p:cNvSpPr/>
              <p:nvPr userDrawn="1"/>
            </p:nvSpPr>
            <p:spPr>
              <a:xfrm>
                <a:off x="2472218" y="5656560"/>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8"/>
                    </a:lnTo>
                    <a:lnTo>
                      <a:pt x="294024" y="0"/>
                    </a:lnTo>
                    <a:cubicBezTo>
                      <a:pt x="142041" y="0"/>
                      <a:pt x="14737" y="117893"/>
                      <a:pt x="0" y="267213"/>
                    </a:cubicBezTo>
                    <a:close/>
                  </a:path>
                </a:pathLst>
              </a:custGeom>
              <a:grpFill/>
              <a:ln w="10769" cap="flat">
                <a:noFill/>
                <a:prstDash val="solid"/>
                <a:miter/>
              </a:ln>
            </p:spPr>
            <p:txBody>
              <a:bodyPr rtlCol="0" anchor="ctr"/>
              <a:lstStyle/>
              <a:p>
                <a:endParaRPr lang="en-US" dirty="0"/>
              </a:p>
            </p:txBody>
          </p:sp>
          <p:sp>
            <p:nvSpPr>
              <p:cNvPr id="1300" name="Freeform: Shape 1299">
                <a:extLst>
                  <a:ext uri="{FF2B5EF4-FFF2-40B4-BE49-F238E27FC236}">
                    <a16:creationId xmlns:a16="http://schemas.microsoft.com/office/drawing/2014/main" id="{B3398B42-341C-427C-B6D2-FD86824ABFD0}"/>
                  </a:ext>
                </a:extLst>
              </p:cNvPr>
              <p:cNvSpPr/>
              <p:nvPr/>
            </p:nvSpPr>
            <p:spPr>
              <a:xfrm>
                <a:off x="2388058" y="6475243"/>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7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7"/>
                    </a:lnTo>
                    <a:lnTo>
                      <a:pt x="378361" y="0"/>
                    </a:lnTo>
                    <a:cubicBezTo>
                      <a:pt x="174000" y="-178"/>
                      <a:pt x="6392" y="163878"/>
                      <a:pt x="0" y="367528"/>
                    </a:cubicBezTo>
                    <a:close/>
                  </a:path>
                </a:pathLst>
              </a:custGeom>
              <a:grpFill/>
              <a:ln w="10769" cap="flat">
                <a:noFill/>
                <a:prstDash val="solid"/>
                <a:miter/>
              </a:ln>
            </p:spPr>
            <p:txBody>
              <a:bodyPr rtlCol="0" anchor="ctr"/>
              <a:lstStyle/>
              <a:p>
                <a:endParaRPr lang="en-US" dirty="0"/>
              </a:p>
            </p:txBody>
          </p:sp>
          <p:sp>
            <p:nvSpPr>
              <p:cNvPr id="1301" name="Freeform: Shape 1300">
                <a:extLst>
                  <a:ext uri="{FF2B5EF4-FFF2-40B4-BE49-F238E27FC236}">
                    <a16:creationId xmlns:a16="http://schemas.microsoft.com/office/drawing/2014/main" id="{78AB48CD-33AE-49C1-A7B2-6179E62DD7A7}"/>
                  </a:ext>
                </a:extLst>
              </p:cNvPr>
              <p:cNvSpPr/>
              <p:nvPr/>
            </p:nvSpPr>
            <p:spPr>
              <a:xfrm>
                <a:off x="2343138" y="6430145"/>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1302" name="Freeform: Shape 1301">
                <a:extLst>
                  <a:ext uri="{FF2B5EF4-FFF2-40B4-BE49-F238E27FC236}">
                    <a16:creationId xmlns:a16="http://schemas.microsoft.com/office/drawing/2014/main" id="{AB748221-6AB4-4522-A35D-AE0F7A430929}"/>
                  </a:ext>
                </a:extLst>
              </p:cNvPr>
              <p:cNvSpPr/>
              <p:nvPr/>
            </p:nvSpPr>
            <p:spPr>
              <a:xfrm>
                <a:off x="2305320" y="5923596"/>
                <a:ext cx="466425" cy="919530"/>
              </a:xfrm>
              <a:custGeom>
                <a:avLst/>
                <a:gdLst>
                  <a:gd name="connsiteX0" fmla="*/ 171692 w 466425"/>
                  <a:gd name="connsiteY0" fmla="*/ 32314 h 919530"/>
                  <a:gd name="connsiteX1" fmla="*/ 171692 w 466425"/>
                  <a:gd name="connsiteY1" fmla="*/ 23614 h 919530"/>
                  <a:gd name="connsiteX2" fmla="*/ 173112 w 466425"/>
                  <a:gd name="connsiteY2" fmla="*/ 178 h 919530"/>
                  <a:gd name="connsiteX3" fmla="*/ 166720 w 466425"/>
                  <a:gd name="connsiteY3" fmla="*/ 178 h 919530"/>
                  <a:gd name="connsiteX4" fmla="*/ 166720 w 466425"/>
                  <a:gd name="connsiteY4" fmla="*/ 178 h 919530"/>
                  <a:gd name="connsiteX5" fmla="*/ 165300 w 466425"/>
                  <a:gd name="connsiteY5" fmla="*/ 23437 h 919530"/>
                  <a:gd name="connsiteX6" fmla="*/ 165300 w 466425"/>
                  <a:gd name="connsiteY6" fmla="*/ 29828 h 919530"/>
                  <a:gd name="connsiteX7" fmla="*/ 128724 w 466425"/>
                  <a:gd name="connsiteY7" fmla="*/ 17755 h 919530"/>
                  <a:gd name="connsiteX8" fmla="*/ 128724 w 466425"/>
                  <a:gd name="connsiteY8" fmla="*/ 14204 h 919530"/>
                  <a:gd name="connsiteX9" fmla="*/ 129257 w 466425"/>
                  <a:gd name="connsiteY9" fmla="*/ 0 h 919530"/>
                  <a:gd name="connsiteX10" fmla="*/ 122865 w 466425"/>
                  <a:gd name="connsiteY10" fmla="*/ 0 h 919530"/>
                  <a:gd name="connsiteX11" fmla="*/ 122332 w 466425"/>
                  <a:gd name="connsiteY11" fmla="*/ 14027 h 919530"/>
                  <a:gd name="connsiteX12" fmla="*/ 122332 w 466425"/>
                  <a:gd name="connsiteY12" fmla="*/ 15802 h 919530"/>
                  <a:gd name="connsiteX13" fmla="*/ 88775 w 466425"/>
                  <a:gd name="connsiteY13" fmla="*/ 8167 h 919530"/>
                  <a:gd name="connsiteX14" fmla="*/ 89131 w 466425"/>
                  <a:gd name="connsiteY14" fmla="*/ 0 h 919530"/>
                  <a:gd name="connsiteX15" fmla="*/ 82739 w 466425"/>
                  <a:gd name="connsiteY15" fmla="*/ 0 h 919530"/>
                  <a:gd name="connsiteX16" fmla="*/ 82739 w 466425"/>
                  <a:gd name="connsiteY16" fmla="*/ 0 h 919530"/>
                  <a:gd name="connsiteX17" fmla="*/ 82561 w 466425"/>
                  <a:gd name="connsiteY17" fmla="*/ 7102 h 919530"/>
                  <a:gd name="connsiteX18" fmla="*/ 44210 w 466425"/>
                  <a:gd name="connsiteY18" fmla="*/ 2131 h 919530"/>
                  <a:gd name="connsiteX19" fmla="*/ 44388 w 466425"/>
                  <a:gd name="connsiteY19" fmla="*/ 178 h 919530"/>
                  <a:gd name="connsiteX20" fmla="*/ 37996 w 466425"/>
                  <a:gd name="connsiteY20" fmla="*/ 178 h 919530"/>
                  <a:gd name="connsiteX21" fmla="*/ 37996 w 466425"/>
                  <a:gd name="connsiteY21" fmla="*/ 178 h 919530"/>
                  <a:gd name="connsiteX22" fmla="*/ 37996 w 466425"/>
                  <a:gd name="connsiteY22" fmla="*/ 1776 h 919530"/>
                  <a:gd name="connsiteX23" fmla="*/ 6924 w 466425"/>
                  <a:gd name="connsiteY23" fmla="*/ 355 h 919530"/>
                  <a:gd name="connsiteX24" fmla="*/ 6924 w 466425"/>
                  <a:gd name="connsiteY24" fmla="*/ 178 h 919530"/>
                  <a:gd name="connsiteX25" fmla="*/ 533 w 466425"/>
                  <a:gd name="connsiteY25" fmla="*/ 178 h 919530"/>
                  <a:gd name="connsiteX26" fmla="*/ 533 w 466425"/>
                  <a:gd name="connsiteY26" fmla="*/ 3551 h 919530"/>
                  <a:gd name="connsiteX27" fmla="*/ 533 w 466425"/>
                  <a:gd name="connsiteY27" fmla="*/ 8522 h 919530"/>
                  <a:gd name="connsiteX28" fmla="*/ 3729 w 466425"/>
                  <a:gd name="connsiteY28" fmla="*/ 8522 h 919530"/>
                  <a:gd name="connsiteX29" fmla="*/ 458081 w 466425"/>
                  <a:gd name="connsiteY29" fmla="*/ 456835 h 919530"/>
                  <a:gd name="connsiteX30" fmla="*/ 458259 w 466425"/>
                  <a:gd name="connsiteY30" fmla="*/ 460742 h 919530"/>
                  <a:gd name="connsiteX31" fmla="*/ 427187 w 466425"/>
                  <a:gd name="connsiteY31" fmla="*/ 462162 h 919530"/>
                  <a:gd name="connsiteX32" fmla="*/ 427187 w 466425"/>
                  <a:gd name="connsiteY32" fmla="*/ 460742 h 919530"/>
                  <a:gd name="connsiteX33" fmla="*/ 299173 w 466425"/>
                  <a:gd name="connsiteY33" fmla="*/ 168672 h 919530"/>
                  <a:gd name="connsiteX34" fmla="*/ 0 w 466425"/>
                  <a:gd name="connsiteY34" fmla="*/ 48294 h 919530"/>
                  <a:gd name="connsiteX35" fmla="*/ 0 w 466425"/>
                  <a:gd name="connsiteY35" fmla="*/ 54685 h 919530"/>
                  <a:gd name="connsiteX36" fmla="*/ 294557 w 466425"/>
                  <a:gd name="connsiteY36" fmla="*/ 173111 h 919530"/>
                  <a:gd name="connsiteX37" fmla="*/ 420618 w 466425"/>
                  <a:gd name="connsiteY37" fmla="*/ 460742 h 919530"/>
                  <a:gd name="connsiteX38" fmla="*/ 420618 w 466425"/>
                  <a:gd name="connsiteY38" fmla="*/ 462517 h 919530"/>
                  <a:gd name="connsiteX39" fmla="*/ 382267 w 466425"/>
                  <a:gd name="connsiteY39" fmla="*/ 467666 h 919530"/>
                  <a:gd name="connsiteX40" fmla="*/ 178 w 466425"/>
                  <a:gd name="connsiteY40" fmla="*/ 93391 h 919530"/>
                  <a:gd name="connsiteX41" fmla="*/ 178 w 466425"/>
                  <a:gd name="connsiteY41" fmla="*/ 99783 h 919530"/>
                  <a:gd name="connsiteX42" fmla="*/ 375875 w 466425"/>
                  <a:gd name="connsiteY42" fmla="*/ 468732 h 919530"/>
                  <a:gd name="connsiteX43" fmla="*/ 342318 w 466425"/>
                  <a:gd name="connsiteY43" fmla="*/ 476366 h 919530"/>
                  <a:gd name="connsiteX44" fmla="*/ 342318 w 466425"/>
                  <a:gd name="connsiteY44" fmla="*/ 475124 h 919530"/>
                  <a:gd name="connsiteX45" fmla="*/ 240937 w 466425"/>
                  <a:gd name="connsiteY45" fmla="*/ 239337 h 919530"/>
                  <a:gd name="connsiteX46" fmla="*/ 178 w 466425"/>
                  <a:gd name="connsiteY46" fmla="*/ 142040 h 919530"/>
                  <a:gd name="connsiteX47" fmla="*/ 178 w 466425"/>
                  <a:gd name="connsiteY47" fmla="*/ 148431 h 919530"/>
                  <a:gd name="connsiteX48" fmla="*/ 335749 w 466425"/>
                  <a:gd name="connsiteY48" fmla="*/ 475124 h 919530"/>
                  <a:gd name="connsiteX49" fmla="*/ 335749 w 466425"/>
                  <a:gd name="connsiteY49" fmla="*/ 478142 h 919530"/>
                  <a:gd name="connsiteX50" fmla="*/ 299351 w 466425"/>
                  <a:gd name="connsiteY50" fmla="*/ 490215 h 919530"/>
                  <a:gd name="connsiteX51" fmla="*/ 299351 w 466425"/>
                  <a:gd name="connsiteY51" fmla="*/ 484356 h 919530"/>
                  <a:gd name="connsiteX52" fmla="*/ 178 w 466425"/>
                  <a:gd name="connsiteY52" fmla="*/ 193707 h 919530"/>
                  <a:gd name="connsiteX53" fmla="*/ 178 w 466425"/>
                  <a:gd name="connsiteY53" fmla="*/ 200099 h 919530"/>
                  <a:gd name="connsiteX54" fmla="*/ 292781 w 466425"/>
                  <a:gd name="connsiteY54" fmla="*/ 484356 h 919530"/>
                  <a:gd name="connsiteX55" fmla="*/ 292781 w 466425"/>
                  <a:gd name="connsiteY55" fmla="*/ 492701 h 919530"/>
                  <a:gd name="connsiteX56" fmla="*/ 12074 w 466425"/>
                  <a:gd name="connsiteY56" fmla="*/ 819747 h 919530"/>
                  <a:gd name="connsiteX57" fmla="*/ 11541 w 466425"/>
                  <a:gd name="connsiteY57" fmla="*/ 822056 h 919530"/>
                  <a:gd name="connsiteX58" fmla="*/ 8700 w 466425"/>
                  <a:gd name="connsiteY58" fmla="*/ 835905 h 919530"/>
                  <a:gd name="connsiteX59" fmla="*/ 7812 w 466425"/>
                  <a:gd name="connsiteY59" fmla="*/ 840521 h 919530"/>
                  <a:gd name="connsiteX60" fmla="*/ 4616 w 466425"/>
                  <a:gd name="connsiteY60" fmla="*/ 861649 h 919530"/>
                  <a:gd name="connsiteX61" fmla="*/ 3729 w 466425"/>
                  <a:gd name="connsiteY61" fmla="*/ 868751 h 919530"/>
                  <a:gd name="connsiteX62" fmla="*/ 3729 w 466425"/>
                  <a:gd name="connsiteY62" fmla="*/ 869284 h 919530"/>
                  <a:gd name="connsiteX63" fmla="*/ 533 w 466425"/>
                  <a:gd name="connsiteY63" fmla="*/ 919531 h 919530"/>
                  <a:gd name="connsiteX64" fmla="*/ 533 w 466425"/>
                  <a:gd name="connsiteY64" fmla="*/ 919531 h 919530"/>
                  <a:gd name="connsiteX65" fmla="*/ 6924 w 466425"/>
                  <a:gd name="connsiteY65" fmla="*/ 919531 h 919530"/>
                  <a:gd name="connsiteX66" fmla="*/ 6924 w 466425"/>
                  <a:gd name="connsiteY66" fmla="*/ 919531 h 919530"/>
                  <a:gd name="connsiteX67" fmla="*/ 7280 w 466425"/>
                  <a:gd name="connsiteY67" fmla="*/ 907990 h 919530"/>
                  <a:gd name="connsiteX68" fmla="*/ 7635 w 466425"/>
                  <a:gd name="connsiteY68" fmla="*/ 898935 h 919530"/>
                  <a:gd name="connsiteX69" fmla="*/ 9055 w 466425"/>
                  <a:gd name="connsiteY69" fmla="*/ 880470 h 919530"/>
                  <a:gd name="connsiteX70" fmla="*/ 9410 w 466425"/>
                  <a:gd name="connsiteY70" fmla="*/ 876386 h 919530"/>
                  <a:gd name="connsiteX71" fmla="*/ 461455 w 466425"/>
                  <a:gd name="connsiteY71" fmla="*/ 467666 h 919530"/>
                  <a:gd name="connsiteX72" fmla="*/ 466426 w 466425"/>
                  <a:gd name="connsiteY72" fmla="*/ 467844 h 919530"/>
                  <a:gd name="connsiteX73" fmla="*/ 466426 w 466425"/>
                  <a:gd name="connsiteY73" fmla="*/ 460742 h 919530"/>
                  <a:gd name="connsiteX74" fmla="*/ 464650 w 466425"/>
                  <a:gd name="connsiteY74" fmla="*/ 460742 h 919530"/>
                  <a:gd name="connsiteX75" fmla="*/ 464650 w 466425"/>
                  <a:gd name="connsiteY75" fmla="*/ 457369 h 919530"/>
                  <a:gd name="connsiteX76" fmla="*/ 466249 w 466425"/>
                  <a:gd name="connsiteY76" fmla="*/ 426475 h 919530"/>
                  <a:gd name="connsiteX77" fmla="*/ 466249 w 466425"/>
                  <a:gd name="connsiteY77" fmla="*/ 375696 h 919530"/>
                  <a:gd name="connsiteX78" fmla="*/ 461277 w 466425"/>
                  <a:gd name="connsiteY78" fmla="*/ 408009 h 919530"/>
                  <a:gd name="connsiteX79" fmla="*/ 171692 w 466425"/>
                  <a:gd name="connsiteY79" fmla="*/ 32314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530">
                    <a:moveTo>
                      <a:pt x="171692" y="32314"/>
                    </a:moveTo>
                    <a:cubicBezTo>
                      <a:pt x="171692" y="29118"/>
                      <a:pt x="171692" y="24857"/>
                      <a:pt x="171692" y="23614"/>
                    </a:cubicBezTo>
                    <a:cubicBezTo>
                      <a:pt x="171869"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7"/>
                    </a:cubicBezTo>
                    <a:lnTo>
                      <a:pt x="122332" y="15802"/>
                    </a:lnTo>
                    <a:cubicBezTo>
                      <a:pt x="111324" y="12784"/>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6"/>
                    </a:lnTo>
                    <a:cubicBezTo>
                      <a:pt x="27698" y="1065"/>
                      <a:pt x="17400" y="533"/>
                      <a:pt x="6924" y="355"/>
                    </a:cubicBezTo>
                    <a:lnTo>
                      <a:pt x="6924" y="178"/>
                    </a:lnTo>
                    <a:lnTo>
                      <a:pt x="533" y="178"/>
                    </a:lnTo>
                    <a:lnTo>
                      <a:pt x="533" y="3551"/>
                    </a:lnTo>
                    <a:lnTo>
                      <a:pt x="533" y="8522"/>
                    </a:lnTo>
                    <a:lnTo>
                      <a:pt x="3729" y="8522"/>
                    </a:lnTo>
                    <a:cubicBezTo>
                      <a:pt x="251767" y="8522"/>
                      <a:pt x="453997" y="208976"/>
                      <a:pt x="458081" y="456835"/>
                    </a:cubicBezTo>
                    <a:lnTo>
                      <a:pt x="458259" y="460742"/>
                    </a:lnTo>
                    <a:cubicBezTo>
                      <a:pt x="447783" y="460742"/>
                      <a:pt x="437485" y="461274"/>
                      <a:pt x="427187" y="462162"/>
                    </a:cubicBezTo>
                    <a:lnTo>
                      <a:pt x="427187" y="460742"/>
                    </a:lnTo>
                    <a:cubicBezTo>
                      <a:pt x="423991" y="349951"/>
                      <a:pt x="378538" y="246262"/>
                      <a:pt x="299173" y="168672"/>
                    </a:cubicBezTo>
                    <a:cubicBezTo>
                      <a:pt x="219631" y="91083"/>
                      <a:pt x="111147" y="48294"/>
                      <a:pt x="0" y="48294"/>
                    </a:cubicBezTo>
                    <a:lnTo>
                      <a:pt x="0" y="54685"/>
                    </a:lnTo>
                    <a:cubicBezTo>
                      <a:pt x="109371" y="54685"/>
                      <a:pt x="216257" y="96764"/>
                      <a:pt x="294557" y="173111"/>
                    </a:cubicBezTo>
                    <a:cubicBezTo>
                      <a:pt x="372679" y="249457"/>
                      <a:pt x="417422" y="351549"/>
                      <a:pt x="420618" y="460742"/>
                    </a:cubicBezTo>
                    <a:lnTo>
                      <a:pt x="420618" y="462517"/>
                    </a:lnTo>
                    <a:cubicBezTo>
                      <a:pt x="407657" y="463760"/>
                      <a:pt x="394873" y="465358"/>
                      <a:pt x="382267" y="467666"/>
                    </a:cubicBezTo>
                    <a:cubicBezTo>
                      <a:pt x="379426" y="260998"/>
                      <a:pt x="206669" y="93391"/>
                      <a:pt x="178" y="93391"/>
                    </a:cubicBezTo>
                    <a:lnTo>
                      <a:pt x="178" y="99783"/>
                    </a:lnTo>
                    <a:cubicBezTo>
                      <a:pt x="203473" y="99783"/>
                      <a:pt x="373567" y="265260"/>
                      <a:pt x="375875" y="468732"/>
                    </a:cubicBezTo>
                    <a:cubicBezTo>
                      <a:pt x="364512" y="470862"/>
                      <a:pt x="353326" y="473348"/>
                      <a:pt x="342318" y="476366"/>
                    </a:cubicBezTo>
                    <a:lnTo>
                      <a:pt x="342318" y="475124"/>
                    </a:lnTo>
                    <a:cubicBezTo>
                      <a:pt x="340720" y="385816"/>
                      <a:pt x="304677" y="302013"/>
                      <a:pt x="240937" y="239337"/>
                    </a:cubicBezTo>
                    <a:cubicBezTo>
                      <a:pt x="177196" y="176485"/>
                      <a:pt x="89486" y="142040"/>
                      <a:pt x="178" y="142040"/>
                    </a:cubicBezTo>
                    <a:lnTo>
                      <a:pt x="178" y="148431"/>
                    </a:lnTo>
                    <a:cubicBezTo>
                      <a:pt x="180036" y="148431"/>
                      <a:pt x="332375" y="295088"/>
                      <a:pt x="335749" y="475124"/>
                    </a:cubicBezTo>
                    <a:lnTo>
                      <a:pt x="335749" y="478142"/>
                    </a:lnTo>
                    <a:cubicBezTo>
                      <a:pt x="323320" y="481693"/>
                      <a:pt x="311247" y="485599"/>
                      <a:pt x="299351" y="490215"/>
                    </a:cubicBezTo>
                    <a:cubicBezTo>
                      <a:pt x="299351" y="487730"/>
                      <a:pt x="299351" y="485421"/>
                      <a:pt x="299351" y="484356"/>
                    </a:cubicBezTo>
                    <a:cubicBezTo>
                      <a:pt x="296155" y="324029"/>
                      <a:pt x="160151" y="193707"/>
                      <a:pt x="178" y="193707"/>
                    </a:cubicBezTo>
                    <a:lnTo>
                      <a:pt x="178" y="200099"/>
                    </a:lnTo>
                    <a:cubicBezTo>
                      <a:pt x="156600" y="200099"/>
                      <a:pt x="289763" y="327579"/>
                      <a:pt x="292781" y="484356"/>
                    </a:cubicBezTo>
                    <a:cubicBezTo>
                      <a:pt x="292781" y="485599"/>
                      <a:pt x="292781" y="489682"/>
                      <a:pt x="292781" y="492701"/>
                    </a:cubicBezTo>
                    <a:cubicBezTo>
                      <a:pt x="152871" y="548096"/>
                      <a:pt x="46163" y="670073"/>
                      <a:pt x="12074" y="819747"/>
                    </a:cubicBezTo>
                    <a:lnTo>
                      <a:pt x="11541" y="822056"/>
                    </a:lnTo>
                    <a:cubicBezTo>
                      <a:pt x="10475" y="826672"/>
                      <a:pt x="9588" y="831289"/>
                      <a:pt x="8700" y="835905"/>
                    </a:cubicBezTo>
                    <a:lnTo>
                      <a:pt x="7812" y="840521"/>
                    </a:lnTo>
                    <a:cubicBezTo>
                      <a:pt x="6570" y="847445"/>
                      <a:pt x="5504" y="854548"/>
                      <a:pt x="4616" y="861649"/>
                    </a:cubicBezTo>
                    <a:cubicBezTo>
                      <a:pt x="4261" y="863958"/>
                      <a:pt x="3906" y="866266"/>
                      <a:pt x="3729" y="868751"/>
                    </a:cubicBezTo>
                    <a:lnTo>
                      <a:pt x="3729" y="869284"/>
                    </a:lnTo>
                    <a:cubicBezTo>
                      <a:pt x="1776" y="885796"/>
                      <a:pt x="710" y="902663"/>
                      <a:pt x="533" y="919531"/>
                    </a:cubicBezTo>
                    <a:lnTo>
                      <a:pt x="533" y="919531"/>
                    </a:lnTo>
                    <a:lnTo>
                      <a:pt x="6924" y="919531"/>
                    </a:lnTo>
                    <a:lnTo>
                      <a:pt x="6924" y="919531"/>
                    </a:lnTo>
                    <a:cubicBezTo>
                      <a:pt x="6924" y="915625"/>
                      <a:pt x="7102" y="911719"/>
                      <a:pt x="7280" y="907990"/>
                    </a:cubicBezTo>
                    <a:cubicBezTo>
                      <a:pt x="7457" y="904972"/>
                      <a:pt x="7457" y="901953"/>
                      <a:pt x="7635" y="898935"/>
                    </a:cubicBezTo>
                    <a:cubicBezTo>
                      <a:pt x="7990" y="892721"/>
                      <a:pt x="8523" y="886684"/>
                      <a:pt x="9055" y="880470"/>
                    </a:cubicBezTo>
                    <a:lnTo>
                      <a:pt x="9410" y="876386"/>
                    </a:lnTo>
                    <a:cubicBezTo>
                      <a:pt x="33024" y="646992"/>
                      <a:pt x="226732" y="467666"/>
                      <a:pt x="461455" y="467666"/>
                    </a:cubicBezTo>
                    <a:lnTo>
                      <a:pt x="466426" y="467844"/>
                    </a:lnTo>
                    <a:lnTo>
                      <a:pt x="466426" y="460742"/>
                    </a:lnTo>
                    <a:lnTo>
                      <a:pt x="464650" y="460742"/>
                    </a:lnTo>
                    <a:lnTo>
                      <a:pt x="464650" y="457369"/>
                    </a:lnTo>
                    <a:cubicBezTo>
                      <a:pt x="464828" y="446893"/>
                      <a:pt x="465361" y="436773"/>
                      <a:pt x="466249" y="426475"/>
                    </a:cubicBezTo>
                    <a:lnTo>
                      <a:pt x="466249" y="375696"/>
                    </a:lnTo>
                    <a:cubicBezTo>
                      <a:pt x="464295" y="386349"/>
                      <a:pt x="462520" y="397179"/>
                      <a:pt x="461277" y="408009"/>
                    </a:cubicBezTo>
                    <a:cubicBezTo>
                      <a:pt x="440681" y="236319"/>
                      <a:pt x="326694" y="93391"/>
                      <a:pt x="171692" y="32314"/>
                    </a:cubicBezTo>
                    <a:close/>
                  </a:path>
                </a:pathLst>
              </a:custGeom>
              <a:grpFill/>
              <a:ln w="10769" cap="flat">
                <a:noFill/>
                <a:prstDash val="solid"/>
                <a:miter/>
              </a:ln>
            </p:spPr>
            <p:txBody>
              <a:bodyPr rtlCol="0" anchor="ctr"/>
              <a:lstStyle/>
              <a:p>
                <a:endParaRPr lang="en-US" dirty="0"/>
              </a:p>
            </p:txBody>
          </p:sp>
          <p:sp>
            <p:nvSpPr>
              <p:cNvPr id="1303" name="Freeform: Shape 1302">
                <a:extLst>
                  <a:ext uri="{FF2B5EF4-FFF2-40B4-BE49-F238E27FC236}">
                    <a16:creationId xmlns:a16="http://schemas.microsoft.com/office/drawing/2014/main" id="{50CB369B-0386-4E5D-8C81-27295F991CA3}"/>
                  </a:ext>
                </a:extLst>
              </p:cNvPr>
              <p:cNvSpPr/>
              <p:nvPr/>
            </p:nvSpPr>
            <p:spPr>
              <a:xfrm>
                <a:off x="2428363" y="6523892"/>
                <a:ext cx="342850" cy="318879"/>
              </a:xfrm>
              <a:custGeom>
                <a:avLst/>
                <a:gdLst>
                  <a:gd name="connsiteX0" fmla="*/ 100671 w 342850"/>
                  <a:gd name="connsiteY0" fmla="*/ 97298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1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8"/>
                    </a:moveTo>
                    <a:cubicBezTo>
                      <a:pt x="40482" y="156599"/>
                      <a:pt x="4971" y="234899"/>
                      <a:pt x="0" y="318879"/>
                    </a:cubicBezTo>
                    <a:lnTo>
                      <a:pt x="6392" y="318879"/>
                    </a:lnTo>
                    <a:lnTo>
                      <a:pt x="6392" y="318879"/>
                    </a:lnTo>
                    <a:cubicBezTo>
                      <a:pt x="11363" y="236674"/>
                      <a:pt x="46163" y="159973"/>
                      <a:pt x="105110" y="101913"/>
                    </a:cubicBezTo>
                    <a:cubicBezTo>
                      <a:pt x="167608" y="40304"/>
                      <a:pt x="250346" y="6392"/>
                      <a:pt x="337879" y="6392"/>
                    </a:cubicBezTo>
                    <a:lnTo>
                      <a:pt x="342851" y="6569"/>
                    </a:lnTo>
                    <a:lnTo>
                      <a:pt x="342851" y="178"/>
                    </a:lnTo>
                    <a:lnTo>
                      <a:pt x="337879" y="0"/>
                    </a:lnTo>
                    <a:cubicBezTo>
                      <a:pt x="248749" y="0"/>
                      <a:pt x="164412" y="34622"/>
                      <a:pt x="100671" y="97298"/>
                    </a:cubicBezTo>
                    <a:close/>
                  </a:path>
                </a:pathLst>
              </a:custGeom>
              <a:grpFill/>
              <a:ln w="10769" cap="flat">
                <a:noFill/>
                <a:prstDash val="solid"/>
                <a:miter/>
              </a:ln>
            </p:spPr>
            <p:txBody>
              <a:bodyPr rtlCol="0" anchor="ctr"/>
              <a:lstStyle/>
              <a:p>
                <a:endParaRPr lang="en-US" dirty="0"/>
              </a:p>
            </p:txBody>
          </p:sp>
          <p:sp>
            <p:nvSpPr>
              <p:cNvPr id="1304" name="Freeform: Shape 1303">
                <a:extLst>
                  <a:ext uri="{FF2B5EF4-FFF2-40B4-BE49-F238E27FC236}">
                    <a16:creationId xmlns:a16="http://schemas.microsoft.com/office/drawing/2014/main" id="{078CB215-67C3-4CD3-8144-82279C60DF11}"/>
                  </a:ext>
                </a:extLst>
              </p:cNvPr>
              <p:cNvSpPr/>
              <p:nvPr/>
            </p:nvSpPr>
            <p:spPr>
              <a:xfrm>
                <a:off x="2472218" y="6575559"/>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041" y="0"/>
                      <a:pt x="14737" y="117893"/>
                      <a:pt x="0" y="267212"/>
                    </a:cubicBezTo>
                    <a:close/>
                  </a:path>
                </a:pathLst>
              </a:custGeom>
              <a:grpFill/>
              <a:ln w="10769" cap="flat">
                <a:noFill/>
                <a:prstDash val="solid"/>
                <a:miter/>
              </a:ln>
            </p:spPr>
            <p:txBody>
              <a:bodyPr rtlCol="0" anchor="ctr"/>
              <a:lstStyle/>
              <a:p>
                <a:endParaRPr lang="en-US" dirty="0"/>
              </a:p>
            </p:txBody>
          </p:sp>
          <p:sp>
            <p:nvSpPr>
              <p:cNvPr id="1305" name="Freeform: Shape 1304">
                <a:extLst>
                  <a:ext uri="{FF2B5EF4-FFF2-40B4-BE49-F238E27FC236}">
                    <a16:creationId xmlns:a16="http://schemas.microsoft.com/office/drawing/2014/main" id="{8194219D-6044-4861-8CFF-4DB2DB37A3CA}"/>
                  </a:ext>
                </a:extLst>
              </p:cNvPr>
              <p:cNvSpPr/>
              <p:nvPr/>
            </p:nvSpPr>
            <p:spPr>
              <a:xfrm>
                <a:off x="2388058" y="7394241"/>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7"/>
                      <a:pt x="6392" y="163879"/>
                      <a:pt x="0" y="367529"/>
                    </a:cubicBezTo>
                    <a:close/>
                  </a:path>
                </a:pathLst>
              </a:custGeom>
              <a:grpFill/>
              <a:ln w="10769" cap="flat">
                <a:noFill/>
                <a:prstDash val="solid"/>
                <a:miter/>
              </a:ln>
            </p:spPr>
            <p:txBody>
              <a:bodyPr rtlCol="0" anchor="ctr"/>
              <a:lstStyle/>
              <a:p>
                <a:endParaRPr lang="en-US" dirty="0"/>
              </a:p>
            </p:txBody>
          </p:sp>
          <p:sp>
            <p:nvSpPr>
              <p:cNvPr id="1306" name="Freeform: Shape 1305">
                <a:extLst>
                  <a:ext uri="{FF2B5EF4-FFF2-40B4-BE49-F238E27FC236}">
                    <a16:creationId xmlns:a16="http://schemas.microsoft.com/office/drawing/2014/main" id="{377869E8-3F1A-47E2-BE6B-67F83FCD4A40}"/>
                  </a:ext>
                </a:extLst>
              </p:cNvPr>
              <p:cNvSpPr/>
              <p:nvPr/>
            </p:nvSpPr>
            <p:spPr>
              <a:xfrm>
                <a:off x="2343138" y="734914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0"/>
                      <a:pt x="7812" y="184474"/>
                      <a:pt x="0" y="412626"/>
                    </a:cubicBezTo>
                    <a:close/>
                  </a:path>
                </a:pathLst>
              </a:custGeom>
              <a:grpFill/>
              <a:ln w="10769" cap="flat">
                <a:noFill/>
                <a:prstDash val="solid"/>
                <a:miter/>
              </a:ln>
            </p:spPr>
            <p:txBody>
              <a:bodyPr rtlCol="0" anchor="ctr"/>
              <a:lstStyle/>
              <a:p>
                <a:endParaRPr lang="en-US" dirty="0"/>
              </a:p>
            </p:txBody>
          </p:sp>
          <p:sp>
            <p:nvSpPr>
              <p:cNvPr id="1307" name="Freeform: Shape 1306">
                <a:extLst>
                  <a:ext uri="{FF2B5EF4-FFF2-40B4-BE49-F238E27FC236}">
                    <a16:creationId xmlns:a16="http://schemas.microsoft.com/office/drawing/2014/main" id="{365229CB-ECF3-4802-B4A2-6BCD92DD63BA}"/>
                  </a:ext>
                </a:extLst>
              </p:cNvPr>
              <p:cNvSpPr/>
              <p:nvPr/>
            </p:nvSpPr>
            <p:spPr>
              <a:xfrm>
                <a:off x="2305320" y="6842594"/>
                <a:ext cx="466425" cy="918997"/>
              </a:xfrm>
              <a:custGeom>
                <a:avLst/>
                <a:gdLst>
                  <a:gd name="connsiteX0" fmla="*/ 171692 w 466425"/>
                  <a:gd name="connsiteY0" fmla="*/ 32314 h 918997"/>
                  <a:gd name="connsiteX1" fmla="*/ 171692 w 466425"/>
                  <a:gd name="connsiteY1" fmla="*/ 23614 h 918997"/>
                  <a:gd name="connsiteX2" fmla="*/ 173112 w 466425"/>
                  <a:gd name="connsiteY2" fmla="*/ 177 h 918997"/>
                  <a:gd name="connsiteX3" fmla="*/ 166720 w 466425"/>
                  <a:gd name="connsiteY3" fmla="*/ 177 h 918997"/>
                  <a:gd name="connsiteX4" fmla="*/ 166720 w 466425"/>
                  <a:gd name="connsiteY4" fmla="*/ 177 h 918997"/>
                  <a:gd name="connsiteX5" fmla="*/ 165300 w 466425"/>
                  <a:gd name="connsiteY5" fmla="*/ 23436 h 918997"/>
                  <a:gd name="connsiteX6" fmla="*/ 165300 w 466425"/>
                  <a:gd name="connsiteY6" fmla="*/ 29828 h 918997"/>
                  <a:gd name="connsiteX7" fmla="*/ 128724 w 466425"/>
                  <a:gd name="connsiteY7" fmla="*/ 17755 h 918997"/>
                  <a:gd name="connsiteX8" fmla="*/ 128724 w 466425"/>
                  <a:gd name="connsiteY8" fmla="*/ 14204 h 918997"/>
                  <a:gd name="connsiteX9" fmla="*/ 129257 w 466425"/>
                  <a:gd name="connsiteY9" fmla="*/ 0 h 918997"/>
                  <a:gd name="connsiteX10" fmla="*/ 122865 w 466425"/>
                  <a:gd name="connsiteY10" fmla="*/ 0 h 918997"/>
                  <a:gd name="connsiteX11" fmla="*/ 122332 w 466425"/>
                  <a:gd name="connsiteY11" fmla="*/ 14026 h 918997"/>
                  <a:gd name="connsiteX12" fmla="*/ 122332 w 466425"/>
                  <a:gd name="connsiteY12" fmla="*/ 15802 h 918997"/>
                  <a:gd name="connsiteX13" fmla="*/ 88775 w 466425"/>
                  <a:gd name="connsiteY13" fmla="*/ 8167 h 918997"/>
                  <a:gd name="connsiteX14" fmla="*/ 89131 w 466425"/>
                  <a:gd name="connsiteY14" fmla="*/ 0 h 918997"/>
                  <a:gd name="connsiteX15" fmla="*/ 82739 w 466425"/>
                  <a:gd name="connsiteY15" fmla="*/ 0 h 918997"/>
                  <a:gd name="connsiteX16" fmla="*/ 82739 w 466425"/>
                  <a:gd name="connsiteY16" fmla="*/ 0 h 918997"/>
                  <a:gd name="connsiteX17" fmla="*/ 82561 w 466425"/>
                  <a:gd name="connsiteY17" fmla="*/ 7102 h 918997"/>
                  <a:gd name="connsiteX18" fmla="*/ 44210 w 466425"/>
                  <a:gd name="connsiteY18" fmla="*/ 2131 h 918997"/>
                  <a:gd name="connsiteX19" fmla="*/ 44388 w 466425"/>
                  <a:gd name="connsiteY19" fmla="*/ 177 h 918997"/>
                  <a:gd name="connsiteX20" fmla="*/ 37996 w 466425"/>
                  <a:gd name="connsiteY20" fmla="*/ 177 h 918997"/>
                  <a:gd name="connsiteX21" fmla="*/ 37996 w 466425"/>
                  <a:gd name="connsiteY21" fmla="*/ 177 h 918997"/>
                  <a:gd name="connsiteX22" fmla="*/ 37996 w 466425"/>
                  <a:gd name="connsiteY22" fmla="*/ 1775 h 918997"/>
                  <a:gd name="connsiteX23" fmla="*/ 6924 w 466425"/>
                  <a:gd name="connsiteY23" fmla="*/ 355 h 918997"/>
                  <a:gd name="connsiteX24" fmla="*/ 6924 w 466425"/>
                  <a:gd name="connsiteY24" fmla="*/ 177 h 918997"/>
                  <a:gd name="connsiteX25" fmla="*/ 533 w 466425"/>
                  <a:gd name="connsiteY25" fmla="*/ 177 h 918997"/>
                  <a:gd name="connsiteX26" fmla="*/ 533 w 466425"/>
                  <a:gd name="connsiteY26" fmla="*/ 3551 h 918997"/>
                  <a:gd name="connsiteX27" fmla="*/ 533 w 466425"/>
                  <a:gd name="connsiteY27" fmla="*/ 8522 h 918997"/>
                  <a:gd name="connsiteX28" fmla="*/ 3729 w 466425"/>
                  <a:gd name="connsiteY28" fmla="*/ 8344 h 918997"/>
                  <a:gd name="connsiteX29" fmla="*/ 458081 w 466425"/>
                  <a:gd name="connsiteY29" fmla="*/ 456658 h 918997"/>
                  <a:gd name="connsiteX30" fmla="*/ 458259 w 466425"/>
                  <a:gd name="connsiteY30" fmla="*/ 460564 h 918997"/>
                  <a:gd name="connsiteX31" fmla="*/ 427187 w 466425"/>
                  <a:gd name="connsiteY31" fmla="*/ 461985 h 918997"/>
                  <a:gd name="connsiteX32" fmla="*/ 427187 w 466425"/>
                  <a:gd name="connsiteY32" fmla="*/ 460387 h 918997"/>
                  <a:gd name="connsiteX33" fmla="*/ 299173 w 466425"/>
                  <a:gd name="connsiteY33" fmla="*/ 168317 h 918997"/>
                  <a:gd name="connsiteX34" fmla="*/ 0 w 466425"/>
                  <a:gd name="connsiteY34" fmla="*/ 47938 h 918997"/>
                  <a:gd name="connsiteX35" fmla="*/ 0 w 466425"/>
                  <a:gd name="connsiteY35" fmla="*/ 54330 h 918997"/>
                  <a:gd name="connsiteX36" fmla="*/ 294557 w 466425"/>
                  <a:gd name="connsiteY36" fmla="*/ 172933 h 918997"/>
                  <a:gd name="connsiteX37" fmla="*/ 420618 w 466425"/>
                  <a:gd name="connsiteY37" fmla="*/ 460387 h 918997"/>
                  <a:gd name="connsiteX38" fmla="*/ 420618 w 466425"/>
                  <a:gd name="connsiteY38" fmla="*/ 462162 h 918997"/>
                  <a:gd name="connsiteX39" fmla="*/ 382267 w 466425"/>
                  <a:gd name="connsiteY39" fmla="*/ 467134 h 918997"/>
                  <a:gd name="connsiteX40" fmla="*/ 178 w 466425"/>
                  <a:gd name="connsiteY40" fmla="*/ 92858 h 918997"/>
                  <a:gd name="connsiteX41" fmla="*/ 178 w 466425"/>
                  <a:gd name="connsiteY41" fmla="*/ 99250 h 918997"/>
                  <a:gd name="connsiteX42" fmla="*/ 375875 w 466425"/>
                  <a:gd name="connsiteY42" fmla="*/ 468199 h 918997"/>
                  <a:gd name="connsiteX43" fmla="*/ 342318 w 466425"/>
                  <a:gd name="connsiteY43" fmla="*/ 475833 h 918997"/>
                  <a:gd name="connsiteX44" fmla="*/ 342318 w 466425"/>
                  <a:gd name="connsiteY44" fmla="*/ 474590 h 918997"/>
                  <a:gd name="connsiteX45" fmla="*/ 240937 w 466425"/>
                  <a:gd name="connsiteY45" fmla="*/ 238804 h 918997"/>
                  <a:gd name="connsiteX46" fmla="*/ 178 w 466425"/>
                  <a:gd name="connsiteY46" fmla="*/ 141507 h 918997"/>
                  <a:gd name="connsiteX47" fmla="*/ 178 w 466425"/>
                  <a:gd name="connsiteY47" fmla="*/ 147899 h 918997"/>
                  <a:gd name="connsiteX48" fmla="*/ 335749 w 466425"/>
                  <a:gd name="connsiteY48" fmla="*/ 474590 h 918997"/>
                  <a:gd name="connsiteX49" fmla="*/ 335749 w 466425"/>
                  <a:gd name="connsiteY49" fmla="*/ 477609 h 918997"/>
                  <a:gd name="connsiteX50" fmla="*/ 299351 w 466425"/>
                  <a:gd name="connsiteY50" fmla="*/ 489682 h 918997"/>
                  <a:gd name="connsiteX51" fmla="*/ 299351 w 466425"/>
                  <a:gd name="connsiteY51" fmla="*/ 483823 h 918997"/>
                  <a:gd name="connsiteX52" fmla="*/ 178 w 466425"/>
                  <a:gd name="connsiteY52" fmla="*/ 193174 h 918997"/>
                  <a:gd name="connsiteX53" fmla="*/ 178 w 466425"/>
                  <a:gd name="connsiteY53" fmla="*/ 199566 h 918997"/>
                  <a:gd name="connsiteX54" fmla="*/ 292781 w 466425"/>
                  <a:gd name="connsiteY54" fmla="*/ 483823 h 918997"/>
                  <a:gd name="connsiteX55" fmla="*/ 292781 w 466425"/>
                  <a:gd name="connsiteY55" fmla="*/ 492168 h 918997"/>
                  <a:gd name="connsiteX56" fmla="*/ 12074 w 466425"/>
                  <a:gd name="connsiteY56" fmla="*/ 819215 h 918997"/>
                  <a:gd name="connsiteX57" fmla="*/ 11541 w 466425"/>
                  <a:gd name="connsiteY57" fmla="*/ 821523 h 918997"/>
                  <a:gd name="connsiteX58" fmla="*/ 8700 w 466425"/>
                  <a:gd name="connsiteY58" fmla="*/ 835372 h 918997"/>
                  <a:gd name="connsiteX59" fmla="*/ 7812 w 466425"/>
                  <a:gd name="connsiteY59" fmla="*/ 839988 h 918997"/>
                  <a:gd name="connsiteX60" fmla="*/ 4616 w 466425"/>
                  <a:gd name="connsiteY60" fmla="*/ 861117 h 918997"/>
                  <a:gd name="connsiteX61" fmla="*/ 3729 w 466425"/>
                  <a:gd name="connsiteY61" fmla="*/ 868219 h 918997"/>
                  <a:gd name="connsiteX62" fmla="*/ 3729 w 466425"/>
                  <a:gd name="connsiteY62" fmla="*/ 868751 h 918997"/>
                  <a:gd name="connsiteX63" fmla="*/ 533 w 466425"/>
                  <a:gd name="connsiteY63" fmla="*/ 918998 h 918997"/>
                  <a:gd name="connsiteX64" fmla="*/ 533 w 466425"/>
                  <a:gd name="connsiteY64" fmla="*/ 918998 h 918997"/>
                  <a:gd name="connsiteX65" fmla="*/ 6924 w 466425"/>
                  <a:gd name="connsiteY65" fmla="*/ 918998 h 918997"/>
                  <a:gd name="connsiteX66" fmla="*/ 6924 w 466425"/>
                  <a:gd name="connsiteY66" fmla="*/ 918998 h 918997"/>
                  <a:gd name="connsiteX67" fmla="*/ 7280 w 466425"/>
                  <a:gd name="connsiteY67" fmla="*/ 907457 h 918997"/>
                  <a:gd name="connsiteX68" fmla="*/ 7635 w 466425"/>
                  <a:gd name="connsiteY68" fmla="*/ 898402 h 918997"/>
                  <a:gd name="connsiteX69" fmla="*/ 9055 w 466425"/>
                  <a:gd name="connsiteY69" fmla="*/ 879937 h 918997"/>
                  <a:gd name="connsiteX70" fmla="*/ 9410 w 466425"/>
                  <a:gd name="connsiteY70" fmla="*/ 875853 h 918997"/>
                  <a:gd name="connsiteX71" fmla="*/ 461455 w 466425"/>
                  <a:gd name="connsiteY71" fmla="*/ 467134 h 918997"/>
                  <a:gd name="connsiteX72" fmla="*/ 466426 w 466425"/>
                  <a:gd name="connsiteY72" fmla="*/ 467311 h 918997"/>
                  <a:gd name="connsiteX73" fmla="*/ 466426 w 466425"/>
                  <a:gd name="connsiteY73" fmla="*/ 460209 h 918997"/>
                  <a:gd name="connsiteX74" fmla="*/ 464650 w 466425"/>
                  <a:gd name="connsiteY74" fmla="*/ 460209 h 918997"/>
                  <a:gd name="connsiteX75" fmla="*/ 464650 w 466425"/>
                  <a:gd name="connsiteY75" fmla="*/ 456835 h 918997"/>
                  <a:gd name="connsiteX76" fmla="*/ 466249 w 466425"/>
                  <a:gd name="connsiteY76" fmla="*/ 425942 h 918997"/>
                  <a:gd name="connsiteX77" fmla="*/ 466249 w 466425"/>
                  <a:gd name="connsiteY77" fmla="*/ 375162 h 918997"/>
                  <a:gd name="connsiteX78" fmla="*/ 461277 w 466425"/>
                  <a:gd name="connsiteY78" fmla="*/ 407477 h 918997"/>
                  <a:gd name="connsiteX79" fmla="*/ 171692 w 466425"/>
                  <a:gd name="connsiteY79" fmla="*/ 32314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997">
                    <a:moveTo>
                      <a:pt x="171692" y="32314"/>
                    </a:moveTo>
                    <a:cubicBezTo>
                      <a:pt x="171692" y="29118"/>
                      <a:pt x="171692" y="24857"/>
                      <a:pt x="171692"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6"/>
                    </a:cubicBezTo>
                    <a:lnTo>
                      <a:pt x="122332" y="15802"/>
                    </a:lnTo>
                    <a:cubicBezTo>
                      <a:pt x="111324" y="12783"/>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9" y="8344"/>
                    </a:lnTo>
                    <a:cubicBezTo>
                      <a:pt x="251767" y="8344"/>
                      <a:pt x="453997" y="208798"/>
                      <a:pt x="458081" y="456658"/>
                    </a:cubicBezTo>
                    <a:lnTo>
                      <a:pt x="458259" y="460564"/>
                    </a:lnTo>
                    <a:cubicBezTo>
                      <a:pt x="447783" y="460564"/>
                      <a:pt x="437485" y="461096"/>
                      <a:pt x="427187" y="461985"/>
                    </a:cubicBezTo>
                    <a:lnTo>
                      <a:pt x="427187" y="460387"/>
                    </a:lnTo>
                    <a:cubicBezTo>
                      <a:pt x="423991" y="349595"/>
                      <a:pt x="378538" y="245906"/>
                      <a:pt x="299173" y="168317"/>
                    </a:cubicBezTo>
                    <a:cubicBezTo>
                      <a:pt x="219631"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7" y="463228"/>
                      <a:pt x="394873" y="465003"/>
                      <a:pt x="382267" y="467134"/>
                    </a:cubicBezTo>
                    <a:cubicBezTo>
                      <a:pt x="379426" y="260465"/>
                      <a:pt x="206669" y="92858"/>
                      <a:pt x="178" y="92858"/>
                    </a:cubicBezTo>
                    <a:lnTo>
                      <a:pt x="178" y="99250"/>
                    </a:lnTo>
                    <a:cubicBezTo>
                      <a:pt x="203473" y="99250"/>
                      <a:pt x="373567" y="264726"/>
                      <a:pt x="375875" y="468199"/>
                    </a:cubicBezTo>
                    <a:cubicBezTo>
                      <a:pt x="364512" y="470329"/>
                      <a:pt x="353326" y="472815"/>
                      <a:pt x="342318" y="475833"/>
                    </a:cubicBezTo>
                    <a:lnTo>
                      <a:pt x="342318" y="474590"/>
                    </a:lnTo>
                    <a:cubicBezTo>
                      <a:pt x="340720" y="385283"/>
                      <a:pt x="304677" y="301479"/>
                      <a:pt x="240937" y="238804"/>
                    </a:cubicBezTo>
                    <a:cubicBezTo>
                      <a:pt x="177196" y="175951"/>
                      <a:pt x="89486" y="141507"/>
                      <a:pt x="178" y="141507"/>
                    </a:cubicBezTo>
                    <a:lnTo>
                      <a:pt x="178" y="147899"/>
                    </a:lnTo>
                    <a:cubicBezTo>
                      <a:pt x="180036" y="147899"/>
                      <a:pt x="332375" y="294555"/>
                      <a:pt x="335749" y="474590"/>
                    </a:cubicBezTo>
                    <a:lnTo>
                      <a:pt x="335749" y="477609"/>
                    </a:lnTo>
                    <a:cubicBezTo>
                      <a:pt x="323320" y="481160"/>
                      <a:pt x="311247" y="485066"/>
                      <a:pt x="299351" y="489682"/>
                    </a:cubicBezTo>
                    <a:cubicBezTo>
                      <a:pt x="299351" y="487196"/>
                      <a:pt x="299351" y="484711"/>
                      <a:pt x="299351" y="483823"/>
                    </a:cubicBezTo>
                    <a:cubicBezTo>
                      <a:pt x="296155" y="323495"/>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3" y="669540"/>
                      <a:pt x="12074" y="819215"/>
                    </a:cubicBezTo>
                    <a:lnTo>
                      <a:pt x="11541" y="821523"/>
                    </a:lnTo>
                    <a:cubicBezTo>
                      <a:pt x="10475" y="826140"/>
                      <a:pt x="9588" y="830755"/>
                      <a:pt x="8700" y="835372"/>
                    </a:cubicBezTo>
                    <a:lnTo>
                      <a:pt x="7812" y="839988"/>
                    </a:lnTo>
                    <a:cubicBezTo>
                      <a:pt x="6570" y="846913"/>
                      <a:pt x="5504" y="854014"/>
                      <a:pt x="4616" y="861117"/>
                    </a:cubicBezTo>
                    <a:cubicBezTo>
                      <a:pt x="4261" y="863425"/>
                      <a:pt x="3906" y="865733"/>
                      <a:pt x="3729" y="868219"/>
                    </a:cubicBezTo>
                    <a:lnTo>
                      <a:pt x="3729" y="868751"/>
                    </a:lnTo>
                    <a:cubicBezTo>
                      <a:pt x="1776" y="885263"/>
                      <a:pt x="710" y="902131"/>
                      <a:pt x="533" y="918998"/>
                    </a:cubicBezTo>
                    <a:lnTo>
                      <a:pt x="533" y="918998"/>
                    </a:lnTo>
                    <a:lnTo>
                      <a:pt x="6924" y="918998"/>
                    </a:lnTo>
                    <a:lnTo>
                      <a:pt x="6924" y="918998"/>
                    </a:lnTo>
                    <a:cubicBezTo>
                      <a:pt x="6924" y="915092"/>
                      <a:pt x="7102" y="911186"/>
                      <a:pt x="7280" y="907457"/>
                    </a:cubicBezTo>
                    <a:cubicBezTo>
                      <a:pt x="7457" y="904439"/>
                      <a:pt x="7457" y="901420"/>
                      <a:pt x="7635" y="898402"/>
                    </a:cubicBezTo>
                    <a:cubicBezTo>
                      <a:pt x="7990" y="892188"/>
                      <a:pt x="8523" y="886151"/>
                      <a:pt x="9055" y="879937"/>
                    </a:cubicBezTo>
                    <a:lnTo>
                      <a:pt x="9410" y="875853"/>
                    </a:lnTo>
                    <a:cubicBezTo>
                      <a:pt x="33024" y="646636"/>
                      <a:pt x="226732" y="467134"/>
                      <a:pt x="461455" y="467134"/>
                    </a:cubicBezTo>
                    <a:lnTo>
                      <a:pt x="466426" y="467311"/>
                    </a:lnTo>
                    <a:lnTo>
                      <a:pt x="466426" y="460209"/>
                    </a:lnTo>
                    <a:lnTo>
                      <a:pt x="464650" y="460209"/>
                    </a:lnTo>
                    <a:lnTo>
                      <a:pt x="464650" y="456835"/>
                    </a:lnTo>
                    <a:cubicBezTo>
                      <a:pt x="464828" y="446360"/>
                      <a:pt x="465361" y="436240"/>
                      <a:pt x="466249" y="425942"/>
                    </a:cubicBezTo>
                    <a:lnTo>
                      <a:pt x="466249" y="375162"/>
                    </a:lnTo>
                    <a:cubicBezTo>
                      <a:pt x="464295" y="385816"/>
                      <a:pt x="462520" y="396469"/>
                      <a:pt x="461277" y="407477"/>
                    </a:cubicBezTo>
                    <a:cubicBezTo>
                      <a:pt x="440681" y="236319"/>
                      <a:pt x="326694" y="93391"/>
                      <a:pt x="171692" y="32314"/>
                    </a:cubicBezTo>
                    <a:close/>
                  </a:path>
                </a:pathLst>
              </a:custGeom>
              <a:grpFill/>
              <a:ln w="10769" cap="flat">
                <a:noFill/>
                <a:prstDash val="solid"/>
                <a:miter/>
              </a:ln>
            </p:spPr>
            <p:txBody>
              <a:bodyPr rtlCol="0" anchor="ctr"/>
              <a:lstStyle/>
              <a:p>
                <a:endParaRPr lang="en-US" dirty="0"/>
              </a:p>
            </p:txBody>
          </p:sp>
          <p:sp>
            <p:nvSpPr>
              <p:cNvPr id="1308" name="Freeform: Shape 1307">
                <a:extLst>
                  <a:ext uri="{FF2B5EF4-FFF2-40B4-BE49-F238E27FC236}">
                    <a16:creationId xmlns:a16="http://schemas.microsoft.com/office/drawing/2014/main" id="{9B542085-CEC1-4FBB-BA16-801786B3A103}"/>
                  </a:ext>
                </a:extLst>
              </p:cNvPr>
              <p:cNvSpPr/>
              <p:nvPr/>
            </p:nvSpPr>
            <p:spPr>
              <a:xfrm>
                <a:off x="2428363" y="7442890"/>
                <a:ext cx="342850" cy="318879"/>
              </a:xfrm>
              <a:custGeom>
                <a:avLst/>
                <a:gdLst>
                  <a:gd name="connsiteX0" fmla="*/ 100671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1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1" y="97297"/>
                    </a:moveTo>
                    <a:cubicBezTo>
                      <a:pt x="40482" y="156599"/>
                      <a:pt x="4971" y="234898"/>
                      <a:pt x="0" y="318879"/>
                    </a:cubicBezTo>
                    <a:lnTo>
                      <a:pt x="6392" y="318879"/>
                    </a:lnTo>
                    <a:lnTo>
                      <a:pt x="6392" y="318879"/>
                    </a:lnTo>
                    <a:cubicBezTo>
                      <a:pt x="11363" y="236674"/>
                      <a:pt x="46163" y="159972"/>
                      <a:pt x="105110" y="101913"/>
                    </a:cubicBezTo>
                    <a:cubicBezTo>
                      <a:pt x="167608" y="40304"/>
                      <a:pt x="250346" y="6392"/>
                      <a:pt x="337879" y="6392"/>
                    </a:cubicBezTo>
                    <a:lnTo>
                      <a:pt x="342851" y="6569"/>
                    </a:lnTo>
                    <a:lnTo>
                      <a:pt x="342851" y="177"/>
                    </a:lnTo>
                    <a:lnTo>
                      <a:pt x="337879" y="0"/>
                    </a:lnTo>
                    <a:cubicBezTo>
                      <a:pt x="248749" y="0"/>
                      <a:pt x="164412" y="34622"/>
                      <a:pt x="100671" y="97297"/>
                    </a:cubicBezTo>
                    <a:close/>
                  </a:path>
                </a:pathLst>
              </a:custGeom>
              <a:grpFill/>
              <a:ln w="10769" cap="flat">
                <a:noFill/>
                <a:prstDash val="solid"/>
                <a:miter/>
              </a:ln>
            </p:spPr>
            <p:txBody>
              <a:bodyPr rtlCol="0" anchor="ctr"/>
              <a:lstStyle/>
              <a:p>
                <a:endParaRPr lang="en-US" dirty="0"/>
              </a:p>
            </p:txBody>
          </p:sp>
          <p:sp>
            <p:nvSpPr>
              <p:cNvPr id="1309" name="Freeform: Shape 1308">
                <a:extLst>
                  <a:ext uri="{FF2B5EF4-FFF2-40B4-BE49-F238E27FC236}">
                    <a16:creationId xmlns:a16="http://schemas.microsoft.com/office/drawing/2014/main" id="{02D437DA-48B5-4898-8B80-DF7D0FF05539}"/>
                  </a:ext>
                </a:extLst>
              </p:cNvPr>
              <p:cNvSpPr/>
              <p:nvPr/>
            </p:nvSpPr>
            <p:spPr>
              <a:xfrm>
                <a:off x="2472218" y="749455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041" y="0"/>
                      <a:pt x="14737" y="117893"/>
                      <a:pt x="0" y="267213"/>
                    </a:cubicBezTo>
                    <a:close/>
                  </a:path>
                </a:pathLst>
              </a:custGeom>
              <a:grpFill/>
              <a:ln w="10769" cap="flat">
                <a:noFill/>
                <a:prstDash val="solid"/>
                <a:miter/>
              </a:ln>
            </p:spPr>
            <p:txBody>
              <a:bodyPr rtlCol="0" anchor="ctr"/>
              <a:lstStyle/>
              <a:p>
                <a:endParaRPr lang="en-US" dirty="0"/>
              </a:p>
            </p:txBody>
          </p:sp>
          <p:sp>
            <p:nvSpPr>
              <p:cNvPr id="1310" name="Freeform: Shape 1309">
                <a:extLst>
                  <a:ext uri="{FF2B5EF4-FFF2-40B4-BE49-F238E27FC236}">
                    <a16:creationId xmlns:a16="http://schemas.microsoft.com/office/drawing/2014/main" id="{A648DCC2-C4BC-484B-AFCE-834614DB9D19}"/>
                  </a:ext>
                </a:extLst>
              </p:cNvPr>
              <p:cNvSpPr/>
              <p:nvPr/>
            </p:nvSpPr>
            <p:spPr>
              <a:xfrm>
                <a:off x="2305852"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8 w 375342"/>
                  <a:gd name="connsiteY3" fmla="*/ 178 h 190333"/>
                  <a:gd name="connsiteX4" fmla="*/ 166188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2 w 375342"/>
                  <a:gd name="connsiteY10" fmla="*/ 0 h 190333"/>
                  <a:gd name="connsiteX11" fmla="*/ 121800 w 375342"/>
                  <a:gd name="connsiteY11" fmla="*/ 14027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9 w 375342"/>
                  <a:gd name="connsiteY17" fmla="*/ 7102 h 190333"/>
                  <a:gd name="connsiteX18" fmla="*/ 43678 w 375342"/>
                  <a:gd name="connsiteY18" fmla="*/ 2131 h 190333"/>
                  <a:gd name="connsiteX19" fmla="*/ 43855 w 375342"/>
                  <a:gd name="connsiteY19" fmla="*/ 178 h 190333"/>
                  <a:gd name="connsiteX20" fmla="*/ 37463 w 375342"/>
                  <a:gd name="connsiteY20" fmla="*/ 178 h 190333"/>
                  <a:gd name="connsiteX21" fmla="*/ 37463 w 375342"/>
                  <a:gd name="connsiteY21" fmla="*/ 178 h 190333"/>
                  <a:gd name="connsiteX22" fmla="*/ 37463 w 375342"/>
                  <a:gd name="connsiteY22" fmla="*/ 1598 h 190333"/>
                  <a:gd name="connsiteX23" fmla="*/ 6392 w 375342"/>
                  <a:gd name="connsiteY23" fmla="*/ 178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2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7" y="15802"/>
                      <a:pt x="171869" y="7990"/>
                      <a:pt x="172579" y="178"/>
                    </a:cubicBezTo>
                    <a:lnTo>
                      <a:pt x="166188" y="178"/>
                    </a:lnTo>
                    <a:lnTo>
                      <a:pt x="166188" y="178"/>
                    </a:lnTo>
                    <a:cubicBezTo>
                      <a:pt x="165477" y="7812"/>
                      <a:pt x="164945" y="15624"/>
                      <a:pt x="164767" y="23437"/>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cubicBezTo>
                      <a:pt x="121978"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9" y="4616"/>
                      <a:pt x="82029" y="7102"/>
                    </a:cubicBezTo>
                    <a:cubicBezTo>
                      <a:pt x="69422" y="4971"/>
                      <a:pt x="56639" y="3196"/>
                      <a:pt x="43678" y="2131"/>
                    </a:cubicBezTo>
                    <a:lnTo>
                      <a:pt x="43855" y="178"/>
                    </a:lnTo>
                    <a:lnTo>
                      <a:pt x="37463" y="178"/>
                    </a:lnTo>
                    <a:lnTo>
                      <a:pt x="37463" y="178"/>
                    </a:lnTo>
                    <a:lnTo>
                      <a:pt x="37463" y="1598"/>
                    </a:lnTo>
                    <a:cubicBezTo>
                      <a:pt x="27165" y="888"/>
                      <a:pt x="16868" y="355"/>
                      <a:pt x="6392" y="178"/>
                    </a:cubicBezTo>
                    <a:lnTo>
                      <a:pt x="6392" y="0"/>
                    </a:lnTo>
                    <a:lnTo>
                      <a:pt x="0" y="0"/>
                    </a:lnTo>
                    <a:lnTo>
                      <a:pt x="0" y="3373"/>
                    </a:lnTo>
                    <a:lnTo>
                      <a:pt x="0" y="8345"/>
                    </a:lnTo>
                    <a:lnTo>
                      <a:pt x="3196" y="8345"/>
                    </a:lnTo>
                    <a:cubicBezTo>
                      <a:pt x="151451" y="8345"/>
                      <a:pt x="283194" y="79897"/>
                      <a:pt x="366287" y="190333"/>
                    </a:cubicBezTo>
                    <a:lnTo>
                      <a:pt x="375342" y="190333"/>
                    </a:lnTo>
                    <a:cubicBezTo>
                      <a:pt x="323498" y="120202"/>
                      <a:pt x="253188" y="64628"/>
                      <a:pt x="171159" y="32314"/>
                    </a:cubicBezTo>
                    <a:close/>
                  </a:path>
                </a:pathLst>
              </a:custGeom>
              <a:grpFill/>
              <a:ln w="10769" cap="flat">
                <a:noFill/>
                <a:prstDash val="solid"/>
                <a:miter/>
              </a:ln>
            </p:spPr>
            <p:txBody>
              <a:bodyPr rtlCol="0" anchor="ctr"/>
              <a:lstStyle/>
              <a:p>
                <a:endParaRPr lang="en-US" dirty="0"/>
              </a:p>
            </p:txBody>
          </p:sp>
          <p:sp>
            <p:nvSpPr>
              <p:cNvPr id="1311" name="Freeform: Shape 1310">
                <a:extLst>
                  <a:ext uri="{FF2B5EF4-FFF2-40B4-BE49-F238E27FC236}">
                    <a16:creationId xmlns:a16="http://schemas.microsoft.com/office/drawing/2014/main" id="{D13EEE8D-28D8-48AF-AFDB-F6E7A5F79506}"/>
                  </a:ext>
                </a:extLst>
              </p:cNvPr>
              <p:cNvSpPr/>
              <p:nvPr/>
            </p:nvSpPr>
            <p:spPr>
              <a:xfrm>
                <a:off x="2304965" y="7809530"/>
                <a:ext cx="319768" cy="142394"/>
              </a:xfrm>
              <a:custGeom>
                <a:avLst/>
                <a:gdLst>
                  <a:gd name="connsiteX0" fmla="*/ 0 w 319768"/>
                  <a:gd name="connsiteY0" fmla="*/ 0 h 142394"/>
                  <a:gd name="connsiteX1" fmla="*/ 0 w 319768"/>
                  <a:gd name="connsiteY1" fmla="*/ 6392 h 142394"/>
                  <a:gd name="connsiteX2" fmla="*/ 294557 w 319768"/>
                  <a:gd name="connsiteY2" fmla="*/ 124995 h 142394"/>
                  <a:gd name="connsiteX3" fmla="*/ 310891 w 319768"/>
                  <a:gd name="connsiteY3" fmla="*/ 142395 h 142394"/>
                  <a:gd name="connsiteX4" fmla="*/ 319769 w 319768"/>
                  <a:gd name="connsiteY4" fmla="*/ 142395 h 142394"/>
                  <a:gd name="connsiteX5" fmla="*/ 299173 w 319768"/>
                  <a:gd name="connsiteY5" fmla="*/ 120201 h 142394"/>
                  <a:gd name="connsiteX6" fmla="*/ 0 w 319768"/>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4">
                    <a:moveTo>
                      <a:pt x="0" y="0"/>
                    </a:moveTo>
                    <a:lnTo>
                      <a:pt x="0" y="6392"/>
                    </a:lnTo>
                    <a:cubicBezTo>
                      <a:pt x="109371" y="6392"/>
                      <a:pt x="216257" y="48471"/>
                      <a:pt x="294557" y="124995"/>
                    </a:cubicBezTo>
                    <a:cubicBezTo>
                      <a:pt x="300238" y="130499"/>
                      <a:pt x="305387" y="136536"/>
                      <a:pt x="310891" y="142395"/>
                    </a:cubicBezTo>
                    <a:lnTo>
                      <a:pt x="319769" y="142395"/>
                    </a:lnTo>
                    <a:cubicBezTo>
                      <a:pt x="313022" y="134938"/>
                      <a:pt x="306453" y="127303"/>
                      <a:pt x="299173" y="120201"/>
                    </a:cubicBezTo>
                    <a:cubicBezTo>
                      <a:pt x="219630" y="42790"/>
                      <a:pt x="110969" y="0"/>
                      <a:pt x="0" y="0"/>
                    </a:cubicBezTo>
                    <a:close/>
                  </a:path>
                </a:pathLst>
              </a:custGeom>
              <a:grpFill/>
              <a:ln w="10769" cap="flat">
                <a:noFill/>
                <a:prstDash val="solid"/>
                <a:miter/>
              </a:ln>
            </p:spPr>
            <p:txBody>
              <a:bodyPr rtlCol="0" anchor="ctr"/>
              <a:lstStyle/>
              <a:p>
                <a:endParaRPr lang="en-US" dirty="0"/>
              </a:p>
            </p:txBody>
          </p:sp>
          <p:sp>
            <p:nvSpPr>
              <p:cNvPr id="1312" name="Freeform: Shape 1311">
                <a:extLst>
                  <a:ext uri="{FF2B5EF4-FFF2-40B4-BE49-F238E27FC236}">
                    <a16:creationId xmlns:a16="http://schemas.microsoft.com/office/drawing/2014/main" id="{D790750B-718D-49C4-8040-703A544D3CA7}"/>
                  </a:ext>
                </a:extLst>
              </p:cNvPr>
              <p:cNvSpPr/>
              <p:nvPr/>
            </p:nvSpPr>
            <p:spPr>
              <a:xfrm>
                <a:off x="2305142" y="7903454"/>
                <a:ext cx="176840" cy="48648"/>
              </a:xfrm>
              <a:custGeom>
                <a:avLst/>
                <a:gdLst>
                  <a:gd name="connsiteX0" fmla="*/ 0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8"/>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313" name="Freeform: Shape 1312">
                <a:extLst>
                  <a:ext uri="{FF2B5EF4-FFF2-40B4-BE49-F238E27FC236}">
                    <a16:creationId xmlns:a16="http://schemas.microsoft.com/office/drawing/2014/main" id="{50EED6AA-8CC5-44D5-80AB-5345B2141C79}"/>
                  </a:ext>
                </a:extLst>
              </p:cNvPr>
              <p:cNvSpPr/>
              <p:nvPr/>
            </p:nvSpPr>
            <p:spPr>
              <a:xfrm>
                <a:off x="2304965" y="7854628"/>
                <a:ext cx="253542" cy="97474"/>
              </a:xfrm>
              <a:custGeom>
                <a:avLst/>
                <a:gdLst>
                  <a:gd name="connsiteX0" fmla="*/ 177 w 253542"/>
                  <a:gd name="connsiteY0" fmla="*/ 6569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7" y="6569"/>
                    </a:moveTo>
                    <a:cubicBezTo>
                      <a:pt x="92681" y="6569"/>
                      <a:pt x="177906" y="41014"/>
                      <a:pt x="243955" y="97475"/>
                    </a:cubicBezTo>
                    <a:lnTo>
                      <a:pt x="253542" y="97475"/>
                    </a:lnTo>
                    <a:cubicBezTo>
                      <a:pt x="185718" y="37108"/>
                      <a:pt x="96765" y="0"/>
                      <a:pt x="0" y="0"/>
                    </a:cubicBezTo>
                    <a:lnTo>
                      <a:pt x="0" y="6569"/>
                    </a:lnTo>
                    <a:close/>
                  </a:path>
                </a:pathLst>
              </a:custGeom>
              <a:grpFill/>
              <a:ln w="10769" cap="flat">
                <a:noFill/>
                <a:prstDash val="solid"/>
                <a:miter/>
              </a:ln>
            </p:spPr>
            <p:txBody>
              <a:bodyPr rtlCol="0" anchor="ctr"/>
              <a:lstStyle/>
              <a:p>
                <a:endParaRPr lang="en-US" dirty="0"/>
              </a:p>
            </p:txBody>
          </p:sp>
          <p:sp>
            <p:nvSpPr>
              <p:cNvPr id="1314" name="Freeform: Shape 1313">
                <a:extLst>
                  <a:ext uri="{FF2B5EF4-FFF2-40B4-BE49-F238E27FC236}">
                    <a16:creationId xmlns:a16="http://schemas.microsoft.com/office/drawing/2014/main" id="{B2C588A6-47ED-4417-8145-0CFE5F6BF7DF}"/>
                  </a:ext>
                </a:extLst>
              </p:cNvPr>
              <p:cNvSpPr/>
              <p:nvPr/>
            </p:nvSpPr>
            <p:spPr>
              <a:xfrm>
                <a:off x="1549664" y="3818564"/>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2"/>
                    </a:cubicBezTo>
                    <a:lnTo>
                      <a:pt x="178" y="267212"/>
                    </a:lnTo>
                    <a:lnTo>
                      <a:pt x="6392" y="267212"/>
                    </a:lnTo>
                    <a:cubicBezTo>
                      <a:pt x="21306" y="121444"/>
                      <a:pt x="145592" y="6392"/>
                      <a:pt x="294202" y="6392"/>
                    </a:cubicBezTo>
                    <a:cubicBezTo>
                      <a:pt x="442812" y="6392"/>
                      <a:pt x="567097" y="121444"/>
                      <a:pt x="581834" y="267212"/>
                    </a:cubicBezTo>
                    <a:lnTo>
                      <a:pt x="588048" y="267212"/>
                    </a:lnTo>
                    <a:lnTo>
                      <a:pt x="588226" y="267212"/>
                    </a:lnTo>
                    <a:cubicBezTo>
                      <a:pt x="573489" y="117715"/>
                      <a:pt x="446185" y="0"/>
                      <a:pt x="294202" y="0"/>
                    </a:cubicBezTo>
                    <a:close/>
                  </a:path>
                </a:pathLst>
              </a:custGeom>
              <a:grpFill/>
              <a:ln w="10769" cap="flat">
                <a:noFill/>
                <a:prstDash val="solid"/>
                <a:miter/>
              </a:ln>
            </p:spPr>
            <p:txBody>
              <a:bodyPr rtlCol="0" anchor="ctr"/>
              <a:lstStyle/>
              <a:p>
                <a:endParaRPr lang="en-US" dirty="0"/>
              </a:p>
            </p:txBody>
          </p:sp>
          <p:sp>
            <p:nvSpPr>
              <p:cNvPr id="1315" name="Freeform: Shape 1314">
                <a:extLst>
                  <a:ext uri="{FF2B5EF4-FFF2-40B4-BE49-F238E27FC236}">
                    <a16:creationId xmlns:a16="http://schemas.microsoft.com/office/drawing/2014/main" id="{DE537CAE-98E2-4F60-9849-4ADF700B8381}"/>
                  </a:ext>
                </a:extLst>
              </p:cNvPr>
              <p:cNvSpPr/>
              <p:nvPr/>
            </p:nvSpPr>
            <p:spPr>
              <a:xfrm>
                <a:off x="1420584" y="3674216"/>
                <a:ext cx="846739" cy="411738"/>
              </a:xfrm>
              <a:custGeom>
                <a:avLst/>
                <a:gdLst>
                  <a:gd name="connsiteX0" fmla="*/ 0 w 846739"/>
                  <a:gd name="connsiteY0" fmla="*/ 411560 h 411738"/>
                  <a:gd name="connsiteX1" fmla="*/ 0 w 846739"/>
                  <a:gd name="connsiteY1" fmla="*/ 411560 h 411738"/>
                  <a:gd name="connsiteX2" fmla="*/ 6392 w 846739"/>
                  <a:gd name="connsiteY2" fmla="*/ 411560 h 411738"/>
                  <a:gd name="connsiteX3" fmla="*/ 423281 w 846739"/>
                  <a:gd name="connsiteY3" fmla="*/ 5327 h 411738"/>
                  <a:gd name="connsiteX4" fmla="*/ 714287 w 846739"/>
                  <a:gd name="connsiteY4" fmla="*/ 123930 h 411738"/>
                  <a:gd name="connsiteX5" fmla="*/ 840348 w 846739"/>
                  <a:gd name="connsiteY5" fmla="*/ 411560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0"/>
                    </a:moveTo>
                    <a:lnTo>
                      <a:pt x="0" y="411560"/>
                    </a:lnTo>
                    <a:lnTo>
                      <a:pt x="6392" y="411560"/>
                    </a:lnTo>
                    <a:cubicBezTo>
                      <a:pt x="14382" y="186960"/>
                      <a:pt x="199922" y="5327"/>
                      <a:pt x="423281" y="5327"/>
                    </a:cubicBezTo>
                    <a:cubicBezTo>
                      <a:pt x="532652" y="5327"/>
                      <a:pt x="635809" y="47406"/>
                      <a:pt x="714287" y="123930"/>
                    </a:cubicBezTo>
                    <a:cubicBezTo>
                      <a:pt x="792409" y="200276"/>
                      <a:pt x="837152" y="302367"/>
                      <a:pt x="840348" y="411560"/>
                    </a:cubicBezTo>
                    <a:lnTo>
                      <a:pt x="840348" y="411738"/>
                    </a:lnTo>
                    <a:lnTo>
                      <a:pt x="846740" y="411738"/>
                    </a:lnTo>
                    <a:lnTo>
                      <a:pt x="846740" y="411738"/>
                    </a:lnTo>
                    <a:lnTo>
                      <a:pt x="846740" y="411383"/>
                    </a:lnTo>
                    <a:cubicBezTo>
                      <a:pt x="843544" y="300592"/>
                      <a:pt x="798091" y="196903"/>
                      <a:pt x="718726" y="119314"/>
                    </a:cubicBezTo>
                    <a:cubicBezTo>
                      <a:pt x="644687" y="47051"/>
                      <a:pt x="548632" y="5504"/>
                      <a:pt x="446185" y="0"/>
                    </a:cubicBezTo>
                    <a:lnTo>
                      <a:pt x="401620" y="0"/>
                    </a:lnTo>
                    <a:cubicBezTo>
                      <a:pt x="184475" y="11186"/>
                      <a:pt x="7635" y="190688"/>
                      <a:pt x="0" y="411560"/>
                    </a:cubicBezTo>
                    <a:close/>
                  </a:path>
                </a:pathLst>
              </a:custGeom>
              <a:grpFill/>
              <a:ln w="10769" cap="flat">
                <a:noFill/>
                <a:prstDash val="solid"/>
                <a:miter/>
              </a:ln>
            </p:spPr>
            <p:txBody>
              <a:bodyPr rtlCol="0" anchor="ctr"/>
              <a:lstStyle/>
              <a:p>
                <a:endParaRPr lang="en-US" dirty="0"/>
              </a:p>
            </p:txBody>
          </p:sp>
          <p:sp>
            <p:nvSpPr>
              <p:cNvPr id="1316" name="Freeform: Shape 1315">
                <a:extLst>
                  <a:ext uri="{FF2B5EF4-FFF2-40B4-BE49-F238E27FC236}">
                    <a16:creationId xmlns:a16="http://schemas.microsoft.com/office/drawing/2014/main" id="{CEF28022-CC86-4E76-8841-20938DA66A8D}"/>
                  </a:ext>
                </a:extLst>
              </p:cNvPr>
              <p:cNvSpPr/>
              <p:nvPr/>
            </p:nvSpPr>
            <p:spPr>
              <a:xfrm>
                <a:off x="549875" y="3718071"/>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317" name="Freeform: Shape 1316">
                <a:extLst>
                  <a:ext uri="{FF2B5EF4-FFF2-40B4-BE49-F238E27FC236}">
                    <a16:creationId xmlns:a16="http://schemas.microsoft.com/office/drawing/2014/main" id="{1D57D9DF-372C-42B7-AE8B-2A086F043384}"/>
                  </a:ext>
                </a:extLst>
              </p:cNvPr>
              <p:cNvSpPr/>
              <p:nvPr/>
            </p:nvSpPr>
            <p:spPr>
              <a:xfrm>
                <a:off x="1465505" y="3718071"/>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1318" name="Freeform: Shape 1317">
                <a:extLst>
                  <a:ext uri="{FF2B5EF4-FFF2-40B4-BE49-F238E27FC236}">
                    <a16:creationId xmlns:a16="http://schemas.microsoft.com/office/drawing/2014/main" id="{020B9175-FE72-472D-8B34-5F02DC98B9A8}"/>
                  </a:ext>
                </a:extLst>
              </p:cNvPr>
              <p:cNvSpPr/>
              <p:nvPr/>
            </p:nvSpPr>
            <p:spPr>
              <a:xfrm>
                <a:off x="1505631" y="3766897"/>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3" y="145236"/>
                      <a:pt x="669366"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1319" name="Freeform: Shape 1318">
                <a:extLst>
                  <a:ext uri="{FF2B5EF4-FFF2-40B4-BE49-F238E27FC236}">
                    <a16:creationId xmlns:a16="http://schemas.microsoft.com/office/drawing/2014/main" id="{53CD1CAD-8690-4F97-BB67-5D3157068AAD}"/>
                  </a:ext>
                </a:extLst>
              </p:cNvPr>
              <p:cNvSpPr/>
              <p:nvPr/>
            </p:nvSpPr>
            <p:spPr>
              <a:xfrm>
                <a:off x="504955" y="3674216"/>
                <a:ext cx="846739" cy="411738"/>
              </a:xfrm>
              <a:custGeom>
                <a:avLst/>
                <a:gdLst>
                  <a:gd name="connsiteX0" fmla="*/ 0 w 846739"/>
                  <a:gd name="connsiteY0" fmla="*/ 411560 h 411738"/>
                  <a:gd name="connsiteX1" fmla="*/ 6392 w 846739"/>
                  <a:gd name="connsiteY1" fmla="*/ 411560 h 411738"/>
                  <a:gd name="connsiteX2" fmla="*/ 423281 w 846739"/>
                  <a:gd name="connsiteY2" fmla="*/ 5327 h 411738"/>
                  <a:gd name="connsiteX3" fmla="*/ 714287 w 846739"/>
                  <a:gd name="connsiteY3" fmla="*/ 123930 h 411738"/>
                  <a:gd name="connsiteX4" fmla="*/ 840348 w 846739"/>
                  <a:gd name="connsiteY4" fmla="*/ 411560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8 w 846739"/>
                  <a:gd name="connsiteY9" fmla="*/ 0 h 411738"/>
                  <a:gd name="connsiteX10" fmla="*/ 401442 w 846739"/>
                  <a:gd name="connsiteY10" fmla="*/ 0 h 411738"/>
                  <a:gd name="connsiteX11" fmla="*/ 0 w 846739"/>
                  <a:gd name="connsiteY11"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0"/>
                    </a:moveTo>
                    <a:lnTo>
                      <a:pt x="6392" y="411560"/>
                    </a:lnTo>
                    <a:cubicBezTo>
                      <a:pt x="14382" y="186960"/>
                      <a:pt x="199922" y="5327"/>
                      <a:pt x="423281" y="5327"/>
                    </a:cubicBezTo>
                    <a:cubicBezTo>
                      <a:pt x="532652" y="5327"/>
                      <a:pt x="635987" y="47406"/>
                      <a:pt x="714287" y="123930"/>
                    </a:cubicBezTo>
                    <a:cubicBezTo>
                      <a:pt x="792409" y="200276"/>
                      <a:pt x="837152" y="302367"/>
                      <a:pt x="840348" y="411560"/>
                    </a:cubicBezTo>
                    <a:lnTo>
                      <a:pt x="840348" y="411738"/>
                    </a:lnTo>
                    <a:lnTo>
                      <a:pt x="846740" y="411738"/>
                    </a:lnTo>
                    <a:lnTo>
                      <a:pt x="846740" y="411383"/>
                    </a:lnTo>
                    <a:cubicBezTo>
                      <a:pt x="843544" y="300592"/>
                      <a:pt x="798091" y="196903"/>
                      <a:pt x="718726" y="119314"/>
                    </a:cubicBezTo>
                    <a:cubicBezTo>
                      <a:pt x="644687" y="47051"/>
                      <a:pt x="548632" y="5504"/>
                      <a:pt x="446008" y="0"/>
                    </a:cubicBezTo>
                    <a:lnTo>
                      <a:pt x="401442" y="0"/>
                    </a:lnTo>
                    <a:cubicBezTo>
                      <a:pt x="184653" y="11186"/>
                      <a:pt x="7812" y="190688"/>
                      <a:pt x="0" y="411560"/>
                    </a:cubicBezTo>
                    <a:close/>
                  </a:path>
                </a:pathLst>
              </a:custGeom>
              <a:grpFill/>
              <a:ln w="10769" cap="flat">
                <a:noFill/>
                <a:prstDash val="solid"/>
                <a:miter/>
              </a:ln>
            </p:spPr>
            <p:txBody>
              <a:bodyPr rtlCol="0" anchor="ctr"/>
              <a:lstStyle/>
              <a:p>
                <a:endParaRPr lang="en-US" dirty="0"/>
              </a:p>
            </p:txBody>
          </p:sp>
          <p:sp>
            <p:nvSpPr>
              <p:cNvPr id="1320" name="Freeform: Shape 1319">
                <a:extLst>
                  <a:ext uri="{FF2B5EF4-FFF2-40B4-BE49-F238E27FC236}">
                    <a16:creationId xmlns:a16="http://schemas.microsoft.com/office/drawing/2014/main" id="{926BFE0E-CF42-4469-8931-AE5C01BC806D}"/>
                  </a:ext>
                </a:extLst>
              </p:cNvPr>
              <p:cNvSpPr/>
              <p:nvPr/>
            </p:nvSpPr>
            <p:spPr>
              <a:xfrm>
                <a:off x="2301591"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321" name="Freeform: Shape 1320">
                <a:extLst>
                  <a:ext uri="{FF2B5EF4-FFF2-40B4-BE49-F238E27FC236}">
                    <a16:creationId xmlns:a16="http://schemas.microsoft.com/office/drawing/2014/main" id="{77BAE504-819E-4517-B51A-B2FE8C9DE4A0}"/>
                  </a:ext>
                </a:extLst>
              </p:cNvPr>
              <p:cNvSpPr/>
              <p:nvPr/>
            </p:nvSpPr>
            <p:spPr>
              <a:xfrm>
                <a:off x="2029051" y="3674572"/>
                <a:ext cx="275736" cy="411382"/>
              </a:xfrm>
              <a:custGeom>
                <a:avLst/>
                <a:gdLst>
                  <a:gd name="connsiteX0" fmla="*/ 266859 w 275736"/>
                  <a:gd name="connsiteY0" fmla="*/ 368238 h 411382"/>
                  <a:gd name="connsiteX1" fmla="*/ 267214 w 275736"/>
                  <a:gd name="connsiteY1" fmla="*/ 371789 h 411382"/>
                  <a:gd name="connsiteX2" fmla="*/ 268634 w 275736"/>
                  <a:gd name="connsiteY2" fmla="*/ 390787 h 411382"/>
                  <a:gd name="connsiteX3" fmla="*/ 268989 w 275736"/>
                  <a:gd name="connsiteY3" fmla="*/ 399309 h 411382"/>
                  <a:gd name="connsiteX4" fmla="*/ 269345 w 275736"/>
                  <a:gd name="connsiteY4" fmla="*/ 411383 h 411382"/>
                  <a:gd name="connsiteX5" fmla="*/ 269345 w 275736"/>
                  <a:gd name="connsiteY5" fmla="*/ 411383 h 411382"/>
                  <a:gd name="connsiteX6" fmla="*/ 275736 w 275736"/>
                  <a:gd name="connsiteY6" fmla="*/ 411383 h 411382"/>
                  <a:gd name="connsiteX7" fmla="*/ 272541 w 275736"/>
                  <a:gd name="connsiteY7" fmla="*/ 361136 h 411382"/>
                  <a:gd name="connsiteX8" fmla="*/ 272541 w 275736"/>
                  <a:gd name="connsiteY8" fmla="*/ 360604 h 411382"/>
                  <a:gd name="connsiteX9" fmla="*/ 271653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859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859" y="368238"/>
                    </a:moveTo>
                    <a:lnTo>
                      <a:pt x="267214" y="371789"/>
                    </a:lnTo>
                    <a:cubicBezTo>
                      <a:pt x="267747" y="378004"/>
                      <a:pt x="268279" y="384395"/>
                      <a:pt x="268634" y="390787"/>
                    </a:cubicBezTo>
                    <a:cubicBezTo>
                      <a:pt x="268812" y="393628"/>
                      <a:pt x="268812" y="396469"/>
                      <a:pt x="268989" y="399309"/>
                    </a:cubicBezTo>
                    <a:cubicBezTo>
                      <a:pt x="269167" y="403393"/>
                      <a:pt x="269167" y="407299"/>
                      <a:pt x="269345" y="411383"/>
                    </a:cubicBezTo>
                    <a:lnTo>
                      <a:pt x="269345" y="411383"/>
                    </a:lnTo>
                    <a:lnTo>
                      <a:pt x="275736" y="411383"/>
                    </a:lnTo>
                    <a:cubicBezTo>
                      <a:pt x="275559" y="394338"/>
                      <a:pt x="274494" y="377648"/>
                      <a:pt x="272541" y="361136"/>
                    </a:cubicBezTo>
                    <a:lnTo>
                      <a:pt x="272541" y="360604"/>
                    </a:lnTo>
                    <a:cubicBezTo>
                      <a:pt x="272185" y="358296"/>
                      <a:pt x="271830" y="356165"/>
                      <a:pt x="271653"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8" y="60544"/>
                      <a:pt x="16690" y="0"/>
                    </a:cubicBezTo>
                    <a:lnTo>
                      <a:pt x="0" y="0"/>
                    </a:lnTo>
                    <a:cubicBezTo>
                      <a:pt x="144882" y="64628"/>
                      <a:pt x="249992" y="203295"/>
                      <a:pt x="266859" y="368238"/>
                    </a:cubicBezTo>
                    <a:close/>
                  </a:path>
                </a:pathLst>
              </a:custGeom>
              <a:grpFill/>
              <a:ln w="10769" cap="flat">
                <a:noFill/>
                <a:prstDash val="solid"/>
                <a:miter/>
              </a:ln>
            </p:spPr>
            <p:txBody>
              <a:bodyPr rtlCol="0" anchor="ctr"/>
              <a:lstStyle/>
              <a:p>
                <a:endParaRPr lang="en-US" dirty="0"/>
              </a:p>
            </p:txBody>
          </p:sp>
          <p:sp>
            <p:nvSpPr>
              <p:cNvPr id="1322" name="Freeform: Shape 1321">
                <a:extLst>
                  <a:ext uri="{FF2B5EF4-FFF2-40B4-BE49-F238E27FC236}">
                    <a16:creationId xmlns:a16="http://schemas.microsoft.com/office/drawing/2014/main" id="{D5B4DEE1-0E71-41FA-8B36-73A1B6301ACF}"/>
                  </a:ext>
                </a:extLst>
              </p:cNvPr>
              <p:cNvSpPr/>
              <p:nvPr/>
            </p:nvSpPr>
            <p:spPr>
              <a:xfrm>
                <a:off x="467492"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9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2 w 275558"/>
                  <a:gd name="connsiteY13" fmla="*/ 372677 h 411738"/>
                  <a:gd name="connsiteX14" fmla="*/ 8878 w 275558"/>
                  <a:gd name="connsiteY14" fmla="*/ 368594 h 411738"/>
                  <a:gd name="connsiteX15" fmla="*/ 275559 w 275558"/>
                  <a:gd name="connsiteY15" fmla="*/ 0 h 411738"/>
                  <a:gd name="connsiteX16" fmla="*/ 258692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9"/>
                    </a:lnTo>
                    <a:cubicBezTo>
                      <a:pt x="6214" y="339653"/>
                      <a:pt x="5149" y="346755"/>
                      <a:pt x="4084" y="353857"/>
                    </a:cubicBezTo>
                    <a:cubicBezTo>
                      <a:pt x="3729" y="356165"/>
                      <a:pt x="3373" y="358473"/>
                      <a:pt x="3196" y="360959"/>
                    </a:cubicBezTo>
                    <a:lnTo>
                      <a:pt x="3196" y="361492"/>
                    </a:lnTo>
                    <a:cubicBezTo>
                      <a:pt x="1243" y="378004"/>
                      <a:pt x="178" y="394871"/>
                      <a:pt x="0" y="411738"/>
                    </a:cubicBezTo>
                    <a:lnTo>
                      <a:pt x="0" y="411738"/>
                    </a:lnTo>
                    <a:lnTo>
                      <a:pt x="6392" y="411738"/>
                    </a:lnTo>
                    <a:lnTo>
                      <a:pt x="6392" y="411738"/>
                    </a:lnTo>
                    <a:cubicBezTo>
                      <a:pt x="6392" y="407832"/>
                      <a:pt x="6569" y="403926"/>
                      <a:pt x="6747" y="400198"/>
                    </a:cubicBezTo>
                    <a:cubicBezTo>
                      <a:pt x="6924" y="397179"/>
                      <a:pt x="6924" y="394161"/>
                      <a:pt x="7102" y="391143"/>
                    </a:cubicBezTo>
                    <a:cubicBezTo>
                      <a:pt x="7457" y="384928"/>
                      <a:pt x="7990" y="378892"/>
                      <a:pt x="8522" y="372677"/>
                    </a:cubicBezTo>
                    <a:lnTo>
                      <a:pt x="8878" y="368594"/>
                    </a:lnTo>
                    <a:cubicBezTo>
                      <a:pt x="25745" y="203827"/>
                      <a:pt x="130855" y="65161"/>
                      <a:pt x="275559" y="0"/>
                    </a:cubicBezTo>
                    <a:lnTo>
                      <a:pt x="258692"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1323" name="Freeform: Shape 1322">
                <a:extLst>
                  <a:ext uri="{FF2B5EF4-FFF2-40B4-BE49-F238E27FC236}">
                    <a16:creationId xmlns:a16="http://schemas.microsoft.com/office/drawing/2014/main" id="{03E31FB8-B437-4722-B91D-1302D34D2DC8}"/>
                  </a:ext>
                </a:extLst>
              </p:cNvPr>
              <p:cNvSpPr/>
              <p:nvPr/>
            </p:nvSpPr>
            <p:spPr>
              <a:xfrm>
                <a:off x="1113954" y="3674216"/>
                <a:ext cx="544725" cy="411738"/>
              </a:xfrm>
              <a:custGeom>
                <a:avLst/>
                <a:gdLst>
                  <a:gd name="connsiteX0" fmla="*/ 266504 w 544725"/>
                  <a:gd name="connsiteY0" fmla="*/ 368593 h 411738"/>
                  <a:gd name="connsiteX1" fmla="*/ 266859 w 544725"/>
                  <a:gd name="connsiteY1" fmla="*/ 372144 h 411738"/>
                  <a:gd name="connsiteX2" fmla="*/ 268279 w 544725"/>
                  <a:gd name="connsiteY2" fmla="*/ 391142 h 411738"/>
                  <a:gd name="connsiteX3" fmla="*/ 268634 w 544725"/>
                  <a:gd name="connsiteY3" fmla="*/ 399665 h 411738"/>
                  <a:gd name="connsiteX4" fmla="*/ 268989 w 544725"/>
                  <a:gd name="connsiteY4" fmla="*/ 411738 h 411738"/>
                  <a:gd name="connsiteX5" fmla="*/ 268989 w 544725"/>
                  <a:gd name="connsiteY5" fmla="*/ 411738 h 411738"/>
                  <a:gd name="connsiteX6" fmla="*/ 275559 w 544725"/>
                  <a:gd name="connsiteY6" fmla="*/ 411738 h 411738"/>
                  <a:gd name="connsiteX7" fmla="*/ 275559 w 544725"/>
                  <a:gd name="connsiteY7" fmla="*/ 411738 h 411738"/>
                  <a:gd name="connsiteX8" fmla="*/ 275914 w 544725"/>
                  <a:gd name="connsiteY8" fmla="*/ 400197 h 411738"/>
                  <a:gd name="connsiteX9" fmla="*/ 276269 w 544725"/>
                  <a:gd name="connsiteY9" fmla="*/ 391142 h 411738"/>
                  <a:gd name="connsiteX10" fmla="*/ 277689 w 544725"/>
                  <a:gd name="connsiteY10" fmla="*/ 372677 h 411738"/>
                  <a:gd name="connsiteX11" fmla="*/ 278045 w 544725"/>
                  <a:gd name="connsiteY11" fmla="*/ 368593 h 411738"/>
                  <a:gd name="connsiteX12" fmla="*/ 544726 w 544725"/>
                  <a:gd name="connsiteY12" fmla="*/ 0 h 411738"/>
                  <a:gd name="connsiteX13" fmla="*/ 528036 w 544725"/>
                  <a:gd name="connsiteY13" fmla="*/ 0 h 411738"/>
                  <a:gd name="connsiteX14" fmla="*/ 280885 w 544725"/>
                  <a:gd name="connsiteY14" fmla="*/ 311955 h 411738"/>
                  <a:gd name="connsiteX15" fmla="*/ 280353 w 544725"/>
                  <a:gd name="connsiteY15" fmla="*/ 314263 h 411738"/>
                  <a:gd name="connsiteX16" fmla="*/ 277512 w 544725"/>
                  <a:gd name="connsiteY16" fmla="*/ 328112 h 411738"/>
                  <a:gd name="connsiteX17" fmla="*/ 276624 w 544725"/>
                  <a:gd name="connsiteY17" fmla="*/ 332728 h 411738"/>
                  <a:gd name="connsiteX18" fmla="*/ 273428 w 544725"/>
                  <a:gd name="connsiteY18" fmla="*/ 353679 h 411738"/>
                  <a:gd name="connsiteX19" fmla="*/ 272540 w 544725"/>
                  <a:gd name="connsiteY19" fmla="*/ 360781 h 411738"/>
                  <a:gd name="connsiteX20" fmla="*/ 271653 w 544725"/>
                  <a:gd name="connsiteY20" fmla="*/ 354034 h 411738"/>
                  <a:gd name="connsiteX21" fmla="*/ 268279 w 544725"/>
                  <a:gd name="connsiteY21" fmla="*/ 332373 h 411738"/>
                  <a:gd name="connsiteX22" fmla="*/ 267569 w 544725"/>
                  <a:gd name="connsiteY22" fmla="*/ 328290 h 411738"/>
                  <a:gd name="connsiteX23" fmla="*/ 264551 w 544725"/>
                  <a:gd name="connsiteY23" fmla="*/ 314263 h 411738"/>
                  <a:gd name="connsiteX24" fmla="*/ 264018 w 544725"/>
                  <a:gd name="connsiteY24" fmla="*/ 312310 h 411738"/>
                  <a:gd name="connsiteX25" fmla="*/ 16690 w 544725"/>
                  <a:gd name="connsiteY25" fmla="*/ 177 h 411738"/>
                  <a:gd name="connsiteX26" fmla="*/ 0 w 544725"/>
                  <a:gd name="connsiteY26" fmla="*/ 177 h 411738"/>
                  <a:gd name="connsiteX27" fmla="*/ 266504 w 544725"/>
                  <a:gd name="connsiteY27" fmla="*/ 368593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725" h="411738">
                    <a:moveTo>
                      <a:pt x="266504" y="368593"/>
                    </a:moveTo>
                    <a:lnTo>
                      <a:pt x="266859" y="372144"/>
                    </a:lnTo>
                    <a:cubicBezTo>
                      <a:pt x="267392" y="378359"/>
                      <a:pt x="267924" y="384751"/>
                      <a:pt x="268279" y="391142"/>
                    </a:cubicBezTo>
                    <a:cubicBezTo>
                      <a:pt x="268457" y="393983"/>
                      <a:pt x="268457" y="396824"/>
                      <a:pt x="268634" y="399665"/>
                    </a:cubicBezTo>
                    <a:cubicBezTo>
                      <a:pt x="268812" y="403748"/>
                      <a:pt x="268812" y="407654"/>
                      <a:pt x="268989" y="411738"/>
                    </a:cubicBezTo>
                    <a:lnTo>
                      <a:pt x="268989" y="411738"/>
                    </a:lnTo>
                    <a:lnTo>
                      <a:pt x="275559" y="411738"/>
                    </a:lnTo>
                    <a:lnTo>
                      <a:pt x="275559" y="411738"/>
                    </a:lnTo>
                    <a:cubicBezTo>
                      <a:pt x="275559" y="407832"/>
                      <a:pt x="275736" y="403926"/>
                      <a:pt x="275914" y="400197"/>
                    </a:cubicBezTo>
                    <a:cubicBezTo>
                      <a:pt x="275914" y="397179"/>
                      <a:pt x="276091" y="394161"/>
                      <a:pt x="276269" y="391142"/>
                    </a:cubicBezTo>
                    <a:cubicBezTo>
                      <a:pt x="276624" y="384928"/>
                      <a:pt x="277157" y="378891"/>
                      <a:pt x="277689" y="372677"/>
                    </a:cubicBezTo>
                    <a:lnTo>
                      <a:pt x="278045" y="368593"/>
                    </a:lnTo>
                    <a:cubicBezTo>
                      <a:pt x="294912" y="203827"/>
                      <a:pt x="400022" y="65161"/>
                      <a:pt x="544726" y="0"/>
                    </a:cubicBezTo>
                    <a:lnTo>
                      <a:pt x="528036" y="0"/>
                    </a:lnTo>
                    <a:cubicBezTo>
                      <a:pt x="404816" y="60545"/>
                      <a:pt x="312134" y="174532"/>
                      <a:pt x="280885" y="311955"/>
                    </a:cubicBezTo>
                    <a:lnTo>
                      <a:pt x="280353" y="314263"/>
                    </a:lnTo>
                    <a:cubicBezTo>
                      <a:pt x="279287" y="318879"/>
                      <a:pt x="278400" y="323496"/>
                      <a:pt x="277512" y="328112"/>
                    </a:cubicBezTo>
                    <a:lnTo>
                      <a:pt x="276624" y="332728"/>
                    </a:lnTo>
                    <a:cubicBezTo>
                      <a:pt x="275381" y="339653"/>
                      <a:pt x="274316" y="346577"/>
                      <a:pt x="273428" y="353679"/>
                    </a:cubicBezTo>
                    <a:cubicBezTo>
                      <a:pt x="273073" y="355988"/>
                      <a:pt x="272718" y="358473"/>
                      <a:pt x="272540" y="360781"/>
                    </a:cubicBezTo>
                    <a:cubicBezTo>
                      <a:pt x="272185" y="358473"/>
                      <a:pt x="271830" y="356342"/>
                      <a:pt x="271653" y="354034"/>
                    </a:cubicBezTo>
                    <a:cubicBezTo>
                      <a:pt x="270765" y="346755"/>
                      <a:pt x="269522" y="339475"/>
                      <a:pt x="268279" y="332373"/>
                    </a:cubicBezTo>
                    <a:lnTo>
                      <a:pt x="267569" y="328290"/>
                    </a:lnTo>
                    <a:cubicBezTo>
                      <a:pt x="266681" y="323496"/>
                      <a:pt x="265616" y="318879"/>
                      <a:pt x="264551" y="314263"/>
                    </a:cubicBezTo>
                    <a:lnTo>
                      <a:pt x="264018" y="312310"/>
                    </a:lnTo>
                    <a:cubicBezTo>
                      <a:pt x="232769" y="174886"/>
                      <a:pt x="140087" y="60722"/>
                      <a:pt x="16690" y="177"/>
                    </a:cubicBezTo>
                    <a:lnTo>
                      <a:pt x="0" y="177"/>
                    </a:lnTo>
                    <a:cubicBezTo>
                      <a:pt x="144526" y="64983"/>
                      <a:pt x="249636" y="203650"/>
                      <a:pt x="266504" y="368593"/>
                    </a:cubicBezTo>
                    <a:close/>
                  </a:path>
                </a:pathLst>
              </a:custGeom>
              <a:grpFill/>
              <a:ln w="10769" cap="flat">
                <a:noFill/>
                <a:prstDash val="solid"/>
                <a:miter/>
              </a:ln>
            </p:spPr>
            <p:txBody>
              <a:bodyPr rtlCol="0" anchor="ctr"/>
              <a:lstStyle/>
              <a:p>
                <a:endParaRPr lang="en-US" dirty="0"/>
              </a:p>
            </p:txBody>
          </p:sp>
          <p:sp>
            <p:nvSpPr>
              <p:cNvPr id="1324" name="Freeform: Shape 1323">
                <a:extLst>
                  <a:ext uri="{FF2B5EF4-FFF2-40B4-BE49-F238E27FC236}">
                    <a16:creationId xmlns:a16="http://schemas.microsoft.com/office/drawing/2014/main" id="{48350340-015D-4DA0-B713-3DB36A6E979B}"/>
                  </a:ext>
                </a:extLst>
              </p:cNvPr>
              <p:cNvSpPr/>
              <p:nvPr/>
            </p:nvSpPr>
            <p:spPr>
              <a:xfrm>
                <a:off x="590179" y="3766720"/>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9"/>
                      <a:pt x="635277" y="156599"/>
                      <a:pt x="575087" y="97298"/>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325" name="Freeform: Shape 1324">
                <a:extLst>
                  <a:ext uri="{FF2B5EF4-FFF2-40B4-BE49-F238E27FC236}">
                    <a16:creationId xmlns:a16="http://schemas.microsoft.com/office/drawing/2014/main" id="{49AE7C17-7609-493C-ACB3-CFD7032E3886}"/>
                  </a:ext>
                </a:extLst>
              </p:cNvPr>
              <p:cNvSpPr/>
              <p:nvPr/>
            </p:nvSpPr>
            <p:spPr>
              <a:xfrm>
                <a:off x="634034" y="3818564"/>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715"/>
                      <a:pt x="446363" y="0"/>
                      <a:pt x="294202" y="0"/>
                    </a:cubicBezTo>
                    <a:close/>
                  </a:path>
                </a:pathLst>
              </a:custGeom>
              <a:grpFill/>
              <a:ln w="10769" cap="flat">
                <a:noFill/>
                <a:prstDash val="solid"/>
                <a:miter/>
              </a:ln>
            </p:spPr>
            <p:txBody>
              <a:bodyPr rtlCol="0" anchor="ctr"/>
              <a:lstStyle/>
              <a:p>
                <a:endParaRPr lang="en-US" dirty="0"/>
              </a:p>
            </p:txBody>
          </p:sp>
          <p:sp>
            <p:nvSpPr>
              <p:cNvPr id="1326" name="Freeform: Shape 1325">
                <a:extLst>
                  <a:ext uri="{FF2B5EF4-FFF2-40B4-BE49-F238E27FC236}">
                    <a16:creationId xmlns:a16="http://schemas.microsoft.com/office/drawing/2014/main" id="{E8B3828C-2A7A-4970-9BC7-D314225B2BCB}"/>
                  </a:ext>
                </a:extLst>
              </p:cNvPr>
              <p:cNvSpPr/>
              <p:nvPr/>
            </p:nvSpPr>
            <p:spPr>
              <a:xfrm>
                <a:off x="1549664" y="4737562"/>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5"/>
                      <a:pt x="145592" y="6392"/>
                      <a:pt x="294202" y="6392"/>
                    </a:cubicBezTo>
                    <a:cubicBezTo>
                      <a:pt x="442812"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327" name="Freeform: Shape 1326">
                <a:extLst>
                  <a:ext uri="{FF2B5EF4-FFF2-40B4-BE49-F238E27FC236}">
                    <a16:creationId xmlns:a16="http://schemas.microsoft.com/office/drawing/2014/main" id="{B0C10AAA-30E0-4817-8139-D9BD97236DB0}"/>
                  </a:ext>
                </a:extLst>
              </p:cNvPr>
              <p:cNvSpPr/>
              <p:nvPr/>
            </p:nvSpPr>
            <p:spPr>
              <a:xfrm>
                <a:off x="1420584" y="4591972"/>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9 w 846917"/>
                  <a:gd name="connsiteY6" fmla="*/ 6569 h 412803"/>
                  <a:gd name="connsiteX7" fmla="*/ 714464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90"/>
                      <a:pt x="534250" y="0"/>
                      <a:pt x="423281" y="0"/>
                    </a:cubicBezTo>
                    <a:cubicBezTo>
                      <a:pt x="196371" y="0"/>
                      <a:pt x="7990" y="184652"/>
                      <a:pt x="0" y="412803"/>
                    </a:cubicBezTo>
                    <a:lnTo>
                      <a:pt x="177" y="412803"/>
                    </a:lnTo>
                    <a:lnTo>
                      <a:pt x="6569" y="412803"/>
                    </a:lnTo>
                    <a:cubicBezTo>
                      <a:pt x="14559" y="188203"/>
                      <a:pt x="200100" y="6569"/>
                      <a:pt x="423459" y="6569"/>
                    </a:cubicBezTo>
                    <a:cubicBezTo>
                      <a:pt x="532830" y="6569"/>
                      <a:pt x="635987" y="48648"/>
                      <a:pt x="714464" y="125172"/>
                    </a:cubicBezTo>
                    <a:cubicBezTo>
                      <a:pt x="792587" y="201519"/>
                      <a:pt x="837329"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328" name="Freeform: Shape 1327">
                <a:extLst>
                  <a:ext uri="{FF2B5EF4-FFF2-40B4-BE49-F238E27FC236}">
                    <a16:creationId xmlns:a16="http://schemas.microsoft.com/office/drawing/2014/main" id="{93AC4B86-C813-4601-BC36-88984587602C}"/>
                  </a:ext>
                </a:extLst>
              </p:cNvPr>
              <p:cNvSpPr/>
              <p:nvPr/>
            </p:nvSpPr>
            <p:spPr>
              <a:xfrm>
                <a:off x="549875" y="4637069"/>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1"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329" name="Freeform: Shape 1328">
                <a:extLst>
                  <a:ext uri="{FF2B5EF4-FFF2-40B4-BE49-F238E27FC236}">
                    <a16:creationId xmlns:a16="http://schemas.microsoft.com/office/drawing/2014/main" id="{C514ECDF-8082-4FF7-8ED1-B6FBAEF290C3}"/>
                  </a:ext>
                </a:extLst>
              </p:cNvPr>
              <p:cNvSpPr/>
              <p:nvPr/>
            </p:nvSpPr>
            <p:spPr>
              <a:xfrm>
                <a:off x="1465505" y="4637069"/>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1" y="367706"/>
                    </a:lnTo>
                    <a:lnTo>
                      <a:pt x="756721"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1330" name="Freeform: Shape 1329">
                <a:extLst>
                  <a:ext uri="{FF2B5EF4-FFF2-40B4-BE49-F238E27FC236}">
                    <a16:creationId xmlns:a16="http://schemas.microsoft.com/office/drawing/2014/main" id="{13CF6D1B-A9BB-4D32-9B89-F8EEA93BD860}"/>
                  </a:ext>
                </a:extLst>
              </p:cNvPr>
              <p:cNvSpPr/>
              <p:nvPr/>
            </p:nvSpPr>
            <p:spPr>
              <a:xfrm>
                <a:off x="1505631" y="4685896"/>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4"/>
                      <a:pt x="427542"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3" y="145236"/>
                      <a:pt x="669366"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1331" name="Freeform: Shape 1330">
                <a:extLst>
                  <a:ext uri="{FF2B5EF4-FFF2-40B4-BE49-F238E27FC236}">
                    <a16:creationId xmlns:a16="http://schemas.microsoft.com/office/drawing/2014/main" id="{3F1D287C-49E3-4533-8378-9BD568CBF529}"/>
                  </a:ext>
                </a:extLst>
              </p:cNvPr>
              <p:cNvSpPr/>
              <p:nvPr/>
            </p:nvSpPr>
            <p:spPr>
              <a:xfrm>
                <a:off x="504955" y="459197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200100"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544" y="301479"/>
                      <a:pt x="798091" y="197790"/>
                      <a:pt x="718726" y="120379"/>
                    </a:cubicBezTo>
                    <a:close/>
                  </a:path>
                </a:pathLst>
              </a:custGeom>
              <a:grpFill/>
              <a:ln w="10769" cap="flat">
                <a:noFill/>
                <a:prstDash val="solid"/>
                <a:miter/>
              </a:ln>
            </p:spPr>
            <p:txBody>
              <a:bodyPr rtlCol="0" anchor="ctr"/>
              <a:lstStyle/>
              <a:p>
                <a:endParaRPr lang="en-US" dirty="0"/>
              </a:p>
            </p:txBody>
          </p:sp>
          <p:sp>
            <p:nvSpPr>
              <p:cNvPr id="1332" name="Freeform: Shape 1331">
                <a:extLst>
                  <a:ext uri="{FF2B5EF4-FFF2-40B4-BE49-F238E27FC236}">
                    <a16:creationId xmlns:a16="http://schemas.microsoft.com/office/drawing/2014/main" id="{1C69ACD5-1E01-4CE2-857F-B9D6C3BF6B73}"/>
                  </a:ext>
                </a:extLst>
              </p:cNvPr>
              <p:cNvSpPr/>
              <p:nvPr/>
            </p:nvSpPr>
            <p:spPr>
              <a:xfrm>
                <a:off x="2301591"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1333" name="Freeform: Shape 1332">
                <a:extLst>
                  <a:ext uri="{FF2B5EF4-FFF2-40B4-BE49-F238E27FC236}">
                    <a16:creationId xmlns:a16="http://schemas.microsoft.com/office/drawing/2014/main" id="{9E31980D-533E-4490-B0B8-D2FF3F038BB2}"/>
                  </a:ext>
                </a:extLst>
              </p:cNvPr>
              <p:cNvSpPr/>
              <p:nvPr/>
            </p:nvSpPr>
            <p:spPr>
              <a:xfrm>
                <a:off x="467137" y="4085599"/>
                <a:ext cx="1838183" cy="919353"/>
              </a:xfrm>
              <a:custGeom>
                <a:avLst/>
                <a:gdLst>
                  <a:gd name="connsiteX0" fmla="*/ 1831081 w 1838183"/>
                  <a:gd name="connsiteY0" fmla="*/ 1953 h 919353"/>
                  <a:gd name="connsiteX1" fmla="*/ 1800010 w 1838183"/>
                  <a:gd name="connsiteY1" fmla="*/ 3196 h 919353"/>
                  <a:gd name="connsiteX2" fmla="*/ 1800010 w 1838183"/>
                  <a:gd name="connsiteY2" fmla="*/ 1776 h 919353"/>
                  <a:gd name="connsiteX3" fmla="*/ 1800010 w 1838183"/>
                  <a:gd name="connsiteY3" fmla="*/ 177 h 919353"/>
                  <a:gd name="connsiteX4" fmla="*/ 1793618 w 1838183"/>
                  <a:gd name="connsiteY4" fmla="*/ 177 h 919353"/>
                  <a:gd name="connsiteX5" fmla="*/ 1793440 w 1838183"/>
                  <a:gd name="connsiteY5" fmla="*/ 177 h 919353"/>
                  <a:gd name="connsiteX6" fmla="*/ 1793618 w 1838183"/>
                  <a:gd name="connsiteY6" fmla="*/ 1953 h 919353"/>
                  <a:gd name="connsiteX7" fmla="*/ 1793618 w 1838183"/>
                  <a:gd name="connsiteY7" fmla="*/ 3729 h 919353"/>
                  <a:gd name="connsiteX8" fmla="*/ 1755090 w 1838183"/>
                  <a:gd name="connsiteY8" fmla="*/ 8877 h 919353"/>
                  <a:gd name="connsiteX9" fmla="*/ 1754734 w 1838183"/>
                  <a:gd name="connsiteY9" fmla="*/ 177 h 919353"/>
                  <a:gd name="connsiteX10" fmla="*/ 1748343 w 1838183"/>
                  <a:gd name="connsiteY10" fmla="*/ 177 h 919353"/>
                  <a:gd name="connsiteX11" fmla="*/ 1748343 w 1838183"/>
                  <a:gd name="connsiteY11" fmla="*/ 177 h 919353"/>
                  <a:gd name="connsiteX12" fmla="*/ 1748698 w 1838183"/>
                  <a:gd name="connsiteY12" fmla="*/ 10120 h 919353"/>
                  <a:gd name="connsiteX13" fmla="*/ 1715141 w 1838183"/>
                  <a:gd name="connsiteY13" fmla="*/ 17755 h 919353"/>
                  <a:gd name="connsiteX14" fmla="*/ 1715141 w 1838183"/>
                  <a:gd name="connsiteY14" fmla="*/ 16512 h 919353"/>
                  <a:gd name="connsiteX15" fmla="*/ 1714430 w 1838183"/>
                  <a:gd name="connsiteY15" fmla="*/ 355 h 919353"/>
                  <a:gd name="connsiteX16" fmla="*/ 1708039 w 1838183"/>
                  <a:gd name="connsiteY16" fmla="*/ 355 h 919353"/>
                  <a:gd name="connsiteX17" fmla="*/ 1708039 w 1838183"/>
                  <a:gd name="connsiteY17" fmla="*/ 355 h 919353"/>
                  <a:gd name="connsiteX18" fmla="*/ 1708749 w 1838183"/>
                  <a:gd name="connsiteY18" fmla="*/ 16690 h 919353"/>
                  <a:gd name="connsiteX19" fmla="*/ 1708749 w 1838183"/>
                  <a:gd name="connsiteY19" fmla="*/ 19708 h 919353"/>
                  <a:gd name="connsiteX20" fmla="*/ 1672351 w 1838183"/>
                  <a:gd name="connsiteY20" fmla="*/ 31781 h 919353"/>
                  <a:gd name="connsiteX21" fmla="*/ 1672351 w 1838183"/>
                  <a:gd name="connsiteY21" fmla="*/ 25922 h 919353"/>
                  <a:gd name="connsiteX22" fmla="*/ 1670753 w 1838183"/>
                  <a:gd name="connsiteY22" fmla="*/ 533 h 919353"/>
                  <a:gd name="connsiteX23" fmla="*/ 1664539 w 1838183"/>
                  <a:gd name="connsiteY23" fmla="*/ 533 h 919353"/>
                  <a:gd name="connsiteX24" fmla="*/ 1664361 w 1838183"/>
                  <a:gd name="connsiteY24" fmla="*/ 533 h 919353"/>
                  <a:gd name="connsiteX25" fmla="*/ 1666137 w 1838183"/>
                  <a:gd name="connsiteY25" fmla="*/ 26100 h 919353"/>
                  <a:gd name="connsiteX26" fmla="*/ 1666137 w 1838183"/>
                  <a:gd name="connsiteY26" fmla="*/ 34445 h 919353"/>
                  <a:gd name="connsiteX27" fmla="*/ 1385429 w 1838183"/>
                  <a:gd name="connsiteY27" fmla="*/ 361492 h 919353"/>
                  <a:gd name="connsiteX28" fmla="*/ 1384896 w 1838183"/>
                  <a:gd name="connsiteY28" fmla="*/ 363800 h 919353"/>
                  <a:gd name="connsiteX29" fmla="*/ 1382055 w 1838183"/>
                  <a:gd name="connsiteY29" fmla="*/ 377649 h 919353"/>
                  <a:gd name="connsiteX30" fmla="*/ 1381168 w 1838183"/>
                  <a:gd name="connsiteY30" fmla="*/ 382265 h 919353"/>
                  <a:gd name="connsiteX31" fmla="*/ 1377794 w 1838183"/>
                  <a:gd name="connsiteY31" fmla="*/ 403216 h 919353"/>
                  <a:gd name="connsiteX32" fmla="*/ 1376906 w 1838183"/>
                  <a:gd name="connsiteY32" fmla="*/ 410318 h 919353"/>
                  <a:gd name="connsiteX33" fmla="*/ 1376019 w 1838183"/>
                  <a:gd name="connsiteY33" fmla="*/ 403571 h 919353"/>
                  <a:gd name="connsiteX34" fmla="*/ 1372645 w 1838183"/>
                  <a:gd name="connsiteY34" fmla="*/ 381910 h 919353"/>
                  <a:gd name="connsiteX35" fmla="*/ 1371935 w 1838183"/>
                  <a:gd name="connsiteY35" fmla="*/ 377826 h 919353"/>
                  <a:gd name="connsiteX36" fmla="*/ 1368917 w 1838183"/>
                  <a:gd name="connsiteY36" fmla="*/ 363800 h 919353"/>
                  <a:gd name="connsiteX37" fmla="*/ 1368384 w 1838183"/>
                  <a:gd name="connsiteY37" fmla="*/ 361847 h 919353"/>
                  <a:gd name="connsiteX38" fmla="*/ 1087499 w 1838183"/>
                  <a:gd name="connsiteY38" fmla="*/ 34622 h 919353"/>
                  <a:gd name="connsiteX39" fmla="*/ 1087499 w 1838183"/>
                  <a:gd name="connsiteY39" fmla="*/ 26277 h 919353"/>
                  <a:gd name="connsiteX40" fmla="*/ 1089274 w 1838183"/>
                  <a:gd name="connsiteY40" fmla="*/ 710 h 919353"/>
                  <a:gd name="connsiteX41" fmla="*/ 1089097 w 1838183"/>
                  <a:gd name="connsiteY41" fmla="*/ 710 h 919353"/>
                  <a:gd name="connsiteX42" fmla="*/ 1082882 w 1838183"/>
                  <a:gd name="connsiteY42" fmla="*/ 710 h 919353"/>
                  <a:gd name="connsiteX43" fmla="*/ 1081284 w 1838183"/>
                  <a:gd name="connsiteY43" fmla="*/ 26100 h 919353"/>
                  <a:gd name="connsiteX44" fmla="*/ 1081284 w 1838183"/>
                  <a:gd name="connsiteY44" fmla="*/ 31959 h 919353"/>
                  <a:gd name="connsiteX45" fmla="*/ 1044709 w 1838183"/>
                  <a:gd name="connsiteY45" fmla="*/ 19885 h 919353"/>
                  <a:gd name="connsiteX46" fmla="*/ 1044709 w 1838183"/>
                  <a:gd name="connsiteY46" fmla="*/ 16867 h 919353"/>
                  <a:gd name="connsiteX47" fmla="*/ 1045419 w 1838183"/>
                  <a:gd name="connsiteY47" fmla="*/ 533 h 919353"/>
                  <a:gd name="connsiteX48" fmla="*/ 1045241 w 1838183"/>
                  <a:gd name="connsiteY48" fmla="*/ 533 h 919353"/>
                  <a:gd name="connsiteX49" fmla="*/ 1038850 w 1838183"/>
                  <a:gd name="connsiteY49" fmla="*/ 533 h 919353"/>
                  <a:gd name="connsiteX50" fmla="*/ 1038139 w 1838183"/>
                  <a:gd name="connsiteY50" fmla="*/ 16690 h 919353"/>
                  <a:gd name="connsiteX51" fmla="*/ 1038139 w 1838183"/>
                  <a:gd name="connsiteY51" fmla="*/ 17932 h 919353"/>
                  <a:gd name="connsiteX52" fmla="*/ 1004582 w 1838183"/>
                  <a:gd name="connsiteY52" fmla="*/ 10298 h 919353"/>
                  <a:gd name="connsiteX53" fmla="*/ 1004938 w 1838183"/>
                  <a:gd name="connsiteY53" fmla="*/ 355 h 919353"/>
                  <a:gd name="connsiteX54" fmla="*/ 1004938 w 1838183"/>
                  <a:gd name="connsiteY54" fmla="*/ 355 h 919353"/>
                  <a:gd name="connsiteX55" fmla="*/ 998546 w 1838183"/>
                  <a:gd name="connsiteY55" fmla="*/ 355 h 919353"/>
                  <a:gd name="connsiteX56" fmla="*/ 998190 w 1838183"/>
                  <a:gd name="connsiteY56" fmla="*/ 9055 h 919353"/>
                  <a:gd name="connsiteX57" fmla="*/ 959840 w 1838183"/>
                  <a:gd name="connsiteY57" fmla="*/ 4084 h 919353"/>
                  <a:gd name="connsiteX58" fmla="*/ 960017 w 1838183"/>
                  <a:gd name="connsiteY58" fmla="*/ 355 h 919353"/>
                  <a:gd name="connsiteX59" fmla="*/ 959840 w 1838183"/>
                  <a:gd name="connsiteY59" fmla="*/ 355 h 919353"/>
                  <a:gd name="connsiteX60" fmla="*/ 953448 w 1838183"/>
                  <a:gd name="connsiteY60" fmla="*/ 355 h 919353"/>
                  <a:gd name="connsiteX61" fmla="*/ 953270 w 1838183"/>
                  <a:gd name="connsiteY61" fmla="*/ 3196 h 919353"/>
                  <a:gd name="connsiteX62" fmla="*/ 922199 w 1838183"/>
                  <a:gd name="connsiteY62" fmla="*/ 1065 h 919353"/>
                  <a:gd name="connsiteX63" fmla="*/ 922199 w 1838183"/>
                  <a:gd name="connsiteY63" fmla="*/ 0 h 919353"/>
                  <a:gd name="connsiteX64" fmla="*/ 915629 w 1838183"/>
                  <a:gd name="connsiteY64" fmla="*/ 0 h 919353"/>
                  <a:gd name="connsiteX65" fmla="*/ 915629 w 1838183"/>
                  <a:gd name="connsiteY65" fmla="*/ 1065 h 919353"/>
                  <a:gd name="connsiteX66" fmla="*/ 884558 w 1838183"/>
                  <a:gd name="connsiteY66" fmla="*/ 1598 h 919353"/>
                  <a:gd name="connsiteX67" fmla="*/ 884558 w 1838183"/>
                  <a:gd name="connsiteY67" fmla="*/ 177 h 919353"/>
                  <a:gd name="connsiteX68" fmla="*/ 878166 w 1838183"/>
                  <a:gd name="connsiteY68" fmla="*/ 177 h 919353"/>
                  <a:gd name="connsiteX69" fmla="*/ 878166 w 1838183"/>
                  <a:gd name="connsiteY69" fmla="*/ 2131 h 919353"/>
                  <a:gd name="connsiteX70" fmla="*/ 839815 w 1838183"/>
                  <a:gd name="connsiteY70" fmla="*/ 7102 h 919353"/>
                  <a:gd name="connsiteX71" fmla="*/ 839460 w 1838183"/>
                  <a:gd name="connsiteY71" fmla="*/ 0 h 919353"/>
                  <a:gd name="connsiteX72" fmla="*/ 833068 w 1838183"/>
                  <a:gd name="connsiteY72" fmla="*/ 0 h 919353"/>
                  <a:gd name="connsiteX73" fmla="*/ 833423 w 1838183"/>
                  <a:gd name="connsiteY73" fmla="*/ 8167 h 919353"/>
                  <a:gd name="connsiteX74" fmla="*/ 799866 w 1838183"/>
                  <a:gd name="connsiteY74" fmla="*/ 15979 h 919353"/>
                  <a:gd name="connsiteX75" fmla="*/ 799866 w 1838183"/>
                  <a:gd name="connsiteY75" fmla="*/ 14204 h 919353"/>
                  <a:gd name="connsiteX76" fmla="*/ 799334 w 1838183"/>
                  <a:gd name="connsiteY76" fmla="*/ 177 h 919353"/>
                  <a:gd name="connsiteX77" fmla="*/ 799334 w 1838183"/>
                  <a:gd name="connsiteY77" fmla="*/ 177 h 919353"/>
                  <a:gd name="connsiteX78" fmla="*/ 792942 w 1838183"/>
                  <a:gd name="connsiteY78" fmla="*/ 177 h 919353"/>
                  <a:gd name="connsiteX79" fmla="*/ 793652 w 1838183"/>
                  <a:gd name="connsiteY79" fmla="*/ 14381 h 919353"/>
                  <a:gd name="connsiteX80" fmla="*/ 793652 w 1838183"/>
                  <a:gd name="connsiteY80" fmla="*/ 17932 h 919353"/>
                  <a:gd name="connsiteX81" fmla="*/ 757077 w 1838183"/>
                  <a:gd name="connsiteY81" fmla="*/ 30006 h 919353"/>
                  <a:gd name="connsiteX82" fmla="*/ 757077 w 1838183"/>
                  <a:gd name="connsiteY82" fmla="*/ 23614 h 919353"/>
                  <a:gd name="connsiteX83" fmla="*/ 755656 w 1838183"/>
                  <a:gd name="connsiteY83" fmla="*/ 355 h 919353"/>
                  <a:gd name="connsiteX84" fmla="*/ 755656 w 1838183"/>
                  <a:gd name="connsiteY84" fmla="*/ 355 h 919353"/>
                  <a:gd name="connsiteX85" fmla="*/ 749264 w 1838183"/>
                  <a:gd name="connsiteY85" fmla="*/ 355 h 919353"/>
                  <a:gd name="connsiteX86" fmla="*/ 750685 w 1838183"/>
                  <a:gd name="connsiteY86" fmla="*/ 23792 h 919353"/>
                  <a:gd name="connsiteX87" fmla="*/ 750685 w 1838183"/>
                  <a:gd name="connsiteY87" fmla="*/ 32492 h 919353"/>
                  <a:gd name="connsiteX88" fmla="*/ 461454 w 1838183"/>
                  <a:gd name="connsiteY88" fmla="*/ 408010 h 919353"/>
                  <a:gd name="connsiteX89" fmla="*/ 172224 w 1838183"/>
                  <a:gd name="connsiteY89" fmla="*/ 32492 h 919353"/>
                  <a:gd name="connsiteX90" fmla="*/ 172224 w 1838183"/>
                  <a:gd name="connsiteY90" fmla="*/ 23792 h 919353"/>
                  <a:gd name="connsiteX91" fmla="*/ 173645 w 1838183"/>
                  <a:gd name="connsiteY91" fmla="*/ 355 h 919353"/>
                  <a:gd name="connsiteX92" fmla="*/ 167253 w 1838183"/>
                  <a:gd name="connsiteY92" fmla="*/ 355 h 919353"/>
                  <a:gd name="connsiteX93" fmla="*/ 167253 w 1838183"/>
                  <a:gd name="connsiteY93" fmla="*/ 355 h 919353"/>
                  <a:gd name="connsiteX94" fmla="*/ 165832 w 1838183"/>
                  <a:gd name="connsiteY94" fmla="*/ 23614 h 919353"/>
                  <a:gd name="connsiteX95" fmla="*/ 165832 w 1838183"/>
                  <a:gd name="connsiteY95" fmla="*/ 30006 h 919353"/>
                  <a:gd name="connsiteX96" fmla="*/ 129257 w 1838183"/>
                  <a:gd name="connsiteY96" fmla="*/ 17932 h 919353"/>
                  <a:gd name="connsiteX97" fmla="*/ 129257 w 1838183"/>
                  <a:gd name="connsiteY97" fmla="*/ 14381 h 919353"/>
                  <a:gd name="connsiteX98" fmla="*/ 129790 w 1838183"/>
                  <a:gd name="connsiteY98" fmla="*/ 177 h 919353"/>
                  <a:gd name="connsiteX99" fmla="*/ 123398 w 1838183"/>
                  <a:gd name="connsiteY99" fmla="*/ 177 h 919353"/>
                  <a:gd name="connsiteX100" fmla="*/ 123398 w 1838183"/>
                  <a:gd name="connsiteY100" fmla="*/ 177 h 919353"/>
                  <a:gd name="connsiteX101" fmla="*/ 122865 w 1838183"/>
                  <a:gd name="connsiteY101" fmla="*/ 14204 h 919353"/>
                  <a:gd name="connsiteX102" fmla="*/ 122865 w 1838183"/>
                  <a:gd name="connsiteY102" fmla="*/ 16157 h 919353"/>
                  <a:gd name="connsiteX103" fmla="*/ 89308 w 1838183"/>
                  <a:gd name="connsiteY103" fmla="*/ 8345 h 919353"/>
                  <a:gd name="connsiteX104" fmla="*/ 89663 w 1838183"/>
                  <a:gd name="connsiteY104" fmla="*/ 177 h 919353"/>
                  <a:gd name="connsiteX105" fmla="*/ 83271 w 1838183"/>
                  <a:gd name="connsiteY105" fmla="*/ 177 h 919353"/>
                  <a:gd name="connsiteX106" fmla="*/ 83271 w 1838183"/>
                  <a:gd name="connsiteY106" fmla="*/ 177 h 919353"/>
                  <a:gd name="connsiteX107" fmla="*/ 83094 w 1838183"/>
                  <a:gd name="connsiteY107" fmla="*/ 7280 h 919353"/>
                  <a:gd name="connsiteX108" fmla="*/ 44743 w 1838183"/>
                  <a:gd name="connsiteY108" fmla="*/ 2308 h 919353"/>
                  <a:gd name="connsiteX109" fmla="*/ 44920 w 1838183"/>
                  <a:gd name="connsiteY109" fmla="*/ 355 h 919353"/>
                  <a:gd name="connsiteX110" fmla="*/ 38529 w 1838183"/>
                  <a:gd name="connsiteY110" fmla="*/ 355 h 919353"/>
                  <a:gd name="connsiteX111" fmla="*/ 38529 w 1838183"/>
                  <a:gd name="connsiteY111" fmla="*/ 355 h 919353"/>
                  <a:gd name="connsiteX112" fmla="*/ 38529 w 1838183"/>
                  <a:gd name="connsiteY112" fmla="*/ 1776 h 919353"/>
                  <a:gd name="connsiteX113" fmla="*/ 7457 w 1838183"/>
                  <a:gd name="connsiteY113" fmla="*/ 355 h 919353"/>
                  <a:gd name="connsiteX114" fmla="*/ 7457 w 1838183"/>
                  <a:gd name="connsiteY114" fmla="*/ 177 h 919353"/>
                  <a:gd name="connsiteX115" fmla="*/ 1065 w 1838183"/>
                  <a:gd name="connsiteY115" fmla="*/ 177 h 919353"/>
                  <a:gd name="connsiteX116" fmla="*/ 1065 w 1838183"/>
                  <a:gd name="connsiteY116" fmla="*/ 3551 h 919353"/>
                  <a:gd name="connsiteX117" fmla="*/ 1065 w 1838183"/>
                  <a:gd name="connsiteY117" fmla="*/ 8522 h 919353"/>
                  <a:gd name="connsiteX118" fmla="*/ 4261 w 1838183"/>
                  <a:gd name="connsiteY118" fmla="*/ 8522 h 919353"/>
                  <a:gd name="connsiteX119" fmla="*/ 458614 w 1838183"/>
                  <a:gd name="connsiteY119" fmla="*/ 456836 h 919353"/>
                  <a:gd name="connsiteX120" fmla="*/ 458614 w 1838183"/>
                  <a:gd name="connsiteY120" fmla="*/ 460742 h 919353"/>
                  <a:gd name="connsiteX121" fmla="*/ 427542 w 1838183"/>
                  <a:gd name="connsiteY121" fmla="*/ 461985 h 919353"/>
                  <a:gd name="connsiteX122" fmla="*/ 427542 w 1838183"/>
                  <a:gd name="connsiteY122" fmla="*/ 460564 h 919353"/>
                  <a:gd name="connsiteX123" fmla="*/ 299528 w 1838183"/>
                  <a:gd name="connsiteY123" fmla="*/ 168495 h 919353"/>
                  <a:gd name="connsiteX124" fmla="*/ 533 w 1838183"/>
                  <a:gd name="connsiteY124" fmla="*/ 48116 h 919353"/>
                  <a:gd name="connsiteX125" fmla="*/ 533 w 1838183"/>
                  <a:gd name="connsiteY125" fmla="*/ 54508 h 919353"/>
                  <a:gd name="connsiteX126" fmla="*/ 295089 w 1838183"/>
                  <a:gd name="connsiteY126" fmla="*/ 173111 h 919353"/>
                  <a:gd name="connsiteX127" fmla="*/ 421150 w 1838183"/>
                  <a:gd name="connsiteY127" fmla="*/ 460564 h 919353"/>
                  <a:gd name="connsiteX128" fmla="*/ 421150 w 1838183"/>
                  <a:gd name="connsiteY128" fmla="*/ 462340 h 919353"/>
                  <a:gd name="connsiteX129" fmla="*/ 382799 w 1838183"/>
                  <a:gd name="connsiteY129" fmla="*/ 467489 h 919353"/>
                  <a:gd name="connsiteX130" fmla="*/ 710 w 1838183"/>
                  <a:gd name="connsiteY130" fmla="*/ 93214 h 919353"/>
                  <a:gd name="connsiteX131" fmla="*/ 710 w 1838183"/>
                  <a:gd name="connsiteY131" fmla="*/ 99605 h 919353"/>
                  <a:gd name="connsiteX132" fmla="*/ 376408 w 1838183"/>
                  <a:gd name="connsiteY132" fmla="*/ 468554 h 919353"/>
                  <a:gd name="connsiteX133" fmla="*/ 342851 w 1838183"/>
                  <a:gd name="connsiteY133" fmla="*/ 476189 h 919353"/>
                  <a:gd name="connsiteX134" fmla="*/ 342851 w 1838183"/>
                  <a:gd name="connsiteY134" fmla="*/ 474946 h 919353"/>
                  <a:gd name="connsiteX135" fmla="*/ 241469 w 1838183"/>
                  <a:gd name="connsiteY135" fmla="*/ 239160 h 919353"/>
                  <a:gd name="connsiteX136" fmla="*/ 710 w 1838183"/>
                  <a:gd name="connsiteY136" fmla="*/ 141862 h 919353"/>
                  <a:gd name="connsiteX137" fmla="*/ 710 w 1838183"/>
                  <a:gd name="connsiteY137" fmla="*/ 148254 h 919353"/>
                  <a:gd name="connsiteX138" fmla="*/ 336281 w 1838183"/>
                  <a:gd name="connsiteY138" fmla="*/ 474946 h 919353"/>
                  <a:gd name="connsiteX139" fmla="*/ 336281 w 1838183"/>
                  <a:gd name="connsiteY139" fmla="*/ 477964 h 919353"/>
                  <a:gd name="connsiteX140" fmla="*/ 299706 w 1838183"/>
                  <a:gd name="connsiteY140" fmla="*/ 489860 h 919353"/>
                  <a:gd name="connsiteX141" fmla="*/ 299706 w 1838183"/>
                  <a:gd name="connsiteY141" fmla="*/ 484001 h 919353"/>
                  <a:gd name="connsiteX142" fmla="*/ 0 w 1838183"/>
                  <a:gd name="connsiteY142" fmla="*/ 193352 h 919353"/>
                  <a:gd name="connsiteX143" fmla="*/ 0 w 1838183"/>
                  <a:gd name="connsiteY143" fmla="*/ 199744 h 919353"/>
                  <a:gd name="connsiteX144" fmla="*/ 292604 w 1838183"/>
                  <a:gd name="connsiteY144" fmla="*/ 484001 h 919353"/>
                  <a:gd name="connsiteX145" fmla="*/ 292604 w 1838183"/>
                  <a:gd name="connsiteY145" fmla="*/ 492346 h 919353"/>
                  <a:gd name="connsiteX146" fmla="*/ 11896 w 1838183"/>
                  <a:gd name="connsiteY146" fmla="*/ 819393 h 919353"/>
                  <a:gd name="connsiteX147" fmla="*/ 11363 w 1838183"/>
                  <a:gd name="connsiteY147" fmla="*/ 821701 h 919353"/>
                  <a:gd name="connsiteX148" fmla="*/ 8522 w 1838183"/>
                  <a:gd name="connsiteY148" fmla="*/ 835550 h 919353"/>
                  <a:gd name="connsiteX149" fmla="*/ 7812 w 1838183"/>
                  <a:gd name="connsiteY149" fmla="*/ 840166 h 919353"/>
                  <a:gd name="connsiteX150" fmla="*/ 4439 w 1838183"/>
                  <a:gd name="connsiteY150" fmla="*/ 861117 h 919353"/>
                  <a:gd name="connsiteX151" fmla="*/ 3551 w 1838183"/>
                  <a:gd name="connsiteY151" fmla="*/ 868219 h 919353"/>
                  <a:gd name="connsiteX152" fmla="*/ 3551 w 1838183"/>
                  <a:gd name="connsiteY152" fmla="*/ 868752 h 919353"/>
                  <a:gd name="connsiteX153" fmla="*/ 355 w 1838183"/>
                  <a:gd name="connsiteY153" fmla="*/ 918998 h 919353"/>
                  <a:gd name="connsiteX154" fmla="*/ 355 w 1838183"/>
                  <a:gd name="connsiteY154" fmla="*/ 918998 h 919353"/>
                  <a:gd name="connsiteX155" fmla="*/ 6747 w 1838183"/>
                  <a:gd name="connsiteY155" fmla="*/ 918998 h 919353"/>
                  <a:gd name="connsiteX156" fmla="*/ 6747 w 1838183"/>
                  <a:gd name="connsiteY156" fmla="*/ 918998 h 919353"/>
                  <a:gd name="connsiteX157" fmla="*/ 7102 w 1838183"/>
                  <a:gd name="connsiteY157" fmla="*/ 907457 h 919353"/>
                  <a:gd name="connsiteX158" fmla="*/ 7457 w 1838183"/>
                  <a:gd name="connsiteY158" fmla="*/ 898402 h 919353"/>
                  <a:gd name="connsiteX159" fmla="*/ 8878 w 1838183"/>
                  <a:gd name="connsiteY159" fmla="*/ 879937 h 919353"/>
                  <a:gd name="connsiteX160" fmla="*/ 9233 w 1838183"/>
                  <a:gd name="connsiteY160" fmla="*/ 875854 h 919353"/>
                  <a:gd name="connsiteX161" fmla="*/ 461277 w 1838183"/>
                  <a:gd name="connsiteY161" fmla="*/ 467134 h 919353"/>
                  <a:gd name="connsiteX162" fmla="*/ 913321 w 1838183"/>
                  <a:gd name="connsiteY162" fmla="*/ 876031 h 919353"/>
                  <a:gd name="connsiteX163" fmla="*/ 913676 w 1838183"/>
                  <a:gd name="connsiteY163" fmla="*/ 879582 h 919353"/>
                  <a:gd name="connsiteX164" fmla="*/ 915097 w 1838183"/>
                  <a:gd name="connsiteY164" fmla="*/ 898580 h 919353"/>
                  <a:gd name="connsiteX165" fmla="*/ 915452 w 1838183"/>
                  <a:gd name="connsiteY165" fmla="*/ 907102 h 919353"/>
                  <a:gd name="connsiteX166" fmla="*/ 915807 w 1838183"/>
                  <a:gd name="connsiteY166" fmla="*/ 919176 h 919353"/>
                  <a:gd name="connsiteX167" fmla="*/ 915807 w 1838183"/>
                  <a:gd name="connsiteY167" fmla="*/ 919176 h 919353"/>
                  <a:gd name="connsiteX168" fmla="*/ 922376 w 1838183"/>
                  <a:gd name="connsiteY168" fmla="*/ 919176 h 919353"/>
                  <a:gd name="connsiteX169" fmla="*/ 922376 w 1838183"/>
                  <a:gd name="connsiteY169" fmla="*/ 919176 h 919353"/>
                  <a:gd name="connsiteX170" fmla="*/ 922731 w 1838183"/>
                  <a:gd name="connsiteY170" fmla="*/ 907635 h 919353"/>
                  <a:gd name="connsiteX171" fmla="*/ 923087 w 1838183"/>
                  <a:gd name="connsiteY171" fmla="*/ 898580 h 919353"/>
                  <a:gd name="connsiteX172" fmla="*/ 924507 w 1838183"/>
                  <a:gd name="connsiteY172" fmla="*/ 880115 h 919353"/>
                  <a:gd name="connsiteX173" fmla="*/ 924862 w 1838183"/>
                  <a:gd name="connsiteY173" fmla="*/ 876031 h 919353"/>
                  <a:gd name="connsiteX174" fmla="*/ 1376906 w 1838183"/>
                  <a:gd name="connsiteY174" fmla="*/ 467311 h 919353"/>
                  <a:gd name="connsiteX175" fmla="*/ 1828951 w 1838183"/>
                  <a:gd name="connsiteY175" fmla="*/ 876208 h 919353"/>
                  <a:gd name="connsiteX176" fmla="*/ 1829306 w 1838183"/>
                  <a:gd name="connsiteY176" fmla="*/ 879760 h 919353"/>
                  <a:gd name="connsiteX177" fmla="*/ 1830726 w 1838183"/>
                  <a:gd name="connsiteY177" fmla="*/ 898758 h 919353"/>
                  <a:gd name="connsiteX178" fmla="*/ 1831081 w 1838183"/>
                  <a:gd name="connsiteY178" fmla="*/ 907280 h 919353"/>
                  <a:gd name="connsiteX179" fmla="*/ 1831436 w 1838183"/>
                  <a:gd name="connsiteY179" fmla="*/ 919353 h 919353"/>
                  <a:gd name="connsiteX180" fmla="*/ 1831436 w 1838183"/>
                  <a:gd name="connsiteY180" fmla="*/ 919353 h 919353"/>
                  <a:gd name="connsiteX181" fmla="*/ 1837828 w 1838183"/>
                  <a:gd name="connsiteY181" fmla="*/ 919353 h 919353"/>
                  <a:gd name="connsiteX182" fmla="*/ 1834632 w 1838183"/>
                  <a:gd name="connsiteY182" fmla="*/ 869107 h 919353"/>
                  <a:gd name="connsiteX183" fmla="*/ 1834632 w 1838183"/>
                  <a:gd name="connsiteY183" fmla="*/ 868574 h 919353"/>
                  <a:gd name="connsiteX184" fmla="*/ 1833744 w 1838183"/>
                  <a:gd name="connsiteY184" fmla="*/ 861827 h 919353"/>
                  <a:gd name="connsiteX185" fmla="*/ 1830371 w 1838183"/>
                  <a:gd name="connsiteY185" fmla="*/ 840166 h 919353"/>
                  <a:gd name="connsiteX186" fmla="*/ 1829661 w 1838183"/>
                  <a:gd name="connsiteY186" fmla="*/ 836083 h 919353"/>
                  <a:gd name="connsiteX187" fmla="*/ 1826643 w 1838183"/>
                  <a:gd name="connsiteY187" fmla="*/ 822056 h 919353"/>
                  <a:gd name="connsiteX188" fmla="*/ 1826110 w 1838183"/>
                  <a:gd name="connsiteY188" fmla="*/ 820103 h 919353"/>
                  <a:gd name="connsiteX189" fmla="*/ 1545224 w 1838183"/>
                  <a:gd name="connsiteY189" fmla="*/ 492878 h 919353"/>
                  <a:gd name="connsiteX190" fmla="*/ 1545224 w 1838183"/>
                  <a:gd name="connsiteY190" fmla="*/ 484533 h 919353"/>
                  <a:gd name="connsiteX191" fmla="*/ 1837651 w 1838183"/>
                  <a:gd name="connsiteY191" fmla="*/ 200276 h 919353"/>
                  <a:gd name="connsiteX192" fmla="*/ 1837651 w 1838183"/>
                  <a:gd name="connsiteY192" fmla="*/ 193352 h 919353"/>
                  <a:gd name="connsiteX193" fmla="*/ 1538833 w 1838183"/>
                  <a:gd name="connsiteY193" fmla="*/ 484001 h 919353"/>
                  <a:gd name="connsiteX194" fmla="*/ 1538833 w 1838183"/>
                  <a:gd name="connsiteY194" fmla="*/ 489860 h 919353"/>
                  <a:gd name="connsiteX195" fmla="*/ 1502257 w 1838183"/>
                  <a:gd name="connsiteY195" fmla="*/ 477964 h 919353"/>
                  <a:gd name="connsiteX196" fmla="*/ 1502257 w 1838183"/>
                  <a:gd name="connsiteY196" fmla="*/ 474946 h 919353"/>
                  <a:gd name="connsiteX197" fmla="*/ 1601686 w 1838183"/>
                  <a:gd name="connsiteY197" fmla="*/ 243776 h 919353"/>
                  <a:gd name="connsiteX198" fmla="*/ 1834987 w 1838183"/>
                  <a:gd name="connsiteY198" fmla="*/ 148254 h 919353"/>
                  <a:gd name="connsiteX199" fmla="*/ 1837651 w 1838183"/>
                  <a:gd name="connsiteY199" fmla="*/ 148254 h 919353"/>
                  <a:gd name="connsiteX200" fmla="*/ 1837651 w 1838183"/>
                  <a:gd name="connsiteY200" fmla="*/ 141862 h 919353"/>
                  <a:gd name="connsiteX201" fmla="*/ 1834987 w 1838183"/>
                  <a:gd name="connsiteY201" fmla="*/ 141862 h 919353"/>
                  <a:gd name="connsiteX202" fmla="*/ 1597247 w 1838183"/>
                  <a:gd name="connsiteY202" fmla="*/ 239160 h 919353"/>
                  <a:gd name="connsiteX203" fmla="*/ 1495865 w 1838183"/>
                  <a:gd name="connsiteY203" fmla="*/ 474946 h 919353"/>
                  <a:gd name="connsiteX204" fmla="*/ 1495865 w 1838183"/>
                  <a:gd name="connsiteY204" fmla="*/ 476189 h 919353"/>
                  <a:gd name="connsiteX205" fmla="*/ 1462308 w 1838183"/>
                  <a:gd name="connsiteY205" fmla="*/ 468554 h 919353"/>
                  <a:gd name="connsiteX206" fmla="*/ 1837651 w 1838183"/>
                  <a:gd name="connsiteY206" fmla="*/ 99605 h 919353"/>
                  <a:gd name="connsiteX207" fmla="*/ 1837651 w 1838183"/>
                  <a:gd name="connsiteY207" fmla="*/ 93214 h 919353"/>
                  <a:gd name="connsiteX208" fmla="*/ 1455916 w 1838183"/>
                  <a:gd name="connsiteY208" fmla="*/ 467489 h 919353"/>
                  <a:gd name="connsiteX209" fmla="*/ 1417566 w 1838183"/>
                  <a:gd name="connsiteY209" fmla="*/ 462340 h 919353"/>
                  <a:gd name="connsiteX210" fmla="*/ 1837651 w 1838183"/>
                  <a:gd name="connsiteY210" fmla="*/ 54508 h 919353"/>
                  <a:gd name="connsiteX211" fmla="*/ 1837651 w 1838183"/>
                  <a:gd name="connsiteY211" fmla="*/ 48116 h 919353"/>
                  <a:gd name="connsiteX212" fmla="*/ 1411174 w 1838183"/>
                  <a:gd name="connsiteY212" fmla="*/ 461985 h 919353"/>
                  <a:gd name="connsiteX213" fmla="*/ 1380102 w 1838183"/>
                  <a:gd name="connsiteY213" fmla="*/ 460564 h 919353"/>
                  <a:gd name="connsiteX214" fmla="*/ 1380457 w 1838183"/>
                  <a:gd name="connsiteY214" fmla="*/ 449201 h 919353"/>
                  <a:gd name="connsiteX215" fmla="*/ 1380813 w 1838183"/>
                  <a:gd name="connsiteY215" fmla="*/ 440146 h 919353"/>
                  <a:gd name="connsiteX216" fmla="*/ 1382233 w 1838183"/>
                  <a:gd name="connsiteY216" fmla="*/ 421681 h 919353"/>
                  <a:gd name="connsiteX217" fmla="*/ 1382588 w 1838183"/>
                  <a:gd name="connsiteY217" fmla="*/ 417597 h 919353"/>
                  <a:gd name="connsiteX218" fmla="*/ 1837651 w 1838183"/>
                  <a:gd name="connsiteY218" fmla="*/ 8877 h 919353"/>
                  <a:gd name="connsiteX219" fmla="*/ 1838183 w 1838183"/>
                  <a:gd name="connsiteY219" fmla="*/ 8877 h 919353"/>
                  <a:gd name="connsiteX220" fmla="*/ 1838183 w 1838183"/>
                  <a:gd name="connsiteY220" fmla="*/ 5681 h 919353"/>
                  <a:gd name="connsiteX221" fmla="*/ 1838183 w 1838183"/>
                  <a:gd name="connsiteY221" fmla="*/ 177 h 919353"/>
                  <a:gd name="connsiteX222" fmla="*/ 1838006 w 1838183"/>
                  <a:gd name="connsiteY222" fmla="*/ 177 h 919353"/>
                  <a:gd name="connsiteX223" fmla="*/ 1831614 w 1838183"/>
                  <a:gd name="connsiteY223" fmla="*/ 177 h 919353"/>
                  <a:gd name="connsiteX224" fmla="*/ 1831081 w 1838183"/>
                  <a:gd name="connsiteY224" fmla="*/ 1953 h 919353"/>
                  <a:gd name="connsiteX225" fmla="*/ 927348 w 1838183"/>
                  <a:gd name="connsiteY225" fmla="*/ 819393 h 919353"/>
                  <a:gd name="connsiteX226" fmla="*/ 926815 w 1838183"/>
                  <a:gd name="connsiteY226" fmla="*/ 821701 h 919353"/>
                  <a:gd name="connsiteX227" fmla="*/ 923974 w 1838183"/>
                  <a:gd name="connsiteY227" fmla="*/ 835550 h 919353"/>
                  <a:gd name="connsiteX228" fmla="*/ 923087 w 1838183"/>
                  <a:gd name="connsiteY228" fmla="*/ 840166 h 919353"/>
                  <a:gd name="connsiteX229" fmla="*/ 919891 w 1838183"/>
                  <a:gd name="connsiteY229" fmla="*/ 861117 h 919353"/>
                  <a:gd name="connsiteX230" fmla="*/ 919003 w 1838183"/>
                  <a:gd name="connsiteY230" fmla="*/ 868219 h 919353"/>
                  <a:gd name="connsiteX231" fmla="*/ 918115 w 1838183"/>
                  <a:gd name="connsiteY231" fmla="*/ 861472 h 919353"/>
                  <a:gd name="connsiteX232" fmla="*/ 914742 w 1838183"/>
                  <a:gd name="connsiteY232" fmla="*/ 839811 h 919353"/>
                  <a:gd name="connsiteX233" fmla="*/ 914031 w 1838183"/>
                  <a:gd name="connsiteY233" fmla="*/ 835727 h 919353"/>
                  <a:gd name="connsiteX234" fmla="*/ 911013 w 1838183"/>
                  <a:gd name="connsiteY234" fmla="*/ 821701 h 919353"/>
                  <a:gd name="connsiteX235" fmla="*/ 910480 w 1838183"/>
                  <a:gd name="connsiteY235" fmla="*/ 819748 h 919353"/>
                  <a:gd name="connsiteX236" fmla="*/ 629595 w 1838183"/>
                  <a:gd name="connsiteY236" fmla="*/ 492523 h 919353"/>
                  <a:gd name="connsiteX237" fmla="*/ 629595 w 1838183"/>
                  <a:gd name="connsiteY237" fmla="*/ 484179 h 919353"/>
                  <a:gd name="connsiteX238" fmla="*/ 918825 w 1838183"/>
                  <a:gd name="connsiteY238" fmla="*/ 199921 h 919353"/>
                  <a:gd name="connsiteX239" fmla="*/ 1208056 w 1838183"/>
                  <a:gd name="connsiteY239" fmla="*/ 484179 h 919353"/>
                  <a:gd name="connsiteX240" fmla="*/ 1208056 w 1838183"/>
                  <a:gd name="connsiteY240" fmla="*/ 492523 h 919353"/>
                  <a:gd name="connsiteX241" fmla="*/ 927348 w 1838183"/>
                  <a:gd name="connsiteY241" fmla="*/ 819393 h 919353"/>
                  <a:gd name="connsiteX242" fmla="*/ 1214625 w 1838183"/>
                  <a:gd name="connsiteY242" fmla="*/ 489860 h 919353"/>
                  <a:gd name="connsiteX243" fmla="*/ 1214625 w 1838183"/>
                  <a:gd name="connsiteY243" fmla="*/ 484001 h 919353"/>
                  <a:gd name="connsiteX244" fmla="*/ 918825 w 1838183"/>
                  <a:gd name="connsiteY244" fmla="*/ 193352 h 919353"/>
                  <a:gd name="connsiteX245" fmla="*/ 623203 w 1838183"/>
                  <a:gd name="connsiteY245" fmla="*/ 484001 h 919353"/>
                  <a:gd name="connsiteX246" fmla="*/ 623203 w 1838183"/>
                  <a:gd name="connsiteY246" fmla="*/ 489860 h 919353"/>
                  <a:gd name="connsiteX247" fmla="*/ 586628 w 1838183"/>
                  <a:gd name="connsiteY247" fmla="*/ 477964 h 919353"/>
                  <a:gd name="connsiteX248" fmla="*/ 586628 w 1838183"/>
                  <a:gd name="connsiteY248" fmla="*/ 474946 h 919353"/>
                  <a:gd name="connsiteX249" fmla="*/ 686056 w 1838183"/>
                  <a:gd name="connsiteY249" fmla="*/ 243776 h 919353"/>
                  <a:gd name="connsiteX250" fmla="*/ 918825 w 1838183"/>
                  <a:gd name="connsiteY250" fmla="*/ 148254 h 919353"/>
                  <a:gd name="connsiteX251" fmla="*/ 1251023 w 1838183"/>
                  <a:gd name="connsiteY251" fmla="*/ 474946 h 919353"/>
                  <a:gd name="connsiteX252" fmla="*/ 1251023 w 1838183"/>
                  <a:gd name="connsiteY252" fmla="*/ 477964 h 919353"/>
                  <a:gd name="connsiteX253" fmla="*/ 1214625 w 1838183"/>
                  <a:gd name="connsiteY253" fmla="*/ 489860 h 919353"/>
                  <a:gd name="connsiteX254" fmla="*/ 1257592 w 1838183"/>
                  <a:gd name="connsiteY254" fmla="*/ 476011 h 919353"/>
                  <a:gd name="connsiteX255" fmla="*/ 1257592 w 1838183"/>
                  <a:gd name="connsiteY255" fmla="*/ 474768 h 919353"/>
                  <a:gd name="connsiteX256" fmla="*/ 1156211 w 1838183"/>
                  <a:gd name="connsiteY256" fmla="*/ 238982 h 919353"/>
                  <a:gd name="connsiteX257" fmla="*/ 918825 w 1838183"/>
                  <a:gd name="connsiteY257" fmla="*/ 141685 h 919353"/>
                  <a:gd name="connsiteX258" fmla="*/ 681440 w 1838183"/>
                  <a:gd name="connsiteY258" fmla="*/ 238982 h 919353"/>
                  <a:gd name="connsiteX259" fmla="*/ 580058 w 1838183"/>
                  <a:gd name="connsiteY259" fmla="*/ 474768 h 919353"/>
                  <a:gd name="connsiteX260" fmla="*/ 580058 w 1838183"/>
                  <a:gd name="connsiteY260" fmla="*/ 476011 h 919353"/>
                  <a:gd name="connsiteX261" fmla="*/ 546501 w 1838183"/>
                  <a:gd name="connsiteY261" fmla="*/ 468376 h 919353"/>
                  <a:gd name="connsiteX262" fmla="*/ 918648 w 1838183"/>
                  <a:gd name="connsiteY262" fmla="*/ 99428 h 919353"/>
                  <a:gd name="connsiteX263" fmla="*/ 1290794 w 1838183"/>
                  <a:gd name="connsiteY263" fmla="*/ 468376 h 919353"/>
                  <a:gd name="connsiteX264" fmla="*/ 1257592 w 1838183"/>
                  <a:gd name="connsiteY264" fmla="*/ 476011 h 919353"/>
                  <a:gd name="connsiteX265" fmla="*/ 1297541 w 1838183"/>
                  <a:gd name="connsiteY265" fmla="*/ 467311 h 919353"/>
                  <a:gd name="connsiteX266" fmla="*/ 919003 w 1838183"/>
                  <a:gd name="connsiteY266" fmla="*/ 93036 h 919353"/>
                  <a:gd name="connsiteX267" fmla="*/ 540465 w 1838183"/>
                  <a:gd name="connsiteY267" fmla="*/ 467311 h 919353"/>
                  <a:gd name="connsiteX268" fmla="*/ 502114 w 1838183"/>
                  <a:gd name="connsiteY268" fmla="*/ 462163 h 919353"/>
                  <a:gd name="connsiteX269" fmla="*/ 919003 w 1838183"/>
                  <a:gd name="connsiteY269" fmla="*/ 54330 h 919353"/>
                  <a:gd name="connsiteX270" fmla="*/ 1210009 w 1838183"/>
                  <a:gd name="connsiteY270" fmla="*/ 172934 h 919353"/>
                  <a:gd name="connsiteX271" fmla="*/ 1336070 w 1838183"/>
                  <a:gd name="connsiteY271" fmla="*/ 460387 h 919353"/>
                  <a:gd name="connsiteX272" fmla="*/ 1336070 w 1838183"/>
                  <a:gd name="connsiteY272" fmla="*/ 462163 h 919353"/>
                  <a:gd name="connsiteX273" fmla="*/ 1297541 w 1838183"/>
                  <a:gd name="connsiteY273" fmla="*/ 467311 h 919353"/>
                  <a:gd name="connsiteX274" fmla="*/ 1342461 w 1838183"/>
                  <a:gd name="connsiteY274" fmla="*/ 461807 h 919353"/>
                  <a:gd name="connsiteX275" fmla="*/ 1342461 w 1838183"/>
                  <a:gd name="connsiteY275" fmla="*/ 460387 h 919353"/>
                  <a:gd name="connsiteX276" fmla="*/ 1214447 w 1838183"/>
                  <a:gd name="connsiteY276" fmla="*/ 168317 h 919353"/>
                  <a:gd name="connsiteX277" fmla="*/ 919003 w 1838183"/>
                  <a:gd name="connsiteY277" fmla="*/ 47938 h 919353"/>
                  <a:gd name="connsiteX278" fmla="*/ 495722 w 1838183"/>
                  <a:gd name="connsiteY278" fmla="*/ 461807 h 919353"/>
                  <a:gd name="connsiteX279" fmla="*/ 464650 w 1838183"/>
                  <a:gd name="connsiteY279" fmla="*/ 460387 h 919353"/>
                  <a:gd name="connsiteX280" fmla="*/ 464650 w 1838183"/>
                  <a:gd name="connsiteY280" fmla="*/ 457013 h 919353"/>
                  <a:gd name="connsiteX281" fmla="*/ 915807 w 1838183"/>
                  <a:gd name="connsiteY281" fmla="*/ 7990 h 919353"/>
                  <a:gd name="connsiteX282" fmla="*/ 921844 w 1838183"/>
                  <a:gd name="connsiteY282" fmla="*/ 7990 h 919353"/>
                  <a:gd name="connsiteX283" fmla="*/ 1371225 w 1838183"/>
                  <a:gd name="connsiteY283" fmla="*/ 417597 h 919353"/>
                  <a:gd name="connsiteX284" fmla="*/ 1371580 w 1838183"/>
                  <a:gd name="connsiteY284" fmla="*/ 421148 h 919353"/>
                  <a:gd name="connsiteX285" fmla="*/ 1373000 w 1838183"/>
                  <a:gd name="connsiteY285" fmla="*/ 440146 h 919353"/>
                  <a:gd name="connsiteX286" fmla="*/ 1373178 w 1838183"/>
                  <a:gd name="connsiteY286" fmla="*/ 448669 h 919353"/>
                  <a:gd name="connsiteX287" fmla="*/ 1373533 w 1838183"/>
                  <a:gd name="connsiteY287" fmla="*/ 460564 h 919353"/>
                  <a:gd name="connsiteX288" fmla="*/ 1342461 w 1838183"/>
                  <a:gd name="connsiteY288" fmla="*/ 461807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353">
                    <a:moveTo>
                      <a:pt x="1831081" y="1953"/>
                    </a:moveTo>
                    <a:cubicBezTo>
                      <a:pt x="1820606" y="1953"/>
                      <a:pt x="1810308" y="2486"/>
                      <a:pt x="1800010" y="3196"/>
                    </a:cubicBezTo>
                    <a:lnTo>
                      <a:pt x="1800010" y="1776"/>
                    </a:lnTo>
                    <a:lnTo>
                      <a:pt x="1800010" y="177"/>
                    </a:lnTo>
                    <a:lnTo>
                      <a:pt x="1793618" y="177"/>
                    </a:lnTo>
                    <a:lnTo>
                      <a:pt x="1793440" y="177"/>
                    </a:lnTo>
                    <a:lnTo>
                      <a:pt x="1793618" y="1953"/>
                    </a:lnTo>
                    <a:lnTo>
                      <a:pt x="1793618" y="3729"/>
                    </a:lnTo>
                    <a:cubicBezTo>
                      <a:pt x="1780657" y="4794"/>
                      <a:pt x="1767873" y="6569"/>
                      <a:pt x="1755090" y="8877"/>
                    </a:cubicBezTo>
                    <a:cubicBezTo>
                      <a:pt x="1755090" y="6037"/>
                      <a:pt x="1754912" y="3018"/>
                      <a:pt x="1754734" y="177"/>
                    </a:cubicBezTo>
                    <a:lnTo>
                      <a:pt x="1748343" y="177"/>
                    </a:lnTo>
                    <a:lnTo>
                      <a:pt x="1748343" y="177"/>
                    </a:lnTo>
                    <a:cubicBezTo>
                      <a:pt x="1748520" y="3373"/>
                      <a:pt x="1748698" y="6747"/>
                      <a:pt x="1748698" y="10120"/>
                    </a:cubicBezTo>
                    <a:cubicBezTo>
                      <a:pt x="1737334" y="12251"/>
                      <a:pt x="1726149" y="14737"/>
                      <a:pt x="1715141" y="17755"/>
                    </a:cubicBezTo>
                    <a:lnTo>
                      <a:pt x="1715141" y="16512"/>
                    </a:lnTo>
                    <a:cubicBezTo>
                      <a:pt x="1714963" y="11186"/>
                      <a:pt x="1714785" y="5681"/>
                      <a:pt x="1714430" y="355"/>
                    </a:cubicBezTo>
                    <a:lnTo>
                      <a:pt x="1708039" y="355"/>
                    </a:lnTo>
                    <a:lnTo>
                      <a:pt x="1708039" y="355"/>
                    </a:lnTo>
                    <a:cubicBezTo>
                      <a:pt x="1708394" y="5681"/>
                      <a:pt x="1708571" y="11186"/>
                      <a:pt x="1708749" y="16690"/>
                    </a:cubicBezTo>
                    <a:lnTo>
                      <a:pt x="1708749" y="19708"/>
                    </a:lnTo>
                    <a:cubicBezTo>
                      <a:pt x="1696320" y="23259"/>
                      <a:pt x="1684247" y="27165"/>
                      <a:pt x="1672351" y="31781"/>
                    </a:cubicBezTo>
                    <a:cubicBezTo>
                      <a:pt x="1672351" y="29296"/>
                      <a:pt x="1672351" y="26810"/>
                      <a:pt x="1672351" y="25922"/>
                    </a:cubicBezTo>
                    <a:cubicBezTo>
                      <a:pt x="1672173" y="17400"/>
                      <a:pt x="1671641" y="8877"/>
                      <a:pt x="1670753" y="533"/>
                    </a:cubicBezTo>
                    <a:lnTo>
                      <a:pt x="1664539" y="533"/>
                    </a:lnTo>
                    <a:lnTo>
                      <a:pt x="1664361" y="533"/>
                    </a:lnTo>
                    <a:cubicBezTo>
                      <a:pt x="1665249" y="8877"/>
                      <a:pt x="1665959" y="17400"/>
                      <a:pt x="1666137" y="26100"/>
                    </a:cubicBezTo>
                    <a:cubicBezTo>
                      <a:pt x="1666137" y="27343"/>
                      <a:pt x="1666137" y="31426"/>
                      <a:pt x="1666137" y="34445"/>
                    </a:cubicBezTo>
                    <a:cubicBezTo>
                      <a:pt x="1526226" y="89840"/>
                      <a:pt x="1419519" y="211817"/>
                      <a:pt x="1385429" y="361492"/>
                    </a:cubicBezTo>
                    <a:lnTo>
                      <a:pt x="1384896" y="363800"/>
                    </a:lnTo>
                    <a:cubicBezTo>
                      <a:pt x="1383831" y="368416"/>
                      <a:pt x="1382943" y="373032"/>
                      <a:pt x="1382055" y="377649"/>
                    </a:cubicBezTo>
                    <a:lnTo>
                      <a:pt x="1381168" y="382265"/>
                    </a:lnTo>
                    <a:cubicBezTo>
                      <a:pt x="1379925" y="389189"/>
                      <a:pt x="1378859" y="396114"/>
                      <a:pt x="1377794" y="403216"/>
                    </a:cubicBezTo>
                    <a:cubicBezTo>
                      <a:pt x="1377439" y="405524"/>
                      <a:pt x="1377084" y="408010"/>
                      <a:pt x="1376906" y="410318"/>
                    </a:cubicBezTo>
                    <a:cubicBezTo>
                      <a:pt x="1376551" y="408010"/>
                      <a:pt x="1376196" y="405879"/>
                      <a:pt x="1376019" y="403571"/>
                    </a:cubicBezTo>
                    <a:cubicBezTo>
                      <a:pt x="1375131" y="396291"/>
                      <a:pt x="1373888" y="389012"/>
                      <a:pt x="1372645" y="381910"/>
                    </a:cubicBezTo>
                    <a:lnTo>
                      <a:pt x="1371935" y="377826"/>
                    </a:lnTo>
                    <a:cubicBezTo>
                      <a:pt x="1371047" y="373032"/>
                      <a:pt x="1369982" y="368416"/>
                      <a:pt x="1368917" y="363800"/>
                    </a:cubicBezTo>
                    <a:lnTo>
                      <a:pt x="1368384" y="361847"/>
                    </a:lnTo>
                    <a:cubicBezTo>
                      <a:pt x="1334294" y="212172"/>
                      <a:pt x="1227586" y="90018"/>
                      <a:pt x="1087499" y="34622"/>
                    </a:cubicBezTo>
                    <a:cubicBezTo>
                      <a:pt x="1087499" y="31604"/>
                      <a:pt x="1087499" y="27520"/>
                      <a:pt x="1087499" y="26277"/>
                    </a:cubicBezTo>
                    <a:cubicBezTo>
                      <a:pt x="1087676" y="17755"/>
                      <a:pt x="1088209" y="9233"/>
                      <a:pt x="1089274" y="710"/>
                    </a:cubicBezTo>
                    <a:lnTo>
                      <a:pt x="1089097" y="710"/>
                    </a:lnTo>
                    <a:lnTo>
                      <a:pt x="1082882" y="710"/>
                    </a:lnTo>
                    <a:cubicBezTo>
                      <a:pt x="1081995" y="9055"/>
                      <a:pt x="1081462" y="17578"/>
                      <a:pt x="1081284" y="26100"/>
                    </a:cubicBezTo>
                    <a:cubicBezTo>
                      <a:pt x="1081284" y="26988"/>
                      <a:pt x="1081284" y="29473"/>
                      <a:pt x="1081284" y="31959"/>
                    </a:cubicBezTo>
                    <a:cubicBezTo>
                      <a:pt x="1069388" y="27520"/>
                      <a:pt x="1057137" y="23436"/>
                      <a:pt x="1044709" y="19885"/>
                    </a:cubicBezTo>
                    <a:lnTo>
                      <a:pt x="1044709" y="16867"/>
                    </a:lnTo>
                    <a:cubicBezTo>
                      <a:pt x="1044886" y="11363"/>
                      <a:pt x="1045064" y="6037"/>
                      <a:pt x="1045419" y="533"/>
                    </a:cubicBezTo>
                    <a:lnTo>
                      <a:pt x="1045241" y="533"/>
                    </a:lnTo>
                    <a:lnTo>
                      <a:pt x="1038850" y="533"/>
                    </a:lnTo>
                    <a:cubicBezTo>
                      <a:pt x="1038495" y="5859"/>
                      <a:pt x="1038317" y="11363"/>
                      <a:pt x="1038139" y="16690"/>
                    </a:cubicBezTo>
                    <a:lnTo>
                      <a:pt x="1038139" y="17932"/>
                    </a:lnTo>
                    <a:cubicBezTo>
                      <a:pt x="1027131" y="14914"/>
                      <a:pt x="1015946" y="12428"/>
                      <a:pt x="1004582" y="10298"/>
                    </a:cubicBezTo>
                    <a:cubicBezTo>
                      <a:pt x="1004582" y="6924"/>
                      <a:pt x="1004760" y="3729"/>
                      <a:pt x="1004938" y="355"/>
                    </a:cubicBezTo>
                    <a:lnTo>
                      <a:pt x="1004938" y="355"/>
                    </a:lnTo>
                    <a:lnTo>
                      <a:pt x="998546" y="355"/>
                    </a:lnTo>
                    <a:cubicBezTo>
                      <a:pt x="998368" y="3196"/>
                      <a:pt x="998190" y="6214"/>
                      <a:pt x="998190" y="9055"/>
                    </a:cubicBezTo>
                    <a:cubicBezTo>
                      <a:pt x="985584" y="6924"/>
                      <a:pt x="972801" y="5149"/>
                      <a:pt x="959840" y="4084"/>
                    </a:cubicBezTo>
                    <a:lnTo>
                      <a:pt x="960017" y="355"/>
                    </a:lnTo>
                    <a:lnTo>
                      <a:pt x="959840" y="355"/>
                    </a:lnTo>
                    <a:lnTo>
                      <a:pt x="953448" y="355"/>
                    </a:lnTo>
                    <a:lnTo>
                      <a:pt x="953270" y="3196"/>
                    </a:lnTo>
                    <a:cubicBezTo>
                      <a:pt x="942972" y="2486"/>
                      <a:pt x="932674" y="1065"/>
                      <a:pt x="922199" y="1065"/>
                    </a:cubicBezTo>
                    <a:lnTo>
                      <a:pt x="922199" y="0"/>
                    </a:lnTo>
                    <a:lnTo>
                      <a:pt x="915629" y="0"/>
                    </a:lnTo>
                    <a:lnTo>
                      <a:pt x="915629" y="1065"/>
                    </a:lnTo>
                    <a:cubicBezTo>
                      <a:pt x="905154" y="1065"/>
                      <a:pt x="894856" y="888"/>
                      <a:pt x="884558" y="1598"/>
                    </a:cubicBezTo>
                    <a:lnTo>
                      <a:pt x="884558" y="177"/>
                    </a:lnTo>
                    <a:lnTo>
                      <a:pt x="878166" y="177"/>
                    </a:lnTo>
                    <a:lnTo>
                      <a:pt x="878166" y="2131"/>
                    </a:lnTo>
                    <a:cubicBezTo>
                      <a:pt x="865205" y="3196"/>
                      <a:pt x="852421" y="4971"/>
                      <a:pt x="839815" y="7102"/>
                    </a:cubicBezTo>
                    <a:cubicBezTo>
                      <a:pt x="839815" y="4794"/>
                      <a:pt x="839638" y="2486"/>
                      <a:pt x="839460" y="0"/>
                    </a:cubicBezTo>
                    <a:lnTo>
                      <a:pt x="833068" y="0"/>
                    </a:lnTo>
                    <a:cubicBezTo>
                      <a:pt x="833068" y="2663"/>
                      <a:pt x="833246" y="5504"/>
                      <a:pt x="833423" y="8167"/>
                    </a:cubicBezTo>
                    <a:cubicBezTo>
                      <a:pt x="822060" y="10298"/>
                      <a:pt x="810875" y="12961"/>
                      <a:pt x="799866" y="15979"/>
                    </a:cubicBezTo>
                    <a:lnTo>
                      <a:pt x="799866" y="14204"/>
                    </a:lnTo>
                    <a:cubicBezTo>
                      <a:pt x="799689" y="9588"/>
                      <a:pt x="799511" y="4794"/>
                      <a:pt x="799334" y="177"/>
                    </a:cubicBezTo>
                    <a:lnTo>
                      <a:pt x="799334" y="177"/>
                    </a:lnTo>
                    <a:lnTo>
                      <a:pt x="792942" y="177"/>
                    </a:lnTo>
                    <a:cubicBezTo>
                      <a:pt x="793297" y="4794"/>
                      <a:pt x="793474" y="9588"/>
                      <a:pt x="793652" y="14381"/>
                    </a:cubicBezTo>
                    <a:lnTo>
                      <a:pt x="793652" y="17932"/>
                    </a:lnTo>
                    <a:cubicBezTo>
                      <a:pt x="781223" y="21484"/>
                      <a:pt x="769150" y="25567"/>
                      <a:pt x="757077" y="30006"/>
                    </a:cubicBezTo>
                    <a:cubicBezTo>
                      <a:pt x="757077" y="27343"/>
                      <a:pt x="757077" y="24679"/>
                      <a:pt x="757077" y="23614"/>
                    </a:cubicBezTo>
                    <a:cubicBezTo>
                      <a:pt x="756899" y="15802"/>
                      <a:pt x="756366" y="7990"/>
                      <a:pt x="755656" y="355"/>
                    </a:cubicBezTo>
                    <a:lnTo>
                      <a:pt x="755656" y="355"/>
                    </a:lnTo>
                    <a:lnTo>
                      <a:pt x="749264" y="355"/>
                    </a:lnTo>
                    <a:cubicBezTo>
                      <a:pt x="749975" y="7990"/>
                      <a:pt x="750685" y="15802"/>
                      <a:pt x="750685" y="23792"/>
                    </a:cubicBezTo>
                    <a:cubicBezTo>
                      <a:pt x="750685" y="25212"/>
                      <a:pt x="750685" y="29473"/>
                      <a:pt x="750685" y="32492"/>
                    </a:cubicBezTo>
                    <a:cubicBezTo>
                      <a:pt x="595860" y="93746"/>
                      <a:pt x="481695" y="236674"/>
                      <a:pt x="461454" y="408010"/>
                    </a:cubicBezTo>
                    <a:cubicBezTo>
                      <a:pt x="441214" y="236674"/>
                      <a:pt x="327049" y="93746"/>
                      <a:pt x="172224" y="32492"/>
                    </a:cubicBezTo>
                    <a:cubicBezTo>
                      <a:pt x="172224" y="29296"/>
                      <a:pt x="172224" y="25035"/>
                      <a:pt x="172224" y="23792"/>
                    </a:cubicBezTo>
                    <a:cubicBezTo>
                      <a:pt x="172402" y="15979"/>
                      <a:pt x="172934" y="8167"/>
                      <a:pt x="173645" y="355"/>
                    </a:cubicBezTo>
                    <a:lnTo>
                      <a:pt x="167253" y="355"/>
                    </a:lnTo>
                    <a:lnTo>
                      <a:pt x="167253" y="355"/>
                    </a:lnTo>
                    <a:cubicBezTo>
                      <a:pt x="166543" y="7990"/>
                      <a:pt x="166010" y="15802"/>
                      <a:pt x="165832" y="23614"/>
                    </a:cubicBezTo>
                    <a:cubicBezTo>
                      <a:pt x="165832" y="24679"/>
                      <a:pt x="165832" y="27343"/>
                      <a:pt x="165832" y="30006"/>
                    </a:cubicBezTo>
                    <a:cubicBezTo>
                      <a:pt x="153937" y="25567"/>
                      <a:pt x="141686" y="21484"/>
                      <a:pt x="129257" y="17932"/>
                    </a:cubicBezTo>
                    <a:lnTo>
                      <a:pt x="129257" y="14381"/>
                    </a:lnTo>
                    <a:cubicBezTo>
                      <a:pt x="129257" y="9588"/>
                      <a:pt x="129612" y="4971"/>
                      <a:pt x="129790" y="177"/>
                    </a:cubicBezTo>
                    <a:lnTo>
                      <a:pt x="123398" y="177"/>
                    </a:lnTo>
                    <a:lnTo>
                      <a:pt x="123398" y="177"/>
                    </a:lnTo>
                    <a:cubicBezTo>
                      <a:pt x="123220" y="4794"/>
                      <a:pt x="122865" y="9588"/>
                      <a:pt x="122865" y="14204"/>
                    </a:cubicBezTo>
                    <a:lnTo>
                      <a:pt x="122865" y="16157"/>
                    </a:lnTo>
                    <a:cubicBezTo>
                      <a:pt x="111857" y="13139"/>
                      <a:pt x="100671" y="10653"/>
                      <a:pt x="89308" y="8345"/>
                    </a:cubicBezTo>
                    <a:cubicBezTo>
                      <a:pt x="89308" y="5681"/>
                      <a:pt x="89486" y="2841"/>
                      <a:pt x="89663" y="177"/>
                    </a:cubicBezTo>
                    <a:lnTo>
                      <a:pt x="83271" y="177"/>
                    </a:lnTo>
                    <a:lnTo>
                      <a:pt x="83271" y="177"/>
                    </a:lnTo>
                    <a:cubicBezTo>
                      <a:pt x="83271" y="2486"/>
                      <a:pt x="83094" y="4794"/>
                      <a:pt x="83094" y="7280"/>
                    </a:cubicBezTo>
                    <a:cubicBezTo>
                      <a:pt x="70488" y="5149"/>
                      <a:pt x="57704" y="3373"/>
                      <a:pt x="44743" y="2308"/>
                    </a:cubicBezTo>
                    <a:lnTo>
                      <a:pt x="44920" y="355"/>
                    </a:lnTo>
                    <a:lnTo>
                      <a:pt x="38529" y="355"/>
                    </a:lnTo>
                    <a:lnTo>
                      <a:pt x="38529" y="355"/>
                    </a:lnTo>
                    <a:lnTo>
                      <a:pt x="38529" y="1776"/>
                    </a:lnTo>
                    <a:cubicBezTo>
                      <a:pt x="28231" y="1065"/>
                      <a:pt x="17933" y="533"/>
                      <a:pt x="7457" y="355"/>
                    </a:cubicBezTo>
                    <a:lnTo>
                      <a:pt x="7457" y="177"/>
                    </a:lnTo>
                    <a:lnTo>
                      <a:pt x="1065" y="177"/>
                    </a:lnTo>
                    <a:lnTo>
                      <a:pt x="1065" y="3551"/>
                    </a:lnTo>
                    <a:lnTo>
                      <a:pt x="1065" y="8522"/>
                    </a:lnTo>
                    <a:lnTo>
                      <a:pt x="4261" y="8522"/>
                    </a:lnTo>
                    <a:cubicBezTo>
                      <a:pt x="252300" y="8522"/>
                      <a:pt x="454530" y="208976"/>
                      <a:pt x="458614" y="456836"/>
                    </a:cubicBezTo>
                    <a:lnTo>
                      <a:pt x="458614" y="460742"/>
                    </a:lnTo>
                    <a:cubicBezTo>
                      <a:pt x="448138" y="460742"/>
                      <a:pt x="437840" y="461274"/>
                      <a:pt x="427542" y="461985"/>
                    </a:cubicBezTo>
                    <a:lnTo>
                      <a:pt x="427542" y="460564"/>
                    </a:lnTo>
                    <a:cubicBezTo>
                      <a:pt x="424346" y="349773"/>
                      <a:pt x="378893" y="246084"/>
                      <a:pt x="299528" y="168495"/>
                    </a:cubicBezTo>
                    <a:cubicBezTo>
                      <a:pt x="219985" y="90905"/>
                      <a:pt x="111502" y="48116"/>
                      <a:pt x="533" y="48116"/>
                    </a:cubicBezTo>
                    <a:lnTo>
                      <a:pt x="533" y="54508"/>
                    </a:lnTo>
                    <a:cubicBezTo>
                      <a:pt x="109904" y="54508"/>
                      <a:pt x="216790" y="96587"/>
                      <a:pt x="295089" y="173111"/>
                    </a:cubicBezTo>
                    <a:cubicBezTo>
                      <a:pt x="373212" y="249458"/>
                      <a:pt x="417955" y="351549"/>
                      <a:pt x="421150" y="460564"/>
                    </a:cubicBezTo>
                    <a:lnTo>
                      <a:pt x="421150" y="462340"/>
                    </a:lnTo>
                    <a:cubicBezTo>
                      <a:pt x="408189" y="463405"/>
                      <a:pt x="395406" y="465181"/>
                      <a:pt x="382799" y="467489"/>
                    </a:cubicBezTo>
                    <a:cubicBezTo>
                      <a:pt x="379959" y="260821"/>
                      <a:pt x="207202" y="93214"/>
                      <a:pt x="710" y="93214"/>
                    </a:cubicBezTo>
                    <a:lnTo>
                      <a:pt x="710" y="99605"/>
                    </a:lnTo>
                    <a:cubicBezTo>
                      <a:pt x="203828" y="99605"/>
                      <a:pt x="374100" y="265082"/>
                      <a:pt x="376408" y="468554"/>
                    </a:cubicBezTo>
                    <a:cubicBezTo>
                      <a:pt x="365044" y="470685"/>
                      <a:pt x="353859" y="473171"/>
                      <a:pt x="342851" y="476189"/>
                    </a:cubicBezTo>
                    <a:lnTo>
                      <a:pt x="342851" y="474946"/>
                    </a:lnTo>
                    <a:cubicBezTo>
                      <a:pt x="341075" y="385638"/>
                      <a:pt x="305210" y="301835"/>
                      <a:pt x="241469" y="239160"/>
                    </a:cubicBezTo>
                    <a:cubicBezTo>
                      <a:pt x="177728" y="176307"/>
                      <a:pt x="90018" y="141862"/>
                      <a:pt x="710" y="141862"/>
                    </a:cubicBezTo>
                    <a:lnTo>
                      <a:pt x="710" y="148254"/>
                    </a:lnTo>
                    <a:cubicBezTo>
                      <a:pt x="180392" y="148254"/>
                      <a:pt x="332908" y="294910"/>
                      <a:pt x="336281" y="474946"/>
                    </a:cubicBezTo>
                    <a:lnTo>
                      <a:pt x="336281" y="477964"/>
                    </a:lnTo>
                    <a:cubicBezTo>
                      <a:pt x="323853" y="481515"/>
                      <a:pt x="311779" y="485422"/>
                      <a:pt x="299706" y="489860"/>
                    </a:cubicBezTo>
                    <a:cubicBezTo>
                      <a:pt x="299706" y="487374"/>
                      <a:pt x="299706" y="484889"/>
                      <a:pt x="299706" y="484001"/>
                    </a:cubicBezTo>
                    <a:cubicBezTo>
                      <a:pt x="295977" y="323851"/>
                      <a:pt x="159796" y="193352"/>
                      <a:pt x="0" y="193352"/>
                    </a:cubicBezTo>
                    <a:lnTo>
                      <a:pt x="0" y="199744"/>
                    </a:lnTo>
                    <a:cubicBezTo>
                      <a:pt x="156422" y="199744"/>
                      <a:pt x="289585" y="327224"/>
                      <a:pt x="292604" y="484001"/>
                    </a:cubicBezTo>
                    <a:cubicBezTo>
                      <a:pt x="292604" y="485244"/>
                      <a:pt x="292604" y="489328"/>
                      <a:pt x="292604" y="492346"/>
                    </a:cubicBezTo>
                    <a:cubicBezTo>
                      <a:pt x="152516" y="547741"/>
                      <a:pt x="45986" y="669718"/>
                      <a:pt x="11896" y="819393"/>
                    </a:cubicBezTo>
                    <a:lnTo>
                      <a:pt x="11363" y="821701"/>
                    </a:lnTo>
                    <a:cubicBezTo>
                      <a:pt x="10298" y="826317"/>
                      <a:pt x="9410" y="830933"/>
                      <a:pt x="8522" y="835550"/>
                    </a:cubicBezTo>
                    <a:lnTo>
                      <a:pt x="7812" y="840166"/>
                    </a:lnTo>
                    <a:cubicBezTo>
                      <a:pt x="6569" y="847091"/>
                      <a:pt x="5504" y="854192"/>
                      <a:pt x="4439" y="861117"/>
                    </a:cubicBezTo>
                    <a:cubicBezTo>
                      <a:pt x="4084" y="863425"/>
                      <a:pt x="3729" y="865733"/>
                      <a:pt x="3551" y="868219"/>
                    </a:cubicBezTo>
                    <a:lnTo>
                      <a:pt x="3551" y="868752"/>
                    </a:lnTo>
                    <a:cubicBezTo>
                      <a:pt x="1598" y="885264"/>
                      <a:pt x="533" y="902131"/>
                      <a:pt x="355" y="918998"/>
                    </a:cubicBezTo>
                    <a:lnTo>
                      <a:pt x="355" y="918998"/>
                    </a:lnTo>
                    <a:lnTo>
                      <a:pt x="6747" y="918998"/>
                    </a:lnTo>
                    <a:lnTo>
                      <a:pt x="6747" y="918998"/>
                    </a:lnTo>
                    <a:cubicBezTo>
                      <a:pt x="6747" y="915092"/>
                      <a:pt x="6925" y="911186"/>
                      <a:pt x="7102" y="907457"/>
                    </a:cubicBezTo>
                    <a:cubicBezTo>
                      <a:pt x="7280" y="904439"/>
                      <a:pt x="7280" y="901421"/>
                      <a:pt x="7457" y="898402"/>
                    </a:cubicBezTo>
                    <a:cubicBezTo>
                      <a:pt x="7812" y="892188"/>
                      <a:pt x="8345" y="886151"/>
                      <a:pt x="8878" y="879937"/>
                    </a:cubicBezTo>
                    <a:lnTo>
                      <a:pt x="9233" y="875854"/>
                    </a:lnTo>
                    <a:cubicBezTo>
                      <a:pt x="32847" y="646637"/>
                      <a:pt x="226555" y="467134"/>
                      <a:pt x="461277" y="467134"/>
                    </a:cubicBezTo>
                    <a:cubicBezTo>
                      <a:pt x="695999" y="467134"/>
                      <a:pt x="889885" y="646637"/>
                      <a:pt x="913321" y="876031"/>
                    </a:cubicBezTo>
                    <a:lnTo>
                      <a:pt x="913676" y="879582"/>
                    </a:lnTo>
                    <a:cubicBezTo>
                      <a:pt x="914209" y="885796"/>
                      <a:pt x="914742" y="892188"/>
                      <a:pt x="915097" y="898580"/>
                    </a:cubicBezTo>
                    <a:cubicBezTo>
                      <a:pt x="915274" y="901421"/>
                      <a:pt x="915274" y="904262"/>
                      <a:pt x="915452" y="907102"/>
                    </a:cubicBezTo>
                    <a:cubicBezTo>
                      <a:pt x="915629" y="911186"/>
                      <a:pt x="915629" y="915092"/>
                      <a:pt x="915807" y="919176"/>
                    </a:cubicBezTo>
                    <a:lnTo>
                      <a:pt x="915807" y="919176"/>
                    </a:lnTo>
                    <a:lnTo>
                      <a:pt x="922376" y="919176"/>
                    </a:lnTo>
                    <a:lnTo>
                      <a:pt x="922376" y="919176"/>
                    </a:lnTo>
                    <a:cubicBezTo>
                      <a:pt x="922376" y="915270"/>
                      <a:pt x="922554" y="911364"/>
                      <a:pt x="922731" y="907635"/>
                    </a:cubicBezTo>
                    <a:cubicBezTo>
                      <a:pt x="922731" y="904617"/>
                      <a:pt x="922909" y="901598"/>
                      <a:pt x="923087" y="898580"/>
                    </a:cubicBezTo>
                    <a:cubicBezTo>
                      <a:pt x="923442" y="892366"/>
                      <a:pt x="923974" y="886329"/>
                      <a:pt x="924507" y="880115"/>
                    </a:cubicBezTo>
                    <a:lnTo>
                      <a:pt x="924862" y="876031"/>
                    </a:lnTo>
                    <a:cubicBezTo>
                      <a:pt x="948476" y="646814"/>
                      <a:pt x="1142184" y="467311"/>
                      <a:pt x="1376906" y="467311"/>
                    </a:cubicBezTo>
                    <a:cubicBezTo>
                      <a:pt x="1611629" y="467311"/>
                      <a:pt x="1805514" y="646814"/>
                      <a:pt x="1828951" y="876208"/>
                    </a:cubicBezTo>
                    <a:lnTo>
                      <a:pt x="1829306" y="879760"/>
                    </a:lnTo>
                    <a:cubicBezTo>
                      <a:pt x="1829838" y="885974"/>
                      <a:pt x="1830371" y="892366"/>
                      <a:pt x="1830726" y="898758"/>
                    </a:cubicBezTo>
                    <a:cubicBezTo>
                      <a:pt x="1830904" y="901598"/>
                      <a:pt x="1830904" y="904439"/>
                      <a:pt x="1831081" y="907280"/>
                    </a:cubicBezTo>
                    <a:cubicBezTo>
                      <a:pt x="1831259" y="911364"/>
                      <a:pt x="1831259" y="915270"/>
                      <a:pt x="1831436" y="919353"/>
                    </a:cubicBezTo>
                    <a:lnTo>
                      <a:pt x="1831436" y="919353"/>
                    </a:lnTo>
                    <a:lnTo>
                      <a:pt x="1837828" y="919353"/>
                    </a:lnTo>
                    <a:cubicBezTo>
                      <a:pt x="1837651" y="902308"/>
                      <a:pt x="1836585" y="885619"/>
                      <a:pt x="1834632" y="869107"/>
                    </a:cubicBezTo>
                    <a:lnTo>
                      <a:pt x="1834632" y="868574"/>
                    </a:lnTo>
                    <a:cubicBezTo>
                      <a:pt x="1834277" y="866266"/>
                      <a:pt x="1833922" y="864135"/>
                      <a:pt x="1833744" y="861827"/>
                    </a:cubicBezTo>
                    <a:cubicBezTo>
                      <a:pt x="1832857" y="854547"/>
                      <a:pt x="1831614" y="847268"/>
                      <a:pt x="1830371" y="840166"/>
                    </a:cubicBezTo>
                    <a:lnTo>
                      <a:pt x="1829661" y="836083"/>
                    </a:lnTo>
                    <a:cubicBezTo>
                      <a:pt x="1828773" y="831288"/>
                      <a:pt x="1827708" y="826672"/>
                      <a:pt x="1826643" y="822056"/>
                    </a:cubicBezTo>
                    <a:lnTo>
                      <a:pt x="1826110" y="820103"/>
                    </a:lnTo>
                    <a:cubicBezTo>
                      <a:pt x="1792020" y="670428"/>
                      <a:pt x="1685312" y="548274"/>
                      <a:pt x="1545224" y="492878"/>
                    </a:cubicBezTo>
                    <a:cubicBezTo>
                      <a:pt x="1545224" y="489860"/>
                      <a:pt x="1545224" y="485776"/>
                      <a:pt x="1545224" y="484533"/>
                    </a:cubicBezTo>
                    <a:cubicBezTo>
                      <a:pt x="1548243" y="327757"/>
                      <a:pt x="1681228" y="200276"/>
                      <a:pt x="1837651" y="200276"/>
                    </a:cubicBezTo>
                    <a:lnTo>
                      <a:pt x="1837651" y="193352"/>
                    </a:lnTo>
                    <a:cubicBezTo>
                      <a:pt x="1677855" y="193352"/>
                      <a:pt x="1542029" y="323673"/>
                      <a:pt x="1538833" y="484001"/>
                    </a:cubicBezTo>
                    <a:cubicBezTo>
                      <a:pt x="1538833" y="484889"/>
                      <a:pt x="1538833" y="487374"/>
                      <a:pt x="1538833" y="489860"/>
                    </a:cubicBezTo>
                    <a:cubicBezTo>
                      <a:pt x="1526937" y="485422"/>
                      <a:pt x="1514686" y="481338"/>
                      <a:pt x="1502257" y="477964"/>
                    </a:cubicBezTo>
                    <a:lnTo>
                      <a:pt x="1502257" y="474946"/>
                    </a:lnTo>
                    <a:cubicBezTo>
                      <a:pt x="1503855" y="387236"/>
                      <a:pt x="1539188" y="305208"/>
                      <a:pt x="1601686" y="243776"/>
                    </a:cubicBezTo>
                    <a:cubicBezTo>
                      <a:pt x="1664184" y="182166"/>
                      <a:pt x="1747455" y="148254"/>
                      <a:pt x="1834987" y="148254"/>
                    </a:cubicBezTo>
                    <a:lnTo>
                      <a:pt x="1837651" y="148254"/>
                    </a:lnTo>
                    <a:lnTo>
                      <a:pt x="1837651" y="141862"/>
                    </a:lnTo>
                    <a:lnTo>
                      <a:pt x="1834987" y="141862"/>
                    </a:lnTo>
                    <a:cubicBezTo>
                      <a:pt x="1745679" y="141862"/>
                      <a:pt x="1660810" y="176485"/>
                      <a:pt x="1597247" y="239160"/>
                    </a:cubicBezTo>
                    <a:cubicBezTo>
                      <a:pt x="1533684" y="301835"/>
                      <a:pt x="1497641" y="385638"/>
                      <a:pt x="1495865" y="474946"/>
                    </a:cubicBezTo>
                    <a:lnTo>
                      <a:pt x="1495865" y="476189"/>
                    </a:lnTo>
                    <a:cubicBezTo>
                      <a:pt x="1484857" y="473171"/>
                      <a:pt x="1473671" y="470685"/>
                      <a:pt x="1462308" y="468554"/>
                    </a:cubicBezTo>
                    <a:cubicBezTo>
                      <a:pt x="1464616" y="264904"/>
                      <a:pt x="1634355" y="99605"/>
                      <a:pt x="1837651" y="99605"/>
                    </a:cubicBezTo>
                    <a:lnTo>
                      <a:pt x="1837651" y="93214"/>
                    </a:lnTo>
                    <a:cubicBezTo>
                      <a:pt x="1631159" y="93214"/>
                      <a:pt x="1458757" y="260821"/>
                      <a:pt x="1455916" y="467489"/>
                    </a:cubicBezTo>
                    <a:cubicBezTo>
                      <a:pt x="1443310" y="465358"/>
                      <a:pt x="1430527" y="463583"/>
                      <a:pt x="1417566" y="462340"/>
                    </a:cubicBezTo>
                    <a:cubicBezTo>
                      <a:pt x="1424668" y="237029"/>
                      <a:pt x="1613759" y="54508"/>
                      <a:pt x="1837651" y="54508"/>
                    </a:cubicBezTo>
                    <a:lnTo>
                      <a:pt x="1837651" y="48116"/>
                    </a:lnTo>
                    <a:cubicBezTo>
                      <a:pt x="1610386" y="48116"/>
                      <a:pt x="1418453" y="233301"/>
                      <a:pt x="1411174" y="461985"/>
                    </a:cubicBezTo>
                    <a:cubicBezTo>
                      <a:pt x="1400876" y="461274"/>
                      <a:pt x="1390578" y="460742"/>
                      <a:pt x="1380102" y="460564"/>
                    </a:cubicBezTo>
                    <a:cubicBezTo>
                      <a:pt x="1380102" y="456836"/>
                      <a:pt x="1380280" y="452930"/>
                      <a:pt x="1380457" y="449201"/>
                    </a:cubicBezTo>
                    <a:cubicBezTo>
                      <a:pt x="1380635" y="446183"/>
                      <a:pt x="1380635" y="443165"/>
                      <a:pt x="1380813" y="440146"/>
                    </a:cubicBezTo>
                    <a:cubicBezTo>
                      <a:pt x="1381168" y="433932"/>
                      <a:pt x="1381700" y="427895"/>
                      <a:pt x="1382233" y="421681"/>
                    </a:cubicBezTo>
                    <a:lnTo>
                      <a:pt x="1382588" y="417597"/>
                    </a:lnTo>
                    <a:cubicBezTo>
                      <a:pt x="1406202" y="188203"/>
                      <a:pt x="1602751" y="8877"/>
                      <a:pt x="1837651" y="8877"/>
                    </a:cubicBezTo>
                    <a:lnTo>
                      <a:pt x="1838183" y="8877"/>
                    </a:lnTo>
                    <a:lnTo>
                      <a:pt x="1838183" y="5681"/>
                    </a:lnTo>
                    <a:cubicBezTo>
                      <a:pt x="1838183" y="3906"/>
                      <a:pt x="1838183" y="1953"/>
                      <a:pt x="1838183" y="177"/>
                    </a:cubicBezTo>
                    <a:lnTo>
                      <a:pt x="1838006" y="177"/>
                    </a:lnTo>
                    <a:lnTo>
                      <a:pt x="1831614" y="177"/>
                    </a:lnTo>
                    <a:lnTo>
                      <a:pt x="1831081" y="1953"/>
                    </a:lnTo>
                    <a:close/>
                    <a:moveTo>
                      <a:pt x="927348" y="819393"/>
                    </a:moveTo>
                    <a:lnTo>
                      <a:pt x="926815" y="821701"/>
                    </a:lnTo>
                    <a:cubicBezTo>
                      <a:pt x="925750" y="826317"/>
                      <a:pt x="924862" y="830933"/>
                      <a:pt x="923974" y="835550"/>
                    </a:cubicBezTo>
                    <a:lnTo>
                      <a:pt x="923087" y="840166"/>
                    </a:lnTo>
                    <a:cubicBezTo>
                      <a:pt x="921844" y="847091"/>
                      <a:pt x="920778" y="854015"/>
                      <a:pt x="919891" y="861117"/>
                    </a:cubicBezTo>
                    <a:cubicBezTo>
                      <a:pt x="919535" y="863425"/>
                      <a:pt x="919180" y="865911"/>
                      <a:pt x="919003" y="868219"/>
                    </a:cubicBezTo>
                    <a:cubicBezTo>
                      <a:pt x="918648" y="865911"/>
                      <a:pt x="918293" y="863780"/>
                      <a:pt x="918115" y="861472"/>
                    </a:cubicBezTo>
                    <a:cubicBezTo>
                      <a:pt x="917227" y="854192"/>
                      <a:pt x="915985" y="846913"/>
                      <a:pt x="914742" y="839811"/>
                    </a:cubicBezTo>
                    <a:lnTo>
                      <a:pt x="914031" y="835727"/>
                    </a:lnTo>
                    <a:cubicBezTo>
                      <a:pt x="913144" y="830933"/>
                      <a:pt x="912078" y="826317"/>
                      <a:pt x="911013" y="821701"/>
                    </a:cubicBezTo>
                    <a:lnTo>
                      <a:pt x="910480" y="819748"/>
                    </a:lnTo>
                    <a:cubicBezTo>
                      <a:pt x="876391" y="670073"/>
                      <a:pt x="769683" y="547919"/>
                      <a:pt x="629595" y="492523"/>
                    </a:cubicBezTo>
                    <a:cubicBezTo>
                      <a:pt x="629595" y="489505"/>
                      <a:pt x="629595" y="485422"/>
                      <a:pt x="629595" y="484179"/>
                    </a:cubicBezTo>
                    <a:cubicBezTo>
                      <a:pt x="632613" y="327402"/>
                      <a:pt x="762403" y="199921"/>
                      <a:pt x="918825" y="199921"/>
                    </a:cubicBezTo>
                    <a:cubicBezTo>
                      <a:pt x="1075248" y="199921"/>
                      <a:pt x="1205037" y="327402"/>
                      <a:pt x="1208056" y="484179"/>
                    </a:cubicBezTo>
                    <a:cubicBezTo>
                      <a:pt x="1208056" y="485422"/>
                      <a:pt x="1208056" y="489505"/>
                      <a:pt x="1208056" y="492523"/>
                    </a:cubicBezTo>
                    <a:cubicBezTo>
                      <a:pt x="1068146" y="547741"/>
                      <a:pt x="961615" y="669896"/>
                      <a:pt x="927348" y="819393"/>
                    </a:cubicBezTo>
                    <a:close/>
                    <a:moveTo>
                      <a:pt x="1214625" y="489860"/>
                    </a:moveTo>
                    <a:cubicBezTo>
                      <a:pt x="1214625" y="487374"/>
                      <a:pt x="1214625" y="484889"/>
                      <a:pt x="1214625" y="484001"/>
                    </a:cubicBezTo>
                    <a:cubicBezTo>
                      <a:pt x="1211429" y="323851"/>
                      <a:pt x="1078799" y="193352"/>
                      <a:pt x="918825" y="193352"/>
                    </a:cubicBezTo>
                    <a:cubicBezTo>
                      <a:pt x="759030" y="193352"/>
                      <a:pt x="626399" y="323673"/>
                      <a:pt x="623203" y="484001"/>
                    </a:cubicBezTo>
                    <a:cubicBezTo>
                      <a:pt x="623203" y="484889"/>
                      <a:pt x="623203" y="487374"/>
                      <a:pt x="623203" y="489860"/>
                    </a:cubicBezTo>
                    <a:cubicBezTo>
                      <a:pt x="611307" y="485422"/>
                      <a:pt x="599056" y="481338"/>
                      <a:pt x="586628" y="477964"/>
                    </a:cubicBezTo>
                    <a:lnTo>
                      <a:pt x="586628" y="474946"/>
                    </a:lnTo>
                    <a:cubicBezTo>
                      <a:pt x="588226" y="387236"/>
                      <a:pt x="623558" y="305208"/>
                      <a:pt x="686056" y="243776"/>
                    </a:cubicBezTo>
                    <a:cubicBezTo>
                      <a:pt x="748554" y="182166"/>
                      <a:pt x="831293" y="148254"/>
                      <a:pt x="918825" y="148254"/>
                    </a:cubicBezTo>
                    <a:cubicBezTo>
                      <a:pt x="1098507" y="148254"/>
                      <a:pt x="1247649" y="294910"/>
                      <a:pt x="1251023" y="474946"/>
                    </a:cubicBezTo>
                    <a:lnTo>
                      <a:pt x="1251023" y="477964"/>
                    </a:lnTo>
                    <a:cubicBezTo>
                      <a:pt x="1238772" y="481338"/>
                      <a:pt x="1226521" y="485422"/>
                      <a:pt x="1214625" y="489860"/>
                    </a:cubicBezTo>
                    <a:close/>
                    <a:moveTo>
                      <a:pt x="1257592" y="476011"/>
                    </a:moveTo>
                    <a:lnTo>
                      <a:pt x="1257592" y="474768"/>
                    </a:lnTo>
                    <a:cubicBezTo>
                      <a:pt x="1255817" y="385461"/>
                      <a:pt x="1219951" y="301657"/>
                      <a:pt x="1156211" y="238982"/>
                    </a:cubicBezTo>
                    <a:cubicBezTo>
                      <a:pt x="1092470" y="176129"/>
                      <a:pt x="1008311" y="141685"/>
                      <a:pt x="918825" y="141685"/>
                    </a:cubicBezTo>
                    <a:cubicBezTo>
                      <a:pt x="829517" y="141685"/>
                      <a:pt x="745181" y="176307"/>
                      <a:pt x="681440" y="238982"/>
                    </a:cubicBezTo>
                    <a:cubicBezTo>
                      <a:pt x="617877" y="301657"/>
                      <a:pt x="581834" y="385461"/>
                      <a:pt x="580058" y="474768"/>
                    </a:cubicBezTo>
                    <a:lnTo>
                      <a:pt x="580058" y="476011"/>
                    </a:lnTo>
                    <a:cubicBezTo>
                      <a:pt x="569050" y="472993"/>
                      <a:pt x="557865" y="470507"/>
                      <a:pt x="546501" y="468376"/>
                    </a:cubicBezTo>
                    <a:cubicBezTo>
                      <a:pt x="548810" y="264727"/>
                      <a:pt x="715352" y="99428"/>
                      <a:pt x="918648" y="99428"/>
                    </a:cubicBezTo>
                    <a:cubicBezTo>
                      <a:pt x="1121943" y="99428"/>
                      <a:pt x="1288486" y="264904"/>
                      <a:pt x="1290794" y="468376"/>
                    </a:cubicBezTo>
                    <a:cubicBezTo>
                      <a:pt x="1279786" y="470507"/>
                      <a:pt x="1268600" y="473171"/>
                      <a:pt x="1257592" y="476011"/>
                    </a:cubicBezTo>
                    <a:close/>
                    <a:moveTo>
                      <a:pt x="1297541" y="467311"/>
                    </a:moveTo>
                    <a:cubicBezTo>
                      <a:pt x="1294700" y="260643"/>
                      <a:pt x="1125317" y="93036"/>
                      <a:pt x="919003" y="93036"/>
                    </a:cubicBezTo>
                    <a:cubicBezTo>
                      <a:pt x="712511" y="93036"/>
                      <a:pt x="543305" y="260643"/>
                      <a:pt x="540465" y="467311"/>
                    </a:cubicBezTo>
                    <a:cubicBezTo>
                      <a:pt x="527859" y="465181"/>
                      <a:pt x="515075" y="463405"/>
                      <a:pt x="502114" y="462163"/>
                    </a:cubicBezTo>
                    <a:cubicBezTo>
                      <a:pt x="509216" y="236851"/>
                      <a:pt x="695111" y="54330"/>
                      <a:pt x="919003" y="54330"/>
                    </a:cubicBezTo>
                    <a:cubicBezTo>
                      <a:pt x="1028374" y="54330"/>
                      <a:pt x="1131709" y="96409"/>
                      <a:pt x="1210009" y="172934"/>
                    </a:cubicBezTo>
                    <a:cubicBezTo>
                      <a:pt x="1288131" y="249280"/>
                      <a:pt x="1332874" y="351371"/>
                      <a:pt x="1336070" y="460387"/>
                    </a:cubicBezTo>
                    <a:lnTo>
                      <a:pt x="1336070" y="462163"/>
                    </a:lnTo>
                    <a:cubicBezTo>
                      <a:pt x="1322931" y="463405"/>
                      <a:pt x="1310147" y="465003"/>
                      <a:pt x="1297541" y="467311"/>
                    </a:cubicBezTo>
                    <a:close/>
                    <a:moveTo>
                      <a:pt x="1342461" y="461807"/>
                    </a:moveTo>
                    <a:lnTo>
                      <a:pt x="1342461" y="460387"/>
                    </a:lnTo>
                    <a:cubicBezTo>
                      <a:pt x="1339266" y="349596"/>
                      <a:pt x="1293813" y="245907"/>
                      <a:pt x="1214447" y="168317"/>
                    </a:cubicBezTo>
                    <a:cubicBezTo>
                      <a:pt x="1134905" y="90728"/>
                      <a:pt x="1029972" y="47938"/>
                      <a:pt x="919003" y="47938"/>
                    </a:cubicBezTo>
                    <a:cubicBezTo>
                      <a:pt x="691738" y="47938"/>
                      <a:pt x="503001" y="233123"/>
                      <a:pt x="495722" y="461807"/>
                    </a:cubicBezTo>
                    <a:cubicBezTo>
                      <a:pt x="485424" y="461097"/>
                      <a:pt x="475126" y="460564"/>
                      <a:pt x="464650" y="460387"/>
                    </a:cubicBezTo>
                    <a:lnTo>
                      <a:pt x="464650" y="457013"/>
                    </a:lnTo>
                    <a:cubicBezTo>
                      <a:pt x="468379" y="210042"/>
                      <a:pt x="669011" y="9765"/>
                      <a:pt x="915807" y="7990"/>
                    </a:cubicBezTo>
                    <a:lnTo>
                      <a:pt x="921844" y="7990"/>
                    </a:lnTo>
                    <a:cubicBezTo>
                      <a:pt x="1156566" y="7990"/>
                      <a:pt x="1347610" y="188203"/>
                      <a:pt x="1371225" y="417597"/>
                    </a:cubicBezTo>
                    <a:lnTo>
                      <a:pt x="1371580" y="421148"/>
                    </a:lnTo>
                    <a:cubicBezTo>
                      <a:pt x="1372112" y="427362"/>
                      <a:pt x="1372645" y="433754"/>
                      <a:pt x="1373000" y="440146"/>
                    </a:cubicBezTo>
                    <a:cubicBezTo>
                      <a:pt x="1373178" y="442987"/>
                      <a:pt x="1373178" y="445828"/>
                      <a:pt x="1373178" y="448669"/>
                    </a:cubicBezTo>
                    <a:cubicBezTo>
                      <a:pt x="1373355" y="452575"/>
                      <a:pt x="1373533" y="456481"/>
                      <a:pt x="1373533" y="460564"/>
                    </a:cubicBezTo>
                    <a:cubicBezTo>
                      <a:pt x="1362880" y="460564"/>
                      <a:pt x="1352582" y="460920"/>
                      <a:pt x="1342461" y="461807"/>
                    </a:cubicBezTo>
                    <a:close/>
                  </a:path>
                </a:pathLst>
              </a:custGeom>
              <a:grpFill/>
              <a:ln w="10769" cap="flat">
                <a:noFill/>
                <a:prstDash val="solid"/>
                <a:miter/>
              </a:ln>
            </p:spPr>
            <p:txBody>
              <a:bodyPr rtlCol="0" anchor="ctr"/>
              <a:lstStyle/>
              <a:p>
                <a:endParaRPr lang="en-US" dirty="0"/>
              </a:p>
            </p:txBody>
          </p:sp>
          <p:sp>
            <p:nvSpPr>
              <p:cNvPr id="1334" name="Freeform: Shape 1333">
                <a:extLst>
                  <a:ext uri="{FF2B5EF4-FFF2-40B4-BE49-F238E27FC236}">
                    <a16:creationId xmlns:a16="http://schemas.microsoft.com/office/drawing/2014/main" id="{FBD1BD91-6765-4391-B567-35546EF84B72}"/>
                  </a:ext>
                </a:extLst>
              </p:cNvPr>
              <p:cNvSpPr/>
              <p:nvPr/>
            </p:nvSpPr>
            <p:spPr>
              <a:xfrm>
                <a:off x="590179" y="4685896"/>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3" y="145236"/>
                      <a:pt x="669366" y="318879"/>
                    </a:cubicBezTo>
                    <a:lnTo>
                      <a:pt x="669366" y="318879"/>
                    </a:lnTo>
                    <a:lnTo>
                      <a:pt x="675758" y="318879"/>
                    </a:lnTo>
                    <a:cubicBezTo>
                      <a:pt x="670787" y="234898"/>
                      <a:pt x="635277" y="156599"/>
                      <a:pt x="575087" y="97297"/>
                    </a:cubicBezTo>
                    <a:cubicBezTo>
                      <a:pt x="511701" y="34444"/>
                      <a:pt x="427365" y="0"/>
                      <a:pt x="338057" y="0"/>
                    </a:cubicBezTo>
                    <a:close/>
                  </a:path>
                </a:pathLst>
              </a:custGeom>
              <a:grpFill/>
              <a:ln w="10769" cap="flat">
                <a:noFill/>
                <a:prstDash val="solid"/>
                <a:miter/>
              </a:ln>
            </p:spPr>
            <p:txBody>
              <a:bodyPr rtlCol="0" anchor="ctr"/>
              <a:lstStyle/>
              <a:p>
                <a:endParaRPr lang="en-US" dirty="0"/>
              </a:p>
            </p:txBody>
          </p:sp>
          <p:sp>
            <p:nvSpPr>
              <p:cNvPr id="1335" name="Freeform: Shape 1334">
                <a:extLst>
                  <a:ext uri="{FF2B5EF4-FFF2-40B4-BE49-F238E27FC236}">
                    <a16:creationId xmlns:a16="http://schemas.microsoft.com/office/drawing/2014/main" id="{E3E10568-987A-41A4-B755-2B289F473C6C}"/>
                  </a:ext>
                </a:extLst>
              </p:cNvPr>
              <p:cNvSpPr/>
              <p:nvPr/>
            </p:nvSpPr>
            <p:spPr>
              <a:xfrm>
                <a:off x="634034" y="4737562"/>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2" y="6392"/>
                      <a:pt x="294024" y="6392"/>
                    </a:cubicBezTo>
                    <a:cubicBezTo>
                      <a:pt x="442457" y="6392"/>
                      <a:pt x="566920" y="121445"/>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336" name="Freeform: Shape 1335">
                <a:extLst>
                  <a:ext uri="{FF2B5EF4-FFF2-40B4-BE49-F238E27FC236}">
                    <a16:creationId xmlns:a16="http://schemas.microsoft.com/office/drawing/2014/main" id="{E4FDB071-5491-4187-A317-E49A1576F9A3}"/>
                  </a:ext>
                </a:extLst>
              </p:cNvPr>
              <p:cNvSpPr/>
              <p:nvPr/>
            </p:nvSpPr>
            <p:spPr>
              <a:xfrm>
                <a:off x="1549664" y="5656560"/>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4"/>
                      <a:pt x="145592" y="6392"/>
                      <a:pt x="294202" y="6392"/>
                    </a:cubicBezTo>
                    <a:cubicBezTo>
                      <a:pt x="442812"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337" name="Freeform: Shape 1336">
                <a:extLst>
                  <a:ext uri="{FF2B5EF4-FFF2-40B4-BE49-F238E27FC236}">
                    <a16:creationId xmlns:a16="http://schemas.microsoft.com/office/drawing/2014/main" id="{F5C13D77-A4FA-4703-989A-5A9BB22727AE}"/>
                  </a:ext>
                </a:extLst>
              </p:cNvPr>
              <p:cNvSpPr/>
              <p:nvPr/>
            </p:nvSpPr>
            <p:spPr>
              <a:xfrm>
                <a:off x="1420584" y="5510970"/>
                <a:ext cx="846917" cy="412803"/>
              </a:xfrm>
              <a:custGeom>
                <a:avLst/>
                <a:gdLst>
                  <a:gd name="connsiteX0" fmla="*/ 846740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9 w 846917"/>
                  <a:gd name="connsiteY6" fmla="*/ 6569 h 412803"/>
                  <a:gd name="connsiteX7" fmla="*/ 714464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8"/>
                    </a:moveTo>
                    <a:cubicBezTo>
                      <a:pt x="843544" y="301657"/>
                      <a:pt x="798091" y="197968"/>
                      <a:pt x="718726" y="120379"/>
                    </a:cubicBezTo>
                    <a:cubicBezTo>
                      <a:pt x="639183" y="42789"/>
                      <a:pt x="534250" y="0"/>
                      <a:pt x="423281" y="0"/>
                    </a:cubicBezTo>
                    <a:cubicBezTo>
                      <a:pt x="196371" y="0"/>
                      <a:pt x="7990" y="184652"/>
                      <a:pt x="0" y="412803"/>
                    </a:cubicBezTo>
                    <a:lnTo>
                      <a:pt x="177" y="412803"/>
                    </a:lnTo>
                    <a:lnTo>
                      <a:pt x="6569" y="412803"/>
                    </a:lnTo>
                    <a:cubicBezTo>
                      <a:pt x="14559" y="188202"/>
                      <a:pt x="200100" y="6569"/>
                      <a:pt x="423459" y="6569"/>
                    </a:cubicBezTo>
                    <a:cubicBezTo>
                      <a:pt x="532830" y="6569"/>
                      <a:pt x="635987" y="48648"/>
                      <a:pt x="714464" y="125172"/>
                    </a:cubicBezTo>
                    <a:cubicBezTo>
                      <a:pt x="792587" y="201519"/>
                      <a:pt x="837329" y="303610"/>
                      <a:pt x="840525" y="412626"/>
                    </a:cubicBezTo>
                    <a:lnTo>
                      <a:pt x="840525"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338" name="Freeform: Shape 1337">
                <a:extLst>
                  <a:ext uri="{FF2B5EF4-FFF2-40B4-BE49-F238E27FC236}">
                    <a16:creationId xmlns:a16="http://schemas.microsoft.com/office/drawing/2014/main" id="{D11FE62B-6621-4855-A669-43764AA491D4}"/>
                  </a:ext>
                </a:extLst>
              </p:cNvPr>
              <p:cNvSpPr/>
              <p:nvPr/>
            </p:nvSpPr>
            <p:spPr>
              <a:xfrm>
                <a:off x="549875" y="5556067"/>
                <a:ext cx="756721" cy="367706"/>
              </a:xfrm>
              <a:custGeom>
                <a:avLst/>
                <a:gdLst>
                  <a:gd name="connsiteX0" fmla="*/ 378361 w 756721"/>
                  <a:gd name="connsiteY0" fmla="*/ 0 h 367706"/>
                  <a:gd name="connsiteX1" fmla="*/ 0 w 756721"/>
                  <a:gd name="connsiteY1" fmla="*/ 367706 h 367706"/>
                  <a:gd name="connsiteX2" fmla="*/ 6392 w 756721"/>
                  <a:gd name="connsiteY2" fmla="*/ 367706 h 367706"/>
                  <a:gd name="connsiteX3" fmla="*/ 378361 w 756721"/>
                  <a:gd name="connsiteY3" fmla="*/ 6569 h 367706"/>
                  <a:gd name="connsiteX4" fmla="*/ 750330 w 756721"/>
                  <a:gd name="connsiteY4" fmla="*/ 367706 h 367706"/>
                  <a:gd name="connsiteX5" fmla="*/ 756721 w 756721"/>
                  <a:gd name="connsiteY5" fmla="*/ 367706 h 367706"/>
                  <a:gd name="connsiteX6" fmla="*/ 378361 w 756721"/>
                  <a:gd name="connsiteY6"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6">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339" name="Freeform: Shape 1338">
                <a:extLst>
                  <a:ext uri="{FF2B5EF4-FFF2-40B4-BE49-F238E27FC236}">
                    <a16:creationId xmlns:a16="http://schemas.microsoft.com/office/drawing/2014/main" id="{D9BD46D1-7207-4583-8EAF-9A1AE06F7F4A}"/>
                  </a:ext>
                </a:extLst>
              </p:cNvPr>
              <p:cNvSpPr/>
              <p:nvPr/>
            </p:nvSpPr>
            <p:spPr>
              <a:xfrm>
                <a:off x="1465505" y="5556067"/>
                <a:ext cx="756721" cy="367706"/>
              </a:xfrm>
              <a:custGeom>
                <a:avLst/>
                <a:gdLst>
                  <a:gd name="connsiteX0" fmla="*/ 378361 w 756721"/>
                  <a:gd name="connsiteY0" fmla="*/ 0 h 367706"/>
                  <a:gd name="connsiteX1" fmla="*/ 0 w 756721"/>
                  <a:gd name="connsiteY1" fmla="*/ 367706 h 367706"/>
                  <a:gd name="connsiteX2" fmla="*/ 0 w 756721"/>
                  <a:gd name="connsiteY2" fmla="*/ 367706 h 367706"/>
                  <a:gd name="connsiteX3" fmla="*/ 6392 w 756721"/>
                  <a:gd name="connsiteY3" fmla="*/ 367706 h 367706"/>
                  <a:gd name="connsiteX4" fmla="*/ 378361 w 756721"/>
                  <a:gd name="connsiteY4" fmla="*/ 6569 h 367706"/>
                  <a:gd name="connsiteX5" fmla="*/ 750330 w 756721"/>
                  <a:gd name="connsiteY5" fmla="*/ 367706 h 367706"/>
                  <a:gd name="connsiteX6" fmla="*/ 756721 w 756721"/>
                  <a:gd name="connsiteY6" fmla="*/ 367706 h 367706"/>
                  <a:gd name="connsiteX7" fmla="*/ 756721 w 756721"/>
                  <a:gd name="connsiteY7" fmla="*/ 367706 h 367706"/>
                  <a:gd name="connsiteX8" fmla="*/ 378361 w 756721"/>
                  <a:gd name="connsiteY8"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6">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340" name="Freeform: Shape 1339">
                <a:extLst>
                  <a:ext uri="{FF2B5EF4-FFF2-40B4-BE49-F238E27FC236}">
                    <a16:creationId xmlns:a16="http://schemas.microsoft.com/office/drawing/2014/main" id="{5BF3EF45-8B07-4B44-924D-DD16CEF6619E}"/>
                  </a:ext>
                </a:extLst>
              </p:cNvPr>
              <p:cNvSpPr/>
              <p:nvPr/>
            </p:nvSpPr>
            <p:spPr>
              <a:xfrm>
                <a:off x="1505631" y="5604893"/>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6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445"/>
                      <a:pt x="427542" y="0"/>
                      <a:pt x="338057" y="0"/>
                    </a:cubicBezTo>
                    <a:cubicBezTo>
                      <a:pt x="248749" y="0"/>
                      <a:pt x="164412" y="34622"/>
                      <a:pt x="100671" y="97298"/>
                    </a:cubicBezTo>
                    <a:cubicBezTo>
                      <a:pt x="40482" y="156599"/>
                      <a:pt x="4971" y="234899"/>
                      <a:pt x="0" y="318880"/>
                    </a:cubicBezTo>
                    <a:lnTo>
                      <a:pt x="0" y="318880"/>
                    </a:lnTo>
                    <a:lnTo>
                      <a:pt x="6392" y="318880"/>
                    </a:lnTo>
                    <a:cubicBezTo>
                      <a:pt x="11363" y="236674"/>
                      <a:pt x="46163" y="159973"/>
                      <a:pt x="105110" y="101914"/>
                    </a:cubicBezTo>
                    <a:cubicBezTo>
                      <a:pt x="167608" y="40304"/>
                      <a:pt x="250347" y="6392"/>
                      <a:pt x="337879" y="6392"/>
                    </a:cubicBezTo>
                    <a:cubicBezTo>
                      <a:pt x="512767" y="6392"/>
                      <a:pt x="658713" y="145236"/>
                      <a:pt x="669366" y="318880"/>
                    </a:cubicBezTo>
                    <a:lnTo>
                      <a:pt x="675758" y="318880"/>
                    </a:lnTo>
                    <a:lnTo>
                      <a:pt x="675758" y="318880"/>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1341" name="Freeform: Shape 1340">
                <a:extLst>
                  <a:ext uri="{FF2B5EF4-FFF2-40B4-BE49-F238E27FC236}">
                    <a16:creationId xmlns:a16="http://schemas.microsoft.com/office/drawing/2014/main" id="{3F12CC0E-6BA0-4DAA-A557-EE4B925A006E}"/>
                  </a:ext>
                </a:extLst>
              </p:cNvPr>
              <p:cNvSpPr/>
              <p:nvPr/>
            </p:nvSpPr>
            <p:spPr>
              <a:xfrm>
                <a:off x="504955" y="551097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89"/>
                      <a:pt x="534250" y="0"/>
                      <a:pt x="423281" y="0"/>
                    </a:cubicBezTo>
                    <a:cubicBezTo>
                      <a:pt x="196371" y="0"/>
                      <a:pt x="7990" y="184652"/>
                      <a:pt x="0" y="412803"/>
                    </a:cubicBezTo>
                    <a:lnTo>
                      <a:pt x="6392" y="412803"/>
                    </a:lnTo>
                    <a:cubicBezTo>
                      <a:pt x="14382" y="188202"/>
                      <a:pt x="199922"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544" y="301479"/>
                      <a:pt x="798091" y="197790"/>
                      <a:pt x="718726" y="120379"/>
                    </a:cubicBezTo>
                    <a:close/>
                  </a:path>
                </a:pathLst>
              </a:custGeom>
              <a:grpFill/>
              <a:ln w="10769" cap="flat">
                <a:noFill/>
                <a:prstDash val="solid"/>
                <a:miter/>
              </a:ln>
            </p:spPr>
            <p:txBody>
              <a:bodyPr rtlCol="0" anchor="ctr"/>
              <a:lstStyle/>
              <a:p>
                <a:endParaRPr lang="en-US" dirty="0"/>
              </a:p>
            </p:txBody>
          </p:sp>
          <p:sp>
            <p:nvSpPr>
              <p:cNvPr id="1342" name="Freeform: Shape 1341">
                <a:extLst>
                  <a:ext uri="{FF2B5EF4-FFF2-40B4-BE49-F238E27FC236}">
                    <a16:creationId xmlns:a16="http://schemas.microsoft.com/office/drawing/2014/main" id="{FDDD2A18-C109-483E-A743-C80C09FF4E46}"/>
                  </a:ext>
                </a:extLst>
              </p:cNvPr>
              <p:cNvSpPr/>
              <p:nvPr/>
            </p:nvSpPr>
            <p:spPr>
              <a:xfrm>
                <a:off x="467669" y="5004420"/>
                <a:ext cx="1838183" cy="918998"/>
              </a:xfrm>
              <a:custGeom>
                <a:avLst/>
                <a:gdLst>
                  <a:gd name="connsiteX0" fmla="*/ 1830549 w 1838183"/>
                  <a:gd name="connsiteY0" fmla="*/ 2131 h 918998"/>
                  <a:gd name="connsiteX1" fmla="*/ 1799477 w 1838183"/>
                  <a:gd name="connsiteY1" fmla="*/ 3373 h 918998"/>
                  <a:gd name="connsiteX2" fmla="*/ 1799477 w 1838183"/>
                  <a:gd name="connsiteY2" fmla="*/ 1953 h 918998"/>
                  <a:gd name="connsiteX3" fmla="*/ 1799477 w 1838183"/>
                  <a:gd name="connsiteY3" fmla="*/ 355 h 918998"/>
                  <a:gd name="connsiteX4" fmla="*/ 1793085 w 1838183"/>
                  <a:gd name="connsiteY4" fmla="*/ 355 h 918998"/>
                  <a:gd name="connsiteX5" fmla="*/ 1792908 w 1838183"/>
                  <a:gd name="connsiteY5" fmla="*/ 355 h 918998"/>
                  <a:gd name="connsiteX6" fmla="*/ 1793085 w 1838183"/>
                  <a:gd name="connsiteY6" fmla="*/ 2131 h 918998"/>
                  <a:gd name="connsiteX7" fmla="*/ 1793085 w 1838183"/>
                  <a:gd name="connsiteY7" fmla="*/ 3906 h 918998"/>
                  <a:gd name="connsiteX8" fmla="*/ 1754557 w 1838183"/>
                  <a:gd name="connsiteY8" fmla="*/ 9055 h 918998"/>
                  <a:gd name="connsiteX9" fmla="*/ 1754202 w 1838183"/>
                  <a:gd name="connsiteY9" fmla="*/ 355 h 918998"/>
                  <a:gd name="connsiteX10" fmla="*/ 1747810 w 1838183"/>
                  <a:gd name="connsiteY10" fmla="*/ 355 h 918998"/>
                  <a:gd name="connsiteX11" fmla="*/ 1747810 w 1838183"/>
                  <a:gd name="connsiteY11" fmla="*/ 355 h 918998"/>
                  <a:gd name="connsiteX12" fmla="*/ 1748165 w 1838183"/>
                  <a:gd name="connsiteY12" fmla="*/ 10298 h 918998"/>
                  <a:gd name="connsiteX13" fmla="*/ 1714608 w 1838183"/>
                  <a:gd name="connsiteY13" fmla="*/ 17933 h 918998"/>
                  <a:gd name="connsiteX14" fmla="*/ 1714608 w 1838183"/>
                  <a:gd name="connsiteY14" fmla="*/ 16690 h 918998"/>
                  <a:gd name="connsiteX15" fmla="*/ 1713898 w 1838183"/>
                  <a:gd name="connsiteY15" fmla="*/ 533 h 918998"/>
                  <a:gd name="connsiteX16" fmla="*/ 1707506 w 1838183"/>
                  <a:gd name="connsiteY16" fmla="*/ 533 h 918998"/>
                  <a:gd name="connsiteX17" fmla="*/ 1707506 w 1838183"/>
                  <a:gd name="connsiteY17" fmla="*/ 533 h 918998"/>
                  <a:gd name="connsiteX18" fmla="*/ 1708216 w 1838183"/>
                  <a:gd name="connsiteY18" fmla="*/ 16867 h 918998"/>
                  <a:gd name="connsiteX19" fmla="*/ 1708216 w 1838183"/>
                  <a:gd name="connsiteY19" fmla="*/ 19886 h 918998"/>
                  <a:gd name="connsiteX20" fmla="*/ 1671818 w 1838183"/>
                  <a:gd name="connsiteY20" fmla="*/ 31959 h 918998"/>
                  <a:gd name="connsiteX21" fmla="*/ 1671818 w 1838183"/>
                  <a:gd name="connsiteY21" fmla="*/ 26100 h 918998"/>
                  <a:gd name="connsiteX22" fmla="*/ 1670220 w 1838183"/>
                  <a:gd name="connsiteY22" fmla="*/ 710 h 918998"/>
                  <a:gd name="connsiteX23" fmla="*/ 1664006 w 1838183"/>
                  <a:gd name="connsiteY23" fmla="*/ 710 h 918998"/>
                  <a:gd name="connsiteX24" fmla="*/ 1663828 w 1838183"/>
                  <a:gd name="connsiteY24" fmla="*/ 710 h 918998"/>
                  <a:gd name="connsiteX25" fmla="*/ 1665604 w 1838183"/>
                  <a:gd name="connsiteY25" fmla="*/ 26278 h 918998"/>
                  <a:gd name="connsiteX26" fmla="*/ 1665604 w 1838183"/>
                  <a:gd name="connsiteY26" fmla="*/ 34622 h 918998"/>
                  <a:gd name="connsiteX27" fmla="*/ 1384896 w 1838183"/>
                  <a:gd name="connsiteY27" fmla="*/ 361670 h 918998"/>
                  <a:gd name="connsiteX28" fmla="*/ 1384363 w 1838183"/>
                  <a:gd name="connsiteY28" fmla="*/ 363977 h 918998"/>
                  <a:gd name="connsiteX29" fmla="*/ 1381523 w 1838183"/>
                  <a:gd name="connsiteY29" fmla="*/ 377827 h 918998"/>
                  <a:gd name="connsiteX30" fmla="*/ 1380635 w 1838183"/>
                  <a:gd name="connsiteY30" fmla="*/ 382443 h 918998"/>
                  <a:gd name="connsiteX31" fmla="*/ 1377262 w 1838183"/>
                  <a:gd name="connsiteY31" fmla="*/ 403393 h 918998"/>
                  <a:gd name="connsiteX32" fmla="*/ 1376374 w 1838183"/>
                  <a:gd name="connsiteY32" fmla="*/ 410496 h 918998"/>
                  <a:gd name="connsiteX33" fmla="*/ 1375486 w 1838183"/>
                  <a:gd name="connsiteY33" fmla="*/ 403749 h 918998"/>
                  <a:gd name="connsiteX34" fmla="*/ 1372113 w 1838183"/>
                  <a:gd name="connsiteY34" fmla="*/ 382088 h 918998"/>
                  <a:gd name="connsiteX35" fmla="*/ 1371402 w 1838183"/>
                  <a:gd name="connsiteY35" fmla="*/ 378004 h 918998"/>
                  <a:gd name="connsiteX36" fmla="*/ 1368384 w 1838183"/>
                  <a:gd name="connsiteY36" fmla="*/ 363977 h 918998"/>
                  <a:gd name="connsiteX37" fmla="*/ 1367851 w 1838183"/>
                  <a:gd name="connsiteY37" fmla="*/ 362024 h 918998"/>
                  <a:gd name="connsiteX38" fmla="*/ 1086966 w 1838183"/>
                  <a:gd name="connsiteY38" fmla="*/ 34800 h 918998"/>
                  <a:gd name="connsiteX39" fmla="*/ 1086966 w 1838183"/>
                  <a:gd name="connsiteY39" fmla="*/ 26455 h 918998"/>
                  <a:gd name="connsiteX40" fmla="*/ 1088741 w 1838183"/>
                  <a:gd name="connsiteY40" fmla="*/ 888 h 918998"/>
                  <a:gd name="connsiteX41" fmla="*/ 1088564 w 1838183"/>
                  <a:gd name="connsiteY41" fmla="*/ 888 h 918998"/>
                  <a:gd name="connsiteX42" fmla="*/ 1082350 w 1838183"/>
                  <a:gd name="connsiteY42" fmla="*/ 888 h 918998"/>
                  <a:gd name="connsiteX43" fmla="*/ 1080752 w 1838183"/>
                  <a:gd name="connsiteY43" fmla="*/ 26278 h 918998"/>
                  <a:gd name="connsiteX44" fmla="*/ 1080752 w 1838183"/>
                  <a:gd name="connsiteY44" fmla="*/ 32137 h 918998"/>
                  <a:gd name="connsiteX45" fmla="*/ 1044176 w 1838183"/>
                  <a:gd name="connsiteY45" fmla="*/ 20063 h 918998"/>
                  <a:gd name="connsiteX46" fmla="*/ 1044176 w 1838183"/>
                  <a:gd name="connsiteY46" fmla="*/ 17045 h 918998"/>
                  <a:gd name="connsiteX47" fmla="*/ 1044886 w 1838183"/>
                  <a:gd name="connsiteY47" fmla="*/ 710 h 918998"/>
                  <a:gd name="connsiteX48" fmla="*/ 1044709 w 1838183"/>
                  <a:gd name="connsiteY48" fmla="*/ 710 h 918998"/>
                  <a:gd name="connsiteX49" fmla="*/ 1038317 w 1838183"/>
                  <a:gd name="connsiteY49" fmla="*/ 710 h 918998"/>
                  <a:gd name="connsiteX50" fmla="*/ 1037607 w 1838183"/>
                  <a:gd name="connsiteY50" fmla="*/ 16867 h 918998"/>
                  <a:gd name="connsiteX51" fmla="*/ 1037607 w 1838183"/>
                  <a:gd name="connsiteY51" fmla="*/ 18110 h 918998"/>
                  <a:gd name="connsiteX52" fmla="*/ 1004050 w 1838183"/>
                  <a:gd name="connsiteY52" fmla="*/ 10476 h 918998"/>
                  <a:gd name="connsiteX53" fmla="*/ 1004405 w 1838183"/>
                  <a:gd name="connsiteY53" fmla="*/ 533 h 918998"/>
                  <a:gd name="connsiteX54" fmla="*/ 1004405 w 1838183"/>
                  <a:gd name="connsiteY54" fmla="*/ 533 h 918998"/>
                  <a:gd name="connsiteX55" fmla="*/ 998013 w 1838183"/>
                  <a:gd name="connsiteY55" fmla="*/ 533 h 918998"/>
                  <a:gd name="connsiteX56" fmla="*/ 997658 w 1838183"/>
                  <a:gd name="connsiteY56" fmla="*/ 9233 h 918998"/>
                  <a:gd name="connsiteX57" fmla="*/ 959307 w 1838183"/>
                  <a:gd name="connsiteY57" fmla="*/ 4262 h 918998"/>
                  <a:gd name="connsiteX58" fmla="*/ 959484 w 1838183"/>
                  <a:gd name="connsiteY58" fmla="*/ 533 h 918998"/>
                  <a:gd name="connsiteX59" fmla="*/ 959307 w 1838183"/>
                  <a:gd name="connsiteY59" fmla="*/ 533 h 918998"/>
                  <a:gd name="connsiteX60" fmla="*/ 952915 w 1838183"/>
                  <a:gd name="connsiteY60" fmla="*/ 533 h 918998"/>
                  <a:gd name="connsiteX61" fmla="*/ 952738 w 1838183"/>
                  <a:gd name="connsiteY61" fmla="*/ 3373 h 918998"/>
                  <a:gd name="connsiteX62" fmla="*/ 921666 w 1838183"/>
                  <a:gd name="connsiteY62" fmla="*/ 1243 h 918998"/>
                  <a:gd name="connsiteX63" fmla="*/ 921666 w 1838183"/>
                  <a:gd name="connsiteY63" fmla="*/ 178 h 918998"/>
                  <a:gd name="connsiteX64" fmla="*/ 915097 w 1838183"/>
                  <a:gd name="connsiteY64" fmla="*/ 178 h 918998"/>
                  <a:gd name="connsiteX65" fmla="*/ 915097 w 1838183"/>
                  <a:gd name="connsiteY65" fmla="*/ 1243 h 918998"/>
                  <a:gd name="connsiteX66" fmla="*/ 884025 w 1838183"/>
                  <a:gd name="connsiteY66" fmla="*/ 1776 h 918998"/>
                  <a:gd name="connsiteX67" fmla="*/ 884025 w 1838183"/>
                  <a:gd name="connsiteY67" fmla="*/ 178 h 918998"/>
                  <a:gd name="connsiteX68" fmla="*/ 877633 w 1838183"/>
                  <a:gd name="connsiteY68" fmla="*/ 178 h 918998"/>
                  <a:gd name="connsiteX69" fmla="*/ 877633 w 1838183"/>
                  <a:gd name="connsiteY69" fmla="*/ 2131 h 918998"/>
                  <a:gd name="connsiteX70" fmla="*/ 839283 w 1838183"/>
                  <a:gd name="connsiteY70" fmla="*/ 7280 h 918998"/>
                  <a:gd name="connsiteX71" fmla="*/ 838927 w 1838183"/>
                  <a:gd name="connsiteY71" fmla="*/ 178 h 918998"/>
                  <a:gd name="connsiteX72" fmla="*/ 832536 w 1838183"/>
                  <a:gd name="connsiteY72" fmla="*/ 178 h 918998"/>
                  <a:gd name="connsiteX73" fmla="*/ 832891 w 1838183"/>
                  <a:gd name="connsiteY73" fmla="*/ 8345 h 918998"/>
                  <a:gd name="connsiteX74" fmla="*/ 799334 w 1838183"/>
                  <a:gd name="connsiteY74" fmla="*/ 16157 h 918998"/>
                  <a:gd name="connsiteX75" fmla="*/ 799334 w 1838183"/>
                  <a:gd name="connsiteY75" fmla="*/ 14204 h 918998"/>
                  <a:gd name="connsiteX76" fmla="*/ 798801 w 1838183"/>
                  <a:gd name="connsiteY76" fmla="*/ 178 h 918998"/>
                  <a:gd name="connsiteX77" fmla="*/ 798801 w 1838183"/>
                  <a:gd name="connsiteY77" fmla="*/ 178 h 918998"/>
                  <a:gd name="connsiteX78" fmla="*/ 792409 w 1838183"/>
                  <a:gd name="connsiteY78" fmla="*/ 178 h 918998"/>
                  <a:gd name="connsiteX79" fmla="*/ 793119 w 1838183"/>
                  <a:gd name="connsiteY79" fmla="*/ 14382 h 918998"/>
                  <a:gd name="connsiteX80" fmla="*/ 793119 w 1838183"/>
                  <a:gd name="connsiteY80" fmla="*/ 17755 h 918998"/>
                  <a:gd name="connsiteX81" fmla="*/ 756544 w 1838183"/>
                  <a:gd name="connsiteY81" fmla="*/ 29829 h 918998"/>
                  <a:gd name="connsiteX82" fmla="*/ 756544 w 1838183"/>
                  <a:gd name="connsiteY82" fmla="*/ 23437 h 918998"/>
                  <a:gd name="connsiteX83" fmla="*/ 755124 w 1838183"/>
                  <a:gd name="connsiteY83" fmla="*/ 178 h 918998"/>
                  <a:gd name="connsiteX84" fmla="*/ 755124 w 1838183"/>
                  <a:gd name="connsiteY84" fmla="*/ 178 h 918998"/>
                  <a:gd name="connsiteX85" fmla="*/ 748732 w 1838183"/>
                  <a:gd name="connsiteY85" fmla="*/ 178 h 918998"/>
                  <a:gd name="connsiteX86" fmla="*/ 750152 w 1838183"/>
                  <a:gd name="connsiteY86" fmla="*/ 23614 h 918998"/>
                  <a:gd name="connsiteX87" fmla="*/ 750152 w 1838183"/>
                  <a:gd name="connsiteY87" fmla="*/ 32314 h 918998"/>
                  <a:gd name="connsiteX88" fmla="*/ 460922 w 1838183"/>
                  <a:gd name="connsiteY88" fmla="*/ 407832 h 918998"/>
                  <a:gd name="connsiteX89" fmla="*/ 171692 w 1838183"/>
                  <a:gd name="connsiteY89" fmla="*/ 32314 h 918998"/>
                  <a:gd name="connsiteX90" fmla="*/ 171692 w 1838183"/>
                  <a:gd name="connsiteY90" fmla="*/ 23614 h 918998"/>
                  <a:gd name="connsiteX91" fmla="*/ 173112 w 1838183"/>
                  <a:gd name="connsiteY91" fmla="*/ 178 h 918998"/>
                  <a:gd name="connsiteX92" fmla="*/ 166720 w 1838183"/>
                  <a:gd name="connsiteY92" fmla="*/ 178 h 918998"/>
                  <a:gd name="connsiteX93" fmla="*/ 166720 w 1838183"/>
                  <a:gd name="connsiteY93" fmla="*/ 178 h 918998"/>
                  <a:gd name="connsiteX94" fmla="*/ 165300 w 1838183"/>
                  <a:gd name="connsiteY94" fmla="*/ 23437 h 918998"/>
                  <a:gd name="connsiteX95" fmla="*/ 165300 w 1838183"/>
                  <a:gd name="connsiteY95" fmla="*/ 29829 h 918998"/>
                  <a:gd name="connsiteX96" fmla="*/ 128724 w 1838183"/>
                  <a:gd name="connsiteY96" fmla="*/ 17755 h 918998"/>
                  <a:gd name="connsiteX97" fmla="*/ 128724 w 1838183"/>
                  <a:gd name="connsiteY97" fmla="*/ 14204 h 918998"/>
                  <a:gd name="connsiteX98" fmla="*/ 129257 w 1838183"/>
                  <a:gd name="connsiteY98" fmla="*/ 0 h 918998"/>
                  <a:gd name="connsiteX99" fmla="*/ 122865 w 1838183"/>
                  <a:gd name="connsiteY99" fmla="*/ 0 h 918998"/>
                  <a:gd name="connsiteX100" fmla="*/ 122865 w 1838183"/>
                  <a:gd name="connsiteY100" fmla="*/ 0 h 918998"/>
                  <a:gd name="connsiteX101" fmla="*/ 122332 w 1838183"/>
                  <a:gd name="connsiteY101" fmla="*/ 14027 h 918998"/>
                  <a:gd name="connsiteX102" fmla="*/ 122332 w 1838183"/>
                  <a:gd name="connsiteY102" fmla="*/ 15980 h 918998"/>
                  <a:gd name="connsiteX103" fmla="*/ 88775 w 1838183"/>
                  <a:gd name="connsiteY103" fmla="*/ 8168 h 918998"/>
                  <a:gd name="connsiteX104" fmla="*/ 89131 w 1838183"/>
                  <a:gd name="connsiteY104" fmla="*/ 0 h 918998"/>
                  <a:gd name="connsiteX105" fmla="*/ 82739 w 1838183"/>
                  <a:gd name="connsiteY105" fmla="*/ 0 h 918998"/>
                  <a:gd name="connsiteX106" fmla="*/ 82739 w 1838183"/>
                  <a:gd name="connsiteY106" fmla="*/ 0 h 918998"/>
                  <a:gd name="connsiteX107" fmla="*/ 82561 w 1838183"/>
                  <a:gd name="connsiteY107" fmla="*/ 7102 h 918998"/>
                  <a:gd name="connsiteX108" fmla="*/ 44210 w 1838183"/>
                  <a:gd name="connsiteY108" fmla="*/ 1953 h 918998"/>
                  <a:gd name="connsiteX109" fmla="*/ 44388 w 1838183"/>
                  <a:gd name="connsiteY109" fmla="*/ 0 h 918998"/>
                  <a:gd name="connsiteX110" fmla="*/ 37996 w 1838183"/>
                  <a:gd name="connsiteY110" fmla="*/ 0 h 918998"/>
                  <a:gd name="connsiteX111" fmla="*/ 37996 w 1838183"/>
                  <a:gd name="connsiteY111" fmla="*/ 0 h 918998"/>
                  <a:gd name="connsiteX112" fmla="*/ 37996 w 1838183"/>
                  <a:gd name="connsiteY112" fmla="*/ 1598 h 918998"/>
                  <a:gd name="connsiteX113" fmla="*/ 6924 w 1838183"/>
                  <a:gd name="connsiteY113" fmla="*/ 178 h 918998"/>
                  <a:gd name="connsiteX114" fmla="*/ 6924 w 1838183"/>
                  <a:gd name="connsiteY114" fmla="*/ 0 h 918998"/>
                  <a:gd name="connsiteX115" fmla="*/ 533 w 1838183"/>
                  <a:gd name="connsiteY115" fmla="*/ 0 h 918998"/>
                  <a:gd name="connsiteX116" fmla="*/ 533 w 1838183"/>
                  <a:gd name="connsiteY116" fmla="*/ 3373 h 918998"/>
                  <a:gd name="connsiteX117" fmla="*/ 533 w 1838183"/>
                  <a:gd name="connsiteY117" fmla="*/ 8345 h 918998"/>
                  <a:gd name="connsiteX118" fmla="*/ 3729 w 1838183"/>
                  <a:gd name="connsiteY118" fmla="*/ 8345 h 918998"/>
                  <a:gd name="connsiteX119" fmla="*/ 458081 w 1838183"/>
                  <a:gd name="connsiteY119" fmla="*/ 456658 h 918998"/>
                  <a:gd name="connsiteX120" fmla="*/ 458081 w 1838183"/>
                  <a:gd name="connsiteY120" fmla="*/ 460564 h 918998"/>
                  <a:gd name="connsiteX121" fmla="*/ 427010 w 1838183"/>
                  <a:gd name="connsiteY121" fmla="*/ 461807 h 918998"/>
                  <a:gd name="connsiteX122" fmla="*/ 427010 w 1838183"/>
                  <a:gd name="connsiteY122" fmla="*/ 460387 h 918998"/>
                  <a:gd name="connsiteX123" fmla="*/ 298996 w 1838183"/>
                  <a:gd name="connsiteY123" fmla="*/ 168317 h 918998"/>
                  <a:gd name="connsiteX124" fmla="*/ 0 w 1838183"/>
                  <a:gd name="connsiteY124" fmla="*/ 47939 h 918998"/>
                  <a:gd name="connsiteX125" fmla="*/ 0 w 1838183"/>
                  <a:gd name="connsiteY125" fmla="*/ 54331 h 918998"/>
                  <a:gd name="connsiteX126" fmla="*/ 294557 w 1838183"/>
                  <a:gd name="connsiteY126" fmla="*/ 172756 h 918998"/>
                  <a:gd name="connsiteX127" fmla="*/ 420618 w 1838183"/>
                  <a:gd name="connsiteY127" fmla="*/ 460209 h 918998"/>
                  <a:gd name="connsiteX128" fmla="*/ 420618 w 1838183"/>
                  <a:gd name="connsiteY128" fmla="*/ 461985 h 918998"/>
                  <a:gd name="connsiteX129" fmla="*/ 382267 w 1838183"/>
                  <a:gd name="connsiteY129" fmla="*/ 467134 h 918998"/>
                  <a:gd name="connsiteX130" fmla="*/ 178 w 1838183"/>
                  <a:gd name="connsiteY130" fmla="*/ 92859 h 918998"/>
                  <a:gd name="connsiteX131" fmla="*/ 178 w 1838183"/>
                  <a:gd name="connsiteY131" fmla="*/ 99251 h 918998"/>
                  <a:gd name="connsiteX132" fmla="*/ 375875 w 1838183"/>
                  <a:gd name="connsiteY132" fmla="*/ 468199 h 918998"/>
                  <a:gd name="connsiteX133" fmla="*/ 342318 w 1838183"/>
                  <a:gd name="connsiteY133" fmla="*/ 475834 h 918998"/>
                  <a:gd name="connsiteX134" fmla="*/ 342318 w 1838183"/>
                  <a:gd name="connsiteY134" fmla="*/ 474591 h 918998"/>
                  <a:gd name="connsiteX135" fmla="*/ 240936 w 1838183"/>
                  <a:gd name="connsiteY135" fmla="*/ 238805 h 918998"/>
                  <a:gd name="connsiteX136" fmla="*/ 178 w 1838183"/>
                  <a:gd name="connsiteY136" fmla="*/ 141507 h 918998"/>
                  <a:gd name="connsiteX137" fmla="*/ 178 w 1838183"/>
                  <a:gd name="connsiteY137" fmla="*/ 147899 h 918998"/>
                  <a:gd name="connsiteX138" fmla="*/ 335749 w 1838183"/>
                  <a:gd name="connsiteY138" fmla="*/ 474591 h 918998"/>
                  <a:gd name="connsiteX139" fmla="*/ 335749 w 1838183"/>
                  <a:gd name="connsiteY139" fmla="*/ 477610 h 918998"/>
                  <a:gd name="connsiteX140" fmla="*/ 299173 w 1838183"/>
                  <a:gd name="connsiteY140" fmla="*/ 489505 h 918998"/>
                  <a:gd name="connsiteX141" fmla="*/ 299173 w 1838183"/>
                  <a:gd name="connsiteY141" fmla="*/ 483646 h 918998"/>
                  <a:gd name="connsiteX142" fmla="*/ 0 w 1838183"/>
                  <a:gd name="connsiteY142" fmla="*/ 192997 h 918998"/>
                  <a:gd name="connsiteX143" fmla="*/ 0 w 1838183"/>
                  <a:gd name="connsiteY143" fmla="*/ 199389 h 918998"/>
                  <a:gd name="connsiteX144" fmla="*/ 292604 w 1838183"/>
                  <a:gd name="connsiteY144" fmla="*/ 483646 h 918998"/>
                  <a:gd name="connsiteX145" fmla="*/ 292604 w 1838183"/>
                  <a:gd name="connsiteY145" fmla="*/ 491991 h 918998"/>
                  <a:gd name="connsiteX146" fmla="*/ 11896 w 1838183"/>
                  <a:gd name="connsiteY146" fmla="*/ 819038 h 918998"/>
                  <a:gd name="connsiteX147" fmla="*/ 11363 w 1838183"/>
                  <a:gd name="connsiteY147" fmla="*/ 821346 h 918998"/>
                  <a:gd name="connsiteX148" fmla="*/ 8522 w 1838183"/>
                  <a:gd name="connsiteY148" fmla="*/ 835195 h 918998"/>
                  <a:gd name="connsiteX149" fmla="*/ 7812 w 1838183"/>
                  <a:gd name="connsiteY149" fmla="*/ 839811 h 918998"/>
                  <a:gd name="connsiteX150" fmla="*/ 4439 w 1838183"/>
                  <a:gd name="connsiteY150" fmla="*/ 860762 h 918998"/>
                  <a:gd name="connsiteX151" fmla="*/ 3551 w 1838183"/>
                  <a:gd name="connsiteY151" fmla="*/ 867864 h 918998"/>
                  <a:gd name="connsiteX152" fmla="*/ 3551 w 1838183"/>
                  <a:gd name="connsiteY152" fmla="*/ 868396 h 918998"/>
                  <a:gd name="connsiteX153" fmla="*/ 355 w 1838183"/>
                  <a:gd name="connsiteY153" fmla="*/ 918643 h 918998"/>
                  <a:gd name="connsiteX154" fmla="*/ 355 w 1838183"/>
                  <a:gd name="connsiteY154" fmla="*/ 918643 h 918998"/>
                  <a:gd name="connsiteX155" fmla="*/ 6747 w 1838183"/>
                  <a:gd name="connsiteY155" fmla="*/ 918643 h 918998"/>
                  <a:gd name="connsiteX156" fmla="*/ 6747 w 1838183"/>
                  <a:gd name="connsiteY156" fmla="*/ 918643 h 918998"/>
                  <a:gd name="connsiteX157" fmla="*/ 7102 w 1838183"/>
                  <a:gd name="connsiteY157" fmla="*/ 907103 h 918998"/>
                  <a:gd name="connsiteX158" fmla="*/ 7457 w 1838183"/>
                  <a:gd name="connsiteY158" fmla="*/ 898048 h 918998"/>
                  <a:gd name="connsiteX159" fmla="*/ 8878 w 1838183"/>
                  <a:gd name="connsiteY159" fmla="*/ 879582 h 918998"/>
                  <a:gd name="connsiteX160" fmla="*/ 9233 w 1838183"/>
                  <a:gd name="connsiteY160" fmla="*/ 875499 h 918998"/>
                  <a:gd name="connsiteX161" fmla="*/ 461277 w 1838183"/>
                  <a:gd name="connsiteY161" fmla="*/ 466779 h 918998"/>
                  <a:gd name="connsiteX162" fmla="*/ 913321 w 1838183"/>
                  <a:gd name="connsiteY162" fmla="*/ 875676 h 918998"/>
                  <a:gd name="connsiteX163" fmla="*/ 913676 w 1838183"/>
                  <a:gd name="connsiteY163" fmla="*/ 879227 h 918998"/>
                  <a:gd name="connsiteX164" fmla="*/ 915097 w 1838183"/>
                  <a:gd name="connsiteY164" fmla="*/ 898225 h 918998"/>
                  <a:gd name="connsiteX165" fmla="*/ 915452 w 1838183"/>
                  <a:gd name="connsiteY165" fmla="*/ 906747 h 918998"/>
                  <a:gd name="connsiteX166" fmla="*/ 915807 w 1838183"/>
                  <a:gd name="connsiteY166" fmla="*/ 918821 h 918998"/>
                  <a:gd name="connsiteX167" fmla="*/ 915807 w 1838183"/>
                  <a:gd name="connsiteY167" fmla="*/ 918821 h 918998"/>
                  <a:gd name="connsiteX168" fmla="*/ 922376 w 1838183"/>
                  <a:gd name="connsiteY168" fmla="*/ 918821 h 918998"/>
                  <a:gd name="connsiteX169" fmla="*/ 922376 w 1838183"/>
                  <a:gd name="connsiteY169" fmla="*/ 918821 h 918998"/>
                  <a:gd name="connsiteX170" fmla="*/ 922731 w 1838183"/>
                  <a:gd name="connsiteY170" fmla="*/ 907280 h 918998"/>
                  <a:gd name="connsiteX171" fmla="*/ 923087 w 1838183"/>
                  <a:gd name="connsiteY171" fmla="*/ 898225 h 918998"/>
                  <a:gd name="connsiteX172" fmla="*/ 924507 w 1838183"/>
                  <a:gd name="connsiteY172" fmla="*/ 879760 h 918998"/>
                  <a:gd name="connsiteX173" fmla="*/ 924862 w 1838183"/>
                  <a:gd name="connsiteY173" fmla="*/ 875676 h 918998"/>
                  <a:gd name="connsiteX174" fmla="*/ 1376906 w 1838183"/>
                  <a:gd name="connsiteY174" fmla="*/ 466956 h 918998"/>
                  <a:gd name="connsiteX175" fmla="*/ 1828951 w 1838183"/>
                  <a:gd name="connsiteY175" fmla="*/ 875854 h 918998"/>
                  <a:gd name="connsiteX176" fmla="*/ 1829306 w 1838183"/>
                  <a:gd name="connsiteY176" fmla="*/ 879405 h 918998"/>
                  <a:gd name="connsiteX177" fmla="*/ 1830726 w 1838183"/>
                  <a:gd name="connsiteY177" fmla="*/ 898402 h 918998"/>
                  <a:gd name="connsiteX178" fmla="*/ 1831081 w 1838183"/>
                  <a:gd name="connsiteY178" fmla="*/ 906925 h 918998"/>
                  <a:gd name="connsiteX179" fmla="*/ 1831436 w 1838183"/>
                  <a:gd name="connsiteY179" fmla="*/ 918998 h 918998"/>
                  <a:gd name="connsiteX180" fmla="*/ 1831436 w 1838183"/>
                  <a:gd name="connsiteY180" fmla="*/ 918998 h 918998"/>
                  <a:gd name="connsiteX181" fmla="*/ 1837828 w 1838183"/>
                  <a:gd name="connsiteY181" fmla="*/ 918998 h 918998"/>
                  <a:gd name="connsiteX182" fmla="*/ 1834632 w 1838183"/>
                  <a:gd name="connsiteY182" fmla="*/ 868752 h 918998"/>
                  <a:gd name="connsiteX183" fmla="*/ 1834632 w 1838183"/>
                  <a:gd name="connsiteY183" fmla="*/ 868219 h 918998"/>
                  <a:gd name="connsiteX184" fmla="*/ 1833744 w 1838183"/>
                  <a:gd name="connsiteY184" fmla="*/ 861472 h 918998"/>
                  <a:gd name="connsiteX185" fmla="*/ 1830371 w 1838183"/>
                  <a:gd name="connsiteY185" fmla="*/ 839811 h 918998"/>
                  <a:gd name="connsiteX186" fmla="*/ 1829661 w 1838183"/>
                  <a:gd name="connsiteY186" fmla="*/ 835727 h 918998"/>
                  <a:gd name="connsiteX187" fmla="*/ 1826642 w 1838183"/>
                  <a:gd name="connsiteY187" fmla="*/ 821701 h 918998"/>
                  <a:gd name="connsiteX188" fmla="*/ 1826110 w 1838183"/>
                  <a:gd name="connsiteY188" fmla="*/ 819748 h 918998"/>
                  <a:gd name="connsiteX189" fmla="*/ 1545225 w 1838183"/>
                  <a:gd name="connsiteY189" fmla="*/ 492524 h 918998"/>
                  <a:gd name="connsiteX190" fmla="*/ 1545225 w 1838183"/>
                  <a:gd name="connsiteY190" fmla="*/ 484179 h 918998"/>
                  <a:gd name="connsiteX191" fmla="*/ 1837651 w 1838183"/>
                  <a:gd name="connsiteY191" fmla="*/ 199921 h 918998"/>
                  <a:gd name="connsiteX192" fmla="*/ 1837651 w 1838183"/>
                  <a:gd name="connsiteY192" fmla="*/ 193530 h 918998"/>
                  <a:gd name="connsiteX193" fmla="*/ 1538833 w 1838183"/>
                  <a:gd name="connsiteY193" fmla="*/ 484179 h 918998"/>
                  <a:gd name="connsiteX194" fmla="*/ 1538833 w 1838183"/>
                  <a:gd name="connsiteY194" fmla="*/ 490038 h 918998"/>
                  <a:gd name="connsiteX195" fmla="*/ 1502257 w 1838183"/>
                  <a:gd name="connsiteY195" fmla="*/ 478142 h 918998"/>
                  <a:gd name="connsiteX196" fmla="*/ 1502257 w 1838183"/>
                  <a:gd name="connsiteY196" fmla="*/ 475124 h 918998"/>
                  <a:gd name="connsiteX197" fmla="*/ 1601686 w 1838183"/>
                  <a:gd name="connsiteY197" fmla="*/ 243954 h 918998"/>
                  <a:gd name="connsiteX198" fmla="*/ 1834987 w 1838183"/>
                  <a:gd name="connsiteY198" fmla="*/ 148432 h 918998"/>
                  <a:gd name="connsiteX199" fmla="*/ 1837651 w 1838183"/>
                  <a:gd name="connsiteY199" fmla="*/ 148432 h 918998"/>
                  <a:gd name="connsiteX200" fmla="*/ 1837651 w 1838183"/>
                  <a:gd name="connsiteY200" fmla="*/ 142040 h 918998"/>
                  <a:gd name="connsiteX201" fmla="*/ 1834987 w 1838183"/>
                  <a:gd name="connsiteY201" fmla="*/ 142040 h 918998"/>
                  <a:gd name="connsiteX202" fmla="*/ 1597247 w 1838183"/>
                  <a:gd name="connsiteY202" fmla="*/ 239337 h 918998"/>
                  <a:gd name="connsiteX203" fmla="*/ 1495865 w 1838183"/>
                  <a:gd name="connsiteY203" fmla="*/ 475124 h 918998"/>
                  <a:gd name="connsiteX204" fmla="*/ 1495865 w 1838183"/>
                  <a:gd name="connsiteY204" fmla="*/ 476367 h 918998"/>
                  <a:gd name="connsiteX205" fmla="*/ 1462308 w 1838183"/>
                  <a:gd name="connsiteY205" fmla="*/ 468732 h 918998"/>
                  <a:gd name="connsiteX206" fmla="*/ 1837651 w 1838183"/>
                  <a:gd name="connsiteY206" fmla="*/ 99783 h 918998"/>
                  <a:gd name="connsiteX207" fmla="*/ 1837651 w 1838183"/>
                  <a:gd name="connsiteY207" fmla="*/ 93391 h 918998"/>
                  <a:gd name="connsiteX208" fmla="*/ 1455916 w 1838183"/>
                  <a:gd name="connsiteY208" fmla="*/ 467667 h 918998"/>
                  <a:gd name="connsiteX209" fmla="*/ 1417565 w 1838183"/>
                  <a:gd name="connsiteY209" fmla="*/ 462695 h 918998"/>
                  <a:gd name="connsiteX210" fmla="*/ 1837651 w 1838183"/>
                  <a:gd name="connsiteY210" fmla="*/ 54863 h 918998"/>
                  <a:gd name="connsiteX211" fmla="*/ 1837651 w 1838183"/>
                  <a:gd name="connsiteY211" fmla="*/ 48471 h 918998"/>
                  <a:gd name="connsiteX212" fmla="*/ 1411174 w 1838183"/>
                  <a:gd name="connsiteY212" fmla="*/ 462340 h 918998"/>
                  <a:gd name="connsiteX213" fmla="*/ 1380102 w 1838183"/>
                  <a:gd name="connsiteY213" fmla="*/ 460920 h 918998"/>
                  <a:gd name="connsiteX214" fmla="*/ 1380457 w 1838183"/>
                  <a:gd name="connsiteY214" fmla="*/ 449556 h 918998"/>
                  <a:gd name="connsiteX215" fmla="*/ 1380812 w 1838183"/>
                  <a:gd name="connsiteY215" fmla="*/ 440502 h 918998"/>
                  <a:gd name="connsiteX216" fmla="*/ 1382233 w 1838183"/>
                  <a:gd name="connsiteY216" fmla="*/ 422036 h 918998"/>
                  <a:gd name="connsiteX217" fmla="*/ 1382588 w 1838183"/>
                  <a:gd name="connsiteY217" fmla="*/ 417953 h 918998"/>
                  <a:gd name="connsiteX218" fmla="*/ 1837651 w 1838183"/>
                  <a:gd name="connsiteY218" fmla="*/ 9233 h 918998"/>
                  <a:gd name="connsiteX219" fmla="*/ 1838183 w 1838183"/>
                  <a:gd name="connsiteY219" fmla="*/ 9233 h 918998"/>
                  <a:gd name="connsiteX220" fmla="*/ 1838183 w 1838183"/>
                  <a:gd name="connsiteY220" fmla="*/ 6037 h 918998"/>
                  <a:gd name="connsiteX221" fmla="*/ 1838183 w 1838183"/>
                  <a:gd name="connsiteY221" fmla="*/ 533 h 918998"/>
                  <a:gd name="connsiteX222" fmla="*/ 1838006 w 1838183"/>
                  <a:gd name="connsiteY222" fmla="*/ 533 h 918998"/>
                  <a:gd name="connsiteX223" fmla="*/ 1831614 w 1838183"/>
                  <a:gd name="connsiteY223" fmla="*/ 533 h 918998"/>
                  <a:gd name="connsiteX224" fmla="*/ 1830549 w 1838183"/>
                  <a:gd name="connsiteY224" fmla="*/ 2131 h 918998"/>
                  <a:gd name="connsiteX225" fmla="*/ 926815 w 1838183"/>
                  <a:gd name="connsiteY225" fmla="*/ 819748 h 918998"/>
                  <a:gd name="connsiteX226" fmla="*/ 926282 w 1838183"/>
                  <a:gd name="connsiteY226" fmla="*/ 822056 h 918998"/>
                  <a:gd name="connsiteX227" fmla="*/ 923442 w 1838183"/>
                  <a:gd name="connsiteY227" fmla="*/ 835905 h 918998"/>
                  <a:gd name="connsiteX228" fmla="*/ 922554 w 1838183"/>
                  <a:gd name="connsiteY228" fmla="*/ 840522 h 918998"/>
                  <a:gd name="connsiteX229" fmla="*/ 919358 w 1838183"/>
                  <a:gd name="connsiteY229" fmla="*/ 861472 h 918998"/>
                  <a:gd name="connsiteX230" fmla="*/ 918470 w 1838183"/>
                  <a:gd name="connsiteY230" fmla="*/ 868574 h 918998"/>
                  <a:gd name="connsiteX231" fmla="*/ 917582 w 1838183"/>
                  <a:gd name="connsiteY231" fmla="*/ 861827 h 918998"/>
                  <a:gd name="connsiteX232" fmla="*/ 914209 w 1838183"/>
                  <a:gd name="connsiteY232" fmla="*/ 840166 h 918998"/>
                  <a:gd name="connsiteX233" fmla="*/ 913499 w 1838183"/>
                  <a:gd name="connsiteY233" fmla="*/ 836083 h 918998"/>
                  <a:gd name="connsiteX234" fmla="*/ 910480 w 1838183"/>
                  <a:gd name="connsiteY234" fmla="*/ 822056 h 918998"/>
                  <a:gd name="connsiteX235" fmla="*/ 909948 w 1838183"/>
                  <a:gd name="connsiteY235" fmla="*/ 820103 h 918998"/>
                  <a:gd name="connsiteX236" fmla="*/ 629062 w 1838183"/>
                  <a:gd name="connsiteY236" fmla="*/ 492879 h 918998"/>
                  <a:gd name="connsiteX237" fmla="*/ 629062 w 1838183"/>
                  <a:gd name="connsiteY237" fmla="*/ 484534 h 918998"/>
                  <a:gd name="connsiteX238" fmla="*/ 918293 w 1838183"/>
                  <a:gd name="connsiteY238" fmla="*/ 200277 h 918998"/>
                  <a:gd name="connsiteX239" fmla="*/ 1207523 w 1838183"/>
                  <a:gd name="connsiteY239" fmla="*/ 484534 h 918998"/>
                  <a:gd name="connsiteX240" fmla="*/ 1207523 w 1838183"/>
                  <a:gd name="connsiteY240" fmla="*/ 492879 h 918998"/>
                  <a:gd name="connsiteX241" fmla="*/ 926815 w 1838183"/>
                  <a:gd name="connsiteY241" fmla="*/ 819748 h 918998"/>
                  <a:gd name="connsiteX242" fmla="*/ 1214092 w 1838183"/>
                  <a:gd name="connsiteY242" fmla="*/ 490038 h 918998"/>
                  <a:gd name="connsiteX243" fmla="*/ 1214092 w 1838183"/>
                  <a:gd name="connsiteY243" fmla="*/ 484179 h 918998"/>
                  <a:gd name="connsiteX244" fmla="*/ 918470 w 1838183"/>
                  <a:gd name="connsiteY244" fmla="*/ 193530 h 918998"/>
                  <a:gd name="connsiteX245" fmla="*/ 622848 w 1838183"/>
                  <a:gd name="connsiteY245" fmla="*/ 484179 h 918998"/>
                  <a:gd name="connsiteX246" fmla="*/ 622848 w 1838183"/>
                  <a:gd name="connsiteY246" fmla="*/ 490038 h 918998"/>
                  <a:gd name="connsiteX247" fmla="*/ 586273 w 1838183"/>
                  <a:gd name="connsiteY247" fmla="*/ 478142 h 918998"/>
                  <a:gd name="connsiteX248" fmla="*/ 586273 w 1838183"/>
                  <a:gd name="connsiteY248" fmla="*/ 475124 h 918998"/>
                  <a:gd name="connsiteX249" fmla="*/ 685701 w 1838183"/>
                  <a:gd name="connsiteY249" fmla="*/ 243954 h 918998"/>
                  <a:gd name="connsiteX250" fmla="*/ 918470 w 1838183"/>
                  <a:gd name="connsiteY250" fmla="*/ 148432 h 918998"/>
                  <a:gd name="connsiteX251" fmla="*/ 1250668 w 1838183"/>
                  <a:gd name="connsiteY251" fmla="*/ 475124 h 918998"/>
                  <a:gd name="connsiteX252" fmla="*/ 1250668 w 1838183"/>
                  <a:gd name="connsiteY252" fmla="*/ 478142 h 918998"/>
                  <a:gd name="connsiteX253" fmla="*/ 1214092 w 1838183"/>
                  <a:gd name="connsiteY253" fmla="*/ 490038 h 918998"/>
                  <a:gd name="connsiteX254" fmla="*/ 1257060 w 1838183"/>
                  <a:gd name="connsiteY254" fmla="*/ 476189 h 918998"/>
                  <a:gd name="connsiteX255" fmla="*/ 1257060 w 1838183"/>
                  <a:gd name="connsiteY255" fmla="*/ 474946 h 918998"/>
                  <a:gd name="connsiteX256" fmla="*/ 1155678 w 1838183"/>
                  <a:gd name="connsiteY256" fmla="*/ 239160 h 918998"/>
                  <a:gd name="connsiteX257" fmla="*/ 918293 w 1838183"/>
                  <a:gd name="connsiteY257" fmla="*/ 141863 h 918998"/>
                  <a:gd name="connsiteX258" fmla="*/ 680907 w 1838183"/>
                  <a:gd name="connsiteY258" fmla="*/ 239160 h 918998"/>
                  <a:gd name="connsiteX259" fmla="*/ 579526 w 1838183"/>
                  <a:gd name="connsiteY259" fmla="*/ 474946 h 918998"/>
                  <a:gd name="connsiteX260" fmla="*/ 579526 w 1838183"/>
                  <a:gd name="connsiteY260" fmla="*/ 476189 h 918998"/>
                  <a:gd name="connsiteX261" fmla="*/ 545969 w 1838183"/>
                  <a:gd name="connsiteY261" fmla="*/ 468554 h 918998"/>
                  <a:gd name="connsiteX262" fmla="*/ 918115 w 1838183"/>
                  <a:gd name="connsiteY262" fmla="*/ 99606 h 918998"/>
                  <a:gd name="connsiteX263" fmla="*/ 1290262 w 1838183"/>
                  <a:gd name="connsiteY263" fmla="*/ 468554 h 918998"/>
                  <a:gd name="connsiteX264" fmla="*/ 1257060 w 1838183"/>
                  <a:gd name="connsiteY264" fmla="*/ 476189 h 918998"/>
                  <a:gd name="connsiteX265" fmla="*/ 1297008 w 1838183"/>
                  <a:gd name="connsiteY265" fmla="*/ 467489 h 918998"/>
                  <a:gd name="connsiteX266" fmla="*/ 918470 w 1838183"/>
                  <a:gd name="connsiteY266" fmla="*/ 93214 h 918998"/>
                  <a:gd name="connsiteX267" fmla="*/ 539932 w 1838183"/>
                  <a:gd name="connsiteY267" fmla="*/ 467489 h 918998"/>
                  <a:gd name="connsiteX268" fmla="*/ 501581 w 1838183"/>
                  <a:gd name="connsiteY268" fmla="*/ 462518 h 918998"/>
                  <a:gd name="connsiteX269" fmla="*/ 918470 w 1838183"/>
                  <a:gd name="connsiteY269" fmla="*/ 54686 h 918998"/>
                  <a:gd name="connsiteX270" fmla="*/ 1209476 w 1838183"/>
                  <a:gd name="connsiteY270" fmla="*/ 173111 h 918998"/>
                  <a:gd name="connsiteX271" fmla="*/ 1335537 w 1838183"/>
                  <a:gd name="connsiteY271" fmla="*/ 460564 h 918998"/>
                  <a:gd name="connsiteX272" fmla="*/ 1335537 w 1838183"/>
                  <a:gd name="connsiteY272" fmla="*/ 462340 h 918998"/>
                  <a:gd name="connsiteX273" fmla="*/ 1297008 w 1838183"/>
                  <a:gd name="connsiteY273" fmla="*/ 467489 h 918998"/>
                  <a:gd name="connsiteX274" fmla="*/ 1341929 w 1838183"/>
                  <a:gd name="connsiteY274" fmla="*/ 461985 h 918998"/>
                  <a:gd name="connsiteX275" fmla="*/ 1341929 w 1838183"/>
                  <a:gd name="connsiteY275" fmla="*/ 460564 h 918998"/>
                  <a:gd name="connsiteX276" fmla="*/ 1213915 w 1838183"/>
                  <a:gd name="connsiteY276" fmla="*/ 168495 h 918998"/>
                  <a:gd name="connsiteX277" fmla="*/ 918470 w 1838183"/>
                  <a:gd name="connsiteY277" fmla="*/ 48116 h 918998"/>
                  <a:gd name="connsiteX278" fmla="*/ 495189 w 1838183"/>
                  <a:gd name="connsiteY278" fmla="*/ 461985 h 918998"/>
                  <a:gd name="connsiteX279" fmla="*/ 464118 w 1838183"/>
                  <a:gd name="connsiteY279" fmla="*/ 460564 h 918998"/>
                  <a:gd name="connsiteX280" fmla="*/ 464118 w 1838183"/>
                  <a:gd name="connsiteY280" fmla="*/ 457191 h 918998"/>
                  <a:gd name="connsiteX281" fmla="*/ 915274 w 1838183"/>
                  <a:gd name="connsiteY281" fmla="*/ 8168 h 918998"/>
                  <a:gd name="connsiteX282" fmla="*/ 921311 w 1838183"/>
                  <a:gd name="connsiteY282" fmla="*/ 8168 h 918998"/>
                  <a:gd name="connsiteX283" fmla="*/ 1370692 w 1838183"/>
                  <a:gd name="connsiteY283" fmla="*/ 417775 h 918998"/>
                  <a:gd name="connsiteX284" fmla="*/ 1371047 w 1838183"/>
                  <a:gd name="connsiteY284" fmla="*/ 421326 h 918998"/>
                  <a:gd name="connsiteX285" fmla="*/ 1372468 w 1838183"/>
                  <a:gd name="connsiteY285" fmla="*/ 440324 h 918998"/>
                  <a:gd name="connsiteX286" fmla="*/ 1372645 w 1838183"/>
                  <a:gd name="connsiteY286" fmla="*/ 448847 h 918998"/>
                  <a:gd name="connsiteX287" fmla="*/ 1373000 w 1838183"/>
                  <a:gd name="connsiteY287" fmla="*/ 460742 h 918998"/>
                  <a:gd name="connsiteX288" fmla="*/ 1341929 w 1838183"/>
                  <a:gd name="connsiteY288" fmla="*/ 461985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8998">
                    <a:moveTo>
                      <a:pt x="1830549" y="2131"/>
                    </a:moveTo>
                    <a:cubicBezTo>
                      <a:pt x="1820073" y="2131"/>
                      <a:pt x="1809775" y="2664"/>
                      <a:pt x="1799477" y="3373"/>
                    </a:cubicBezTo>
                    <a:lnTo>
                      <a:pt x="1799477" y="1953"/>
                    </a:lnTo>
                    <a:lnTo>
                      <a:pt x="1799477" y="355"/>
                    </a:lnTo>
                    <a:lnTo>
                      <a:pt x="1793085" y="355"/>
                    </a:lnTo>
                    <a:lnTo>
                      <a:pt x="1792908" y="355"/>
                    </a:lnTo>
                    <a:lnTo>
                      <a:pt x="1793085" y="2131"/>
                    </a:lnTo>
                    <a:lnTo>
                      <a:pt x="1793085" y="3906"/>
                    </a:lnTo>
                    <a:cubicBezTo>
                      <a:pt x="1780124" y="4972"/>
                      <a:pt x="1767340" y="6747"/>
                      <a:pt x="1754557" y="9055"/>
                    </a:cubicBezTo>
                    <a:cubicBezTo>
                      <a:pt x="1754557" y="6214"/>
                      <a:pt x="1754379" y="3196"/>
                      <a:pt x="1754202" y="355"/>
                    </a:cubicBezTo>
                    <a:lnTo>
                      <a:pt x="1747810" y="355"/>
                    </a:lnTo>
                    <a:lnTo>
                      <a:pt x="1747810" y="355"/>
                    </a:lnTo>
                    <a:cubicBezTo>
                      <a:pt x="1747987" y="3729"/>
                      <a:pt x="1748165" y="6925"/>
                      <a:pt x="1748165" y="10298"/>
                    </a:cubicBezTo>
                    <a:cubicBezTo>
                      <a:pt x="1736802" y="12429"/>
                      <a:pt x="1725616" y="14915"/>
                      <a:pt x="1714608" y="17933"/>
                    </a:cubicBezTo>
                    <a:lnTo>
                      <a:pt x="1714608" y="16690"/>
                    </a:lnTo>
                    <a:cubicBezTo>
                      <a:pt x="1714430" y="11186"/>
                      <a:pt x="1714253" y="5859"/>
                      <a:pt x="1713898" y="533"/>
                    </a:cubicBezTo>
                    <a:lnTo>
                      <a:pt x="1707506" y="533"/>
                    </a:lnTo>
                    <a:lnTo>
                      <a:pt x="1707506" y="533"/>
                    </a:lnTo>
                    <a:cubicBezTo>
                      <a:pt x="1707861" y="5859"/>
                      <a:pt x="1708039" y="11363"/>
                      <a:pt x="1708216" y="16867"/>
                    </a:cubicBezTo>
                    <a:lnTo>
                      <a:pt x="1708216" y="19886"/>
                    </a:lnTo>
                    <a:cubicBezTo>
                      <a:pt x="1695788" y="23437"/>
                      <a:pt x="1683714" y="27343"/>
                      <a:pt x="1671818" y="31959"/>
                    </a:cubicBezTo>
                    <a:cubicBezTo>
                      <a:pt x="1671818" y="29473"/>
                      <a:pt x="1671818" y="26988"/>
                      <a:pt x="1671818" y="26100"/>
                    </a:cubicBezTo>
                    <a:cubicBezTo>
                      <a:pt x="1671641" y="17578"/>
                      <a:pt x="1671108" y="9055"/>
                      <a:pt x="1670220" y="710"/>
                    </a:cubicBezTo>
                    <a:lnTo>
                      <a:pt x="1664006" y="710"/>
                    </a:lnTo>
                    <a:lnTo>
                      <a:pt x="1663828" y="710"/>
                    </a:lnTo>
                    <a:cubicBezTo>
                      <a:pt x="1664716" y="9233"/>
                      <a:pt x="1665426" y="17578"/>
                      <a:pt x="1665604" y="26278"/>
                    </a:cubicBezTo>
                    <a:cubicBezTo>
                      <a:pt x="1665604" y="27521"/>
                      <a:pt x="1665604" y="31604"/>
                      <a:pt x="1665604" y="34622"/>
                    </a:cubicBezTo>
                    <a:cubicBezTo>
                      <a:pt x="1525694" y="90018"/>
                      <a:pt x="1418986" y="211995"/>
                      <a:pt x="1384896" y="361670"/>
                    </a:cubicBezTo>
                    <a:lnTo>
                      <a:pt x="1384363" y="363977"/>
                    </a:lnTo>
                    <a:cubicBezTo>
                      <a:pt x="1383298" y="368594"/>
                      <a:pt x="1382410" y="373210"/>
                      <a:pt x="1381523" y="377827"/>
                    </a:cubicBezTo>
                    <a:lnTo>
                      <a:pt x="1380635" y="382443"/>
                    </a:lnTo>
                    <a:cubicBezTo>
                      <a:pt x="1379392" y="389367"/>
                      <a:pt x="1378327" y="396291"/>
                      <a:pt x="1377262" y="403393"/>
                    </a:cubicBezTo>
                    <a:cubicBezTo>
                      <a:pt x="1376906" y="405702"/>
                      <a:pt x="1376551" y="408188"/>
                      <a:pt x="1376374" y="410496"/>
                    </a:cubicBezTo>
                    <a:cubicBezTo>
                      <a:pt x="1376019" y="408188"/>
                      <a:pt x="1375663" y="406057"/>
                      <a:pt x="1375486" y="403749"/>
                    </a:cubicBezTo>
                    <a:cubicBezTo>
                      <a:pt x="1374598" y="396469"/>
                      <a:pt x="1373355" y="389190"/>
                      <a:pt x="1372113" y="382088"/>
                    </a:cubicBezTo>
                    <a:lnTo>
                      <a:pt x="1371402" y="378004"/>
                    </a:lnTo>
                    <a:cubicBezTo>
                      <a:pt x="1370514" y="373210"/>
                      <a:pt x="1369449" y="368594"/>
                      <a:pt x="1368384" y="363977"/>
                    </a:cubicBezTo>
                    <a:lnTo>
                      <a:pt x="1367851" y="362024"/>
                    </a:lnTo>
                    <a:cubicBezTo>
                      <a:pt x="1333761" y="212350"/>
                      <a:pt x="1227053" y="90196"/>
                      <a:pt x="1086966" y="34800"/>
                    </a:cubicBezTo>
                    <a:cubicBezTo>
                      <a:pt x="1086966" y="31782"/>
                      <a:pt x="1086966" y="27875"/>
                      <a:pt x="1086966" y="26455"/>
                    </a:cubicBezTo>
                    <a:cubicBezTo>
                      <a:pt x="1087143" y="17755"/>
                      <a:pt x="1087676" y="9411"/>
                      <a:pt x="1088741" y="888"/>
                    </a:cubicBezTo>
                    <a:lnTo>
                      <a:pt x="1088564" y="888"/>
                    </a:lnTo>
                    <a:lnTo>
                      <a:pt x="1082350" y="888"/>
                    </a:lnTo>
                    <a:cubicBezTo>
                      <a:pt x="1081462" y="9233"/>
                      <a:pt x="1080929" y="17755"/>
                      <a:pt x="1080752" y="26278"/>
                    </a:cubicBezTo>
                    <a:cubicBezTo>
                      <a:pt x="1080752" y="27166"/>
                      <a:pt x="1080752" y="29651"/>
                      <a:pt x="1080752" y="32137"/>
                    </a:cubicBezTo>
                    <a:cubicBezTo>
                      <a:pt x="1068856" y="27698"/>
                      <a:pt x="1056605" y="23614"/>
                      <a:pt x="1044176" y="20063"/>
                    </a:cubicBezTo>
                    <a:lnTo>
                      <a:pt x="1044176" y="17045"/>
                    </a:lnTo>
                    <a:cubicBezTo>
                      <a:pt x="1044354" y="11541"/>
                      <a:pt x="1044531" y="6214"/>
                      <a:pt x="1044886" y="710"/>
                    </a:cubicBezTo>
                    <a:lnTo>
                      <a:pt x="1044709" y="710"/>
                    </a:lnTo>
                    <a:lnTo>
                      <a:pt x="1038317" y="710"/>
                    </a:lnTo>
                    <a:cubicBezTo>
                      <a:pt x="1037962" y="6037"/>
                      <a:pt x="1037784" y="11541"/>
                      <a:pt x="1037607" y="16867"/>
                    </a:cubicBezTo>
                    <a:lnTo>
                      <a:pt x="1037607" y="18110"/>
                    </a:lnTo>
                    <a:cubicBezTo>
                      <a:pt x="1026599" y="15092"/>
                      <a:pt x="1015413" y="12606"/>
                      <a:pt x="1004050" y="10476"/>
                    </a:cubicBezTo>
                    <a:cubicBezTo>
                      <a:pt x="1004050" y="7102"/>
                      <a:pt x="1004227" y="3906"/>
                      <a:pt x="1004405" y="533"/>
                    </a:cubicBezTo>
                    <a:lnTo>
                      <a:pt x="1004405" y="533"/>
                    </a:lnTo>
                    <a:lnTo>
                      <a:pt x="998013" y="533"/>
                    </a:lnTo>
                    <a:cubicBezTo>
                      <a:pt x="997835" y="3373"/>
                      <a:pt x="997658" y="6392"/>
                      <a:pt x="997658" y="9233"/>
                    </a:cubicBezTo>
                    <a:cubicBezTo>
                      <a:pt x="985052" y="7102"/>
                      <a:pt x="972268" y="5327"/>
                      <a:pt x="959307" y="4262"/>
                    </a:cubicBezTo>
                    <a:lnTo>
                      <a:pt x="959484" y="533"/>
                    </a:lnTo>
                    <a:lnTo>
                      <a:pt x="959307" y="533"/>
                    </a:lnTo>
                    <a:lnTo>
                      <a:pt x="952915" y="533"/>
                    </a:lnTo>
                    <a:lnTo>
                      <a:pt x="952738" y="3373"/>
                    </a:lnTo>
                    <a:cubicBezTo>
                      <a:pt x="942440" y="2664"/>
                      <a:pt x="932142" y="1243"/>
                      <a:pt x="921666" y="1243"/>
                    </a:cubicBezTo>
                    <a:lnTo>
                      <a:pt x="921666" y="178"/>
                    </a:lnTo>
                    <a:lnTo>
                      <a:pt x="915097" y="178"/>
                    </a:lnTo>
                    <a:lnTo>
                      <a:pt x="915097" y="1243"/>
                    </a:lnTo>
                    <a:cubicBezTo>
                      <a:pt x="904621" y="1243"/>
                      <a:pt x="894323" y="1066"/>
                      <a:pt x="884025" y="1776"/>
                    </a:cubicBezTo>
                    <a:lnTo>
                      <a:pt x="884025" y="178"/>
                    </a:lnTo>
                    <a:lnTo>
                      <a:pt x="877633" y="178"/>
                    </a:lnTo>
                    <a:lnTo>
                      <a:pt x="877633" y="2131"/>
                    </a:lnTo>
                    <a:cubicBezTo>
                      <a:pt x="864672" y="3196"/>
                      <a:pt x="851889" y="4972"/>
                      <a:pt x="839283" y="7280"/>
                    </a:cubicBezTo>
                    <a:cubicBezTo>
                      <a:pt x="839283" y="4972"/>
                      <a:pt x="839105" y="2486"/>
                      <a:pt x="838927" y="178"/>
                    </a:cubicBezTo>
                    <a:lnTo>
                      <a:pt x="832536" y="178"/>
                    </a:lnTo>
                    <a:cubicBezTo>
                      <a:pt x="832536" y="2841"/>
                      <a:pt x="832713" y="5682"/>
                      <a:pt x="832891" y="8345"/>
                    </a:cubicBezTo>
                    <a:cubicBezTo>
                      <a:pt x="821527" y="10476"/>
                      <a:pt x="810342" y="13139"/>
                      <a:pt x="799334" y="16157"/>
                    </a:cubicBezTo>
                    <a:lnTo>
                      <a:pt x="799334" y="14204"/>
                    </a:lnTo>
                    <a:cubicBezTo>
                      <a:pt x="799156" y="9588"/>
                      <a:pt x="798978" y="4794"/>
                      <a:pt x="798801" y="178"/>
                    </a:cubicBezTo>
                    <a:lnTo>
                      <a:pt x="798801" y="178"/>
                    </a:lnTo>
                    <a:lnTo>
                      <a:pt x="792409" y="178"/>
                    </a:lnTo>
                    <a:cubicBezTo>
                      <a:pt x="792764" y="4794"/>
                      <a:pt x="792942" y="9588"/>
                      <a:pt x="793119" y="14382"/>
                    </a:cubicBezTo>
                    <a:lnTo>
                      <a:pt x="793119" y="17755"/>
                    </a:lnTo>
                    <a:cubicBezTo>
                      <a:pt x="780691" y="21306"/>
                      <a:pt x="768617" y="25390"/>
                      <a:pt x="756544" y="29829"/>
                    </a:cubicBezTo>
                    <a:cubicBezTo>
                      <a:pt x="756544" y="27166"/>
                      <a:pt x="756544" y="24502"/>
                      <a:pt x="756544" y="23437"/>
                    </a:cubicBezTo>
                    <a:cubicBezTo>
                      <a:pt x="756366" y="15624"/>
                      <a:pt x="755834" y="7812"/>
                      <a:pt x="755124" y="178"/>
                    </a:cubicBezTo>
                    <a:lnTo>
                      <a:pt x="755124" y="178"/>
                    </a:lnTo>
                    <a:lnTo>
                      <a:pt x="748732" y="178"/>
                    </a:lnTo>
                    <a:cubicBezTo>
                      <a:pt x="749442" y="7990"/>
                      <a:pt x="750152" y="15624"/>
                      <a:pt x="750152" y="23614"/>
                    </a:cubicBezTo>
                    <a:cubicBezTo>
                      <a:pt x="750152" y="25035"/>
                      <a:pt x="750152" y="29296"/>
                      <a:pt x="750152" y="32314"/>
                    </a:cubicBezTo>
                    <a:cubicBezTo>
                      <a:pt x="595328" y="93569"/>
                      <a:pt x="481163" y="236497"/>
                      <a:pt x="460922" y="407832"/>
                    </a:cubicBezTo>
                    <a:cubicBezTo>
                      <a:pt x="440681" y="236497"/>
                      <a:pt x="326516" y="93569"/>
                      <a:pt x="171692" y="32314"/>
                    </a:cubicBezTo>
                    <a:cubicBezTo>
                      <a:pt x="171692" y="29118"/>
                      <a:pt x="171692" y="24857"/>
                      <a:pt x="171692"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6"/>
                      <a:pt x="165300" y="29829"/>
                    </a:cubicBezTo>
                    <a:cubicBezTo>
                      <a:pt x="153404" y="25390"/>
                      <a:pt x="141153" y="21306"/>
                      <a:pt x="128724" y="17755"/>
                    </a:cubicBezTo>
                    <a:lnTo>
                      <a:pt x="128724" y="14204"/>
                    </a:lnTo>
                    <a:cubicBezTo>
                      <a:pt x="128724" y="9411"/>
                      <a:pt x="129079" y="4794"/>
                      <a:pt x="129257" y="0"/>
                    </a:cubicBezTo>
                    <a:lnTo>
                      <a:pt x="122865" y="0"/>
                    </a:lnTo>
                    <a:lnTo>
                      <a:pt x="122865" y="0"/>
                    </a:lnTo>
                    <a:cubicBezTo>
                      <a:pt x="122688" y="4616"/>
                      <a:pt x="122332" y="9411"/>
                      <a:pt x="122332" y="14027"/>
                    </a:cubicBezTo>
                    <a:lnTo>
                      <a:pt x="122332" y="15980"/>
                    </a:lnTo>
                    <a:cubicBezTo>
                      <a:pt x="111324" y="12961"/>
                      <a:pt x="100139" y="10476"/>
                      <a:pt x="88775" y="8168"/>
                    </a:cubicBezTo>
                    <a:cubicBezTo>
                      <a:pt x="88775" y="5505"/>
                      <a:pt x="88953" y="2664"/>
                      <a:pt x="89131" y="0"/>
                    </a:cubicBezTo>
                    <a:lnTo>
                      <a:pt x="82739" y="0"/>
                    </a:lnTo>
                    <a:lnTo>
                      <a:pt x="82739" y="0"/>
                    </a:lnTo>
                    <a:cubicBezTo>
                      <a:pt x="82739" y="2308"/>
                      <a:pt x="82561" y="4616"/>
                      <a:pt x="82561" y="7102"/>
                    </a:cubicBezTo>
                    <a:cubicBezTo>
                      <a:pt x="69955" y="4972"/>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9" y="8345"/>
                    </a:lnTo>
                    <a:cubicBezTo>
                      <a:pt x="251767" y="8345"/>
                      <a:pt x="453997" y="208799"/>
                      <a:pt x="458081" y="456658"/>
                    </a:cubicBezTo>
                    <a:lnTo>
                      <a:pt x="458081" y="460564"/>
                    </a:lnTo>
                    <a:cubicBezTo>
                      <a:pt x="447606" y="460564"/>
                      <a:pt x="437308" y="461097"/>
                      <a:pt x="427010" y="461807"/>
                    </a:cubicBezTo>
                    <a:lnTo>
                      <a:pt x="427010" y="460387"/>
                    </a:lnTo>
                    <a:cubicBezTo>
                      <a:pt x="423814" y="349596"/>
                      <a:pt x="378361" y="245907"/>
                      <a:pt x="298996" y="168317"/>
                    </a:cubicBezTo>
                    <a:cubicBezTo>
                      <a:pt x="219453" y="90728"/>
                      <a:pt x="110969" y="47939"/>
                      <a:pt x="0" y="47939"/>
                    </a:cubicBezTo>
                    <a:lnTo>
                      <a:pt x="0" y="54331"/>
                    </a:lnTo>
                    <a:cubicBezTo>
                      <a:pt x="109371" y="54331"/>
                      <a:pt x="216257" y="96410"/>
                      <a:pt x="294557" y="172756"/>
                    </a:cubicBezTo>
                    <a:cubicBezTo>
                      <a:pt x="372679" y="249103"/>
                      <a:pt x="417422" y="351194"/>
                      <a:pt x="420618" y="460209"/>
                    </a:cubicBezTo>
                    <a:lnTo>
                      <a:pt x="420618" y="461985"/>
                    </a:lnTo>
                    <a:cubicBezTo>
                      <a:pt x="407657" y="463050"/>
                      <a:pt x="394873" y="464826"/>
                      <a:pt x="382267" y="467134"/>
                    </a:cubicBezTo>
                    <a:cubicBezTo>
                      <a:pt x="379426" y="260466"/>
                      <a:pt x="206669" y="92859"/>
                      <a:pt x="178" y="92859"/>
                    </a:cubicBezTo>
                    <a:lnTo>
                      <a:pt x="178" y="99251"/>
                    </a:lnTo>
                    <a:cubicBezTo>
                      <a:pt x="203296" y="99251"/>
                      <a:pt x="373567" y="264727"/>
                      <a:pt x="375875" y="468199"/>
                    </a:cubicBezTo>
                    <a:cubicBezTo>
                      <a:pt x="364512" y="470330"/>
                      <a:pt x="353326" y="472815"/>
                      <a:pt x="342318" y="475834"/>
                    </a:cubicBezTo>
                    <a:lnTo>
                      <a:pt x="342318" y="474591"/>
                    </a:lnTo>
                    <a:cubicBezTo>
                      <a:pt x="340542" y="385283"/>
                      <a:pt x="304677" y="301480"/>
                      <a:pt x="240936" y="238805"/>
                    </a:cubicBezTo>
                    <a:cubicBezTo>
                      <a:pt x="177196" y="176130"/>
                      <a:pt x="89486" y="141507"/>
                      <a:pt x="178" y="141507"/>
                    </a:cubicBezTo>
                    <a:lnTo>
                      <a:pt x="178" y="147899"/>
                    </a:lnTo>
                    <a:cubicBezTo>
                      <a:pt x="179859" y="147899"/>
                      <a:pt x="332375" y="294556"/>
                      <a:pt x="335749" y="474591"/>
                    </a:cubicBezTo>
                    <a:lnTo>
                      <a:pt x="335749" y="477610"/>
                    </a:lnTo>
                    <a:cubicBezTo>
                      <a:pt x="323320" y="481160"/>
                      <a:pt x="311247" y="485066"/>
                      <a:pt x="299173" y="489505"/>
                    </a:cubicBezTo>
                    <a:cubicBezTo>
                      <a:pt x="299173" y="487020"/>
                      <a:pt x="299173" y="484711"/>
                      <a:pt x="299173" y="483646"/>
                    </a:cubicBezTo>
                    <a:cubicBezTo>
                      <a:pt x="295977" y="323319"/>
                      <a:pt x="159973" y="192997"/>
                      <a:pt x="0" y="192997"/>
                    </a:cubicBezTo>
                    <a:lnTo>
                      <a:pt x="0" y="199389"/>
                    </a:lnTo>
                    <a:cubicBezTo>
                      <a:pt x="156422" y="199389"/>
                      <a:pt x="289585" y="326869"/>
                      <a:pt x="292604" y="483646"/>
                    </a:cubicBezTo>
                    <a:cubicBezTo>
                      <a:pt x="292604" y="484889"/>
                      <a:pt x="292604" y="488972"/>
                      <a:pt x="292604" y="491991"/>
                    </a:cubicBezTo>
                    <a:cubicBezTo>
                      <a:pt x="152516" y="547387"/>
                      <a:pt x="45986" y="669363"/>
                      <a:pt x="11896" y="819038"/>
                    </a:cubicBezTo>
                    <a:lnTo>
                      <a:pt x="11363" y="821346"/>
                    </a:lnTo>
                    <a:cubicBezTo>
                      <a:pt x="10298" y="825962"/>
                      <a:pt x="9410" y="830579"/>
                      <a:pt x="8522" y="835195"/>
                    </a:cubicBezTo>
                    <a:lnTo>
                      <a:pt x="7812" y="839811"/>
                    </a:lnTo>
                    <a:cubicBezTo>
                      <a:pt x="6569" y="846735"/>
                      <a:pt x="5504" y="853838"/>
                      <a:pt x="4439" y="860762"/>
                    </a:cubicBezTo>
                    <a:cubicBezTo>
                      <a:pt x="4084" y="863070"/>
                      <a:pt x="3729" y="865378"/>
                      <a:pt x="3551" y="867864"/>
                    </a:cubicBezTo>
                    <a:lnTo>
                      <a:pt x="3551" y="868396"/>
                    </a:lnTo>
                    <a:cubicBezTo>
                      <a:pt x="1598" y="884909"/>
                      <a:pt x="533" y="901776"/>
                      <a:pt x="355" y="918643"/>
                    </a:cubicBezTo>
                    <a:lnTo>
                      <a:pt x="355" y="918643"/>
                    </a:lnTo>
                    <a:lnTo>
                      <a:pt x="6747" y="918643"/>
                    </a:lnTo>
                    <a:lnTo>
                      <a:pt x="6747" y="918643"/>
                    </a:lnTo>
                    <a:cubicBezTo>
                      <a:pt x="6747" y="914737"/>
                      <a:pt x="6924" y="910831"/>
                      <a:pt x="7102" y="907103"/>
                    </a:cubicBezTo>
                    <a:cubicBezTo>
                      <a:pt x="7280" y="904084"/>
                      <a:pt x="7280" y="901066"/>
                      <a:pt x="7457" y="898048"/>
                    </a:cubicBezTo>
                    <a:cubicBezTo>
                      <a:pt x="7812" y="891833"/>
                      <a:pt x="8345" y="885797"/>
                      <a:pt x="8878" y="879582"/>
                    </a:cubicBezTo>
                    <a:lnTo>
                      <a:pt x="9233" y="875499"/>
                    </a:lnTo>
                    <a:cubicBezTo>
                      <a:pt x="32847" y="646104"/>
                      <a:pt x="226555" y="466779"/>
                      <a:pt x="461277" y="466779"/>
                    </a:cubicBezTo>
                    <a:cubicBezTo>
                      <a:pt x="695999" y="466779"/>
                      <a:pt x="889885" y="646282"/>
                      <a:pt x="913321" y="875676"/>
                    </a:cubicBezTo>
                    <a:lnTo>
                      <a:pt x="913676" y="879227"/>
                    </a:lnTo>
                    <a:cubicBezTo>
                      <a:pt x="914209" y="885442"/>
                      <a:pt x="914742" y="891833"/>
                      <a:pt x="915097" y="898225"/>
                    </a:cubicBezTo>
                    <a:cubicBezTo>
                      <a:pt x="915274" y="901066"/>
                      <a:pt x="915274" y="903906"/>
                      <a:pt x="915452" y="906747"/>
                    </a:cubicBezTo>
                    <a:cubicBezTo>
                      <a:pt x="915629" y="910831"/>
                      <a:pt x="915629" y="914737"/>
                      <a:pt x="915807" y="918821"/>
                    </a:cubicBezTo>
                    <a:lnTo>
                      <a:pt x="915807" y="918821"/>
                    </a:lnTo>
                    <a:lnTo>
                      <a:pt x="922376" y="918821"/>
                    </a:lnTo>
                    <a:lnTo>
                      <a:pt x="922376" y="918821"/>
                    </a:lnTo>
                    <a:cubicBezTo>
                      <a:pt x="922376" y="914915"/>
                      <a:pt x="922554" y="911009"/>
                      <a:pt x="922731" y="907280"/>
                    </a:cubicBezTo>
                    <a:cubicBezTo>
                      <a:pt x="922731" y="904262"/>
                      <a:pt x="922909" y="901243"/>
                      <a:pt x="923087" y="898225"/>
                    </a:cubicBezTo>
                    <a:cubicBezTo>
                      <a:pt x="923442" y="892011"/>
                      <a:pt x="923974" y="885974"/>
                      <a:pt x="924507" y="879760"/>
                    </a:cubicBezTo>
                    <a:lnTo>
                      <a:pt x="924862" y="875676"/>
                    </a:lnTo>
                    <a:cubicBezTo>
                      <a:pt x="948476" y="646282"/>
                      <a:pt x="1142184" y="466956"/>
                      <a:pt x="1376906" y="466956"/>
                    </a:cubicBezTo>
                    <a:cubicBezTo>
                      <a:pt x="1611628" y="466956"/>
                      <a:pt x="1805514" y="646459"/>
                      <a:pt x="1828951" y="875854"/>
                    </a:cubicBezTo>
                    <a:lnTo>
                      <a:pt x="1829306" y="879405"/>
                    </a:lnTo>
                    <a:cubicBezTo>
                      <a:pt x="1829838" y="885619"/>
                      <a:pt x="1830371" y="892011"/>
                      <a:pt x="1830726" y="898402"/>
                    </a:cubicBezTo>
                    <a:cubicBezTo>
                      <a:pt x="1830904" y="901243"/>
                      <a:pt x="1830904" y="904084"/>
                      <a:pt x="1831081" y="906925"/>
                    </a:cubicBezTo>
                    <a:cubicBezTo>
                      <a:pt x="1831259" y="911009"/>
                      <a:pt x="1831259" y="914915"/>
                      <a:pt x="1831436" y="918998"/>
                    </a:cubicBezTo>
                    <a:lnTo>
                      <a:pt x="1831436" y="918998"/>
                    </a:lnTo>
                    <a:lnTo>
                      <a:pt x="1837828" y="918998"/>
                    </a:lnTo>
                    <a:cubicBezTo>
                      <a:pt x="1837651" y="901954"/>
                      <a:pt x="1836585" y="885264"/>
                      <a:pt x="1834632" y="868752"/>
                    </a:cubicBezTo>
                    <a:lnTo>
                      <a:pt x="1834632" y="868219"/>
                    </a:lnTo>
                    <a:cubicBezTo>
                      <a:pt x="1834277" y="865911"/>
                      <a:pt x="1833922" y="863781"/>
                      <a:pt x="1833744" y="861472"/>
                    </a:cubicBezTo>
                    <a:cubicBezTo>
                      <a:pt x="1832857" y="854193"/>
                      <a:pt x="1831614" y="846913"/>
                      <a:pt x="1830371" y="839811"/>
                    </a:cubicBezTo>
                    <a:lnTo>
                      <a:pt x="1829661" y="835727"/>
                    </a:lnTo>
                    <a:cubicBezTo>
                      <a:pt x="1828773" y="830934"/>
                      <a:pt x="1827708" y="826317"/>
                      <a:pt x="1826642" y="821701"/>
                    </a:cubicBezTo>
                    <a:lnTo>
                      <a:pt x="1826110" y="819748"/>
                    </a:lnTo>
                    <a:cubicBezTo>
                      <a:pt x="1792020" y="670074"/>
                      <a:pt x="1685312" y="547919"/>
                      <a:pt x="1545225" y="492524"/>
                    </a:cubicBezTo>
                    <a:cubicBezTo>
                      <a:pt x="1545225" y="489505"/>
                      <a:pt x="1545225" y="485599"/>
                      <a:pt x="1545225" y="484179"/>
                    </a:cubicBezTo>
                    <a:cubicBezTo>
                      <a:pt x="1548243" y="327402"/>
                      <a:pt x="1681228" y="199921"/>
                      <a:pt x="1837651" y="199921"/>
                    </a:cubicBezTo>
                    <a:lnTo>
                      <a:pt x="1837651" y="193530"/>
                    </a:lnTo>
                    <a:cubicBezTo>
                      <a:pt x="1677855" y="193530"/>
                      <a:pt x="1542029" y="323851"/>
                      <a:pt x="1538833" y="484179"/>
                    </a:cubicBezTo>
                    <a:cubicBezTo>
                      <a:pt x="1538833" y="485066"/>
                      <a:pt x="1538833" y="487552"/>
                      <a:pt x="1538833" y="490038"/>
                    </a:cubicBezTo>
                    <a:cubicBezTo>
                      <a:pt x="1526937" y="485599"/>
                      <a:pt x="1514686" y="481516"/>
                      <a:pt x="1502257" y="478142"/>
                    </a:cubicBezTo>
                    <a:lnTo>
                      <a:pt x="1502257" y="475124"/>
                    </a:lnTo>
                    <a:cubicBezTo>
                      <a:pt x="1503855" y="387414"/>
                      <a:pt x="1539188" y="305386"/>
                      <a:pt x="1601686" y="243954"/>
                    </a:cubicBezTo>
                    <a:cubicBezTo>
                      <a:pt x="1664183" y="182344"/>
                      <a:pt x="1747455" y="148432"/>
                      <a:pt x="1834987" y="148432"/>
                    </a:cubicBezTo>
                    <a:lnTo>
                      <a:pt x="1837651" y="148432"/>
                    </a:lnTo>
                    <a:lnTo>
                      <a:pt x="1837651" y="142040"/>
                    </a:lnTo>
                    <a:lnTo>
                      <a:pt x="1834987" y="142040"/>
                    </a:lnTo>
                    <a:cubicBezTo>
                      <a:pt x="1745679" y="142040"/>
                      <a:pt x="1660810" y="176662"/>
                      <a:pt x="1597247" y="239337"/>
                    </a:cubicBezTo>
                    <a:cubicBezTo>
                      <a:pt x="1533684" y="302013"/>
                      <a:pt x="1497641" y="385816"/>
                      <a:pt x="1495865" y="475124"/>
                    </a:cubicBezTo>
                    <a:lnTo>
                      <a:pt x="1495865" y="476367"/>
                    </a:lnTo>
                    <a:cubicBezTo>
                      <a:pt x="1484857" y="473348"/>
                      <a:pt x="1473671" y="470863"/>
                      <a:pt x="1462308" y="468732"/>
                    </a:cubicBezTo>
                    <a:cubicBezTo>
                      <a:pt x="1464616" y="265082"/>
                      <a:pt x="1634355" y="99783"/>
                      <a:pt x="1837651" y="99783"/>
                    </a:cubicBezTo>
                    <a:lnTo>
                      <a:pt x="1837651" y="93391"/>
                    </a:lnTo>
                    <a:cubicBezTo>
                      <a:pt x="1631159" y="93391"/>
                      <a:pt x="1458757" y="260999"/>
                      <a:pt x="1455916" y="467667"/>
                    </a:cubicBezTo>
                    <a:cubicBezTo>
                      <a:pt x="1443310" y="465536"/>
                      <a:pt x="1430527" y="463761"/>
                      <a:pt x="1417565" y="462695"/>
                    </a:cubicBezTo>
                    <a:cubicBezTo>
                      <a:pt x="1424668" y="237385"/>
                      <a:pt x="1613759" y="54863"/>
                      <a:pt x="1837651" y="54863"/>
                    </a:cubicBezTo>
                    <a:lnTo>
                      <a:pt x="1837651" y="48471"/>
                    </a:lnTo>
                    <a:cubicBezTo>
                      <a:pt x="1610386" y="48471"/>
                      <a:pt x="1418453" y="233656"/>
                      <a:pt x="1411174" y="462340"/>
                    </a:cubicBezTo>
                    <a:cubicBezTo>
                      <a:pt x="1400876" y="461630"/>
                      <a:pt x="1390578" y="461097"/>
                      <a:pt x="1380102" y="460920"/>
                    </a:cubicBezTo>
                    <a:cubicBezTo>
                      <a:pt x="1380102" y="457191"/>
                      <a:pt x="1380280" y="453285"/>
                      <a:pt x="1380457" y="449556"/>
                    </a:cubicBezTo>
                    <a:cubicBezTo>
                      <a:pt x="1380635" y="446538"/>
                      <a:pt x="1380635" y="443520"/>
                      <a:pt x="1380812" y="440502"/>
                    </a:cubicBezTo>
                    <a:cubicBezTo>
                      <a:pt x="1381168" y="434287"/>
                      <a:pt x="1381700" y="428251"/>
                      <a:pt x="1382233" y="422036"/>
                    </a:cubicBezTo>
                    <a:lnTo>
                      <a:pt x="1382588" y="417953"/>
                    </a:lnTo>
                    <a:cubicBezTo>
                      <a:pt x="1406202" y="188558"/>
                      <a:pt x="1602751" y="9233"/>
                      <a:pt x="1837651" y="9233"/>
                    </a:cubicBezTo>
                    <a:lnTo>
                      <a:pt x="1838183" y="9233"/>
                    </a:lnTo>
                    <a:lnTo>
                      <a:pt x="1838183" y="6037"/>
                    </a:lnTo>
                    <a:cubicBezTo>
                      <a:pt x="1838183" y="4262"/>
                      <a:pt x="1838183" y="2308"/>
                      <a:pt x="1838183" y="533"/>
                    </a:cubicBezTo>
                    <a:lnTo>
                      <a:pt x="1838006" y="533"/>
                    </a:lnTo>
                    <a:lnTo>
                      <a:pt x="1831614" y="533"/>
                    </a:lnTo>
                    <a:lnTo>
                      <a:pt x="1830549" y="2131"/>
                    </a:lnTo>
                    <a:close/>
                    <a:moveTo>
                      <a:pt x="926815" y="819748"/>
                    </a:moveTo>
                    <a:lnTo>
                      <a:pt x="926282" y="822056"/>
                    </a:lnTo>
                    <a:cubicBezTo>
                      <a:pt x="925217" y="826673"/>
                      <a:pt x="924329" y="831289"/>
                      <a:pt x="923442" y="835905"/>
                    </a:cubicBezTo>
                    <a:lnTo>
                      <a:pt x="922554" y="840522"/>
                    </a:lnTo>
                    <a:cubicBezTo>
                      <a:pt x="921311" y="847446"/>
                      <a:pt x="920246" y="854370"/>
                      <a:pt x="919358" y="861472"/>
                    </a:cubicBezTo>
                    <a:cubicBezTo>
                      <a:pt x="919003" y="863781"/>
                      <a:pt x="918648" y="866089"/>
                      <a:pt x="918470" y="868574"/>
                    </a:cubicBezTo>
                    <a:cubicBezTo>
                      <a:pt x="918115" y="866266"/>
                      <a:pt x="917760" y="864135"/>
                      <a:pt x="917582" y="861827"/>
                    </a:cubicBezTo>
                    <a:cubicBezTo>
                      <a:pt x="916695" y="854548"/>
                      <a:pt x="915452" y="847268"/>
                      <a:pt x="914209" y="840166"/>
                    </a:cubicBezTo>
                    <a:lnTo>
                      <a:pt x="913499" y="836083"/>
                    </a:lnTo>
                    <a:cubicBezTo>
                      <a:pt x="912611" y="831289"/>
                      <a:pt x="911546" y="826673"/>
                      <a:pt x="910480" y="822056"/>
                    </a:cubicBezTo>
                    <a:lnTo>
                      <a:pt x="909948" y="820103"/>
                    </a:lnTo>
                    <a:cubicBezTo>
                      <a:pt x="875858" y="670428"/>
                      <a:pt x="769150" y="548274"/>
                      <a:pt x="629062" y="492879"/>
                    </a:cubicBezTo>
                    <a:cubicBezTo>
                      <a:pt x="629062" y="489861"/>
                      <a:pt x="629062" y="485954"/>
                      <a:pt x="629062" y="484534"/>
                    </a:cubicBezTo>
                    <a:cubicBezTo>
                      <a:pt x="632081" y="327757"/>
                      <a:pt x="761870" y="200277"/>
                      <a:pt x="918293" y="200277"/>
                    </a:cubicBezTo>
                    <a:cubicBezTo>
                      <a:pt x="1074715" y="200277"/>
                      <a:pt x="1204505" y="327757"/>
                      <a:pt x="1207523" y="484534"/>
                    </a:cubicBezTo>
                    <a:cubicBezTo>
                      <a:pt x="1207523" y="485777"/>
                      <a:pt x="1207523" y="489861"/>
                      <a:pt x="1207523" y="492879"/>
                    </a:cubicBezTo>
                    <a:cubicBezTo>
                      <a:pt x="1067613" y="547919"/>
                      <a:pt x="961082" y="670074"/>
                      <a:pt x="926815" y="819748"/>
                    </a:cubicBezTo>
                    <a:close/>
                    <a:moveTo>
                      <a:pt x="1214092" y="490038"/>
                    </a:moveTo>
                    <a:cubicBezTo>
                      <a:pt x="1214092" y="487552"/>
                      <a:pt x="1214092" y="485244"/>
                      <a:pt x="1214092" y="484179"/>
                    </a:cubicBezTo>
                    <a:cubicBezTo>
                      <a:pt x="1210896" y="323851"/>
                      <a:pt x="1078266" y="193530"/>
                      <a:pt x="918470" y="193530"/>
                    </a:cubicBezTo>
                    <a:cubicBezTo>
                      <a:pt x="758674" y="193530"/>
                      <a:pt x="626044" y="323851"/>
                      <a:pt x="622848" y="484179"/>
                    </a:cubicBezTo>
                    <a:cubicBezTo>
                      <a:pt x="622848" y="485066"/>
                      <a:pt x="622848" y="487552"/>
                      <a:pt x="622848" y="490038"/>
                    </a:cubicBezTo>
                    <a:cubicBezTo>
                      <a:pt x="610952" y="485599"/>
                      <a:pt x="598701" y="481516"/>
                      <a:pt x="586273" y="478142"/>
                    </a:cubicBezTo>
                    <a:lnTo>
                      <a:pt x="586273" y="475124"/>
                    </a:lnTo>
                    <a:cubicBezTo>
                      <a:pt x="587871" y="387414"/>
                      <a:pt x="623203" y="305386"/>
                      <a:pt x="685701" y="243954"/>
                    </a:cubicBezTo>
                    <a:cubicBezTo>
                      <a:pt x="748199" y="182344"/>
                      <a:pt x="830938" y="148432"/>
                      <a:pt x="918470" y="148432"/>
                    </a:cubicBezTo>
                    <a:cubicBezTo>
                      <a:pt x="1098152" y="148432"/>
                      <a:pt x="1247294" y="295088"/>
                      <a:pt x="1250668" y="475124"/>
                    </a:cubicBezTo>
                    <a:lnTo>
                      <a:pt x="1250668" y="478142"/>
                    </a:lnTo>
                    <a:cubicBezTo>
                      <a:pt x="1238239" y="481693"/>
                      <a:pt x="1225988" y="485599"/>
                      <a:pt x="1214092" y="490038"/>
                    </a:cubicBezTo>
                    <a:close/>
                    <a:moveTo>
                      <a:pt x="1257060" y="476189"/>
                    </a:moveTo>
                    <a:lnTo>
                      <a:pt x="1257060" y="474946"/>
                    </a:lnTo>
                    <a:cubicBezTo>
                      <a:pt x="1255284" y="385638"/>
                      <a:pt x="1219419" y="301835"/>
                      <a:pt x="1155678" y="239160"/>
                    </a:cubicBezTo>
                    <a:cubicBezTo>
                      <a:pt x="1091937" y="176485"/>
                      <a:pt x="1007778" y="141863"/>
                      <a:pt x="918293" y="141863"/>
                    </a:cubicBezTo>
                    <a:cubicBezTo>
                      <a:pt x="828985" y="141863"/>
                      <a:pt x="744648" y="176485"/>
                      <a:pt x="680907" y="239160"/>
                    </a:cubicBezTo>
                    <a:cubicBezTo>
                      <a:pt x="617344" y="301835"/>
                      <a:pt x="581301" y="385638"/>
                      <a:pt x="579526" y="474946"/>
                    </a:cubicBezTo>
                    <a:lnTo>
                      <a:pt x="579526" y="476189"/>
                    </a:lnTo>
                    <a:cubicBezTo>
                      <a:pt x="568518" y="473171"/>
                      <a:pt x="557332" y="470685"/>
                      <a:pt x="545969" y="468554"/>
                    </a:cubicBezTo>
                    <a:cubicBezTo>
                      <a:pt x="548277" y="264905"/>
                      <a:pt x="714819" y="99606"/>
                      <a:pt x="918115" y="99606"/>
                    </a:cubicBezTo>
                    <a:cubicBezTo>
                      <a:pt x="1121411" y="99606"/>
                      <a:pt x="1287953" y="265082"/>
                      <a:pt x="1290262" y="468554"/>
                    </a:cubicBezTo>
                    <a:cubicBezTo>
                      <a:pt x="1279253" y="470863"/>
                      <a:pt x="1268068" y="473348"/>
                      <a:pt x="1257060" y="476189"/>
                    </a:cubicBezTo>
                    <a:close/>
                    <a:moveTo>
                      <a:pt x="1297008" y="467489"/>
                    </a:moveTo>
                    <a:cubicBezTo>
                      <a:pt x="1294168" y="260821"/>
                      <a:pt x="1124784" y="93214"/>
                      <a:pt x="918470" y="93214"/>
                    </a:cubicBezTo>
                    <a:cubicBezTo>
                      <a:pt x="711979" y="93214"/>
                      <a:pt x="542773" y="260821"/>
                      <a:pt x="539932" y="467489"/>
                    </a:cubicBezTo>
                    <a:cubicBezTo>
                      <a:pt x="527326" y="465359"/>
                      <a:pt x="514542" y="463583"/>
                      <a:pt x="501581" y="462518"/>
                    </a:cubicBezTo>
                    <a:cubicBezTo>
                      <a:pt x="508683" y="237207"/>
                      <a:pt x="694579" y="54686"/>
                      <a:pt x="918470" y="54686"/>
                    </a:cubicBezTo>
                    <a:cubicBezTo>
                      <a:pt x="1027842" y="54686"/>
                      <a:pt x="1131176" y="96765"/>
                      <a:pt x="1209476" y="173111"/>
                    </a:cubicBezTo>
                    <a:cubicBezTo>
                      <a:pt x="1287598" y="249458"/>
                      <a:pt x="1332341" y="351549"/>
                      <a:pt x="1335537" y="460564"/>
                    </a:cubicBezTo>
                    <a:lnTo>
                      <a:pt x="1335537" y="462340"/>
                    </a:lnTo>
                    <a:cubicBezTo>
                      <a:pt x="1322398" y="463583"/>
                      <a:pt x="1309615" y="465359"/>
                      <a:pt x="1297008" y="467489"/>
                    </a:cubicBezTo>
                    <a:close/>
                    <a:moveTo>
                      <a:pt x="1341929" y="461985"/>
                    </a:moveTo>
                    <a:lnTo>
                      <a:pt x="1341929" y="460564"/>
                    </a:lnTo>
                    <a:cubicBezTo>
                      <a:pt x="1338733" y="349773"/>
                      <a:pt x="1293280" y="246084"/>
                      <a:pt x="1213915" y="168495"/>
                    </a:cubicBezTo>
                    <a:cubicBezTo>
                      <a:pt x="1134372" y="90906"/>
                      <a:pt x="1029439" y="48116"/>
                      <a:pt x="918470" y="48116"/>
                    </a:cubicBezTo>
                    <a:cubicBezTo>
                      <a:pt x="691205" y="48116"/>
                      <a:pt x="502469" y="233301"/>
                      <a:pt x="495189" y="461985"/>
                    </a:cubicBezTo>
                    <a:cubicBezTo>
                      <a:pt x="484891" y="461275"/>
                      <a:pt x="474593" y="460742"/>
                      <a:pt x="464118" y="460564"/>
                    </a:cubicBezTo>
                    <a:lnTo>
                      <a:pt x="464118" y="457191"/>
                    </a:lnTo>
                    <a:cubicBezTo>
                      <a:pt x="467846" y="210220"/>
                      <a:pt x="668479" y="9943"/>
                      <a:pt x="915274" y="8168"/>
                    </a:cubicBezTo>
                    <a:lnTo>
                      <a:pt x="921311" y="8168"/>
                    </a:lnTo>
                    <a:cubicBezTo>
                      <a:pt x="1156033" y="8168"/>
                      <a:pt x="1347078" y="188381"/>
                      <a:pt x="1370692" y="417775"/>
                    </a:cubicBezTo>
                    <a:lnTo>
                      <a:pt x="1371047" y="421326"/>
                    </a:lnTo>
                    <a:cubicBezTo>
                      <a:pt x="1371580" y="427540"/>
                      <a:pt x="1372113" y="433932"/>
                      <a:pt x="1372468" y="440324"/>
                    </a:cubicBezTo>
                    <a:cubicBezTo>
                      <a:pt x="1372645" y="443165"/>
                      <a:pt x="1372645" y="446006"/>
                      <a:pt x="1372645" y="448847"/>
                    </a:cubicBezTo>
                    <a:cubicBezTo>
                      <a:pt x="1372823" y="452752"/>
                      <a:pt x="1373000" y="456836"/>
                      <a:pt x="1373000" y="460742"/>
                    </a:cubicBezTo>
                    <a:cubicBezTo>
                      <a:pt x="1362347" y="460742"/>
                      <a:pt x="1352049" y="461275"/>
                      <a:pt x="1341929" y="461985"/>
                    </a:cubicBezTo>
                    <a:close/>
                  </a:path>
                </a:pathLst>
              </a:custGeom>
              <a:grpFill/>
              <a:ln w="10769" cap="flat">
                <a:noFill/>
                <a:prstDash val="solid"/>
                <a:miter/>
              </a:ln>
            </p:spPr>
            <p:txBody>
              <a:bodyPr rtlCol="0" anchor="ctr"/>
              <a:lstStyle/>
              <a:p>
                <a:endParaRPr lang="en-US" dirty="0"/>
              </a:p>
            </p:txBody>
          </p:sp>
          <p:sp>
            <p:nvSpPr>
              <p:cNvPr id="1343" name="Freeform: Shape 1342">
                <a:extLst>
                  <a:ext uri="{FF2B5EF4-FFF2-40B4-BE49-F238E27FC236}">
                    <a16:creationId xmlns:a16="http://schemas.microsoft.com/office/drawing/2014/main" id="{AF2658D4-046A-40A6-8042-D3736DAB16CF}"/>
                  </a:ext>
                </a:extLst>
              </p:cNvPr>
              <p:cNvSpPr/>
              <p:nvPr/>
            </p:nvSpPr>
            <p:spPr>
              <a:xfrm>
                <a:off x="590179" y="5604893"/>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3" y="145236"/>
                      <a:pt x="669366" y="318880"/>
                    </a:cubicBezTo>
                    <a:lnTo>
                      <a:pt x="669366" y="318880"/>
                    </a:lnTo>
                    <a:lnTo>
                      <a:pt x="675758" y="318880"/>
                    </a:lnTo>
                    <a:cubicBezTo>
                      <a:pt x="670787" y="234899"/>
                      <a:pt x="635277" y="156599"/>
                      <a:pt x="575087" y="97298"/>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344" name="Freeform: Shape 1343">
                <a:extLst>
                  <a:ext uri="{FF2B5EF4-FFF2-40B4-BE49-F238E27FC236}">
                    <a16:creationId xmlns:a16="http://schemas.microsoft.com/office/drawing/2014/main" id="{A32F5E6B-CADD-4DCB-8359-E1AA152B944F}"/>
                  </a:ext>
                </a:extLst>
              </p:cNvPr>
              <p:cNvSpPr/>
              <p:nvPr/>
            </p:nvSpPr>
            <p:spPr>
              <a:xfrm>
                <a:off x="634034" y="5656560"/>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345" name="Freeform: Shape 1344">
                <a:extLst>
                  <a:ext uri="{FF2B5EF4-FFF2-40B4-BE49-F238E27FC236}">
                    <a16:creationId xmlns:a16="http://schemas.microsoft.com/office/drawing/2014/main" id="{61780A1C-4D05-4A66-A783-91D73511315C}"/>
                  </a:ext>
                </a:extLst>
              </p:cNvPr>
              <p:cNvSpPr/>
              <p:nvPr/>
            </p:nvSpPr>
            <p:spPr>
              <a:xfrm>
                <a:off x="1549664" y="6575559"/>
                <a:ext cx="588225" cy="267212"/>
              </a:xfrm>
              <a:custGeom>
                <a:avLst/>
                <a:gdLst>
                  <a:gd name="connsiteX0" fmla="*/ 294202 w 588225"/>
                  <a:gd name="connsiteY0" fmla="*/ 0 h 267212"/>
                  <a:gd name="connsiteX1" fmla="*/ 0 w 588225"/>
                  <a:gd name="connsiteY1" fmla="*/ 267212 h 267212"/>
                  <a:gd name="connsiteX2" fmla="*/ 178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2"/>
                    </a:cubicBezTo>
                    <a:lnTo>
                      <a:pt x="178" y="267212"/>
                    </a:lnTo>
                    <a:lnTo>
                      <a:pt x="6392" y="267212"/>
                    </a:lnTo>
                    <a:cubicBezTo>
                      <a:pt x="21306" y="121444"/>
                      <a:pt x="145592" y="6392"/>
                      <a:pt x="294202" y="6392"/>
                    </a:cubicBezTo>
                    <a:cubicBezTo>
                      <a:pt x="442812" y="6392"/>
                      <a:pt x="567097" y="121444"/>
                      <a:pt x="581834" y="267212"/>
                    </a:cubicBezTo>
                    <a:lnTo>
                      <a:pt x="588048" y="267212"/>
                    </a:lnTo>
                    <a:lnTo>
                      <a:pt x="588226" y="267212"/>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346" name="Freeform: Shape 1345">
                <a:extLst>
                  <a:ext uri="{FF2B5EF4-FFF2-40B4-BE49-F238E27FC236}">
                    <a16:creationId xmlns:a16="http://schemas.microsoft.com/office/drawing/2014/main" id="{7D894FF6-830D-4D7B-87BF-489706402B55}"/>
                  </a:ext>
                </a:extLst>
              </p:cNvPr>
              <p:cNvSpPr/>
              <p:nvPr/>
            </p:nvSpPr>
            <p:spPr>
              <a:xfrm>
                <a:off x="1420584" y="6429968"/>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9 w 846917"/>
                  <a:gd name="connsiteY6" fmla="*/ 6569 h 412803"/>
                  <a:gd name="connsiteX7" fmla="*/ 714464 w 846917"/>
                  <a:gd name="connsiteY7" fmla="*/ 124995 h 412803"/>
                  <a:gd name="connsiteX8" fmla="*/ 840525 w 846917"/>
                  <a:gd name="connsiteY8" fmla="*/ 412449 h 412803"/>
                  <a:gd name="connsiteX9" fmla="*/ 840525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8"/>
                      <a:pt x="798091" y="197968"/>
                      <a:pt x="718726" y="120379"/>
                    </a:cubicBezTo>
                    <a:cubicBezTo>
                      <a:pt x="639183" y="42790"/>
                      <a:pt x="534250" y="0"/>
                      <a:pt x="423281" y="0"/>
                    </a:cubicBezTo>
                    <a:cubicBezTo>
                      <a:pt x="196371" y="0"/>
                      <a:pt x="7990" y="184652"/>
                      <a:pt x="0" y="412803"/>
                    </a:cubicBezTo>
                    <a:lnTo>
                      <a:pt x="177" y="412803"/>
                    </a:lnTo>
                    <a:lnTo>
                      <a:pt x="6569" y="412803"/>
                    </a:lnTo>
                    <a:cubicBezTo>
                      <a:pt x="14559" y="188203"/>
                      <a:pt x="200100" y="6569"/>
                      <a:pt x="423459" y="6569"/>
                    </a:cubicBezTo>
                    <a:cubicBezTo>
                      <a:pt x="532830" y="6569"/>
                      <a:pt x="635987" y="48649"/>
                      <a:pt x="714464" y="124995"/>
                    </a:cubicBezTo>
                    <a:cubicBezTo>
                      <a:pt x="792587" y="201341"/>
                      <a:pt x="837329" y="303433"/>
                      <a:pt x="840525" y="412449"/>
                    </a:cubicBezTo>
                    <a:lnTo>
                      <a:pt x="840525" y="412626"/>
                    </a:lnTo>
                    <a:lnTo>
                      <a:pt x="846917" y="412626"/>
                    </a:lnTo>
                    <a:lnTo>
                      <a:pt x="846917" y="412626"/>
                    </a:lnTo>
                    <a:lnTo>
                      <a:pt x="846917" y="412449"/>
                    </a:lnTo>
                    <a:close/>
                  </a:path>
                </a:pathLst>
              </a:custGeom>
              <a:grpFill/>
              <a:ln w="10769" cap="flat">
                <a:noFill/>
                <a:prstDash val="solid"/>
                <a:miter/>
              </a:ln>
            </p:spPr>
            <p:txBody>
              <a:bodyPr rtlCol="0" anchor="ctr"/>
              <a:lstStyle/>
              <a:p>
                <a:endParaRPr lang="en-US" dirty="0"/>
              </a:p>
            </p:txBody>
          </p:sp>
          <p:sp>
            <p:nvSpPr>
              <p:cNvPr id="1347" name="Freeform: Shape 1346">
                <a:extLst>
                  <a:ext uri="{FF2B5EF4-FFF2-40B4-BE49-F238E27FC236}">
                    <a16:creationId xmlns:a16="http://schemas.microsoft.com/office/drawing/2014/main" id="{26462DAE-9133-4448-9D94-C84072CA0064}"/>
                  </a:ext>
                </a:extLst>
              </p:cNvPr>
              <p:cNvSpPr/>
              <p:nvPr/>
            </p:nvSpPr>
            <p:spPr>
              <a:xfrm>
                <a:off x="549875" y="6475065"/>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348" name="Freeform: Shape 1347">
                <a:extLst>
                  <a:ext uri="{FF2B5EF4-FFF2-40B4-BE49-F238E27FC236}">
                    <a16:creationId xmlns:a16="http://schemas.microsoft.com/office/drawing/2014/main" id="{55FA7FD4-4361-48E1-8B54-4FE4D43A44DF}"/>
                  </a:ext>
                </a:extLst>
              </p:cNvPr>
              <p:cNvSpPr/>
              <p:nvPr/>
            </p:nvSpPr>
            <p:spPr>
              <a:xfrm>
                <a:off x="1465505" y="6475065"/>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349" name="Freeform: Shape 1348">
                <a:extLst>
                  <a:ext uri="{FF2B5EF4-FFF2-40B4-BE49-F238E27FC236}">
                    <a16:creationId xmlns:a16="http://schemas.microsoft.com/office/drawing/2014/main" id="{1EA05B33-2AA4-49D9-9D4D-F5D906EC4625}"/>
                  </a:ext>
                </a:extLst>
              </p:cNvPr>
              <p:cNvSpPr/>
              <p:nvPr/>
            </p:nvSpPr>
            <p:spPr>
              <a:xfrm>
                <a:off x="1505631" y="6523892"/>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542" y="0"/>
                      <a:pt x="338057" y="0"/>
                    </a:cubicBezTo>
                    <a:cubicBezTo>
                      <a:pt x="248749" y="0"/>
                      <a:pt x="164412" y="34622"/>
                      <a:pt x="100671" y="97298"/>
                    </a:cubicBezTo>
                    <a:cubicBezTo>
                      <a:pt x="40482" y="156599"/>
                      <a:pt x="4971" y="234899"/>
                      <a:pt x="0" y="318879"/>
                    </a:cubicBezTo>
                    <a:lnTo>
                      <a:pt x="0" y="318879"/>
                    </a:lnTo>
                    <a:lnTo>
                      <a:pt x="6392" y="318879"/>
                    </a:lnTo>
                    <a:cubicBezTo>
                      <a:pt x="11363" y="236674"/>
                      <a:pt x="46163" y="159973"/>
                      <a:pt x="105110" y="101913"/>
                    </a:cubicBezTo>
                    <a:cubicBezTo>
                      <a:pt x="167608" y="40304"/>
                      <a:pt x="250347" y="6392"/>
                      <a:pt x="337879" y="6392"/>
                    </a:cubicBezTo>
                    <a:cubicBezTo>
                      <a:pt x="512767" y="6392"/>
                      <a:pt x="658713" y="145236"/>
                      <a:pt x="669366" y="318879"/>
                    </a:cubicBezTo>
                    <a:lnTo>
                      <a:pt x="675758" y="318879"/>
                    </a:lnTo>
                    <a:lnTo>
                      <a:pt x="675758" y="318879"/>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1350" name="Freeform: Shape 1349">
                <a:extLst>
                  <a:ext uri="{FF2B5EF4-FFF2-40B4-BE49-F238E27FC236}">
                    <a16:creationId xmlns:a16="http://schemas.microsoft.com/office/drawing/2014/main" id="{69C6C62B-2048-40D0-B6E5-22EF41A14F66}"/>
                  </a:ext>
                </a:extLst>
              </p:cNvPr>
              <p:cNvSpPr/>
              <p:nvPr/>
            </p:nvSpPr>
            <p:spPr>
              <a:xfrm>
                <a:off x="504955" y="642996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9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9"/>
                    </a:cubicBezTo>
                    <a:lnTo>
                      <a:pt x="840348" y="412626"/>
                    </a:lnTo>
                    <a:lnTo>
                      <a:pt x="846740" y="412626"/>
                    </a:lnTo>
                    <a:lnTo>
                      <a:pt x="846740" y="412271"/>
                    </a:lnTo>
                    <a:cubicBezTo>
                      <a:pt x="843544" y="301658"/>
                      <a:pt x="798091" y="197968"/>
                      <a:pt x="718726" y="120379"/>
                    </a:cubicBezTo>
                    <a:close/>
                  </a:path>
                </a:pathLst>
              </a:custGeom>
              <a:grpFill/>
              <a:ln w="10769" cap="flat">
                <a:noFill/>
                <a:prstDash val="solid"/>
                <a:miter/>
              </a:ln>
            </p:spPr>
            <p:txBody>
              <a:bodyPr rtlCol="0" anchor="ctr"/>
              <a:lstStyle/>
              <a:p>
                <a:endParaRPr lang="en-US" dirty="0"/>
              </a:p>
            </p:txBody>
          </p:sp>
          <p:sp>
            <p:nvSpPr>
              <p:cNvPr id="1351" name="Freeform: Shape 1350">
                <a:extLst>
                  <a:ext uri="{FF2B5EF4-FFF2-40B4-BE49-F238E27FC236}">
                    <a16:creationId xmlns:a16="http://schemas.microsoft.com/office/drawing/2014/main" id="{A5558050-D2CA-468D-9340-67CB05D1CE97}"/>
                  </a:ext>
                </a:extLst>
              </p:cNvPr>
              <p:cNvSpPr/>
              <p:nvPr/>
            </p:nvSpPr>
            <p:spPr>
              <a:xfrm>
                <a:off x="2301591"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352" name="Freeform: Shape 1351">
                <a:extLst>
                  <a:ext uri="{FF2B5EF4-FFF2-40B4-BE49-F238E27FC236}">
                    <a16:creationId xmlns:a16="http://schemas.microsoft.com/office/drawing/2014/main" id="{215F0A21-9286-45D7-B45B-817037EBBAC4}"/>
                  </a:ext>
                </a:extLst>
              </p:cNvPr>
              <p:cNvSpPr/>
              <p:nvPr/>
            </p:nvSpPr>
            <p:spPr>
              <a:xfrm>
                <a:off x="467669" y="5923773"/>
                <a:ext cx="1838183" cy="919885"/>
              </a:xfrm>
              <a:custGeom>
                <a:avLst/>
                <a:gdLst>
                  <a:gd name="connsiteX0" fmla="*/ 1830549 w 1838183"/>
                  <a:gd name="connsiteY0" fmla="*/ 1775 h 919885"/>
                  <a:gd name="connsiteX1" fmla="*/ 1799477 w 1838183"/>
                  <a:gd name="connsiteY1" fmla="*/ 3196 h 919885"/>
                  <a:gd name="connsiteX2" fmla="*/ 1799477 w 1838183"/>
                  <a:gd name="connsiteY2" fmla="*/ 1598 h 919885"/>
                  <a:gd name="connsiteX3" fmla="*/ 1799477 w 1838183"/>
                  <a:gd name="connsiteY3" fmla="*/ 0 h 919885"/>
                  <a:gd name="connsiteX4" fmla="*/ 1793085 w 1838183"/>
                  <a:gd name="connsiteY4" fmla="*/ 0 h 919885"/>
                  <a:gd name="connsiteX5" fmla="*/ 1792908 w 1838183"/>
                  <a:gd name="connsiteY5" fmla="*/ 0 h 919885"/>
                  <a:gd name="connsiteX6" fmla="*/ 1793085 w 1838183"/>
                  <a:gd name="connsiteY6" fmla="*/ 1775 h 919885"/>
                  <a:gd name="connsiteX7" fmla="*/ 1793085 w 1838183"/>
                  <a:gd name="connsiteY7" fmla="*/ 3551 h 919885"/>
                  <a:gd name="connsiteX8" fmla="*/ 1754557 w 1838183"/>
                  <a:gd name="connsiteY8" fmla="*/ 8700 h 919885"/>
                  <a:gd name="connsiteX9" fmla="*/ 1754202 w 1838183"/>
                  <a:gd name="connsiteY9" fmla="*/ 0 h 919885"/>
                  <a:gd name="connsiteX10" fmla="*/ 1747810 w 1838183"/>
                  <a:gd name="connsiteY10" fmla="*/ 0 h 919885"/>
                  <a:gd name="connsiteX11" fmla="*/ 1747810 w 1838183"/>
                  <a:gd name="connsiteY11" fmla="*/ 0 h 919885"/>
                  <a:gd name="connsiteX12" fmla="*/ 1748165 w 1838183"/>
                  <a:gd name="connsiteY12" fmla="*/ 9765 h 919885"/>
                  <a:gd name="connsiteX13" fmla="*/ 1714608 w 1838183"/>
                  <a:gd name="connsiteY13" fmla="*/ 17400 h 919885"/>
                  <a:gd name="connsiteX14" fmla="*/ 1714608 w 1838183"/>
                  <a:gd name="connsiteY14" fmla="*/ 16157 h 919885"/>
                  <a:gd name="connsiteX15" fmla="*/ 1713898 w 1838183"/>
                  <a:gd name="connsiteY15" fmla="*/ 0 h 919885"/>
                  <a:gd name="connsiteX16" fmla="*/ 1707506 w 1838183"/>
                  <a:gd name="connsiteY16" fmla="*/ 0 h 919885"/>
                  <a:gd name="connsiteX17" fmla="*/ 1707506 w 1838183"/>
                  <a:gd name="connsiteY17" fmla="*/ 0 h 919885"/>
                  <a:gd name="connsiteX18" fmla="*/ 1708216 w 1838183"/>
                  <a:gd name="connsiteY18" fmla="*/ 16334 h 919885"/>
                  <a:gd name="connsiteX19" fmla="*/ 1708216 w 1838183"/>
                  <a:gd name="connsiteY19" fmla="*/ 19353 h 919885"/>
                  <a:gd name="connsiteX20" fmla="*/ 1671818 w 1838183"/>
                  <a:gd name="connsiteY20" fmla="*/ 31248 h 919885"/>
                  <a:gd name="connsiteX21" fmla="*/ 1671818 w 1838183"/>
                  <a:gd name="connsiteY21" fmla="*/ 25390 h 919885"/>
                  <a:gd name="connsiteX22" fmla="*/ 1670220 w 1838183"/>
                  <a:gd name="connsiteY22" fmla="*/ 0 h 919885"/>
                  <a:gd name="connsiteX23" fmla="*/ 1664006 w 1838183"/>
                  <a:gd name="connsiteY23" fmla="*/ 0 h 919885"/>
                  <a:gd name="connsiteX24" fmla="*/ 1663828 w 1838183"/>
                  <a:gd name="connsiteY24" fmla="*/ 0 h 919885"/>
                  <a:gd name="connsiteX25" fmla="*/ 1665604 w 1838183"/>
                  <a:gd name="connsiteY25" fmla="*/ 25567 h 919885"/>
                  <a:gd name="connsiteX26" fmla="*/ 1665604 w 1838183"/>
                  <a:gd name="connsiteY26" fmla="*/ 33912 h 919885"/>
                  <a:gd name="connsiteX27" fmla="*/ 1384896 w 1838183"/>
                  <a:gd name="connsiteY27" fmla="*/ 360959 h 919885"/>
                  <a:gd name="connsiteX28" fmla="*/ 1384363 w 1838183"/>
                  <a:gd name="connsiteY28" fmla="*/ 363267 h 919885"/>
                  <a:gd name="connsiteX29" fmla="*/ 1381523 w 1838183"/>
                  <a:gd name="connsiteY29" fmla="*/ 377116 h 919885"/>
                  <a:gd name="connsiteX30" fmla="*/ 1380635 w 1838183"/>
                  <a:gd name="connsiteY30" fmla="*/ 381732 h 919885"/>
                  <a:gd name="connsiteX31" fmla="*/ 1377262 w 1838183"/>
                  <a:gd name="connsiteY31" fmla="*/ 402683 h 919885"/>
                  <a:gd name="connsiteX32" fmla="*/ 1376374 w 1838183"/>
                  <a:gd name="connsiteY32" fmla="*/ 409785 h 919885"/>
                  <a:gd name="connsiteX33" fmla="*/ 1375486 w 1838183"/>
                  <a:gd name="connsiteY33" fmla="*/ 403038 h 919885"/>
                  <a:gd name="connsiteX34" fmla="*/ 1372113 w 1838183"/>
                  <a:gd name="connsiteY34" fmla="*/ 381377 h 919885"/>
                  <a:gd name="connsiteX35" fmla="*/ 1371402 w 1838183"/>
                  <a:gd name="connsiteY35" fmla="*/ 377293 h 919885"/>
                  <a:gd name="connsiteX36" fmla="*/ 1368384 w 1838183"/>
                  <a:gd name="connsiteY36" fmla="*/ 363267 h 919885"/>
                  <a:gd name="connsiteX37" fmla="*/ 1367851 w 1838183"/>
                  <a:gd name="connsiteY37" fmla="*/ 361314 h 919885"/>
                  <a:gd name="connsiteX38" fmla="*/ 1086966 w 1838183"/>
                  <a:gd name="connsiteY38" fmla="*/ 34089 h 919885"/>
                  <a:gd name="connsiteX39" fmla="*/ 1086966 w 1838183"/>
                  <a:gd name="connsiteY39" fmla="*/ 25744 h 919885"/>
                  <a:gd name="connsiteX40" fmla="*/ 1088741 w 1838183"/>
                  <a:gd name="connsiteY40" fmla="*/ 177 h 919885"/>
                  <a:gd name="connsiteX41" fmla="*/ 1088564 w 1838183"/>
                  <a:gd name="connsiteY41" fmla="*/ 177 h 919885"/>
                  <a:gd name="connsiteX42" fmla="*/ 1082350 w 1838183"/>
                  <a:gd name="connsiteY42" fmla="*/ 177 h 919885"/>
                  <a:gd name="connsiteX43" fmla="*/ 1080752 w 1838183"/>
                  <a:gd name="connsiteY43" fmla="*/ 25567 h 919885"/>
                  <a:gd name="connsiteX44" fmla="*/ 1080752 w 1838183"/>
                  <a:gd name="connsiteY44" fmla="*/ 31426 h 919885"/>
                  <a:gd name="connsiteX45" fmla="*/ 1044176 w 1838183"/>
                  <a:gd name="connsiteY45" fmla="*/ 19353 h 919885"/>
                  <a:gd name="connsiteX46" fmla="*/ 1044176 w 1838183"/>
                  <a:gd name="connsiteY46" fmla="*/ 16334 h 919885"/>
                  <a:gd name="connsiteX47" fmla="*/ 1044886 w 1838183"/>
                  <a:gd name="connsiteY47" fmla="*/ 0 h 919885"/>
                  <a:gd name="connsiteX48" fmla="*/ 1044709 w 1838183"/>
                  <a:gd name="connsiteY48" fmla="*/ 0 h 919885"/>
                  <a:gd name="connsiteX49" fmla="*/ 1038317 w 1838183"/>
                  <a:gd name="connsiteY49" fmla="*/ 0 h 919885"/>
                  <a:gd name="connsiteX50" fmla="*/ 1037607 w 1838183"/>
                  <a:gd name="connsiteY50" fmla="*/ 16157 h 919885"/>
                  <a:gd name="connsiteX51" fmla="*/ 1037607 w 1838183"/>
                  <a:gd name="connsiteY51" fmla="*/ 17400 h 919885"/>
                  <a:gd name="connsiteX52" fmla="*/ 1004050 w 1838183"/>
                  <a:gd name="connsiteY52" fmla="*/ 9765 h 919885"/>
                  <a:gd name="connsiteX53" fmla="*/ 1004405 w 1838183"/>
                  <a:gd name="connsiteY53" fmla="*/ 0 h 919885"/>
                  <a:gd name="connsiteX54" fmla="*/ 1004405 w 1838183"/>
                  <a:gd name="connsiteY54" fmla="*/ 0 h 919885"/>
                  <a:gd name="connsiteX55" fmla="*/ 998013 w 1838183"/>
                  <a:gd name="connsiteY55" fmla="*/ 0 h 919885"/>
                  <a:gd name="connsiteX56" fmla="*/ 997658 w 1838183"/>
                  <a:gd name="connsiteY56" fmla="*/ 8700 h 919885"/>
                  <a:gd name="connsiteX57" fmla="*/ 959307 w 1838183"/>
                  <a:gd name="connsiteY57" fmla="*/ 3728 h 919885"/>
                  <a:gd name="connsiteX58" fmla="*/ 959484 w 1838183"/>
                  <a:gd name="connsiteY58" fmla="*/ 0 h 919885"/>
                  <a:gd name="connsiteX59" fmla="*/ 959307 w 1838183"/>
                  <a:gd name="connsiteY59" fmla="*/ 0 h 919885"/>
                  <a:gd name="connsiteX60" fmla="*/ 952915 w 1838183"/>
                  <a:gd name="connsiteY60" fmla="*/ 0 h 919885"/>
                  <a:gd name="connsiteX61" fmla="*/ 952738 w 1838183"/>
                  <a:gd name="connsiteY61" fmla="*/ 3196 h 919885"/>
                  <a:gd name="connsiteX62" fmla="*/ 921666 w 1838183"/>
                  <a:gd name="connsiteY62" fmla="*/ 1065 h 919885"/>
                  <a:gd name="connsiteX63" fmla="*/ 921666 w 1838183"/>
                  <a:gd name="connsiteY63" fmla="*/ 177 h 919885"/>
                  <a:gd name="connsiteX64" fmla="*/ 915097 w 1838183"/>
                  <a:gd name="connsiteY64" fmla="*/ 177 h 919885"/>
                  <a:gd name="connsiteX65" fmla="*/ 915097 w 1838183"/>
                  <a:gd name="connsiteY65" fmla="*/ 1065 h 919885"/>
                  <a:gd name="connsiteX66" fmla="*/ 884025 w 1838183"/>
                  <a:gd name="connsiteY66" fmla="*/ 1598 h 919885"/>
                  <a:gd name="connsiteX67" fmla="*/ 884025 w 1838183"/>
                  <a:gd name="connsiteY67" fmla="*/ 177 h 919885"/>
                  <a:gd name="connsiteX68" fmla="*/ 877633 w 1838183"/>
                  <a:gd name="connsiteY68" fmla="*/ 177 h 919885"/>
                  <a:gd name="connsiteX69" fmla="*/ 877633 w 1838183"/>
                  <a:gd name="connsiteY69" fmla="*/ 2131 h 919885"/>
                  <a:gd name="connsiteX70" fmla="*/ 839283 w 1838183"/>
                  <a:gd name="connsiteY70" fmla="*/ 7279 h 919885"/>
                  <a:gd name="connsiteX71" fmla="*/ 838927 w 1838183"/>
                  <a:gd name="connsiteY71" fmla="*/ 177 h 919885"/>
                  <a:gd name="connsiteX72" fmla="*/ 832536 w 1838183"/>
                  <a:gd name="connsiteY72" fmla="*/ 177 h 919885"/>
                  <a:gd name="connsiteX73" fmla="*/ 832891 w 1838183"/>
                  <a:gd name="connsiteY73" fmla="*/ 8344 h 919885"/>
                  <a:gd name="connsiteX74" fmla="*/ 799334 w 1838183"/>
                  <a:gd name="connsiteY74" fmla="*/ 15979 h 919885"/>
                  <a:gd name="connsiteX75" fmla="*/ 799334 w 1838183"/>
                  <a:gd name="connsiteY75" fmla="*/ 14204 h 919885"/>
                  <a:gd name="connsiteX76" fmla="*/ 798801 w 1838183"/>
                  <a:gd name="connsiteY76" fmla="*/ 177 h 919885"/>
                  <a:gd name="connsiteX77" fmla="*/ 798801 w 1838183"/>
                  <a:gd name="connsiteY77" fmla="*/ 177 h 919885"/>
                  <a:gd name="connsiteX78" fmla="*/ 792409 w 1838183"/>
                  <a:gd name="connsiteY78" fmla="*/ 177 h 919885"/>
                  <a:gd name="connsiteX79" fmla="*/ 793119 w 1838183"/>
                  <a:gd name="connsiteY79" fmla="*/ 14381 h 919885"/>
                  <a:gd name="connsiteX80" fmla="*/ 793119 w 1838183"/>
                  <a:gd name="connsiteY80" fmla="*/ 17755 h 919885"/>
                  <a:gd name="connsiteX81" fmla="*/ 756544 w 1838183"/>
                  <a:gd name="connsiteY81" fmla="*/ 29828 h 919885"/>
                  <a:gd name="connsiteX82" fmla="*/ 756544 w 1838183"/>
                  <a:gd name="connsiteY82" fmla="*/ 23436 h 919885"/>
                  <a:gd name="connsiteX83" fmla="*/ 755124 w 1838183"/>
                  <a:gd name="connsiteY83" fmla="*/ 177 h 919885"/>
                  <a:gd name="connsiteX84" fmla="*/ 755124 w 1838183"/>
                  <a:gd name="connsiteY84" fmla="*/ 177 h 919885"/>
                  <a:gd name="connsiteX85" fmla="*/ 748732 w 1838183"/>
                  <a:gd name="connsiteY85" fmla="*/ 177 h 919885"/>
                  <a:gd name="connsiteX86" fmla="*/ 750152 w 1838183"/>
                  <a:gd name="connsiteY86" fmla="*/ 23614 h 919885"/>
                  <a:gd name="connsiteX87" fmla="*/ 750152 w 1838183"/>
                  <a:gd name="connsiteY87" fmla="*/ 32314 h 919885"/>
                  <a:gd name="connsiteX88" fmla="*/ 460922 w 1838183"/>
                  <a:gd name="connsiteY88" fmla="*/ 407832 h 919885"/>
                  <a:gd name="connsiteX89" fmla="*/ 171692 w 1838183"/>
                  <a:gd name="connsiteY89" fmla="*/ 32314 h 919885"/>
                  <a:gd name="connsiteX90" fmla="*/ 171692 w 1838183"/>
                  <a:gd name="connsiteY90" fmla="*/ 23614 h 919885"/>
                  <a:gd name="connsiteX91" fmla="*/ 173112 w 1838183"/>
                  <a:gd name="connsiteY91" fmla="*/ 177 h 919885"/>
                  <a:gd name="connsiteX92" fmla="*/ 166720 w 1838183"/>
                  <a:gd name="connsiteY92" fmla="*/ 177 h 919885"/>
                  <a:gd name="connsiteX93" fmla="*/ 166720 w 1838183"/>
                  <a:gd name="connsiteY93" fmla="*/ 177 h 919885"/>
                  <a:gd name="connsiteX94" fmla="*/ 165300 w 1838183"/>
                  <a:gd name="connsiteY94" fmla="*/ 23436 h 919885"/>
                  <a:gd name="connsiteX95" fmla="*/ 165300 w 1838183"/>
                  <a:gd name="connsiteY95" fmla="*/ 29828 h 919885"/>
                  <a:gd name="connsiteX96" fmla="*/ 128724 w 1838183"/>
                  <a:gd name="connsiteY96" fmla="*/ 17755 h 919885"/>
                  <a:gd name="connsiteX97" fmla="*/ 128724 w 1838183"/>
                  <a:gd name="connsiteY97" fmla="*/ 14204 h 919885"/>
                  <a:gd name="connsiteX98" fmla="*/ 129257 w 1838183"/>
                  <a:gd name="connsiteY98" fmla="*/ 0 h 919885"/>
                  <a:gd name="connsiteX99" fmla="*/ 122865 w 1838183"/>
                  <a:gd name="connsiteY99" fmla="*/ 0 h 919885"/>
                  <a:gd name="connsiteX100" fmla="*/ 122865 w 1838183"/>
                  <a:gd name="connsiteY100" fmla="*/ 0 h 919885"/>
                  <a:gd name="connsiteX101" fmla="*/ 122332 w 1838183"/>
                  <a:gd name="connsiteY101" fmla="*/ 14026 h 919885"/>
                  <a:gd name="connsiteX102" fmla="*/ 122332 w 1838183"/>
                  <a:gd name="connsiteY102" fmla="*/ 15802 h 919885"/>
                  <a:gd name="connsiteX103" fmla="*/ 88775 w 1838183"/>
                  <a:gd name="connsiteY103" fmla="*/ 8167 h 919885"/>
                  <a:gd name="connsiteX104" fmla="*/ 89131 w 1838183"/>
                  <a:gd name="connsiteY104" fmla="*/ 0 h 919885"/>
                  <a:gd name="connsiteX105" fmla="*/ 82739 w 1838183"/>
                  <a:gd name="connsiteY105" fmla="*/ 0 h 919885"/>
                  <a:gd name="connsiteX106" fmla="*/ 82739 w 1838183"/>
                  <a:gd name="connsiteY106" fmla="*/ 0 h 919885"/>
                  <a:gd name="connsiteX107" fmla="*/ 82561 w 1838183"/>
                  <a:gd name="connsiteY107" fmla="*/ 7102 h 919885"/>
                  <a:gd name="connsiteX108" fmla="*/ 44210 w 1838183"/>
                  <a:gd name="connsiteY108" fmla="*/ 2131 h 919885"/>
                  <a:gd name="connsiteX109" fmla="*/ 44388 w 1838183"/>
                  <a:gd name="connsiteY109" fmla="*/ 177 h 919885"/>
                  <a:gd name="connsiteX110" fmla="*/ 37996 w 1838183"/>
                  <a:gd name="connsiteY110" fmla="*/ 177 h 919885"/>
                  <a:gd name="connsiteX111" fmla="*/ 37996 w 1838183"/>
                  <a:gd name="connsiteY111" fmla="*/ 177 h 919885"/>
                  <a:gd name="connsiteX112" fmla="*/ 37996 w 1838183"/>
                  <a:gd name="connsiteY112" fmla="*/ 1775 h 919885"/>
                  <a:gd name="connsiteX113" fmla="*/ 6924 w 1838183"/>
                  <a:gd name="connsiteY113" fmla="*/ 355 h 919885"/>
                  <a:gd name="connsiteX114" fmla="*/ 6924 w 1838183"/>
                  <a:gd name="connsiteY114" fmla="*/ 177 h 919885"/>
                  <a:gd name="connsiteX115" fmla="*/ 533 w 1838183"/>
                  <a:gd name="connsiteY115" fmla="*/ 177 h 919885"/>
                  <a:gd name="connsiteX116" fmla="*/ 533 w 1838183"/>
                  <a:gd name="connsiteY116" fmla="*/ 3551 h 919885"/>
                  <a:gd name="connsiteX117" fmla="*/ 533 w 1838183"/>
                  <a:gd name="connsiteY117" fmla="*/ 8522 h 919885"/>
                  <a:gd name="connsiteX118" fmla="*/ 3729 w 1838183"/>
                  <a:gd name="connsiteY118" fmla="*/ 8522 h 919885"/>
                  <a:gd name="connsiteX119" fmla="*/ 458081 w 1838183"/>
                  <a:gd name="connsiteY119" fmla="*/ 456835 h 919885"/>
                  <a:gd name="connsiteX120" fmla="*/ 458081 w 1838183"/>
                  <a:gd name="connsiteY120" fmla="*/ 460742 h 919885"/>
                  <a:gd name="connsiteX121" fmla="*/ 427010 w 1838183"/>
                  <a:gd name="connsiteY121" fmla="*/ 462162 h 919885"/>
                  <a:gd name="connsiteX122" fmla="*/ 427010 w 1838183"/>
                  <a:gd name="connsiteY122" fmla="*/ 460742 h 919885"/>
                  <a:gd name="connsiteX123" fmla="*/ 298996 w 1838183"/>
                  <a:gd name="connsiteY123" fmla="*/ 168672 h 919885"/>
                  <a:gd name="connsiteX124" fmla="*/ 0 w 1838183"/>
                  <a:gd name="connsiteY124" fmla="*/ 48293 h 919885"/>
                  <a:gd name="connsiteX125" fmla="*/ 0 w 1838183"/>
                  <a:gd name="connsiteY125" fmla="*/ 54685 h 919885"/>
                  <a:gd name="connsiteX126" fmla="*/ 294557 w 1838183"/>
                  <a:gd name="connsiteY126" fmla="*/ 173111 h 919885"/>
                  <a:gd name="connsiteX127" fmla="*/ 420618 w 1838183"/>
                  <a:gd name="connsiteY127" fmla="*/ 460742 h 919885"/>
                  <a:gd name="connsiteX128" fmla="*/ 420618 w 1838183"/>
                  <a:gd name="connsiteY128" fmla="*/ 462517 h 919885"/>
                  <a:gd name="connsiteX129" fmla="*/ 382267 w 1838183"/>
                  <a:gd name="connsiteY129" fmla="*/ 467666 h 919885"/>
                  <a:gd name="connsiteX130" fmla="*/ 178 w 1838183"/>
                  <a:gd name="connsiteY130" fmla="*/ 93391 h 919885"/>
                  <a:gd name="connsiteX131" fmla="*/ 178 w 1838183"/>
                  <a:gd name="connsiteY131" fmla="*/ 99783 h 919885"/>
                  <a:gd name="connsiteX132" fmla="*/ 375875 w 1838183"/>
                  <a:gd name="connsiteY132" fmla="*/ 468732 h 919885"/>
                  <a:gd name="connsiteX133" fmla="*/ 342318 w 1838183"/>
                  <a:gd name="connsiteY133" fmla="*/ 476366 h 919885"/>
                  <a:gd name="connsiteX134" fmla="*/ 342318 w 1838183"/>
                  <a:gd name="connsiteY134" fmla="*/ 475123 h 919885"/>
                  <a:gd name="connsiteX135" fmla="*/ 240936 w 1838183"/>
                  <a:gd name="connsiteY135" fmla="*/ 239337 h 919885"/>
                  <a:gd name="connsiteX136" fmla="*/ 178 w 1838183"/>
                  <a:gd name="connsiteY136" fmla="*/ 142040 h 919885"/>
                  <a:gd name="connsiteX137" fmla="*/ 178 w 1838183"/>
                  <a:gd name="connsiteY137" fmla="*/ 148431 h 919885"/>
                  <a:gd name="connsiteX138" fmla="*/ 335749 w 1838183"/>
                  <a:gd name="connsiteY138" fmla="*/ 475123 h 919885"/>
                  <a:gd name="connsiteX139" fmla="*/ 335749 w 1838183"/>
                  <a:gd name="connsiteY139" fmla="*/ 478142 h 919885"/>
                  <a:gd name="connsiteX140" fmla="*/ 299173 w 1838183"/>
                  <a:gd name="connsiteY140" fmla="*/ 490215 h 919885"/>
                  <a:gd name="connsiteX141" fmla="*/ 299173 w 1838183"/>
                  <a:gd name="connsiteY141" fmla="*/ 484356 h 919885"/>
                  <a:gd name="connsiteX142" fmla="*/ 0 w 1838183"/>
                  <a:gd name="connsiteY142" fmla="*/ 193706 h 919885"/>
                  <a:gd name="connsiteX143" fmla="*/ 0 w 1838183"/>
                  <a:gd name="connsiteY143" fmla="*/ 200099 h 919885"/>
                  <a:gd name="connsiteX144" fmla="*/ 292604 w 1838183"/>
                  <a:gd name="connsiteY144" fmla="*/ 484356 h 919885"/>
                  <a:gd name="connsiteX145" fmla="*/ 292604 w 1838183"/>
                  <a:gd name="connsiteY145" fmla="*/ 492701 h 919885"/>
                  <a:gd name="connsiteX146" fmla="*/ 11896 w 1838183"/>
                  <a:gd name="connsiteY146" fmla="*/ 819747 h 919885"/>
                  <a:gd name="connsiteX147" fmla="*/ 11363 w 1838183"/>
                  <a:gd name="connsiteY147" fmla="*/ 822056 h 919885"/>
                  <a:gd name="connsiteX148" fmla="*/ 8522 w 1838183"/>
                  <a:gd name="connsiteY148" fmla="*/ 835905 h 919885"/>
                  <a:gd name="connsiteX149" fmla="*/ 7812 w 1838183"/>
                  <a:gd name="connsiteY149" fmla="*/ 840521 h 919885"/>
                  <a:gd name="connsiteX150" fmla="*/ 4439 w 1838183"/>
                  <a:gd name="connsiteY150" fmla="*/ 861649 h 919885"/>
                  <a:gd name="connsiteX151" fmla="*/ 3551 w 1838183"/>
                  <a:gd name="connsiteY151" fmla="*/ 868751 h 919885"/>
                  <a:gd name="connsiteX152" fmla="*/ 3551 w 1838183"/>
                  <a:gd name="connsiteY152" fmla="*/ 869284 h 919885"/>
                  <a:gd name="connsiteX153" fmla="*/ 355 w 1838183"/>
                  <a:gd name="connsiteY153" fmla="*/ 919530 h 919885"/>
                  <a:gd name="connsiteX154" fmla="*/ 355 w 1838183"/>
                  <a:gd name="connsiteY154" fmla="*/ 919530 h 919885"/>
                  <a:gd name="connsiteX155" fmla="*/ 6747 w 1838183"/>
                  <a:gd name="connsiteY155" fmla="*/ 919530 h 919885"/>
                  <a:gd name="connsiteX156" fmla="*/ 6747 w 1838183"/>
                  <a:gd name="connsiteY156" fmla="*/ 919530 h 919885"/>
                  <a:gd name="connsiteX157" fmla="*/ 7102 w 1838183"/>
                  <a:gd name="connsiteY157" fmla="*/ 907990 h 919885"/>
                  <a:gd name="connsiteX158" fmla="*/ 7457 w 1838183"/>
                  <a:gd name="connsiteY158" fmla="*/ 898935 h 919885"/>
                  <a:gd name="connsiteX159" fmla="*/ 8878 w 1838183"/>
                  <a:gd name="connsiteY159" fmla="*/ 880470 h 919885"/>
                  <a:gd name="connsiteX160" fmla="*/ 9233 w 1838183"/>
                  <a:gd name="connsiteY160" fmla="*/ 876386 h 919885"/>
                  <a:gd name="connsiteX161" fmla="*/ 461277 w 1838183"/>
                  <a:gd name="connsiteY161" fmla="*/ 467666 h 919885"/>
                  <a:gd name="connsiteX162" fmla="*/ 913321 w 1838183"/>
                  <a:gd name="connsiteY162" fmla="*/ 876564 h 919885"/>
                  <a:gd name="connsiteX163" fmla="*/ 913676 w 1838183"/>
                  <a:gd name="connsiteY163" fmla="*/ 880114 h 919885"/>
                  <a:gd name="connsiteX164" fmla="*/ 915097 w 1838183"/>
                  <a:gd name="connsiteY164" fmla="*/ 899112 h 919885"/>
                  <a:gd name="connsiteX165" fmla="*/ 915452 w 1838183"/>
                  <a:gd name="connsiteY165" fmla="*/ 907635 h 919885"/>
                  <a:gd name="connsiteX166" fmla="*/ 915807 w 1838183"/>
                  <a:gd name="connsiteY166" fmla="*/ 919708 h 919885"/>
                  <a:gd name="connsiteX167" fmla="*/ 915807 w 1838183"/>
                  <a:gd name="connsiteY167" fmla="*/ 919708 h 919885"/>
                  <a:gd name="connsiteX168" fmla="*/ 922376 w 1838183"/>
                  <a:gd name="connsiteY168" fmla="*/ 919708 h 919885"/>
                  <a:gd name="connsiteX169" fmla="*/ 922376 w 1838183"/>
                  <a:gd name="connsiteY169" fmla="*/ 919708 h 919885"/>
                  <a:gd name="connsiteX170" fmla="*/ 922731 w 1838183"/>
                  <a:gd name="connsiteY170" fmla="*/ 908167 h 919885"/>
                  <a:gd name="connsiteX171" fmla="*/ 923087 w 1838183"/>
                  <a:gd name="connsiteY171" fmla="*/ 899112 h 919885"/>
                  <a:gd name="connsiteX172" fmla="*/ 924507 w 1838183"/>
                  <a:gd name="connsiteY172" fmla="*/ 880647 h 919885"/>
                  <a:gd name="connsiteX173" fmla="*/ 924862 w 1838183"/>
                  <a:gd name="connsiteY173" fmla="*/ 876564 h 919885"/>
                  <a:gd name="connsiteX174" fmla="*/ 1376906 w 1838183"/>
                  <a:gd name="connsiteY174" fmla="*/ 467843 h 919885"/>
                  <a:gd name="connsiteX175" fmla="*/ 1828951 w 1838183"/>
                  <a:gd name="connsiteY175" fmla="*/ 876741 h 919885"/>
                  <a:gd name="connsiteX176" fmla="*/ 1829306 w 1838183"/>
                  <a:gd name="connsiteY176" fmla="*/ 880292 h 919885"/>
                  <a:gd name="connsiteX177" fmla="*/ 1830726 w 1838183"/>
                  <a:gd name="connsiteY177" fmla="*/ 899290 h 919885"/>
                  <a:gd name="connsiteX178" fmla="*/ 1831081 w 1838183"/>
                  <a:gd name="connsiteY178" fmla="*/ 907812 h 919885"/>
                  <a:gd name="connsiteX179" fmla="*/ 1831436 w 1838183"/>
                  <a:gd name="connsiteY179" fmla="*/ 919886 h 919885"/>
                  <a:gd name="connsiteX180" fmla="*/ 1831436 w 1838183"/>
                  <a:gd name="connsiteY180" fmla="*/ 919886 h 919885"/>
                  <a:gd name="connsiteX181" fmla="*/ 1837828 w 1838183"/>
                  <a:gd name="connsiteY181" fmla="*/ 919886 h 919885"/>
                  <a:gd name="connsiteX182" fmla="*/ 1834632 w 1838183"/>
                  <a:gd name="connsiteY182" fmla="*/ 869639 h 919885"/>
                  <a:gd name="connsiteX183" fmla="*/ 1834632 w 1838183"/>
                  <a:gd name="connsiteY183" fmla="*/ 869106 h 919885"/>
                  <a:gd name="connsiteX184" fmla="*/ 1833744 w 1838183"/>
                  <a:gd name="connsiteY184" fmla="*/ 862359 h 919885"/>
                  <a:gd name="connsiteX185" fmla="*/ 1830371 w 1838183"/>
                  <a:gd name="connsiteY185" fmla="*/ 840698 h 919885"/>
                  <a:gd name="connsiteX186" fmla="*/ 1829661 w 1838183"/>
                  <a:gd name="connsiteY186" fmla="*/ 836615 h 919885"/>
                  <a:gd name="connsiteX187" fmla="*/ 1826642 w 1838183"/>
                  <a:gd name="connsiteY187" fmla="*/ 822588 h 919885"/>
                  <a:gd name="connsiteX188" fmla="*/ 1826110 w 1838183"/>
                  <a:gd name="connsiteY188" fmla="*/ 820635 h 919885"/>
                  <a:gd name="connsiteX189" fmla="*/ 1545225 w 1838183"/>
                  <a:gd name="connsiteY189" fmla="*/ 493411 h 919885"/>
                  <a:gd name="connsiteX190" fmla="*/ 1545225 w 1838183"/>
                  <a:gd name="connsiteY190" fmla="*/ 485066 h 919885"/>
                  <a:gd name="connsiteX191" fmla="*/ 1837651 w 1838183"/>
                  <a:gd name="connsiteY191" fmla="*/ 200809 h 919885"/>
                  <a:gd name="connsiteX192" fmla="*/ 1837651 w 1838183"/>
                  <a:gd name="connsiteY192" fmla="*/ 194417 h 919885"/>
                  <a:gd name="connsiteX193" fmla="*/ 1538833 w 1838183"/>
                  <a:gd name="connsiteY193" fmla="*/ 485066 h 919885"/>
                  <a:gd name="connsiteX194" fmla="*/ 1538833 w 1838183"/>
                  <a:gd name="connsiteY194" fmla="*/ 490925 h 919885"/>
                  <a:gd name="connsiteX195" fmla="*/ 1502257 w 1838183"/>
                  <a:gd name="connsiteY195" fmla="*/ 478851 h 919885"/>
                  <a:gd name="connsiteX196" fmla="*/ 1502257 w 1838183"/>
                  <a:gd name="connsiteY196" fmla="*/ 475833 h 919885"/>
                  <a:gd name="connsiteX197" fmla="*/ 1601686 w 1838183"/>
                  <a:gd name="connsiteY197" fmla="*/ 244664 h 919885"/>
                  <a:gd name="connsiteX198" fmla="*/ 1834987 w 1838183"/>
                  <a:gd name="connsiteY198" fmla="*/ 149142 h 919885"/>
                  <a:gd name="connsiteX199" fmla="*/ 1837651 w 1838183"/>
                  <a:gd name="connsiteY199" fmla="*/ 149142 h 919885"/>
                  <a:gd name="connsiteX200" fmla="*/ 1837651 w 1838183"/>
                  <a:gd name="connsiteY200" fmla="*/ 142750 h 919885"/>
                  <a:gd name="connsiteX201" fmla="*/ 1834987 w 1838183"/>
                  <a:gd name="connsiteY201" fmla="*/ 142750 h 919885"/>
                  <a:gd name="connsiteX202" fmla="*/ 1597247 w 1838183"/>
                  <a:gd name="connsiteY202" fmla="*/ 240047 h 919885"/>
                  <a:gd name="connsiteX203" fmla="*/ 1495865 w 1838183"/>
                  <a:gd name="connsiteY203" fmla="*/ 475833 h 919885"/>
                  <a:gd name="connsiteX204" fmla="*/ 1495865 w 1838183"/>
                  <a:gd name="connsiteY204" fmla="*/ 477076 h 919885"/>
                  <a:gd name="connsiteX205" fmla="*/ 1462308 w 1838183"/>
                  <a:gd name="connsiteY205" fmla="*/ 469441 h 919885"/>
                  <a:gd name="connsiteX206" fmla="*/ 1837651 w 1838183"/>
                  <a:gd name="connsiteY206" fmla="*/ 100493 h 919885"/>
                  <a:gd name="connsiteX207" fmla="*/ 1837651 w 1838183"/>
                  <a:gd name="connsiteY207" fmla="*/ 94101 h 919885"/>
                  <a:gd name="connsiteX208" fmla="*/ 1455916 w 1838183"/>
                  <a:gd name="connsiteY208" fmla="*/ 468376 h 919885"/>
                  <a:gd name="connsiteX209" fmla="*/ 1417565 w 1838183"/>
                  <a:gd name="connsiteY209" fmla="*/ 463405 h 919885"/>
                  <a:gd name="connsiteX210" fmla="*/ 1837651 w 1838183"/>
                  <a:gd name="connsiteY210" fmla="*/ 55573 h 919885"/>
                  <a:gd name="connsiteX211" fmla="*/ 1837651 w 1838183"/>
                  <a:gd name="connsiteY211" fmla="*/ 49181 h 919885"/>
                  <a:gd name="connsiteX212" fmla="*/ 1411174 w 1838183"/>
                  <a:gd name="connsiteY212" fmla="*/ 463050 h 919885"/>
                  <a:gd name="connsiteX213" fmla="*/ 1380102 w 1838183"/>
                  <a:gd name="connsiteY213" fmla="*/ 461630 h 919885"/>
                  <a:gd name="connsiteX214" fmla="*/ 1380457 w 1838183"/>
                  <a:gd name="connsiteY214" fmla="*/ 450266 h 919885"/>
                  <a:gd name="connsiteX215" fmla="*/ 1380812 w 1838183"/>
                  <a:gd name="connsiteY215" fmla="*/ 441211 h 919885"/>
                  <a:gd name="connsiteX216" fmla="*/ 1382233 w 1838183"/>
                  <a:gd name="connsiteY216" fmla="*/ 422746 h 919885"/>
                  <a:gd name="connsiteX217" fmla="*/ 1382588 w 1838183"/>
                  <a:gd name="connsiteY217" fmla="*/ 418662 h 919885"/>
                  <a:gd name="connsiteX218" fmla="*/ 1837651 w 1838183"/>
                  <a:gd name="connsiteY218" fmla="*/ 9943 h 919885"/>
                  <a:gd name="connsiteX219" fmla="*/ 1838183 w 1838183"/>
                  <a:gd name="connsiteY219" fmla="*/ 9943 h 919885"/>
                  <a:gd name="connsiteX220" fmla="*/ 1838183 w 1838183"/>
                  <a:gd name="connsiteY220" fmla="*/ 6746 h 919885"/>
                  <a:gd name="connsiteX221" fmla="*/ 1838183 w 1838183"/>
                  <a:gd name="connsiteY221" fmla="*/ 1242 h 919885"/>
                  <a:gd name="connsiteX222" fmla="*/ 1838006 w 1838183"/>
                  <a:gd name="connsiteY222" fmla="*/ 1242 h 919885"/>
                  <a:gd name="connsiteX223" fmla="*/ 1831614 w 1838183"/>
                  <a:gd name="connsiteY223" fmla="*/ 1242 h 919885"/>
                  <a:gd name="connsiteX224" fmla="*/ 1830549 w 1838183"/>
                  <a:gd name="connsiteY224" fmla="*/ 1775 h 919885"/>
                  <a:gd name="connsiteX225" fmla="*/ 926815 w 1838183"/>
                  <a:gd name="connsiteY225" fmla="*/ 819393 h 919885"/>
                  <a:gd name="connsiteX226" fmla="*/ 926282 w 1838183"/>
                  <a:gd name="connsiteY226" fmla="*/ 821701 h 919885"/>
                  <a:gd name="connsiteX227" fmla="*/ 923442 w 1838183"/>
                  <a:gd name="connsiteY227" fmla="*/ 835550 h 919885"/>
                  <a:gd name="connsiteX228" fmla="*/ 922554 w 1838183"/>
                  <a:gd name="connsiteY228" fmla="*/ 840166 h 919885"/>
                  <a:gd name="connsiteX229" fmla="*/ 919358 w 1838183"/>
                  <a:gd name="connsiteY229" fmla="*/ 861117 h 919885"/>
                  <a:gd name="connsiteX230" fmla="*/ 918470 w 1838183"/>
                  <a:gd name="connsiteY230" fmla="*/ 868219 h 919885"/>
                  <a:gd name="connsiteX231" fmla="*/ 917582 w 1838183"/>
                  <a:gd name="connsiteY231" fmla="*/ 861472 h 919885"/>
                  <a:gd name="connsiteX232" fmla="*/ 914209 w 1838183"/>
                  <a:gd name="connsiteY232" fmla="*/ 839811 h 919885"/>
                  <a:gd name="connsiteX233" fmla="*/ 913499 w 1838183"/>
                  <a:gd name="connsiteY233" fmla="*/ 835727 h 919885"/>
                  <a:gd name="connsiteX234" fmla="*/ 910480 w 1838183"/>
                  <a:gd name="connsiteY234" fmla="*/ 821701 h 919885"/>
                  <a:gd name="connsiteX235" fmla="*/ 909948 w 1838183"/>
                  <a:gd name="connsiteY235" fmla="*/ 819747 h 919885"/>
                  <a:gd name="connsiteX236" fmla="*/ 629062 w 1838183"/>
                  <a:gd name="connsiteY236" fmla="*/ 492523 h 919885"/>
                  <a:gd name="connsiteX237" fmla="*/ 629062 w 1838183"/>
                  <a:gd name="connsiteY237" fmla="*/ 484178 h 919885"/>
                  <a:gd name="connsiteX238" fmla="*/ 918293 w 1838183"/>
                  <a:gd name="connsiteY238" fmla="*/ 199921 h 919885"/>
                  <a:gd name="connsiteX239" fmla="*/ 1207523 w 1838183"/>
                  <a:gd name="connsiteY239" fmla="*/ 484178 h 919885"/>
                  <a:gd name="connsiteX240" fmla="*/ 1207523 w 1838183"/>
                  <a:gd name="connsiteY240" fmla="*/ 492523 h 919885"/>
                  <a:gd name="connsiteX241" fmla="*/ 926815 w 1838183"/>
                  <a:gd name="connsiteY241" fmla="*/ 819393 h 919885"/>
                  <a:gd name="connsiteX242" fmla="*/ 1214092 w 1838183"/>
                  <a:gd name="connsiteY242" fmla="*/ 489682 h 919885"/>
                  <a:gd name="connsiteX243" fmla="*/ 1214092 w 1838183"/>
                  <a:gd name="connsiteY243" fmla="*/ 483823 h 919885"/>
                  <a:gd name="connsiteX244" fmla="*/ 918470 w 1838183"/>
                  <a:gd name="connsiteY244" fmla="*/ 193174 h 919885"/>
                  <a:gd name="connsiteX245" fmla="*/ 622848 w 1838183"/>
                  <a:gd name="connsiteY245" fmla="*/ 483823 h 919885"/>
                  <a:gd name="connsiteX246" fmla="*/ 622848 w 1838183"/>
                  <a:gd name="connsiteY246" fmla="*/ 489682 h 919885"/>
                  <a:gd name="connsiteX247" fmla="*/ 586273 w 1838183"/>
                  <a:gd name="connsiteY247" fmla="*/ 477609 h 919885"/>
                  <a:gd name="connsiteX248" fmla="*/ 586273 w 1838183"/>
                  <a:gd name="connsiteY248" fmla="*/ 474590 h 919885"/>
                  <a:gd name="connsiteX249" fmla="*/ 685701 w 1838183"/>
                  <a:gd name="connsiteY249" fmla="*/ 243421 h 919885"/>
                  <a:gd name="connsiteX250" fmla="*/ 918470 w 1838183"/>
                  <a:gd name="connsiteY250" fmla="*/ 147899 h 919885"/>
                  <a:gd name="connsiteX251" fmla="*/ 1250668 w 1838183"/>
                  <a:gd name="connsiteY251" fmla="*/ 474590 h 919885"/>
                  <a:gd name="connsiteX252" fmla="*/ 1250668 w 1838183"/>
                  <a:gd name="connsiteY252" fmla="*/ 477609 h 919885"/>
                  <a:gd name="connsiteX253" fmla="*/ 1214092 w 1838183"/>
                  <a:gd name="connsiteY253" fmla="*/ 489682 h 919885"/>
                  <a:gd name="connsiteX254" fmla="*/ 1257060 w 1838183"/>
                  <a:gd name="connsiteY254" fmla="*/ 476011 h 919885"/>
                  <a:gd name="connsiteX255" fmla="*/ 1257060 w 1838183"/>
                  <a:gd name="connsiteY255" fmla="*/ 474768 h 919885"/>
                  <a:gd name="connsiteX256" fmla="*/ 1155678 w 1838183"/>
                  <a:gd name="connsiteY256" fmla="*/ 238982 h 919885"/>
                  <a:gd name="connsiteX257" fmla="*/ 918293 w 1838183"/>
                  <a:gd name="connsiteY257" fmla="*/ 141684 h 919885"/>
                  <a:gd name="connsiteX258" fmla="*/ 680907 w 1838183"/>
                  <a:gd name="connsiteY258" fmla="*/ 238982 h 919885"/>
                  <a:gd name="connsiteX259" fmla="*/ 579526 w 1838183"/>
                  <a:gd name="connsiteY259" fmla="*/ 474768 h 919885"/>
                  <a:gd name="connsiteX260" fmla="*/ 579526 w 1838183"/>
                  <a:gd name="connsiteY260" fmla="*/ 476011 h 919885"/>
                  <a:gd name="connsiteX261" fmla="*/ 545969 w 1838183"/>
                  <a:gd name="connsiteY261" fmla="*/ 468376 h 919885"/>
                  <a:gd name="connsiteX262" fmla="*/ 918115 w 1838183"/>
                  <a:gd name="connsiteY262" fmla="*/ 99427 h 919885"/>
                  <a:gd name="connsiteX263" fmla="*/ 1290262 w 1838183"/>
                  <a:gd name="connsiteY263" fmla="*/ 468376 h 919885"/>
                  <a:gd name="connsiteX264" fmla="*/ 1257060 w 1838183"/>
                  <a:gd name="connsiteY264" fmla="*/ 476011 h 919885"/>
                  <a:gd name="connsiteX265" fmla="*/ 1297008 w 1838183"/>
                  <a:gd name="connsiteY265" fmla="*/ 467134 h 919885"/>
                  <a:gd name="connsiteX266" fmla="*/ 918470 w 1838183"/>
                  <a:gd name="connsiteY266" fmla="*/ 92858 h 919885"/>
                  <a:gd name="connsiteX267" fmla="*/ 539932 w 1838183"/>
                  <a:gd name="connsiteY267" fmla="*/ 467134 h 919885"/>
                  <a:gd name="connsiteX268" fmla="*/ 501581 w 1838183"/>
                  <a:gd name="connsiteY268" fmla="*/ 462162 h 919885"/>
                  <a:gd name="connsiteX269" fmla="*/ 918470 w 1838183"/>
                  <a:gd name="connsiteY269" fmla="*/ 54330 h 919885"/>
                  <a:gd name="connsiteX270" fmla="*/ 1209476 w 1838183"/>
                  <a:gd name="connsiteY270" fmla="*/ 172756 h 919885"/>
                  <a:gd name="connsiteX271" fmla="*/ 1335537 w 1838183"/>
                  <a:gd name="connsiteY271" fmla="*/ 460387 h 919885"/>
                  <a:gd name="connsiteX272" fmla="*/ 1335537 w 1838183"/>
                  <a:gd name="connsiteY272" fmla="*/ 462162 h 919885"/>
                  <a:gd name="connsiteX273" fmla="*/ 1297008 w 1838183"/>
                  <a:gd name="connsiteY273" fmla="*/ 467134 h 919885"/>
                  <a:gd name="connsiteX274" fmla="*/ 1341929 w 1838183"/>
                  <a:gd name="connsiteY274" fmla="*/ 461630 h 919885"/>
                  <a:gd name="connsiteX275" fmla="*/ 1341929 w 1838183"/>
                  <a:gd name="connsiteY275" fmla="*/ 460209 h 919885"/>
                  <a:gd name="connsiteX276" fmla="*/ 1213915 w 1838183"/>
                  <a:gd name="connsiteY276" fmla="*/ 168139 h 919885"/>
                  <a:gd name="connsiteX277" fmla="*/ 918470 w 1838183"/>
                  <a:gd name="connsiteY277" fmla="*/ 47760 h 919885"/>
                  <a:gd name="connsiteX278" fmla="*/ 495189 w 1838183"/>
                  <a:gd name="connsiteY278" fmla="*/ 461630 h 919885"/>
                  <a:gd name="connsiteX279" fmla="*/ 464118 w 1838183"/>
                  <a:gd name="connsiteY279" fmla="*/ 460209 h 919885"/>
                  <a:gd name="connsiteX280" fmla="*/ 464118 w 1838183"/>
                  <a:gd name="connsiteY280" fmla="*/ 456835 h 919885"/>
                  <a:gd name="connsiteX281" fmla="*/ 915274 w 1838183"/>
                  <a:gd name="connsiteY281" fmla="*/ 7812 h 919885"/>
                  <a:gd name="connsiteX282" fmla="*/ 921311 w 1838183"/>
                  <a:gd name="connsiteY282" fmla="*/ 7812 h 919885"/>
                  <a:gd name="connsiteX283" fmla="*/ 1370692 w 1838183"/>
                  <a:gd name="connsiteY283" fmla="*/ 417419 h 919885"/>
                  <a:gd name="connsiteX284" fmla="*/ 1371047 w 1838183"/>
                  <a:gd name="connsiteY284" fmla="*/ 420971 h 919885"/>
                  <a:gd name="connsiteX285" fmla="*/ 1372468 w 1838183"/>
                  <a:gd name="connsiteY285" fmla="*/ 439969 h 919885"/>
                  <a:gd name="connsiteX286" fmla="*/ 1372645 w 1838183"/>
                  <a:gd name="connsiteY286" fmla="*/ 448491 h 919885"/>
                  <a:gd name="connsiteX287" fmla="*/ 1373000 w 1838183"/>
                  <a:gd name="connsiteY287" fmla="*/ 460387 h 919885"/>
                  <a:gd name="connsiteX288" fmla="*/ 1341929 w 1838183"/>
                  <a:gd name="connsiteY288" fmla="*/ 461630 h 91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885">
                    <a:moveTo>
                      <a:pt x="1830549" y="1775"/>
                    </a:moveTo>
                    <a:cubicBezTo>
                      <a:pt x="1820073" y="1775"/>
                      <a:pt x="1809775" y="2308"/>
                      <a:pt x="1799477" y="3196"/>
                    </a:cubicBezTo>
                    <a:lnTo>
                      <a:pt x="1799477" y="1598"/>
                    </a:lnTo>
                    <a:lnTo>
                      <a:pt x="1799477" y="0"/>
                    </a:lnTo>
                    <a:lnTo>
                      <a:pt x="1793085" y="0"/>
                    </a:lnTo>
                    <a:lnTo>
                      <a:pt x="1792908" y="0"/>
                    </a:lnTo>
                    <a:lnTo>
                      <a:pt x="1793085" y="1775"/>
                    </a:lnTo>
                    <a:lnTo>
                      <a:pt x="1793085" y="3551"/>
                    </a:lnTo>
                    <a:cubicBezTo>
                      <a:pt x="1780124" y="4794"/>
                      <a:pt x="1767340" y="6392"/>
                      <a:pt x="1754557" y="8700"/>
                    </a:cubicBezTo>
                    <a:cubicBezTo>
                      <a:pt x="1754557" y="5859"/>
                      <a:pt x="1754379" y="2840"/>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9" y="10830"/>
                      <a:pt x="1708216" y="16334"/>
                    </a:cubicBezTo>
                    <a:lnTo>
                      <a:pt x="1708216" y="19353"/>
                    </a:lnTo>
                    <a:cubicBezTo>
                      <a:pt x="1695788" y="22904"/>
                      <a:pt x="1683714" y="26810"/>
                      <a:pt x="1671818" y="31248"/>
                    </a:cubicBezTo>
                    <a:cubicBezTo>
                      <a:pt x="1671818" y="28763"/>
                      <a:pt x="1671818" y="26455"/>
                      <a:pt x="1671818" y="25390"/>
                    </a:cubicBezTo>
                    <a:cubicBezTo>
                      <a:pt x="1671641" y="16867"/>
                      <a:pt x="1671108" y="8344"/>
                      <a:pt x="1670220" y="0"/>
                    </a:cubicBezTo>
                    <a:lnTo>
                      <a:pt x="1664006" y="0"/>
                    </a:lnTo>
                    <a:lnTo>
                      <a:pt x="1663828" y="0"/>
                    </a:lnTo>
                    <a:cubicBezTo>
                      <a:pt x="1664716" y="8344"/>
                      <a:pt x="1665426" y="16867"/>
                      <a:pt x="1665604" y="25567"/>
                    </a:cubicBezTo>
                    <a:cubicBezTo>
                      <a:pt x="1665604" y="26810"/>
                      <a:pt x="1665604" y="30894"/>
                      <a:pt x="1665604" y="33912"/>
                    </a:cubicBezTo>
                    <a:cubicBezTo>
                      <a:pt x="1525694" y="89308"/>
                      <a:pt x="1418986" y="211284"/>
                      <a:pt x="1384896" y="360959"/>
                    </a:cubicBezTo>
                    <a:lnTo>
                      <a:pt x="1384363" y="363267"/>
                    </a:lnTo>
                    <a:cubicBezTo>
                      <a:pt x="1383298" y="367883"/>
                      <a:pt x="1382410" y="372499"/>
                      <a:pt x="1381523" y="377116"/>
                    </a:cubicBezTo>
                    <a:lnTo>
                      <a:pt x="1380635" y="381732"/>
                    </a:lnTo>
                    <a:cubicBezTo>
                      <a:pt x="1379392" y="388656"/>
                      <a:pt x="1378327" y="395581"/>
                      <a:pt x="1377262" y="402683"/>
                    </a:cubicBezTo>
                    <a:cubicBezTo>
                      <a:pt x="1376906" y="404991"/>
                      <a:pt x="1376551" y="407477"/>
                      <a:pt x="1376374" y="409785"/>
                    </a:cubicBezTo>
                    <a:cubicBezTo>
                      <a:pt x="1376019" y="407477"/>
                      <a:pt x="1375663" y="405346"/>
                      <a:pt x="1375486" y="403038"/>
                    </a:cubicBezTo>
                    <a:cubicBezTo>
                      <a:pt x="1374598" y="395758"/>
                      <a:pt x="1373355" y="388479"/>
                      <a:pt x="1372113" y="381377"/>
                    </a:cubicBezTo>
                    <a:lnTo>
                      <a:pt x="1371402" y="377293"/>
                    </a:lnTo>
                    <a:cubicBezTo>
                      <a:pt x="1370514" y="372499"/>
                      <a:pt x="1369449" y="367883"/>
                      <a:pt x="1368384" y="363267"/>
                    </a:cubicBezTo>
                    <a:lnTo>
                      <a:pt x="1367851" y="361314"/>
                    </a:lnTo>
                    <a:cubicBezTo>
                      <a:pt x="1333761" y="211639"/>
                      <a:pt x="1227053" y="89485"/>
                      <a:pt x="1086966" y="34089"/>
                    </a:cubicBezTo>
                    <a:cubicBezTo>
                      <a:pt x="1086966" y="30894"/>
                      <a:pt x="1086966" y="26987"/>
                      <a:pt x="1086966" y="25744"/>
                    </a:cubicBezTo>
                    <a:cubicBezTo>
                      <a:pt x="1087143" y="17045"/>
                      <a:pt x="1087676" y="8700"/>
                      <a:pt x="1088741" y="177"/>
                    </a:cubicBezTo>
                    <a:lnTo>
                      <a:pt x="1088564" y="177"/>
                    </a:lnTo>
                    <a:lnTo>
                      <a:pt x="1082350" y="177"/>
                    </a:lnTo>
                    <a:cubicBezTo>
                      <a:pt x="1081462" y="8522"/>
                      <a:pt x="1080929" y="17045"/>
                      <a:pt x="1080752" y="25567"/>
                    </a:cubicBezTo>
                    <a:cubicBezTo>
                      <a:pt x="1080752" y="26455"/>
                      <a:pt x="1080752" y="28940"/>
                      <a:pt x="1080752" y="31426"/>
                    </a:cubicBezTo>
                    <a:cubicBezTo>
                      <a:pt x="1068856" y="26987"/>
                      <a:pt x="1056605" y="22904"/>
                      <a:pt x="1044176" y="19353"/>
                    </a:cubicBezTo>
                    <a:lnTo>
                      <a:pt x="1044176" y="16334"/>
                    </a:lnTo>
                    <a:cubicBezTo>
                      <a:pt x="1044354" y="10830"/>
                      <a:pt x="1044531" y="5504"/>
                      <a:pt x="1044886" y="0"/>
                    </a:cubicBezTo>
                    <a:lnTo>
                      <a:pt x="1044709" y="0"/>
                    </a:lnTo>
                    <a:lnTo>
                      <a:pt x="1038317" y="0"/>
                    </a:lnTo>
                    <a:cubicBezTo>
                      <a:pt x="1037962" y="5326"/>
                      <a:pt x="1037784" y="10830"/>
                      <a:pt x="1037607" y="16157"/>
                    </a:cubicBezTo>
                    <a:lnTo>
                      <a:pt x="1037607" y="17400"/>
                    </a:lnTo>
                    <a:cubicBezTo>
                      <a:pt x="1026599" y="14381"/>
                      <a:pt x="1015413" y="11896"/>
                      <a:pt x="1004050" y="9765"/>
                    </a:cubicBezTo>
                    <a:cubicBezTo>
                      <a:pt x="1004050" y="6392"/>
                      <a:pt x="1004227" y="3196"/>
                      <a:pt x="1004405" y="0"/>
                    </a:cubicBezTo>
                    <a:lnTo>
                      <a:pt x="1004405" y="0"/>
                    </a:lnTo>
                    <a:lnTo>
                      <a:pt x="998013" y="0"/>
                    </a:lnTo>
                    <a:cubicBezTo>
                      <a:pt x="997835" y="2840"/>
                      <a:pt x="997658" y="5859"/>
                      <a:pt x="997658" y="8700"/>
                    </a:cubicBezTo>
                    <a:cubicBezTo>
                      <a:pt x="985052" y="6569"/>
                      <a:pt x="972268" y="4794"/>
                      <a:pt x="959307" y="3728"/>
                    </a:cubicBezTo>
                    <a:lnTo>
                      <a:pt x="959484" y="0"/>
                    </a:lnTo>
                    <a:lnTo>
                      <a:pt x="959307" y="0"/>
                    </a:lnTo>
                    <a:lnTo>
                      <a:pt x="952915" y="0"/>
                    </a:lnTo>
                    <a:lnTo>
                      <a:pt x="952738" y="3196"/>
                    </a:lnTo>
                    <a:cubicBezTo>
                      <a:pt x="942440" y="2485"/>
                      <a:pt x="932142" y="1065"/>
                      <a:pt x="921666" y="1065"/>
                    </a:cubicBezTo>
                    <a:lnTo>
                      <a:pt x="921666" y="177"/>
                    </a:lnTo>
                    <a:lnTo>
                      <a:pt x="915097" y="177"/>
                    </a:lnTo>
                    <a:lnTo>
                      <a:pt x="915097" y="1065"/>
                    </a:lnTo>
                    <a:cubicBezTo>
                      <a:pt x="904621" y="1065"/>
                      <a:pt x="894323" y="888"/>
                      <a:pt x="884025" y="1598"/>
                    </a:cubicBezTo>
                    <a:lnTo>
                      <a:pt x="884025" y="177"/>
                    </a:lnTo>
                    <a:lnTo>
                      <a:pt x="877633" y="177"/>
                    </a:lnTo>
                    <a:lnTo>
                      <a:pt x="877633" y="2131"/>
                    </a:lnTo>
                    <a:cubicBezTo>
                      <a:pt x="864672" y="3373"/>
                      <a:pt x="851889" y="4971"/>
                      <a:pt x="839283" y="7279"/>
                    </a:cubicBezTo>
                    <a:cubicBezTo>
                      <a:pt x="839283" y="4971"/>
                      <a:pt x="839105" y="2663"/>
                      <a:pt x="838927" y="177"/>
                    </a:cubicBezTo>
                    <a:lnTo>
                      <a:pt x="832536" y="177"/>
                    </a:lnTo>
                    <a:cubicBezTo>
                      <a:pt x="832536" y="2840"/>
                      <a:pt x="832713" y="5681"/>
                      <a:pt x="832891" y="8344"/>
                    </a:cubicBezTo>
                    <a:cubicBezTo>
                      <a:pt x="821527" y="10475"/>
                      <a:pt x="810342" y="13139"/>
                      <a:pt x="799334" y="15979"/>
                    </a:cubicBezTo>
                    <a:lnTo>
                      <a:pt x="799334" y="14204"/>
                    </a:lnTo>
                    <a:cubicBezTo>
                      <a:pt x="799156" y="9587"/>
                      <a:pt x="798978" y="4794"/>
                      <a:pt x="798801" y="177"/>
                    </a:cubicBezTo>
                    <a:lnTo>
                      <a:pt x="798801" y="177"/>
                    </a:lnTo>
                    <a:lnTo>
                      <a:pt x="792409" y="177"/>
                    </a:lnTo>
                    <a:cubicBezTo>
                      <a:pt x="792764" y="4794"/>
                      <a:pt x="792942" y="9587"/>
                      <a:pt x="793119" y="14381"/>
                    </a:cubicBezTo>
                    <a:lnTo>
                      <a:pt x="793119" y="17755"/>
                    </a:lnTo>
                    <a:cubicBezTo>
                      <a:pt x="780691" y="21306"/>
                      <a:pt x="768617" y="25390"/>
                      <a:pt x="756544" y="29828"/>
                    </a:cubicBezTo>
                    <a:cubicBezTo>
                      <a:pt x="756544" y="27165"/>
                      <a:pt x="756544" y="24501"/>
                      <a:pt x="756544" y="23436"/>
                    </a:cubicBezTo>
                    <a:cubicBezTo>
                      <a:pt x="756366" y="15624"/>
                      <a:pt x="755834" y="7812"/>
                      <a:pt x="755124" y="177"/>
                    </a:cubicBezTo>
                    <a:lnTo>
                      <a:pt x="755124" y="177"/>
                    </a:lnTo>
                    <a:lnTo>
                      <a:pt x="748732" y="177"/>
                    </a:lnTo>
                    <a:cubicBezTo>
                      <a:pt x="749442" y="7812"/>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9" y="8522"/>
                    </a:lnTo>
                    <a:cubicBezTo>
                      <a:pt x="251767" y="8522"/>
                      <a:pt x="453997" y="208976"/>
                      <a:pt x="458081" y="456835"/>
                    </a:cubicBezTo>
                    <a:lnTo>
                      <a:pt x="458081" y="460742"/>
                    </a:lnTo>
                    <a:cubicBezTo>
                      <a:pt x="447606" y="460742"/>
                      <a:pt x="437308" y="461274"/>
                      <a:pt x="427010" y="462162"/>
                    </a:cubicBezTo>
                    <a:lnTo>
                      <a:pt x="427010" y="460742"/>
                    </a:lnTo>
                    <a:cubicBezTo>
                      <a:pt x="423814" y="349951"/>
                      <a:pt x="378361" y="246262"/>
                      <a:pt x="298996" y="168672"/>
                    </a:cubicBezTo>
                    <a:cubicBezTo>
                      <a:pt x="219453" y="91083"/>
                      <a:pt x="110969" y="48293"/>
                      <a:pt x="0" y="48293"/>
                    </a:cubicBezTo>
                    <a:lnTo>
                      <a:pt x="0" y="54685"/>
                    </a:lnTo>
                    <a:cubicBezTo>
                      <a:pt x="109371" y="54685"/>
                      <a:pt x="216257" y="96764"/>
                      <a:pt x="294557" y="173111"/>
                    </a:cubicBezTo>
                    <a:cubicBezTo>
                      <a:pt x="372679" y="249457"/>
                      <a:pt x="417422" y="351549"/>
                      <a:pt x="420618" y="460742"/>
                    </a:cubicBezTo>
                    <a:lnTo>
                      <a:pt x="420618" y="462517"/>
                    </a:lnTo>
                    <a:cubicBezTo>
                      <a:pt x="407657" y="463760"/>
                      <a:pt x="394873" y="465358"/>
                      <a:pt x="382267" y="467666"/>
                    </a:cubicBezTo>
                    <a:cubicBezTo>
                      <a:pt x="379426" y="260998"/>
                      <a:pt x="206669" y="93391"/>
                      <a:pt x="178" y="93391"/>
                    </a:cubicBezTo>
                    <a:lnTo>
                      <a:pt x="178" y="99783"/>
                    </a:lnTo>
                    <a:cubicBezTo>
                      <a:pt x="203296" y="99783"/>
                      <a:pt x="373567" y="265259"/>
                      <a:pt x="375875" y="468732"/>
                    </a:cubicBezTo>
                    <a:cubicBezTo>
                      <a:pt x="364512" y="470862"/>
                      <a:pt x="353326" y="473347"/>
                      <a:pt x="342318" y="476366"/>
                    </a:cubicBezTo>
                    <a:lnTo>
                      <a:pt x="342318" y="475123"/>
                    </a:lnTo>
                    <a:cubicBezTo>
                      <a:pt x="340542" y="385816"/>
                      <a:pt x="304677" y="302012"/>
                      <a:pt x="240936" y="239337"/>
                    </a:cubicBezTo>
                    <a:cubicBezTo>
                      <a:pt x="177196" y="176484"/>
                      <a:pt x="89486" y="142040"/>
                      <a:pt x="178" y="142040"/>
                    </a:cubicBezTo>
                    <a:lnTo>
                      <a:pt x="178" y="148431"/>
                    </a:lnTo>
                    <a:cubicBezTo>
                      <a:pt x="179859" y="148431"/>
                      <a:pt x="332375" y="295088"/>
                      <a:pt x="335749" y="475123"/>
                    </a:cubicBezTo>
                    <a:lnTo>
                      <a:pt x="335749" y="478142"/>
                    </a:lnTo>
                    <a:cubicBezTo>
                      <a:pt x="323320" y="481692"/>
                      <a:pt x="311247" y="485598"/>
                      <a:pt x="299173" y="490215"/>
                    </a:cubicBezTo>
                    <a:cubicBezTo>
                      <a:pt x="299173" y="487729"/>
                      <a:pt x="299173" y="485421"/>
                      <a:pt x="299173" y="484356"/>
                    </a:cubicBezTo>
                    <a:cubicBezTo>
                      <a:pt x="295977" y="324029"/>
                      <a:pt x="159973" y="193706"/>
                      <a:pt x="0" y="193706"/>
                    </a:cubicBezTo>
                    <a:lnTo>
                      <a:pt x="0" y="200099"/>
                    </a:lnTo>
                    <a:cubicBezTo>
                      <a:pt x="156422" y="200099"/>
                      <a:pt x="289585" y="327579"/>
                      <a:pt x="292604" y="484356"/>
                    </a:cubicBezTo>
                    <a:cubicBezTo>
                      <a:pt x="292604" y="485598"/>
                      <a:pt x="292604" y="489682"/>
                      <a:pt x="292604" y="492701"/>
                    </a:cubicBezTo>
                    <a:cubicBezTo>
                      <a:pt x="152516" y="548096"/>
                      <a:pt x="45986" y="670073"/>
                      <a:pt x="11896" y="819747"/>
                    </a:cubicBezTo>
                    <a:lnTo>
                      <a:pt x="11363" y="822056"/>
                    </a:lnTo>
                    <a:cubicBezTo>
                      <a:pt x="10298" y="826672"/>
                      <a:pt x="9410" y="831288"/>
                      <a:pt x="8522" y="835905"/>
                    </a:cubicBezTo>
                    <a:lnTo>
                      <a:pt x="7812" y="840521"/>
                    </a:lnTo>
                    <a:cubicBezTo>
                      <a:pt x="6569" y="847445"/>
                      <a:pt x="5504" y="854547"/>
                      <a:pt x="4439" y="861649"/>
                    </a:cubicBezTo>
                    <a:cubicBezTo>
                      <a:pt x="4084" y="863957"/>
                      <a:pt x="3729" y="866265"/>
                      <a:pt x="3551" y="868751"/>
                    </a:cubicBezTo>
                    <a:lnTo>
                      <a:pt x="3551" y="869284"/>
                    </a:lnTo>
                    <a:cubicBezTo>
                      <a:pt x="1598" y="885796"/>
                      <a:pt x="533" y="902663"/>
                      <a:pt x="355" y="919530"/>
                    </a:cubicBezTo>
                    <a:lnTo>
                      <a:pt x="355" y="919530"/>
                    </a:lnTo>
                    <a:lnTo>
                      <a:pt x="6747" y="919530"/>
                    </a:lnTo>
                    <a:lnTo>
                      <a:pt x="6747" y="919530"/>
                    </a:lnTo>
                    <a:cubicBezTo>
                      <a:pt x="6747" y="915624"/>
                      <a:pt x="6924" y="911718"/>
                      <a:pt x="7102" y="907990"/>
                    </a:cubicBezTo>
                    <a:cubicBezTo>
                      <a:pt x="7280" y="904971"/>
                      <a:pt x="7280" y="901953"/>
                      <a:pt x="7457" y="898935"/>
                    </a:cubicBezTo>
                    <a:cubicBezTo>
                      <a:pt x="7812" y="892721"/>
                      <a:pt x="8345" y="886684"/>
                      <a:pt x="8878" y="880470"/>
                    </a:cubicBezTo>
                    <a:lnTo>
                      <a:pt x="9233" y="876386"/>
                    </a:lnTo>
                    <a:cubicBezTo>
                      <a:pt x="32847" y="646991"/>
                      <a:pt x="226555" y="467666"/>
                      <a:pt x="461277" y="467666"/>
                    </a:cubicBezTo>
                    <a:cubicBezTo>
                      <a:pt x="695999" y="467666"/>
                      <a:pt x="889885" y="647169"/>
                      <a:pt x="913321" y="876564"/>
                    </a:cubicBezTo>
                    <a:lnTo>
                      <a:pt x="913676" y="880114"/>
                    </a:lnTo>
                    <a:cubicBezTo>
                      <a:pt x="914209" y="886329"/>
                      <a:pt x="914742" y="892721"/>
                      <a:pt x="915097" y="899112"/>
                    </a:cubicBezTo>
                    <a:cubicBezTo>
                      <a:pt x="915274" y="901953"/>
                      <a:pt x="915274" y="904794"/>
                      <a:pt x="915452" y="907635"/>
                    </a:cubicBezTo>
                    <a:cubicBezTo>
                      <a:pt x="915629" y="911718"/>
                      <a:pt x="915629" y="915624"/>
                      <a:pt x="915807" y="919708"/>
                    </a:cubicBezTo>
                    <a:lnTo>
                      <a:pt x="915807" y="919708"/>
                    </a:lnTo>
                    <a:lnTo>
                      <a:pt x="922376" y="919708"/>
                    </a:lnTo>
                    <a:lnTo>
                      <a:pt x="922376" y="919708"/>
                    </a:lnTo>
                    <a:cubicBezTo>
                      <a:pt x="922376" y="915802"/>
                      <a:pt x="922554" y="911896"/>
                      <a:pt x="922731" y="908167"/>
                    </a:cubicBezTo>
                    <a:cubicBezTo>
                      <a:pt x="922731" y="905149"/>
                      <a:pt x="922909" y="902131"/>
                      <a:pt x="923087" y="899112"/>
                    </a:cubicBezTo>
                    <a:cubicBezTo>
                      <a:pt x="923442" y="892898"/>
                      <a:pt x="923974" y="886861"/>
                      <a:pt x="924507" y="880647"/>
                    </a:cubicBezTo>
                    <a:lnTo>
                      <a:pt x="924862" y="876564"/>
                    </a:lnTo>
                    <a:cubicBezTo>
                      <a:pt x="948476" y="647169"/>
                      <a:pt x="1142184" y="467843"/>
                      <a:pt x="1376906" y="467843"/>
                    </a:cubicBezTo>
                    <a:cubicBezTo>
                      <a:pt x="1611628" y="467843"/>
                      <a:pt x="1805514" y="647347"/>
                      <a:pt x="1828951" y="876741"/>
                    </a:cubicBezTo>
                    <a:lnTo>
                      <a:pt x="1829306" y="880292"/>
                    </a:lnTo>
                    <a:cubicBezTo>
                      <a:pt x="1829838" y="886506"/>
                      <a:pt x="1830371" y="892898"/>
                      <a:pt x="1830726" y="899290"/>
                    </a:cubicBezTo>
                    <a:cubicBezTo>
                      <a:pt x="1830904" y="902131"/>
                      <a:pt x="1830904" y="904971"/>
                      <a:pt x="1831081" y="907812"/>
                    </a:cubicBezTo>
                    <a:cubicBezTo>
                      <a:pt x="1831259" y="911896"/>
                      <a:pt x="1831259" y="915802"/>
                      <a:pt x="1831436" y="919886"/>
                    </a:cubicBezTo>
                    <a:lnTo>
                      <a:pt x="1831436" y="919886"/>
                    </a:lnTo>
                    <a:lnTo>
                      <a:pt x="1837828" y="919886"/>
                    </a:lnTo>
                    <a:cubicBezTo>
                      <a:pt x="1837651" y="902841"/>
                      <a:pt x="1836585" y="886151"/>
                      <a:pt x="1834632" y="869639"/>
                    </a:cubicBezTo>
                    <a:lnTo>
                      <a:pt x="1834632" y="869106"/>
                    </a:lnTo>
                    <a:cubicBezTo>
                      <a:pt x="1834277" y="866798"/>
                      <a:pt x="1833922" y="864668"/>
                      <a:pt x="1833744" y="862359"/>
                    </a:cubicBezTo>
                    <a:cubicBezTo>
                      <a:pt x="1832857" y="855080"/>
                      <a:pt x="1831614" y="847801"/>
                      <a:pt x="1830371" y="840698"/>
                    </a:cubicBezTo>
                    <a:lnTo>
                      <a:pt x="1829661" y="836615"/>
                    </a:lnTo>
                    <a:cubicBezTo>
                      <a:pt x="1828773" y="831821"/>
                      <a:pt x="1827708" y="827205"/>
                      <a:pt x="1826642" y="822588"/>
                    </a:cubicBezTo>
                    <a:lnTo>
                      <a:pt x="1826110" y="820635"/>
                    </a:lnTo>
                    <a:cubicBezTo>
                      <a:pt x="1792020" y="670961"/>
                      <a:pt x="1685312" y="548806"/>
                      <a:pt x="1545225" y="493411"/>
                    </a:cubicBezTo>
                    <a:cubicBezTo>
                      <a:pt x="1545225" y="490393"/>
                      <a:pt x="1545225" y="486487"/>
                      <a:pt x="1545225" y="485066"/>
                    </a:cubicBezTo>
                    <a:cubicBezTo>
                      <a:pt x="1548243" y="328290"/>
                      <a:pt x="1681228" y="200809"/>
                      <a:pt x="1837651" y="200809"/>
                    </a:cubicBezTo>
                    <a:lnTo>
                      <a:pt x="1837651" y="194417"/>
                    </a:lnTo>
                    <a:cubicBezTo>
                      <a:pt x="1677855" y="194417"/>
                      <a:pt x="1542029" y="324738"/>
                      <a:pt x="1538833" y="485066"/>
                    </a:cubicBezTo>
                    <a:cubicBezTo>
                      <a:pt x="1538833" y="485954"/>
                      <a:pt x="1538833" y="488439"/>
                      <a:pt x="1538833" y="490925"/>
                    </a:cubicBezTo>
                    <a:cubicBezTo>
                      <a:pt x="1526937" y="486487"/>
                      <a:pt x="1514686" y="482403"/>
                      <a:pt x="1502257" y="478851"/>
                    </a:cubicBezTo>
                    <a:lnTo>
                      <a:pt x="1502257" y="475833"/>
                    </a:lnTo>
                    <a:cubicBezTo>
                      <a:pt x="1503855" y="388124"/>
                      <a:pt x="1539188" y="306096"/>
                      <a:pt x="1601686" y="244664"/>
                    </a:cubicBezTo>
                    <a:cubicBezTo>
                      <a:pt x="1664183" y="183054"/>
                      <a:pt x="1747455" y="149142"/>
                      <a:pt x="1834987" y="149142"/>
                    </a:cubicBezTo>
                    <a:lnTo>
                      <a:pt x="1837651" y="149142"/>
                    </a:lnTo>
                    <a:lnTo>
                      <a:pt x="1837651" y="142750"/>
                    </a:lnTo>
                    <a:lnTo>
                      <a:pt x="1834987" y="142750"/>
                    </a:lnTo>
                    <a:cubicBezTo>
                      <a:pt x="1745679" y="142750"/>
                      <a:pt x="1660810" y="177372"/>
                      <a:pt x="1597247" y="240047"/>
                    </a:cubicBezTo>
                    <a:cubicBezTo>
                      <a:pt x="1533684" y="302722"/>
                      <a:pt x="1497641" y="386526"/>
                      <a:pt x="1495865" y="475833"/>
                    </a:cubicBezTo>
                    <a:lnTo>
                      <a:pt x="1495865" y="477076"/>
                    </a:lnTo>
                    <a:cubicBezTo>
                      <a:pt x="1484857" y="474058"/>
                      <a:pt x="1473671" y="471572"/>
                      <a:pt x="1462308" y="469441"/>
                    </a:cubicBezTo>
                    <a:cubicBezTo>
                      <a:pt x="1464616" y="265792"/>
                      <a:pt x="1634355" y="100493"/>
                      <a:pt x="1837651" y="100493"/>
                    </a:cubicBezTo>
                    <a:lnTo>
                      <a:pt x="1837651" y="94101"/>
                    </a:lnTo>
                    <a:cubicBezTo>
                      <a:pt x="1631159" y="94101"/>
                      <a:pt x="1458757" y="261708"/>
                      <a:pt x="1455916" y="468376"/>
                    </a:cubicBezTo>
                    <a:cubicBezTo>
                      <a:pt x="1443310" y="466246"/>
                      <a:pt x="1430527" y="464470"/>
                      <a:pt x="1417565" y="463405"/>
                    </a:cubicBezTo>
                    <a:cubicBezTo>
                      <a:pt x="1424668" y="238094"/>
                      <a:pt x="1613759" y="55573"/>
                      <a:pt x="1837651" y="55573"/>
                    </a:cubicBezTo>
                    <a:lnTo>
                      <a:pt x="1837651" y="49181"/>
                    </a:lnTo>
                    <a:cubicBezTo>
                      <a:pt x="1610386" y="49181"/>
                      <a:pt x="1418453" y="234365"/>
                      <a:pt x="1411174" y="463050"/>
                    </a:cubicBezTo>
                    <a:cubicBezTo>
                      <a:pt x="1400876" y="462339"/>
                      <a:pt x="1390578" y="461807"/>
                      <a:pt x="1380102" y="461630"/>
                    </a:cubicBezTo>
                    <a:cubicBezTo>
                      <a:pt x="1380102" y="457901"/>
                      <a:pt x="1380280" y="453995"/>
                      <a:pt x="1380457" y="450266"/>
                    </a:cubicBezTo>
                    <a:cubicBezTo>
                      <a:pt x="1380635" y="447248"/>
                      <a:pt x="1380635" y="444230"/>
                      <a:pt x="1380812" y="441211"/>
                    </a:cubicBezTo>
                    <a:cubicBezTo>
                      <a:pt x="1381168" y="434997"/>
                      <a:pt x="1381700" y="428960"/>
                      <a:pt x="1382233" y="422746"/>
                    </a:cubicBezTo>
                    <a:lnTo>
                      <a:pt x="1382588" y="418662"/>
                    </a:lnTo>
                    <a:cubicBezTo>
                      <a:pt x="1406202" y="189268"/>
                      <a:pt x="1602751" y="9943"/>
                      <a:pt x="1837651" y="9943"/>
                    </a:cubicBezTo>
                    <a:lnTo>
                      <a:pt x="1838183" y="9943"/>
                    </a:lnTo>
                    <a:lnTo>
                      <a:pt x="1838183" y="6746"/>
                    </a:lnTo>
                    <a:cubicBezTo>
                      <a:pt x="1838183" y="4971"/>
                      <a:pt x="1838183" y="3018"/>
                      <a:pt x="1838183" y="1242"/>
                    </a:cubicBezTo>
                    <a:lnTo>
                      <a:pt x="1838006" y="1242"/>
                    </a:lnTo>
                    <a:lnTo>
                      <a:pt x="1831614" y="1242"/>
                    </a:lnTo>
                    <a:lnTo>
                      <a:pt x="1830549" y="1775"/>
                    </a:lnTo>
                    <a:close/>
                    <a:moveTo>
                      <a:pt x="926815" y="819393"/>
                    </a:moveTo>
                    <a:lnTo>
                      <a:pt x="926282" y="821701"/>
                    </a:lnTo>
                    <a:cubicBezTo>
                      <a:pt x="925217" y="826317"/>
                      <a:pt x="924329" y="830933"/>
                      <a:pt x="923442" y="835550"/>
                    </a:cubicBezTo>
                    <a:lnTo>
                      <a:pt x="922554" y="840166"/>
                    </a:lnTo>
                    <a:cubicBezTo>
                      <a:pt x="921311" y="847090"/>
                      <a:pt x="920246" y="854014"/>
                      <a:pt x="919358" y="861117"/>
                    </a:cubicBezTo>
                    <a:cubicBezTo>
                      <a:pt x="919003" y="863425"/>
                      <a:pt x="918648" y="865911"/>
                      <a:pt x="918470" y="868219"/>
                    </a:cubicBezTo>
                    <a:cubicBezTo>
                      <a:pt x="918115" y="865911"/>
                      <a:pt x="917760" y="863780"/>
                      <a:pt x="917582" y="861472"/>
                    </a:cubicBezTo>
                    <a:cubicBezTo>
                      <a:pt x="916695" y="854192"/>
                      <a:pt x="915452" y="846913"/>
                      <a:pt x="914209" y="839811"/>
                    </a:cubicBezTo>
                    <a:lnTo>
                      <a:pt x="913499" y="835727"/>
                    </a:lnTo>
                    <a:cubicBezTo>
                      <a:pt x="912611" y="830933"/>
                      <a:pt x="911546" y="826317"/>
                      <a:pt x="910480" y="821701"/>
                    </a:cubicBezTo>
                    <a:lnTo>
                      <a:pt x="909948" y="819747"/>
                    </a:lnTo>
                    <a:cubicBezTo>
                      <a:pt x="875858" y="670073"/>
                      <a:pt x="769150" y="547919"/>
                      <a:pt x="629062" y="492523"/>
                    </a:cubicBezTo>
                    <a:cubicBezTo>
                      <a:pt x="629062" y="489505"/>
                      <a:pt x="629062" y="485598"/>
                      <a:pt x="629062" y="484178"/>
                    </a:cubicBezTo>
                    <a:cubicBezTo>
                      <a:pt x="632081" y="327401"/>
                      <a:pt x="761870" y="199921"/>
                      <a:pt x="918293" y="199921"/>
                    </a:cubicBezTo>
                    <a:cubicBezTo>
                      <a:pt x="1074715" y="199921"/>
                      <a:pt x="1204505" y="327401"/>
                      <a:pt x="1207523" y="484178"/>
                    </a:cubicBezTo>
                    <a:cubicBezTo>
                      <a:pt x="1207523" y="485421"/>
                      <a:pt x="1207523" y="489505"/>
                      <a:pt x="1207523" y="492523"/>
                    </a:cubicBezTo>
                    <a:cubicBezTo>
                      <a:pt x="1067613" y="547741"/>
                      <a:pt x="961082" y="669718"/>
                      <a:pt x="926815" y="819393"/>
                    </a:cubicBezTo>
                    <a:close/>
                    <a:moveTo>
                      <a:pt x="1214092" y="489682"/>
                    </a:moveTo>
                    <a:cubicBezTo>
                      <a:pt x="1214092" y="487196"/>
                      <a:pt x="1214092" y="484889"/>
                      <a:pt x="1214092" y="483823"/>
                    </a:cubicBezTo>
                    <a:cubicBezTo>
                      <a:pt x="1210896" y="323495"/>
                      <a:pt x="1078266" y="193174"/>
                      <a:pt x="918470" y="193174"/>
                    </a:cubicBezTo>
                    <a:cubicBezTo>
                      <a:pt x="758674" y="193174"/>
                      <a:pt x="626044" y="323495"/>
                      <a:pt x="622848" y="483823"/>
                    </a:cubicBezTo>
                    <a:cubicBezTo>
                      <a:pt x="622848" y="484711"/>
                      <a:pt x="622848" y="487196"/>
                      <a:pt x="622848" y="489682"/>
                    </a:cubicBezTo>
                    <a:cubicBezTo>
                      <a:pt x="610952" y="485244"/>
                      <a:pt x="598701" y="481160"/>
                      <a:pt x="586273" y="477609"/>
                    </a:cubicBezTo>
                    <a:lnTo>
                      <a:pt x="586273" y="474590"/>
                    </a:lnTo>
                    <a:cubicBezTo>
                      <a:pt x="587871" y="386881"/>
                      <a:pt x="623203" y="304853"/>
                      <a:pt x="685701" y="243421"/>
                    </a:cubicBezTo>
                    <a:cubicBezTo>
                      <a:pt x="748199" y="181811"/>
                      <a:pt x="830938" y="147899"/>
                      <a:pt x="918470" y="147899"/>
                    </a:cubicBezTo>
                    <a:cubicBezTo>
                      <a:pt x="1098152" y="147899"/>
                      <a:pt x="1247294" y="294555"/>
                      <a:pt x="1250668" y="474590"/>
                    </a:cubicBezTo>
                    <a:lnTo>
                      <a:pt x="1250668" y="477609"/>
                    </a:lnTo>
                    <a:cubicBezTo>
                      <a:pt x="1238239" y="481337"/>
                      <a:pt x="1225988" y="485244"/>
                      <a:pt x="1214092" y="489682"/>
                    </a:cubicBezTo>
                    <a:close/>
                    <a:moveTo>
                      <a:pt x="1257060" y="476011"/>
                    </a:moveTo>
                    <a:lnTo>
                      <a:pt x="1257060" y="474768"/>
                    </a:lnTo>
                    <a:cubicBezTo>
                      <a:pt x="1255284" y="385461"/>
                      <a:pt x="1219419" y="301657"/>
                      <a:pt x="1155678" y="238982"/>
                    </a:cubicBezTo>
                    <a:cubicBezTo>
                      <a:pt x="1091937" y="176129"/>
                      <a:pt x="1007778" y="141684"/>
                      <a:pt x="918293" y="141684"/>
                    </a:cubicBezTo>
                    <a:cubicBezTo>
                      <a:pt x="828985" y="141684"/>
                      <a:pt x="744648" y="176307"/>
                      <a:pt x="680907" y="238982"/>
                    </a:cubicBezTo>
                    <a:cubicBezTo>
                      <a:pt x="617344" y="301657"/>
                      <a:pt x="581301" y="385461"/>
                      <a:pt x="579526" y="474768"/>
                    </a:cubicBezTo>
                    <a:lnTo>
                      <a:pt x="579526" y="476011"/>
                    </a:lnTo>
                    <a:cubicBezTo>
                      <a:pt x="568518" y="472993"/>
                      <a:pt x="557332" y="470507"/>
                      <a:pt x="545969" y="468376"/>
                    </a:cubicBezTo>
                    <a:cubicBezTo>
                      <a:pt x="548277" y="264726"/>
                      <a:pt x="714819" y="99427"/>
                      <a:pt x="918115" y="99427"/>
                    </a:cubicBezTo>
                    <a:cubicBezTo>
                      <a:pt x="1121411" y="99427"/>
                      <a:pt x="1287953" y="264904"/>
                      <a:pt x="1290262" y="468376"/>
                    </a:cubicBezTo>
                    <a:cubicBezTo>
                      <a:pt x="1279253" y="470507"/>
                      <a:pt x="1268068" y="472993"/>
                      <a:pt x="1257060" y="476011"/>
                    </a:cubicBezTo>
                    <a:close/>
                    <a:moveTo>
                      <a:pt x="1297008" y="467134"/>
                    </a:moveTo>
                    <a:cubicBezTo>
                      <a:pt x="1294168" y="260465"/>
                      <a:pt x="1124784" y="92858"/>
                      <a:pt x="918470" y="92858"/>
                    </a:cubicBezTo>
                    <a:cubicBezTo>
                      <a:pt x="711979" y="92858"/>
                      <a:pt x="542773" y="260465"/>
                      <a:pt x="539932" y="467134"/>
                    </a:cubicBezTo>
                    <a:cubicBezTo>
                      <a:pt x="527326" y="465003"/>
                      <a:pt x="514542" y="463228"/>
                      <a:pt x="501581" y="462162"/>
                    </a:cubicBezTo>
                    <a:cubicBezTo>
                      <a:pt x="508683" y="236851"/>
                      <a:pt x="694579" y="54330"/>
                      <a:pt x="918470" y="54330"/>
                    </a:cubicBezTo>
                    <a:cubicBezTo>
                      <a:pt x="1027842" y="54330"/>
                      <a:pt x="1131176" y="96409"/>
                      <a:pt x="1209476" y="172756"/>
                    </a:cubicBezTo>
                    <a:cubicBezTo>
                      <a:pt x="1287598" y="249102"/>
                      <a:pt x="1332341" y="351194"/>
                      <a:pt x="1335537" y="460387"/>
                    </a:cubicBezTo>
                    <a:lnTo>
                      <a:pt x="1335537" y="462162"/>
                    </a:lnTo>
                    <a:cubicBezTo>
                      <a:pt x="1322398" y="463228"/>
                      <a:pt x="1309615" y="465003"/>
                      <a:pt x="1297008" y="467134"/>
                    </a:cubicBezTo>
                    <a:close/>
                    <a:moveTo>
                      <a:pt x="1341929" y="461630"/>
                    </a:moveTo>
                    <a:lnTo>
                      <a:pt x="1341929" y="460209"/>
                    </a:lnTo>
                    <a:cubicBezTo>
                      <a:pt x="1338733" y="349418"/>
                      <a:pt x="1293280" y="245729"/>
                      <a:pt x="1213915" y="168139"/>
                    </a:cubicBezTo>
                    <a:cubicBezTo>
                      <a:pt x="1134372" y="90550"/>
                      <a:pt x="1029439" y="47760"/>
                      <a:pt x="918470" y="47760"/>
                    </a:cubicBezTo>
                    <a:cubicBezTo>
                      <a:pt x="691205" y="47760"/>
                      <a:pt x="502469" y="232945"/>
                      <a:pt x="495189" y="461630"/>
                    </a:cubicBezTo>
                    <a:cubicBezTo>
                      <a:pt x="484891" y="460919"/>
                      <a:pt x="474593" y="460387"/>
                      <a:pt x="464118" y="460209"/>
                    </a:cubicBezTo>
                    <a:lnTo>
                      <a:pt x="464118" y="456835"/>
                    </a:lnTo>
                    <a:cubicBezTo>
                      <a:pt x="467846" y="209864"/>
                      <a:pt x="668479" y="9587"/>
                      <a:pt x="915274" y="7812"/>
                    </a:cubicBezTo>
                    <a:lnTo>
                      <a:pt x="921311" y="7812"/>
                    </a:lnTo>
                    <a:cubicBezTo>
                      <a:pt x="1156033" y="7812"/>
                      <a:pt x="1347078" y="188025"/>
                      <a:pt x="1370692" y="417419"/>
                    </a:cubicBezTo>
                    <a:lnTo>
                      <a:pt x="1371047" y="420971"/>
                    </a:lnTo>
                    <a:cubicBezTo>
                      <a:pt x="1371580" y="427185"/>
                      <a:pt x="1372113" y="433576"/>
                      <a:pt x="1372468" y="439969"/>
                    </a:cubicBezTo>
                    <a:cubicBezTo>
                      <a:pt x="1372645" y="442809"/>
                      <a:pt x="1372645" y="445650"/>
                      <a:pt x="1372645" y="448491"/>
                    </a:cubicBezTo>
                    <a:cubicBezTo>
                      <a:pt x="1372823" y="452397"/>
                      <a:pt x="1373000" y="456303"/>
                      <a:pt x="1373000" y="460387"/>
                    </a:cubicBezTo>
                    <a:cubicBezTo>
                      <a:pt x="1362347" y="460387"/>
                      <a:pt x="1352049" y="460919"/>
                      <a:pt x="1341929" y="461630"/>
                    </a:cubicBezTo>
                    <a:close/>
                  </a:path>
                </a:pathLst>
              </a:custGeom>
              <a:grpFill/>
              <a:ln w="10769" cap="flat">
                <a:noFill/>
                <a:prstDash val="solid"/>
                <a:miter/>
              </a:ln>
            </p:spPr>
            <p:txBody>
              <a:bodyPr rtlCol="0" anchor="ctr"/>
              <a:lstStyle/>
              <a:p>
                <a:endParaRPr lang="en-US" dirty="0"/>
              </a:p>
            </p:txBody>
          </p:sp>
          <p:sp>
            <p:nvSpPr>
              <p:cNvPr id="1353" name="Freeform: Shape 1352">
                <a:extLst>
                  <a:ext uri="{FF2B5EF4-FFF2-40B4-BE49-F238E27FC236}">
                    <a16:creationId xmlns:a16="http://schemas.microsoft.com/office/drawing/2014/main" id="{F2F0C3D6-ABDD-4BD8-BABA-6C5B1D2CDACF}"/>
                  </a:ext>
                </a:extLst>
              </p:cNvPr>
              <p:cNvSpPr/>
              <p:nvPr/>
            </p:nvSpPr>
            <p:spPr>
              <a:xfrm>
                <a:off x="590179" y="6523892"/>
                <a:ext cx="675758" cy="318879"/>
              </a:xfrm>
              <a:custGeom>
                <a:avLst/>
                <a:gdLst>
                  <a:gd name="connsiteX0" fmla="*/ 338057 w 675758"/>
                  <a:gd name="connsiteY0" fmla="*/ 0 h 318879"/>
                  <a:gd name="connsiteX1" fmla="*/ 100671 w 675758"/>
                  <a:gd name="connsiteY1" fmla="*/ 97298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79"/>
                    </a:cubicBezTo>
                    <a:lnTo>
                      <a:pt x="6392" y="318879"/>
                    </a:lnTo>
                    <a:lnTo>
                      <a:pt x="6392" y="318879"/>
                    </a:lnTo>
                    <a:cubicBezTo>
                      <a:pt x="11363" y="236674"/>
                      <a:pt x="46163" y="159973"/>
                      <a:pt x="105110" y="101913"/>
                    </a:cubicBezTo>
                    <a:cubicBezTo>
                      <a:pt x="167608" y="40304"/>
                      <a:pt x="250347" y="6392"/>
                      <a:pt x="337879" y="6392"/>
                    </a:cubicBezTo>
                    <a:cubicBezTo>
                      <a:pt x="512944" y="6392"/>
                      <a:pt x="658713" y="145236"/>
                      <a:pt x="669366" y="318879"/>
                    </a:cubicBezTo>
                    <a:lnTo>
                      <a:pt x="669366" y="318879"/>
                    </a:lnTo>
                    <a:lnTo>
                      <a:pt x="675758" y="318879"/>
                    </a:lnTo>
                    <a:cubicBezTo>
                      <a:pt x="670787" y="234899"/>
                      <a:pt x="635277" y="156599"/>
                      <a:pt x="575087" y="97298"/>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354" name="Freeform: Shape 1353">
                <a:extLst>
                  <a:ext uri="{FF2B5EF4-FFF2-40B4-BE49-F238E27FC236}">
                    <a16:creationId xmlns:a16="http://schemas.microsoft.com/office/drawing/2014/main" id="{72126838-CFF1-439F-8D30-AFEDD9997E2A}"/>
                  </a:ext>
                </a:extLst>
              </p:cNvPr>
              <p:cNvSpPr/>
              <p:nvPr/>
            </p:nvSpPr>
            <p:spPr>
              <a:xfrm>
                <a:off x="634034" y="6575559"/>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355" name="Freeform: Shape 1354">
                <a:extLst>
                  <a:ext uri="{FF2B5EF4-FFF2-40B4-BE49-F238E27FC236}">
                    <a16:creationId xmlns:a16="http://schemas.microsoft.com/office/drawing/2014/main" id="{2320BEC8-639B-40E6-B77B-AE7E062B9DF0}"/>
                  </a:ext>
                </a:extLst>
              </p:cNvPr>
              <p:cNvSpPr/>
              <p:nvPr/>
            </p:nvSpPr>
            <p:spPr>
              <a:xfrm>
                <a:off x="1549664" y="7494556"/>
                <a:ext cx="588225" cy="267212"/>
              </a:xfrm>
              <a:custGeom>
                <a:avLst/>
                <a:gdLst>
                  <a:gd name="connsiteX0" fmla="*/ 294202 w 588225"/>
                  <a:gd name="connsiteY0" fmla="*/ 0 h 267212"/>
                  <a:gd name="connsiteX1" fmla="*/ 0 w 588225"/>
                  <a:gd name="connsiteY1" fmla="*/ 267213 h 267212"/>
                  <a:gd name="connsiteX2" fmla="*/ 178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8" y="267213"/>
                    </a:lnTo>
                    <a:lnTo>
                      <a:pt x="6392" y="267213"/>
                    </a:lnTo>
                    <a:cubicBezTo>
                      <a:pt x="21306" y="121445"/>
                      <a:pt x="145592" y="6392"/>
                      <a:pt x="294202" y="6392"/>
                    </a:cubicBezTo>
                    <a:cubicBezTo>
                      <a:pt x="442812"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356" name="Freeform: Shape 1355">
                <a:extLst>
                  <a:ext uri="{FF2B5EF4-FFF2-40B4-BE49-F238E27FC236}">
                    <a16:creationId xmlns:a16="http://schemas.microsoft.com/office/drawing/2014/main" id="{9793AFA7-CC6C-4A4E-A07C-C6E52678949B}"/>
                  </a:ext>
                </a:extLst>
              </p:cNvPr>
              <p:cNvSpPr/>
              <p:nvPr/>
            </p:nvSpPr>
            <p:spPr>
              <a:xfrm>
                <a:off x="1420584" y="7348966"/>
                <a:ext cx="846917" cy="412803"/>
              </a:xfrm>
              <a:custGeom>
                <a:avLst/>
                <a:gdLst>
                  <a:gd name="connsiteX0" fmla="*/ 846740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9 w 846917"/>
                  <a:gd name="connsiteY6" fmla="*/ 6569 h 412803"/>
                  <a:gd name="connsiteX7" fmla="*/ 714464 w 846917"/>
                  <a:gd name="connsiteY7" fmla="*/ 125172 h 412803"/>
                  <a:gd name="connsiteX8" fmla="*/ 840525 w 846917"/>
                  <a:gd name="connsiteY8" fmla="*/ 412626 h 412803"/>
                  <a:gd name="connsiteX9" fmla="*/ 840525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40" y="412449"/>
                    </a:moveTo>
                    <a:cubicBezTo>
                      <a:pt x="843544" y="301657"/>
                      <a:pt x="798091" y="197968"/>
                      <a:pt x="718726" y="120379"/>
                    </a:cubicBezTo>
                    <a:cubicBezTo>
                      <a:pt x="639183" y="42790"/>
                      <a:pt x="534250" y="0"/>
                      <a:pt x="423281" y="0"/>
                    </a:cubicBezTo>
                    <a:cubicBezTo>
                      <a:pt x="196371" y="0"/>
                      <a:pt x="7990" y="184652"/>
                      <a:pt x="0" y="412803"/>
                    </a:cubicBezTo>
                    <a:lnTo>
                      <a:pt x="177" y="412803"/>
                    </a:lnTo>
                    <a:lnTo>
                      <a:pt x="6569" y="412803"/>
                    </a:lnTo>
                    <a:cubicBezTo>
                      <a:pt x="14559" y="188203"/>
                      <a:pt x="200100" y="6569"/>
                      <a:pt x="423459" y="6569"/>
                    </a:cubicBezTo>
                    <a:cubicBezTo>
                      <a:pt x="532830" y="6569"/>
                      <a:pt x="635987" y="48648"/>
                      <a:pt x="714464" y="125172"/>
                    </a:cubicBezTo>
                    <a:cubicBezTo>
                      <a:pt x="792587" y="201519"/>
                      <a:pt x="837329" y="303610"/>
                      <a:pt x="840525" y="412626"/>
                    </a:cubicBezTo>
                    <a:lnTo>
                      <a:pt x="840525"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1357" name="Freeform: Shape 1356">
                <a:extLst>
                  <a:ext uri="{FF2B5EF4-FFF2-40B4-BE49-F238E27FC236}">
                    <a16:creationId xmlns:a16="http://schemas.microsoft.com/office/drawing/2014/main" id="{3AE242DA-3013-42FF-9A9A-99E2CD6A2F88}"/>
                  </a:ext>
                </a:extLst>
              </p:cNvPr>
              <p:cNvSpPr/>
              <p:nvPr/>
            </p:nvSpPr>
            <p:spPr>
              <a:xfrm>
                <a:off x="549875" y="739406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1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1"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358" name="Freeform: Shape 1357">
                <a:extLst>
                  <a:ext uri="{FF2B5EF4-FFF2-40B4-BE49-F238E27FC236}">
                    <a16:creationId xmlns:a16="http://schemas.microsoft.com/office/drawing/2014/main" id="{67749341-48F0-467B-8630-A232FDAF1B4D}"/>
                  </a:ext>
                </a:extLst>
              </p:cNvPr>
              <p:cNvSpPr/>
              <p:nvPr/>
            </p:nvSpPr>
            <p:spPr>
              <a:xfrm>
                <a:off x="1465505" y="739406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1 w 756721"/>
                  <a:gd name="connsiteY6" fmla="*/ 367706 h 367705"/>
                  <a:gd name="connsiteX7" fmla="*/ 756721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1" y="367706"/>
                    </a:lnTo>
                    <a:lnTo>
                      <a:pt x="756721"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359" name="Freeform: Shape 1358">
                <a:extLst>
                  <a:ext uri="{FF2B5EF4-FFF2-40B4-BE49-F238E27FC236}">
                    <a16:creationId xmlns:a16="http://schemas.microsoft.com/office/drawing/2014/main" id="{A0D3AD80-AD4B-49E7-ACB2-67BCD26AB930}"/>
                  </a:ext>
                </a:extLst>
              </p:cNvPr>
              <p:cNvSpPr/>
              <p:nvPr/>
            </p:nvSpPr>
            <p:spPr>
              <a:xfrm>
                <a:off x="1505631" y="7442890"/>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6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542"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3" y="145236"/>
                      <a:pt x="669366" y="318879"/>
                    </a:cubicBezTo>
                    <a:lnTo>
                      <a:pt x="675758" y="318879"/>
                    </a:lnTo>
                    <a:lnTo>
                      <a:pt x="675758" y="318879"/>
                    </a:lnTo>
                    <a:cubicBezTo>
                      <a:pt x="671142" y="234898"/>
                      <a:pt x="635809" y="156776"/>
                      <a:pt x="575442" y="97297"/>
                    </a:cubicBezTo>
                    <a:close/>
                  </a:path>
                </a:pathLst>
              </a:custGeom>
              <a:grpFill/>
              <a:ln w="10769" cap="flat">
                <a:noFill/>
                <a:prstDash val="solid"/>
                <a:miter/>
              </a:ln>
            </p:spPr>
            <p:txBody>
              <a:bodyPr rtlCol="0" anchor="ctr"/>
              <a:lstStyle/>
              <a:p>
                <a:endParaRPr lang="en-US" dirty="0"/>
              </a:p>
            </p:txBody>
          </p:sp>
          <p:sp>
            <p:nvSpPr>
              <p:cNvPr id="1360" name="Freeform: Shape 1359">
                <a:extLst>
                  <a:ext uri="{FF2B5EF4-FFF2-40B4-BE49-F238E27FC236}">
                    <a16:creationId xmlns:a16="http://schemas.microsoft.com/office/drawing/2014/main" id="{74E32A6C-FDCF-4F2A-8991-2F90708FBC4E}"/>
                  </a:ext>
                </a:extLst>
              </p:cNvPr>
              <p:cNvSpPr/>
              <p:nvPr/>
            </p:nvSpPr>
            <p:spPr>
              <a:xfrm>
                <a:off x="504955" y="734896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0" y="0"/>
                      <a:pt x="423281" y="0"/>
                    </a:cubicBezTo>
                    <a:cubicBezTo>
                      <a:pt x="196371" y="0"/>
                      <a:pt x="7990" y="184652"/>
                      <a:pt x="0" y="412803"/>
                    </a:cubicBezTo>
                    <a:lnTo>
                      <a:pt x="6392" y="412803"/>
                    </a:lnTo>
                    <a:cubicBezTo>
                      <a:pt x="14382" y="188203"/>
                      <a:pt x="199922"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9"/>
                    </a:lnTo>
                    <a:cubicBezTo>
                      <a:pt x="843544" y="301657"/>
                      <a:pt x="798091" y="197968"/>
                      <a:pt x="718726" y="120379"/>
                    </a:cubicBezTo>
                    <a:close/>
                  </a:path>
                </a:pathLst>
              </a:custGeom>
              <a:grpFill/>
              <a:ln w="10769" cap="flat">
                <a:noFill/>
                <a:prstDash val="solid"/>
                <a:miter/>
              </a:ln>
            </p:spPr>
            <p:txBody>
              <a:bodyPr rtlCol="0" anchor="ctr"/>
              <a:lstStyle/>
              <a:p>
                <a:endParaRPr lang="en-US" dirty="0"/>
              </a:p>
            </p:txBody>
          </p:sp>
          <p:sp>
            <p:nvSpPr>
              <p:cNvPr id="1361" name="Freeform: Shape 1360">
                <a:extLst>
                  <a:ext uri="{FF2B5EF4-FFF2-40B4-BE49-F238E27FC236}">
                    <a16:creationId xmlns:a16="http://schemas.microsoft.com/office/drawing/2014/main" id="{3C3A3236-B643-443A-9DE4-2C59B67A1BCF}"/>
                  </a:ext>
                </a:extLst>
              </p:cNvPr>
              <p:cNvSpPr/>
              <p:nvPr/>
            </p:nvSpPr>
            <p:spPr>
              <a:xfrm>
                <a:off x="2301591"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362" name="Freeform: Shape 1361">
                <a:extLst>
                  <a:ext uri="{FF2B5EF4-FFF2-40B4-BE49-F238E27FC236}">
                    <a16:creationId xmlns:a16="http://schemas.microsoft.com/office/drawing/2014/main" id="{082B1545-2269-4530-BAF6-884C3C05A2BC}"/>
                  </a:ext>
                </a:extLst>
              </p:cNvPr>
              <p:cNvSpPr/>
              <p:nvPr/>
            </p:nvSpPr>
            <p:spPr>
              <a:xfrm>
                <a:off x="467669" y="6842594"/>
                <a:ext cx="1838183" cy="919353"/>
              </a:xfrm>
              <a:custGeom>
                <a:avLst/>
                <a:gdLst>
                  <a:gd name="connsiteX0" fmla="*/ 1830549 w 1838183"/>
                  <a:gd name="connsiteY0" fmla="*/ 1953 h 919353"/>
                  <a:gd name="connsiteX1" fmla="*/ 1799477 w 1838183"/>
                  <a:gd name="connsiteY1" fmla="*/ 3196 h 919353"/>
                  <a:gd name="connsiteX2" fmla="*/ 1799477 w 1838183"/>
                  <a:gd name="connsiteY2" fmla="*/ 1598 h 919353"/>
                  <a:gd name="connsiteX3" fmla="*/ 1799477 w 1838183"/>
                  <a:gd name="connsiteY3" fmla="*/ 0 h 919353"/>
                  <a:gd name="connsiteX4" fmla="*/ 1793085 w 1838183"/>
                  <a:gd name="connsiteY4" fmla="*/ 0 h 919353"/>
                  <a:gd name="connsiteX5" fmla="*/ 1792908 w 1838183"/>
                  <a:gd name="connsiteY5" fmla="*/ 0 h 919353"/>
                  <a:gd name="connsiteX6" fmla="*/ 1793085 w 1838183"/>
                  <a:gd name="connsiteY6" fmla="*/ 1775 h 919353"/>
                  <a:gd name="connsiteX7" fmla="*/ 1793085 w 1838183"/>
                  <a:gd name="connsiteY7" fmla="*/ 3551 h 919353"/>
                  <a:gd name="connsiteX8" fmla="*/ 1754557 w 1838183"/>
                  <a:gd name="connsiteY8" fmla="*/ 8700 h 919353"/>
                  <a:gd name="connsiteX9" fmla="*/ 1754202 w 1838183"/>
                  <a:gd name="connsiteY9" fmla="*/ 0 h 919353"/>
                  <a:gd name="connsiteX10" fmla="*/ 1747810 w 1838183"/>
                  <a:gd name="connsiteY10" fmla="*/ 0 h 919353"/>
                  <a:gd name="connsiteX11" fmla="*/ 1747810 w 1838183"/>
                  <a:gd name="connsiteY11" fmla="*/ 0 h 919353"/>
                  <a:gd name="connsiteX12" fmla="*/ 1748165 w 1838183"/>
                  <a:gd name="connsiteY12" fmla="*/ 9765 h 919353"/>
                  <a:gd name="connsiteX13" fmla="*/ 1714608 w 1838183"/>
                  <a:gd name="connsiteY13" fmla="*/ 17400 h 919353"/>
                  <a:gd name="connsiteX14" fmla="*/ 1714608 w 1838183"/>
                  <a:gd name="connsiteY14" fmla="*/ 16157 h 919353"/>
                  <a:gd name="connsiteX15" fmla="*/ 1713898 w 1838183"/>
                  <a:gd name="connsiteY15" fmla="*/ 0 h 919353"/>
                  <a:gd name="connsiteX16" fmla="*/ 1707506 w 1838183"/>
                  <a:gd name="connsiteY16" fmla="*/ 0 h 919353"/>
                  <a:gd name="connsiteX17" fmla="*/ 1707506 w 1838183"/>
                  <a:gd name="connsiteY17" fmla="*/ 0 h 919353"/>
                  <a:gd name="connsiteX18" fmla="*/ 1708216 w 1838183"/>
                  <a:gd name="connsiteY18" fmla="*/ 16334 h 919353"/>
                  <a:gd name="connsiteX19" fmla="*/ 1708216 w 1838183"/>
                  <a:gd name="connsiteY19" fmla="*/ 19353 h 919353"/>
                  <a:gd name="connsiteX20" fmla="*/ 1671818 w 1838183"/>
                  <a:gd name="connsiteY20" fmla="*/ 31426 h 919353"/>
                  <a:gd name="connsiteX21" fmla="*/ 1671818 w 1838183"/>
                  <a:gd name="connsiteY21" fmla="*/ 25567 h 919353"/>
                  <a:gd name="connsiteX22" fmla="*/ 1670220 w 1838183"/>
                  <a:gd name="connsiteY22" fmla="*/ 177 h 919353"/>
                  <a:gd name="connsiteX23" fmla="*/ 1664006 w 1838183"/>
                  <a:gd name="connsiteY23" fmla="*/ 177 h 919353"/>
                  <a:gd name="connsiteX24" fmla="*/ 1663828 w 1838183"/>
                  <a:gd name="connsiteY24" fmla="*/ 177 h 919353"/>
                  <a:gd name="connsiteX25" fmla="*/ 1665604 w 1838183"/>
                  <a:gd name="connsiteY25" fmla="*/ 25744 h 919353"/>
                  <a:gd name="connsiteX26" fmla="*/ 1665604 w 1838183"/>
                  <a:gd name="connsiteY26" fmla="*/ 34089 h 919353"/>
                  <a:gd name="connsiteX27" fmla="*/ 1384896 w 1838183"/>
                  <a:gd name="connsiteY27" fmla="*/ 361136 h 919353"/>
                  <a:gd name="connsiteX28" fmla="*/ 1384363 w 1838183"/>
                  <a:gd name="connsiteY28" fmla="*/ 363444 h 919353"/>
                  <a:gd name="connsiteX29" fmla="*/ 1381523 w 1838183"/>
                  <a:gd name="connsiteY29" fmla="*/ 377293 h 919353"/>
                  <a:gd name="connsiteX30" fmla="*/ 1380635 w 1838183"/>
                  <a:gd name="connsiteY30" fmla="*/ 381909 h 919353"/>
                  <a:gd name="connsiteX31" fmla="*/ 1377262 w 1838183"/>
                  <a:gd name="connsiteY31" fmla="*/ 402860 h 919353"/>
                  <a:gd name="connsiteX32" fmla="*/ 1376374 w 1838183"/>
                  <a:gd name="connsiteY32" fmla="*/ 409963 h 919353"/>
                  <a:gd name="connsiteX33" fmla="*/ 1375486 w 1838183"/>
                  <a:gd name="connsiteY33" fmla="*/ 403216 h 919353"/>
                  <a:gd name="connsiteX34" fmla="*/ 1372113 w 1838183"/>
                  <a:gd name="connsiteY34" fmla="*/ 381554 h 919353"/>
                  <a:gd name="connsiteX35" fmla="*/ 1371402 w 1838183"/>
                  <a:gd name="connsiteY35" fmla="*/ 377471 h 919353"/>
                  <a:gd name="connsiteX36" fmla="*/ 1368384 w 1838183"/>
                  <a:gd name="connsiteY36" fmla="*/ 363444 h 919353"/>
                  <a:gd name="connsiteX37" fmla="*/ 1367851 w 1838183"/>
                  <a:gd name="connsiteY37" fmla="*/ 361491 h 919353"/>
                  <a:gd name="connsiteX38" fmla="*/ 1086966 w 1838183"/>
                  <a:gd name="connsiteY38" fmla="*/ 34267 h 919353"/>
                  <a:gd name="connsiteX39" fmla="*/ 1086966 w 1838183"/>
                  <a:gd name="connsiteY39" fmla="*/ 25922 h 919353"/>
                  <a:gd name="connsiteX40" fmla="*/ 1088741 w 1838183"/>
                  <a:gd name="connsiteY40" fmla="*/ 355 h 919353"/>
                  <a:gd name="connsiteX41" fmla="*/ 1088564 w 1838183"/>
                  <a:gd name="connsiteY41" fmla="*/ 355 h 919353"/>
                  <a:gd name="connsiteX42" fmla="*/ 1082350 w 1838183"/>
                  <a:gd name="connsiteY42" fmla="*/ 355 h 919353"/>
                  <a:gd name="connsiteX43" fmla="*/ 1080752 w 1838183"/>
                  <a:gd name="connsiteY43" fmla="*/ 25744 h 919353"/>
                  <a:gd name="connsiteX44" fmla="*/ 1080752 w 1838183"/>
                  <a:gd name="connsiteY44" fmla="*/ 31604 h 919353"/>
                  <a:gd name="connsiteX45" fmla="*/ 1044176 w 1838183"/>
                  <a:gd name="connsiteY45" fmla="*/ 19530 h 919353"/>
                  <a:gd name="connsiteX46" fmla="*/ 1044176 w 1838183"/>
                  <a:gd name="connsiteY46" fmla="*/ 16512 h 919353"/>
                  <a:gd name="connsiteX47" fmla="*/ 1044886 w 1838183"/>
                  <a:gd name="connsiteY47" fmla="*/ 177 h 919353"/>
                  <a:gd name="connsiteX48" fmla="*/ 1044709 w 1838183"/>
                  <a:gd name="connsiteY48" fmla="*/ 177 h 919353"/>
                  <a:gd name="connsiteX49" fmla="*/ 1038317 w 1838183"/>
                  <a:gd name="connsiteY49" fmla="*/ 177 h 919353"/>
                  <a:gd name="connsiteX50" fmla="*/ 1037607 w 1838183"/>
                  <a:gd name="connsiteY50" fmla="*/ 16334 h 919353"/>
                  <a:gd name="connsiteX51" fmla="*/ 1037607 w 1838183"/>
                  <a:gd name="connsiteY51" fmla="*/ 17577 h 919353"/>
                  <a:gd name="connsiteX52" fmla="*/ 1004050 w 1838183"/>
                  <a:gd name="connsiteY52" fmla="*/ 9943 h 919353"/>
                  <a:gd name="connsiteX53" fmla="*/ 1004405 w 1838183"/>
                  <a:gd name="connsiteY53" fmla="*/ 177 h 919353"/>
                  <a:gd name="connsiteX54" fmla="*/ 1004405 w 1838183"/>
                  <a:gd name="connsiteY54" fmla="*/ 177 h 919353"/>
                  <a:gd name="connsiteX55" fmla="*/ 998013 w 1838183"/>
                  <a:gd name="connsiteY55" fmla="*/ 177 h 919353"/>
                  <a:gd name="connsiteX56" fmla="*/ 997658 w 1838183"/>
                  <a:gd name="connsiteY56" fmla="*/ 8877 h 919353"/>
                  <a:gd name="connsiteX57" fmla="*/ 959307 w 1838183"/>
                  <a:gd name="connsiteY57" fmla="*/ 3906 h 919353"/>
                  <a:gd name="connsiteX58" fmla="*/ 959484 w 1838183"/>
                  <a:gd name="connsiteY58" fmla="*/ 177 h 919353"/>
                  <a:gd name="connsiteX59" fmla="*/ 959307 w 1838183"/>
                  <a:gd name="connsiteY59" fmla="*/ 177 h 919353"/>
                  <a:gd name="connsiteX60" fmla="*/ 952915 w 1838183"/>
                  <a:gd name="connsiteY60" fmla="*/ 177 h 919353"/>
                  <a:gd name="connsiteX61" fmla="*/ 952738 w 1838183"/>
                  <a:gd name="connsiteY61" fmla="*/ 3373 h 919353"/>
                  <a:gd name="connsiteX62" fmla="*/ 921666 w 1838183"/>
                  <a:gd name="connsiteY62" fmla="*/ 1242 h 919353"/>
                  <a:gd name="connsiteX63" fmla="*/ 921666 w 1838183"/>
                  <a:gd name="connsiteY63" fmla="*/ 355 h 919353"/>
                  <a:gd name="connsiteX64" fmla="*/ 915097 w 1838183"/>
                  <a:gd name="connsiteY64" fmla="*/ 355 h 919353"/>
                  <a:gd name="connsiteX65" fmla="*/ 915097 w 1838183"/>
                  <a:gd name="connsiteY65" fmla="*/ 1242 h 919353"/>
                  <a:gd name="connsiteX66" fmla="*/ 884025 w 1838183"/>
                  <a:gd name="connsiteY66" fmla="*/ 1775 h 919353"/>
                  <a:gd name="connsiteX67" fmla="*/ 884025 w 1838183"/>
                  <a:gd name="connsiteY67" fmla="*/ 177 h 919353"/>
                  <a:gd name="connsiteX68" fmla="*/ 877633 w 1838183"/>
                  <a:gd name="connsiteY68" fmla="*/ 177 h 919353"/>
                  <a:gd name="connsiteX69" fmla="*/ 877633 w 1838183"/>
                  <a:gd name="connsiteY69" fmla="*/ 2131 h 919353"/>
                  <a:gd name="connsiteX70" fmla="*/ 839283 w 1838183"/>
                  <a:gd name="connsiteY70" fmla="*/ 7102 h 919353"/>
                  <a:gd name="connsiteX71" fmla="*/ 838927 w 1838183"/>
                  <a:gd name="connsiteY71" fmla="*/ 0 h 919353"/>
                  <a:gd name="connsiteX72" fmla="*/ 832536 w 1838183"/>
                  <a:gd name="connsiteY72" fmla="*/ 0 h 919353"/>
                  <a:gd name="connsiteX73" fmla="*/ 832891 w 1838183"/>
                  <a:gd name="connsiteY73" fmla="*/ 8167 h 919353"/>
                  <a:gd name="connsiteX74" fmla="*/ 799334 w 1838183"/>
                  <a:gd name="connsiteY74" fmla="*/ 15802 h 919353"/>
                  <a:gd name="connsiteX75" fmla="*/ 799334 w 1838183"/>
                  <a:gd name="connsiteY75" fmla="*/ 14026 h 919353"/>
                  <a:gd name="connsiteX76" fmla="*/ 798801 w 1838183"/>
                  <a:gd name="connsiteY76" fmla="*/ 0 h 919353"/>
                  <a:gd name="connsiteX77" fmla="*/ 798801 w 1838183"/>
                  <a:gd name="connsiteY77" fmla="*/ 0 h 919353"/>
                  <a:gd name="connsiteX78" fmla="*/ 792409 w 1838183"/>
                  <a:gd name="connsiteY78" fmla="*/ 0 h 919353"/>
                  <a:gd name="connsiteX79" fmla="*/ 793119 w 1838183"/>
                  <a:gd name="connsiteY79" fmla="*/ 14204 h 919353"/>
                  <a:gd name="connsiteX80" fmla="*/ 793119 w 1838183"/>
                  <a:gd name="connsiteY80" fmla="*/ 17755 h 919353"/>
                  <a:gd name="connsiteX81" fmla="*/ 756544 w 1838183"/>
                  <a:gd name="connsiteY81" fmla="*/ 29828 h 919353"/>
                  <a:gd name="connsiteX82" fmla="*/ 756544 w 1838183"/>
                  <a:gd name="connsiteY82" fmla="*/ 23436 h 919353"/>
                  <a:gd name="connsiteX83" fmla="*/ 755124 w 1838183"/>
                  <a:gd name="connsiteY83" fmla="*/ 177 h 919353"/>
                  <a:gd name="connsiteX84" fmla="*/ 755124 w 1838183"/>
                  <a:gd name="connsiteY84" fmla="*/ 177 h 919353"/>
                  <a:gd name="connsiteX85" fmla="*/ 748732 w 1838183"/>
                  <a:gd name="connsiteY85" fmla="*/ 177 h 919353"/>
                  <a:gd name="connsiteX86" fmla="*/ 750152 w 1838183"/>
                  <a:gd name="connsiteY86" fmla="*/ 23614 h 919353"/>
                  <a:gd name="connsiteX87" fmla="*/ 750152 w 1838183"/>
                  <a:gd name="connsiteY87" fmla="*/ 32314 h 919353"/>
                  <a:gd name="connsiteX88" fmla="*/ 460922 w 1838183"/>
                  <a:gd name="connsiteY88" fmla="*/ 407832 h 919353"/>
                  <a:gd name="connsiteX89" fmla="*/ 171692 w 1838183"/>
                  <a:gd name="connsiteY89" fmla="*/ 32314 h 919353"/>
                  <a:gd name="connsiteX90" fmla="*/ 171692 w 1838183"/>
                  <a:gd name="connsiteY90" fmla="*/ 23614 h 919353"/>
                  <a:gd name="connsiteX91" fmla="*/ 173112 w 1838183"/>
                  <a:gd name="connsiteY91" fmla="*/ 177 h 919353"/>
                  <a:gd name="connsiteX92" fmla="*/ 166720 w 1838183"/>
                  <a:gd name="connsiteY92" fmla="*/ 177 h 919353"/>
                  <a:gd name="connsiteX93" fmla="*/ 166720 w 1838183"/>
                  <a:gd name="connsiteY93" fmla="*/ 177 h 919353"/>
                  <a:gd name="connsiteX94" fmla="*/ 165300 w 1838183"/>
                  <a:gd name="connsiteY94" fmla="*/ 23436 h 919353"/>
                  <a:gd name="connsiteX95" fmla="*/ 165300 w 1838183"/>
                  <a:gd name="connsiteY95" fmla="*/ 29828 h 919353"/>
                  <a:gd name="connsiteX96" fmla="*/ 128724 w 1838183"/>
                  <a:gd name="connsiteY96" fmla="*/ 17755 h 919353"/>
                  <a:gd name="connsiteX97" fmla="*/ 128724 w 1838183"/>
                  <a:gd name="connsiteY97" fmla="*/ 14204 h 919353"/>
                  <a:gd name="connsiteX98" fmla="*/ 129257 w 1838183"/>
                  <a:gd name="connsiteY98" fmla="*/ 0 h 919353"/>
                  <a:gd name="connsiteX99" fmla="*/ 122865 w 1838183"/>
                  <a:gd name="connsiteY99" fmla="*/ 0 h 919353"/>
                  <a:gd name="connsiteX100" fmla="*/ 122865 w 1838183"/>
                  <a:gd name="connsiteY100" fmla="*/ 0 h 919353"/>
                  <a:gd name="connsiteX101" fmla="*/ 122332 w 1838183"/>
                  <a:gd name="connsiteY101" fmla="*/ 14026 h 919353"/>
                  <a:gd name="connsiteX102" fmla="*/ 122332 w 1838183"/>
                  <a:gd name="connsiteY102" fmla="*/ 15802 h 919353"/>
                  <a:gd name="connsiteX103" fmla="*/ 88775 w 1838183"/>
                  <a:gd name="connsiteY103" fmla="*/ 8167 h 919353"/>
                  <a:gd name="connsiteX104" fmla="*/ 89131 w 1838183"/>
                  <a:gd name="connsiteY104" fmla="*/ 0 h 919353"/>
                  <a:gd name="connsiteX105" fmla="*/ 82739 w 1838183"/>
                  <a:gd name="connsiteY105" fmla="*/ 0 h 919353"/>
                  <a:gd name="connsiteX106" fmla="*/ 82739 w 1838183"/>
                  <a:gd name="connsiteY106" fmla="*/ 0 h 919353"/>
                  <a:gd name="connsiteX107" fmla="*/ 82561 w 1838183"/>
                  <a:gd name="connsiteY107" fmla="*/ 7102 h 919353"/>
                  <a:gd name="connsiteX108" fmla="*/ 44210 w 1838183"/>
                  <a:gd name="connsiteY108" fmla="*/ 2131 h 919353"/>
                  <a:gd name="connsiteX109" fmla="*/ 44388 w 1838183"/>
                  <a:gd name="connsiteY109" fmla="*/ 177 h 919353"/>
                  <a:gd name="connsiteX110" fmla="*/ 37996 w 1838183"/>
                  <a:gd name="connsiteY110" fmla="*/ 177 h 919353"/>
                  <a:gd name="connsiteX111" fmla="*/ 37996 w 1838183"/>
                  <a:gd name="connsiteY111" fmla="*/ 177 h 919353"/>
                  <a:gd name="connsiteX112" fmla="*/ 37996 w 1838183"/>
                  <a:gd name="connsiteY112" fmla="*/ 1775 h 919353"/>
                  <a:gd name="connsiteX113" fmla="*/ 6924 w 1838183"/>
                  <a:gd name="connsiteY113" fmla="*/ 355 h 919353"/>
                  <a:gd name="connsiteX114" fmla="*/ 6924 w 1838183"/>
                  <a:gd name="connsiteY114" fmla="*/ 177 h 919353"/>
                  <a:gd name="connsiteX115" fmla="*/ 533 w 1838183"/>
                  <a:gd name="connsiteY115" fmla="*/ 177 h 919353"/>
                  <a:gd name="connsiteX116" fmla="*/ 533 w 1838183"/>
                  <a:gd name="connsiteY116" fmla="*/ 3551 h 919353"/>
                  <a:gd name="connsiteX117" fmla="*/ 533 w 1838183"/>
                  <a:gd name="connsiteY117" fmla="*/ 8522 h 919353"/>
                  <a:gd name="connsiteX118" fmla="*/ 3729 w 1838183"/>
                  <a:gd name="connsiteY118" fmla="*/ 8344 h 919353"/>
                  <a:gd name="connsiteX119" fmla="*/ 458081 w 1838183"/>
                  <a:gd name="connsiteY119" fmla="*/ 456658 h 919353"/>
                  <a:gd name="connsiteX120" fmla="*/ 458081 w 1838183"/>
                  <a:gd name="connsiteY120" fmla="*/ 460564 h 919353"/>
                  <a:gd name="connsiteX121" fmla="*/ 427010 w 1838183"/>
                  <a:gd name="connsiteY121" fmla="*/ 461985 h 919353"/>
                  <a:gd name="connsiteX122" fmla="*/ 427010 w 1838183"/>
                  <a:gd name="connsiteY122" fmla="*/ 460387 h 919353"/>
                  <a:gd name="connsiteX123" fmla="*/ 298996 w 1838183"/>
                  <a:gd name="connsiteY123" fmla="*/ 168317 h 919353"/>
                  <a:gd name="connsiteX124" fmla="*/ 0 w 1838183"/>
                  <a:gd name="connsiteY124" fmla="*/ 47938 h 919353"/>
                  <a:gd name="connsiteX125" fmla="*/ 0 w 1838183"/>
                  <a:gd name="connsiteY125" fmla="*/ 54330 h 919353"/>
                  <a:gd name="connsiteX126" fmla="*/ 294557 w 1838183"/>
                  <a:gd name="connsiteY126" fmla="*/ 172933 h 919353"/>
                  <a:gd name="connsiteX127" fmla="*/ 420618 w 1838183"/>
                  <a:gd name="connsiteY127" fmla="*/ 460387 h 919353"/>
                  <a:gd name="connsiteX128" fmla="*/ 420618 w 1838183"/>
                  <a:gd name="connsiteY128" fmla="*/ 462162 h 919353"/>
                  <a:gd name="connsiteX129" fmla="*/ 382267 w 1838183"/>
                  <a:gd name="connsiteY129" fmla="*/ 467134 h 919353"/>
                  <a:gd name="connsiteX130" fmla="*/ 178 w 1838183"/>
                  <a:gd name="connsiteY130" fmla="*/ 92858 h 919353"/>
                  <a:gd name="connsiteX131" fmla="*/ 178 w 1838183"/>
                  <a:gd name="connsiteY131" fmla="*/ 99250 h 919353"/>
                  <a:gd name="connsiteX132" fmla="*/ 375875 w 1838183"/>
                  <a:gd name="connsiteY132" fmla="*/ 468199 h 919353"/>
                  <a:gd name="connsiteX133" fmla="*/ 342318 w 1838183"/>
                  <a:gd name="connsiteY133" fmla="*/ 475833 h 919353"/>
                  <a:gd name="connsiteX134" fmla="*/ 342318 w 1838183"/>
                  <a:gd name="connsiteY134" fmla="*/ 474590 h 919353"/>
                  <a:gd name="connsiteX135" fmla="*/ 240936 w 1838183"/>
                  <a:gd name="connsiteY135" fmla="*/ 238804 h 919353"/>
                  <a:gd name="connsiteX136" fmla="*/ 178 w 1838183"/>
                  <a:gd name="connsiteY136" fmla="*/ 141507 h 919353"/>
                  <a:gd name="connsiteX137" fmla="*/ 178 w 1838183"/>
                  <a:gd name="connsiteY137" fmla="*/ 147899 h 919353"/>
                  <a:gd name="connsiteX138" fmla="*/ 335749 w 1838183"/>
                  <a:gd name="connsiteY138" fmla="*/ 474590 h 919353"/>
                  <a:gd name="connsiteX139" fmla="*/ 335749 w 1838183"/>
                  <a:gd name="connsiteY139" fmla="*/ 477609 h 919353"/>
                  <a:gd name="connsiteX140" fmla="*/ 299173 w 1838183"/>
                  <a:gd name="connsiteY140" fmla="*/ 489682 h 919353"/>
                  <a:gd name="connsiteX141" fmla="*/ 299173 w 1838183"/>
                  <a:gd name="connsiteY141" fmla="*/ 483823 h 919353"/>
                  <a:gd name="connsiteX142" fmla="*/ 0 w 1838183"/>
                  <a:gd name="connsiteY142" fmla="*/ 193174 h 919353"/>
                  <a:gd name="connsiteX143" fmla="*/ 0 w 1838183"/>
                  <a:gd name="connsiteY143" fmla="*/ 199566 h 919353"/>
                  <a:gd name="connsiteX144" fmla="*/ 292604 w 1838183"/>
                  <a:gd name="connsiteY144" fmla="*/ 483823 h 919353"/>
                  <a:gd name="connsiteX145" fmla="*/ 292604 w 1838183"/>
                  <a:gd name="connsiteY145" fmla="*/ 492168 h 919353"/>
                  <a:gd name="connsiteX146" fmla="*/ 11896 w 1838183"/>
                  <a:gd name="connsiteY146" fmla="*/ 819215 h 919353"/>
                  <a:gd name="connsiteX147" fmla="*/ 11363 w 1838183"/>
                  <a:gd name="connsiteY147" fmla="*/ 821523 h 919353"/>
                  <a:gd name="connsiteX148" fmla="*/ 8522 w 1838183"/>
                  <a:gd name="connsiteY148" fmla="*/ 835372 h 919353"/>
                  <a:gd name="connsiteX149" fmla="*/ 7812 w 1838183"/>
                  <a:gd name="connsiteY149" fmla="*/ 839988 h 919353"/>
                  <a:gd name="connsiteX150" fmla="*/ 4439 w 1838183"/>
                  <a:gd name="connsiteY150" fmla="*/ 861117 h 919353"/>
                  <a:gd name="connsiteX151" fmla="*/ 3551 w 1838183"/>
                  <a:gd name="connsiteY151" fmla="*/ 868219 h 919353"/>
                  <a:gd name="connsiteX152" fmla="*/ 3551 w 1838183"/>
                  <a:gd name="connsiteY152" fmla="*/ 868751 h 919353"/>
                  <a:gd name="connsiteX153" fmla="*/ 355 w 1838183"/>
                  <a:gd name="connsiteY153" fmla="*/ 918998 h 919353"/>
                  <a:gd name="connsiteX154" fmla="*/ 355 w 1838183"/>
                  <a:gd name="connsiteY154" fmla="*/ 918998 h 919353"/>
                  <a:gd name="connsiteX155" fmla="*/ 6747 w 1838183"/>
                  <a:gd name="connsiteY155" fmla="*/ 918998 h 919353"/>
                  <a:gd name="connsiteX156" fmla="*/ 6747 w 1838183"/>
                  <a:gd name="connsiteY156" fmla="*/ 918998 h 919353"/>
                  <a:gd name="connsiteX157" fmla="*/ 7102 w 1838183"/>
                  <a:gd name="connsiteY157" fmla="*/ 907457 h 919353"/>
                  <a:gd name="connsiteX158" fmla="*/ 7457 w 1838183"/>
                  <a:gd name="connsiteY158" fmla="*/ 898402 h 919353"/>
                  <a:gd name="connsiteX159" fmla="*/ 8878 w 1838183"/>
                  <a:gd name="connsiteY159" fmla="*/ 879937 h 919353"/>
                  <a:gd name="connsiteX160" fmla="*/ 9233 w 1838183"/>
                  <a:gd name="connsiteY160" fmla="*/ 875853 h 919353"/>
                  <a:gd name="connsiteX161" fmla="*/ 461277 w 1838183"/>
                  <a:gd name="connsiteY161" fmla="*/ 467134 h 919353"/>
                  <a:gd name="connsiteX162" fmla="*/ 913321 w 1838183"/>
                  <a:gd name="connsiteY162" fmla="*/ 876031 h 919353"/>
                  <a:gd name="connsiteX163" fmla="*/ 913676 w 1838183"/>
                  <a:gd name="connsiteY163" fmla="*/ 879582 h 919353"/>
                  <a:gd name="connsiteX164" fmla="*/ 915097 w 1838183"/>
                  <a:gd name="connsiteY164" fmla="*/ 898580 h 919353"/>
                  <a:gd name="connsiteX165" fmla="*/ 915452 w 1838183"/>
                  <a:gd name="connsiteY165" fmla="*/ 907102 h 919353"/>
                  <a:gd name="connsiteX166" fmla="*/ 915807 w 1838183"/>
                  <a:gd name="connsiteY166" fmla="*/ 919175 h 919353"/>
                  <a:gd name="connsiteX167" fmla="*/ 915807 w 1838183"/>
                  <a:gd name="connsiteY167" fmla="*/ 919175 h 919353"/>
                  <a:gd name="connsiteX168" fmla="*/ 922376 w 1838183"/>
                  <a:gd name="connsiteY168" fmla="*/ 919175 h 919353"/>
                  <a:gd name="connsiteX169" fmla="*/ 922376 w 1838183"/>
                  <a:gd name="connsiteY169" fmla="*/ 919175 h 919353"/>
                  <a:gd name="connsiteX170" fmla="*/ 922731 w 1838183"/>
                  <a:gd name="connsiteY170" fmla="*/ 907635 h 919353"/>
                  <a:gd name="connsiteX171" fmla="*/ 923087 w 1838183"/>
                  <a:gd name="connsiteY171" fmla="*/ 898580 h 919353"/>
                  <a:gd name="connsiteX172" fmla="*/ 924507 w 1838183"/>
                  <a:gd name="connsiteY172" fmla="*/ 880114 h 919353"/>
                  <a:gd name="connsiteX173" fmla="*/ 924862 w 1838183"/>
                  <a:gd name="connsiteY173" fmla="*/ 876031 h 919353"/>
                  <a:gd name="connsiteX174" fmla="*/ 1376906 w 1838183"/>
                  <a:gd name="connsiteY174" fmla="*/ 467311 h 919353"/>
                  <a:gd name="connsiteX175" fmla="*/ 1828951 w 1838183"/>
                  <a:gd name="connsiteY175" fmla="*/ 876208 h 919353"/>
                  <a:gd name="connsiteX176" fmla="*/ 1829306 w 1838183"/>
                  <a:gd name="connsiteY176" fmla="*/ 879759 h 919353"/>
                  <a:gd name="connsiteX177" fmla="*/ 1830726 w 1838183"/>
                  <a:gd name="connsiteY177" fmla="*/ 898757 h 919353"/>
                  <a:gd name="connsiteX178" fmla="*/ 1831081 w 1838183"/>
                  <a:gd name="connsiteY178" fmla="*/ 907279 h 919353"/>
                  <a:gd name="connsiteX179" fmla="*/ 1831436 w 1838183"/>
                  <a:gd name="connsiteY179" fmla="*/ 919353 h 919353"/>
                  <a:gd name="connsiteX180" fmla="*/ 1831436 w 1838183"/>
                  <a:gd name="connsiteY180" fmla="*/ 919353 h 919353"/>
                  <a:gd name="connsiteX181" fmla="*/ 1837828 w 1838183"/>
                  <a:gd name="connsiteY181" fmla="*/ 919353 h 919353"/>
                  <a:gd name="connsiteX182" fmla="*/ 1834632 w 1838183"/>
                  <a:gd name="connsiteY182" fmla="*/ 869106 h 919353"/>
                  <a:gd name="connsiteX183" fmla="*/ 1834632 w 1838183"/>
                  <a:gd name="connsiteY183" fmla="*/ 868574 h 919353"/>
                  <a:gd name="connsiteX184" fmla="*/ 1833744 w 1838183"/>
                  <a:gd name="connsiteY184" fmla="*/ 861827 h 919353"/>
                  <a:gd name="connsiteX185" fmla="*/ 1830371 w 1838183"/>
                  <a:gd name="connsiteY185" fmla="*/ 840166 h 919353"/>
                  <a:gd name="connsiteX186" fmla="*/ 1829661 w 1838183"/>
                  <a:gd name="connsiteY186" fmla="*/ 836082 h 919353"/>
                  <a:gd name="connsiteX187" fmla="*/ 1826642 w 1838183"/>
                  <a:gd name="connsiteY187" fmla="*/ 822056 h 919353"/>
                  <a:gd name="connsiteX188" fmla="*/ 1826110 w 1838183"/>
                  <a:gd name="connsiteY188" fmla="*/ 820102 h 919353"/>
                  <a:gd name="connsiteX189" fmla="*/ 1545225 w 1838183"/>
                  <a:gd name="connsiteY189" fmla="*/ 492878 h 919353"/>
                  <a:gd name="connsiteX190" fmla="*/ 1545225 w 1838183"/>
                  <a:gd name="connsiteY190" fmla="*/ 484533 h 919353"/>
                  <a:gd name="connsiteX191" fmla="*/ 1837651 w 1838183"/>
                  <a:gd name="connsiteY191" fmla="*/ 200276 h 919353"/>
                  <a:gd name="connsiteX192" fmla="*/ 1837651 w 1838183"/>
                  <a:gd name="connsiteY192" fmla="*/ 193884 h 919353"/>
                  <a:gd name="connsiteX193" fmla="*/ 1538833 w 1838183"/>
                  <a:gd name="connsiteY193" fmla="*/ 484533 h 919353"/>
                  <a:gd name="connsiteX194" fmla="*/ 1538833 w 1838183"/>
                  <a:gd name="connsiteY194" fmla="*/ 490393 h 919353"/>
                  <a:gd name="connsiteX195" fmla="*/ 1502257 w 1838183"/>
                  <a:gd name="connsiteY195" fmla="*/ 478319 h 919353"/>
                  <a:gd name="connsiteX196" fmla="*/ 1502257 w 1838183"/>
                  <a:gd name="connsiteY196" fmla="*/ 475301 h 919353"/>
                  <a:gd name="connsiteX197" fmla="*/ 1601686 w 1838183"/>
                  <a:gd name="connsiteY197" fmla="*/ 244131 h 919353"/>
                  <a:gd name="connsiteX198" fmla="*/ 1834987 w 1838183"/>
                  <a:gd name="connsiteY198" fmla="*/ 148609 h 919353"/>
                  <a:gd name="connsiteX199" fmla="*/ 1837651 w 1838183"/>
                  <a:gd name="connsiteY199" fmla="*/ 148609 h 919353"/>
                  <a:gd name="connsiteX200" fmla="*/ 1837651 w 1838183"/>
                  <a:gd name="connsiteY200" fmla="*/ 142217 h 919353"/>
                  <a:gd name="connsiteX201" fmla="*/ 1834987 w 1838183"/>
                  <a:gd name="connsiteY201" fmla="*/ 142217 h 919353"/>
                  <a:gd name="connsiteX202" fmla="*/ 1597247 w 1838183"/>
                  <a:gd name="connsiteY202" fmla="*/ 239515 h 919353"/>
                  <a:gd name="connsiteX203" fmla="*/ 1495865 w 1838183"/>
                  <a:gd name="connsiteY203" fmla="*/ 475301 h 919353"/>
                  <a:gd name="connsiteX204" fmla="*/ 1495865 w 1838183"/>
                  <a:gd name="connsiteY204" fmla="*/ 476544 h 919353"/>
                  <a:gd name="connsiteX205" fmla="*/ 1462308 w 1838183"/>
                  <a:gd name="connsiteY205" fmla="*/ 468909 h 919353"/>
                  <a:gd name="connsiteX206" fmla="*/ 1837651 w 1838183"/>
                  <a:gd name="connsiteY206" fmla="*/ 99960 h 919353"/>
                  <a:gd name="connsiteX207" fmla="*/ 1837651 w 1838183"/>
                  <a:gd name="connsiteY207" fmla="*/ 93569 h 919353"/>
                  <a:gd name="connsiteX208" fmla="*/ 1455916 w 1838183"/>
                  <a:gd name="connsiteY208" fmla="*/ 467843 h 919353"/>
                  <a:gd name="connsiteX209" fmla="*/ 1417565 w 1838183"/>
                  <a:gd name="connsiteY209" fmla="*/ 462872 h 919353"/>
                  <a:gd name="connsiteX210" fmla="*/ 1837651 w 1838183"/>
                  <a:gd name="connsiteY210" fmla="*/ 55040 h 919353"/>
                  <a:gd name="connsiteX211" fmla="*/ 1837651 w 1838183"/>
                  <a:gd name="connsiteY211" fmla="*/ 48648 h 919353"/>
                  <a:gd name="connsiteX212" fmla="*/ 1411174 w 1838183"/>
                  <a:gd name="connsiteY212" fmla="*/ 462517 h 919353"/>
                  <a:gd name="connsiteX213" fmla="*/ 1380102 w 1838183"/>
                  <a:gd name="connsiteY213" fmla="*/ 461096 h 919353"/>
                  <a:gd name="connsiteX214" fmla="*/ 1380457 w 1838183"/>
                  <a:gd name="connsiteY214" fmla="*/ 449734 h 919353"/>
                  <a:gd name="connsiteX215" fmla="*/ 1380812 w 1838183"/>
                  <a:gd name="connsiteY215" fmla="*/ 440678 h 919353"/>
                  <a:gd name="connsiteX216" fmla="*/ 1382233 w 1838183"/>
                  <a:gd name="connsiteY216" fmla="*/ 422214 h 919353"/>
                  <a:gd name="connsiteX217" fmla="*/ 1382588 w 1838183"/>
                  <a:gd name="connsiteY217" fmla="*/ 418130 h 919353"/>
                  <a:gd name="connsiteX218" fmla="*/ 1837651 w 1838183"/>
                  <a:gd name="connsiteY218" fmla="*/ 9410 h 919353"/>
                  <a:gd name="connsiteX219" fmla="*/ 1838183 w 1838183"/>
                  <a:gd name="connsiteY219" fmla="*/ 9410 h 919353"/>
                  <a:gd name="connsiteX220" fmla="*/ 1838183 w 1838183"/>
                  <a:gd name="connsiteY220" fmla="*/ 6214 h 919353"/>
                  <a:gd name="connsiteX221" fmla="*/ 1838183 w 1838183"/>
                  <a:gd name="connsiteY221" fmla="*/ 710 h 919353"/>
                  <a:gd name="connsiteX222" fmla="*/ 1838006 w 1838183"/>
                  <a:gd name="connsiteY222" fmla="*/ 710 h 919353"/>
                  <a:gd name="connsiteX223" fmla="*/ 1831614 w 1838183"/>
                  <a:gd name="connsiteY223" fmla="*/ 710 h 919353"/>
                  <a:gd name="connsiteX224" fmla="*/ 1830549 w 1838183"/>
                  <a:gd name="connsiteY224" fmla="*/ 1953 h 919353"/>
                  <a:gd name="connsiteX225" fmla="*/ 926815 w 1838183"/>
                  <a:gd name="connsiteY225" fmla="*/ 819570 h 919353"/>
                  <a:gd name="connsiteX226" fmla="*/ 926282 w 1838183"/>
                  <a:gd name="connsiteY226" fmla="*/ 821878 h 919353"/>
                  <a:gd name="connsiteX227" fmla="*/ 923442 w 1838183"/>
                  <a:gd name="connsiteY227" fmla="*/ 835727 h 919353"/>
                  <a:gd name="connsiteX228" fmla="*/ 922554 w 1838183"/>
                  <a:gd name="connsiteY228" fmla="*/ 840343 h 919353"/>
                  <a:gd name="connsiteX229" fmla="*/ 919358 w 1838183"/>
                  <a:gd name="connsiteY229" fmla="*/ 861294 h 919353"/>
                  <a:gd name="connsiteX230" fmla="*/ 918470 w 1838183"/>
                  <a:gd name="connsiteY230" fmla="*/ 868396 h 919353"/>
                  <a:gd name="connsiteX231" fmla="*/ 917582 w 1838183"/>
                  <a:gd name="connsiteY231" fmla="*/ 861649 h 919353"/>
                  <a:gd name="connsiteX232" fmla="*/ 914209 w 1838183"/>
                  <a:gd name="connsiteY232" fmla="*/ 839988 h 919353"/>
                  <a:gd name="connsiteX233" fmla="*/ 913499 w 1838183"/>
                  <a:gd name="connsiteY233" fmla="*/ 835905 h 919353"/>
                  <a:gd name="connsiteX234" fmla="*/ 910480 w 1838183"/>
                  <a:gd name="connsiteY234" fmla="*/ 821878 h 919353"/>
                  <a:gd name="connsiteX235" fmla="*/ 909948 w 1838183"/>
                  <a:gd name="connsiteY235" fmla="*/ 819925 h 919353"/>
                  <a:gd name="connsiteX236" fmla="*/ 629062 w 1838183"/>
                  <a:gd name="connsiteY236" fmla="*/ 492701 h 919353"/>
                  <a:gd name="connsiteX237" fmla="*/ 629062 w 1838183"/>
                  <a:gd name="connsiteY237" fmla="*/ 484356 h 919353"/>
                  <a:gd name="connsiteX238" fmla="*/ 918293 w 1838183"/>
                  <a:gd name="connsiteY238" fmla="*/ 200099 h 919353"/>
                  <a:gd name="connsiteX239" fmla="*/ 1207523 w 1838183"/>
                  <a:gd name="connsiteY239" fmla="*/ 484356 h 919353"/>
                  <a:gd name="connsiteX240" fmla="*/ 1207523 w 1838183"/>
                  <a:gd name="connsiteY240" fmla="*/ 492701 h 919353"/>
                  <a:gd name="connsiteX241" fmla="*/ 926815 w 1838183"/>
                  <a:gd name="connsiteY241" fmla="*/ 819570 h 919353"/>
                  <a:gd name="connsiteX242" fmla="*/ 1214092 w 1838183"/>
                  <a:gd name="connsiteY242" fmla="*/ 490037 h 919353"/>
                  <a:gd name="connsiteX243" fmla="*/ 1214092 w 1838183"/>
                  <a:gd name="connsiteY243" fmla="*/ 484178 h 919353"/>
                  <a:gd name="connsiteX244" fmla="*/ 918470 w 1838183"/>
                  <a:gd name="connsiteY244" fmla="*/ 193529 h 919353"/>
                  <a:gd name="connsiteX245" fmla="*/ 622848 w 1838183"/>
                  <a:gd name="connsiteY245" fmla="*/ 484178 h 919353"/>
                  <a:gd name="connsiteX246" fmla="*/ 622848 w 1838183"/>
                  <a:gd name="connsiteY246" fmla="*/ 490037 h 919353"/>
                  <a:gd name="connsiteX247" fmla="*/ 586273 w 1838183"/>
                  <a:gd name="connsiteY247" fmla="*/ 477964 h 919353"/>
                  <a:gd name="connsiteX248" fmla="*/ 586273 w 1838183"/>
                  <a:gd name="connsiteY248" fmla="*/ 474946 h 919353"/>
                  <a:gd name="connsiteX249" fmla="*/ 685701 w 1838183"/>
                  <a:gd name="connsiteY249" fmla="*/ 243776 h 919353"/>
                  <a:gd name="connsiteX250" fmla="*/ 918470 w 1838183"/>
                  <a:gd name="connsiteY250" fmla="*/ 148254 h 919353"/>
                  <a:gd name="connsiteX251" fmla="*/ 1250668 w 1838183"/>
                  <a:gd name="connsiteY251" fmla="*/ 474946 h 919353"/>
                  <a:gd name="connsiteX252" fmla="*/ 1250668 w 1838183"/>
                  <a:gd name="connsiteY252" fmla="*/ 477964 h 919353"/>
                  <a:gd name="connsiteX253" fmla="*/ 1214092 w 1838183"/>
                  <a:gd name="connsiteY253" fmla="*/ 490037 h 919353"/>
                  <a:gd name="connsiteX254" fmla="*/ 1257060 w 1838183"/>
                  <a:gd name="connsiteY254" fmla="*/ 476188 h 919353"/>
                  <a:gd name="connsiteX255" fmla="*/ 1257060 w 1838183"/>
                  <a:gd name="connsiteY255" fmla="*/ 474946 h 919353"/>
                  <a:gd name="connsiteX256" fmla="*/ 1155678 w 1838183"/>
                  <a:gd name="connsiteY256" fmla="*/ 239159 h 919353"/>
                  <a:gd name="connsiteX257" fmla="*/ 918293 w 1838183"/>
                  <a:gd name="connsiteY257" fmla="*/ 141862 h 919353"/>
                  <a:gd name="connsiteX258" fmla="*/ 680907 w 1838183"/>
                  <a:gd name="connsiteY258" fmla="*/ 239159 h 919353"/>
                  <a:gd name="connsiteX259" fmla="*/ 579526 w 1838183"/>
                  <a:gd name="connsiteY259" fmla="*/ 474946 h 919353"/>
                  <a:gd name="connsiteX260" fmla="*/ 579526 w 1838183"/>
                  <a:gd name="connsiteY260" fmla="*/ 476188 h 919353"/>
                  <a:gd name="connsiteX261" fmla="*/ 545969 w 1838183"/>
                  <a:gd name="connsiteY261" fmla="*/ 468554 h 919353"/>
                  <a:gd name="connsiteX262" fmla="*/ 918115 w 1838183"/>
                  <a:gd name="connsiteY262" fmla="*/ 99605 h 919353"/>
                  <a:gd name="connsiteX263" fmla="*/ 1290262 w 1838183"/>
                  <a:gd name="connsiteY263" fmla="*/ 468554 h 919353"/>
                  <a:gd name="connsiteX264" fmla="*/ 1257060 w 1838183"/>
                  <a:gd name="connsiteY264" fmla="*/ 476188 h 919353"/>
                  <a:gd name="connsiteX265" fmla="*/ 1297008 w 1838183"/>
                  <a:gd name="connsiteY265" fmla="*/ 467311 h 919353"/>
                  <a:gd name="connsiteX266" fmla="*/ 918470 w 1838183"/>
                  <a:gd name="connsiteY266" fmla="*/ 93036 h 919353"/>
                  <a:gd name="connsiteX267" fmla="*/ 539932 w 1838183"/>
                  <a:gd name="connsiteY267" fmla="*/ 467311 h 919353"/>
                  <a:gd name="connsiteX268" fmla="*/ 501581 w 1838183"/>
                  <a:gd name="connsiteY268" fmla="*/ 462339 h 919353"/>
                  <a:gd name="connsiteX269" fmla="*/ 918470 w 1838183"/>
                  <a:gd name="connsiteY269" fmla="*/ 54507 h 919353"/>
                  <a:gd name="connsiteX270" fmla="*/ 1209476 w 1838183"/>
                  <a:gd name="connsiteY270" fmla="*/ 173111 h 919353"/>
                  <a:gd name="connsiteX271" fmla="*/ 1335537 w 1838183"/>
                  <a:gd name="connsiteY271" fmla="*/ 460564 h 919353"/>
                  <a:gd name="connsiteX272" fmla="*/ 1335537 w 1838183"/>
                  <a:gd name="connsiteY272" fmla="*/ 462339 h 919353"/>
                  <a:gd name="connsiteX273" fmla="*/ 1297008 w 1838183"/>
                  <a:gd name="connsiteY273" fmla="*/ 467311 h 919353"/>
                  <a:gd name="connsiteX274" fmla="*/ 1341929 w 1838183"/>
                  <a:gd name="connsiteY274" fmla="*/ 461807 h 919353"/>
                  <a:gd name="connsiteX275" fmla="*/ 1341929 w 1838183"/>
                  <a:gd name="connsiteY275" fmla="*/ 460209 h 919353"/>
                  <a:gd name="connsiteX276" fmla="*/ 1213915 w 1838183"/>
                  <a:gd name="connsiteY276" fmla="*/ 168139 h 919353"/>
                  <a:gd name="connsiteX277" fmla="*/ 918470 w 1838183"/>
                  <a:gd name="connsiteY277" fmla="*/ 47760 h 919353"/>
                  <a:gd name="connsiteX278" fmla="*/ 495189 w 1838183"/>
                  <a:gd name="connsiteY278" fmla="*/ 461630 h 919353"/>
                  <a:gd name="connsiteX279" fmla="*/ 464118 w 1838183"/>
                  <a:gd name="connsiteY279" fmla="*/ 460209 h 919353"/>
                  <a:gd name="connsiteX280" fmla="*/ 464118 w 1838183"/>
                  <a:gd name="connsiteY280" fmla="*/ 456835 h 919353"/>
                  <a:gd name="connsiteX281" fmla="*/ 915274 w 1838183"/>
                  <a:gd name="connsiteY281" fmla="*/ 7989 h 919353"/>
                  <a:gd name="connsiteX282" fmla="*/ 921311 w 1838183"/>
                  <a:gd name="connsiteY282" fmla="*/ 7989 h 919353"/>
                  <a:gd name="connsiteX283" fmla="*/ 1370692 w 1838183"/>
                  <a:gd name="connsiteY283" fmla="*/ 417597 h 919353"/>
                  <a:gd name="connsiteX284" fmla="*/ 1371047 w 1838183"/>
                  <a:gd name="connsiteY284" fmla="*/ 421148 h 919353"/>
                  <a:gd name="connsiteX285" fmla="*/ 1372468 w 1838183"/>
                  <a:gd name="connsiteY285" fmla="*/ 440146 h 919353"/>
                  <a:gd name="connsiteX286" fmla="*/ 1372645 w 1838183"/>
                  <a:gd name="connsiteY286" fmla="*/ 448668 h 919353"/>
                  <a:gd name="connsiteX287" fmla="*/ 1373000 w 1838183"/>
                  <a:gd name="connsiteY287" fmla="*/ 460564 h 919353"/>
                  <a:gd name="connsiteX288" fmla="*/ 1341929 w 1838183"/>
                  <a:gd name="connsiteY288" fmla="*/ 461807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353">
                    <a:moveTo>
                      <a:pt x="1830549" y="1953"/>
                    </a:moveTo>
                    <a:cubicBezTo>
                      <a:pt x="1820073" y="1953"/>
                      <a:pt x="1809775" y="2485"/>
                      <a:pt x="1799477" y="3196"/>
                    </a:cubicBezTo>
                    <a:lnTo>
                      <a:pt x="1799477" y="1598"/>
                    </a:lnTo>
                    <a:lnTo>
                      <a:pt x="1799477" y="0"/>
                    </a:lnTo>
                    <a:lnTo>
                      <a:pt x="1793085" y="0"/>
                    </a:lnTo>
                    <a:lnTo>
                      <a:pt x="1792908" y="0"/>
                    </a:lnTo>
                    <a:lnTo>
                      <a:pt x="1793085" y="1775"/>
                    </a:lnTo>
                    <a:lnTo>
                      <a:pt x="1793085" y="3551"/>
                    </a:lnTo>
                    <a:cubicBezTo>
                      <a:pt x="1780124" y="4794"/>
                      <a:pt x="1767340" y="6392"/>
                      <a:pt x="1754557" y="8700"/>
                    </a:cubicBezTo>
                    <a:cubicBezTo>
                      <a:pt x="1754557" y="5859"/>
                      <a:pt x="1754379" y="2840"/>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9" y="10830"/>
                      <a:pt x="1708216" y="16334"/>
                    </a:cubicBezTo>
                    <a:lnTo>
                      <a:pt x="1708216" y="19353"/>
                    </a:lnTo>
                    <a:cubicBezTo>
                      <a:pt x="1695788" y="22904"/>
                      <a:pt x="1683714" y="26810"/>
                      <a:pt x="1671818" y="31426"/>
                    </a:cubicBezTo>
                    <a:cubicBezTo>
                      <a:pt x="1671818" y="28940"/>
                      <a:pt x="1671818" y="26455"/>
                      <a:pt x="1671818" y="25567"/>
                    </a:cubicBezTo>
                    <a:cubicBezTo>
                      <a:pt x="1671641" y="17045"/>
                      <a:pt x="1671108" y="8522"/>
                      <a:pt x="1670220" y="177"/>
                    </a:cubicBezTo>
                    <a:lnTo>
                      <a:pt x="1664006" y="177"/>
                    </a:lnTo>
                    <a:lnTo>
                      <a:pt x="1663828" y="177"/>
                    </a:lnTo>
                    <a:cubicBezTo>
                      <a:pt x="1664716" y="8522"/>
                      <a:pt x="1665426" y="17045"/>
                      <a:pt x="1665604" y="25744"/>
                    </a:cubicBezTo>
                    <a:cubicBezTo>
                      <a:pt x="1665604" y="26987"/>
                      <a:pt x="1665604" y="31071"/>
                      <a:pt x="1665604" y="34089"/>
                    </a:cubicBezTo>
                    <a:cubicBezTo>
                      <a:pt x="1525694" y="89485"/>
                      <a:pt x="1418986" y="211461"/>
                      <a:pt x="1384896" y="361136"/>
                    </a:cubicBezTo>
                    <a:lnTo>
                      <a:pt x="1384363" y="363444"/>
                    </a:lnTo>
                    <a:cubicBezTo>
                      <a:pt x="1383298" y="368061"/>
                      <a:pt x="1382410" y="372677"/>
                      <a:pt x="1381523" y="377293"/>
                    </a:cubicBezTo>
                    <a:lnTo>
                      <a:pt x="1380635" y="381909"/>
                    </a:lnTo>
                    <a:cubicBezTo>
                      <a:pt x="1379392" y="388834"/>
                      <a:pt x="1378327" y="395758"/>
                      <a:pt x="1377262" y="402860"/>
                    </a:cubicBezTo>
                    <a:cubicBezTo>
                      <a:pt x="1376906" y="405168"/>
                      <a:pt x="1376551" y="407654"/>
                      <a:pt x="1376374" y="409963"/>
                    </a:cubicBezTo>
                    <a:cubicBezTo>
                      <a:pt x="1376019" y="407654"/>
                      <a:pt x="1375663" y="405524"/>
                      <a:pt x="1375486" y="403216"/>
                    </a:cubicBezTo>
                    <a:cubicBezTo>
                      <a:pt x="1374598" y="395936"/>
                      <a:pt x="1373355" y="388656"/>
                      <a:pt x="1372113" y="381554"/>
                    </a:cubicBezTo>
                    <a:lnTo>
                      <a:pt x="1371402" y="377471"/>
                    </a:lnTo>
                    <a:cubicBezTo>
                      <a:pt x="1370514" y="372677"/>
                      <a:pt x="1369449" y="368061"/>
                      <a:pt x="1368384" y="363444"/>
                    </a:cubicBezTo>
                    <a:lnTo>
                      <a:pt x="1367851" y="361491"/>
                    </a:lnTo>
                    <a:cubicBezTo>
                      <a:pt x="1333761" y="211817"/>
                      <a:pt x="1227053" y="89662"/>
                      <a:pt x="1086966" y="34267"/>
                    </a:cubicBezTo>
                    <a:cubicBezTo>
                      <a:pt x="1086966" y="31071"/>
                      <a:pt x="1086966" y="27165"/>
                      <a:pt x="1086966" y="25922"/>
                    </a:cubicBezTo>
                    <a:cubicBezTo>
                      <a:pt x="1087143" y="17400"/>
                      <a:pt x="1087676" y="8877"/>
                      <a:pt x="1088741" y="355"/>
                    </a:cubicBezTo>
                    <a:lnTo>
                      <a:pt x="1088564" y="355"/>
                    </a:lnTo>
                    <a:lnTo>
                      <a:pt x="1082350" y="355"/>
                    </a:lnTo>
                    <a:cubicBezTo>
                      <a:pt x="1081462" y="8700"/>
                      <a:pt x="1080929" y="17222"/>
                      <a:pt x="1080752" y="25744"/>
                    </a:cubicBezTo>
                    <a:cubicBezTo>
                      <a:pt x="1080752" y="26632"/>
                      <a:pt x="1080752" y="29118"/>
                      <a:pt x="1080752" y="31604"/>
                    </a:cubicBezTo>
                    <a:cubicBezTo>
                      <a:pt x="1068856" y="27165"/>
                      <a:pt x="1056605" y="23081"/>
                      <a:pt x="1044176" y="19530"/>
                    </a:cubicBezTo>
                    <a:lnTo>
                      <a:pt x="1044176" y="16512"/>
                    </a:lnTo>
                    <a:cubicBezTo>
                      <a:pt x="1044354" y="11008"/>
                      <a:pt x="1044531" y="5681"/>
                      <a:pt x="1044886" y="177"/>
                    </a:cubicBezTo>
                    <a:lnTo>
                      <a:pt x="1044709" y="177"/>
                    </a:lnTo>
                    <a:lnTo>
                      <a:pt x="1038317" y="177"/>
                    </a:lnTo>
                    <a:cubicBezTo>
                      <a:pt x="1037962" y="5504"/>
                      <a:pt x="1037784" y="11008"/>
                      <a:pt x="1037607" y="16334"/>
                    </a:cubicBezTo>
                    <a:lnTo>
                      <a:pt x="1037607" y="17577"/>
                    </a:lnTo>
                    <a:cubicBezTo>
                      <a:pt x="1026599" y="14559"/>
                      <a:pt x="1015413" y="12073"/>
                      <a:pt x="1004050" y="9943"/>
                    </a:cubicBezTo>
                    <a:cubicBezTo>
                      <a:pt x="1004050" y="6569"/>
                      <a:pt x="1004227" y="3373"/>
                      <a:pt x="1004405" y="177"/>
                    </a:cubicBezTo>
                    <a:lnTo>
                      <a:pt x="1004405" y="177"/>
                    </a:lnTo>
                    <a:lnTo>
                      <a:pt x="998013" y="177"/>
                    </a:lnTo>
                    <a:cubicBezTo>
                      <a:pt x="997835" y="3018"/>
                      <a:pt x="997658" y="6037"/>
                      <a:pt x="997658" y="8877"/>
                    </a:cubicBezTo>
                    <a:cubicBezTo>
                      <a:pt x="985052" y="6746"/>
                      <a:pt x="972268" y="4971"/>
                      <a:pt x="959307" y="3906"/>
                    </a:cubicBezTo>
                    <a:lnTo>
                      <a:pt x="959484" y="177"/>
                    </a:lnTo>
                    <a:lnTo>
                      <a:pt x="959307" y="177"/>
                    </a:lnTo>
                    <a:lnTo>
                      <a:pt x="952915" y="177"/>
                    </a:lnTo>
                    <a:lnTo>
                      <a:pt x="952738" y="3373"/>
                    </a:lnTo>
                    <a:cubicBezTo>
                      <a:pt x="942440" y="2663"/>
                      <a:pt x="932142" y="1242"/>
                      <a:pt x="921666" y="1242"/>
                    </a:cubicBezTo>
                    <a:lnTo>
                      <a:pt x="921666" y="355"/>
                    </a:lnTo>
                    <a:lnTo>
                      <a:pt x="915097" y="355"/>
                    </a:lnTo>
                    <a:lnTo>
                      <a:pt x="915097" y="1242"/>
                    </a:lnTo>
                    <a:cubicBezTo>
                      <a:pt x="904621" y="1242"/>
                      <a:pt x="894323" y="1065"/>
                      <a:pt x="884025" y="1775"/>
                    </a:cubicBezTo>
                    <a:lnTo>
                      <a:pt x="884025" y="177"/>
                    </a:lnTo>
                    <a:lnTo>
                      <a:pt x="877633" y="177"/>
                    </a:lnTo>
                    <a:lnTo>
                      <a:pt x="877633" y="2131"/>
                    </a:lnTo>
                    <a:cubicBezTo>
                      <a:pt x="864672" y="3196"/>
                      <a:pt x="851889" y="4971"/>
                      <a:pt x="839283" y="7102"/>
                    </a:cubicBezTo>
                    <a:cubicBezTo>
                      <a:pt x="839283" y="4794"/>
                      <a:pt x="839105" y="2485"/>
                      <a:pt x="838927" y="0"/>
                    </a:cubicBezTo>
                    <a:lnTo>
                      <a:pt x="832536" y="0"/>
                    </a:lnTo>
                    <a:cubicBezTo>
                      <a:pt x="832536" y="2663"/>
                      <a:pt x="832713" y="5504"/>
                      <a:pt x="832891" y="8167"/>
                    </a:cubicBezTo>
                    <a:cubicBezTo>
                      <a:pt x="821527" y="10298"/>
                      <a:pt x="810342" y="12961"/>
                      <a:pt x="799334" y="15802"/>
                    </a:cubicBezTo>
                    <a:lnTo>
                      <a:pt x="799334" y="14026"/>
                    </a:lnTo>
                    <a:cubicBezTo>
                      <a:pt x="799156" y="9410"/>
                      <a:pt x="798978" y="4616"/>
                      <a:pt x="798801" y="0"/>
                    </a:cubicBezTo>
                    <a:lnTo>
                      <a:pt x="798801" y="0"/>
                    </a:lnTo>
                    <a:lnTo>
                      <a:pt x="792409" y="0"/>
                    </a:lnTo>
                    <a:cubicBezTo>
                      <a:pt x="792764" y="4616"/>
                      <a:pt x="792942" y="9410"/>
                      <a:pt x="793119" y="14204"/>
                    </a:cubicBezTo>
                    <a:lnTo>
                      <a:pt x="793119" y="17755"/>
                    </a:lnTo>
                    <a:cubicBezTo>
                      <a:pt x="780691" y="21306"/>
                      <a:pt x="768617" y="25390"/>
                      <a:pt x="756544" y="29828"/>
                    </a:cubicBezTo>
                    <a:cubicBezTo>
                      <a:pt x="756544" y="27165"/>
                      <a:pt x="756544" y="24501"/>
                      <a:pt x="756544" y="23436"/>
                    </a:cubicBezTo>
                    <a:cubicBezTo>
                      <a:pt x="756366" y="15624"/>
                      <a:pt x="755834" y="7812"/>
                      <a:pt x="755124" y="177"/>
                    </a:cubicBezTo>
                    <a:lnTo>
                      <a:pt x="755124" y="177"/>
                    </a:lnTo>
                    <a:lnTo>
                      <a:pt x="748732" y="177"/>
                    </a:lnTo>
                    <a:cubicBezTo>
                      <a:pt x="749442" y="7989"/>
                      <a:pt x="750152" y="15624"/>
                      <a:pt x="750152" y="23614"/>
                    </a:cubicBezTo>
                    <a:cubicBezTo>
                      <a:pt x="750152" y="25034"/>
                      <a:pt x="750152" y="29296"/>
                      <a:pt x="750152" y="32314"/>
                    </a:cubicBezTo>
                    <a:cubicBezTo>
                      <a:pt x="595328" y="93569"/>
                      <a:pt x="481163" y="236319"/>
                      <a:pt x="460922" y="407832"/>
                    </a:cubicBezTo>
                    <a:cubicBezTo>
                      <a:pt x="440681" y="236496"/>
                      <a:pt x="326516" y="93569"/>
                      <a:pt x="171692" y="32314"/>
                    </a:cubicBezTo>
                    <a:cubicBezTo>
                      <a:pt x="171692" y="29118"/>
                      <a:pt x="171692" y="24857"/>
                      <a:pt x="171692"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8" y="4616"/>
                      <a:pt x="122332" y="9232"/>
                      <a:pt x="122332" y="14026"/>
                    </a:cubicBezTo>
                    <a:lnTo>
                      <a:pt x="122332" y="15802"/>
                    </a:lnTo>
                    <a:cubicBezTo>
                      <a:pt x="111324" y="12783"/>
                      <a:pt x="100139" y="10298"/>
                      <a:pt x="88775" y="8167"/>
                    </a:cubicBezTo>
                    <a:cubicBezTo>
                      <a:pt x="88775" y="5504"/>
                      <a:pt x="88953" y="2663"/>
                      <a:pt x="89131"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9" y="8344"/>
                    </a:lnTo>
                    <a:cubicBezTo>
                      <a:pt x="251767" y="8344"/>
                      <a:pt x="453997" y="208798"/>
                      <a:pt x="458081" y="456658"/>
                    </a:cubicBezTo>
                    <a:lnTo>
                      <a:pt x="458081" y="460564"/>
                    </a:lnTo>
                    <a:cubicBezTo>
                      <a:pt x="447606" y="460564"/>
                      <a:pt x="437308" y="461096"/>
                      <a:pt x="427010" y="461985"/>
                    </a:cubicBezTo>
                    <a:lnTo>
                      <a:pt x="427010" y="460387"/>
                    </a:lnTo>
                    <a:cubicBezTo>
                      <a:pt x="423814" y="349595"/>
                      <a:pt x="378361" y="245906"/>
                      <a:pt x="298996" y="168317"/>
                    </a:cubicBezTo>
                    <a:cubicBezTo>
                      <a:pt x="219453" y="90728"/>
                      <a:pt x="110969"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7" y="463228"/>
                      <a:pt x="394873" y="465003"/>
                      <a:pt x="382267" y="467134"/>
                    </a:cubicBezTo>
                    <a:cubicBezTo>
                      <a:pt x="379426" y="260465"/>
                      <a:pt x="206669" y="92858"/>
                      <a:pt x="178" y="92858"/>
                    </a:cubicBezTo>
                    <a:lnTo>
                      <a:pt x="178" y="99250"/>
                    </a:lnTo>
                    <a:cubicBezTo>
                      <a:pt x="203296" y="99250"/>
                      <a:pt x="373567" y="264726"/>
                      <a:pt x="375875" y="468199"/>
                    </a:cubicBezTo>
                    <a:cubicBezTo>
                      <a:pt x="364512" y="470329"/>
                      <a:pt x="353326" y="472815"/>
                      <a:pt x="342318" y="475833"/>
                    </a:cubicBezTo>
                    <a:lnTo>
                      <a:pt x="342318" y="474590"/>
                    </a:lnTo>
                    <a:cubicBezTo>
                      <a:pt x="340542" y="385283"/>
                      <a:pt x="304677" y="301479"/>
                      <a:pt x="240936" y="238804"/>
                    </a:cubicBezTo>
                    <a:cubicBezTo>
                      <a:pt x="177196" y="175951"/>
                      <a:pt x="89486" y="141507"/>
                      <a:pt x="178" y="141507"/>
                    </a:cubicBezTo>
                    <a:lnTo>
                      <a:pt x="178" y="147899"/>
                    </a:lnTo>
                    <a:cubicBezTo>
                      <a:pt x="179859" y="147899"/>
                      <a:pt x="332375" y="294555"/>
                      <a:pt x="335749" y="474590"/>
                    </a:cubicBezTo>
                    <a:lnTo>
                      <a:pt x="335749" y="477609"/>
                    </a:lnTo>
                    <a:cubicBezTo>
                      <a:pt x="323320" y="481160"/>
                      <a:pt x="311247" y="485066"/>
                      <a:pt x="299173" y="489682"/>
                    </a:cubicBezTo>
                    <a:cubicBezTo>
                      <a:pt x="299173" y="487196"/>
                      <a:pt x="299173" y="484711"/>
                      <a:pt x="299173" y="483823"/>
                    </a:cubicBezTo>
                    <a:cubicBezTo>
                      <a:pt x="295977" y="323495"/>
                      <a:pt x="159973" y="193174"/>
                      <a:pt x="0" y="193174"/>
                    </a:cubicBezTo>
                    <a:lnTo>
                      <a:pt x="0" y="199566"/>
                    </a:lnTo>
                    <a:cubicBezTo>
                      <a:pt x="156422" y="199566"/>
                      <a:pt x="289585" y="327047"/>
                      <a:pt x="292604" y="483823"/>
                    </a:cubicBezTo>
                    <a:cubicBezTo>
                      <a:pt x="292604" y="485066"/>
                      <a:pt x="292604" y="489150"/>
                      <a:pt x="292604" y="492168"/>
                    </a:cubicBezTo>
                    <a:cubicBezTo>
                      <a:pt x="152516" y="547564"/>
                      <a:pt x="45986" y="669540"/>
                      <a:pt x="11896" y="819215"/>
                    </a:cubicBezTo>
                    <a:lnTo>
                      <a:pt x="11363" y="821523"/>
                    </a:lnTo>
                    <a:cubicBezTo>
                      <a:pt x="10298" y="826140"/>
                      <a:pt x="9410" y="830755"/>
                      <a:pt x="8522" y="835372"/>
                    </a:cubicBezTo>
                    <a:lnTo>
                      <a:pt x="7812" y="839988"/>
                    </a:lnTo>
                    <a:cubicBezTo>
                      <a:pt x="6569" y="846913"/>
                      <a:pt x="5504" y="854014"/>
                      <a:pt x="4439" y="861117"/>
                    </a:cubicBezTo>
                    <a:cubicBezTo>
                      <a:pt x="4084" y="863425"/>
                      <a:pt x="3729" y="865733"/>
                      <a:pt x="3551" y="868219"/>
                    </a:cubicBezTo>
                    <a:lnTo>
                      <a:pt x="3551" y="868751"/>
                    </a:lnTo>
                    <a:cubicBezTo>
                      <a:pt x="1598" y="885263"/>
                      <a:pt x="533" y="902131"/>
                      <a:pt x="355" y="918998"/>
                    </a:cubicBezTo>
                    <a:lnTo>
                      <a:pt x="355" y="918998"/>
                    </a:lnTo>
                    <a:lnTo>
                      <a:pt x="6747" y="918998"/>
                    </a:lnTo>
                    <a:lnTo>
                      <a:pt x="6747" y="918998"/>
                    </a:lnTo>
                    <a:cubicBezTo>
                      <a:pt x="6747" y="915092"/>
                      <a:pt x="6924" y="911186"/>
                      <a:pt x="7102" y="907457"/>
                    </a:cubicBezTo>
                    <a:cubicBezTo>
                      <a:pt x="7280" y="904439"/>
                      <a:pt x="7280" y="901420"/>
                      <a:pt x="7457" y="898402"/>
                    </a:cubicBezTo>
                    <a:cubicBezTo>
                      <a:pt x="7812" y="892188"/>
                      <a:pt x="8345" y="886151"/>
                      <a:pt x="8878" y="879937"/>
                    </a:cubicBezTo>
                    <a:lnTo>
                      <a:pt x="9233" y="875853"/>
                    </a:lnTo>
                    <a:cubicBezTo>
                      <a:pt x="32847" y="646636"/>
                      <a:pt x="226555" y="467134"/>
                      <a:pt x="461277" y="467134"/>
                    </a:cubicBezTo>
                    <a:cubicBezTo>
                      <a:pt x="695999" y="467134"/>
                      <a:pt x="889885" y="646636"/>
                      <a:pt x="913321" y="876031"/>
                    </a:cubicBezTo>
                    <a:lnTo>
                      <a:pt x="913676" y="879582"/>
                    </a:lnTo>
                    <a:cubicBezTo>
                      <a:pt x="914209" y="885796"/>
                      <a:pt x="914742" y="892188"/>
                      <a:pt x="915097" y="898580"/>
                    </a:cubicBezTo>
                    <a:cubicBezTo>
                      <a:pt x="915274" y="901420"/>
                      <a:pt x="915274" y="904261"/>
                      <a:pt x="915452" y="907102"/>
                    </a:cubicBezTo>
                    <a:cubicBezTo>
                      <a:pt x="915629" y="911186"/>
                      <a:pt x="915629" y="915092"/>
                      <a:pt x="915807" y="919175"/>
                    </a:cubicBezTo>
                    <a:lnTo>
                      <a:pt x="915807" y="919175"/>
                    </a:lnTo>
                    <a:lnTo>
                      <a:pt x="922376" y="919175"/>
                    </a:lnTo>
                    <a:lnTo>
                      <a:pt x="922376" y="919175"/>
                    </a:lnTo>
                    <a:cubicBezTo>
                      <a:pt x="922376" y="915269"/>
                      <a:pt x="922554" y="911363"/>
                      <a:pt x="922731" y="907635"/>
                    </a:cubicBezTo>
                    <a:cubicBezTo>
                      <a:pt x="922731" y="904616"/>
                      <a:pt x="922909" y="901598"/>
                      <a:pt x="923087" y="898580"/>
                    </a:cubicBezTo>
                    <a:cubicBezTo>
                      <a:pt x="923442" y="892365"/>
                      <a:pt x="923974" y="886329"/>
                      <a:pt x="924507" y="880114"/>
                    </a:cubicBezTo>
                    <a:lnTo>
                      <a:pt x="924862" y="876031"/>
                    </a:lnTo>
                    <a:cubicBezTo>
                      <a:pt x="948476" y="646814"/>
                      <a:pt x="1142184" y="467311"/>
                      <a:pt x="1376906" y="467311"/>
                    </a:cubicBezTo>
                    <a:cubicBezTo>
                      <a:pt x="1611628" y="467311"/>
                      <a:pt x="1805514" y="646814"/>
                      <a:pt x="1828951" y="876208"/>
                    </a:cubicBezTo>
                    <a:lnTo>
                      <a:pt x="1829306" y="879759"/>
                    </a:lnTo>
                    <a:cubicBezTo>
                      <a:pt x="1829838" y="885974"/>
                      <a:pt x="1830371" y="892365"/>
                      <a:pt x="1830726" y="898757"/>
                    </a:cubicBezTo>
                    <a:cubicBezTo>
                      <a:pt x="1830904" y="901598"/>
                      <a:pt x="1830904" y="904439"/>
                      <a:pt x="1831081" y="907279"/>
                    </a:cubicBezTo>
                    <a:cubicBezTo>
                      <a:pt x="1831259" y="911363"/>
                      <a:pt x="1831259" y="915269"/>
                      <a:pt x="1831436" y="919353"/>
                    </a:cubicBezTo>
                    <a:lnTo>
                      <a:pt x="1831436" y="919353"/>
                    </a:lnTo>
                    <a:lnTo>
                      <a:pt x="1837828" y="919353"/>
                    </a:lnTo>
                    <a:cubicBezTo>
                      <a:pt x="1837651" y="902308"/>
                      <a:pt x="1836585" y="885618"/>
                      <a:pt x="1834632" y="869106"/>
                    </a:cubicBezTo>
                    <a:lnTo>
                      <a:pt x="1834632" y="868574"/>
                    </a:lnTo>
                    <a:cubicBezTo>
                      <a:pt x="1834277" y="866265"/>
                      <a:pt x="1833922" y="864135"/>
                      <a:pt x="1833744" y="861827"/>
                    </a:cubicBezTo>
                    <a:cubicBezTo>
                      <a:pt x="1832857" y="854547"/>
                      <a:pt x="1831614" y="847267"/>
                      <a:pt x="1830371" y="840166"/>
                    </a:cubicBezTo>
                    <a:lnTo>
                      <a:pt x="1829661" y="836082"/>
                    </a:lnTo>
                    <a:cubicBezTo>
                      <a:pt x="1828773" y="831288"/>
                      <a:pt x="1827708" y="826672"/>
                      <a:pt x="1826642" y="822056"/>
                    </a:cubicBezTo>
                    <a:lnTo>
                      <a:pt x="1826110" y="820102"/>
                    </a:lnTo>
                    <a:cubicBezTo>
                      <a:pt x="1792020" y="670428"/>
                      <a:pt x="1685312" y="548274"/>
                      <a:pt x="1545225" y="492878"/>
                    </a:cubicBezTo>
                    <a:cubicBezTo>
                      <a:pt x="1545225" y="489860"/>
                      <a:pt x="1545225" y="485954"/>
                      <a:pt x="1545225" y="484533"/>
                    </a:cubicBezTo>
                    <a:cubicBezTo>
                      <a:pt x="1548243" y="327757"/>
                      <a:pt x="1681228" y="200276"/>
                      <a:pt x="1837651" y="200276"/>
                    </a:cubicBezTo>
                    <a:lnTo>
                      <a:pt x="1837651" y="193884"/>
                    </a:lnTo>
                    <a:cubicBezTo>
                      <a:pt x="1677855" y="193884"/>
                      <a:pt x="1542029" y="324206"/>
                      <a:pt x="1538833" y="484533"/>
                    </a:cubicBezTo>
                    <a:cubicBezTo>
                      <a:pt x="1538833" y="485598"/>
                      <a:pt x="1538833" y="487907"/>
                      <a:pt x="1538833" y="490393"/>
                    </a:cubicBezTo>
                    <a:cubicBezTo>
                      <a:pt x="1526937" y="485954"/>
                      <a:pt x="1514686" y="481870"/>
                      <a:pt x="1502257" y="478319"/>
                    </a:cubicBezTo>
                    <a:lnTo>
                      <a:pt x="1502257" y="475301"/>
                    </a:lnTo>
                    <a:cubicBezTo>
                      <a:pt x="1503855" y="387591"/>
                      <a:pt x="1539188" y="305563"/>
                      <a:pt x="1601686" y="244131"/>
                    </a:cubicBezTo>
                    <a:cubicBezTo>
                      <a:pt x="1664183" y="182521"/>
                      <a:pt x="1747455" y="148609"/>
                      <a:pt x="1834987" y="148609"/>
                    </a:cubicBezTo>
                    <a:lnTo>
                      <a:pt x="1837651" y="148609"/>
                    </a:lnTo>
                    <a:lnTo>
                      <a:pt x="1837651" y="142217"/>
                    </a:lnTo>
                    <a:lnTo>
                      <a:pt x="1834987" y="142217"/>
                    </a:lnTo>
                    <a:cubicBezTo>
                      <a:pt x="1745679" y="142217"/>
                      <a:pt x="1660810" y="176840"/>
                      <a:pt x="1597247" y="239515"/>
                    </a:cubicBezTo>
                    <a:cubicBezTo>
                      <a:pt x="1533684" y="302190"/>
                      <a:pt x="1497641" y="385993"/>
                      <a:pt x="1495865" y="475301"/>
                    </a:cubicBezTo>
                    <a:lnTo>
                      <a:pt x="1495865" y="476544"/>
                    </a:lnTo>
                    <a:cubicBezTo>
                      <a:pt x="1484857" y="473525"/>
                      <a:pt x="1473671" y="471040"/>
                      <a:pt x="1462308" y="468909"/>
                    </a:cubicBezTo>
                    <a:cubicBezTo>
                      <a:pt x="1464616" y="265259"/>
                      <a:pt x="1634355" y="99960"/>
                      <a:pt x="1837651" y="99960"/>
                    </a:cubicBezTo>
                    <a:lnTo>
                      <a:pt x="1837651" y="93569"/>
                    </a:lnTo>
                    <a:cubicBezTo>
                      <a:pt x="1631159" y="93569"/>
                      <a:pt x="1458757" y="261176"/>
                      <a:pt x="1455916" y="467843"/>
                    </a:cubicBezTo>
                    <a:cubicBezTo>
                      <a:pt x="1443310" y="465713"/>
                      <a:pt x="1430527" y="463937"/>
                      <a:pt x="1417565" y="462872"/>
                    </a:cubicBezTo>
                    <a:cubicBezTo>
                      <a:pt x="1424668" y="237561"/>
                      <a:pt x="1613759" y="55040"/>
                      <a:pt x="1837651" y="55040"/>
                    </a:cubicBezTo>
                    <a:lnTo>
                      <a:pt x="1837651" y="48648"/>
                    </a:lnTo>
                    <a:cubicBezTo>
                      <a:pt x="1610386" y="48648"/>
                      <a:pt x="1418453" y="233833"/>
                      <a:pt x="1411174" y="462517"/>
                    </a:cubicBezTo>
                    <a:cubicBezTo>
                      <a:pt x="1400876" y="461807"/>
                      <a:pt x="1390578" y="461274"/>
                      <a:pt x="1380102" y="461096"/>
                    </a:cubicBezTo>
                    <a:cubicBezTo>
                      <a:pt x="1380102" y="457368"/>
                      <a:pt x="1380280" y="453462"/>
                      <a:pt x="1380457" y="449734"/>
                    </a:cubicBezTo>
                    <a:cubicBezTo>
                      <a:pt x="1380635" y="446715"/>
                      <a:pt x="1380635" y="443697"/>
                      <a:pt x="1380812" y="440678"/>
                    </a:cubicBezTo>
                    <a:cubicBezTo>
                      <a:pt x="1381168" y="434464"/>
                      <a:pt x="1381700" y="428427"/>
                      <a:pt x="1382233" y="422214"/>
                    </a:cubicBezTo>
                    <a:lnTo>
                      <a:pt x="1382588" y="418130"/>
                    </a:lnTo>
                    <a:cubicBezTo>
                      <a:pt x="1406202" y="188913"/>
                      <a:pt x="1602751" y="9410"/>
                      <a:pt x="1837651" y="9410"/>
                    </a:cubicBezTo>
                    <a:lnTo>
                      <a:pt x="1838183" y="9410"/>
                    </a:lnTo>
                    <a:lnTo>
                      <a:pt x="1838183" y="6214"/>
                    </a:lnTo>
                    <a:cubicBezTo>
                      <a:pt x="1838183" y="4439"/>
                      <a:pt x="1838183" y="2485"/>
                      <a:pt x="1838183" y="710"/>
                    </a:cubicBezTo>
                    <a:lnTo>
                      <a:pt x="1838006" y="710"/>
                    </a:lnTo>
                    <a:lnTo>
                      <a:pt x="1831614" y="710"/>
                    </a:lnTo>
                    <a:lnTo>
                      <a:pt x="1830549" y="1953"/>
                    </a:lnTo>
                    <a:close/>
                    <a:moveTo>
                      <a:pt x="926815" y="819570"/>
                    </a:moveTo>
                    <a:lnTo>
                      <a:pt x="926282" y="821878"/>
                    </a:lnTo>
                    <a:cubicBezTo>
                      <a:pt x="925217" y="826494"/>
                      <a:pt x="924329" y="831111"/>
                      <a:pt x="923442" y="835727"/>
                    </a:cubicBezTo>
                    <a:lnTo>
                      <a:pt x="922554" y="840343"/>
                    </a:lnTo>
                    <a:cubicBezTo>
                      <a:pt x="921311" y="847267"/>
                      <a:pt x="920246" y="854192"/>
                      <a:pt x="919358" y="861294"/>
                    </a:cubicBezTo>
                    <a:cubicBezTo>
                      <a:pt x="919003" y="863602"/>
                      <a:pt x="918648" y="866088"/>
                      <a:pt x="918470" y="868396"/>
                    </a:cubicBezTo>
                    <a:cubicBezTo>
                      <a:pt x="918115" y="866088"/>
                      <a:pt x="917760" y="863957"/>
                      <a:pt x="917582" y="861649"/>
                    </a:cubicBezTo>
                    <a:cubicBezTo>
                      <a:pt x="916695" y="854370"/>
                      <a:pt x="915452" y="847090"/>
                      <a:pt x="914209" y="839988"/>
                    </a:cubicBezTo>
                    <a:lnTo>
                      <a:pt x="913499" y="835905"/>
                    </a:lnTo>
                    <a:cubicBezTo>
                      <a:pt x="912611" y="831111"/>
                      <a:pt x="911546" y="826494"/>
                      <a:pt x="910480" y="821878"/>
                    </a:cubicBezTo>
                    <a:lnTo>
                      <a:pt x="909948" y="819925"/>
                    </a:lnTo>
                    <a:cubicBezTo>
                      <a:pt x="875858" y="670251"/>
                      <a:pt x="769150" y="548096"/>
                      <a:pt x="629062" y="492701"/>
                    </a:cubicBezTo>
                    <a:cubicBezTo>
                      <a:pt x="629062" y="489682"/>
                      <a:pt x="629062" y="485776"/>
                      <a:pt x="629062" y="484356"/>
                    </a:cubicBezTo>
                    <a:cubicBezTo>
                      <a:pt x="632081" y="327579"/>
                      <a:pt x="761870" y="200099"/>
                      <a:pt x="918293" y="200099"/>
                    </a:cubicBezTo>
                    <a:cubicBezTo>
                      <a:pt x="1074715" y="200099"/>
                      <a:pt x="1204505" y="327579"/>
                      <a:pt x="1207523" y="484356"/>
                    </a:cubicBezTo>
                    <a:cubicBezTo>
                      <a:pt x="1207523" y="485598"/>
                      <a:pt x="1207523" y="489682"/>
                      <a:pt x="1207523" y="492701"/>
                    </a:cubicBezTo>
                    <a:cubicBezTo>
                      <a:pt x="1067613" y="547919"/>
                      <a:pt x="961082" y="669895"/>
                      <a:pt x="926815" y="819570"/>
                    </a:cubicBezTo>
                    <a:close/>
                    <a:moveTo>
                      <a:pt x="1214092" y="490037"/>
                    </a:moveTo>
                    <a:cubicBezTo>
                      <a:pt x="1214092" y="487552"/>
                      <a:pt x="1214092" y="485066"/>
                      <a:pt x="1214092" y="484178"/>
                    </a:cubicBezTo>
                    <a:cubicBezTo>
                      <a:pt x="1210896" y="323851"/>
                      <a:pt x="1078266" y="193529"/>
                      <a:pt x="918470" y="193529"/>
                    </a:cubicBezTo>
                    <a:cubicBezTo>
                      <a:pt x="758674" y="193529"/>
                      <a:pt x="626044" y="323851"/>
                      <a:pt x="622848" y="484178"/>
                    </a:cubicBezTo>
                    <a:cubicBezTo>
                      <a:pt x="622848" y="485244"/>
                      <a:pt x="622848" y="487552"/>
                      <a:pt x="622848" y="490037"/>
                    </a:cubicBezTo>
                    <a:cubicBezTo>
                      <a:pt x="610952" y="485598"/>
                      <a:pt x="598701" y="481515"/>
                      <a:pt x="586273" y="477964"/>
                    </a:cubicBezTo>
                    <a:lnTo>
                      <a:pt x="586273" y="474946"/>
                    </a:lnTo>
                    <a:cubicBezTo>
                      <a:pt x="587871" y="387236"/>
                      <a:pt x="623203" y="305208"/>
                      <a:pt x="685701" y="243776"/>
                    </a:cubicBezTo>
                    <a:cubicBezTo>
                      <a:pt x="748199" y="182166"/>
                      <a:pt x="830938" y="148254"/>
                      <a:pt x="918470" y="148254"/>
                    </a:cubicBezTo>
                    <a:cubicBezTo>
                      <a:pt x="1098152" y="148254"/>
                      <a:pt x="1247294" y="294910"/>
                      <a:pt x="1250668" y="474946"/>
                    </a:cubicBezTo>
                    <a:lnTo>
                      <a:pt x="1250668" y="477964"/>
                    </a:lnTo>
                    <a:cubicBezTo>
                      <a:pt x="1238239" y="481515"/>
                      <a:pt x="1225988" y="485421"/>
                      <a:pt x="1214092" y="490037"/>
                    </a:cubicBezTo>
                    <a:close/>
                    <a:moveTo>
                      <a:pt x="1257060" y="476188"/>
                    </a:moveTo>
                    <a:lnTo>
                      <a:pt x="1257060" y="474946"/>
                    </a:lnTo>
                    <a:cubicBezTo>
                      <a:pt x="1255284" y="385638"/>
                      <a:pt x="1219419" y="301835"/>
                      <a:pt x="1155678" y="239159"/>
                    </a:cubicBezTo>
                    <a:cubicBezTo>
                      <a:pt x="1091937" y="176307"/>
                      <a:pt x="1007778" y="141862"/>
                      <a:pt x="918293" y="141862"/>
                    </a:cubicBezTo>
                    <a:cubicBezTo>
                      <a:pt x="828985" y="141862"/>
                      <a:pt x="744648" y="176484"/>
                      <a:pt x="680907" y="239159"/>
                    </a:cubicBezTo>
                    <a:cubicBezTo>
                      <a:pt x="617344" y="301835"/>
                      <a:pt x="581301" y="385638"/>
                      <a:pt x="579526" y="474946"/>
                    </a:cubicBezTo>
                    <a:lnTo>
                      <a:pt x="579526" y="476188"/>
                    </a:lnTo>
                    <a:cubicBezTo>
                      <a:pt x="568518" y="473170"/>
                      <a:pt x="557332" y="470684"/>
                      <a:pt x="545969" y="468554"/>
                    </a:cubicBezTo>
                    <a:cubicBezTo>
                      <a:pt x="548277" y="264904"/>
                      <a:pt x="714819" y="99605"/>
                      <a:pt x="918115" y="99605"/>
                    </a:cubicBezTo>
                    <a:cubicBezTo>
                      <a:pt x="1121411" y="99605"/>
                      <a:pt x="1287953" y="265082"/>
                      <a:pt x="1290262" y="468554"/>
                    </a:cubicBezTo>
                    <a:cubicBezTo>
                      <a:pt x="1279253" y="470684"/>
                      <a:pt x="1268068" y="473170"/>
                      <a:pt x="1257060" y="476188"/>
                    </a:cubicBezTo>
                    <a:close/>
                    <a:moveTo>
                      <a:pt x="1297008" y="467311"/>
                    </a:moveTo>
                    <a:cubicBezTo>
                      <a:pt x="1294168" y="260643"/>
                      <a:pt x="1124784" y="93036"/>
                      <a:pt x="918470" y="93036"/>
                    </a:cubicBezTo>
                    <a:cubicBezTo>
                      <a:pt x="711979" y="93036"/>
                      <a:pt x="542773" y="260643"/>
                      <a:pt x="539932" y="467311"/>
                    </a:cubicBezTo>
                    <a:cubicBezTo>
                      <a:pt x="527326" y="465180"/>
                      <a:pt x="514542" y="463405"/>
                      <a:pt x="501581" y="462339"/>
                    </a:cubicBezTo>
                    <a:cubicBezTo>
                      <a:pt x="508683" y="237029"/>
                      <a:pt x="694579" y="54507"/>
                      <a:pt x="918470" y="54507"/>
                    </a:cubicBezTo>
                    <a:cubicBezTo>
                      <a:pt x="1027842" y="54507"/>
                      <a:pt x="1131176" y="96587"/>
                      <a:pt x="1209476" y="173111"/>
                    </a:cubicBezTo>
                    <a:cubicBezTo>
                      <a:pt x="1287598" y="249457"/>
                      <a:pt x="1332341" y="351549"/>
                      <a:pt x="1335537" y="460564"/>
                    </a:cubicBezTo>
                    <a:lnTo>
                      <a:pt x="1335537" y="462339"/>
                    </a:lnTo>
                    <a:cubicBezTo>
                      <a:pt x="1322398" y="463405"/>
                      <a:pt x="1309615" y="465180"/>
                      <a:pt x="1297008" y="467311"/>
                    </a:cubicBezTo>
                    <a:close/>
                    <a:moveTo>
                      <a:pt x="1341929" y="461807"/>
                    </a:moveTo>
                    <a:lnTo>
                      <a:pt x="1341929" y="460209"/>
                    </a:lnTo>
                    <a:cubicBezTo>
                      <a:pt x="1338733" y="349418"/>
                      <a:pt x="1293280" y="245729"/>
                      <a:pt x="1213915" y="168139"/>
                    </a:cubicBezTo>
                    <a:cubicBezTo>
                      <a:pt x="1134372" y="90550"/>
                      <a:pt x="1029439" y="47760"/>
                      <a:pt x="918470" y="47760"/>
                    </a:cubicBezTo>
                    <a:cubicBezTo>
                      <a:pt x="691205" y="47760"/>
                      <a:pt x="502469" y="232945"/>
                      <a:pt x="495189" y="461630"/>
                    </a:cubicBezTo>
                    <a:cubicBezTo>
                      <a:pt x="484891" y="460919"/>
                      <a:pt x="474593" y="460387"/>
                      <a:pt x="464118" y="460209"/>
                    </a:cubicBezTo>
                    <a:lnTo>
                      <a:pt x="464118" y="456835"/>
                    </a:lnTo>
                    <a:cubicBezTo>
                      <a:pt x="467846" y="209864"/>
                      <a:pt x="668479" y="9587"/>
                      <a:pt x="915274" y="7989"/>
                    </a:cubicBezTo>
                    <a:lnTo>
                      <a:pt x="921311" y="7989"/>
                    </a:lnTo>
                    <a:cubicBezTo>
                      <a:pt x="1156033" y="7989"/>
                      <a:pt x="1347078" y="188202"/>
                      <a:pt x="1370692" y="417597"/>
                    </a:cubicBezTo>
                    <a:lnTo>
                      <a:pt x="1371047" y="421148"/>
                    </a:lnTo>
                    <a:cubicBezTo>
                      <a:pt x="1371580" y="427362"/>
                      <a:pt x="1372113" y="433754"/>
                      <a:pt x="1372468" y="440146"/>
                    </a:cubicBezTo>
                    <a:cubicBezTo>
                      <a:pt x="1372645" y="442987"/>
                      <a:pt x="1372645" y="445827"/>
                      <a:pt x="1372645" y="448668"/>
                    </a:cubicBezTo>
                    <a:cubicBezTo>
                      <a:pt x="1372823" y="452574"/>
                      <a:pt x="1373000" y="456481"/>
                      <a:pt x="1373000" y="460564"/>
                    </a:cubicBezTo>
                    <a:cubicBezTo>
                      <a:pt x="1362347" y="460564"/>
                      <a:pt x="1352049" y="461096"/>
                      <a:pt x="1341929" y="461807"/>
                    </a:cubicBezTo>
                    <a:close/>
                  </a:path>
                </a:pathLst>
              </a:custGeom>
              <a:grpFill/>
              <a:ln w="10769" cap="flat">
                <a:noFill/>
                <a:prstDash val="solid"/>
                <a:miter/>
              </a:ln>
            </p:spPr>
            <p:txBody>
              <a:bodyPr rtlCol="0" anchor="ctr"/>
              <a:lstStyle/>
              <a:p>
                <a:endParaRPr lang="en-US" dirty="0"/>
              </a:p>
            </p:txBody>
          </p:sp>
          <p:sp>
            <p:nvSpPr>
              <p:cNvPr id="1363" name="Freeform: Shape 1362">
                <a:extLst>
                  <a:ext uri="{FF2B5EF4-FFF2-40B4-BE49-F238E27FC236}">
                    <a16:creationId xmlns:a16="http://schemas.microsoft.com/office/drawing/2014/main" id="{4A6F2338-D3BB-40DE-A446-1FEF39601C6B}"/>
                  </a:ext>
                </a:extLst>
              </p:cNvPr>
              <p:cNvSpPr/>
              <p:nvPr/>
            </p:nvSpPr>
            <p:spPr>
              <a:xfrm>
                <a:off x="590179" y="7442890"/>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3" y="145236"/>
                      <a:pt x="669366" y="318879"/>
                    </a:cubicBezTo>
                    <a:lnTo>
                      <a:pt x="669366" y="318879"/>
                    </a:lnTo>
                    <a:lnTo>
                      <a:pt x="675758" y="318879"/>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364" name="Freeform: Shape 1363">
                <a:extLst>
                  <a:ext uri="{FF2B5EF4-FFF2-40B4-BE49-F238E27FC236}">
                    <a16:creationId xmlns:a16="http://schemas.microsoft.com/office/drawing/2014/main" id="{7BE0039C-4CD3-421A-A665-2FBBACD78BD2}"/>
                  </a:ext>
                </a:extLst>
              </p:cNvPr>
              <p:cNvSpPr/>
              <p:nvPr/>
            </p:nvSpPr>
            <p:spPr>
              <a:xfrm>
                <a:off x="634034" y="749455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2" y="6392"/>
                      <a:pt x="294024" y="6392"/>
                    </a:cubicBezTo>
                    <a:cubicBezTo>
                      <a:pt x="442457" y="6392"/>
                      <a:pt x="566920" y="121445"/>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365" name="Freeform: Shape 1364">
                <a:extLst>
                  <a:ext uri="{FF2B5EF4-FFF2-40B4-BE49-F238E27FC236}">
                    <a16:creationId xmlns:a16="http://schemas.microsoft.com/office/drawing/2014/main" id="{EDED4876-C97F-4653-A3A5-C35B9045435D}"/>
                  </a:ext>
                </a:extLst>
              </p:cNvPr>
              <p:cNvSpPr/>
              <p:nvPr/>
            </p:nvSpPr>
            <p:spPr>
              <a:xfrm>
                <a:off x="1014171" y="7761592"/>
                <a:ext cx="742872" cy="190688"/>
              </a:xfrm>
              <a:custGeom>
                <a:avLst/>
                <a:gdLst>
                  <a:gd name="connsiteX0" fmla="*/ 540287 w 742872"/>
                  <a:gd name="connsiteY0" fmla="*/ 34090 h 190688"/>
                  <a:gd name="connsiteX1" fmla="*/ 540287 w 742872"/>
                  <a:gd name="connsiteY1" fmla="*/ 25745 h 190688"/>
                  <a:gd name="connsiteX2" fmla="*/ 542063 w 742872"/>
                  <a:gd name="connsiteY2" fmla="*/ 178 h 190688"/>
                  <a:gd name="connsiteX3" fmla="*/ 541885 w 742872"/>
                  <a:gd name="connsiteY3" fmla="*/ 178 h 190688"/>
                  <a:gd name="connsiteX4" fmla="*/ 535671 w 742872"/>
                  <a:gd name="connsiteY4" fmla="*/ 178 h 190688"/>
                  <a:gd name="connsiteX5" fmla="*/ 534073 w 742872"/>
                  <a:gd name="connsiteY5" fmla="*/ 25567 h 190688"/>
                  <a:gd name="connsiteX6" fmla="*/ 534073 w 742872"/>
                  <a:gd name="connsiteY6" fmla="*/ 31427 h 190688"/>
                  <a:gd name="connsiteX7" fmla="*/ 497497 w 742872"/>
                  <a:gd name="connsiteY7" fmla="*/ 19353 h 190688"/>
                  <a:gd name="connsiteX8" fmla="*/ 497497 w 742872"/>
                  <a:gd name="connsiteY8" fmla="*/ 16335 h 190688"/>
                  <a:gd name="connsiteX9" fmla="*/ 498208 w 742872"/>
                  <a:gd name="connsiteY9" fmla="*/ 0 h 190688"/>
                  <a:gd name="connsiteX10" fmla="*/ 498030 w 742872"/>
                  <a:gd name="connsiteY10" fmla="*/ 0 h 190688"/>
                  <a:gd name="connsiteX11" fmla="*/ 491638 w 742872"/>
                  <a:gd name="connsiteY11" fmla="*/ 0 h 190688"/>
                  <a:gd name="connsiteX12" fmla="*/ 490928 w 742872"/>
                  <a:gd name="connsiteY12" fmla="*/ 16157 h 190688"/>
                  <a:gd name="connsiteX13" fmla="*/ 490928 w 742872"/>
                  <a:gd name="connsiteY13" fmla="*/ 17400 h 190688"/>
                  <a:gd name="connsiteX14" fmla="*/ 457371 w 742872"/>
                  <a:gd name="connsiteY14" fmla="*/ 9766 h 190688"/>
                  <a:gd name="connsiteX15" fmla="*/ 457726 w 742872"/>
                  <a:gd name="connsiteY15" fmla="*/ 0 h 190688"/>
                  <a:gd name="connsiteX16" fmla="*/ 457726 w 742872"/>
                  <a:gd name="connsiteY16" fmla="*/ 0 h 190688"/>
                  <a:gd name="connsiteX17" fmla="*/ 451334 w 742872"/>
                  <a:gd name="connsiteY17" fmla="*/ 0 h 190688"/>
                  <a:gd name="connsiteX18" fmla="*/ 450979 w 742872"/>
                  <a:gd name="connsiteY18" fmla="*/ 8700 h 190688"/>
                  <a:gd name="connsiteX19" fmla="*/ 412628 w 742872"/>
                  <a:gd name="connsiteY19" fmla="*/ 3728 h 190688"/>
                  <a:gd name="connsiteX20" fmla="*/ 412806 w 742872"/>
                  <a:gd name="connsiteY20" fmla="*/ 178 h 190688"/>
                  <a:gd name="connsiteX21" fmla="*/ 412628 w 742872"/>
                  <a:gd name="connsiteY21" fmla="*/ 178 h 190688"/>
                  <a:gd name="connsiteX22" fmla="*/ 406236 w 742872"/>
                  <a:gd name="connsiteY22" fmla="*/ 178 h 190688"/>
                  <a:gd name="connsiteX23" fmla="*/ 406236 w 742872"/>
                  <a:gd name="connsiteY23" fmla="*/ 3373 h 190688"/>
                  <a:gd name="connsiteX24" fmla="*/ 375165 w 742872"/>
                  <a:gd name="connsiteY24" fmla="*/ 1243 h 190688"/>
                  <a:gd name="connsiteX25" fmla="*/ 375165 w 742872"/>
                  <a:gd name="connsiteY25" fmla="*/ 355 h 190688"/>
                  <a:gd name="connsiteX26" fmla="*/ 368595 w 742872"/>
                  <a:gd name="connsiteY26" fmla="*/ 355 h 190688"/>
                  <a:gd name="connsiteX27" fmla="*/ 368595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8 h 190688"/>
                  <a:gd name="connsiteX34" fmla="*/ 286034 w 742872"/>
                  <a:gd name="connsiteY34" fmla="*/ 178 h 190688"/>
                  <a:gd name="connsiteX35" fmla="*/ 286389 w 742872"/>
                  <a:gd name="connsiteY35" fmla="*/ 8345 h 190688"/>
                  <a:gd name="connsiteX36" fmla="*/ 252832 w 742872"/>
                  <a:gd name="connsiteY36" fmla="*/ 15979 h 190688"/>
                  <a:gd name="connsiteX37" fmla="*/ 252832 w 742872"/>
                  <a:gd name="connsiteY37" fmla="*/ 14204 h 190688"/>
                  <a:gd name="connsiteX38" fmla="*/ 252300 w 742872"/>
                  <a:gd name="connsiteY38" fmla="*/ 178 h 190688"/>
                  <a:gd name="connsiteX39" fmla="*/ 252300 w 742872"/>
                  <a:gd name="connsiteY39" fmla="*/ 178 h 190688"/>
                  <a:gd name="connsiteX40" fmla="*/ 245908 w 742872"/>
                  <a:gd name="connsiteY40" fmla="*/ 178 h 190688"/>
                  <a:gd name="connsiteX41" fmla="*/ 246618 w 742872"/>
                  <a:gd name="connsiteY41" fmla="*/ 14381 h 190688"/>
                  <a:gd name="connsiteX42" fmla="*/ 246618 w 742872"/>
                  <a:gd name="connsiteY42" fmla="*/ 17933 h 190688"/>
                  <a:gd name="connsiteX43" fmla="*/ 210043 w 742872"/>
                  <a:gd name="connsiteY43" fmla="*/ 30006 h 190688"/>
                  <a:gd name="connsiteX44" fmla="*/ 210043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10 w 742872"/>
                  <a:gd name="connsiteY53" fmla="*/ 8345 h 190688"/>
                  <a:gd name="connsiteX54" fmla="*/ 735593 w 742872"/>
                  <a:gd name="connsiteY54" fmla="*/ 190689 h 190688"/>
                  <a:gd name="connsiteX55" fmla="*/ 742872 w 742872"/>
                  <a:gd name="connsiteY55" fmla="*/ 190689 h 190688"/>
                  <a:gd name="connsiteX56" fmla="*/ 540287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287" y="34090"/>
                    </a:moveTo>
                    <a:cubicBezTo>
                      <a:pt x="540287" y="30894"/>
                      <a:pt x="540287" y="26988"/>
                      <a:pt x="540287" y="25745"/>
                    </a:cubicBezTo>
                    <a:cubicBezTo>
                      <a:pt x="540465" y="17222"/>
                      <a:pt x="540997" y="8700"/>
                      <a:pt x="542063" y="178"/>
                    </a:cubicBezTo>
                    <a:lnTo>
                      <a:pt x="541885" y="178"/>
                    </a:lnTo>
                    <a:lnTo>
                      <a:pt x="535671" y="178"/>
                    </a:lnTo>
                    <a:cubicBezTo>
                      <a:pt x="534783" y="8523"/>
                      <a:pt x="534250" y="17045"/>
                      <a:pt x="534073" y="25567"/>
                    </a:cubicBezTo>
                    <a:cubicBezTo>
                      <a:pt x="534073" y="26455"/>
                      <a:pt x="534073" y="28941"/>
                      <a:pt x="534073" y="31427"/>
                    </a:cubicBezTo>
                    <a:cubicBezTo>
                      <a:pt x="522177" y="26988"/>
                      <a:pt x="509926" y="22904"/>
                      <a:pt x="497497" y="19353"/>
                    </a:cubicBezTo>
                    <a:lnTo>
                      <a:pt x="497497" y="16335"/>
                    </a:lnTo>
                    <a:cubicBezTo>
                      <a:pt x="497675" y="10831"/>
                      <a:pt x="497852" y="5504"/>
                      <a:pt x="498208" y="0"/>
                    </a:cubicBezTo>
                    <a:lnTo>
                      <a:pt x="498030" y="0"/>
                    </a:lnTo>
                    <a:lnTo>
                      <a:pt x="491638" y="0"/>
                    </a:lnTo>
                    <a:cubicBezTo>
                      <a:pt x="491283" y="5327"/>
                      <a:pt x="491105" y="10831"/>
                      <a:pt x="490928" y="16157"/>
                    </a:cubicBezTo>
                    <a:lnTo>
                      <a:pt x="490928" y="17400"/>
                    </a:lnTo>
                    <a:cubicBezTo>
                      <a:pt x="479920" y="14381"/>
                      <a:pt x="468734" y="11896"/>
                      <a:pt x="457371" y="9766"/>
                    </a:cubicBezTo>
                    <a:cubicBezTo>
                      <a:pt x="457371" y="6392"/>
                      <a:pt x="457548" y="3196"/>
                      <a:pt x="457726" y="0"/>
                    </a:cubicBezTo>
                    <a:lnTo>
                      <a:pt x="457726" y="0"/>
                    </a:lnTo>
                    <a:lnTo>
                      <a:pt x="451334" y="0"/>
                    </a:lnTo>
                    <a:cubicBezTo>
                      <a:pt x="451157" y="2841"/>
                      <a:pt x="450979" y="5682"/>
                      <a:pt x="450979" y="8700"/>
                    </a:cubicBezTo>
                    <a:cubicBezTo>
                      <a:pt x="438373" y="6569"/>
                      <a:pt x="425589" y="4794"/>
                      <a:pt x="412628" y="3728"/>
                    </a:cubicBezTo>
                    <a:lnTo>
                      <a:pt x="412806" y="178"/>
                    </a:lnTo>
                    <a:lnTo>
                      <a:pt x="412628" y="178"/>
                    </a:lnTo>
                    <a:lnTo>
                      <a:pt x="406236" y="178"/>
                    </a:lnTo>
                    <a:lnTo>
                      <a:pt x="406236" y="3373"/>
                    </a:lnTo>
                    <a:cubicBezTo>
                      <a:pt x="395938" y="2663"/>
                      <a:pt x="385640" y="1243"/>
                      <a:pt x="375165" y="1243"/>
                    </a:cubicBezTo>
                    <a:lnTo>
                      <a:pt x="375165" y="355"/>
                    </a:lnTo>
                    <a:lnTo>
                      <a:pt x="368595" y="355"/>
                    </a:lnTo>
                    <a:lnTo>
                      <a:pt x="368595" y="1243"/>
                    </a:lnTo>
                    <a:cubicBezTo>
                      <a:pt x="358120" y="1243"/>
                      <a:pt x="347822" y="1065"/>
                      <a:pt x="337524" y="1776"/>
                    </a:cubicBezTo>
                    <a:lnTo>
                      <a:pt x="337524" y="355"/>
                    </a:lnTo>
                    <a:lnTo>
                      <a:pt x="331132" y="355"/>
                    </a:lnTo>
                    <a:lnTo>
                      <a:pt x="331132" y="2308"/>
                    </a:lnTo>
                    <a:cubicBezTo>
                      <a:pt x="318171" y="3373"/>
                      <a:pt x="305387" y="5149"/>
                      <a:pt x="292781" y="7280"/>
                    </a:cubicBezTo>
                    <a:cubicBezTo>
                      <a:pt x="292781" y="4971"/>
                      <a:pt x="292604" y="2663"/>
                      <a:pt x="292426" y="178"/>
                    </a:cubicBezTo>
                    <a:lnTo>
                      <a:pt x="286034" y="178"/>
                    </a:lnTo>
                    <a:cubicBezTo>
                      <a:pt x="286034" y="2841"/>
                      <a:pt x="286212" y="5682"/>
                      <a:pt x="286389" y="8345"/>
                    </a:cubicBezTo>
                    <a:cubicBezTo>
                      <a:pt x="275026" y="10475"/>
                      <a:pt x="263841" y="13139"/>
                      <a:pt x="252832" y="15979"/>
                    </a:cubicBezTo>
                    <a:lnTo>
                      <a:pt x="252832" y="14204"/>
                    </a:lnTo>
                    <a:cubicBezTo>
                      <a:pt x="252655" y="9588"/>
                      <a:pt x="252477" y="4794"/>
                      <a:pt x="252300" y="178"/>
                    </a:cubicBezTo>
                    <a:lnTo>
                      <a:pt x="252300" y="178"/>
                    </a:lnTo>
                    <a:lnTo>
                      <a:pt x="245908" y="178"/>
                    </a:lnTo>
                    <a:cubicBezTo>
                      <a:pt x="246263" y="4794"/>
                      <a:pt x="246441" y="9588"/>
                      <a:pt x="246618" y="14381"/>
                    </a:cubicBezTo>
                    <a:lnTo>
                      <a:pt x="246618" y="17933"/>
                    </a:lnTo>
                    <a:cubicBezTo>
                      <a:pt x="234189" y="21483"/>
                      <a:pt x="222116" y="25567"/>
                      <a:pt x="210043" y="30006"/>
                    </a:cubicBezTo>
                    <a:cubicBezTo>
                      <a:pt x="210043" y="27343"/>
                      <a:pt x="210043" y="24680"/>
                      <a:pt x="210043" y="23614"/>
                    </a:cubicBezTo>
                    <a:cubicBezTo>
                      <a:pt x="209865" y="15802"/>
                      <a:pt x="209332" y="7990"/>
                      <a:pt x="208622" y="355"/>
                    </a:cubicBezTo>
                    <a:lnTo>
                      <a:pt x="208622" y="355"/>
                    </a:lnTo>
                    <a:lnTo>
                      <a:pt x="202230" y="355"/>
                    </a:lnTo>
                    <a:cubicBezTo>
                      <a:pt x="202941"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9" y="9410"/>
                      <a:pt x="368773" y="8345"/>
                    </a:cubicBezTo>
                    <a:lnTo>
                      <a:pt x="374810" y="8345"/>
                    </a:lnTo>
                    <a:cubicBezTo>
                      <a:pt x="522887" y="8345"/>
                      <a:pt x="653387" y="80075"/>
                      <a:pt x="735593" y="190689"/>
                    </a:cubicBezTo>
                    <a:lnTo>
                      <a:pt x="742872" y="190689"/>
                    </a:lnTo>
                    <a:cubicBezTo>
                      <a:pt x="691560" y="120911"/>
                      <a:pt x="621605" y="66226"/>
                      <a:pt x="540287" y="34090"/>
                    </a:cubicBezTo>
                    <a:close/>
                  </a:path>
                </a:pathLst>
              </a:custGeom>
              <a:grpFill/>
              <a:ln w="10769" cap="flat">
                <a:noFill/>
                <a:prstDash val="solid"/>
                <a:miter/>
              </a:ln>
            </p:spPr>
            <p:txBody>
              <a:bodyPr rtlCol="0" anchor="ctr"/>
              <a:lstStyle/>
              <a:p>
                <a:endParaRPr lang="en-US" dirty="0"/>
              </a:p>
            </p:txBody>
          </p:sp>
          <p:sp>
            <p:nvSpPr>
              <p:cNvPr id="1366" name="Freeform: Shape 1365">
                <a:extLst>
                  <a:ext uri="{FF2B5EF4-FFF2-40B4-BE49-F238E27FC236}">
                    <a16:creationId xmlns:a16="http://schemas.microsoft.com/office/drawing/2014/main" id="{7A16B90F-4462-4FEA-86EA-DA91E0692907}"/>
                  </a:ext>
                </a:extLst>
              </p:cNvPr>
              <p:cNvSpPr/>
              <p:nvPr/>
            </p:nvSpPr>
            <p:spPr>
              <a:xfrm>
                <a:off x="466959" y="7854628"/>
                <a:ext cx="253542" cy="97474"/>
              </a:xfrm>
              <a:custGeom>
                <a:avLst/>
                <a:gdLst>
                  <a:gd name="connsiteX0" fmla="*/ 178 w 253542"/>
                  <a:gd name="connsiteY0" fmla="*/ 6569 h 97474"/>
                  <a:gd name="connsiteX1" fmla="*/ 243955 w 253542"/>
                  <a:gd name="connsiteY1" fmla="*/ 97475 h 97474"/>
                  <a:gd name="connsiteX2" fmla="*/ 253543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69"/>
                    </a:moveTo>
                    <a:cubicBezTo>
                      <a:pt x="92682" y="6569"/>
                      <a:pt x="177906" y="41014"/>
                      <a:pt x="243955" y="97475"/>
                    </a:cubicBezTo>
                    <a:lnTo>
                      <a:pt x="253543" y="97475"/>
                    </a:lnTo>
                    <a:cubicBezTo>
                      <a:pt x="185718" y="37108"/>
                      <a:pt x="96588" y="0"/>
                      <a:pt x="0" y="0"/>
                    </a:cubicBezTo>
                    <a:lnTo>
                      <a:pt x="0" y="6569"/>
                    </a:lnTo>
                    <a:close/>
                  </a:path>
                </a:pathLst>
              </a:custGeom>
              <a:grpFill/>
              <a:ln w="10769" cap="flat">
                <a:noFill/>
                <a:prstDash val="solid"/>
                <a:miter/>
              </a:ln>
            </p:spPr>
            <p:txBody>
              <a:bodyPr rtlCol="0" anchor="ctr"/>
              <a:lstStyle/>
              <a:p>
                <a:endParaRPr lang="en-US" dirty="0"/>
              </a:p>
            </p:txBody>
          </p:sp>
          <p:sp>
            <p:nvSpPr>
              <p:cNvPr id="1367" name="Freeform: Shape 1366">
                <a:extLst>
                  <a:ext uri="{FF2B5EF4-FFF2-40B4-BE49-F238E27FC236}">
                    <a16:creationId xmlns:a16="http://schemas.microsoft.com/office/drawing/2014/main" id="{30117396-3840-4DFF-A9BC-C0CB4DEB80AF}"/>
                  </a:ext>
                </a:extLst>
              </p:cNvPr>
              <p:cNvSpPr/>
              <p:nvPr/>
            </p:nvSpPr>
            <p:spPr>
              <a:xfrm>
                <a:off x="467847"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8 w 375342"/>
                  <a:gd name="connsiteY3" fmla="*/ 178 h 190333"/>
                  <a:gd name="connsiteX4" fmla="*/ 166188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3 w 375342"/>
                  <a:gd name="connsiteY10" fmla="*/ 0 h 190333"/>
                  <a:gd name="connsiteX11" fmla="*/ 122333 w 375342"/>
                  <a:gd name="connsiteY11" fmla="*/ 0 h 190333"/>
                  <a:gd name="connsiteX12" fmla="*/ 121800 w 375342"/>
                  <a:gd name="connsiteY12" fmla="*/ 14027 h 190333"/>
                  <a:gd name="connsiteX13" fmla="*/ 121800 w 375342"/>
                  <a:gd name="connsiteY13" fmla="*/ 15802 h 190333"/>
                  <a:gd name="connsiteX14" fmla="*/ 88243 w 375342"/>
                  <a:gd name="connsiteY14" fmla="*/ 8167 h 190333"/>
                  <a:gd name="connsiteX15" fmla="*/ 88598 w 375342"/>
                  <a:gd name="connsiteY15" fmla="*/ 0 h 190333"/>
                  <a:gd name="connsiteX16" fmla="*/ 82206 w 375342"/>
                  <a:gd name="connsiteY16" fmla="*/ 0 h 190333"/>
                  <a:gd name="connsiteX17" fmla="*/ 82206 w 375342"/>
                  <a:gd name="connsiteY17" fmla="*/ 0 h 190333"/>
                  <a:gd name="connsiteX18" fmla="*/ 82028 w 375342"/>
                  <a:gd name="connsiteY18" fmla="*/ 7102 h 190333"/>
                  <a:gd name="connsiteX19" fmla="*/ 43677 w 375342"/>
                  <a:gd name="connsiteY19" fmla="*/ 2131 h 190333"/>
                  <a:gd name="connsiteX20" fmla="*/ 43855 w 375342"/>
                  <a:gd name="connsiteY20" fmla="*/ 178 h 190333"/>
                  <a:gd name="connsiteX21" fmla="*/ 37463 w 375342"/>
                  <a:gd name="connsiteY21" fmla="*/ 178 h 190333"/>
                  <a:gd name="connsiteX22" fmla="*/ 37463 w 375342"/>
                  <a:gd name="connsiteY22" fmla="*/ 178 h 190333"/>
                  <a:gd name="connsiteX23" fmla="*/ 37463 w 375342"/>
                  <a:gd name="connsiteY23" fmla="*/ 1598 h 190333"/>
                  <a:gd name="connsiteX24" fmla="*/ 6392 w 375342"/>
                  <a:gd name="connsiteY24" fmla="*/ 178 h 190333"/>
                  <a:gd name="connsiteX25" fmla="*/ 6392 w 375342"/>
                  <a:gd name="connsiteY25" fmla="*/ 0 h 190333"/>
                  <a:gd name="connsiteX26" fmla="*/ 0 w 375342"/>
                  <a:gd name="connsiteY26" fmla="*/ 0 h 190333"/>
                  <a:gd name="connsiteX27" fmla="*/ 0 w 375342"/>
                  <a:gd name="connsiteY27" fmla="*/ 3373 h 190333"/>
                  <a:gd name="connsiteX28" fmla="*/ 0 w 375342"/>
                  <a:gd name="connsiteY28" fmla="*/ 8345 h 190333"/>
                  <a:gd name="connsiteX29" fmla="*/ 3196 w 375342"/>
                  <a:gd name="connsiteY29" fmla="*/ 8345 h 190333"/>
                  <a:gd name="connsiteX30" fmla="*/ 366287 w 375342"/>
                  <a:gd name="connsiteY30" fmla="*/ 190333 h 190333"/>
                  <a:gd name="connsiteX31" fmla="*/ 375342 w 375342"/>
                  <a:gd name="connsiteY31" fmla="*/ 190333 h 190333"/>
                  <a:gd name="connsiteX32" fmla="*/ 171159 w 375342"/>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5342" h="190333">
                    <a:moveTo>
                      <a:pt x="171159" y="32314"/>
                    </a:moveTo>
                    <a:cubicBezTo>
                      <a:pt x="171159" y="29118"/>
                      <a:pt x="171159" y="24857"/>
                      <a:pt x="171159" y="23614"/>
                    </a:cubicBezTo>
                    <a:cubicBezTo>
                      <a:pt x="171337" y="15802"/>
                      <a:pt x="171869" y="7990"/>
                      <a:pt x="172579" y="178"/>
                    </a:cubicBezTo>
                    <a:lnTo>
                      <a:pt x="166188" y="178"/>
                    </a:lnTo>
                    <a:lnTo>
                      <a:pt x="166188" y="178"/>
                    </a:lnTo>
                    <a:cubicBezTo>
                      <a:pt x="165477" y="7812"/>
                      <a:pt x="164945" y="15624"/>
                      <a:pt x="164767" y="23437"/>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3" y="0"/>
                    </a:lnTo>
                    <a:lnTo>
                      <a:pt x="122333" y="0"/>
                    </a:lnTo>
                    <a:cubicBezTo>
                      <a:pt x="122155"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8"/>
                    </a:lnTo>
                    <a:lnTo>
                      <a:pt x="37463" y="178"/>
                    </a:lnTo>
                    <a:lnTo>
                      <a:pt x="37463" y="178"/>
                    </a:lnTo>
                    <a:lnTo>
                      <a:pt x="37463" y="1598"/>
                    </a:lnTo>
                    <a:cubicBezTo>
                      <a:pt x="27165" y="888"/>
                      <a:pt x="16867" y="355"/>
                      <a:pt x="6392" y="178"/>
                    </a:cubicBezTo>
                    <a:lnTo>
                      <a:pt x="6392" y="0"/>
                    </a:lnTo>
                    <a:lnTo>
                      <a:pt x="0" y="0"/>
                    </a:lnTo>
                    <a:lnTo>
                      <a:pt x="0" y="3373"/>
                    </a:lnTo>
                    <a:lnTo>
                      <a:pt x="0" y="8345"/>
                    </a:lnTo>
                    <a:lnTo>
                      <a:pt x="3196" y="8345"/>
                    </a:lnTo>
                    <a:cubicBezTo>
                      <a:pt x="151451" y="8345"/>
                      <a:pt x="283193" y="79897"/>
                      <a:pt x="366287" y="190333"/>
                    </a:cubicBezTo>
                    <a:lnTo>
                      <a:pt x="375342" y="190333"/>
                    </a:lnTo>
                    <a:cubicBezTo>
                      <a:pt x="323498" y="120202"/>
                      <a:pt x="253187" y="64628"/>
                      <a:pt x="171159" y="32314"/>
                    </a:cubicBezTo>
                    <a:close/>
                  </a:path>
                </a:pathLst>
              </a:custGeom>
              <a:grpFill/>
              <a:ln w="10769" cap="flat">
                <a:noFill/>
                <a:prstDash val="solid"/>
                <a:miter/>
              </a:ln>
            </p:spPr>
            <p:txBody>
              <a:bodyPr rtlCol="0" anchor="ctr"/>
              <a:lstStyle/>
              <a:p>
                <a:endParaRPr lang="en-US" dirty="0"/>
              </a:p>
            </p:txBody>
          </p:sp>
          <p:sp>
            <p:nvSpPr>
              <p:cNvPr id="1368" name="Freeform: Shape 1367">
                <a:extLst>
                  <a:ext uri="{FF2B5EF4-FFF2-40B4-BE49-F238E27FC236}">
                    <a16:creationId xmlns:a16="http://schemas.microsoft.com/office/drawing/2014/main" id="{321FB196-CEF9-44BD-BB5B-79F01F6A1007}"/>
                  </a:ext>
                </a:extLst>
              </p:cNvPr>
              <p:cNvSpPr/>
              <p:nvPr/>
            </p:nvSpPr>
            <p:spPr>
              <a:xfrm>
                <a:off x="466959" y="7809530"/>
                <a:ext cx="319768" cy="142394"/>
              </a:xfrm>
              <a:custGeom>
                <a:avLst/>
                <a:gdLst>
                  <a:gd name="connsiteX0" fmla="*/ 0 w 319768"/>
                  <a:gd name="connsiteY0" fmla="*/ 0 h 142394"/>
                  <a:gd name="connsiteX1" fmla="*/ 0 w 319768"/>
                  <a:gd name="connsiteY1" fmla="*/ 6392 h 142394"/>
                  <a:gd name="connsiteX2" fmla="*/ 294557 w 319768"/>
                  <a:gd name="connsiteY2" fmla="*/ 124995 h 142394"/>
                  <a:gd name="connsiteX3" fmla="*/ 310891 w 319768"/>
                  <a:gd name="connsiteY3" fmla="*/ 142395 h 142394"/>
                  <a:gd name="connsiteX4" fmla="*/ 319769 w 319768"/>
                  <a:gd name="connsiteY4" fmla="*/ 142395 h 142394"/>
                  <a:gd name="connsiteX5" fmla="*/ 299173 w 319768"/>
                  <a:gd name="connsiteY5" fmla="*/ 120201 h 142394"/>
                  <a:gd name="connsiteX6" fmla="*/ 0 w 319768"/>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8" h="142394">
                    <a:moveTo>
                      <a:pt x="0" y="0"/>
                    </a:moveTo>
                    <a:lnTo>
                      <a:pt x="0" y="6392"/>
                    </a:lnTo>
                    <a:cubicBezTo>
                      <a:pt x="109371" y="6392"/>
                      <a:pt x="216257" y="48471"/>
                      <a:pt x="294557" y="124995"/>
                    </a:cubicBezTo>
                    <a:cubicBezTo>
                      <a:pt x="300238" y="130499"/>
                      <a:pt x="305387" y="136536"/>
                      <a:pt x="310891"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1369" name="Freeform: Shape 1368">
                <a:extLst>
                  <a:ext uri="{FF2B5EF4-FFF2-40B4-BE49-F238E27FC236}">
                    <a16:creationId xmlns:a16="http://schemas.microsoft.com/office/drawing/2014/main" id="{971D6549-2082-4C2B-A373-3773691C197D}"/>
                  </a:ext>
                </a:extLst>
              </p:cNvPr>
              <p:cNvSpPr/>
              <p:nvPr/>
            </p:nvSpPr>
            <p:spPr>
              <a:xfrm>
                <a:off x="466959" y="7903454"/>
                <a:ext cx="176840" cy="48648"/>
              </a:xfrm>
              <a:custGeom>
                <a:avLst/>
                <a:gdLst>
                  <a:gd name="connsiteX0" fmla="*/ 178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8" y="6392"/>
                    </a:moveTo>
                    <a:cubicBezTo>
                      <a:pt x="58237" y="6392"/>
                      <a:pt x="113277" y="21838"/>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370" name="Freeform: Shape 1369">
                <a:extLst>
                  <a:ext uri="{FF2B5EF4-FFF2-40B4-BE49-F238E27FC236}">
                    <a16:creationId xmlns:a16="http://schemas.microsoft.com/office/drawing/2014/main" id="{AD29A684-42CB-464D-B514-B43F1BD9C9B0}"/>
                  </a:ext>
                </a:extLst>
              </p:cNvPr>
              <p:cNvSpPr/>
              <p:nvPr/>
            </p:nvSpPr>
            <p:spPr>
              <a:xfrm>
                <a:off x="2127592" y="7903454"/>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532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532" y="6392"/>
                    </a:cubicBezTo>
                    <a:lnTo>
                      <a:pt x="177196" y="6392"/>
                    </a:lnTo>
                    <a:close/>
                  </a:path>
                </a:pathLst>
              </a:custGeom>
              <a:grpFill/>
              <a:ln w="10769" cap="flat">
                <a:noFill/>
                <a:prstDash val="solid"/>
                <a:miter/>
              </a:ln>
            </p:spPr>
            <p:txBody>
              <a:bodyPr rtlCol="0" anchor="ctr"/>
              <a:lstStyle/>
              <a:p>
                <a:endParaRPr lang="en-US" dirty="0"/>
              </a:p>
            </p:txBody>
          </p:sp>
          <p:sp>
            <p:nvSpPr>
              <p:cNvPr id="1371" name="Freeform: Shape 1370">
                <a:extLst>
                  <a:ext uri="{FF2B5EF4-FFF2-40B4-BE49-F238E27FC236}">
                    <a16:creationId xmlns:a16="http://schemas.microsoft.com/office/drawing/2014/main" id="{3D64F821-FEE4-4BD3-B32E-6DAA4DADC017}"/>
                  </a:ext>
                </a:extLst>
              </p:cNvPr>
              <p:cNvSpPr/>
              <p:nvPr/>
            </p:nvSpPr>
            <p:spPr>
              <a:xfrm>
                <a:off x="1931043" y="7761592"/>
                <a:ext cx="373922" cy="190511"/>
              </a:xfrm>
              <a:custGeom>
                <a:avLst/>
                <a:gdLst>
                  <a:gd name="connsiteX0" fmla="*/ 373389 w 373922"/>
                  <a:gd name="connsiteY0" fmla="*/ 8877 h 190511"/>
                  <a:gd name="connsiteX1" fmla="*/ 373922 w 373922"/>
                  <a:gd name="connsiteY1" fmla="*/ 8877 h 190511"/>
                  <a:gd name="connsiteX2" fmla="*/ 373922 w 373922"/>
                  <a:gd name="connsiteY2" fmla="*/ 5682 h 190511"/>
                  <a:gd name="connsiteX3" fmla="*/ 373922 w 373922"/>
                  <a:gd name="connsiteY3" fmla="*/ 178 h 190511"/>
                  <a:gd name="connsiteX4" fmla="*/ 373744 w 373922"/>
                  <a:gd name="connsiteY4" fmla="*/ 178 h 190511"/>
                  <a:gd name="connsiteX5" fmla="*/ 367352 w 373922"/>
                  <a:gd name="connsiteY5" fmla="*/ 178 h 190511"/>
                  <a:gd name="connsiteX6" fmla="*/ 367352 w 373922"/>
                  <a:gd name="connsiteY6" fmla="*/ 1953 h 190511"/>
                  <a:gd name="connsiteX7" fmla="*/ 336281 w 373922"/>
                  <a:gd name="connsiteY7" fmla="*/ 3196 h 190511"/>
                  <a:gd name="connsiteX8" fmla="*/ 336281 w 373922"/>
                  <a:gd name="connsiteY8" fmla="*/ 1776 h 190511"/>
                  <a:gd name="connsiteX9" fmla="*/ 336281 w 373922"/>
                  <a:gd name="connsiteY9" fmla="*/ 178 h 190511"/>
                  <a:gd name="connsiteX10" fmla="*/ 329889 w 373922"/>
                  <a:gd name="connsiteY10" fmla="*/ 178 h 190511"/>
                  <a:gd name="connsiteX11" fmla="*/ 329712 w 373922"/>
                  <a:gd name="connsiteY11" fmla="*/ 178 h 190511"/>
                  <a:gd name="connsiteX12" fmla="*/ 329889 w 373922"/>
                  <a:gd name="connsiteY12" fmla="*/ 1953 h 190511"/>
                  <a:gd name="connsiteX13" fmla="*/ 329889 w 373922"/>
                  <a:gd name="connsiteY13" fmla="*/ 3728 h 190511"/>
                  <a:gd name="connsiteX14" fmla="*/ 291361 w 373922"/>
                  <a:gd name="connsiteY14" fmla="*/ 8700 h 190511"/>
                  <a:gd name="connsiteX15" fmla="*/ 291006 w 373922"/>
                  <a:gd name="connsiteY15" fmla="*/ 0 h 190511"/>
                  <a:gd name="connsiteX16" fmla="*/ 284614 w 373922"/>
                  <a:gd name="connsiteY16" fmla="*/ 0 h 190511"/>
                  <a:gd name="connsiteX17" fmla="*/ 284614 w 373922"/>
                  <a:gd name="connsiteY17" fmla="*/ 0 h 190511"/>
                  <a:gd name="connsiteX18" fmla="*/ 284969 w 373922"/>
                  <a:gd name="connsiteY18" fmla="*/ 9766 h 190511"/>
                  <a:gd name="connsiteX19" fmla="*/ 251412 w 373922"/>
                  <a:gd name="connsiteY19" fmla="*/ 17400 h 190511"/>
                  <a:gd name="connsiteX20" fmla="*/ 251412 w 373922"/>
                  <a:gd name="connsiteY20" fmla="*/ 16157 h 190511"/>
                  <a:gd name="connsiteX21" fmla="*/ 250702 w 373922"/>
                  <a:gd name="connsiteY21" fmla="*/ 0 h 190511"/>
                  <a:gd name="connsiteX22" fmla="*/ 244310 w 373922"/>
                  <a:gd name="connsiteY22" fmla="*/ 0 h 190511"/>
                  <a:gd name="connsiteX23" fmla="*/ 244310 w 373922"/>
                  <a:gd name="connsiteY23" fmla="*/ 0 h 190511"/>
                  <a:gd name="connsiteX24" fmla="*/ 245020 w 373922"/>
                  <a:gd name="connsiteY24" fmla="*/ 16335 h 190511"/>
                  <a:gd name="connsiteX25" fmla="*/ 245020 w 373922"/>
                  <a:gd name="connsiteY25" fmla="*/ 19353 h 190511"/>
                  <a:gd name="connsiteX26" fmla="*/ 208622 w 373922"/>
                  <a:gd name="connsiteY26" fmla="*/ 31427 h 190511"/>
                  <a:gd name="connsiteX27" fmla="*/ 208622 w 373922"/>
                  <a:gd name="connsiteY27" fmla="*/ 25567 h 190511"/>
                  <a:gd name="connsiteX28" fmla="*/ 207024 w 373922"/>
                  <a:gd name="connsiteY28" fmla="*/ 178 h 190511"/>
                  <a:gd name="connsiteX29" fmla="*/ 200810 w 373922"/>
                  <a:gd name="connsiteY29" fmla="*/ 178 h 190511"/>
                  <a:gd name="connsiteX30" fmla="*/ 200632 w 373922"/>
                  <a:gd name="connsiteY30" fmla="*/ 178 h 190511"/>
                  <a:gd name="connsiteX31" fmla="*/ 202408 w 373922"/>
                  <a:gd name="connsiteY31" fmla="*/ 25745 h 190511"/>
                  <a:gd name="connsiteX32" fmla="*/ 202408 w 373922"/>
                  <a:gd name="connsiteY32" fmla="*/ 34090 h 190511"/>
                  <a:gd name="connsiteX33" fmla="*/ 0 w 373922"/>
                  <a:gd name="connsiteY33" fmla="*/ 190511 h 190511"/>
                  <a:gd name="connsiteX34" fmla="*/ 9233 w 373922"/>
                  <a:gd name="connsiteY34" fmla="*/ 190511 h 190511"/>
                  <a:gd name="connsiteX35" fmla="*/ 373389 w 373922"/>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2" h="190511">
                    <a:moveTo>
                      <a:pt x="373389" y="8877"/>
                    </a:moveTo>
                    <a:lnTo>
                      <a:pt x="373922" y="8877"/>
                    </a:lnTo>
                    <a:lnTo>
                      <a:pt x="373922" y="5682"/>
                    </a:lnTo>
                    <a:cubicBezTo>
                      <a:pt x="373922" y="3906"/>
                      <a:pt x="373922" y="1953"/>
                      <a:pt x="373922" y="178"/>
                    </a:cubicBezTo>
                    <a:lnTo>
                      <a:pt x="373744" y="178"/>
                    </a:lnTo>
                    <a:lnTo>
                      <a:pt x="367352" y="178"/>
                    </a:lnTo>
                    <a:lnTo>
                      <a:pt x="367352" y="1953"/>
                    </a:lnTo>
                    <a:cubicBezTo>
                      <a:pt x="356877" y="1953"/>
                      <a:pt x="346579" y="2486"/>
                      <a:pt x="336281" y="3196"/>
                    </a:cubicBezTo>
                    <a:lnTo>
                      <a:pt x="336281" y="1776"/>
                    </a:lnTo>
                    <a:lnTo>
                      <a:pt x="336281" y="178"/>
                    </a:lnTo>
                    <a:lnTo>
                      <a:pt x="329889" y="178"/>
                    </a:lnTo>
                    <a:lnTo>
                      <a:pt x="329712" y="178"/>
                    </a:lnTo>
                    <a:lnTo>
                      <a:pt x="329889" y="1953"/>
                    </a:lnTo>
                    <a:lnTo>
                      <a:pt x="329889" y="3728"/>
                    </a:lnTo>
                    <a:cubicBezTo>
                      <a:pt x="316928" y="4971"/>
                      <a:pt x="304144" y="6569"/>
                      <a:pt x="291361" y="8700"/>
                    </a:cubicBezTo>
                    <a:cubicBezTo>
                      <a:pt x="291361" y="5859"/>
                      <a:pt x="291183" y="2841"/>
                      <a:pt x="291006" y="0"/>
                    </a:cubicBezTo>
                    <a:lnTo>
                      <a:pt x="284614" y="0"/>
                    </a:lnTo>
                    <a:lnTo>
                      <a:pt x="284614" y="0"/>
                    </a:lnTo>
                    <a:cubicBezTo>
                      <a:pt x="284791" y="3196"/>
                      <a:pt x="284969" y="6569"/>
                      <a:pt x="284969" y="9766"/>
                    </a:cubicBezTo>
                    <a:cubicBezTo>
                      <a:pt x="273606" y="11896"/>
                      <a:pt x="262420" y="14381"/>
                      <a:pt x="251412" y="17400"/>
                    </a:cubicBezTo>
                    <a:lnTo>
                      <a:pt x="251412" y="16157"/>
                    </a:lnTo>
                    <a:cubicBezTo>
                      <a:pt x="251234" y="10831"/>
                      <a:pt x="251057" y="5327"/>
                      <a:pt x="250702" y="0"/>
                    </a:cubicBezTo>
                    <a:lnTo>
                      <a:pt x="244310" y="0"/>
                    </a:lnTo>
                    <a:lnTo>
                      <a:pt x="244310" y="0"/>
                    </a:lnTo>
                    <a:cubicBezTo>
                      <a:pt x="244665" y="5327"/>
                      <a:pt x="244843" y="10831"/>
                      <a:pt x="245020" y="16335"/>
                    </a:cubicBezTo>
                    <a:lnTo>
                      <a:pt x="245020" y="19353"/>
                    </a:lnTo>
                    <a:cubicBezTo>
                      <a:pt x="232591" y="22904"/>
                      <a:pt x="220518" y="26810"/>
                      <a:pt x="208622" y="31427"/>
                    </a:cubicBezTo>
                    <a:cubicBezTo>
                      <a:pt x="208622" y="28941"/>
                      <a:pt x="208622" y="26455"/>
                      <a:pt x="208622" y="25567"/>
                    </a:cubicBezTo>
                    <a:cubicBezTo>
                      <a:pt x="208445" y="17045"/>
                      <a:pt x="207912" y="8523"/>
                      <a:pt x="207024" y="178"/>
                    </a:cubicBezTo>
                    <a:lnTo>
                      <a:pt x="200810" y="178"/>
                    </a:lnTo>
                    <a:lnTo>
                      <a:pt x="200632" y="178"/>
                    </a:lnTo>
                    <a:cubicBezTo>
                      <a:pt x="201520" y="8523"/>
                      <a:pt x="202230" y="17045"/>
                      <a:pt x="202408" y="25745"/>
                    </a:cubicBezTo>
                    <a:cubicBezTo>
                      <a:pt x="202408" y="27165"/>
                      <a:pt x="202408" y="31071"/>
                      <a:pt x="202408" y="34090"/>
                    </a:cubicBezTo>
                    <a:cubicBezTo>
                      <a:pt x="121090" y="66226"/>
                      <a:pt x="51135" y="120911"/>
                      <a:pt x="0" y="190511"/>
                    </a:cubicBezTo>
                    <a:lnTo>
                      <a:pt x="9233" y="190511"/>
                    </a:lnTo>
                    <a:cubicBezTo>
                      <a:pt x="92682" y="80253"/>
                      <a:pt x="225489" y="8877"/>
                      <a:pt x="373389" y="8877"/>
                    </a:cubicBezTo>
                    <a:close/>
                  </a:path>
                </a:pathLst>
              </a:custGeom>
              <a:grpFill/>
              <a:ln w="10769" cap="flat">
                <a:noFill/>
                <a:prstDash val="solid"/>
                <a:miter/>
              </a:ln>
            </p:spPr>
            <p:txBody>
              <a:bodyPr rtlCol="0" anchor="ctr"/>
              <a:lstStyle/>
              <a:p>
                <a:endParaRPr lang="en-US" dirty="0"/>
              </a:p>
            </p:txBody>
          </p:sp>
          <p:sp>
            <p:nvSpPr>
              <p:cNvPr id="1372" name="Freeform: Shape 1371">
                <a:extLst>
                  <a:ext uri="{FF2B5EF4-FFF2-40B4-BE49-F238E27FC236}">
                    <a16:creationId xmlns:a16="http://schemas.microsoft.com/office/drawing/2014/main" id="{7EDB371C-CB67-4D49-9321-159A6A3EE2CC}"/>
                  </a:ext>
                </a:extLst>
              </p:cNvPr>
              <p:cNvSpPr/>
              <p:nvPr/>
            </p:nvSpPr>
            <p:spPr>
              <a:xfrm>
                <a:off x="1134017" y="7854628"/>
                <a:ext cx="503889" cy="97474"/>
              </a:xfrm>
              <a:custGeom>
                <a:avLst/>
                <a:gdLst>
                  <a:gd name="connsiteX0" fmla="*/ 0 w 503889"/>
                  <a:gd name="connsiteY0" fmla="*/ 97475 h 97474"/>
                  <a:gd name="connsiteX1" fmla="*/ 9588 w 503889"/>
                  <a:gd name="connsiteY1" fmla="*/ 97475 h 97474"/>
                  <a:gd name="connsiteX2" fmla="*/ 251945 w 503889"/>
                  <a:gd name="connsiteY2" fmla="*/ 6569 h 97474"/>
                  <a:gd name="connsiteX3" fmla="*/ 494301 w 503889"/>
                  <a:gd name="connsiteY3" fmla="*/ 97475 h 97474"/>
                  <a:gd name="connsiteX4" fmla="*/ 503889 w 503889"/>
                  <a:gd name="connsiteY4" fmla="*/ 97475 h 97474"/>
                  <a:gd name="connsiteX5" fmla="*/ 251945 w 503889"/>
                  <a:gd name="connsiteY5" fmla="*/ 0 h 97474"/>
                  <a:gd name="connsiteX6" fmla="*/ 0 w 503889"/>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9" h="97474">
                    <a:moveTo>
                      <a:pt x="0" y="97475"/>
                    </a:moveTo>
                    <a:lnTo>
                      <a:pt x="9588" y="97475"/>
                    </a:lnTo>
                    <a:cubicBezTo>
                      <a:pt x="74749" y="41014"/>
                      <a:pt x="159441" y="6569"/>
                      <a:pt x="251945" y="6569"/>
                    </a:cubicBezTo>
                    <a:cubicBezTo>
                      <a:pt x="344448" y="6569"/>
                      <a:pt x="428963" y="41014"/>
                      <a:pt x="494301" y="97475"/>
                    </a:cubicBezTo>
                    <a:lnTo>
                      <a:pt x="503889" y="97475"/>
                    </a:lnTo>
                    <a:cubicBezTo>
                      <a:pt x="436775" y="37108"/>
                      <a:pt x="348532" y="0"/>
                      <a:pt x="251945" y="0"/>
                    </a:cubicBezTo>
                    <a:cubicBezTo>
                      <a:pt x="155357" y="0"/>
                      <a:pt x="67114" y="37108"/>
                      <a:pt x="0" y="97475"/>
                    </a:cubicBezTo>
                    <a:close/>
                  </a:path>
                </a:pathLst>
              </a:custGeom>
              <a:grpFill/>
              <a:ln w="10769" cap="flat">
                <a:noFill/>
                <a:prstDash val="solid"/>
                <a:miter/>
              </a:ln>
            </p:spPr>
            <p:txBody>
              <a:bodyPr rtlCol="0" anchor="ctr"/>
              <a:lstStyle/>
              <a:p>
                <a:endParaRPr lang="en-US" dirty="0"/>
              </a:p>
            </p:txBody>
          </p:sp>
          <p:sp>
            <p:nvSpPr>
              <p:cNvPr id="1373" name="Freeform: Shape 1372">
                <a:extLst>
                  <a:ext uri="{FF2B5EF4-FFF2-40B4-BE49-F238E27FC236}">
                    <a16:creationId xmlns:a16="http://schemas.microsoft.com/office/drawing/2014/main" id="{D62ECA5C-8825-4604-B5A3-B661EA6C3004}"/>
                  </a:ext>
                </a:extLst>
              </p:cNvPr>
              <p:cNvSpPr/>
              <p:nvPr/>
            </p:nvSpPr>
            <p:spPr>
              <a:xfrm>
                <a:off x="1072052" y="7809530"/>
                <a:ext cx="630305" cy="142394"/>
              </a:xfrm>
              <a:custGeom>
                <a:avLst/>
                <a:gdLst>
                  <a:gd name="connsiteX0" fmla="*/ 313910 w 630305"/>
                  <a:gd name="connsiteY0" fmla="*/ 0 h 142394"/>
                  <a:gd name="connsiteX1" fmla="*/ 0 w 630305"/>
                  <a:gd name="connsiteY1" fmla="*/ 142395 h 142394"/>
                  <a:gd name="connsiteX2" fmla="*/ 8878 w 630305"/>
                  <a:gd name="connsiteY2" fmla="*/ 142395 h 142394"/>
                  <a:gd name="connsiteX3" fmla="*/ 314087 w 630305"/>
                  <a:gd name="connsiteY3" fmla="*/ 6392 h 142394"/>
                  <a:gd name="connsiteX4" fmla="*/ 605093 w 630305"/>
                  <a:gd name="connsiteY4" fmla="*/ 124995 h 142394"/>
                  <a:gd name="connsiteX5" fmla="*/ 621428 w 630305"/>
                  <a:gd name="connsiteY5" fmla="*/ 142395 h 142394"/>
                  <a:gd name="connsiteX6" fmla="*/ 630305 w 630305"/>
                  <a:gd name="connsiteY6" fmla="*/ 142395 h 142394"/>
                  <a:gd name="connsiteX7" fmla="*/ 609709 w 630305"/>
                  <a:gd name="connsiteY7" fmla="*/ 120201 h 142394"/>
                  <a:gd name="connsiteX8" fmla="*/ 313910 w 630305"/>
                  <a:gd name="connsiteY8"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4">
                    <a:moveTo>
                      <a:pt x="313910" y="0"/>
                    </a:moveTo>
                    <a:cubicBezTo>
                      <a:pt x="189979" y="0"/>
                      <a:pt x="77767" y="55395"/>
                      <a:pt x="0" y="142395"/>
                    </a:cubicBezTo>
                    <a:lnTo>
                      <a:pt x="8878" y="142395"/>
                    </a:lnTo>
                    <a:cubicBezTo>
                      <a:pt x="85402" y="59124"/>
                      <a:pt x="194063" y="6392"/>
                      <a:pt x="314087" y="6392"/>
                    </a:cubicBezTo>
                    <a:cubicBezTo>
                      <a:pt x="423459" y="6392"/>
                      <a:pt x="526793" y="48471"/>
                      <a:pt x="605093" y="124995"/>
                    </a:cubicBezTo>
                    <a:cubicBezTo>
                      <a:pt x="610775" y="130499"/>
                      <a:pt x="615924" y="136536"/>
                      <a:pt x="621428" y="142395"/>
                    </a:cubicBezTo>
                    <a:lnTo>
                      <a:pt x="630305" y="142395"/>
                    </a:lnTo>
                    <a:cubicBezTo>
                      <a:pt x="623558" y="134938"/>
                      <a:pt x="616989" y="127303"/>
                      <a:pt x="609709" y="120201"/>
                    </a:cubicBezTo>
                    <a:cubicBezTo>
                      <a:pt x="529812" y="42790"/>
                      <a:pt x="425057" y="0"/>
                      <a:pt x="313910" y="0"/>
                    </a:cubicBezTo>
                    <a:close/>
                  </a:path>
                </a:pathLst>
              </a:custGeom>
              <a:grpFill/>
              <a:ln w="10769" cap="flat">
                <a:noFill/>
                <a:prstDash val="solid"/>
                <a:miter/>
              </a:ln>
            </p:spPr>
            <p:txBody>
              <a:bodyPr rtlCol="0" anchor="ctr"/>
              <a:lstStyle/>
              <a:p>
                <a:endParaRPr lang="en-US" dirty="0"/>
              </a:p>
            </p:txBody>
          </p:sp>
          <p:sp>
            <p:nvSpPr>
              <p:cNvPr id="1374" name="Freeform: Shape 1373">
                <a:extLst>
                  <a:ext uri="{FF2B5EF4-FFF2-40B4-BE49-F238E27FC236}">
                    <a16:creationId xmlns:a16="http://schemas.microsoft.com/office/drawing/2014/main" id="{03A98D7E-85B5-4C02-9BC1-9710631DC921}"/>
                  </a:ext>
                </a:extLst>
              </p:cNvPr>
              <p:cNvSpPr/>
              <p:nvPr/>
            </p:nvSpPr>
            <p:spPr>
              <a:xfrm>
                <a:off x="1211962" y="7903454"/>
                <a:ext cx="348177" cy="48648"/>
              </a:xfrm>
              <a:custGeom>
                <a:avLst/>
                <a:gdLst>
                  <a:gd name="connsiteX0" fmla="*/ 0 w 348177"/>
                  <a:gd name="connsiteY0" fmla="*/ 48648 h 48648"/>
                  <a:gd name="connsiteX1" fmla="*/ 12606 w 348177"/>
                  <a:gd name="connsiteY1" fmla="*/ 48648 h 48648"/>
                  <a:gd name="connsiteX2" fmla="*/ 174000 w 348177"/>
                  <a:gd name="connsiteY2" fmla="*/ 6392 h 48648"/>
                  <a:gd name="connsiteX3" fmla="*/ 334506 w 348177"/>
                  <a:gd name="connsiteY3" fmla="*/ 48648 h 48648"/>
                  <a:gd name="connsiteX4" fmla="*/ 348177 w 348177"/>
                  <a:gd name="connsiteY4" fmla="*/ 48648 h 48648"/>
                  <a:gd name="connsiteX5" fmla="*/ 174000 w 348177"/>
                  <a:gd name="connsiteY5" fmla="*/ 0 h 48648"/>
                  <a:gd name="connsiteX6" fmla="*/ 0 w 348177"/>
                  <a:gd name="connsiteY6" fmla="*/ 48648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8"/>
                    </a:moveTo>
                    <a:lnTo>
                      <a:pt x="12606" y="48648"/>
                    </a:lnTo>
                    <a:cubicBezTo>
                      <a:pt x="61433" y="21306"/>
                      <a:pt x="116651" y="6392"/>
                      <a:pt x="174000" y="6392"/>
                    </a:cubicBezTo>
                    <a:cubicBezTo>
                      <a:pt x="232059" y="6392"/>
                      <a:pt x="286745" y="21838"/>
                      <a:pt x="334506" y="48648"/>
                    </a:cubicBezTo>
                    <a:lnTo>
                      <a:pt x="348177" y="48648"/>
                    </a:lnTo>
                    <a:cubicBezTo>
                      <a:pt x="295977" y="17222"/>
                      <a:pt x="236320" y="0"/>
                      <a:pt x="174000" y="0"/>
                    </a:cubicBezTo>
                    <a:cubicBezTo>
                      <a:pt x="111679" y="0"/>
                      <a:pt x="52022" y="17045"/>
                      <a:pt x="0" y="48648"/>
                    </a:cubicBezTo>
                    <a:close/>
                  </a:path>
                </a:pathLst>
              </a:custGeom>
              <a:grpFill/>
              <a:ln w="10769" cap="flat">
                <a:noFill/>
                <a:prstDash val="solid"/>
                <a:miter/>
              </a:ln>
            </p:spPr>
            <p:txBody>
              <a:bodyPr rtlCol="0" anchor="ctr"/>
              <a:lstStyle/>
              <a:p>
                <a:endParaRPr lang="en-US" dirty="0"/>
              </a:p>
            </p:txBody>
          </p:sp>
          <p:sp>
            <p:nvSpPr>
              <p:cNvPr id="1375" name="Freeform: Shape 1374">
                <a:extLst>
                  <a:ext uri="{FF2B5EF4-FFF2-40B4-BE49-F238E27FC236}">
                    <a16:creationId xmlns:a16="http://schemas.microsoft.com/office/drawing/2014/main" id="{A225CA3A-E22A-4D02-8A43-B2F5BC2A4B66}"/>
                  </a:ext>
                </a:extLst>
              </p:cNvPr>
              <p:cNvSpPr/>
              <p:nvPr/>
            </p:nvSpPr>
            <p:spPr>
              <a:xfrm>
                <a:off x="1989102"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6112" y="59124"/>
                      <a:pt x="195661" y="6392"/>
                      <a:pt x="315685" y="6392"/>
                    </a:cubicBezTo>
                    <a:close/>
                  </a:path>
                </a:pathLst>
              </a:custGeom>
              <a:grpFill/>
              <a:ln w="10769" cap="flat">
                <a:noFill/>
                <a:prstDash val="solid"/>
                <a:miter/>
              </a:ln>
            </p:spPr>
            <p:txBody>
              <a:bodyPr rtlCol="0" anchor="ctr"/>
              <a:lstStyle/>
              <a:p>
                <a:endParaRPr lang="en-US" dirty="0"/>
              </a:p>
            </p:txBody>
          </p:sp>
          <p:sp>
            <p:nvSpPr>
              <p:cNvPr id="1376" name="Freeform: Shape 1375">
                <a:extLst>
                  <a:ext uri="{FF2B5EF4-FFF2-40B4-BE49-F238E27FC236}">
                    <a16:creationId xmlns:a16="http://schemas.microsoft.com/office/drawing/2014/main" id="{65E01119-8E16-4A6C-9952-6DB1D74FE0B5}"/>
                  </a:ext>
                </a:extLst>
              </p:cNvPr>
              <p:cNvSpPr/>
              <p:nvPr/>
            </p:nvSpPr>
            <p:spPr>
              <a:xfrm>
                <a:off x="2051245" y="7854628"/>
                <a:ext cx="253542" cy="97474"/>
              </a:xfrm>
              <a:custGeom>
                <a:avLst/>
                <a:gdLst>
                  <a:gd name="connsiteX0" fmla="*/ 253542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4"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377" name="Freeform: Shape 1376">
                <a:extLst>
                  <a:ext uri="{FF2B5EF4-FFF2-40B4-BE49-F238E27FC236}">
                    <a16:creationId xmlns:a16="http://schemas.microsoft.com/office/drawing/2014/main" id="{89ECD3F9-8D76-4CB1-88AE-1AFB20DEE605}"/>
                  </a:ext>
                </a:extLst>
              </p:cNvPr>
              <p:cNvSpPr/>
              <p:nvPr/>
            </p:nvSpPr>
            <p:spPr>
              <a:xfrm>
                <a:off x="3196" y="3818564"/>
                <a:ext cx="296687" cy="267212"/>
              </a:xfrm>
              <a:custGeom>
                <a:avLst/>
                <a:gdLst>
                  <a:gd name="connsiteX0" fmla="*/ 290296 w 296687"/>
                  <a:gd name="connsiteY0" fmla="*/ 267212 h 267212"/>
                  <a:gd name="connsiteX1" fmla="*/ 296510 w 296687"/>
                  <a:gd name="connsiteY1" fmla="*/ 267212 h 267212"/>
                  <a:gd name="connsiteX2" fmla="*/ 296687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7" y="267212"/>
                    </a:lnTo>
                    <a:cubicBezTo>
                      <a:pt x="281773" y="117893"/>
                      <a:pt x="154469" y="0"/>
                      <a:pt x="2486" y="0"/>
                    </a:cubicBezTo>
                    <a:lnTo>
                      <a:pt x="0" y="177"/>
                    </a:lnTo>
                    <a:lnTo>
                      <a:pt x="0" y="6569"/>
                    </a:lnTo>
                    <a:lnTo>
                      <a:pt x="2486" y="6392"/>
                    </a:lnTo>
                    <a:cubicBezTo>
                      <a:pt x="151096" y="6392"/>
                      <a:pt x="275381" y="121444"/>
                      <a:pt x="290296" y="267212"/>
                    </a:cubicBezTo>
                    <a:close/>
                  </a:path>
                </a:pathLst>
              </a:custGeom>
              <a:grpFill/>
              <a:ln w="10769" cap="flat">
                <a:noFill/>
                <a:prstDash val="solid"/>
                <a:miter/>
              </a:ln>
            </p:spPr>
            <p:txBody>
              <a:bodyPr rtlCol="0" anchor="ctr"/>
              <a:lstStyle/>
              <a:p>
                <a:endParaRPr lang="en-US" dirty="0"/>
              </a:p>
            </p:txBody>
          </p:sp>
          <p:sp>
            <p:nvSpPr>
              <p:cNvPr id="1378" name="Freeform: Shape 1377">
                <a:extLst>
                  <a:ext uri="{FF2B5EF4-FFF2-40B4-BE49-F238E27FC236}">
                    <a16:creationId xmlns:a16="http://schemas.microsoft.com/office/drawing/2014/main" id="{E54B61B2-EB37-44D6-8E0B-5CFA87BA3A9E}"/>
                  </a:ext>
                </a:extLst>
              </p:cNvPr>
              <p:cNvSpPr/>
              <p:nvPr/>
            </p:nvSpPr>
            <p:spPr>
              <a:xfrm>
                <a:off x="3196" y="3674039"/>
                <a:ext cx="425944" cy="411738"/>
              </a:xfrm>
              <a:custGeom>
                <a:avLst/>
                <a:gdLst>
                  <a:gd name="connsiteX0" fmla="*/ 293491 w 425944"/>
                  <a:gd name="connsiteY0" fmla="*/ 123930 h 411738"/>
                  <a:gd name="connsiteX1" fmla="*/ 419552 w 425944"/>
                  <a:gd name="connsiteY1" fmla="*/ 411561 h 411738"/>
                  <a:gd name="connsiteX2" fmla="*/ 419552 w 425944"/>
                  <a:gd name="connsiteY2" fmla="*/ 411738 h 411738"/>
                  <a:gd name="connsiteX3" fmla="*/ 425944 w 425944"/>
                  <a:gd name="connsiteY3" fmla="*/ 411738 h 411738"/>
                  <a:gd name="connsiteX4" fmla="*/ 425944 w 425944"/>
                  <a:gd name="connsiteY4" fmla="*/ 411738 h 411738"/>
                  <a:gd name="connsiteX5" fmla="*/ 425944 w 425944"/>
                  <a:gd name="connsiteY5" fmla="*/ 411383 h 411738"/>
                  <a:gd name="connsiteX6" fmla="*/ 297930 w 425944"/>
                  <a:gd name="connsiteY6" fmla="*/ 119314 h 411738"/>
                  <a:gd name="connsiteX7" fmla="*/ 25390 w 425944"/>
                  <a:gd name="connsiteY7" fmla="*/ 0 h 411738"/>
                  <a:gd name="connsiteX8" fmla="*/ 0 w 425944"/>
                  <a:gd name="connsiteY8" fmla="*/ 0 h 411738"/>
                  <a:gd name="connsiteX9" fmla="*/ 0 w 425944"/>
                  <a:gd name="connsiteY9" fmla="*/ 5504 h 411738"/>
                  <a:gd name="connsiteX10" fmla="*/ 2486 w 425944"/>
                  <a:gd name="connsiteY10" fmla="*/ 5327 h 411738"/>
                  <a:gd name="connsiteX11" fmla="*/ 293491 w 425944"/>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1738">
                    <a:moveTo>
                      <a:pt x="293491" y="123930"/>
                    </a:moveTo>
                    <a:cubicBezTo>
                      <a:pt x="371614" y="200277"/>
                      <a:pt x="416357" y="302368"/>
                      <a:pt x="419552" y="411561"/>
                    </a:cubicBezTo>
                    <a:lnTo>
                      <a:pt x="419552" y="411738"/>
                    </a:lnTo>
                    <a:lnTo>
                      <a:pt x="425944" y="411738"/>
                    </a:lnTo>
                    <a:lnTo>
                      <a:pt x="425944" y="411738"/>
                    </a:lnTo>
                    <a:lnTo>
                      <a:pt x="425944" y="411383"/>
                    </a:lnTo>
                    <a:cubicBezTo>
                      <a:pt x="422748" y="300592"/>
                      <a:pt x="377295" y="196903"/>
                      <a:pt x="297930" y="119314"/>
                    </a:cubicBezTo>
                    <a:cubicBezTo>
                      <a:pt x="223892" y="47051"/>
                      <a:pt x="127837" y="5504"/>
                      <a:pt x="25390" y="0"/>
                    </a:cubicBezTo>
                    <a:lnTo>
                      <a:pt x="0" y="0"/>
                    </a:lnTo>
                    <a:lnTo>
                      <a:pt x="0" y="5504"/>
                    </a:lnTo>
                    <a:lnTo>
                      <a:pt x="2486" y="5327"/>
                    </a:lnTo>
                    <a:cubicBezTo>
                      <a:pt x="111857" y="5327"/>
                      <a:pt x="215192" y="47584"/>
                      <a:pt x="293491" y="123930"/>
                    </a:cubicBezTo>
                    <a:close/>
                  </a:path>
                </a:pathLst>
              </a:custGeom>
              <a:grpFill/>
              <a:ln w="10769" cap="flat">
                <a:noFill/>
                <a:prstDash val="solid"/>
                <a:miter/>
              </a:ln>
            </p:spPr>
            <p:txBody>
              <a:bodyPr rtlCol="0" anchor="ctr"/>
              <a:lstStyle/>
              <a:p>
                <a:endParaRPr lang="en-US" dirty="0"/>
              </a:p>
            </p:txBody>
          </p:sp>
          <p:sp>
            <p:nvSpPr>
              <p:cNvPr id="1379" name="Freeform: Shape 1378">
                <a:extLst>
                  <a:ext uri="{FF2B5EF4-FFF2-40B4-BE49-F238E27FC236}">
                    <a16:creationId xmlns:a16="http://schemas.microsoft.com/office/drawing/2014/main" id="{E614C229-2EE5-4C91-A06B-46741F65BBB9}"/>
                  </a:ext>
                </a:extLst>
              </p:cNvPr>
              <p:cNvSpPr/>
              <p:nvPr/>
            </p:nvSpPr>
            <p:spPr>
              <a:xfrm>
                <a:off x="3196" y="3718071"/>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1380" name="Freeform: Shape 1379">
                <a:extLst>
                  <a:ext uri="{FF2B5EF4-FFF2-40B4-BE49-F238E27FC236}">
                    <a16:creationId xmlns:a16="http://schemas.microsoft.com/office/drawing/2014/main" id="{54CD6007-4F4A-4BB1-9627-F9C816D007E7}"/>
                  </a:ext>
                </a:extLst>
              </p:cNvPr>
              <p:cNvSpPr/>
              <p:nvPr/>
            </p:nvSpPr>
            <p:spPr>
              <a:xfrm>
                <a:off x="3196" y="3766897"/>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5"/>
                      <a:pt x="91794" y="0"/>
                      <a:pt x="2486" y="0"/>
                    </a:cubicBezTo>
                    <a:lnTo>
                      <a:pt x="0" y="177"/>
                    </a:lnTo>
                    <a:lnTo>
                      <a:pt x="0" y="6569"/>
                    </a:lnTo>
                    <a:lnTo>
                      <a:pt x="2486" y="6392"/>
                    </a:lnTo>
                    <a:cubicBezTo>
                      <a:pt x="177551" y="6392"/>
                      <a:pt x="323320" y="145236"/>
                      <a:pt x="334151" y="318879"/>
                    </a:cubicBezTo>
                    <a:close/>
                  </a:path>
                </a:pathLst>
              </a:custGeom>
              <a:grpFill/>
              <a:ln w="10769" cap="flat">
                <a:noFill/>
                <a:prstDash val="solid"/>
                <a:miter/>
              </a:ln>
            </p:spPr>
            <p:txBody>
              <a:bodyPr rtlCol="0" anchor="ctr"/>
              <a:lstStyle/>
              <a:p>
                <a:endParaRPr lang="en-US" dirty="0"/>
              </a:p>
            </p:txBody>
          </p:sp>
          <p:sp>
            <p:nvSpPr>
              <p:cNvPr id="1381" name="Freeform: Shape 1380">
                <a:extLst>
                  <a:ext uri="{FF2B5EF4-FFF2-40B4-BE49-F238E27FC236}">
                    <a16:creationId xmlns:a16="http://schemas.microsoft.com/office/drawing/2014/main" id="{D594BD39-C9E4-4B85-AD42-5A38E5F2CA6C}"/>
                  </a:ext>
                </a:extLst>
              </p:cNvPr>
              <p:cNvSpPr/>
              <p:nvPr/>
            </p:nvSpPr>
            <p:spPr>
              <a:xfrm>
                <a:off x="463408"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382" name="Freeform: Shape 1381">
                <a:extLst>
                  <a:ext uri="{FF2B5EF4-FFF2-40B4-BE49-F238E27FC236}">
                    <a16:creationId xmlns:a16="http://schemas.microsoft.com/office/drawing/2014/main" id="{A43AF40D-AB36-4B47-B8B4-8F4E9673E3E1}"/>
                  </a:ext>
                </a:extLst>
              </p:cNvPr>
              <p:cNvSpPr/>
              <p:nvPr/>
            </p:nvSpPr>
            <p:spPr>
              <a:xfrm>
                <a:off x="191223" y="3674572"/>
                <a:ext cx="275736" cy="411382"/>
              </a:xfrm>
              <a:custGeom>
                <a:avLst/>
                <a:gdLst>
                  <a:gd name="connsiteX0" fmla="*/ 266681 w 275736"/>
                  <a:gd name="connsiteY0" fmla="*/ 368238 h 411382"/>
                  <a:gd name="connsiteX1" fmla="*/ 267036 w 275736"/>
                  <a:gd name="connsiteY1" fmla="*/ 371789 h 411382"/>
                  <a:gd name="connsiteX2" fmla="*/ 268457 w 275736"/>
                  <a:gd name="connsiteY2" fmla="*/ 390787 h 411382"/>
                  <a:gd name="connsiteX3" fmla="*/ 268812 w 275736"/>
                  <a:gd name="connsiteY3" fmla="*/ 399309 h 411382"/>
                  <a:gd name="connsiteX4" fmla="*/ 269167 w 275736"/>
                  <a:gd name="connsiteY4" fmla="*/ 411383 h 411382"/>
                  <a:gd name="connsiteX5" fmla="*/ 269167 w 275736"/>
                  <a:gd name="connsiteY5" fmla="*/ 411383 h 411382"/>
                  <a:gd name="connsiteX6" fmla="*/ 275736 w 275736"/>
                  <a:gd name="connsiteY6" fmla="*/ 411383 h 411382"/>
                  <a:gd name="connsiteX7" fmla="*/ 272540 w 275736"/>
                  <a:gd name="connsiteY7" fmla="*/ 361136 h 411382"/>
                  <a:gd name="connsiteX8" fmla="*/ 272540 w 275736"/>
                  <a:gd name="connsiteY8" fmla="*/ 360604 h 411382"/>
                  <a:gd name="connsiteX9" fmla="*/ 271653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681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681" y="368238"/>
                    </a:moveTo>
                    <a:lnTo>
                      <a:pt x="267036" y="371789"/>
                    </a:lnTo>
                    <a:cubicBezTo>
                      <a:pt x="267569" y="378004"/>
                      <a:pt x="268102" y="384395"/>
                      <a:pt x="268457" y="390787"/>
                    </a:cubicBezTo>
                    <a:cubicBezTo>
                      <a:pt x="268634" y="393628"/>
                      <a:pt x="268634" y="396469"/>
                      <a:pt x="268812" y="399309"/>
                    </a:cubicBezTo>
                    <a:cubicBezTo>
                      <a:pt x="268989" y="403393"/>
                      <a:pt x="268989" y="407299"/>
                      <a:pt x="269167" y="411383"/>
                    </a:cubicBezTo>
                    <a:lnTo>
                      <a:pt x="269167" y="411383"/>
                    </a:lnTo>
                    <a:lnTo>
                      <a:pt x="275736" y="411383"/>
                    </a:lnTo>
                    <a:cubicBezTo>
                      <a:pt x="275559" y="394338"/>
                      <a:pt x="274494" y="377648"/>
                      <a:pt x="272540" y="361136"/>
                    </a:cubicBezTo>
                    <a:lnTo>
                      <a:pt x="272540" y="360604"/>
                    </a:lnTo>
                    <a:cubicBezTo>
                      <a:pt x="272363" y="358296"/>
                      <a:pt x="271830" y="356165"/>
                      <a:pt x="271653"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8" y="60544"/>
                      <a:pt x="16690" y="0"/>
                    </a:cubicBezTo>
                    <a:lnTo>
                      <a:pt x="0" y="0"/>
                    </a:lnTo>
                    <a:cubicBezTo>
                      <a:pt x="144704" y="64628"/>
                      <a:pt x="249636" y="203295"/>
                      <a:pt x="266681" y="368238"/>
                    </a:cubicBezTo>
                    <a:close/>
                  </a:path>
                </a:pathLst>
              </a:custGeom>
              <a:grpFill/>
              <a:ln w="10769" cap="flat">
                <a:noFill/>
                <a:prstDash val="solid"/>
                <a:miter/>
              </a:ln>
            </p:spPr>
            <p:txBody>
              <a:bodyPr rtlCol="0" anchor="ctr"/>
              <a:lstStyle/>
              <a:p>
                <a:endParaRPr lang="en-US" dirty="0"/>
              </a:p>
            </p:txBody>
          </p:sp>
          <p:sp>
            <p:nvSpPr>
              <p:cNvPr id="1383" name="Freeform: Shape 1382">
                <a:extLst>
                  <a:ext uri="{FF2B5EF4-FFF2-40B4-BE49-F238E27FC236}">
                    <a16:creationId xmlns:a16="http://schemas.microsoft.com/office/drawing/2014/main" id="{968881A3-EC08-49B4-AAAD-26594B877FFD}"/>
                  </a:ext>
                </a:extLst>
              </p:cNvPr>
              <p:cNvSpPr/>
              <p:nvPr/>
            </p:nvSpPr>
            <p:spPr>
              <a:xfrm>
                <a:off x="3196" y="4737562"/>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70"/>
                    </a:lnTo>
                    <a:lnTo>
                      <a:pt x="2486" y="6392"/>
                    </a:lnTo>
                    <a:cubicBezTo>
                      <a:pt x="151096" y="6392"/>
                      <a:pt x="275381" y="121445"/>
                      <a:pt x="290296" y="267213"/>
                    </a:cubicBezTo>
                    <a:close/>
                  </a:path>
                </a:pathLst>
              </a:custGeom>
              <a:grpFill/>
              <a:ln w="10769" cap="flat">
                <a:noFill/>
                <a:prstDash val="solid"/>
                <a:miter/>
              </a:ln>
            </p:spPr>
            <p:txBody>
              <a:bodyPr rtlCol="0" anchor="ctr"/>
              <a:lstStyle/>
              <a:p>
                <a:endParaRPr lang="en-US" dirty="0"/>
              </a:p>
            </p:txBody>
          </p:sp>
          <p:sp>
            <p:nvSpPr>
              <p:cNvPr id="1384" name="Freeform: Shape 1383">
                <a:extLst>
                  <a:ext uri="{FF2B5EF4-FFF2-40B4-BE49-F238E27FC236}">
                    <a16:creationId xmlns:a16="http://schemas.microsoft.com/office/drawing/2014/main" id="{7FEF3E78-B329-43F8-8716-4B60587C745D}"/>
                  </a:ext>
                </a:extLst>
              </p:cNvPr>
              <p:cNvSpPr/>
              <p:nvPr/>
            </p:nvSpPr>
            <p:spPr>
              <a:xfrm>
                <a:off x="3196" y="4591794"/>
                <a:ext cx="425944" cy="412803"/>
              </a:xfrm>
              <a:custGeom>
                <a:avLst/>
                <a:gdLst>
                  <a:gd name="connsiteX0" fmla="*/ 293491 w 425944"/>
                  <a:gd name="connsiteY0" fmla="*/ 125173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747 h 412803"/>
                  <a:gd name="connsiteX10" fmla="*/ 2486 w 425944"/>
                  <a:gd name="connsiteY10" fmla="*/ 6747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2" y="412626"/>
                    </a:cubicBezTo>
                    <a:lnTo>
                      <a:pt x="419552" y="412803"/>
                    </a:lnTo>
                    <a:lnTo>
                      <a:pt x="425944" y="412803"/>
                    </a:lnTo>
                    <a:lnTo>
                      <a:pt x="425944" y="412803"/>
                    </a:lnTo>
                    <a:lnTo>
                      <a:pt x="425944" y="412449"/>
                    </a:lnTo>
                    <a:cubicBezTo>
                      <a:pt x="422748" y="301657"/>
                      <a:pt x="377295" y="197968"/>
                      <a:pt x="297930" y="120379"/>
                    </a:cubicBezTo>
                    <a:cubicBezTo>
                      <a:pt x="218387" y="42790"/>
                      <a:pt x="113455" y="0"/>
                      <a:pt x="2486" y="0"/>
                    </a:cubicBezTo>
                    <a:lnTo>
                      <a:pt x="0" y="178"/>
                    </a:lnTo>
                    <a:lnTo>
                      <a:pt x="0" y="6747"/>
                    </a:lnTo>
                    <a:lnTo>
                      <a:pt x="2486" y="6747"/>
                    </a:lnTo>
                    <a:cubicBezTo>
                      <a:pt x="111857" y="6747"/>
                      <a:pt x="215192" y="48826"/>
                      <a:pt x="293491" y="125173"/>
                    </a:cubicBezTo>
                    <a:close/>
                  </a:path>
                </a:pathLst>
              </a:custGeom>
              <a:grpFill/>
              <a:ln w="10769" cap="flat">
                <a:noFill/>
                <a:prstDash val="solid"/>
                <a:miter/>
              </a:ln>
            </p:spPr>
            <p:txBody>
              <a:bodyPr rtlCol="0" anchor="ctr"/>
              <a:lstStyle/>
              <a:p>
                <a:endParaRPr lang="en-US" dirty="0"/>
              </a:p>
            </p:txBody>
          </p:sp>
          <p:sp>
            <p:nvSpPr>
              <p:cNvPr id="1385" name="Freeform: Shape 1384">
                <a:extLst>
                  <a:ext uri="{FF2B5EF4-FFF2-40B4-BE49-F238E27FC236}">
                    <a16:creationId xmlns:a16="http://schemas.microsoft.com/office/drawing/2014/main" id="{F0D83898-837E-4BCC-9AA1-9929DD28C3C5}"/>
                  </a:ext>
                </a:extLst>
              </p:cNvPr>
              <p:cNvSpPr/>
              <p:nvPr/>
            </p:nvSpPr>
            <p:spPr>
              <a:xfrm>
                <a:off x="3196" y="4637069"/>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1386" name="Freeform: Shape 1385">
                <a:extLst>
                  <a:ext uri="{FF2B5EF4-FFF2-40B4-BE49-F238E27FC236}">
                    <a16:creationId xmlns:a16="http://schemas.microsoft.com/office/drawing/2014/main" id="{36DAAF91-4BDC-49AE-9B5A-F42D41D5E703}"/>
                  </a:ext>
                </a:extLst>
              </p:cNvPr>
              <p:cNvSpPr/>
              <p:nvPr/>
            </p:nvSpPr>
            <p:spPr>
              <a:xfrm>
                <a:off x="3196" y="4685896"/>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4"/>
                      <a:pt x="91794" y="0"/>
                      <a:pt x="2486" y="0"/>
                    </a:cubicBezTo>
                    <a:lnTo>
                      <a:pt x="0" y="177"/>
                    </a:lnTo>
                    <a:lnTo>
                      <a:pt x="0" y="6569"/>
                    </a:lnTo>
                    <a:lnTo>
                      <a:pt x="2486" y="6392"/>
                    </a:lnTo>
                    <a:cubicBezTo>
                      <a:pt x="177551" y="6392"/>
                      <a:pt x="323320" y="145236"/>
                      <a:pt x="334151" y="318879"/>
                    </a:cubicBezTo>
                    <a:close/>
                  </a:path>
                </a:pathLst>
              </a:custGeom>
              <a:grpFill/>
              <a:ln w="10769" cap="flat">
                <a:noFill/>
                <a:prstDash val="solid"/>
                <a:miter/>
              </a:ln>
            </p:spPr>
            <p:txBody>
              <a:bodyPr rtlCol="0" anchor="ctr"/>
              <a:lstStyle/>
              <a:p>
                <a:endParaRPr lang="en-US" dirty="0"/>
              </a:p>
            </p:txBody>
          </p:sp>
          <p:sp>
            <p:nvSpPr>
              <p:cNvPr id="1387" name="Freeform: Shape 1386">
                <a:extLst>
                  <a:ext uri="{FF2B5EF4-FFF2-40B4-BE49-F238E27FC236}">
                    <a16:creationId xmlns:a16="http://schemas.microsoft.com/office/drawing/2014/main" id="{4347E476-DC31-4A3B-AB86-693168AFE56B}"/>
                  </a:ext>
                </a:extLst>
              </p:cNvPr>
              <p:cNvSpPr/>
              <p:nvPr/>
            </p:nvSpPr>
            <p:spPr>
              <a:xfrm>
                <a:off x="463408"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1388" name="Freeform: Shape 1387">
                <a:extLst>
                  <a:ext uri="{FF2B5EF4-FFF2-40B4-BE49-F238E27FC236}">
                    <a16:creationId xmlns:a16="http://schemas.microsoft.com/office/drawing/2014/main" id="{5E2CBAAA-1834-4169-A24C-54581CAE3A4D}"/>
                  </a:ext>
                </a:extLst>
              </p:cNvPr>
              <p:cNvSpPr/>
              <p:nvPr/>
            </p:nvSpPr>
            <p:spPr>
              <a:xfrm>
                <a:off x="3374" y="4085777"/>
                <a:ext cx="463940" cy="919175"/>
              </a:xfrm>
              <a:custGeom>
                <a:avLst/>
                <a:gdLst>
                  <a:gd name="connsiteX0" fmla="*/ 454530 w 463940"/>
                  <a:gd name="connsiteY0" fmla="*/ 876031 h 919175"/>
                  <a:gd name="connsiteX1" fmla="*/ 454885 w 463940"/>
                  <a:gd name="connsiteY1" fmla="*/ 879582 h 919175"/>
                  <a:gd name="connsiteX2" fmla="*/ 456306 w 463940"/>
                  <a:gd name="connsiteY2" fmla="*/ 898580 h 919175"/>
                  <a:gd name="connsiteX3" fmla="*/ 456661 w 463940"/>
                  <a:gd name="connsiteY3" fmla="*/ 907102 h 919175"/>
                  <a:gd name="connsiteX4" fmla="*/ 457016 w 463940"/>
                  <a:gd name="connsiteY4" fmla="*/ 919176 h 919175"/>
                  <a:gd name="connsiteX5" fmla="*/ 457016 w 463940"/>
                  <a:gd name="connsiteY5" fmla="*/ 919176 h 919175"/>
                  <a:gd name="connsiteX6" fmla="*/ 463585 w 463940"/>
                  <a:gd name="connsiteY6" fmla="*/ 919176 h 919175"/>
                  <a:gd name="connsiteX7" fmla="*/ 460389 w 463940"/>
                  <a:gd name="connsiteY7" fmla="*/ 868929 h 919175"/>
                  <a:gd name="connsiteX8" fmla="*/ 460389 w 463940"/>
                  <a:gd name="connsiteY8" fmla="*/ 868396 h 919175"/>
                  <a:gd name="connsiteX9" fmla="*/ 459501 w 463940"/>
                  <a:gd name="connsiteY9" fmla="*/ 861649 h 919175"/>
                  <a:gd name="connsiteX10" fmla="*/ 456128 w 463940"/>
                  <a:gd name="connsiteY10" fmla="*/ 839988 h 919175"/>
                  <a:gd name="connsiteX11" fmla="*/ 455418 w 463940"/>
                  <a:gd name="connsiteY11" fmla="*/ 835905 h 919175"/>
                  <a:gd name="connsiteX12" fmla="*/ 452399 w 463940"/>
                  <a:gd name="connsiteY12" fmla="*/ 821878 h 919175"/>
                  <a:gd name="connsiteX13" fmla="*/ 451867 w 463940"/>
                  <a:gd name="connsiteY13" fmla="*/ 819925 h 919175"/>
                  <a:gd name="connsiteX14" fmla="*/ 170981 w 463940"/>
                  <a:gd name="connsiteY14" fmla="*/ 492701 h 919175"/>
                  <a:gd name="connsiteX15" fmla="*/ 170981 w 463940"/>
                  <a:gd name="connsiteY15" fmla="*/ 484356 h 919175"/>
                  <a:gd name="connsiteX16" fmla="*/ 463408 w 463940"/>
                  <a:gd name="connsiteY16" fmla="*/ 200099 h 919175"/>
                  <a:gd name="connsiteX17" fmla="*/ 463408 w 463940"/>
                  <a:gd name="connsiteY17" fmla="*/ 193174 h 919175"/>
                  <a:gd name="connsiteX18" fmla="*/ 164590 w 463940"/>
                  <a:gd name="connsiteY18" fmla="*/ 483823 h 919175"/>
                  <a:gd name="connsiteX19" fmla="*/ 164590 w 463940"/>
                  <a:gd name="connsiteY19" fmla="*/ 489683 h 919175"/>
                  <a:gd name="connsiteX20" fmla="*/ 128014 w 463940"/>
                  <a:gd name="connsiteY20" fmla="*/ 477787 h 919175"/>
                  <a:gd name="connsiteX21" fmla="*/ 128014 w 463940"/>
                  <a:gd name="connsiteY21" fmla="*/ 474768 h 919175"/>
                  <a:gd name="connsiteX22" fmla="*/ 227443 w 463940"/>
                  <a:gd name="connsiteY22" fmla="*/ 243598 h 919175"/>
                  <a:gd name="connsiteX23" fmla="*/ 460744 w 463940"/>
                  <a:gd name="connsiteY23" fmla="*/ 148077 h 919175"/>
                  <a:gd name="connsiteX24" fmla="*/ 463408 w 463940"/>
                  <a:gd name="connsiteY24" fmla="*/ 148077 h 919175"/>
                  <a:gd name="connsiteX25" fmla="*/ 463408 w 463940"/>
                  <a:gd name="connsiteY25" fmla="*/ 141685 h 919175"/>
                  <a:gd name="connsiteX26" fmla="*/ 460744 w 463940"/>
                  <a:gd name="connsiteY26" fmla="*/ 141685 h 919175"/>
                  <a:gd name="connsiteX27" fmla="*/ 223004 w 463940"/>
                  <a:gd name="connsiteY27" fmla="*/ 238982 h 919175"/>
                  <a:gd name="connsiteX28" fmla="*/ 121622 w 463940"/>
                  <a:gd name="connsiteY28" fmla="*/ 474768 h 919175"/>
                  <a:gd name="connsiteX29" fmla="*/ 121622 w 463940"/>
                  <a:gd name="connsiteY29" fmla="*/ 476011 h 919175"/>
                  <a:gd name="connsiteX30" fmla="*/ 88065 w 463940"/>
                  <a:gd name="connsiteY30" fmla="*/ 468377 h 919175"/>
                  <a:gd name="connsiteX31" fmla="*/ 463408 w 463940"/>
                  <a:gd name="connsiteY31" fmla="*/ 99428 h 919175"/>
                  <a:gd name="connsiteX32" fmla="*/ 463408 w 463940"/>
                  <a:gd name="connsiteY32" fmla="*/ 93036 h 919175"/>
                  <a:gd name="connsiteX33" fmla="*/ 81673 w 463940"/>
                  <a:gd name="connsiteY33" fmla="*/ 467311 h 919175"/>
                  <a:gd name="connsiteX34" fmla="*/ 43322 w 463940"/>
                  <a:gd name="connsiteY34" fmla="*/ 462162 h 919175"/>
                  <a:gd name="connsiteX35" fmla="*/ 463408 w 463940"/>
                  <a:gd name="connsiteY35" fmla="*/ 54330 h 919175"/>
                  <a:gd name="connsiteX36" fmla="*/ 463408 w 463940"/>
                  <a:gd name="connsiteY36" fmla="*/ 47939 h 919175"/>
                  <a:gd name="connsiteX37" fmla="*/ 36931 w 463940"/>
                  <a:gd name="connsiteY37" fmla="*/ 461807 h 919175"/>
                  <a:gd name="connsiteX38" fmla="*/ 5859 w 463940"/>
                  <a:gd name="connsiteY38" fmla="*/ 460387 h 919175"/>
                  <a:gd name="connsiteX39" fmla="*/ 6214 w 463940"/>
                  <a:gd name="connsiteY39" fmla="*/ 449024 h 919175"/>
                  <a:gd name="connsiteX40" fmla="*/ 6569 w 463940"/>
                  <a:gd name="connsiteY40" fmla="*/ 439969 h 919175"/>
                  <a:gd name="connsiteX41" fmla="*/ 7990 w 463940"/>
                  <a:gd name="connsiteY41" fmla="*/ 421503 h 919175"/>
                  <a:gd name="connsiteX42" fmla="*/ 8345 w 463940"/>
                  <a:gd name="connsiteY42" fmla="*/ 417420 h 919175"/>
                  <a:gd name="connsiteX43" fmla="*/ 463408 w 463940"/>
                  <a:gd name="connsiteY43" fmla="*/ 8700 h 919175"/>
                  <a:gd name="connsiteX44" fmla="*/ 463940 w 463940"/>
                  <a:gd name="connsiteY44" fmla="*/ 8700 h 919175"/>
                  <a:gd name="connsiteX45" fmla="*/ 463940 w 463940"/>
                  <a:gd name="connsiteY45" fmla="*/ 5504 h 919175"/>
                  <a:gd name="connsiteX46" fmla="*/ 463940 w 463940"/>
                  <a:gd name="connsiteY46" fmla="*/ 0 h 919175"/>
                  <a:gd name="connsiteX47" fmla="*/ 463763 w 463940"/>
                  <a:gd name="connsiteY47" fmla="*/ 0 h 919175"/>
                  <a:gd name="connsiteX48" fmla="*/ 457193 w 463940"/>
                  <a:gd name="connsiteY48" fmla="*/ 0 h 919175"/>
                  <a:gd name="connsiteX49" fmla="*/ 457193 w 463940"/>
                  <a:gd name="connsiteY49" fmla="*/ 1776 h 919175"/>
                  <a:gd name="connsiteX50" fmla="*/ 426122 w 463940"/>
                  <a:gd name="connsiteY50" fmla="*/ 3018 h 919175"/>
                  <a:gd name="connsiteX51" fmla="*/ 426122 w 463940"/>
                  <a:gd name="connsiteY51" fmla="*/ 1598 h 919175"/>
                  <a:gd name="connsiteX52" fmla="*/ 426122 w 463940"/>
                  <a:gd name="connsiteY52" fmla="*/ 0 h 919175"/>
                  <a:gd name="connsiteX53" fmla="*/ 419730 w 463940"/>
                  <a:gd name="connsiteY53" fmla="*/ 0 h 919175"/>
                  <a:gd name="connsiteX54" fmla="*/ 419197 w 463940"/>
                  <a:gd name="connsiteY54" fmla="*/ 0 h 919175"/>
                  <a:gd name="connsiteX55" fmla="*/ 419375 w 463940"/>
                  <a:gd name="connsiteY55" fmla="*/ 1776 h 919175"/>
                  <a:gd name="connsiteX56" fmla="*/ 419375 w 463940"/>
                  <a:gd name="connsiteY56" fmla="*/ 3551 h 919175"/>
                  <a:gd name="connsiteX57" fmla="*/ 381024 w 463940"/>
                  <a:gd name="connsiteY57" fmla="*/ 8700 h 919175"/>
                  <a:gd name="connsiteX58" fmla="*/ 380669 w 463940"/>
                  <a:gd name="connsiteY58" fmla="*/ 0 h 919175"/>
                  <a:gd name="connsiteX59" fmla="*/ 374277 w 463940"/>
                  <a:gd name="connsiteY59" fmla="*/ 0 h 919175"/>
                  <a:gd name="connsiteX60" fmla="*/ 374277 w 463940"/>
                  <a:gd name="connsiteY60" fmla="*/ 0 h 919175"/>
                  <a:gd name="connsiteX61" fmla="*/ 374632 w 463940"/>
                  <a:gd name="connsiteY61" fmla="*/ 9943 h 919175"/>
                  <a:gd name="connsiteX62" fmla="*/ 341075 w 463940"/>
                  <a:gd name="connsiteY62" fmla="*/ 17578 h 919175"/>
                  <a:gd name="connsiteX63" fmla="*/ 341075 w 463940"/>
                  <a:gd name="connsiteY63" fmla="*/ 16335 h 919175"/>
                  <a:gd name="connsiteX64" fmla="*/ 340365 w 463940"/>
                  <a:gd name="connsiteY64" fmla="*/ 178 h 919175"/>
                  <a:gd name="connsiteX65" fmla="*/ 333973 w 463940"/>
                  <a:gd name="connsiteY65" fmla="*/ 178 h 919175"/>
                  <a:gd name="connsiteX66" fmla="*/ 333973 w 463940"/>
                  <a:gd name="connsiteY66" fmla="*/ 178 h 919175"/>
                  <a:gd name="connsiteX67" fmla="*/ 334683 w 463940"/>
                  <a:gd name="connsiteY67" fmla="*/ 16512 h 919175"/>
                  <a:gd name="connsiteX68" fmla="*/ 334683 w 463940"/>
                  <a:gd name="connsiteY68" fmla="*/ 19531 h 919175"/>
                  <a:gd name="connsiteX69" fmla="*/ 298108 w 463940"/>
                  <a:gd name="connsiteY69" fmla="*/ 31604 h 919175"/>
                  <a:gd name="connsiteX70" fmla="*/ 298108 w 463940"/>
                  <a:gd name="connsiteY70" fmla="*/ 25745 h 919175"/>
                  <a:gd name="connsiteX71" fmla="*/ 296510 w 463940"/>
                  <a:gd name="connsiteY71" fmla="*/ 355 h 919175"/>
                  <a:gd name="connsiteX72" fmla="*/ 290296 w 463940"/>
                  <a:gd name="connsiteY72" fmla="*/ 355 h 919175"/>
                  <a:gd name="connsiteX73" fmla="*/ 290118 w 463940"/>
                  <a:gd name="connsiteY73" fmla="*/ 355 h 919175"/>
                  <a:gd name="connsiteX74" fmla="*/ 291716 w 463940"/>
                  <a:gd name="connsiteY74" fmla="*/ 25922 h 919175"/>
                  <a:gd name="connsiteX75" fmla="*/ 291716 w 463940"/>
                  <a:gd name="connsiteY75" fmla="*/ 34267 h 919175"/>
                  <a:gd name="connsiteX76" fmla="*/ 11008 w 463940"/>
                  <a:gd name="connsiteY76" fmla="*/ 361314 h 919175"/>
                  <a:gd name="connsiteX77" fmla="*/ 10475 w 463940"/>
                  <a:gd name="connsiteY77" fmla="*/ 363622 h 919175"/>
                  <a:gd name="connsiteX78" fmla="*/ 7635 w 463940"/>
                  <a:gd name="connsiteY78" fmla="*/ 377471 h 919175"/>
                  <a:gd name="connsiteX79" fmla="*/ 6747 w 463940"/>
                  <a:gd name="connsiteY79" fmla="*/ 382087 h 919175"/>
                  <a:gd name="connsiteX80" fmla="*/ 3373 w 463940"/>
                  <a:gd name="connsiteY80" fmla="*/ 403038 h 919175"/>
                  <a:gd name="connsiteX81" fmla="*/ 2486 w 463940"/>
                  <a:gd name="connsiteY81" fmla="*/ 410140 h 919175"/>
                  <a:gd name="connsiteX82" fmla="*/ 1598 w 463940"/>
                  <a:gd name="connsiteY82" fmla="*/ 403393 h 919175"/>
                  <a:gd name="connsiteX83" fmla="*/ 0 w 463940"/>
                  <a:gd name="connsiteY83" fmla="*/ 393451 h 919175"/>
                  <a:gd name="connsiteX84" fmla="*/ 0 w 463940"/>
                  <a:gd name="connsiteY84" fmla="*/ 467844 h 919175"/>
                  <a:gd name="connsiteX85" fmla="*/ 2486 w 463940"/>
                  <a:gd name="connsiteY85" fmla="*/ 467666 h 919175"/>
                  <a:gd name="connsiteX86" fmla="*/ 454530 w 463940"/>
                  <a:gd name="connsiteY86" fmla="*/ 876031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9175">
                    <a:moveTo>
                      <a:pt x="454530" y="876031"/>
                    </a:moveTo>
                    <a:lnTo>
                      <a:pt x="454885" y="879582"/>
                    </a:lnTo>
                    <a:cubicBezTo>
                      <a:pt x="455418" y="885797"/>
                      <a:pt x="455950" y="892188"/>
                      <a:pt x="456306" y="898580"/>
                    </a:cubicBezTo>
                    <a:cubicBezTo>
                      <a:pt x="456483" y="901421"/>
                      <a:pt x="456483" y="904261"/>
                      <a:pt x="456661" y="907102"/>
                    </a:cubicBezTo>
                    <a:cubicBezTo>
                      <a:pt x="456838" y="911186"/>
                      <a:pt x="456838" y="915092"/>
                      <a:pt x="457016" y="919176"/>
                    </a:cubicBezTo>
                    <a:lnTo>
                      <a:pt x="457016" y="919176"/>
                    </a:lnTo>
                    <a:lnTo>
                      <a:pt x="463585" y="919176"/>
                    </a:lnTo>
                    <a:cubicBezTo>
                      <a:pt x="463408" y="902131"/>
                      <a:pt x="462342" y="885441"/>
                      <a:pt x="460389" y="868929"/>
                    </a:cubicBezTo>
                    <a:lnTo>
                      <a:pt x="460389" y="868396"/>
                    </a:lnTo>
                    <a:cubicBezTo>
                      <a:pt x="460212" y="866088"/>
                      <a:pt x="459679" y="863958"/>
                      <a:pt x="459501" y="861649"/>
                    </a:cubicBezTo>
                    <a:cubicBezTo>
                      <a:pt x="458614" y="854370"/>
                      <a:pt x="457371" y="847090"/>
                      <a:pt x="456128" y="839988"/>
                    </a:cubicBezTo>
                    <a:lnTo>
                      <a:pt x="455418" y="835905"/>
                    </a:lnTo>
                    <a:cubicBezTo>
                      <a:pt x="454530" y="831111"/>
                      <a:pt x="453465" y="826495"/>
                      <a:pt x="452399" y="821878"/>
                    </a:cubicBezTo>
                    <a:lnTo>
                      <a:pt x="451867" y="819925"/>
                    </a:lnTo>
                    <a:cubicBezTo>
                      <a:pt x="417777" y="670251"/>
                      <a:pt x="311069" y="548096"/>
                      <a:pt x="170981" y="492701"/>
                    </a:cubicBezTo>
                    <a:cubicBezTo>
                      <a:pt x="170981" y="489683"/>
                      <a:pt x="170981" y="485599"/>
                      <a:pt x="170981" y="484356"/>
                    </a:cubicBezTo>
                    <a:cubicBezTo>
                      <a:pt x="174000" y="327580"/>
                      <a:pt x="306985" y="200099"/>
                      <a:pt x="463408" y="200099"/>
                    </a:cubicBezTo>
                    <a:lnTo>
                      <a:pt x="463408" y="193174"/>
                    </a:lnTo>
                    <a:cubicBezTo>
                      <a:pt x="303612" y="193174"/>
                      <a:pt x="167608" y="323496"/>
                      <a:pt x="164590" y="483823"/>
                    </a:cubicBezTo>
                    <a:cubicBezTo>
                      <a:pt x="164590" y="484711"/>
                      <a:pt x="164590" y="487197"/>
                      <a:pt x="164590" y="489683"/>
                    </a:cubicBezTo>
                    <a:cubicBezTo>
                      <a:pt x="152694" y="485244"/>
                      <a:pt x="140443" y="481160"/>
                      <a:pt x="128014" y="477787"/>
                    </a:cubicBezTo>
                    <a:lnTo>
                      <a:pt x="128014" y="474768"/>
                    </a:lnTo>
                    <a:cubicBezTo>
                      <a:pt x="129612" y="387059"/>
                      <a:pt x="164945" y="305031"/>
                      <a:pt x="227443" y="243598"/>
                    </a:cubicBezTo>
                    <a:cubicBezTo>
                      <a:pt x="289940" y="181989"/>
                      <a:pt x="373034" y="148077"/>
                      <a:pt x="460744" y="148077"/>
                    </a:cubicBezTo>
                    <a:lnTo>
                      <a:pt x="463408" y="148077"/>
                    </a:lnTo>
                    <a:lnTo>
                      <a:pt x="463408" y="141685"/>
                    </a:lnTo>
                    <a:lnTo>
                      <a:pt x="460744" y="141685"/>
                    </a:lnTo>
                    <a:cubicBezTo>
                      <a:pt x="371436" y="141685"/>
                      <a:pt x="286567" y="176307"/>
                      <a:pt x="223004" y="238982"/>
                    </a:cubicBezTo>
                    <a:cubicBezTo>
                      <a:pt x="159441" y="301657"/>
                      <a:pt x="123398" y="385461"/>
                      <a:pt x="121622" y="474768"/>
                    </a:cubicBezTo>
                    <a:lnTo>
                      <a:pt x="121622" y="476011"/>
                    </a:lnTo>
                    <a:cubicBezTo>
                      <a:pt x="110614" y="472993"/>
                      <a:pt x="99428" y="470507"/>
                      <a:pt x="88065" y="468377"/>
                    </a:cubicBezTo>
                    <a:cubicBezTo>
                      <a:pt x="90373" y="264727"/>
                      <a:pt x="260112" y="99428"/>
                      <a:pt x="463408" y="99428"/>
                    </a:cubicBezTo>
                    <a:lnTo>
                      <a:pt x="463408" y="93036"/>
                    </a:lnTo>
                    <a:cubicBezTo>
                      <a:pt x="256916" y="93036"/>
                      <a:pt x="84514" y="260643"/>
                      <a:pt x="81673" y="467311"/>
                    </a:cubicBezTo>
                    <a:cubicBezTo>
                      <a:pt x="69067" y="465181"/>
                      <a:pt x="56284" y="463405"/>
                      <a:pt x="43322" y="462162"/>
                    </a:cubicBezTo>
                    <a:cubicBezTo>
                      <a:pt x="50424" y="236852"/>
                      <a:pt x="239516" y="54330"/>
                      <a:pt x="463408" y="54330"/>
                    </a:cubicBezTo>
                    <a:lnTo>
                      <a:pt x="463408" y="47939"/>
                    </a:lnTo>
                    <a:cubicBezTo>
                      <a:pt x="236143" y="47939"/>
                      <a:pt x="44210" y="233123"/>
                      <a:pt x="36931" y="461807"/>
                    </a:cubicBezTo>
                    <a:cubicBezTo>
                      <a:pt x="26633" y="461097"/>
                      <a:pt x="16335" y="460564"/>
                      <a:pt x="5859" y="460387"/>
                    </a:cubicBezTo>
                    <a:cubicBezTo>
                      <a:pt x="5859" y="456658"/>
                      <a:pt x="6037" y="452752"/>
                      <a:pt x="6214" y="449024"/>
                    </a:cubicBezTo>
                    <a:cubicBezTo>
                      <a:pt x="6214" y="446005"/>
                      <a:pt x="6392" y="442987"/>
                      <a:pt x="6569" y="439969"/>
                    </a:cubicBezTo>
                    <a:cubicBezTo>
                      <a:pt x="6924" y="433754"/>
                      <a:pt x="7457" y="427718"/>
                      <a:pt x="7990" y="421503"/>
                    </a:cubicBezTo>
                    <a:lnTo>
                      <a:pt x="8345" y="417420"/>
                    </a:lnTo>
                    <a:cubicBezTo>
                      <a:pt x="31959" y="188026"/>
                      <a:pt x="228508" y="8700"/>
                      <a:pt x="463408" y="8700"/>
                    </a:cubicBezTo>
                    <a:lnTo>
                      <a:pt x="463940" y="8700"/>
                    </a:lnTo>
                    <a:lnTo>
                      <a:pt x="463940" y="5504"/>
                    </a:lnTo>
                    <a:cubicBezTo>
                      <a:pt x="463940" y="3729"/>
                      <a:pt x="463940" y="1776"/>
                      <a:pt x="463940" y="0"/>
                    </a:cubicBezTo>
                    <a:lnTo>
                      <a:pt x="463763" y="0"/>
                    </a:lnTo>
                    <a:lnTo>
                      <a:pt x="457193" y="0"/>
                    </a:lnTo>
                    <a:lnTo>
                      <a:pt x="457193" y="1776"/>
                    </a:lnTo>
                    <a:cubicBezTo>
                      <a:pt x="446718" y="1776"/>
                      <a:pt x="436420" y="2308"/>
                      <a:pt x="426122" y="3018"/>
                    </a:cubicBezTo>
                    <a:lnTo>
                      <a:pt x="426122" y="1598"/>
                    </a:lnTo>
                    <a:lnTo>
                      <a:pt x="426122" y="0"/>
                    </a:lnTo>
                    <a:lnTo>
                      <a:pt x="419730" y="0"/>
                    </a:lnTo>
                    <a:lnTo>
                      <a:pt x="419197" y="0"/>
                    </a:lnTo>
                    <a:lnTo>
                      <a:pt x="419375" y="1776"/>
                    </a:lnTo>
                    <a:lnTo>
                      <a:pt x="419375" y="3551"/>
                    </a:lnTo>
                    <a:cubicBezTo>
                      <a:pt x="406414" y="4616"/>
                      <a:pt x="393630" y="6392"/>
                      <a:pt x="381024" y="8700"/>
                    </a:cubicBezTo>
                    <a:cubicBezTo>
                      <a:pt x="381024" y="5859"/>
                      <a:pt x="380846" y="2841"/>
                      <a:pt x="380669" y="0"/>
                    </a:cubicBezTo>
                    <a:lnTo>
                      <a:pt x="374277" y="0"/>
                    </a:lnTo>
                    <a:lnTo>
                      <a:pt x="374277" y="0"/>
                    </a:lnTo>
                    <a:cubicBezTo>
                      <a:pt x="374455" y="3196"/>
                      <a:pt x="374632" y="6570"/>
                      <a:pt x="374632" y="9943"/>
                    </a:cubicBezTo>
                    <a:cubicBezTo>
                      <a:pt x="363269" y="12074"/>
                      <a:pt x="352083" y="14559"/>
                      <a:pt x="341075" y="17578"/>
                    </a:cubicBezTo>
                    <a:lnTo>
                      <a:pt x="341075" y="16335"/>
                    </a:lnTo>
                    <a:cubicBezTo>
                      <a:pt x="340897" y="11008"/>
                      <a:pt x="340720" y="5504"/>
                      <a:pt x="340365" y="178"/>
                    </a:cubicBezTo>
                    <a:lnTo>
                      <a:pt x="333973" y="178"/>
                    </a:lnTo>
                    <a:lnTo>
                      <a:pt x="333973" y="178"/>
                    </a:lnTo>
                    <a:cubicBezTo>
                      <a:pt x="334328" y="5504"/>
                      <a:pt x="334506" y="11008"/>
                      <a:pt x="334683" y="16512"/>
                    </a:cubicBezTo>
                    <a:lnTo>
                      <a:pt x="334683" y="19531"/>
                    </a:lnTo>
                    <a:cubicBezTo>
                      <a:pt x="322255" y="23082"/>
                      <a:pt x="310181" y="26988"/>
                      <a:pt x="298108" y="31604"/>
                    </a:cubicBezTo>
                    <a:cubicBezTo>
                      <a:pt x="298108" y="29118"/>
                      <a:pt x="298108" y="26632"/>
                      <a:pt x="298108" y="25745"/>
                    </a:cubicBezTo>
                    <a:cubicBezTo>
                      <a:pt x="297930" y="17222"/>
                      <a:pt x="297220" y="8700"/>
                      <a:pt x="296510" y="355"/>
                    </a:cubicBezTo>
                    <a:lnTo>
                      <a:pt x="290296" y="355"/>
                    </a:lnTo>
                    <a:lnTo>
                      <a:pt x="290118" y="355"/>
                    </a:lnTo>
                    <a:cubicBezTo>
                      <a:pt x="291006" y="8700"/>
                      <a:pt x="291716" y="17222"/>
                      <a:pt x="291716" y="25922"/>
                    </a:cubicBezTo>
                    <a:cubicBezTo>
                      <a:pt x="291716" y="27165"/>
                      <a:pt x="291716" y="31249"/>
                      <a:pt x="291716" y="34267"/>
                    </a:cubicBezTo>
                    <a:cubicBezTo>
                      <a:pt x="151628" y="89663"/>
                      <a:pt x="45098" y="211639"/>
                      <a:pt x="11008" y="361314"/>
                    </a:cubicBezTo>
                    <a:lnTo>
                      <a:pt x="10475" y="363622"/>
                    </a:lnTo>
                    <a:cubicBezTo>
                      <a:pt x="9410" y="368239"/>
                      <a:pt x="8522" y="372855"/>
                      <a:pt x="7635" y="377471"/>
                    </a:cubicBezTo>
                    <a:lnTo>
                      <a:pt x="6747" y="382087"/>
                    </a:lnTo>
                    <a:cubicBezTo>
                      <a:pt x="5504" y="389012"/>
                      <a:pt x="4439" y="395936"/>
                      <a:pt x="3373" y="403038"/>
                    </a:cubicBezTo>
                    <a:cubicBezTo>
                      <a:pt x="3018" y="405346"/>
                      <a:pt x="2663" y="407832"/>
                      <a:pt x="2486" y="410140"/>
                    </a:cubicBezTo>
                    <a:cubicBezTo>
                      <a:pt x="2308" y="407832"/>
                      <a:pt x="1776" y="405702"/>
                      <a:pt x="1598" y="403393"/>
                    </a:cubicBezTo>
                    <a:cubicBezTo>
                      <a:pt x="1243" y="400020"/>
                      <a:pt x="533" y="396647"/>
                      <a:pt x="0" y="393451"/>
                    </a:cubicBezTo>
                    <a:lnTo>
                      <a:pt x="0" y="467844"/>
                    </a:lnTo>
                    <a:lnTo>
                      <a:pt x="2486" y="467666"/>
                    </a:lnTo>
                    <a:cubicBezTo>
                      <a:pt x="237208" y="467134"/>
                      <a:pt x="430916" y="646637"/>
                      <a:pt x="454530" y="876031"/>
                    </a:cubicBezTo>
                    <a:close/>
                  </a:path>
                </a:pathLst>
              </a:custGeom>
              <a:grpFill/>
              <a:ln w="10769" cap="flat">
                <a:noFill/>
                <a:prstDash val="solid"/>
                <a:miter/>
              </a:ln>
            </p:spPr>
            <p:txBody>
              <a:bodyPr rtlCol="0" anchor="ctr"/>
              <a:lstStyle/>
              <a:p>
                <a:endParaRPr lang="en-US" dirty="0"/>
              </a:p>
            </p:txBody>
          </p:sp>
          <p:sp>
            <p:nvSpPr>
              <p:cNvPr id="1389" name="Freeform: Shape 1388">
                <a:extLst>
                  <a:ext uri="{FF2B5EF4-FFF2-40B4-BE49-F238E27FC236}">
                    <a16:creationId xmlns:a16="http://schemas.microsoft.com/office/drawing/2014/main" id="{86390AE4-66C8-4CBD-B809-461D35DDE1A9}"/>
                  </a:ext>
                </a:extLst>
              </p:cNvPr>
              <p:cNvSpPr/>
              <p:nvPr/>
            </p:nvSpPr>
            <p:spPr>
              <a:xfrm>
                <a:off x="3196" y="5656560"/>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69"/>
                    </a:lnTo>
                    <a:lnTo>
                      <a:pt x="2486" y="6392"/>
                    </a:lnTo>
                    <a:cubicBezTo>
                      <a:pt x="151096" y="6392"/>
                      <a:pt x="275381" y="121444"/>
                      <a:pt x="290296" y="267213"/>
                    </a:cubicBezTo>
                    <a:close/>
                  </a:path>
                </a:pathLst>
              </a:custGeom>
              <a:grpFill/>
              <a:ln w="10769" cap="flat">
                <a:noFill/>
                <a:prstDash val="solid"/>
                <a:miter/>
              </a:ln>
            </p:spPr>
            <p:txBody>
              <a:bodyPr rtlCol="0" anchor="ctr"/>
              <a:lstStyle/>
              <a:p>
                <a:endParaRPr lang="en-US" dirty="0"/>
              </a:p>
            </p:txBody>
          </p:sp>
          <p:sp>
            <p:nvSpPr>
              <p:cNvPr id="1390" name="Freeform: Shape 1389">
                <a:extLst>
                  <a:ext uri="{FF2B5EF4-FFF2-40B4-BE49-F238E27FC236}">
                    <a16:creationId xmlns:a16="http://schemas.microsoft.com/office/drawing/2014/main" id="{88BA49FE-3D2B-4B64-8337-344C1EB97563}"/>
                  </a:ext>
                </a:extLst>
              </p:cNvPr>
              <p:cNvSpPr/>
              <p:nvPr/>
            </p:nvSpPr>
            <p:spPr>
              <a:xfrm>
                <a:off x="3196" y="5510792"/>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90"/>
                      <a:pt x="113455" y="0"/>
                      <a:pt x="2486" y="0"/>
                    </a:cubicBezTo>
                    <a:lnTo>
                      <a:pt x="0" y="178"/>
                    </a:lnTo>
                    <a:lnTo>
                      <a:pt x="0" y="6569"/>
                    </a:lnTo>
                    <a:lnTo>
                      <a:pt x="2486" y="6392"/>
                    </a:lnTo>
                    <a:cubicBezTo>
                      <a:pt x="111857" y="6747"/>
                      <a:pt x="215192" y="48826"/>
                      <a:pt x="293491" y="125172"/>
                    </a:cubicBezTo>
                    <a:close/>
                  </a:path>
                </a:pathLst>
              </a:custGeom>
              <a:grpFill/>
              <a:ln w="10769" cap="flat">
                <a:noFill/>
                <a:prstDash val="solid"/>
                <a:miter/>
              </a:ln>
            </p:spPr>
            <p:txBody>
              <a:bodyPr rtlCol="0" anchor="ctr"/>
              <a:lstStyle/>
              <a:p>
                <a:endParaRPr lang="en-US" dirty="0"/>
              </a:p>
            </p:txBody>
          </p:sp>
          <p:sp>
            <p:nvSpPr>
              <p:cNvPr id="1391" name="Freeform: Shape 1390">
                <a:extLst>
                  <a:ext uri="{FF2B5EF4-FFF2-40B4-BE49-F238E27FC236}">
                    <a16:creationId xmlns:a16="http://schemas.microsoft.com/office/drawing/2014/main" id="{13EA46F2-7134-432C-804A-12B7D2E16EDD}"/>
                  </a:ext>
                </a:extLst>
              </p:cNvPr>
              <p:cNvSpPr/>
              <p:nvPr/>
            </p:nvSpPr>
            <p:spPr>
              <a:xfrm>
                <a:off x="3196" y="5556067"/>
                <a:ext cx="380846" cy="367706"/>
              </a:xfrm>
              <a:custGeom>
                <a:avLst/>
                <a:gdLst>
                  <a:gd name="connsiteX0" fmla="*/ 374455 w 380846"/>
                  <a:gd name="connsiteY0" fmla="*/ 367706 h 367706"/>
                  <a:gd name="connsiteX1" fmla="*/ 380846 w 380846"/>
                  <a:gd name="connsiteY1" fmla="*/ 367706 h 367706"/>
                  <a:gd name="connsiteX2" fmla="*/ 380846 w 380846"/>
                  <a:gd name="connsiteY2" fmla="*/ 367706 h 367706"/>
                  <a:gd name="connsiteX3" fmla="*/ 2486 w 380846"/>
                  <a:gd name="connsiteY3" fmla="*/ 0 h 367706"/>
                  <a:gd name="connsiteX4" fmla="*/ 0 w 380846"/>
                  <a:gd name="connsiteY4" fmla="*/ 178 h 367706"/>
                  <a:gd name="connsiteX5" fmla="*/ 0 w 380846"/>
                  <a:gd name="connsiteY5" fmla="*/ 6747 h 367706"/>
                  <a:gd name="connsiteX6" fmla="*/ 2486 w 380846"/>
                  <a:gd name="connsiteY6" fmla="*/ 6569 h 367706"/>
                  <a:gd name="connsiteX7" fmla="*/ 374455 w 380846"/>
                  <a:gd name="connsiteY7" fmla="*/ 367706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6">
                    <a:moveTo>
                      <a:pt x="374455" y="367706"/>
                    </a:moveTo>
                    <a:lnTo>
                      <a:pt x="380846" y="367706"/>
                    </a:lnTo>
                    <a:lnTo>
                      <a:pt x="380846" y="367706"/>
                    </a:lnTo>
                    <a:cubicBezTo>
                      <a:pt x="374455" y="164234"/>
                      <a:pt x="206669" y="0"/>
                      <a:pt x="2486" y="0"/>
                    </a:cubicBezTo>
                    <a:lnTo>
                      <a:pt x="0" y="178"/>
                    </a:lnTo>
                    <a:lnTo>
                      <a:pt x="0" y="6747"/>
                    </a:lnTo>
                    <a:lnTo>
                      <a:pt x="2486" y="6569"/>
                    </a:lnTo>
                    <a:cubicBezTo>
                      <a:pt x="203118" y="6569"/>
                      <a:pt x="368063" y="167607"/>
                      <a:pt x="374455" y="367706"/>
                    </a:cubicBezTo>
                    <a:close/>
                  </a:path>
                </a:pathLst>
              </a:custGeom>
              <a:grpFill/>
              <a:ln w="10769" cap="flat">
                <a:noFill/>
                <a:prstDash val="solid"/>
                <a:miter/>
              </a:ln>
            </p:spPr>
            <p:txBody>
              <a:bodyPr rtlCol="0" anchor="ctr"/>
              <a:lstStyle/>
              <a:p>
                <a:endParaRPr lang="en-US" dirty="0"/>
              </a:p>
            </p:txBody>
          </p:sp>
          <p:sp>
            <p:nvSpPr>
              <p:cNvPr id="1392" name="Freeform: Shape 1391">
                <a:extLst>
                  <a:ext uri="{FF2B5EF4-FFF2-40B4-BE49-F238E27FC236}">
                    <a16:creationId xmlns:a16="http://schemas.microsoft.com/office/drawing/2014/main" id="{C7E6BED9-B43E-4E8F-822D-75B2ED5159B7}"/>
                  </a:ext>
                </a:extLst>
              </p:cNvPr>
              <p:cNvSpPr/>
              <p:nvPr/>
            </p:nvSpPr>
            <p:spPr>
              <a:xfrm>
                <a:off x="3196" y="5604893"/>
                <a:ext cx="340542" cy="318879"/>
              </a:xfrm>
              <a:custGeom>
                <a:avLst/>
                <a:gdLst>
                  <a:gd name="connsiteX0" fmla="*/ 334151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1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80"/>
                    </a:moveTo>
                    <a:lnTo>
                      <a:pt x="340542" y="318880"/>
                    </a:lnTo>
                    <a:lnTo>
                      <a:pt x="340542" y="318880"/>
                    </a:lnTo>
                    <a:cubicBezTo>
                      <a:pt x="335571" y="234899"/>
                      <a:pt x="300061" y="156599"/>
                      <a:pt x="239871" y="97298"/>
                    </a:cubicBezTo>
                    <a:cubicBezTo>
                      <a:pt x="176130" y="34445"/>
                      <a:pt x="91794" y="0"/>
                      <a:pt x="2486" y="0"/>
                    </a:cubicBezTo>
                    <a:lnTo>
                      <a:pt x="0" y="178"/>
                    </a:lnTo>
                    <a:lnTo>
                      <a:pt x="0" y="6569"/>
                    </a:lnTo>
                    <a:lnTo>
                      <a:pt x="2486" y="6392"/>
                    </a:lnTo>
                    <a:cubicBezTo>
                      <a:pt x="177551" y="6392"/>
                      <a:pt x="323320" y="145236"/>
                      <a:pt x="334151" y="318880"/>
                    </a:cubicBezTo>
                    <a:close/>
                  </a:path>
                </a:pathLst>
              </a:custGeom>
              <a:grpFill/>
              <a:ln w="10769" cap="flat">
                <a:noFill/>
                <a:prstDash val="solid"/>
                <a:miter/>
              </a:ln>
            </p:spPr>
            <p:txBody>
              <a:bodyPr rtlCol="0" anchor="ctr"/>
              <a:lstStyle/>
              <a:p>
                <a:endParaRPr lang="en-US" dirty="0"/>
              </a:p>
            </p:txBody>
          </p:sp>
          <p:sp>
            <p:nvSpPr>
              <p:cNvPr id="1393" name="Freeform: Shape 1392">
                <a:extLst>
                  <a:ext uri="{FF2B5EF4-FFF2-40B4-BE49-F238E27FC236}">
                    <a16:creationId xmlns:a16="http://schemas.microsoft.com/office/drawing/2014/main" id="{92E89D16-4037-4F2B-A511-B679A39183BA}"/>
                  </a:ext>
                </a:extLst>
              </p:cNvPr>
              <p:cNvSpPr/>
              <p:nvPr/>
            </p:nvSpPr>
            <p:spPr>
              <a:xfrm>
                <a:off x="3196" y="5005485"/>
                <a:ext cx="464117" cy="918465"/>
              </a:xfrm>
              <a:custGeom>
                <a:avLst/>
                <a:gdLst>
                  <a:gd name="connsiteX0" fmla="*/ 454708 w 464117"/>
                  <a:gd name="connsiteY0" fmla="*/ 875321 h 918465"/>
                  <a:gd name="connsiteX1" fmla="*/ 455063 w 464117"/>
                  <a:gd name="connsiteY1" fmla="*/ 878872 h 918465"/>
                  <a:gd name="connsiteX2" fmla="*/ 456483 w 464117"/>
                  <a:gd name="connsiteY2" fmla="*/ 897869 h 918465"/>
                  <a:gd name="connsiteX3" fmla="*/ 456838 w 464117"/>
                  <a:gd name="connsiteY3" fmla="*/ 906392 h 918465"/>
                  <a:gd name="connsiteX4" fmla="*/ 457193 w 464117"/>
                  <a:gd name="connsiteY4" fmla="*/ 918465 h 918465"/>
                  <a:gd name="connsiteX5" fmla="*/ 457193 w 464117"/>
                  <a:gd name="connsiteY5" fmla="*/ 918465 h 918465"/>
                  <a:gd name="connsiteX6" fmla="*/ 463763 w 464117"/>
                  <a:gd name="connsiteY6" fmla="*/ 918465 h 918465"/>
                  <a:gd name="connsiteX7" fmla="*/ 460567 w 464117"/>
                  <a:gd name="connsiteY7" fmla="*/ 868219 h 918465"/>
                  <a:gd name="connsiteX8" fmla="*/ 460567 w 464117"/>
                  <a:gd name="connsiteY8" fmla="*/ 867686 h 918465"/>
                  <a:gd name="connsiteX9" fmla="*/ 459679 w 464117"/>
                  <a:gd name="connsiteY9" fmla="*/ 860939 h 918465"/>
                  <a:gd name="connsiteX10" fmla="*/ 456305 w 464117"/>
                  <a:gd name="connsiteY10" fmla="*/ 839278 h 918465"/>
                  <a:gd name="connsiteX11" fmla="*/ 455595 w 464117"/>
                  <a:gd name="connsiteY11" fmla="*/ 835194 h 918465"/>
                  <a:gd name="connsiteX12" fmla="*/ 452577 w 464117"/>
                  <a:gd name="connsiteY12" fmla="*/ 821168 h 918465"/>
                  <a:gd name="connsiteX13" fmla="*/ 452044 w 464117"/>
                  <a:gd name="connsiteY13" fmla="*/ 819215 h 918465"/>
                  <a:gd name="connsiteX14" fmla="*/ 171159 w 464117"/>
                  <a:gd name="connsiteY14" fmla="*/ 491991 h 918465"/>
                  <a:gd name="connsiteX15" fmla="*/ 171159 w 464117"/>
                  <a:gd name="connsiteY15" fmla="*/ 483646 h 918465"/>
                  <a:gd name="connsiteX16" fmla="*/ 463585 w 464117"/>
                  <a:gd name="connsiteY16" fmla="*/ 199388 h 918465"/>
                  <a:gd name="connsiteX17" fmla="*/ 463585 w 464117"/>
                  <a:gd name="connsiteY17" fmla="*/ 192997 h 918465"/>
                  <a:gd name="connsiteX18" fmla="*/ 164767 w 464117"/>
                  <a:gd name="connsiteY18" fmla="*/ 483646 h 918465"/>
                  <a:gd name="connsiteX19" fmla="*/ 164767 w 464117"/>
                  <a:gd name="connsiteY19" fmla="*/ 489505 h 918465"/>
                  <a:gd name="connsiteX20" fmla="*/ 128192 w 464117"/>
                  <a:gd name="connsiteY20" fmla="*/ 477609 h 918465"/>
                  <a:gd name="connsiteX21" fmla="*/ 128192 w 464117"/>
                  <a:gd name="connsiteY21" fmla="*/ 474590 h 918465"/>
                  <a:gd name="connsiteX22" fmla="*/ 227620 w 464117"/>
                  <a:gd name="connsiteY22" fmla="*/ 243421 h 918465"/>
                  <a:gd name="connsiteX23" fmla="*/ 460922 w 464117"/>
                  <a:gd name="connsiteY23" fmla="*/ 147899 h 918465"/>
                  <a:gd name="connsiteX24" fmla="*/ 463585 w 464117"/>
                  <a:gd name="connsiteY24" fmla="*/ 147899 h 918465"/>
                  <a:gd name="connsiteX25" fmla="*/ 463585 w 464117"/>
                  <a:gd name="connsiteY25" fmla="*/ 141507 h 918465"/>
                  <a:gd name="connsiteX26" fmla="*/ 460922 w 464117"/>
                  <a:gd name="connsiteY26" fmla="*/ 141507 h 918465"/>
                  <a:gd name="connsiteX27" fmla="*/ 223181 w 464117"/>
                  <a:gd name="connsiteY27" fmla="*/ 238804 h 918465"/>
                  <a:gd name="connsiteX28" fmla="*/ 121800 w 464117"/>
                  <a:gd name="connsiteY28" fmla="*/ 474590 h 918465"/>
                  <a:gd name="connsiteX29" fmla="*/ 121800 w 464117"/>
                  <a:gd name="connsiteY29" fmla="*/ 475833 h 918465"/>
                  <a:gd name="connsiteX30" fmla="*/ 88243 w 464117"/>
                  <a:gd name="connsiteY30" fmla="*/ 468199 h 918465"/>
                  <a:gd name="connsiteX31" fmla="*/ 463585 w 464117"/>
                  <a:gd name="connsiteY31" fmla="*/ 99250 h 918465"/>
                  <a:gd name="connsiteX32" fmla="*/ 463585 w 464117"/>
                  <a:gd name="connsiteY32" fmla="*/ 92858 h 918465"/>
                  <a:gd name="connsiteX33" fmla="*/ 81851 w 464117"/>
                  <a:gd name="connsiteY33" fmla="*/ 467134 h 918465"/>
                  <a:gd name="connsiteX34" fmla="*/ 43500 w 464117"/>
                  <a:gd name="connsiteY34" fmla="*/ 462162 h 918465"/>
                  <a:gd name="connsiteX35" fmla="*/ 463585 w 464117"/>
                  <a:gd name="connsiteY35" fmla="*/ 54330 h 918465"/>
                  <a:gd name="connsiteX36" fmla="*/ 463585 w 464117"/>
                  <a:gd name="connsiteY36" fmla="*/ 47938 h 918465"/>
                  <a:gd name="connsiteX37" fmla="*/ 37108 w 464117"/>
                  <a:gd name="connsiteY37" fmla="*/ 461807 h 918465"/>
                  <a:gd name="connsiteX38" fmla="*/ 6037 w 464117"/>
                  <a:gd name="connsiteY38" fmla="*/ 460387 h 918465"/>
                  <a:gd name="connsiteX39" fmla="*/ 6392 w 464117"/>
                  <a:gd name="connsiteY39" fmla="*/ 449023 h 918465"/>
                  <a:gd name="connsiteX40" fmla="*/ 6747 w 464117"/>
                  <a:gd name="connsiteY40" fmla="*/ 439969 h 918465"/>
                  <a:gd name="connsiteX41" fmla="*/ 8167 w 464117"/>
                  <a:gd name="connsiteY41" fmla="*/ 421503 h 918465"/>
                  <a:gd name="connsiteX42" fmla="*/ 8522 w 464117"/>
                  <a:gd name="connsiteY42" fmla="*/ 417419 h 918465"/>
                  <a:gd name="connsiteX43" fmla="*/ 463585 w 464117"/>
                  <a:gd name="connsiteY43" fmla="*/ 8700 h 918465"/>
                  <a:gd name="connsiteX44" fmla="*/ 464118 w 464117"/>
                  <a:gd name="connsiteY44" fmla="*/ 8700 h 918465"/>
                  <a:gd name="connsiteX45" fmla="*/ 464118 w 464117"/>
                  <a:gd name="connsiteY45" fmla="*/ 5504 h 918465"/>
                  <a:gd name="connsiteX46" fmla="*/ 464118 w 464117"/>
                  <a:gd name="connsiteY46" fmla="*/ 0 h 918465"/>
                  <a:gd name="connsiteX47" fmla="*/ 463940 w 464117"/>
                  <a:gd name="connsiteY47" fmla="*/ 0 h 918465"/>
                  <a:gd name="connsiteX48" fmla="*/ 457371 w 464117"/>
                  <a:gd name="connsiteY48" fmla="*/ 0 h 918465"/>
                  <a:gd name="connsiteX49" fmla="*/ 457371 w 464117"/>
                  <a:gd name="connsiteY49" fmla="*/ 1775 h 918465"/>
                  <a:gd name="connsiteX50" fmla="*/ 426299 w 464117"/>
                  <a:gd name="connsiteY50" fmla="*/ 3018 h 918465"/>
                  <a:gd name="connsiteX51" fmla="*/ 426299 w 464117"/>
                  <a:gd name="connsiteY51" fmla="*/ 1598 h 918465"/>
                  <a:gd name="connsiteX52" fmla="*/ 426299 w 464117"/>
                  <a:gd name="connsiteY52" fmla="*/ 0 h 918465"/>
                  <a:gd name="connsiteX53" fmla="*/ 419908 w 464117"/>
                  <a:gd name="connsiteY53" fmla="*/ 0 h 918465"/>
                  <a:gd name="connsiteX54" fmla="*/ 419375 w 464117"/>
                  <a:gd name="connsiteY54" fmla="*/ 0 h 918465"/>
                  <a:gd name="connsiteX55" fmla="*/ 419552 w 464117"/>
                  <a:gd name="connsiteY55" fmla="*/ 1775 h 918465"/>
                  <a:gd name="connsiteX56" fmla="*/ 419552 w 464117"/>
                  <a:gd name="connsiteY56" fmla="*/ 3551 h 918465"/>
                  <a:gd name="connsiteX57" fmla="*/ 381202 w 464117"/>
                  <a:gd name="connsiteY57" fmla="*/ 8700 h 918465"/>
                  <a:gd name="connsiteX58" fmla="*/ 380846 w 464117"/>
                  <a:gd name="connsiteY58" fmla="*/ 0 h 918465"/>
                  <a:gd name="connsiteX59" fmla="*/ 374455 w 464117"/>
                  <a:gd name="connsiteY59" fmla="*/ 0 h 918465"/>
                  <a:gd name="connsiteX60" fmla="*/ 374455 w 464117"/>
                  <a:gd name="connsiteY60" fmla="*/ 0 h 918465"/>
                  <a:gd name="connsiteX61" fmla="*/ 374810 w 464117"/>
                  <a:gd name="connsiteY61" fmla="*/ 9943 h 918465"/>
                  <a:gd name="connsiteX62" fmla="*/ 341253 w 464117"/>
                  <a:gd name="connsiteY62" fmla="*/ 17577 h 918465"/>
                  <a:gd name="connsiteX63" fmla="*/ 341253 w 464117"/>
                  <a:gd name="connsiteY63" fmla="*/ 16334 h 918465"/>
                  <a:gd name="connsiteX64" fmla="*/ 340542 w 464117"/>
                  <a:gd name="connsiteY64" fmla="*/ 177 h 918465"/>
                  <a:gd name="connsiteX65" fmla="*/ 334151 w 464117"/>
                  <a:gd name="connsiteY65" fmla="*/ 177 h 918465"/>
                  <a:gd name="connsiteX66" fmla="*/ 334151 w 464117"/>
                  <a:gd name="connsiteY66" fmla="*/ 177 h 918465"/>
                  <a:gd name="connsiteX67" fmla="*/ 334861 w 464117"/>
                  <a:gd name="connsiteY67" fmla="*/ 16512 h 918465"/>
                  <a:gd name="connsiteX68" fmla="*/ 334861 w 464117"/>
                  <a:gd name="connsiteY68" fmla="*/ 19530 h 918465"/>
                  <a:gd name="connsiteX69" fmla="*/ 298285 w 464117"/>
                  <a:gd name="connsiteY69" fmla="*/ 31604 h 918465"/>
                  <a:gd name="connsiteX70" fmla="*/ 298285 w 464117"/>
                  <a:gd name="connsiteY70" fmla="*/ 25744 h 918465"/>
                  <a:gd name="connsiteX71" fmla="*/ 296687 w 464117"/>
                  <a:gd name="connsiteY71" fmla="*/ 355 h 918465"/>
                  <a:gd name="connsiteX72" fmla="*/ 290473 w 464117"/>
                  <a:gd name="connsiteY72" fmla="*/ 355 h 918465"/>
                  <a:gd name="connsiteX73" fmla="*/ 290296 w 464117"/>
                  <a:gd name="connsiteY73" fmla="*/ 355 h 918465"/>
                  <a:gd name="connsiteX74" fmla="*/ 291894 w 464117"/>
                  <a:gd name="connsiteY74" fmla="*/ 25922 h 918465"/>
                  <a:gd name="connsiteX75" fmla="*/ 291894 w 464117"/>
                  <a:gd name="connsiteY75" fmla="*/ 34267 h 918465"/>
                  <a:gd name="connsiteX76" fmla="*/ 11008 w 464117"/>
                  <a:gd name="connsiteY76" fmla="*/ 360071 h 918465"/>
                  <a:gd name="connsiteX77" fmla="*/ 10475 w 464117"/>
                  <a:gd name="connsiteY77" fmla="*/ 362379 h 918465"/>
                  <a:gd name="connsiteX78" fmla="*/ 7635 w 464117"/>
                  <a:gd name="connsiteY78" fmla="*/ 376228 h 918465"/>
                  <a:gd name="connsiteX79" fmla="*/ 6747 w 464117"/>
                  <a:gd name="connsiteY79" fmla="*/ 380844 h 918465"/>
                  <a:gd name="connsiteX80" fmla="*/ 3373 w 464117"/>
                  <a:gd name="connsiteY80" fmla="*/ 401795 h 918465"/>
                  <a:gd name="connsiteX81" fmla="*/ 2486 w 464117"/>
                  <a:gd name="connsiteY81" fmla="*/ 408897 h 918465"/>
                  <a:gd name="connsiteX82" fmla="*/ 1598 w 464117"/>
                  <a:gd name="connsiteY82" fmla="*/ 402150 h 918465"/>
                  <a:gd name="connsiteX83" fmla="*/ 0 w 464117"/>
                  <a:gd name="connsiteY83" fmla="*/ 392208 h 918465"/>
                  <a:gd name="connsiteX84" fmla="*/ 0 w 464117"/>
                  <a:gd name="connsiteY84" fmla="*/ 466601 h 918465"/>
                  <a:gd name="connsiteX85" fmla="*/ 2486 w 464117"/>
                  <a:gd name="connsiteY85" fmla="*/ 466423 h 918465"/>
                  <a:gd name="connsiteX86" fmla="*/ 454708 w 464117"/>
                  <a:gd name="connsiteY86" fmla="*/ 875321 h 91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4117" h="918465">
                    <a:moveTo>
                      <a:pt x="454708" y="875321"/>
                    </a:moveTo>
                    <a:lnTo>
                      <a:pt x="455063" y="878872"/>
                    </a:lnTo>
                    <a:cubicBezTo>
                      <a:pt x="455595" y="885086"/>
                      <a:pt x="456128" y="891478"/>
                      <a:pt x="456483" y="897869"/>
                    </a:cubicBezTo>
                    <a:cubicBezTo>
                      <a:pt x="456661" y="900710"/>
                      <a:pt x="456661" y="903551"/>
                      <a:pt x="456838" y="906392"/>
                    </a:cubicBezTo>
                    <a:cubicBezTo>
                      <a:pt x="457016" y="910476"/>
                      <a:pt x="457016" y="914382"/>
                      <a:pt x="457193" y="918465"/>
                    </a:cubicBezTo>
                    <a:lnTo>
                      <a:pt x="457193" y="918465"/>
                    </a:lnTo>
                    <a:lnTo>
                      <a:pt x="463763" y="918465"/>
                    </a:lnTo>
                    <a:cubicBezTo>
                      <a:pt x="463585" y="901420"/>
                      <a:pt x="462520" y="884731"/>
                      <a:pt x="460567" y="868219"/>
                    </a:cubicBezTo>
                    <a:lnTo>
                      <a:pt x="460567" y="867686"/>
                    </a:lnTo>
                    <a:cubicBezTo>
                      <a:pt x="460389" y="865378"/>
                      <a:pt x="459857" y="863247"/>
                      <a:pt x="459679" y="860939"/>
                    </a:cubicBezTo>
                    <a:cubicBezTo>
                      <a:pt x="458791" y="853660"/>
                      <a:pt x="457548" y="846380"/>
                      <a:pt x="456305" y="839278"/>
                    </a:cubicBezTo>
                    <a:lnTo>
                      <a:pt x="455595" y="835194"/>
                    </a:lnTo>
                    <a:cubicBezTo>
                      <a:pt x="454708" y="830401"/>
                      <a:pt x="453642" y="825784"/>
                      <a:pt x="452577" y="821168"/>
                    </a:cubicBezTo>
                    <a:lnTo>
                      <a:pt x="452044" y="819215"/>
                    </a:lnTo>
                    <a:cubicBezTo>
                      <a:pt x="417955" y="669540"/>
                      <a:pt x="311247" y="547386"/>
                      <a:pt x="171159" y="491991"/>
                    </a:cubicBezTo>
                    <a:cubicBezTo>
                      <a:pt x="171159" y="488972"/>
                      <a:pt x="171159" y="485066"/>
                      <a:pt x="171159" y="483646"/>
                    </a:cubicBezTo>
                    <a:cubicBezTo>
                      <a:pt x="174177" y="326869"/>
                      <a:pt x="307163" y="199388"/>
                      <a:pt x="463585" y="199388"/>
                    </a:cubicBezTo>
                    <a:lnTo>
                      <a:pt x="463585" y="192997"/>
                    </a:lnTo>
                    <a:cubicBezTo>
                      <a:pt x="303789" y="192997"/>
                      <a:pt x="167785" y="323318"/>
                      <a:pt x="164767" y="483646"/>
                    </a:cubicBezTo>
                    <a:cubicBezTo>
                      <a:pt x="164767" y="484533"/>
                      <a:pt x="164767" y="487019"/>
                      <a:pt x="164767" y="489505"/>
                    </a:cubicBezTo>
                    <a:cubicBezTo>
                      <a:pt x="152871" y="485066"/>
                      <a:pt x="140620" y="480983"/>
                      <a:pt x="128192" y="477609"/>
                    </a:cubicBezTo>
                    <a:lnTo>
                      <a:pt x="128192" y="474590"/>
                    </a:lnTo>
                    <a:cubicBezTo>
                      <a:pt x="129790" y="386881"/>
                      <a:pt x="165122" y="304853"/>
                      <a:pt x="227620" y="243421"/>
                    </a:cubicBezTo>
                    <a:cubicBezTo>
                      <a:pt x="290118" y="181811"/>
                      <a:pt x="373212" y="147899"/>
                      <a:pt x="460922" y="147899"/>
                    </a:cubicBezTo>
                    <a:lnTo>
                      <a:pt x="463585" y="147899"/>
                    </a:lnTo>
                    <a:lnTo>
                      <a:pt x="463585" y="141507"/>
                    </a:lnTo>
                    <a:lnTo>
                      <a:pt x="460922" y="141507"/>
                    </a:lnTo>
                    <a:cubicBezTo>
                      <a:pt x="371614" y="141507"/>
                      <a:pt x="286745" y="176129"/>
                      <a:pt x="223181" y="238804"/>
                    </a:cubicBezTo>
                    <a:cubicBezTo>
                      <a:pt x="159618" y="301479"/>
                      <a:pt x="123575" y="385283"/>
                      <a:pt x="121800" y="474590"/>
                    </a:cubicBezTo>
                    <a:lnTo>
                      <a:pt x="121800" y="475833"/>
                    </a:lnTo>
                    <a:cubicBezTo>
                      <a:pt x="110792" y="472815"/>
                      <a:pt x="99606" y="470329"/>
                      <a:pt x="88243" y="468199"/>
                    </a:cubicBezTo>
                    <a:cubicBezTo>
                      <a:pt x="90551" y="264549"/>
                      <a:pt x="260289" y="99250"/>
                      <a:pt x="463585" y="99250"/>
                    </a:cubicBezTo>
                    <a:lnTo>
                      <a:pt x="463585" y="92858"/>
                    </a:lnTo>
                    <a:cubicBezTo>
                      <a:pt x="257094" y="92858"/>
                      <a:pt x="84692" y="260465"/>
                      <a:pt x="81851" y="467134"/>
                    </a:cubicBezTo>
                    <a:cubicBezTo>
                      <a:pt x="69245" y="465003"/>
                      <a:pt x="56461" y="463228"/>
                      <a:pt x="43500" y="462162"/>
                    </a:cubicBezTo>
                    <a:cubicBezTo>
                      <a:pt x="50602" y="236851"/>
                      <a:pt x="239694" y="54330"/>
                      <a:pt x="463585" y="54330"/>
                    </a:cubicBezTo>
                    <a:lnTo>
                      <a:pt x="463585" y="47938"/>
                    </a:lnTo>
                    <a:cubicBezTo>
                      <a:pt x="236320" y="47938"/>
                      <a:pt x="44388" y="233123"/>
                      <a:pt x="37108" y="461807"/>
                    </a:cubicBezTo>
                    <a:cubicBezTo>
                      <a:pt x="26810" y="461097"/>
                      <a:pt x="16512" y="460564"/>
                      <a:pt x="6037" y="460387"/>
                    </a:cubicBezTo>
                    <a:cubicBezTo>
                      <a:pt x="6037" y="456658"/>
                      <a:pt x="6214" y="452752"/>
                      <a:pt x="6392" y="449023"/>
                    </a:cubicBezTo>
                    <a:cubicBezTo>
                      <a:pt x="6392" y="446005"/>
                      <a:pt x="6569" y="442987"/>
                      <a:pt x="6747" y="439969"/>
                    </a:cubicBezTo>
                    <a:cubicBezTo>
                      <a:pt x="7102" y="433754"/>
                      <a:pt x="7635" y="427718"/>
                      <a:pt x="8167" y="421503"/>
                    </a:cubicBezTo>
                    <a:lnTo>
                      <a:pt x="8522" y="417419"/>
                    </a:lnTo>
                    <a:cubicBezTo>
                      <a:pt x="32137" y="188025"/>
                      <a:pt x="228685" y="8700"/>
                      <a:pt x="463585" y="8700"/>
                    </a:cubicBezTo>
                    <a:lnTo>
                      <a:pt x="464118" y="8700"/>
                    </a:lnTo>
                    <a:lnTo>
                      <a:pt x="464118" y="5504"/>
                    </a:lnTo>
                    <a:cubicBezTo>
                      <a:pt x="464118" y="3728"/>
                      <a:pt x="464118" y="1775"/>
                      <a:pt x="464118" y="0"/>
                    </a:cubicBezTo>
                    <a:lnTo>
                      <a:pt x="463940" y="0"/>
                    </a:lnTo>
                    <a:lnTo>
                      <a:pt x="457371" y="0"/>
                    </a:lnTo>
                    <a:lnTo>
                      <a:pt x="457371" y="1775"/>
                    </a:lnTo>
                    <a:cubicBezTo>
                      <a:pt x="446895" y="1775"/>
                      <a:pt x="436597" y="2308"/>
                      <a:pt x="426299" y="3018"/>
                    </a:cubicBezTo>
                    <a:lnTo>
                      <a:pt x="426299" y="1598"/>
                    </a:lnTo>
                    <a:lnTo>
                      <a:pt x="426299" y="0"/>
                    </a:lnTo>
                    <a:lnTo>
                      <a:pt x="419908" y="0"/>
                    </a:lnTo>
                    <a:lnTo>
                      <a:pt x="419375" y="0"/>
                    </a:lnTo>
                    <a:lnTo>
                      <a:pt x="419552" y="1775"/>
                    </a:lnTo>
                    <a:lnTo>
                      <a:pt x="419552" y="3551"/>
                    </a:lnTo>
                    <a:cubicBezTo>
                      <a:pt x="406591" y="4616"/>
                      <a:pt x="393808" y="6392"/>
                      <a:pt x="381202" y="8700"/>
                    </a:cubicBezTo>
                    <a:cubicBezTo>
                      <a:pt x="381202" y="5859"/>
                      <a:pt x="381024" y="2840"/>
                      <a:pt x="380846" y="0"/>
                    </a:cubicBezTo>
                    <a:lnTo>
                      <a:pt x="374455" y="0"/>
                    </a:lnTo>
                    <a:lnTo>
                      <a:pt x="374455" y="0"/>
                    </a:lnTo>
                    <a:cubicBezTo>
                      <a:pt x="374632" y="3373"/>
                      <a:pt x="374810" y="6569"/>
                      <a:pt x="374810" y="9943"/>
                    </a:cubicBezTo>
                    <a:cubicBezTo>
                      <a:pt x="363446" y="12073"/>
                      <a:pt x="352261" y="14559"/>
                      <a:pt x="341253" y="17577"/>
                    </a:cubicBezTo>
                    <a:lnTo>
                      <a:pt x="341253" y="16334"/>
                    </a:lnTo>
                    <a:cubicBezTo>
                      <a:pt x="341075" y="10830"/>
                      <a:pt x="340897" y="5504"/>
                      <a:pt x="340542" y="177"/>
                    </a:cubicBezTo>
                    <a:lnTo>
                      <a:pt x="334151" y="177"/>
                    </a:lnTo>
                    <a:lnTo>
                      <a:pt x="334151" y="177"/>
                    </a:lnTo>
                    <a:cubicBezTo>
                      <a:pt x="334506" y="5504"/>
                      <a:pt x="334683" y="11008"/>
                      <a:pt x="334861" y="16512"/>
                    </a:cubicBezTo>
                    <a:lnTo>
                      <a:pt x="334861" y="19530"/>
                    </a:lnTo>
                    <a:cubicBezTo>
                      <a:pt x="322432" y="23081"/>
                      <a:pt x="310359" y="26987"/>
                      <a:pt x="298285" y="31604"/>
                    </a:cubicBezTo>
                    <a:cubicBezTo>
                      <a:pt x="298285" y="29118"/>
                      <a:pt x="298285" y="26632"/>
                      <a:pt x="298285" y="25744"/>
                    </a:cubicBezTo>
                    <a:cubicBezTo>
                      <a:pt x="298108" y="17222"/>
                      <a:pt x="297398" y="8700"/>
                      <a:pt x="296687" y="355"/>
                    </a:cubicBezTo>
                    <a:lnTo>
                      <a:pt x="290473" y="355"/>
                    </a:lnTo>
                    <a:lnTo>
                      <a:pt x="290296" y="355"/>
                    </a:lnTo>
                    <a:cubicBezTo>
                      <a:pt x="291183" y="8877"/>
                      <a:pt x="291894" y="17222"/>
                      <a:pt x="291894" y="25922"/>
                    </a:cubicBezTo>
                    <a:cubicBezTo>
                      <a:pt x="291894" y="27165"/>
                      <a:pt x="291894" y="31248"/>
                      <a:pt x="291894" y="34267"/>
                    </a:cubicBezTo>
                    <a:cubicBezTo>
                      <a:pt x="151806" y="88419"/>
                      <a:pt x="45098" y="210574"/>
                      <a:pt x="11008" y="360071"/>
                    </a:cubicBezTo>
                    <a:lnTo>
                      <a:pt x="10475" y="362379"/>
                    </a:lnTo>
                    <a:cubicBezTo>
                      <a:pt x="9410" y="366995"/>
                      <a:pt x="8522" y="371612"/>
                      <a:pt x="7635" y="376228"/>
                    </a:cubicBezTo>
                    <a:lnTo>
                      <a:pt x="6747" y="380844"/>
                    </a:lnTo>
                    <a:cubicBezTo>
                      <a:pt x="5504" y="387769"/>
                      <a:pt x="4439" y="394693"/>
                      <a:pt x="3373" y="401795"/>
                    </a:cubicBezTo>
                    <a:cubicBezTo>
                      <a:pt x="3018" y="404103"/>
                      <a:pt x="2663" y="406589"/>
                      <a:pt x="2486" y="408897"/>
                    </a:cubicBezTo>
                    <a:cubicBezTo>
                      <a:pt x="2308" y="406589"/>
                      <a:pt x="1776" y="404459"/>
                      <a:pt x="1598" y="402150"/>
                    </a:cubicBezTo>
                    <a:cubicBezTo>
                      <a:pt x="1243" y="398777"/>
                      <a:pt x="533" y="395403"/>
                      <a:pt x="0" y="392208"/>
                    </a:cubicBezTo>
                    <a:lnTo>
                      <a:pt x="0" y="466601"/>
                    </a:lnTo>
                    <a:lnTo>
                      <a:pt x="2486" y="466423"/>
                    </a:lnTo>
                    <a:cubicBezTo>
                      <a:pt x="237385" y="466423"/>
                      <a:pt x="431093" y="645926"/>
                      <a:pt x="454708" y="875321"/>
                    </a:cubicBezTo>
                    <a:close/>
                  </a:path>
                </a:pathLst>
              </a:custGeom>
              <a:grpFill/>
              <a:ln w="10769" cap="flat">
                <a:noFill/>
                <a:prstDash val="solid"/>
                <a:miter/>
              </a:ln>
            </p:spPr>
            <p:txBody>
              <a:bodyPr rtlCol="0" anchor="ctr"/>
              <a:lstStyle/>
              <a:p>
                <a:endParaRPr lang="en-US" dirty="0"/>
              </a:p>
            </p:txBody>
          </p:sp>
          <p:sp>
            <p:nvSpPr>
              <p:cNvPr id="1394" name="Freeform: Shape 1393">
                <a:extLst>
                  <a:ext uri="{FF2B5EF4-FFF2-40B4-BE49-F238E27FC236}">
                    <a16:creationId xmlns:a16="http://schemas.microsoft.com/office/drawing/2014/main" id="{E66A626D-A5C3-4B83-8FBC-F84C06B72272}"/>
                  </a:ext>
                </a:extLst>
              </p:cNvPr>
              <p:cNvSpPr/>
              <p:nvPr/>
            </p:nvSpPr>
            <p:spPr>
              <a:xfrm>
                <a:off x="3196" y="6575559"/>
                <a:ext cx="296687" cy="267212"/>
              </a:xfrm>
              <a:custGeom>
                <a:avLst/>
                <a:gdLst>
                  <a:gd name="connsiteX0" fmla="*/ 290296 w 296687"/>
                  <a:gd name="connsiteY0" fmla="*/ 267212 h 267212"/>
                  <a:gd name="connsiteX1" fmla="*/ 296510 w 296687"/>
                  <a:gd name="connsiteY1" fmla="*/ 267212 h 267212"/>
                  <a:gd name="connsiteX2" fmla="*/ 296687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7" y="267212"/>
                    </a:lnTo>
                    <a:cubicBezTo>
                      <a:pt x="281773" y="117893"/>
                      <a:pt x="154469" y="0"/>
                      <a:pt x="2486" y="0"/>
                    </a:cubicBezTo>
                    <a:lnTo>
                      <a:pt x="0" y="177"/>
                    </a:lnTo>
                    <a:lnTo>
                      <a:pt x="0" y="6569"/>
                    </a:lnTo>
                    <a:lnTo>
                      <a:pt x="2486" y="6392"/>
                    </a:lnTo>
                    <a:cubicBezTo>
                      <a:pt x="151096" y="6392"/>
                      <a:pt x="275381" y="121444"/>
                      <a:pt x="290296" y="267212"/>
                    </a:cubicBezTo>
                    <a:close/>
                  </a:path>
                </a:pathLst>
              </a:custGeom>
              <a:grpFill/>
              <a:ln w="10769" cap="flat">
                <a:noFill/>
                <a:prstDash val="solid"/>
                <a:miter/>
              </a:ln>
            </p:spPr>
            <p:txBody>
              <a:bodyPr rtlCol="0" anchor="ctr"/>
              <a:lstStyle/>
              <a:p>
                <a:endParaRPr lang="en-US" dirty="0"/>
              </a:p>
            </p:txBody>
          </p:sp>
          <p:sp>
            <p:nvSpPr>
              <p:cNvPr id="1395" name="Freeform: Shape 1394">
                <a:extLst>
                  <a:ext uri="{FF2B5EF4-FFF2-40B4-BE49-F238E27FC236}">
                    <a16:creationId xmlns:a16="http://schemas.microsoft.com/office/drawing/2014/main" id="{DE617DB7-ECDC-419D-9EB4-D9FE744B9D6F}"/>
                  </a:ext>
                </a:extLst>
              </p:cNvPr>
              <p:cNvSpPr/>
              <p:nvPr/>
            </p:nvSpPr>
            <p:spPr>
              <a:xfrm>
                <a:off x="3196" y="6429790"/>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2" y="412626"/>
                    </a:cubicBezTo>
                    <a:lnTo>
                      <a:pt x="419552" y="412803"/>
                    </a:lnTo>
                    <a:lnTo>
                      <a:pt x="425944" y="412803"/>
                    </a:lnTo>
                    <a:lnTo>
                      <a:pt x="425944" y="412803"/>
                    </a:lnTo>
                    <a:lnTo>
                      <a:pt x="425944" y="412448"/>
                    </a:lnTo>
                    <a:cubicBezTo>
                      <a:pt x="422748" y="301657"/>
                      <a:pt x="377295" y="197968"/>
                      <a:pt x="297930" y="120379"/>
                    </a:cubicBezTo>
                    <a:cubicBezTo>
                      <a:pt x="218387" y="42789"/>
                      <a:pt x="113455" y="0"/>
                      <a:pt x="2486" y="0"/>
                    </a:cubicBezTo>
                    <a:lnTo>
                      <a:pt x="0" y="177"/>
                    </a:lnTo>
                    <a:lnTo>
                      <a:pt x="0" y="6569"/>
                    </a:lnTo>
                    <a:lnTo>
                      <a:pt x="2486" y="6392"/>
                    </a:lnTo>
                    <a:cubicBezTo>
                      <a:pt x="111857" y="6746"/>
                      <a:pt x="215192" y="48826"/>
                      <a:pt x="293491" y="125172"/>
                    </a:cubicBezTo>
                    <a:close/>
                  </a:path>
                </a:pathLst>
              </a:custGeom>
              <a:grpFill/>
              <a:ln w="10769" cap="flat">
                <a:noFill/>
                <a:prstDash val="solid"/>
                <a:miter/>
              </a:ln>
            </p:spPr>
            <p:txBody>
              <a:bodyPr rtlCol="0" anchor="ctr"/>
              <a:lstStyle/>
              <a:p>
                <a:endParaRPr lang="en-US" dirty="0"/>
              </a:p>
            </p:txBody>
          </p:sp>
          <p:sp>
            <p:nvSpPr>
              <p:cNvPr id="1396" name="Freeform: Shape 1395">
                <a:extLst>
                  <a:ext uri="{FF2B5EF4-FFF2-40B4-BE49-F238E27FC236}">
                    <a16:creationId xmlns:a16="http://schemas.microsoft.com/office/drawing/2014/main" id="{D391BB1C-AEAA-4630-942D-3144D5A5D694}"/>
                  </a:ext>
                </a:extLst>
              </p:cNvPr>
              <p:cNvSpPr/>
              <p:nvPr/>
            </p:nvSpPr>
            <p:spPr>
              <a:xfrm>
                <a:off x="3196" y="6475065"/>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8"/>
                    </a:lnTo>
                    <a:lnTo>
                      <a:pt x="0" y="6569"/>
                    </a:lnTo>
                    <a:lnTo>
                      <a:pt x="2486" y="6392"/>
                    </a:lnTo>
                    <a:cubicBezTo>
                      <a:pt x="203118" y="6569"/>
                      <a:pt x="368063" y="167785"/>
                      <a:pt x="374455" y="367706"/>
                    </a:cubicBezTo>
                    <a:close/>
                  </a:path>
                </a:pathLst>
              </a:custGeom>
              <a:grpFill/>
              <a:ln w="10769" cap="flat">
                <a:noFill/>
                <a:prstDash val="solid"/>
                <a:miter/>
              </a:ln>
            </p:spPr>
            <p:txBody>
              <a:bodyPr rtlCol="0" anchor="ctr"/>
              <a:lstStyle/>
              <a:p>
                <a:endParaRPr lang="en-US" dirty="0"/>
              </a:p>
            </p:txBody>
          </p:sp>
          <p:sp>
            <p:nvSpPr>
              <p:cNvPr id="1397" name="Freeform: Shape 1396">
                <a:extLst>
                  <a:ext uri="{FF2B5EF4-FFF2-40B4-BE49-F238E27FC236}">
                    <a16:creationId xmlns:a16="http://schemas.microsoft.com/office/drawing/2014/main" id="{5A8E74D9-FE6C-4A4E-8B13-B882428FBDFC}"/>
                  </a:ext>
                </a:extLst>
              </p:cNvPr>
              <p:cNvSpPr/>
              <p:nvPr/>
            </p:nvSpPr>
            <p:spPr>
              <a:xfrm>
                <a:off x="3196" y="6523892"/>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8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9"/>
                      <a:pt x="300061" y="156599"/>
                      <a:pt x="239871" y="97298"/>
                    </a:cubicBezTo>
                    <a:cubicBezTo>
                      <a:pt x="176130" y="34622"/>
                      <a:pt x="91794" y="0"/>
                      <a:pt x="2486" y="0"/>
                    </a:cubicBezTo>
                    <a:lnTo>
                      <a:pt x="0" y="178"/>
                    </a:lnTo>
                    <a:lnTo>
                      <a:pt x="0" y="6569"/>
                    </a:lnTo>
                    <a:lnTo>
                      <a:pt x="2486" y="6392"/>
                    </a:lnTo>
                    <a:cubicBezTo>
                      <a:pt x="177551" y="6392"/>
                      <a:pt x="323320" y="145413"/>
                      <a:pt x="334151" y="318879"/>
                    </a:cubicBezTo>
                    <a:close/>
                  </a:path>
                </a:pathLst>
              </a:custGeom>
              <a:grpFill/>
              <a:ln w="10769" cap="flat">
                <a:noFill/>
                <a:prstDash val="solid"/>
                <a:miter/>
              </a:ln>
            </p:spPr>
            <p:txBody>
              <a:bodyPr rtlCol="0" anchor="ctr"/>
              <a:lstStyle/>
              <a:p>
                <a:endParaRPr lang="en-US" dirty="0"/>
              </a:p>
            </p:txBody>
          </p:sp>
          <p:sp>
            <p:nvSpPr>
              <p:cNvPr id="1398" name="Freeform: Shape 1397">
                <a:extLst>
                  <a:ext uri="{FF2B5EF4-FFF2-40B4-BE49-F238E27FC236}">
                    <a16:creationId xmlns:a16="http://schemas.microsoft.com/office/drawing/2014/main" id="{7BAB3DF3-10C1-4A09-87EF-877B12404848}"/>
                  </a:ext>
                </a:extLst>
              </p:cNvPr>
              <p:cNvSpPr/>
              <p:nvPr/>
            </p:nvSpPr>
            <p:spPr>
              <a:xfrm>
                <a:off x="463408"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399" name="Freeform: Shape 1398">
                <a:extLst>
                  <a:ext uri="{FF2B5EF4-FFF2-40B4-BE49-F238E27FC236}">
                    <a16:creationId xmlns:a16="http://schemas.microsoft.com/office/drawing/2014/main" id="{A6556CDC-B672-4B25-9B26-A17432834387}"/>
                  </a:ext>
                </a:extLst>
              </p:cNvPr>
              <p:cNvSpPr/>
              <p:nvPr/>
            </p:nvSpPr>
            <p:spPr>
              <a:xfrm>
                <a:off x="3374" y="5924306"/>
                <a:ext cx="463940" cy="918642"/>
              </a:xfrm>
              <a:custGeom>
                <a:avLst/>
                <a:gdLst>
                  <a:gd name="connsiteX0" fmla="*/ 454530 w 463940"/>
                  <a:gd name="connsiteY0" fmla="*/ 875498 h 918642"/>
                  <a:gd name="connsiteX1" fmla="*/ 454885 w 463940"/>
                  <a:gd name="connsiteY1" fmla="*/ 879049 h 918642"/>
                  <a:gd name="connsiteX2" fmla="*/ 456306 w 463940"/>
                  <a:gd name="connsiteY2" fmla="*/ 898047 h 918642"/>
                  <a:gd name="connsiteX3" fmla="*/ 456661 w 463940"/>
                  <a:gd name="connsiteY3" fmla="*/ 906570 h 918642"/>
                  <a:gd name="connsiteX4" fmla="*/ 457016 w 463940"/>
                  <a:gd name="connsiteY4" fmla="*/ 918643 h 918642"/>
                  <a:gd name="connsiteX5" fmla="*/ 457016 w 463940"/>
                  <a:gd name="connsiteY5" fmla="*/ 918643 h 918642"/>
                  <a:gd name="connsiteX6" fmla="*/ 463585 w 463940"/>
                  <a:gd name="connsiteY6" fmla="*/ 918643 h 918642"/>
                  <a:gd name="connsiteX7" fmla="*/ 460389 w 463940"/>
                  <a:gd name="connsiteY7" fmla="*/ 868396 h 918642"/>
                  <a:gd name="connsiteX8" fmla="*/ 460389 w 463940"/>
                  <a:gd name="connsiteY8" fmla="*/ 867863 h 918642"/>
                  <a:gd name="connsiteX9" fmla="*/ 459501 w 463940"/>
                  <a:gd name="connsiteY9" fmla="*/ 861117 h 918642"/>
                  <a:gd name="connsiteX10" fmla="*/ 456128 w 463940"/>
                  <a:gd name="connsiteY10" fmla="*/ 839456 h 918642"/>
                  <a:gd name="connsiteX11" fmla="*/ 455418 w 463940"/>
                  <a:gd name="connsiteY11" fmla="*/ 835372 h 918642"/>
                  <a:gd name="connsiteX12" fmla="*/ 452399 w 463940"/>
                  <a:gd name="connsiteY12" fmla="*/ 821345 h 918642"/>
                  <a:gd name="connsiteX13" fmla="*/ 451867 w 463940"/>
                  <a:gd name="connsiteY13" fmla="*/ 819393 h 918642"/>
                  <a:gd name="connsiteX14" fmla="*/ 170981 w 463940"/>
                  <a:gd name="connsiteY14" fmla="*/ 492168 h 918642"/>
                  <a:gd name="connsiteX15" fmla="*/ 170981 w 463940"/>
                  <a:gd name="connsiteY15" fmla="*/ 483823 h 918642"/>
                  <a:gd name="connsiteX16" fmla="*/ 463408 w 463940"/>
                  <a:gd name="connsiteY16" fmla="*/ 199566 h 918642"/>
                  <a:gd name="connsiteX17" fmla="*/ 463408 w 463940"/>
                  <a:gd name="connsiteY17" fmla="*/ 193174 h 918642"/>
                  <a:gd name="connsiteX18" fmla="*/ 164590 w 463940"/>
                  <a:gd name="connsiteY18" fmla="*/ 483823 h 918642"/>
                  <a:gd name="connsiteX19" fmla="*/ 164590 w 463940"/>
                  <a:gd name="connsiteY19" fmla="*/ 489682 h 918642"/>
                  <a:gd name="connsiteX20" fmla="*/ 128014 w 463940"/>
                  <a:gd name="connsiteY20" fmla="*/ 477609 h 918642"/>
                  <a:gd name="connsiteX21" fmla="*/ 128014 w 463940"/>
                  <a:gd name="connsiteY21" fmla="*/ 474590 h 918642"/>
                  <a:gd name="connsiteX22" fmla="*/ 227443 w 463940"/>
                  <a:gd name="connsiteY22" fmla="*/ 243421 h 918642"/>
                  <a:gd name="connsiteX23" fmla="*/ 460744 w 463940"/>
                  <a:gd name="connsiteY23" fmla="*/ 147899 h 918642"/>
                  <a:gd name="connsiteX24" fmla="*/ 463408 w 463940"/>
                  <a:gd name="connsiteY24" fmla="*/ 147899 h 918642"/>
                  <a:gd name="connsiteX25" fmla="*/ 463408 w 463940"/>
                  <a:gd name="connsiteY25" fmla="*/ 141507 h 918642"/>
                  <a:gd name="connsiteX26" fmla="*/ 460744 w 463940"/>
                  <a:gd name="connsiteY26" fmla="*/ 141507 h 918642"/>
                  <a:gd name="connsiteX27" fmla="*/ 223004 w 463940"/>
                  <a:gd name="connsiteY27" fmla="*/ 238804 h 918642"/>
                  <a:gd name="connsiteX28" fmla="*/ 121622 w 463940"/>
                  <a:gd name="connsiteY28" fmla="*/ 474590 h 918642"/>
                  <a:gd name="connsiteX29" fmla="*/ 121622 w 463940"/>
                  <a:gd name="connsiteY29" fmla="*/ 475833 h 918642"/>
                  <a:gd name="connsiteX30" fmla="*/ 88065 w 463940"/>
                  <a:gd name="connsiteY30" fmla="*/ 468199 h 918642"/>
                  <a:gd name="connsiteX31" fmla="*/ 463408 w 463940"/>
                  <a:gd name="connsiteY31" fmla="*/ 99250 h 918642"/>
                  <a:gd name="connsiteX32" fmla="*/ 463408 w 463940"/>
                  <a:gd name="connsiteY32" fmla="*/ 92858 h 918642"/>
                  <a:gd name="connsiteX33" fmla="*/ 81673 w 463940"/>
                  <a:gd name="connsiteY33" fmla="*/ 467134 h 918642"/>
                  <a:gd name="connsiteX34" fmla="*/ 43322 w 463940"/>
                  <a:gd name="connsiteY34" fmla="*/ 462162 h 918642"/>
                  <a:gd name="connsiteX35" fmla="*/ 463408 w 463940"/>
                  <a:gd name="connsiteY35" fmla="*/ 54330 h 918642"/>
                  <a:gd name="connsiteX36" fmla="*/ 463408 w 463940"/>
                  <a:gd name="connsiteY36" fmla="*/ 47938 h 918642"/>
                  <a:gd name="connsiteX37" fmla="*/ 36931 w 463940"/>
                  <a:gd name="connsiteY37" fmla="*/ 461807 h 918642"/>
                  <a:gd name="connsiteX38" fmla="*/ 5859 w 463940"/>
                  <a:gd name="connsiteY38" fmla="*/ 460387 h 918642"/>
                  <a:gd name="connsiteX39" fmla="*/ 6214 w 463940"/>
                  <a:gd name="connsiteY39" fmla="*/ 449023 h 918642"/>
                  <a:gd name="connsiteX40" fmla="*/ 6569 w 463940"/>
                  <a:gd name="connsiteY40" fmla="*/ 439969 h 918642"/>
                  <a:gd name="connsiteX41" fmla="*/ 7990 w 463940"/>
                  <a:gd name="connsiteY41" fmla="*/ 421503 h 918642"/>
                  <a:gd name="connsiteX42" fmla="*/ 8345 w 463940"/>
                  <a:gd name="connsiteY42" fmla="*/ 417419 h 918642"/>
                  <a:gd name="connsiteX43" fmla="*/ 463408 w 463940"/>
                  <a:gd name="connsiteY43" fmla="*/ 8700 h 918642"/>
                  <a:gd name="connsiteX44" fmla="*/ 463940 w 463940"/>
                  <a:gd name="connsiteY44" fmla="*/ 8700 h 918642"/>
                  <a:gd name="connsiteX45" fmla="*/ 463940 w 463940"/>
                  <a:gd name="connsiteY45" fmla="*/ 5504 h 918642"/>
                  <a:gd name="connsiteX46" fmla="*/ 463940 w 463940"/>
                  <a:gd name="connsiteY46" fmla="*/ 0 h 918642"/>
                  <a:gd name="connsiteX47" fmla="*/ 463763 w 463940"/>
                  <a:gd name="connsiteY47" fmla="*/ 0 h 918642"/>
                  <a:gd name="connsiteX48" fmla="*/ 457193 w 463940"/>
                  <a:gd name="connsiteY48" fmla="*/ 0 h 918642"/>
                  <a:gd name="connsiteX49" fmla="*/ 457193 w 463940"/>
                  <a:gd name="connsiteY49" fmla="*/ 1775 h 918642"/>
                  <a:gd name="connsiteX50" fmla="*/ 426122 w 463940"/>
                  <a:gd name="connsiteY50" fmla="*/ 3196 h 918642"/>
                  <a:gd name="connsiteX51" fmla="*/ 426122 w 463940"/>
                  <a:gd name="connsiteY51" fmla="*/ 1598 h 918642"/>
                  <a:gd name="connsiteX52" fmla="*/ 426122 w 463940"/>
                  <a:gd name="connsiteY52" fmla="*/ 0 h 918642"/>
                  <a:gd name="connsiteX53" fmla="*/ 419730 w 463940"/>
                  <a:gd name="connsiteY53" fmla="*/ 0 h 918642"/>
                  <a:gd name="connsiteX54" fmla="*/ 419197 w 463940"/>
                  <a:gd name="connsiteY54" fmla="*/ 0 h 918642"/>
                  <a:gd name="connsiteX55" fmla="*/ 419375 w 463940"/>
                  <a:gd name="connsiteY55" fmla="*/ 1775 h 918642"/>
                  <a:gd name="connsiteX56" fmla="*/ 419375 w 463940"/>
                  <a:gd name="connsiteY56" fmla="*/ 3551 h 918642"/>
                  <a:gd name="connsiteX57" fmla="*/ 381024 w 463940"/>
                  <a:gd name="connsiteY57" fmla="*/ 8700 h 918642"/>
                  <a:gd name="connsiteX58" fmla="*/ 380669 w 463940"/>
                  <a:gd name="connsiteY58" fmla="*/ 0 h 918642"/>
                  <a:gd name="connsiteX59" fmla="*/ 374277 w 463940"/>
                  <a:gd name="connsiteY59" fmla="*/ 0 h 918642"/>
                  <a:gd name="connsiteX60" fmla="*/ 374277 w 463940"/>
                  <a:gd name="connsiteY60" fmla="*/ 0 h 918642"/>
                  <a:gd name="connsiteX61" fmla="*/ 374632 w 463940"/>
                  <a:gd name="connsiteY61" fmla="*/ 9765 h 918642"/>
                  <a:gd name="connsiteX62" fmla="*/ 341075 w 463940"/>
                  <a:gd name="connsiteY62" fmla="*/ 17400 h 918642"/>
                  <a:gd name="connsiteX63" fmla="*/ 341075 w 463940"/>
                  <a:gd name="connsiteY63" fmla="*/ 16157 h 918642"/>
                  <a:gd name="connsiteX64" fmla="*/ 340365 w 463940"/>
                  <a:gd name="connsiteY64" fmla="*/ 0 h 918642"/>
                  <a:gd name="connsiteX65" fmla="*/ 333973 w 463940"/>
                  <a:gd name="connsiteY65" fmla="*/ 0 h 918642"/>
                  <a:gd name="connsiteX66" fmla="*/ 333973 w 463940"/>
                  <a:gd name="connsiteY66" fmla="*/ 0 h 918642"/>
                  <a:gd name="connsiteX67" fmla="*/ 334683 w 463940"/>
                  <a:gd name="connsiteY67" fmla="*/ 16334 h 918642"/>
                  <a:gd name="connsiteX68" fmla="*/ 334683 w 463940"/>
                  <a:gd name="connsiteY68" fmla="*/ 19353 h 918642"/>
                  <a:gd name="connsiteX69" fmla="*/ 298108 w 463940"/>
                  <a:gd name="connsiteY69" fmla="*/ 31248 h 918642"/>
                  <a:gd name="connsiteX70" fmla="*/ 298108 w 463940"/>
                  <a:gd name="connsiteY70" fmla="*/ 25390 h 918642"/>
                  <a:gd name="connsiteX71" fmla="*/ 296510 w 463940"/>
                  <a:gd name="connsiteY71" fmla="*/ 0 h 918642"/>
                  <a:gd name="connsiteX72" fmla="*/ 290296 w 463940"/>
                  <a:gd name="connsiteY72" fmla="*/ 0 h 918642"/>
                  <a:gd name="connsiteX73" fmla="*/ 290118 w 463940"/>
                  <a:gd name="connsiteY73" fmla="*/ 0 h 918642"/>
                  <a:gd name="connsiteX74" fmla="*/ 291716 w 463940"/>
                  <a:gd name="connsiteY74" fmla="*/ 25567 h 918642"/>
                  <a:gd name="connsiteX75" fmla="*/ 291716 w 463940"/>
                  <a:gd name="connsiteY75" fmla="*/ 33912 h 918642"/>
                  <a:gd name="connsiteX76" fmla="*/ 11008 w 463940"/>
                  <a:gd name="connsiteY76" fmla="*/ 360959 h 918642"/>
                  <a:gd name="connsiteX77" fmla="*/ 10475 w 463940"/>
                  <a:gd name="connsiteY77" fmla="*/ 363267 h 918642"/>
                  <a:gd name="connsiteX78" fmla="*/ 7635 w 463940"/>
                  <a:gd name="connsiteY78" fmla="*/ 377116 h 918642"/>
                  <a:gd name="connsiteX79" fmla="*/ 6747 w 463940"/>
                  <a:gd name="connsiteY79" fmla="*/ 381732 h 918642"/>
                  <a:gd name="connsiteX80" fmla="*/ 3373 w 463940"/>
                  <a:gd name="connsiteY80" fmla="*/ 402683 h 918642"/>
                  <a:gd name="connsiteX81" fmla="*/ 2486 w 463940"/>
                  <a:gd name="connsiteY81" fmla="*/ 409785 h 918642"/>
                  <a:gd name="connsiteX82" fmla="*/ 1598 w 463940"/>
                  <a:gd name="connsiteY82" fmla="*/ 403038 h 918642"/>
                  <a:gd name="connsiteX83" fmla="*/ 0 w 463940"/>
                  <a:gd name="connsiteY83" fmla="*/ 393095 h 918642"/>
                  <a:gd name="connsiteX84" fmla="*/ 0 w 463940"/>
                  <a:gd name="connsiteY84" fmla="*/ 467489 h 918642"/>
                  <a:gd name="connsiteX85" fmla="*/ 2486 w 463940"/>
                  <a:gd name="connsiteY85" fmla="*/ 467311 h 918642"/>
                  <a:gd name="connsiteX86" fmla="*/ 454530 w 463940"/>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8642">
                    <a:moveTo>
                      <a:pt x="454530" y="875498"/>
                    </a:moveTo>
                    <a:lnTo>
                      <a:pt x="454885" y="879049"/>
                    </a:lnTo>
                    <a:cubicBezTo>
                      <a:pt x="455418" y="885263"/>
                      <a:pt x="455950" y="891655"/>
                      <a:pt x="456306" y="898047"/>
                    </a:cubicBezTo>
                    <a:cubicBezTo>
                      <a:pt x="456483" y="900888"/>
                      <a:pt x="456483" y="903729"/>
                      <a:pt x="456661" y="906570"/>
                    </a:cubicBezTo>
                    <a:cubicBezTo>
                      <a:pt x="456838" y="910653"/>
                      <a:pt x="456838" y="914559"/>
                      <a:pt x="457016" y="918643"/>
                    </a:cubicBezTo>
                    <a:lnTo>
                      <a:pt x="457016" y="918643"/>
                    </a:lnTo>
                    <a:lnTo>
                      <a:pt x="463585" y="918643"/>
                    </a:lnTo>
                    <a:cubicBezTo>
                      <a:pt x="463408" y="901598"/>
                      <a:pt x="462342" y="884908"/>
                      <a:pt x="460389" y="868396"/>
                    </a:cubicBezTo>
                    <a:lnTo>
                      <a:pt x="460389" y="867863"/>
                    </a:lnTo>
                    <a:cubicBezTo>
                      <a:pt x="460212" y="865556"/>
                      <a:pt x="459679" y="863425"/>
                      <a:pt x="459501" y="861117"/>
                    </a:cubicBezTo>
                    <a:cubicBezTo>
                      <a:pt x="458614" y="853837"/>
                      <a:pt x="457371" y="846558"/>
                      <a:pt x="456128" y="839456"/>
                    </a:cubicBezTo>
                    <a:lnTo>
                      <a:pt x="455418" y="835372"/>
                    </a:lnTo>
                    <a:cubicBezTo>
                      <a:pt x="454530" y="830578"/>
                      <a:pt x="453465" y="825962"/>
                      <a:pt x="452399" y="821345"/>
                    </a:cubicBezTo>
                    <a:lnTo>
                      <a:pt x="451867" y="819393"/>
                    </a:lnTo>
                    <a:cubicBezTo>
                      <a:pt x="417777" y="669718"/>
                      <a:pt x="311069" y="547564"/>
                      <a:pt x="170981" y="492168"/>
                    </a:cubicBezTo>
                    <a:cubicBezTo>
                      <a:pt x="170981" y="489150"/>
                      <a:pt x="170981" y="485244"/>
                      <a:pt x="170981" y="483823"/>
                    </a:cubicBezTo>
                    <a:cubicBezTo>
                      <a:pt x="174000" y="327047"/>
                      <a:pt x="306985" y="199566"/>
                      <a:pt x="463408" y="199566"/>
                    </a:cubicBezTo>
                    <a:lnTo>
                      <a:pt x="463408" y="193174"/>
                    </a:lnTo>
                    <a:cubicBezTo>
                      <a:pt x="303612" y="193174"/>
                      <a:pt x="167608" y="323496"/>
                      <a:pt x="164590" y="483823"/>
                    </a:cubicBezTo>
                    <a:cubicBezTo>
                      <a:pt x="164590" y="484711"/>
                      <a:pt x="164590" y="487196"/>
                      <a:pt x="164590" y="489682"/>
                    </a:cubicBezTo>
                    <a:cubicBezTo>
                      <a:pt x="152694" y="485244"/>
                      <a:pt x="140443" y="481160"/>
                      <a:pt x="128014" y="477609"/>
                    </a:cubicBezTo>
                    <a:lnTo>
                      <a:pt x="128014" y="474590"/>
                    </a:lnTo>
                    <a:cubicBezTo>
                      <a:pt x="129612" y="386881"/>
                      <a:pt x="164945" y="304853"/>
                      <a:pt x="227443" y="243421"/>
                    </a:cubicBezTo>
                    <a:cubicBezTo>
                      <a:pt x="289940" y="181811"/>
                      <a:pt x="373034" y="147899"/>
                      <a:pt x="460744" y="147899"/>
                    </a:cubicBezTo>
                    <a:lnTo>
                      <a:pt x="463408" y="147899"/>
                    </a:lnTo>
                    <a:lnTo>
                      <a:pt x="463408" y="141507"/>
                    </a:lnTo>
                    <a:lnTo>
                      <a:pt x="460744" y="141507"/>
                    </a:lnTo>
                    <a:cubicBezTo>
                      <a:pt x="371436" y="141507"/>
                      <a:pt x="286567" y="176129"/>
                      <a:pt x="223004" y="238804"/>
                    </a:cubicBezTo>
                    <a:cubicBezTo>
                      <a:pt x="159441" y="301479"/>
                      <a:pt x="123398" y="385283"/>
                      <a:pt x="121622" y="474590"/>
                    </a:cubicBezTo>
                    <a:lnTo>
                      <a:pt x="121622" y="475833"/>
                    </a:lnTo>
                    <a:cubicBezTo>
                      <a:pt x="110614" y="472815"/>
                      <a:pt x="99428" y="470329"/>
                      <a:pt x="88065" y="468199"/>
                    </a:cubicBezTo>
                    <a:cubicBezTo>
                      <a:pt x="90373" y="264549"/>
                      <a:pt x="260112" y="99250"/>
                      <a:pt x="463408" y="99250"/>
                    </a:cubicBezTo>
                    <a:lnTo>
                      <a:pt x="463408" y="92858"/>
                    </a:lnTo>
                    <a:cubicBezTo>
                      <a:pt x="256916" y="92858"/>
                      <a:pt x="84514" y="260465"/>
                      <a:pt x="81673" y="467134"/>
                    </a:cubicBezTo>
                    <a:cubicBezTo>
                      <a:pt x="69067" y="465003"/>
                      <a:pt x="56284" y="463228"/>
                      <a:pt x="43322" y="462162"/>
                    </a:cubicBezTo>
                    <a:cubicBezTo>
                      <a:pt x="50424" y="236851"/>
                      <a:pt x="239516" y="54330"/>
                      <a:pt x="463408" y="54330"/>
                    </a:cubicBezTo>
                    <a:lnTo>
                      <a:pt x="463408" y="47938"/>
                    </a:lnTo>
                    <a:cubicBezTo>
                      <a:pt x="236143" y="47938"/>
                      <a:pt x="44210" y="233123"/>
                      <a:pt x="36931" y="461807"/>
                    </a:cubicBezTo>
                    <a:cubicBezTo>
                      <a:pt x="26633" y="461097"/>
                      <a:pt x="16335" y="460564"/>
                      <a:pt x="5859" y="460387"/>
                    </a:cubicBezTo>
                    <a:cubicBezTo>
                      <a:pt x="5859" y="456658"/>
                      <a:pt x="6037" y="452752"/>
                      <a:pt x="6214" y="449023"/>
                    </a:cubicBezTo>
                    <a:cubicBezTo>
                      <a:pt x="6214" y="446005"/>
                      <a:pt x="6392" y="442987"/>
                      <a:pt x="6569" y="439969"/>
                    </a:cubicBezTo>
                    <a:cubicBezTo>
                      <a:pt x="6924" y="433754"/>
                      <a:pt x="7457" y="427718"/>
                      <a:pt x="7990" y="421503"/>
                    </a:cubicBezTo>
                    <a:lnTo>
                      <a:pt x="8345" y="417419"/>
                    </a:lnTo>
                    <a:cubicBezTo>
                      <a:pt x="31959" y="188025"/>
                      <a:pt x="228508" y="8700"/>
                      <a:pt x="463408" y="8700"/>
                    </a:cubicBezTo>
                    <a:lnTo>
                      <a:pt x="463940" y="8700"/>
                    </a:lnTo>
                    <a:lnTo>
                      <a:pt x="463940" y="5504"/>
                    </a:lnTo>
                    <a:cubicBezTo>
                      <a:pt x="463940" y="3728"/>
                      <a:pt x="463940" y="1775"/>
                      <a:pt x="463940" y="0"/>
                    </a:cubicBezTo>
                    <a:lnTo>
                      <a:pt x="463763" y="0"/>
                    </a:lnTo>
                    <a:lnTo>
                      <a:pt x="457193" y="0"/>
                    </a:lnTo>
                    <a:lnTo>
                      <a:pt x="457193" y="1775"/>
                    </a:lnTo>
                    <a:cubicBezTo>
                      <a:pt x="446718" y="1775"/>
                      <a:pt x="436420" y="2308"/>
                      <a:pt x="426122" y="3196"/>
                    </a:cubicBezTo>
                    <a:lnTo>
                      <a:pt x="426122" y="1598"/>
                    </a:lnTo>
                    <a:lnTo>
                      <a:pt x="426122" y="0"/>
                    </a:lnTo>
                    <a:lnTo>
                      <a:pt x="419730" y="0"/>
                    </a:lnTo>
                    <a:lnTo>
                      <a:pt x="419197" y="0"/>
                    </a:lnTo>
                    <a:lnTo>
                      <a:pt x="419375" y="1775"/>
                    </a:lnTo>
                    <a:lnTo>
                      <a:pt x="419375" y="3551"/>
                    </a:lnTo>
                    <a:cubicBezTo>
                      <a:pt x="406414" y="4794"/>
                      <a:pt x="393630" y="6392"/>
                      <a:pt x="381024" y="8700"/>
                    </a:cubicBezTo>
                    <a:cubicBezTo>
                      <a:pt x="381024" y="5859"/>
                      <a:pt x="380846" y="2840"/>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248"/>
                    </a:cubicBezTo>
                    <a:cubicBezTo>
                      <a:pt x="298108" y="28763"/>
                      <a:pt x="298108" y="26455"/>
                      <a:pt x="298108" y="25390"/>
                    </a:cubicBezTo>
                    <a:cubicBezTo>
                      <a:pt x="297930" y="16867"/>
                      <a:pt x="297220" y="8345"/>
                      <a:pt x="296510" y="0"/>
                    </a:cubicBezTo>
                    <a:lnTo>
                      <a:pt x="290296" y="0"/>
                    </a:lnTo>
                    <a:lnTo>
                      <a:pt x="290118" y="0"/>
                    </a:lnTo>
                    <a:cubicBezTo>
                      <a:pt x="291006" y="8345"/>
                      <a:pt x="291716" y="16867"/>
                      <a:pt x="291716" y="25567"/>
                    </a:cubicBezTo>
                    <a:cubicBezTo>
                      <a:pt x="291716" y="26810"/>
                      <a:pt x="291716" y="30894"/>
                      <a:pt x="291716" y="33912"/>
                    </a:cubicBezTo>
                    <a:cubicBezTo>
                      <a:pt x="151628" y="89308"/>
                      <a:pt x="45098" y="211284"/>
                      <a:pt x="11008" y="360959"/>
                    </a:cubicBezTo>
                    <a:lnTo>
                      <a:pt x="10475" y="363267"/>
                    </a:lnTo>
                    <a:cubicBezTo>
                      <a:pt x="9410" y="367883"/>
                      <a:pt x="8522" y="372499"/>
                      <a:pt x="7635" y="377116"/>
                    </a:cubicBezTo>
                    <a:lnTo>
                      <a:pt x="6747" y="381732"/>
                    </a:lnTo>
                    <a:cubicBezTo>
                      <a:pt x="5504" y="388656"/>
                      <a:pt x="4439" y="395581"/>
                      <a:pt x="3373" y="402683"/>
                    </a:cubicBezTo>
                    <a:cubicBezTo>
                      <a:pt x="3018" y="404991"/>
                      <a:pt x="2663" y="407477"/>
                      <a:pt x="2486" y="409785"/>
                    </a:cubicBezTo>
                    <a:cubicBezTo>
                      <a:pt x="2308" y="407477"/>
                      <a:pt x="1776" y="405346"/>
                      <a:pt x="1598" y="403038"/>
                    </a:cubicBezTo>
                    <a:cubicBezTo>
                      <a:pt x="1243" y="399664"/>
                      <a:pt x="533" y="396291"/>
                      <a:pt x="0" y="393095"/>
                    </a:cubicBezTo>
                    <a:lnTo>
                      <a:pt x="0" y="467489"/>
                    </a:lnTo>
                    <a:lnTo>
                      <a:pt x="2486" y="467311"/>
                    </a:lnTo>
                    <a:cubicBezTo>
                      <a:pt x="237208" y="466601"/>
                      <a:pt x="430916" y="646104"/>
                      <a:pt x="454530" y="875498"/>
                    </a:cubicBezTo>
                    <a:close/>
                  </a:path>
                </a:pathLst>
              </a:custGeom>
              <a:grpFill/>
              <a:ln w="10769" cap="flat">
                <a:noFill/>
                <a:prstDash val="solid"/>
                <a:miter/>
              </a:ln>
            </p:spPr>
            <p:txBody>
              <a:bodyPr rtlCol="0" anchor="ctr"/>
              <a:lstStyle/>
              <a:p>
                <a:endParaRPr lang="en-US" dirty="0"/>
              </a:p>
            </p:txBody>
          </p:sp>
          <p:sp>
            <p:nvSpPr>
              <p:cNvPr id="1400" name="Freeform: Shape 1399">
                <a:extLst>
                  <a:ext uri="{FF2B5EF4-FFF2-40B4-BE49-F238E27FC236}">
                    <a16:creationId xmlns:a16="http://schemas.microsoft.com/office/drawing/2014/main" id="{2EF6A1AC-02AC-4B64-8B50-7F2AF1AD984D}"/>
                  </a:ext>
                </a:extLst>
              </p:cNvPr>
              <p:cNvSpPr/>
              <p:nvPr/>
            </p:nvSpPr>
            <p:spPr>
              <a:xfrm>
                <a:off x="3196" y="7494556"/>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70"/>
                    </a:lnTo>
                    <a:lnTo>
                      <a:pt x="2486" y="6392"/>
                    </a:lnTo>
                    <a:cubicBezTo>
                      <a:pt x="151096" y="6570"/>
                      <a:pt x="275381" y="121445"/>
                      <a:pt x="290296" y="267213"/>
                    </a:cubicBezTo>
                    <a:close/>
                  </a:path>
                </a:pathLst>
              </a:custGeom>
              <a:grpFill/>
              <a:ln w="10769" cap="flat">
                <a:noFill/>
                <a:prstDash val="solid"/>
                <a:miter/>
              </a:ln>
            </p:spPr>
            <p:txBody>
              <a:bodyPr rtlCol="0" anchor="ctr"/>
              <a:lstStyle/>
              <a:p>
                <a:endParaRPr lang="en-US" dirty="0"/>
              </a:p>
            </p:txBody>
          </p:sp>
          <p:sp>
            <p:nvSpPr>
              <p:cNvPr id="1401" name="Freeform: Shape 1400">
                <a:extLst>
                  <a:ext uri="{FF2B5EF4-FFF2-40B4-BE49-F238E27FC236}">
                    <a16:creationId xmlns:a16="http://schemas.microsoft.com/office/drawing/2014/main" id="{DD7D5DA6-85A4-4E66-B369-FBAB23D0732F}"/>
                  </a:ext>
                </a:extLst>
              </p:cNvPr>
              <p:cNvSpPr/>
              <p:nvPr/>
            </p:nvSpPr>
            <p:spPr>
              <a:xfrm>
                <a:off x="3196" y="7348966"/>
                <a:ext cx="425944" cy="412803"/>
              </a:xfrm>
              <a:custGeom>
                <a:avLst/>
                <a:gdLst>
                  <a:gd name="connsiteX0" fmla="*/ 293491 w 425944"/>
                  <a:gd name="connsiteY0" fmla="*/ 125172 h 412803"/>
                  <a:gd name="connsiteX1" fmla="*/ 419552 w 425944"/>
                  <a:gd name="connsiteY1" fmla="*/ 412626 h 412803"/>
                  <a:gd name="connsiteX2" fmla="*/ 419552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2" y="412626"/>
                    </a:cubicBezTo>
                    <a:lnTo>
                      <a:pt x="419552" y="412803"/>
                    </a:lnTo>
                    <a:lnTo>
                      <a:pt x="425944" y="412803"/>
                    </a:lnTo>
                    <a:lnTo>
                      <a:pt x="425944" y="412803"/>
                    </a:lnTo>
                    <a:lnTo>
                      <a:pt x="425944" y="412449"/>
                    </a:lnTo>
                    <a:cubicBezTo>
                      <a:pt x="422748" y="301657"/>
                      <a:pt x="377295" y="197968"/>
                      <a:pt x="297930" y="120379"/>
                    </a:cubicBezTo>
                    <a:cubicBezTo>
                      <a:pt x="218387" y="42790"/>
                      <a:pt x="113455" y="0"/>
                      <a:pt x="2486" y="0"/>
                    </a:cubicBezTo>
                    <a:lnTo>
                      <a:pt x="0" y="178"/>
                    </a:lnTo>
                    <a:lnTo>
                      <a:pt x="0" y="6569"/>
                    </a:lnTo>
                    <a:lnTo>
                      <a:pt x="2486" y="6392"/>
                    </a:lnTo>
                    <a:cubicBezTo>
                      <a:pt x="111857" y="6569"/>
                      <a:pt x="215192" y="48648"/>
                      <a:pt x="293491" y="125172"/>
                    </a:cubicBezTo>
                    <a:close/>
                  </a:path>
                </a:pathLst>
              </a:custGeom>
              <a:grpFill/>
              <a:ln w="10769" cap="flat">
                <a:noFill/>
                <a:prstDash val="solid"/>
                <a:miter/>
              </a:ln>
            </p:spPr>
            <p:txBody>
              <a:bodyPr rtlCol="0" anchor="ctr"/>
              <a:lstStyle/>
              <a:p>
                <a:endParaRPr lang="en-US" dirty="0"/>
              </a:p>
            </p:txBody>
          </p:sp>
          <p:sp>
            <p:nvSpPr>
              <p:cNvPr id="1402" name="Freeform: Shape 1401">
                <a:extLst>
                  <a:ext uri="{FF2B5EF4-FFF2-40B4-BE49-F238E27FC236}">
                    <a16:creationId xmlns:a16="http://schemas.microsoft.com/office/drawing/2014/main" id="{F6B56C0E-59C6-4B21-89E0-574004120B03}"/>
                  </a:ext>
                </a:extLst>
              </p:cNvPr>
              <p:cNvSpPr/>
              <p:nvPr/>
            </p:nvSpPr>
            <p:spPr>
              <a:xfrm>
                <a:off x="3196" y="739406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569"/>
                      <a:pt x="368063" y="167784"/>
                      <a:pt x="374455" y="367706"/>
                    </a:cubicBezTo>
                    <a:close/>
                  </a:path>
                </a:pathLst>
              </a:custGeom>
              <a:grpFill/>
              <a:ln w="10769" cap="flat">
                <a:noFill/>
                <a:prstDash val="solid"/>
                <a:miter/>
              </a:ln>
            </p:spPr>
            <p:txBody>
              <a:bodyPr rtlCol="0" anchor="ctr"/>
              <a:lstStyle/>
              <a:p>
                <a:endParaRPr lang="en-US" dirty="0"/>
              </a:p>
            </p:txBody>
          </p:sp>
          <p:sp>
            <p:nvSpPr>
              <p:cNvPr id="1403" name="Freeform: Shape 1402">
                <a:extLst>
                  <a:ext uri="{FF2B5EF4-FFF2-40B4-BE49-F238E27FC236}">
                    <a16:creationId xmlns:a16="http://schemas.microsoft.com/office/drawing/2014/main" id="{7BA2B9A3-48E5-40DE-8597-C2A6C46C20A7}"/>
                  </a:ext>
                </a:extLst>
              </p:cNvPr>
              <p:cNvSpPr/>
              <p:nvPr/>
            </p:nvSpPr>
            <p:spPr>
              <a:xfrm>
                <a:off x="3196" y="7442890"/>
                <a:ext cx="340542" cy="318879"/>
              </a:xfrm>
              <a:custGeom>
                <a:avLst/>
                <a:gdLst>
                  <a:gd name="connsiteX0" fmla="*/ 334151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1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1" y="318879"/>
                    </a:moveTo>
                    <a:lnTo>
                      <a:pt x="340542" y="318879"/>
                    </a:lnTo>
                    <a:lnTo>
                      <a:pt x="340542" y="318879"/>
                    </a:lnTo>
                    <a:cubicBezTo>
                      <a:pt x="335571" y="234898"/>
                      <a:pt x="300061" y="156599"/>
                      <a:pt x="239871" y="97297"/>
                    </a:cubicBezTo>
                    <a:cubicBezTo>
                      <a:pt x="176130" y="34445"/>
                      <a:pt x="91794" y="0"/>
                      <a:pt x="2486" y="0"/>
                    </a:cubicBezTo>
                    <a:lnTo>
                      <a:pt x="0" y="177"/>
                    </a:lnTo>
                    <a:lnTo>
                      <a:pt x="0" y="6569"/>
                    </a:lnTo>
                    <a:lnTo>
                      <a:pt x="2486" y="6392"/>
                    </a:lnTo>
                    <a:cubicBezTo>
                      <a:pt x="177551" y="6392"/>
                      <a:pt x="323320" y="145413"/>
                      <a:pt x="334151" y="318879"/>
                    </a:cubicBezTo>
                    <a:close/>
                  </a:path>
                </a:pathLst>
              </a:custGeom>
              <a:grpFill/>
              <a:ln w="10769" cap="flat">
                <a:noFill/>
                <a:prstDash val="solid"/>
                <a:miter/>
              </a:ln>
            </p:spPr>
            <p:txBody>
              <a:bodyPr rtlCol="0" anchor="ctr"/>
              <a:lstStyle/>
              <a:p>
                <a:endParaRPr lang="en-US" dirty="0"/>
              </a:p>
            </p:txBody>
          </p:sp>
          <p:sp>
            <p:nvSpPr>
              <p:cNvPr id="1404" name="Freeform: Shape 1403">
                <a:extLst>
                  <a:ext uri="{FF2B5EF4-FFF2-40B4-BE49-F238E27FC236}">
                    <a16:creationId xmlns:a16="http://schemas.microsoft.com/office/drawing/2014/main" id="{40A3DCA5-2552-4F60-BA7C-CE21ABBF80B6}"/>
                  </a:ext>
                </a:extLst>
              </p:cNvPr>
              <p:cNvSpPr/>
              <p:nvPr/>
            </p:nvSpPr>
            <p:spPr>
              <a:xfrm>
                <a:off x="463408"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405" name="Freeform: Shape 1404">
                <a:extLst>
                  <a:ext uri="{FF2B5EF4-FFF2-40B4-BE49-F238E27FC236}">
                    <a16:creationId xmlns:a16="http://schemas.microsoft.com/office/drawing/2014/main" id="{3DAAA5DF-9559-449D-8EF6-0FA663BAC7C0}"/>
                  </a:ext>
                </a:extLst>
              </p:cNvPr>
              <p:cNvSpPr/>
              <p:nvPr/>
            </p:nvSpPr>
            <p:spPr>
              <a:xfrm>
                <a:off x="3374" y="6843126"/>
                <a:ext cx="463940" cy="918820"/>
              </a:xfrm>
              <a:custGeom>
                <a:avLst/>
                <a:gdLst>
                  <a:gd name="connsiteX0" fmla="*/ 454530 w 463940"/>
                  <a:gd name="connsiteY0" fmla="*/ 875676 h 918820"/>
                  <a:gd name="connsiteX1" fmla="*/ 454885 w 463940"/>
                  <a:gd name="connsiteY1" fmla="*/ 879227 h 918820"/>
                  <a:gd name="connsiteX2" fmla="*/ 456306 w 463940"/>
                  <a:gd name="connsiteY2" fmla="*/ 898225 h 918820"/>
                  <a:gd name="connsiteX3" fmla="*/ 456661 w 463940"/>
                  <a:gd name="connsiteY3" fmla="*/ 906747 h 918820"/>
                  <a:gd name="connsiteX4" fmla="*/ 457016 w 463940"/>
                  <a:gd name="connsiteY4" fmla="*/ 918821 h 918820"/>
                  <a:gd name="connsiteX5" fmla="*/ 457016 w 463940"/>
                  <a:gd name="connsiteY5" fmla="*/ 918821 h 918820"/>
                  <a:gd name="connsiteX6" fmla="*/ 463585 w 463940"/>
                  <a:gd name="connsiteY6" fmla="*/ 918821 h 918820"/>
                  <a:gd name="connsiteX7" fmla="*/ 460389 w 463940"/>
                  <a:gd name="connsiteY7" fmla="*/ 868574 h 918820"/>
                  <a:gd name="connsiteX8" fmla="*/ 460389 w 463940"/>
                  <a:gd name="connsiteY8" fmla="*/ 868041 h 918820"/>
                  <a:gd name="connsiteX9" fmla="*/ 459501 w 463940"/>
                  <a:gd name="connsiteY9" fmla="*/ 861294 h 918820"/>
                  <a:gd name="connsiteX10" fmla="*/ 456128 w 463940"/>
                  <a:gd name="connsiteY10" fmla="*/ 839633 h 918820"/>
                  <a:gd name="connsiteX11" fmla="*/ 455418 w 463940"/>
                  <a:gd name="connsiteY11" fmla="*/ 835550 h 918820"/>
                  <a:gd name="connsiteX12" fmla="*/ 452399 w 463940"/>
                  <a:gd name="connsiteY12" fmla="*/ 821523 h 918820"/>
                  <a:gd name="connsiteX13" fmla="*/ 451867 w 463940"/>
                  <a:gd name="connsiteY13" fmla="*/ 819570 h 918820"/>
                  <a:gd name="connsiteX14" fmla="*/ 170981 w 463940"/>
                  <a:gd name="connsiteY14" fmla="*/ 492345 h 918820"/>
                  <a:gd name="connsiteX15" fmla="*/ 170981 w 463940"/>
                  <a:gd name="connsiteY15" fmla="*/ 484001 h 918820"/>
                  <a:gd name="connsiteX16" fmla="*/ 463408 w 463940"/>
                  <a:gd name="connsiteY16" fmla="*/ 199744 h 918820"/>
                  <a:gd name="connsiteX17" fmla="*/ 463408 w 463940"/>
                  <a:gd name="connsiteY17" fmla="*/ 193352 h 918820"/>
                  <a:gd name="connsiteX18" fmla="*/ 164590 w 463940"/>
                  <a:gd name="connsiteY18" fmla="*/ 484001 h 918820"/>
                  <a:gd name="connsiteX19" fmla="*/ 164590 w 463940"/>
                  <a:gd name="connsiteY19" fmla="*/ 489860 h 918820"/>
                  <a:gd name="connsiteX20" fmla="*/ 128014 w 463940"/>
                  <a:gd name="connsiteY20" fmla="*/ 477786 h 918820"/>
                  <a:gd name="connsiteX21" fmla="*/ 128014 w 463940"/>
                  <a:gd name="connsiteY21" fmla="*/ 474768 h 918820"/>
                  <a:gd name="connsiteX22" fmla="*/ 227443 w 463940"/>
                  <a:gd name="connsiteY22" fmla="*/ 243598 h 918820"/>
                  <a:gd name="connsiteX23" fmla="*/ 460744 w 463940"/>
                  <a:gd name="connsiteY23" fmla="*/ 148077 h 918820"/>
                  <a:gd name="connsiteX24" fmla="*/ 463408 w 463940"/>
                  <a:gd name="connsiteY24" fmla="*/ 148077 h 918820"/>
                  <a:gd name="connsiteX25" fmla="*/ 463408 w 463940"/>
                  <a:gd name="connsiteY25" fmla="*/ 141684 h 918820"/>
                  <a:gd name="connsiteX26" fmla="*/ 460744 w 463940"/>
                  <a:gd name="connsiteY26" fmla="*/ 141684 h 918820"/>
                  <a:gd name="connsiteX27" fmla="*/ 223004 w 463940"/>
                  <a:gd name="connsiteY27" fmla="*/ 238982 h 918820"/>
                  <a:gd name="connsiteX28" fmla="*/ 121622 w 463940"/>
                  <a:gd name="connsiteY28" fmla="*/ 474768 h 918820"/>
                  <a:gd name="connsiteX29" fmla="*/ 121622 w 463940"/>
                  <a:gd name="connsiteY29" fmla="*/ 476011 h 918820"/>
                  <a:gd name="connsiteX30" fmla="*/ 88065 w 463940"/>
                  <a:gd name="connsiteY30" fmla="*/ 468376 h 918820"/>
                  <a:gd name="connsiteX31" fmla="*/ 463408 w 463940"/>
                  <a:gd name="connsiteY31" fmla="*/ 99427 h 918820"/>
                  <a:gd name="connsiteX32" fmla="*/ 463408 w 463940"/>
                  <a:gd name="connsiteY32" fmla="*/ 93036 h 918820"/>
                  <a:gd name="connsiteX33" fmla="*/ 81673 w 463940"/>
                  <a:gd name="connsiteY33" fmla="*/ 467311 h 918820"/>
                  <a:gd name="connsiteX34" fmla="*/ 43322 w 463940"/>
                  <a:gd name="connsiteY34" fmla="*/ 462339 h 918820"/>
                  <a:gd name="connsiteX35" fmla="*/ 463408 w 463940"/>
                  <a:gd name="connsiteY35" fmla="*/ 54507 h 918820"/>
                  <a:gd name="connsiteX36" fmla="*/ 463408 w 463940"/>
                  <a:gd name="connsiteY36" fmla="*/ 48116 h 918820"/>
                  <a:gd name="connsiteX37" fmla="*/ 36931 w 463940"/>
                  <a:gd name="connsiteY37" fmla="*/ 461985 h 918820"/>
                  <a:gd name="connsiteX38" fmla="*/ 5859 w 463940"/>
                  <a:gd name="connsiteY38" fmla="*/ 460564 h 918820"/>
                  <a:gd name="connsiteX39" fmla="*/ 6214 w 463940"/>
                  <a:gd name="connsiteY39" fmla="*/ 449201 h 918820"/>
                  <a:gd name="connsiteX40" fmla="*/ 6569 w 463940"/>
                  <a:gd name="connsiteY40" fmla="*/ 440146 h 918820"/>
                  <a:gd name="connsiteX41" fmla="*/ 7990 w 463940"/>
                  <a:gd name="connsiteY41" fmla="*/ 421681 h 918820"/>
                  <a:gd name="connsiteX42" fmla="*/ 8345 w 463940"/>
                  <a:gd name="connsiteY42" fmla="*/ 417597 h 918820"/>
                  <a:gd name="connsiteX43" fmla="*/ 463408 w 463940"/>
                  <a:gd name="connsiteY43" fmla="*/ 8877 h 918820"/>
                  <a:gd name="connsiteX44" fmla="*/ 463940 w 463940"/>
                  <a:gd name="connsiteY44" fmla="*/ 8877 h 918820"/>
                  <a:gd name="connsiteX45" fmla="*/ 463940 w 463940"/>
                  <a:gd name="connsiteY45" fmla="*/ 5681 h 918820"/>
                  <a:gd name="connsiteX46" fmla="*/ 463940 w 463940"/>
                  <a:gd name="connsiteY46" fmla="*/ 177 h 918820"/>
                  <a:gd name="connsiteX47" fmla="*/ 463763 w 463940"/>
                  <a:gd name="connsiteY47" fmla="*/ 177 h 918820"/>
                  <a:gd name="connsiteX48" fmla="*/ 457193 w 463940"/>
                  <a:gd name="connsiteY48" fmla="*/ 177 h 918820"/>
                  <a:gd name="connsiteX49" fmla="*/ 457193 w 463940"/>
                  <a:gd name="connsiteY49" fmla="*/ 1953 h 918820"/>
                  <a:gd name="connsiteX50" fmla="*/ 426122 w 463940"/>
                  <a:gd name="connsiteY50" fmla="*/ 3196 h 918820"/>
                  <a:gd name="connsiteX51" fmla="*/ 426122 w 463940"/>
                  <a:gd name="connsiteY51" fmla="*/ 1598 h 918820"/>
                  <a:gd name="connsiteX52" fmla="*/ 426122 w 463940"/>
                  <a:gd name="connsiteY52" fmla="*/ 0 h 918820"/>
                  <a:gd name="connsiteX53" fmla="*/ 419730 w 463940"/>
                  <a:gd name="connsiteY53" fmla="*/ 0 h 918820"/>
                  <a:gd name="connsiteX54" fmla="*/ 419197 w 463940"/>
                  <a:gd name="connsiteY54" fmla="*/ 0 h 918820"/>
                  <a:gd name="connsiteX55" fmla="*/ 419375 w 463940"/>
                  <a:gd name="connsiteY55" fmla="*/ 1775 h 918820"/>
                  <a:gd name="connsiteX56" fmla="*/ 419375 w 463940"/>
                  <a:gd name="connsiteY56" fmla="*/ 3551 h 918820"/>
                  <a:gd name="connsiteX57" fmla="*/ 381024 w 463940"/>
                  <a:gd name="connsiteY57" fmla="*/ 8700 h 918820"/>
                  <a:gd name="connsiteX58" fmla="*/ 380669 w 463940"/>
                  <a:gd name="connsiteY58" fmla="*/ 0 h 918820"/>
                  <a:gd name="connsiteX59" fmla="*/ 374277 w 463940"/>
                  <a:gd name="connsiteY59" fmla="*/ 0 h 918820"/>
                  <a:gd name="connsiteX60" fmla="*/ 374277 w 463940"/>
                  <a:gd name="connsiteY60" fmla="*/ 0 h 918820"/>
                  <a:gd name="connsiteX61" fmla="*/ 374632 w 463940"/>
                  <a:gd name="connsiteY61" fmla="*/ 9765 h 918820"/>
                  <a:gd name="connsiteX62" fmla="*/ 341075 w 463940"/>
                  <a:gd name="connsiteY62" fmla="*/ 17400 h 918820"/>
                  <a:gd name="connsiteX63" fmla="*/ 341075 w 463940"/>
                  <a:gd name="connsiteY63" fmla="*/ 16157 h 918820"/>
                  <a:gd name="connsiteX64" fmla="*/ 340365 w 463940"/>
                  <a:gd name="connsiteY64" fmla="*/ 0 h 918820"/>
                  <a:gd name="connsiteX65" fmla="*/ 333973 w 463940"/>
                  <a:gd name="connsiteY65" fmla="*/ 0 h 918820"/>
                  <a:gd name="connsiteX66" fmla="*/ 333973 w 463940"/>
                  <a:gd name="connsiteY66" fmla="*/ 0 h 918820"/>
                  <a:gd name="connsiteX67" fmla="*/ 334683 w 463940"/>
                  <a:gd name="connsiteY67" fmla="*/ 16334 h 918820"/>
                  <a:gd name="connsiteX68" fmla="*/ 334683 w 463940"/>
                  <a:gd name="connsiteY68" fmla="*/ 19353 h 918820"/>
                  <a:gd name="connsiteX69" fmla="*/ 298108 w 463940"/>
                  <a:gd name="connsiteY69" fmla="*/ 31426 h 918820"/>
                  <a:gd name="connsiteX70" fmla="*/ 298108 w 463940"/>
                  <a:gd name="connsiteY70" fmla="*/ 25567 h 918820"/>
                  <a:gd name="connsiteX71" fmla="*/ 296510 w 463940"/>
                  <a:gd name="connsiteY71" fmla="*/ 177 h 918820"/>
                  <a:gd name="connsiteX72" fmla="*/ 290296 w 463940"/>
                  <a:gd name="connsiteY72" fmla="*/ 177 h 918820"/>
                  <a:gd name="connsiteX73" fmla="*/ 290118 w 463940"/>
                  <a:gd name="connsiteY73" fmla="*/ 177 h 918820"/>
                  <a:gd name="connsiteX74" fmla="*/ 291716 w 463940"/>
                  <a:gd name="connsiteY74" fmla="*/ 25744 h 918820"/>
                  <a:gd name="connsiteX75" fmla="*/ 291716 w 463940"/>
                  <a:gd name="connsiteY75" fmla="*/ 34089 h 918820"/>
                  <a:gd name="connsiteX76" fmla="*/ 11008 w 463940"/>
                  <a:gd name="connsiteY76" fmla="*/ 361136 h 918820"/>
                  <a:gd name="connsiteX77" fmla="*/ 10475 w 463940"/>
                  <a:gd name="connsiteY77" fmla="*/ 363445 h 918820"/>
                  <a:gd name="connsiteX78" fmla="*/ 7635 w 463940"/>
                  <a:gd name="connsiteY78" fmla="*/ 377293 h 918820"/>
                  <a:gd name="connsiteX79" fmla="*/ 6747 w 463940"/>
                  <a:gd name="connsiteY79" fmla="*/ 381909 h 918820"/>
                  <a:gd name="connsiteX80" fmla="*/ 3373 w 463940"/>
                  <a:gd name="connsiteY80" fmla="*/ 402860 h 918820"/>
                  <a:gd name="connsiteX81" fmla="*/ 2486 w 463940"/>
                  <a:gd name="connsiteY81" fmla="*/ 409963 h 918820"/>
                  <a:gd name="connsiteX82" fmla="*/ 1598 w 463940"/>
                  <a:gd name="connsiteY82" fmla="*/ 403216 h 918820"/>
                  <a:gd name="connsiteX83" fmla="*/ 0 w 463940"/>
                  <a:gd name="connsiteY83" fmla="*/ 393273 h 918820"/>
                  <a:gd name="connsiteX84" fmla="*/ 0 w 463940"/>
                  <a:gd name="connsiteY84" fmla="*/ 467666 h 918820"/>
                  <a:gd name="connsiteX85" fmla="*/ 2486 w 463940"/>
                  <a:gd name="connsiteY85" fmla="*/ 467489 h 918820"/>
                  <a:gd name="connsiteX86" fmla="*/ 454530 w 463940"/>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940" h="918820">
                    <a:moveTo>
                      <a:pt x="454530" y="875676"/>
                    </a:moveTo>
                    <a:lnTo>
                      <a:pt x="454885" y="879227"/>
                    </a:lnTo>
                    <a:cubicBezTo>
                      <a:pt x="455418" y="885441"/>
                      <a:pt x="455950" y="891833"/>
                      <a:pt x="456306" y="898225"/>
                    </a:cubicBezTo>
                    <a:cubicBezTo>
                      <a:pt x="456483" y="901066"/>
                      <a:pt x="456483" y="903906"/>
                      <a:pt x="456661" y="906747"/>
                    </a:cubicBezTo>
                    <a:cubicBezTo>
                      <a:pt x="456838" y="910831"/>
                      <a:pt x="456838" y="914737"/>
                      <a:pt x="457016" y="918821"/>
                    </a:cubicBezTo>
                    <a:lnTo>
                      <a:pt x="457016" y="918821"/>
                    </a:lnTo>
                    <a:lnTo>
                      <a:pt x="463585" y="918821"/>
                    </a:lnTo>
                    <a:cubicBezTo>
                      <a:pt x="463408" y="901775"/>
                      <a:pt x="462342" y="885086"/>
                      <a:pt x="460389" y="868574"/>
                    </a:cubicBezTo>
                    <a:lnTo>
                      <a:pt x="460389" y="868041"/>
                    </a:lnTo>
                    <a:cubicBezTo>
                      <a:pt x="460212" y="865733"/>
                      <a:pt x="459679" y="863602"/>
                      <a:pt x="459501" y="861294"/>
                    </a:cubicBezTo>
                    <a:cubicBezTo>
                      <a:pt x="458614" y="854014"/>
                      <a:pt x="457371" y="846735"/>
                      <a:pt x="456128" y="839633"/>
                    </a:cubicBezTo>
                    <a:lnTo>
                      <a:pt x="455418" y="835550"/>
                    </a:lnTo>
                    <a:cubicBezTo>
                      <a:pt x="454530" y="830755"/>
                      <a:pt x="453465" y="826140"/>
                      <a:pt x="452399" y="821523"/>
                    </a:cubicBezTo>
                    <a:lnTo>
                      <a:pt x="451867" y="819570"/>
                    </a:lnTo>
                    <a:cubicBezTo>
                      <a:pt x="417777" y="669895"/>
                      <a:pt x="311069" y="547741"/>
                      <a:pt x="170981" y="492345"/>
                    </a:cubicBezTo>
                    <a:cubicBezTo>
                      <a:pt x="170981" y="489327"/>
                      <a:pt x="170981" y="485421"/>
                      <a:pt x="170981" y="484001"/>
                    </a:cubicBezTo>
                    <a:cubicBezTo>
                      <a:pt x="174000" y="327224"/>
                      <a:pt x="306985" y="199744"/>
                      <a:pt x="463408" y="199744"/>
                    </a:cubicBezTo>
                    <a:lnTo>
                      <a:pt x="463408" y="193352"/>
                    </a:lnTo>
                    <a:cubicBezTo>
                      <a:pt x="303612" y="193352"/>
                      <a:pt x="167608" y="323673"/>
                      <a:pt x="164590" y="484001"/>
                    </a:cubicBezTo>
                    <a:cubicBezTo>
                      <a:pt x="164590" y="485066"/>
                      <a:pt x="164590" y="487374"/>
                      <a:pt x="164590" y="489860"/>
                    </a:cubicBezTo>
                    <a:cubicBezTo>
                      <a:pt x="152694" y="485421"/>
                      <a:pt x="140443" y="481337"/>
                      <a:pt x="128014" y="477786"/>
                    </a:cubicBezTo>
                    <a:lnTo>
                      <a:pt x="128014" y="474768"/>
                    </a:lnTo>
                    <a:cubicBezTo>
                      <a:pt x="129612" y="387058"/>
                      <a:pt x="164945" y="305031"/>
                      <a:pt x="227443" y="243598"/>
                    </a:cubicBezTo>
                    <a:cubicBezTo>
                      <a:pt x="289940" y="181989"/>
                      <a:pt x="373034" y="148077"/>
                      <a:pt x="460744" y="148077"/>
                    </a:cubicBezTo>
                    <a:lnTo>
                      <a:pt x="463408" y="148077"/>
                    </a:lnTo>
                    <a:lnTo>
                      <a:pt x="463408" y="141684"/>
                    </a:lnTo>
                    <a:lnTo>
                      <a:pt x="460744" y="141684"/>
                    </a:lnTo>
                    <a:cubicBezTo>
                      <a:pt x="371436" y="141684"/>
                      <a:pt x="286567" y="176307"/>
                      <a:pt x="223004" y="238982"/>
                    </a:cubicBezTo>
                    <a:cubicBezTo>
                      <a:pt x="159441" y="301657"/>
                      <a:pt x="123398" y="385461"/>
                      <a:pt x="121622" y="474768"/>
                    </a:cubicBezTo>
                    <a:lnTo>
                      <a:pt x="121622" y="476011"/>
                    </a:lnTo>
                    <a:cubicBezTo>
                      <a:pt x="110614" y="472993"/>
                      <a:pt x="99428" y="470507"/>
                      <a:pt x="88065" y="468376"/>
                    </a:cubicBezTo>
                    <a:cubicBezTo>
                      <a:pt x="90373" y="264726"/>
                      <a:pt x="260112" y="99427"/>
                      <a:pt x="463408" y="99427"/>
                    </a:cubicBezTo>
                    <a:lnTo>
                      <a:pt x="463408" y="93036"/>
                    </a:lnTo>
                    <a:cubicBezTo>
                      <a:pt x="256916" y="93036"/>
                      <a:pt x="84514" y="260643"/>
                      <a:pt x="81673" y="467311"/>
                    </a:cubicBezTo>
                    <a:cubicBezTo>
                      <a:pt x="69067" y="465180"/>
                      <a:pt x="56284" y="463405"/>
                      <a:pt x="43322" y="462339"/>
                    </a:cubicBezTo>
                    <a:cubicBezTo>
                      <a:pt x="50424" y="237029"/>
                      <a:pt x="239516" y="54507"/>
                      <a:pt x="463408" y="54507"/>
                    </a:cubicBezTo>
                    <a:lnTo>
                      <a:pt x="463408" y="48116"/>
                    </a:lnTo>
                    <a:cubicBezTo>
                      <a:pt x="236143" y="48116"/>
                      <a:pt x="44210" y="233300"/>
                      <a:pt x="36931" y="461985"/>
                    </a:cubicBezTo>
                    <a:cubicBezTo>
                      <a:pt x="26633" y="461274"/>
                      <a:pt x="16335" y="460742"/>
                      <a:pt x="5859" y="460564"/>
                    </a:cubicBezTo>
                    <a:cubicBezTo>
                      <a:pt x="5859" y="456835"/>
                      <a:pt x="6037" y="452929"/>
                      <a:pt x="6214" y="449201"/>
                    </a:cubicBezTo>
                    <a:cubicBezTo>
                      <a:pt x="6214" y="446182"/>
                      <a:pt x="6392" y="443164"/>
                      <a:pt x="6569" y="440146"/>
                    </a:cubicBezTo>
                    <a:cubicBezTo>
                      <a:pt x="6924" y="433931"/>
                      <a:pt x="7457" y="427895"/>
                      <a:pt x="7990" y="421681"/>
                    </a:cubicBezTo>
                    <a:lnTo>
                      <a:pt x="8345" y="417597"/>
                    </a:lnTo>
                    <a:cubicBezTo>
                      <a:pt x="31959" y="188380"/>
                      <a:pt x="228508" y="8877"/>
                      <a:pt x="463408" y="8877"/>
                    </a:cubicBezTo>
                    <a:lnTo>
                      <a:pt x="463940" y="8877"/>
                    </a:lnTo>
                    <a:lnTo>
                      <a:pt x="463940" y="5681"/>
                    </a:lnTo>
                    <a:cubicBezTo>
                      <a:pt x="463940" y="3906"/>
                      <a:pt x="463940" y="1953"/>
                      <a:pt x="463940" y="177"/>
                    </a:cubicBezTo>
                    <a:lnTo>
                      <a:pt x="463763" y="177"/>
                    </a:lnTo>
                    <a:lnTo>
                      <a:pt x="457193" y="177"/>
                    </a:lnTo>
                    <a:lnTo>
                      <a:pt x="457193" y="1953"/>
                    </a:lnTo>
                    <a:cubicBezTo>
                      <a:pt x="446718" y="1953"/>
                      <a:pt x="436420" y="2485"/>
                      <a:pt x="426122" y="3196"/>
                    </a:cubicBezTo>
                    <a:lnTo>
                      <a:pt x="426122" y="1598"/>
                    </a:lnTo>
                    <a:lnTo>
                      <a:pt x="426122" y="0"/>
                    </a:lnTo>
                    <a:lnTo>
                      <a:pt x="419730" y="0"/>
                    </a:lnTo>
                    <a:lnTo>
                      <a:pt x="419197" y="0"/>
                    </a:lnTo>
                    <a:lnTo>
                      <a:pt x="419375" y="1775"/>
                    </a:lnTo>
                    <a:lnTo>
                      <a:pt x="419375" y="3551"/>
                    </a:lnTo>
                    <a:cubicBezTo>
                      <a:pt x="406414" y="4794"/>
                      <a:pt x="393630" y="6392"/>
                      <a:pt x="381024" y="8700"/>
                    </a:cubicBezTo>
                    <a:cubicBezTo>
                      <a:pt x="381024" y="5859"/>
                      <a:pt x="380846" y="2840"/>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426"/>
                    </a:cubicBezTo>
                    <a:cubicBezTo>
                      <a:pt x="298108" y="28940"/>
                      <a:pt x="298108" y="26455"/>
                      <a:pt x="298108" y="25567"/>
                    </a:cubicBezTo>
                    <a:cubicBezTo>
                      <a:pt x="297930" y="17045"/>
                      <a:pt x="297220" y="8522"/>
                      <a:pt x="296510" y="177"/>
                    </a:cubicBezTo>
                    <a:lnTo>
                      <a:pt x="290296" y="177"/>
                    </a:lnTo>
                    <a:lnTo>
                      <a:pt x="290118" y="177"/>
                    </a:lnTo>
                    <a:cubicBezTo>
                      <a:pt x="291006" y="8522"/>
                      <a:pt x="291716" y="17045"/>
                      <a:pt x="291716" y="25744"/>
                    </a:cubicBezTo>
                    <a:cubicBezTo>
                      <a:pt x="291716" y="26987"/>
                      <a:pt x="291716" y="31071"/>
                      <a:pt x="291716" y="34089"/>
                    </a:cubicBezTo>
                    <a:cubicBezTo>
                      <a:pt x="151628" y="89485"/>
                      <a:pt x="45098" y="211461"/>
                      <a:pt x="11008" y="361136"/>
                    </a:cubicBezTo>
                    <a:lnTo>
                      <a:pt x="10475" y="363445"/>
                    </a:lnTo>
                    <a:cubicBezTo>
                      <a:pt x="9410" y="368061"/>
                      <a:pt x="8522" y="372677"/>
                      <a:pt x="7635" y="377293"/>
                    </a:cubicBezTo>
                    <a:lnTo>
                      <a:pt x="6747" y="381909"/>
                    </a:lnTo>
                    <a:cubicBezTo>
                      <a:pt x="5504" y="388834"/>
                      <a:pt x="4439" y="395758"/>
                      <a:pt x="3373" y="402860"/>
                    </a:cubicBezTo>
                    <a:cubicBezTo>
                      <a:pt x="3018" y="405168"/>
                      <a:pt x="2663" y="407654"/>
                      <a:pt x="2486" y="409963"/>
                    </a:cubicBezTo>
                    <a:cubicBezTo>
                      <a:pt x="2308" y="407654"/>
                      <a:pt x="1776" y="405524"/>
                      <a:pt x="1598" y="403216"/>
                    </a:cubicBezTo>
                    <a:cubicBezTo>
                      <a:pt x="1243" y="399842"/>
                      <a:pt x="533" y="396646"/>
                      <a:pt x="0" y="393273"/>
                    </a:cubicBezTo>
                    <a:lnTo>
                      <a:pt x="0" y="467666"/>
                    </a:lnTo>
                    <a:lnTo>
                      <a:pt x="2486" y="467489"/>
                    </a:lnTo>
                    <a:cubicBezTo>
                      <a:pt x="237208" y="466956"/>
                      <a:pt x="430916" y="646281"/>
                      <a:pt x="454530" y="875676"/>
                    </a:cubicBezTo>
                    <a:close/>
                  </a:path>
                </a:pathLst>
              </a:custGeom>
              <a:grpFill/>
              <a:ln w="10769" cap="flat">
                <a:noFill/>
                <a:prstDash val="solid"/>
                <a:miter/>
              </a:ln>
            </p:spPr>
            <p:txBody>
              <a:bodyPr rtlCol="0" anchor="ctr"/>
              <a:lstStyle/>
              <a:p>
                <a:endParaRPr lang="en-US" dirty="0"/>
              </a:p>
            </p:txBody>
          </p:sp>
          <p:sp>
            <p:nvSpPr>
              <p:cNvPr id="1406" name="Freeform: Shape 1405">
                <a:extLst>
                  <a:ext uri="{FF2B5EF4-FFF2-40B4-BE49-F238E27FC236}">
                    <a16:creationId xmlns:a16="http://schemas.microsoft.com/office/drawing/2014/main" id="{631E28A1-DCAE-4F88-8D83-9ECE6F94BC34}"/>
                  </a:ext>
                </a:extLst>
              </p:cNvPr>
              <p:cNvSpPr/>
              <p:nvPr/>
            </p:nvSpPr>
            <p:spPr>
              <a:xfrm>
                <a:off x="213061" y="7854628"/>
                <a:ext cx="253542" cy="97474"/>
              </a:xfrm>
              <a:custGeom>
                <a:avLst/>
                <a:gdLst>
                  <a:gd name="connsiteX0" fmla="*/ 253543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3" y="0"/>
                    </a:moveTo>
                    <a:cubicBezTo>
                      <a:pt x="156777" y="0"/>
                      <a:pt x="67824"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407" name="Freeform: Shape 1406">
                <a:extLst>
                  <a:ext uri="{FF2B5EF4-FFF2-40B4-BE49-F238E27FC236}">
                    <a16:creationId xmlns:a16="http://schemas.microsoft.com/office/drawing/2014/main" id="{FCC704F3-A12B-4A73-B21A-3E3E6520507C}"/>
                  </a:ext>
                </a:extLst>
              </p:cNvPr>
              <p:cNvSpPr/>
              <p:nvPr/>
            </p:nvSpPr>
            <p:spPr>
              <a:xfrm>
                <a:off x="92682" y="7761592"/>
                <a:ext cx="374277" cy="190511"/>
              </a:xfrm>
              <a:custGeom>
                <a:avLst/>
                <a:gdLst>
                  <a:gd name="connsiteX0" fmla="*/ 373744 w 374277"/>
                  <a:gd name="connsiteY0" fmla="*/ 8877 h 190511"/>
                  <a:gd name="connsiteX1" fmla="*/ 374277 w 374277"/>
                  <a:gd name="connsiteY1" fmla="*/ 8877 h 190511"/>
                  <a:gd name="connsiteX2" fmla="*/ 374277 w 374277"/>
                  <a:gd name="connsiteY2" fmla="*/ 5682 h 190511"/>
                  <a:gd name="connsiteX3" fmla="*/ 374277 w 374277"/>
                  <a:gd name="connsiteY3" fmla="*/ 178 h 190511"/>
                  <a:gd name="connsiteX4" fmla="*/ 374100 w 374277"/>
                  <a:gd name="connsiteY4" fmla="*/ 178 h 190511"/>
                  <a:gd name="connsiteX5" fmla="*/ 367530 w 374277"/>
                  <a:gd name="connsiteY5" fmla="*/ 178 h 190511"/>
                  <a:gd name="connsiteX6" fmla="*/ 367530 w 374277"/>
                  <a:gd name="connsiteY6" fmla="*/ 1953 h 190511"/>
                  <a:gd name="connsiteX7" fmla="*/ 336459 w 374277"/>
                  <a:gd name="connsiteY7" fmla="*/ 3196 h 190511"/>
                  <a:gd name="connsiteX8" fmla="*/ 336459 w 374277"/>
                  <a:gd name="connsiteY8" fmla="*/ 1776 h 190511"/>
                  <a:gd name="connsiteX9" fmla="*/ 336459 w 374277"/>
                  <a:gd name="connsiteY9" fmla="*/ 178 h 190511"/>
                  <a:gd name="connsiteX10" fmla="*/ 330067 w 374277"/>
                  <a:gd name="connsiteY10" fmla="*/ 178 h 190511"/>
                  <a:gd name="connsiteX11" fmla="*/ 329889 w 374277"/>
                  <a:gd name="connsiteY11" fmla="*/ 178 h 190511"/>
                  <a:gd name="connsiteX12" fmla="*/ 330067 w 374277"/>
                  <a:gd name="connsiteY12" fmla="*/ 1953 h 190511"/>
                  <a:gd name="connsiteX13" fmla="*/ 330067 w 374277"/>
                  <a:gd name="connsiteY13" fmla="*/ 3728 h 190511"/>
                  <a:gd name="connsiteX14" fmla="*/ 291716 w 374277"/>
                  <a:gd name="connsiteY14" fmla="*/ 8700 h 190511"/>
                  <a:gd name="connsiteX15" fmla="*/ 291361 w 374277"/>
                  <a:gd name="connsiteY15" fmla="*/ 0 h 190511"/>
                  <a:gd name="connsiteX16" fmla="*/ 284969 w 374277"/>
                  <a:gd name="connsiteY16" fmla="*/ 0 h 190511"/>
                  <a:gd name="connsiteX17" fmla="*/ 284969 w 374277"/>
                  <a:gd name="connsiteY17" fmla="*/ 0 h 190511"/>
                  <a:gd name="connsiteX18" fmla="*/ 285324 w 374277"/>
                  <a:gd name="connsiteY18" fmla="*/ 9766 h 190511"/>
                  <a:gd name="connsiteX19" fmla="*/ 251767 w 374277"/>
                  <a:gd name="connsiteY19" fmla="*/ 17400 h 190511"/>
                  <a:gd name="connsiteX20" fmla="*/ 251767 w 374277"/>
                  <a:gd name="connsiteY20" fmla="*/ 16157 h 190511"/>
                  <a:gd name="connsiteX21" fmla="*/ 251057 w 374277"/>
                  <a:gd name="connsiteY21" fmla="*/ 0 h 190511"/>
                  <a:gd name="connsiteX22" fmla="*/ 244665 w 374277"/>
                  <a:gd name="connsiteY22" fmla="*/ 0 h 190511"/>
                  <a:gd name="connsiteX23" fmla="*/ 244665 w 374277"/>
                  <a:gd name="connsiteY23" fmla="*/ 0 h 190511"/>
                  <a:gd name="connsiteX24" fmla="*/ 245375 w 374277"/>
                  <a:gd name="connsiteY24" fmla="*/ 16335 h 190511"/>
                  <a:gd name="connsiteX25" fmla="*/ 245375 w 374277"/>
                  <a:gd name="connsiteY25" fmla="*/ 19353 h 190511"/>
                  <a:gd name="connsiteX26" fmla="*/ 208800 w 374277"/>
                  <a:gd name="connsiteY26" fmla="*/ 31427 h 190511"/>
                  <a:gd name="connsiteX27" fmla="*/ 208800 w 374277"/>
                  <a:gd name="connsiteY27" fmla="*/ 25567 h 190511"/>
                  <a:gd name="connsiteX28" fmla="*/ 207202 w 374277"/>
                  <a:gd name="connsiteY28" fmla="*/ 178 h 190511"/>
                  <a:gd name="connsiteX29" fmla="*/ 200988 w 374277"/>
                  <a:gd name="connsiteY29" fmla="*/ 178 h 190511"/>
                  <a:gd name="connsiteX30" fmla="*/ 200810 w 374277"/>
                  <a:gd name="connsiteY30" fmla="*/ 178 h 190511"/>
                  <a:gd name="connsiteX31" fmla="*/ 202408 w 374277"/>
                  <a:gd name="connsiteY31" fmla="*/ 25745 h 190511"/>
                  <a:gd name="connsiteX32" fmla="*/ 202408 w 374277"/>
                  <a:gd name="connsiteY32" fmla="*/ 34090 h 190511"/>
                  <a:gd name="connsiteX33" fmla="*/ 0 w 374277"/>
                  <a:gd name="connsiteY33" fmla="*/ 190511 h 190511"/>
                  <a:gd name="connsiteX34" fmla="*/ 9233 w 374277"/>
                  <a:gd name="connsiteY34" fmla="*/ 190511 h 190511"/>
                  <a:gd name="connsiteX35" fmla="*/ 373744 w 374277"/>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7" h="190511">
                    <a:moveTo>
                      <a:pt x="373744" y="8877"/>
                    </a:moveTo>
                    <a:lnTo>
                      <a:pt x="374277" y="8877"/>
                    </a:lnTo>
                    <a:lnTo>
                      <a:pt x="374277" y="5682"/>
                    </a:lnTo>
                    <a:cubicBezTo>
                      <a:pt x="374277" y="3906"/>
                      <a:pt x="374277" y="1953"/>
                      <a:pt x="374277" y="178"/>
                    </a:cubicBezTo>
                    <a:lnTo>
                      <a:pt x="374100" y="178"/>
                    </a:lnTo>
                    <a:lnTo>
                      <a:pt x="367530" y="178"/>
                    </a:lnTo>
                    <a:lnTo>
                      <a:pt x="367530" y="1953"/>
                    </a:lnTo>
                    <a:cubicBezTo>
                      <a:pt x="357055" y="1953"/>
                      <a:pt x="346757" y="2486"/>
                      <a:pt x="336459" y="3196"/>
                    </a:cubicBezTo>
                    <a:lnTo>
                      <a:pt x="336459" y="1776"/>
                    </a:lnTo>
                    <a:lnTo>
                      <a:pt x="336459" y="178"/>
                    </a:lnTo>
                    <a:lnTo>
                      <a:pt x="330067" y="178"/>
                    </a:lnTo>
                    <a:lnTo>
                      <a:pt x="329889" y="178"/>
                    </a:lnTo>
                    <a:lnTo>
                      <a:pt x="330067" y="1953"/>
                    </a:lnTo>
                    <a:lnTo>
                      <a:pt x="330067" y="3728"/>
                    </a:lnTo>
                    <a:cubicBezTo>
                      <a:pt x="317106" y="4971"/>
                      <a:pt x="304322" y="6569"/>
                      <a:pt x="291716" y="8700"/>
                    </a:cubicBezTo>
                    <a:cubicBezTo>
                      <a:pt x="291716" y="5859"/>
                      <a:pt x="291538" y="2841"/>
                      <a:pt x="291361" y="0"/>
                    </a:cubicBezTo>
                    <a:lnTo>
                      <a:pt x="284969" y="0"/>
                    </a:lnTo>
                    <a:lnTo>
                      <a:pt x="284969" y="0"/>
                    </a:lnTo>
                    <a:cubicBezTo>
                      <a:pt x="285147" y="3196"/>
                      <a:pt x="285324" y="6569"/>
                      <a:pt x="285324" y="9766"/>
                    </a:cubicBezTo>
                    <a:cubicBezTo>
                      <a:pt x="273961" y="11896"/>
                      <a:pt x="262775" y="14381"/>
                      <a:pt x="251767" y="17400"/>
                    </a:cubicBezTo>
                    <a:lnTo>
                      <a:pt x="251767" y="16157"/>
                    </a:lnTo>
                    <a:cubicBezTo>
                      <a:pt x="251589"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7"/>
                    </a:cubicBezTo>
                    <a:cubicBezTo>
                      <a:pt x="208800" y="28941"/>
                      <a:pt x="208800" y="26455"/>
                      <a:pt x="208800" y="25567"/>
                    </a:cubicBezTo>
                    <a:cubicBezTo>
                      <a:pt x="208622" y="17045"/>
                      <a:pt x="207912" y="8523"/>
                      <a:pt x="207202" y="178"/>
                    </a:cubicBezTo>
                    <a:lnTo>
                      <a:pt x="200988" y="178"/>
                    </a:lnTo>
                    <a:lnTo>
                      <a:pt x="200810" y="178"/>
                    </a:lnTo>
                    <a:cubicBezTo>
                      <a:pt x="201698" y="8523"/>
                      <a:pt x="202408" y="17045"/>
                      <a:pt x="202408" y="25745"/>
                    </a:cubicBezTo>
                    <a:cubicBezTo>
                      <a:pt x="202408" y="27165"/>
                      <a:pt x="202408" y="31071"/>
                      <a:pt x="202408" y="34090"/>
                    </a:cubicBezTo>
                    <a:cubicBezTo>
                      <a:pt x="121090" y="66226"/>
                      <a:pt x="51135" y="120911"/>
                      <a:pt x="0" y="190511"/>
                    </a:cubicBezTo>
                    <a:lnTo>
                      <a:pt x="9233" y="190511"/>
                    </a:lnTo>
                    <a:cubicBezTo>
                      <a:pt x="93037" y="80253"/>
                      <a:pt x="225667" y="8877"/>
                      <a:pt x="373744" y="8877"/>
                    </a:cubicBezTo>
                    <a:close/>
                  </a:path>
                </a:pathLst>
              </a:custGeom>
              <a:grpFill/>
              <a:ln w="10769" cap="flat">
                <a:noFill/>
                <a:prstDash val="solid"/>
                <a:miter/>
              </a:ln>
            </p:spPr>
            <p:txBody>
              <a:bodyPr rtlCol="0" anchor="ctr"/>
              <a:lstStyle/>
              <a:p>
                <a:endParaRPr lang="en-US" dirty="0"/>
              </a:p>
            </p:txBody>
          </p:sp>
          <p:sp>
            <p:nvSpPr>
              <p:cNvPr id="1408" name="Freeform: Shape 1407">
                <a:extLst>
                  <a:ext uri="{FF2B5EF4-FFF2-40B4-BE49-F238E27FC236}">
                    <a16:creationId xmlns:a16="http://schemas.microsoft.com/office/drawing/2014/main" id="{937545F7-9A36-4116-B1DC-405FED6A6AB6}"/>
                  </a:ext>
                </a:extLst>
              </p:cNvPr>
              <p:cNvSpPr/>
              <p:nvPr/>
            </p:nvSpPr>
            <p:spPr>
              <a:xfrm>
                <a:off x="150919"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6112" y="59124"/>
                      <a:pt x="195839" y="6392"/>
                      <a:pt x="315685" y="6392"/>
                    </a:cubicBezTo>
                    <a:close/>
                  </a:path>
                </a:pathLst>
              </a:custGeom>
              <a:grpFill/>
              <a:ln w="10769" cap="flat">
                <a:noFill/>
                <a:prstDash val="solid"/>
                <a:miter/>
              </a:ln>
            </p:spPr>
            <p:txBody>
              <a:bodyPr rtlCol="0" anchor="ctr"/>
              <a:lstStyle/>
              <a:p>
                <a:endParaRPr lang="en-US" dirty="0"/>
              </a:p>
            </p:txBody>
          </p:sp>
          <p:sp>
            <p:nvSpPr>
              <p:cNvPr id="1409" name="Freeform: Shape 1408">
                <a:extLst>
                  <a:ext uri="{FF2B5EF4-FFF2-40B4-BE49-F238E27FC236}">
                    <a16:creationId xmlns:a16="http://schemas.microsoft.com/office/drawing/2014/main" id="{E11CC3A5-535A-414C-BBCD-671D1345DF42}"/>
                  </a:ext>
                </a:extLst>
              </p:cNvPr>
              <p:cNvSpPr/>
              <p:nvPr/>
            </p:nvSpPr>
            <p:spPr>
              <a:xfrm>
                <a:off x="289408" y="7903454"/>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sp>
          <p:nvSpPr>
            <p:cNvPr id="1411" name="Freeform: Shape 1410">
              <a:extLst>
                <a:ext uri="{FF2B5EF4-FFF2-40B4-BE49-F238E27FC236}">
                  <a16:creationId xmlns:a16="http://schemas.microsoft.com/office/drawing/2014/main" id="{BB2EF628-EE70-4F89-BBF4-7FE8EFC61EDB}"/>
                </a:ext>
              </a:extLst>
            </p:cNvPr>
            <p:cNvSpPr/>
            <p:nvPr userDrawn="1"/>
          </p:nvSpPr>
          <p:spPr>
            <a:xfrm>
              <a:off x="2764821" y="3674039"/>
              <a:ext cx="2768194" cy="4277886"/>
            </a:xfrm>
            <a:custGeom>
              <a:avLst/>
              <a:gdLst>
                <a:gd name="connsiteX0" fmla="*/ 0 w 2768194"/>
                <a:gd name="connsiteY0" fmla="*/ 0 h 4277886"/>
                <a:gd name="connsiteX1" fmla="*/ 2768194 w 2768194"/>
                <a:gd name="connsiteY1" fmla="*/ 0 h 4277886"/>
                <a:gd name="connsiteX2" fmla="*/ 2768194 w 2768194"/>
                <a:gd name="connsiteY2" fmla="*/ 4277887 h 4277886"/>
                <a:gd name="connsiteX3" fmla="*/ 0 w 2768194"/>
                <a:gd name="connsiteY3" fmla="*/ 4277887 h 4277886"/>
              </a:gdLst>
              <a:ahLst/>
              <a:cxnLst>
                <a:cxn ang="0">
                  <a:pos x="connsiteX0" y="connsiteY0"/>
                </a:cxn>
                <a:cxn ang="0">
                  <a:pos x="connsiteX1" y="connsiteY1"/>
                </a:cxn>
                <a:cxn ang="0">
                  <a:pos x="connsiteX2" y="connsiteY2"/>
                </a:cxn>
                <a:cxn ang="0">
                  <a:pos x="connsiteX3" y="connsiteY3"/>
                </a:cxn>
              </a:cxnLst>
              <a:rect l="l" t="t" r="r" b="b"/>
              <a:pathLst>
                <a:path w="2768194" h="4277886">
                  <a:moveTo>
                    <a:pt x="0" y="0"/>
                  </a:moveTo>
                  <a:lnTo>
                    <a:pt x="2768194" y="0"/>
                  </a:lnTo>
                  <a:lnTo>
                    <a:pt x="2768194" y="4277887"/>
                  </a:lnTo>
                  <a:lnTo>
                    <a:pt x="0" y="4277887"/>
                  </a:lnTo>
                  <a:close/>
                </a:path>
              </a:pathLst>
            </a:custGeom>
            <a:solidFill>
              <a:schemeClr val="accent6"/>
            </a:solidFill>
            <a:ln w="10769" cap="flat">
              <a:noFill/>
              <a:prstDash val="solid"/>
              <a:miter/>
            </a:ln>
          </p:spPr>
          <p:txBody>
            <a:bodyPr rtlCol="0" anchor="ctr"/>
            <a:lstStyle/>
            <a:p>
              <a:endParaRPr lang="en-US" dirty="0"/>
            </a:p>
          </p:txBody>
        </p:sp>
        <p:grpSp>
          <p:nvGrpSpPr>
            <p:cNvPr id="1545" name="Group 1544">
              <a:extLst>
                <a:ext uri="{FF2B5EF4-FFF2-40B4-BE49-F238E27FC236}">
                  <a16:creationId xmlns:a16="http://schemas.microsoft.com/office/drawing/2014/main" id="{3732D43F-8CD8-4A87-89A2-A47C901A72A6}"/>
                </a:ext>
              </a:extLst>
            </p:cNvPr>
            <p:cNvGrpSpPr/>
            <p:nvPr userDrawn="1"/>
          </p:nvGrpSpPr>
          <p:grpSpPr>
            <a:xfrm>
              <a:off x="2764644" y="3674039"/>
              <a:ext cx="2768726" cy="4278241"/>
              <a:chOff x="2764644" y="3674039"/>
              <a:chExt cx="2768726" cy="4278241"/>
            </a:xfrm>
            <a:solidFill>
              <a:schemeClr val="accent1"/>
            </a:solidFill>
          </p:grpSpPr>
          <p:sp>
            <p:nvSpPr>
              <p:cNvPr id="1412" name="Freeform: Shape 1411">
                <a:extLst>
                  <a:ext uri="{FF2B5EF4-FFF2-40B4-BE49-F238E27FC236}">
                    <a16:creationId xmlns:a16="http://schemas.microsoft.com/office/drawing/2014/main" id="{8EB39DA6-335D-4B5D-8560-BCF8FC6892B3}"/>
                  </a:ext>
                </a:extLst>
              </p:cNvPr>
              <p:cNvSpPr/>
              <p:nvPr/>
            </p:nvSpPr>
            <p:spPr>
              <a:xfrm>
                <a:off x="5149683" y="3718071"/>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7 h 367705"/>
                  <a:gd name="connsiteX4" fmla="*/ 383332 w 383332"/>
                  <a:gd name="connsiteY4" fmla="*/ 177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7"/>
                    </a:lnTo>
                    <a:lnTo>
                      <a:pt x="383332" y="177"/>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1413" name="Freeform: Shape 1412">
                <a:extLst>
                  <a:ext uri="{FF2B5EF4-FFF2-40B4-BE49-F238E27FC236}">
                    <a16:creationId xmlns:a16="http://schemas.microsoft.com/office/drawing/2014/main" id="{65456020-4EBE-4FF6-8D99-B5C0BC5FE503}"/>
                  </a:ext>
                </a:extLst>
              </p:cNvPr>
              <p:cNvSpPr/>
              <p:nvPr/>
            </p:nvSpPr>
            <p:spPr>
              <a:xfrm>
                <a:off x="5104763" y="3674039"/>
                <a:ext cx="428252" cy="411738"/>
              </a:xfrm>
              <a:custGeom>
                <a:avLst/>
                <a:gdLst>
                  <a:gd name="connsiteX0" fmla="*/ 0 w 428252"/>
                  <a:gd name="connsiteY0" fmla="*/ 411738 h 411738"/>
                  <a:gd name="connsiteX1" fmla="*/ 6392 w 428252"/>
                  <a:gd name="connsiteY1" fmla="*/ 411738 h 411738"/>
                  <a:gd name="connsiteX2" fmla="*/ 423281 w 428252"/>
                  <a:gd name="connsiteY2" fmla="*/ 5504 h 411738"/>
                  <a:gd name="connsiteX3" fmla="*/ 428252 w 428252"/>
                  <a:gd name="connsiteY3" fmla="*/ 5682 h 411738"/>
                  <a:gd name="connsiteX4" fmla="*/ 428252 w 428252"/>
                  <a:gd name="connsiteY4" fmla="*/ 0 h 411738"/>
                  <a:gd name="connsiteX5" fmla="*/ 401620 w 428252"/>
                  <a:gd name="connsiteY5" fmla="*/ 0 h 411738"/>
                  <a:gd name="connsiteX6" fmla="*/ 0 w 428252"/>
                  <a:gd name="connsiteY6" fmla="*/ 411738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1738">
                    <a:moveTo>
                      <a:pt x="0" y="411738"/>
                    </a:moveTo>
                    <a:lnTo>
                      <a:pt x="6392" y="411738"/>
                    </a:lnTo>
                    <a:cubicBezTo>
                      <a:pt x="14382" y="187138"/>
                      <a:pt x="199922" y="5504"/>
                      <a:pt x="423281" y="5504"/>
                    </a:cubicBezTo>
                    <a:lnTo>
                      <a:pt x="428252" y="5682"/>
                    </a:lnTo>
                    <a:lnTo>
                      <a:pt x="428252" y="0"/>
                    </a:lnTo>
                    <a:lnTo>
                      <a:pt x="401620" y="0"/>
                    </a:lnTo>
                    <a:cubicBezTo>
                      <a:pt x="184475" y="11363"/>
                      <a:pt x="7635" y="190866"/>
                      <a:pt x="0" y="411738"/>
                    </a:cubicBezTo>
                    <a:close/>
                  </a:path>
                </a:pathLst>
              </a:custGeom>
              <a:grpFill/>
              <a:ln w="10769" cap="flat">
                <a:noFill/>
                <a:prstDash val="solid"/>
                <a:miter/>
              </a:ln>
            </p:spPr>
            <p:txBody>
              <a:bodyPr rtlCol="0" anchor="ctr"/>
              <a:lstStyle/>
              <a:p>
                <a:endParaRPr lang="en-US" dirty="0"/>
              </a:p>
            </p:txBody>
          </p:sp>
          <p:sp>
            <p:nvSpPr>
              <p:cNvPr id="1414" name="Freeform: Shape 1413">
                <a:extLst>
                  <a:ext uri="{FF2B5EF4-FFF2-40B4-BE49-F238E27FC236}">
                    <a16:creationId xmlns:a16="http://schemas.microsoft.com/office/drawing/2014/main" id="{77425694-9F20-4C7E-AAFB-40F63042C316}"/>
                  </a:ext>
                </a:extLst>
              </p:cNvPr>
              <p:cNvSpPr/>
              <p:nvPr/>
            </p:nvSpPr>
            <p:spPr>
              <a:xfrm>
                <a:off x="5067122"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279 w 275558"/>
                  <a:gd name="connsiteY3" fmla="*/ 332729 h 411738"/>
                  <a:gd name="connsiteX4" fmla="*/ 4083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6 w 275558"/>
                  <a:gd name="connsiteY11" fmla="*/ 400198 h 411738"/>
                  <a:gd name="connsiteX12" fmla="*/ 7102 w 275558"/>
                  <a:gd name="connsiteY12" fmla="*/ 391143 h 411738"/>
                  <a:gd name="connsiteX13" fmla="*/ 8522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279" y="332729"/>
                    </a:lnTo>
                    <a:cubicBezTo>
                      <a:pt x="6037" y="339653"/>
                      <a:pt x="4971" y="346755"/>
                      <a:pt x="4083" y="353857"/>
                    </a:cubicBezTo>
                    <a:cubicBezTo>
                      <a:pt x="3728" y="356165"/>
                      <a:pt x="3373" y="358473"/>
                      <a:pt x="3196" y="360959"/>
                    </a:cubicBezTo>
                    <a:lnTo>
                      <a:pt x="3196" y="361492"/>
                    </a:lnTo>
                    <a:cubicBezTo>
                      <a:pt x="1242" y="378004"/>
                      <a:pt x="177" y="394871"/>
                      <a:pt x="0" y="411738"/>
                    </a:cubicBezTo>
                    <a:lnTo>
                      <a:pt x="0" y="411738"/>
                    </a:lnTo>
                    <a:lnTo>
                      <a:pt x="6392" y="411738"/>
                    </a:lnTo>
                    <a:lnTo>
                      <a:pt x="6392" y="411738"/>
                    </a:lnTo>
                    <a:cubicBezTo>
                      <a:pt x="6392" y="407832"/>
                      <a:pt x="6569" y="403926"/>
                      <a:pt x="6746" y="400198"/>
                    </a:cubicBezTo>
                    <a:cubicBezTo>
                      <a:pt x="6924" y="397179"/>
                      <a:pt x="6924" y="394161"/>
                      <a:pt x="7102" y="391143"/>
                    </a:cubicBezTo>
                    <a:cubicBezTo>
                      <a:pt x="7457" y="384928"/>
                      <a:pt x="7989" y="378892"/>
                      <a:pt x="8522" y="372677"/>
                    </a:cubicBezTo>
                    <a:lnTo>
                      <a:pt x="8878" y="368594"/>
                    </a:lnTo>
                    <a:cubicBezTo>
                      <a:pt x="25745" y="203827"/>
                      <a:pt x="130855" y="65161"/>
                      <a:pt x="275559" y="0"/>
                    </a:cubicBezTo>
                    <a:lnTo>
                      <a:pt x="258869"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1415" name="Freeform: Shape 1414">
                <a:extLst>
                  <a:ext uri="{FF2B5EF4-FFF2-40B4-BE49-F238E27FC236}">
                    <a16:creationId xmlns:a16="http://schemas.microsoft.com/office/drawing/2014/main" id="{86A499D3-4936-44DB-8B3B-497FCFAF9A42}"/>
                  </a:ext>
                </a:extLst>
              </p:cNvPr>
              <p:cNvSpPr/>
              <p:nvPr/>
            </p:nvSpPr>
            <p:spPr>
              <a:xfrm>
                <a:off x="5189987" y="3766720"/>
                <a:ext cx="342850" cy="319057"/>
              </a:xfrm>
              <a:custGeom>
                <a:avLst/>
                <a:gdLst>
                  <a:gd name="connsiteX0" fmla="*/ 100672 w 342850"/>
                  <a:gd name="connsiteY0" fmla="*/ 97475 h 319057"/>
                  <a:gd name="connsiteX1" fmla="*/ 0 w 342850"/>
                  <a:gd name="connsiteY1" fmla="*/ 319057 h 319057"/>
                  <a:gd name="connsiteX2" fmla="*/ 6392 w 342850"/>
                  <a:gd name="connsiteY2" fmla="*/ 319057 h 319057"/>
                  <a:gd name="connsiteX3" fmla="*/ 6392 w 342850"/>
                  <a:gd name="connsiteY3" fmla="*/ 319057 h 319057"/>
                  <a:gd name="connsiteX4" fmla="*/ 105110 w 342850"/>
                  <a:gd name="connsiteY4" fmla="*/ 102091 h 319057"/>
                  <a:gd name="connsiteX5" fmla="*/ 337879 w 342850"/>
                  <a:gd name="connsiteY5" fmla="*/ 6570 h 319057"/>
                  <a:gd name="connsiteX6" fmla="*/ 342851 w 342850"/>
                  <a:gd name="connsiteY6" fmla="*/ 6747 h 319057"/>
                  <a:gd name="connsiteX7" fmla="*/ 342851 w 342850"/>
                  <a:gd name="connsiteY7" fmla="*/ 178 h 319057"/>
                  <a:gd name="connsiteX8" fmla="*/ 337879 w 342850"/>
                  <a:gd name="connsiteY8" fmla="*/ 0 h 319057"/>
                  <a:gd name="connsiteX9" fmla="*/ 100672 w 342850"/>
                  <a:gd name="connsiteY9" fmla="*/ 97475 h 31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9057">
                    <a:moveTo>
                      <a:pt x="100672" y="97475"/>
                    </a:moveTo>
                    <a:cubicBezTo>
                      <a:pt x="40482" y="156777"/>
                      <a:pt x="4971" y="235076"/>
                      <a:pt x="0" y="319057"/>
                    </a:cubicBezTo>
                    <a:lnTo>
                      <a:pt x="6392" y="319057"/>
                    </a:lnTo>
                    <a:lnTo>
                      <a:pt x="6392" y="319057"/>
                    </a:lnTo>
                    <a:cubicBezTo>
                      <a:pt x="11364" y="236852"/>
                      <a:pt x="46163" y="160150"/>
                      <a:pt x="105110" y="102091"/>
                    </a:cubicBezTo>
                    <a:cubicBezTo>
                      <a:pt x="167608" y="40481"/>
                      <a:pt x="250347" y="6570"/>
                      <a:pt x="337879" y="6570"/>
                    </a:cubicBezTo>
                    <a:lnTo>
                      <a:pt x="342851" y="6747"/>
                    </a:lnTo>
                    <a:lnTo>
                      <a:pt x="342851" y="178"/>
                    </a:lnTo>
                    <a:lnTo>
                      <a:pt x="337879" y="0"/>
                    </a:lnTo>
                    <a:cubicBezTo>
                      <a:pt x="248749" y="0"/>
                      <a:pt x="164412" y="34622"/>
                      <a:pt x="100672" y="97475"/>
                    </a:cubicBezTo>
                    <a:close/>
                  </a:path>
                </a:pathLst>
              </a:custGeom>
              <a:grpFill/>
              <a:ln w="10769" cap="flat">
                <a:noFill/>
                <a:prstDash val="solid"/>
                <a:miter/>
              </a:ln>
            </p:spPr>
            <p:txBody>
              <a:bodyPr rtlCol="0" anchor="ctr"/>
              <a:lstStyle/>
              <a:p>
                <a:endParaRPr lang="en-US" dirty="0"/>
              </a:p>
            </p:txBody>
          </p:sp>
          <p:sp>
            <p:nvSpPr>
              <p:cNvPr id="1416" name="Freeform: Shape 1415">
                <a:extLst>
                  <a:ext uri="{FF2B5EF4-FFF2-40B4-BE49-F238E27FC236}">
                    <a16:creationId xmlns:a16="http://schemas.microsoft.com/office/drawing/2014/main" id="{F3EFBD76-1F55-4DD5-8E4E-BE129C97EC1F}"/>
                  </a:ext>
                </a:extLst>
              </p:cNvPr>
              <p:cNvSpPr/>
              <p:nvPr/>
            </p:nvSpPr>
            <p:spPr>
              <a:xfrm>
                <a:off x="5233842" y="3818564"/>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041" y="0"/>
                      <a:pt x="14736" y="117715"/>
                      <a:pt x="0" y="267212"/>
                    </a:cubicBezTo>
                    <a:close/>
                  </a:path>
                </a:pathLst>
              </a:custGeom>
              <a:grpFill/>
              <a:ln w="10769" cap="flat">
                <a:noFill/>
                <a:prstDash val="solid"/>
                <a:miter/>
              </a:ln>
            </p:spPr>
            <p:txBody>
              <a:bodyPr rtlCol="0" anchor="ctr"/>
              <a:lstStyle/>
              <a:p>
                <a:endParaRPr lang="en-US" dirty="0"/>
              </a:p>
            </p:txBody>
          </p:sp>
          <p:sp>
            <p:nvSpPr>
              <p:cNvPr id="1417" name="Freeform: Shape 1416">
                <a:extLst>
                  <a:ext uri="{FF2B5EF4-FFF2-40B4-BE49-F238E27FC236}">
                    <a16:creationId xmlns:a16="http://schemas.microsoft.com/office/drawing/2014/main" id="{C606D1F8-131B-4523-92E4-FCA1827E29B8}"/>
                  </a:ext>
                </a:extLst>
              </p:cNvPr>
              <p:cNvSpPr/>
              <p:nvPr/>
            </p:nvSpPr>
            <p:spPr>
              <a:xfrm>
                <a:off x="5149683" y="4637069"/>
                <a:ext cx="383332" cy="367705"/>
              </a:xfrm>
              <a:custGeom>
                <a:avLst/>
                <a:gdLst>
                  <a:gd name="connsiteX0" fmla="*/ 0 w 383332"/>
                  <a:gd name="connsiteY0" fmla="*/ 367706 h 367705"/>
                  <a:gd name="connsiteX1" fmla="*/ 6392 w 383332"/>
                  <a:gd name="connsiteY1" fmla="*/ 367706 h 367705"/>
                  <a:gd name="connsiteX2" fmla="*/ 378361 w 383332"/>
                  <a:gd name="connsiteY2" fmla="*/ 6569 h 367705"/>
                  <a:gd name="connsiteX3" fmla="*/ 383332 w 383332"/>
                  <a:gd name="connsiteY3" fmla="*/ 6746 h 367705"/>
                  <a:gd name="connsiteX4" fmla="*/ 383332 w 383332"/>
                  <a:gd name="connsiteY4" fmla="*/ 355 h 367705"/>
                  <a:gd name="connsiteX5" fmla="*/ 378361 w 383332"/>
                  <a:gd name="connsiteY5" fmla="*/ 0 h 367705"/>
                  <a:gd name="connsiteX6" fmla="*/ 0 w 383332"/>
                  <a:gd name="connsiteY6"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705">
                    <a:moveTo>
                      <a:pt x="0" y="367706"/>
                    </a:moveTo>
                    <a:lnTo>
                      <a:pt x="6392" y="367706"/>
                    </a:lnTo>
                    <a:cubicBezTo>
                      <a:pt x="12784" y="167607"/>
                      <a:pt x="177551" y="6569"/>
                      <a:pt x="378361" y="6569"/>
                    </a:cubicBezTo>
                    <a:lnTo>
                      <a:pt x="383332" y="6746"/>
                    </a:lnTo>
                    <a:lnTo>
                      <a:pt x="383332" y="355"/>
                    </a:lnTo>
                    <a:lnTo>
                      <a:pt x="378361" y="0"/>
                    </a:lnTo>
                    <a:cubicBezTo>
                      <a:pt x="174000" y="0"/>
                      <a:pt x="6392" y="164056"/>
                      <a:pt x="0" y="367706"/>
                    </a:cubicBezTo>
                    <a:close/>
                  </a:path>
                </a:pathLst>
              </a:custGeom>
              <a:grpFill/>
              <a:ln w="10769" cap="flat">
                <a:noFill/>
                <a:prstDash val="solid"/>
                <a:miter/>
              </a:ln>
            </p:spPr>
            <p:txBody>
              <a:bodyPr rtlCol="0" anchor="ctr"/>
              <a:lstStyle/>
              <a:p>
                <a:endParaRPr lang="en-US" dirty="0"/>
              </a:p>
            </p:txBody>
          </p:sp>
          <p:sp>
            <p:nvSpPr>
              <p:cNvPr id="1418" name="Freeform: Shape 1417">
                <a:extLst>
                  <a:ext uri="{FF2B5EF4-FFF2-40B4-BE49-F238E27FC236}">
                    <a16:creationId xmlns:a16="http://schemas.microsoft.com/office/drawing/2014/main" id="{A5DC8900-605A-4FA2-8273-4D2392B1E152}"/>
                  </a:ext>
                </a:extLst>
              </p:cNvPr>
              <p:cNvSpPr/>
              <p:nvPr/>
            </p:nvSpPr>
            <p:spPr>
              <a:xfrm>
                <a:off x="5104763" y="4592149"/>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1419" name="Freeform: Shape 1418">
                <a:extLst>
                  <a:ext uri="{FF2B5EF4-FFF2-40B4-BE49-F238E27FC236}">
                    <a16:creationId xmlns:a16="http://schemas.microsoft.com/office/drawing/2014/main" id="{F6341826-A244-4A5F-B7F6-A47918F9036F}"/>
                  </a:ext>
                </a:extLst>
              </p:cNvPr>
              <p:cNvSpPr/>
              <p:nvPr/>
            </p:nvSpPr>
            <p:spPr>
              <a:xfrm>
                <a:off x="5066945" y="4085422"/>
                <a:ext cx="466425" cy="918820"/>
              </a:xfrm>
              <a:custGeom>
                <a:avLst/>
                <a:gdLst>
                  <a:gd name="connsiteX0" fmla="*/ 171691 w 466425"/>
                  <a:gd name="connsiteY0" fmla="*/ 32314 h 918820"/>
                  <a:gd name="connsiteX1" fmla="*/ 171691 w 466425"/>
                  <a:gd name="connsiteY1" fmla="*/ 23614 h 918820"/>
                  <a:gd name="connsiteX2" fmla="*/ 173112 w 466425"/>
                  <a:gd name="connsiteY2" fmla="*/ 177 h 918820"/>
                  <a:gd name="connsiteX3" fmla="*/ 166720 w 466425"/>
                  <a:gd name="connsiteY3" fmla="*/ 177 h 918820"/>
                  <a:gd name="connsiteX4" fmla="*/ 166720 w 466425"/>
                  <a:gd name="connsiteY4" fmla="*/ 177 h 918820"/>
                  <a:gd name="connsiteX5" fmla="*/ 165300 w 466425"/>
                  <a:gd name="connsiteY5" fmla="*/ 23436 h 918820"/>
                  <a:gd name="connsiteX6" fmla="*/ 165300 w 466425"/>
                  <a:gd name="connsiteY6" fmla="*/ 29828 h 918820"/>
                  <a:gd name="connsiteX7" fmla="*/ 128724 w 466425"/>
                  <a:gd name="connsiteY7" fmla="*/ 17755 h 918820"/>
                  <a:gd name="connsiteX8" fmla="*/ 128724 w 466425"/>
                  <a:gd name="connsiteY8" fmla="*/ 14204 h 918820"/>
                  <a:gd name="connsiteX9" fmla="*/ 129257 w 466425"/>
                  <a:gd name="connsiteY9" fmla="*/ 0 h 918820"/>
                  <a:gd name="connsiteX10" fmla="*/ 122865 w 466425"/>
                  <a:gd name="connsiteY10" fmla="*/ 0 h 918820"/>
                  <a:gd name="connsiteX11" fmla="*/ 122332 w 466425"/>
                  <a:gd name="connsiteY11" fmla="*/ 14026 h 918820"/>
                  <a:gd name="connsiteX12" fmla="*/ 122332 w 466425"/>
                  <a:gd name="connsiteY12" fmla="*/ 15979 h 918820"/>
                  <a:gd name="connsiteX13" fmla="*/ 88775 w 466425"/>
                  <a:gd name="connsiteY13" fmla="*/ 8167 h 918820"/>
                  <a:gd name="connsiteX14" fmla="*/ 89130 w 466425"/>
                  <a:gd name="connsiteY14" fmla="*/ 0 h 918820"/>
                  <a:gd name="connsiteX15" fmla="*/ 82739 w 466425"/>
                  <a:gd name="connsiteY15" fmla="*/ 0 h 918820"/>
                  <a:gd name="connsiteX16" fmla="*/ 82739 w 466425"/>
                  <a:gd name="connsiteY16" fmla="*/ 0 h 918820"/>
                  <a:gd name="connsiteX17" fmla="*/ 82561 w 466425"/>
                  <a:gd name="connsiteY17" fmla="*/ 7102 h 918820"/>
                  <a:gd name="connsiteX18" fmla="*/ 44210 w 466425"/>
                  <a:gd name="connsiteY18" fmla="*/ 2131 h 918820"/>
                  <a:gd name="connsiteX19" fmla="*/ 44388 w 466425"/>
                  <a:gd name="connsiteY19" fmla="*/ 177 h 918820"/>
                  <a:gd name="connsiteX20" fmla="*/ 37996 w 466425"/>
                  <a:gd name="connsiteY20" fmla="*/ 177 h 918820"/>
                  <a:gd name="connsiteX21" fmla="*/ 37996 w 466425"/>
                  <a:gd name="connsiteY21" fmla="*/ 177 h 918820"/>
                  <a:gd name="connsiteX22" fmla="*/ 37996 w 466425"/>
                  <a:gd name="connsiteY22" fmla="*/ 1598 h 918820"/>
                  <a:gd name="connsiteX23" fmla="*/ 6924 w 466425"/>
                  <a:gd name="connsiteY23" fmla="*/ 177 h 918820"/>
                  <a:gd name="connsiteX24" fmla="*/ 6924 w 466425"/>
                  <a:gd name="connsiteY24" fmla="*/ 0 h 918820"/>
                  <a:gd name="connsiteX25" fmla="*/ 533 w 466425"/>
                  <a:gd name="connsiteY25" fmla="*/ 0 h 918820"/>
                  <a:gd name="connsiteX26" fmla="*/ 533 w 466425"/>
                  <a:gd name="connsiteY26" fmla="*/ 3373 h 918820"/>
                  <a:gd name="connsiteX27" fmla="*/ 533 w 466425"/>
                  <a:gd name="connsiteY27" fmla="*/ 8345 h 918820"/>
                  <a:gd name="connsiteX28" fmla="*/ 3728 w 466425"/>
                  <a:gd name="connsiteY28" fmla="*/ 8345 h 918820"/>
                  <a:gd name="connsiteX29" fmla="*/ 458081 w 466425"/>
                  <a:gd name="connsiteY29" fmla="*/ 456658 h 918820"/>
                  <a:gd name="connsiteX30" fmla="*/ 458259 w 466425"/>
                  <a:gd name="connsiteY30" fmla="*/ 460564 h 918820"/>
                  <a:gd name="connsiteX31" fmla="*/ 427187 w 466425"/>
                  <a:gd name="connsiteY31" fmla="*/ 461807 h 918820"/>
                  <a:gd name="connsiteX32" fmla="*/ 427187 w 466425"/>
                  <a:gd name="connsiteY32" fmla="*/ 460387 h 918820"/>
                  <a:gd name="connsiteX33" fmla="*/ 299173 w 466425"/>
                  <a:gd name="connsiteY33" fmla="*/ 168317 h 918820"/>
                  <a:gd name="connsiteX34" fmla="*/ 0 w 466425"/>
                  <a:gd name="connsiteY34" fmla="*/ 47938 h 918820"/>
                  <a:gd name="connsiteX35" fmla="*/ 0 w 466425"/>
                  <a:gd name="connsiteY35" fmla="*/ 54330 h 918820"/>
                  <a:gd name="connsiteX36" fmla="*/ 294557 w 466425"/>
                  <a:gd name="connsiteY36" fmla="*/ 172933 h 918820"/>
                  <a:gd name="connsiteX37" fmla="*/ 420618 w 466425"/>
                  <a:gd name="connsiteY37" fmla="*/ 460387 h 918820"/>
                  <a:gd name="connsiteX38" fmla="*/ 420618 w 466425"/>
                  <a:gd name="connsiteY38" fmla="*/ 462162 h 918820"/>
                  <a:gd name="connsiteX39" fmla="*/ 382267 w 466425"/>
                  <a:gd name="connsiteY39" fmla="*/ 467311 h 918820"/>
                  <a:gd name="connsiteX40" fmla="*/ 178 w 466425"/>
                  <a:gd name="connsiteY40" fmla="*/ 93036 h 918820"/>
                  <a:gd name="connsiteX41" fmla="*/ 178 w 466425"/>
                  <a:gd name="connsiteY41" fmla="*/ 99428 h 918820"/>
                  <a:gd name="connsiteX42" fmla="*/ 375875 w 466425"/>
                  <a:gd name="connsiteY42" fmla="*/ 468377 h 918820"/>
                  <a:gd name="connsiteX43" fmla="*/ 342318 w 466425"/>
                  <a:gd name="connsiteY43" fmla="*/ 476011 h 918820"/>
                  <a:gd name="connsiteX44" fmla="*/ 342318 w 466425"/>
                  <a:gd name="connsiteY44" fmla="*/ 474768 h 918820"/>
                  <a:gd name="connsiteX45" fmla="*/ 240937 w 466425"/>
                  <a:gd name="connsiteY45" fmla="*/ 238982 h 918820"/>
                  <a:gd name="connsiteX46" fmla="*/ 178 w 466425"/>
                  <a:gd name="connsiteY46" fmla="*/ 141685 h 918820"/>
                  <a:gd name="connsiteX47" fmla="*/ 178 w 466425"/>
                  <a:gd name="connsiteY47" fmla="*/ 148077 h 918820"/>
                  <a:gd name="connsiteX48" fmla="*/ 335749 w 466425"/>
                  <a:gd name="connsiteY48" fmla="*/ 474768 h 918820"/>
                  <a:gd name="connsiteX49" fmla="*/ 335749 w 466425"/>
                  <a:gd name="connsiteY49" fmla="*/ 477787 h 918820"/>
                  <a:gd name="connsiteX50" fmla="*/ 299350 w 466425"/>
                  <a:gd name="connsiteY50" fmla="*/ 489682 h 918820"/>
                  <a:gd name="connsiteX51" fmla="*/ 299350 w 466425"/>
                  <a:gd name="connsiteY51" fmla="*/ 483823 h 918820"/>
                  <a:gd name="connsiteX52" fmla="*/ 178 w 466425"/>
                  <a:gd name="connsiteY52" fmla="*/ 193174 h 918820"/>
                  <a:gd name="connsiteX53" fmla="*/ 178 w 466425"/>
                  <a:gd name="connsiteY53" fmla="*/ 199566 h 918820"/>
                  <a:gd name="connsiteX54" fmla="*/ 292781 w 466425"/>
                  <a:gd name="connsiteY54" fmla="*/ 483823 h 918820"/>
                  <a:gd name="connsiteX55" fmla="*/ 292781 w 466425"/>
                  <a:gd name="connsiteY55" fmla="*/ 492168 h 918820"/>
                  <a:gd name="connsiteX56" fmla="*/ 12073 w 466425"/>
                  <a:gd name="connsiteY56" fmla="*/ 819215 h 918820"/>
                  <a:gd name="connsiteX57" fmla="*/ 11541 w 466425"/>
                  <a:gd name="connsiteY57" fmla="*/ 821523 h 918820"/>
                  <a:gd name="connsiteX58" fmla="*/ 8700 w 466425"/>
                  <a:gd name="connsiteY58" fmla="*/ 835372 h 918820"/>
                  <a:gd name="connsiteX59" fmla="*/ 7812 w 466425"/>
                  <a:gd name="connsiteY59" fmla="*/ 839988 h 918820"/>
                  <a:gd name="connsiteX60" fmla="*/ 4616 w 466425"/>
                  <a:gd name="connsiteY60" fmla="*/ 860939 h 918820"/>
                  <a:gd name="connsiteX61" fmla="*/ 3728 w 466425"/>
                  <a:gd name="connsiteY61" fmla="*/ 868041 h 918820"/>
                  <a:gd name="connsiteX62" fmla="*/ 3728 w 466425"/>
                  <a:gd name="connsiteY62" fmla="*/ 868574 h 918820"/>
                  <a:gd name="connsiteX63" fmla="*/ 533 w 466425"/>
                  <a:gd name="connsiteY63" fmla="*/ 918821 h 918820"/>
                  <a:gd name="connsiteX64" fmla="*/ 533 w 466425"/>
                  <a:gd name="connsiteY64" fmla="*/ 918821 h 918820"/>
                  <a:gd name="connsiteX65" fmla="*/ 6924 w 466425"/>
                  <a:gd name="connsiteY65" fmla="*/ 918821 h 918820"/>
                  <a:gd name="connsiteX66" fmla="*/ 6924 w 466425"/>
                  <a:gd name="connsiteY66" fmla="*/ 918821 h 918820"/>
                  <a:gd name="connsiteX67" fmla="*/ 7280 w 466425"/>
                  <a:gd name="connsiteY67" fmla="*/ 907280 h 918820"/>
                  <a:gd name="connsiteX68" fmla="*/ 7635 w 466425"/>
                  <a:gd name="connsiteY68" fmla="*/ 898225 h 918820"/>
                  <a:gd name="connsiteX69" fmla="*/ 9055 w 466425"/>
                  <a:gd name="connsiteY69" fmla="*/ 879759 h 918820"/>
                  <a:gd name="connsiteX70" fmla="*/ 9410 w 466425"/>
                  <a:gd name="connsiteY70" fmla="*/ 875676 h 918820"/>
                  <a:gd name="connsiteX71" fmla="*/ 461454 w 466425"/>
                  <a:gd name="connsiteY71" fmla="*/ 466956 h 918820"/>
                  <a:gd name="connsiteX72" fmla="*/ 466426 w 466425"/>
                  <a:gd name="connsiteY72" fmla="*/ 467134 h 918820"/>
                  <a:gd name="connsiteX73" fmla="*/ 466426 w 466425"/>
                  <a:gd name="connsiteY73" fmla="*/ 460032 h 918820"/>
                  <a:gd name="connsiteX74" fmla="*/ 464650 w 466425"/>
                  <a:gd name="connsiteY74" fmla="*/ 460032 h 918820"/>
                  <a:gd name="connsiteX75" fmla="*/ 464650 w 466425"/>
                  <a:gd name="connsiteY75" fmla="*/ 456658 h 918820"/>
                  <a:gd name="connsiteX76" fmla="*/ 466249 w 466425"/>
                  <a:gd name="connsiteY76" fmla="*/ 425765 h 918820"/>
                  <a:gd name="connsiteX77" fmla="*/ 466249 w 466425"/>
                  <a:gd name="connsiteY77" fmla="*/ 374985 h 918820"/>
                  <a:gd name="connsiteX78" fmla="*/ 461277 w 466425"/>
                  <a:gd name="connsiteY78" fmla="*/ 407299 h 918820"/>
                  <a:gd name="connsiteX79" fmla="*/ 171691 w 466425"/>
                  <a:gd name="connsiteY79" fmla="*/ 32314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820">
                    <a:moveTo>
                      <a:pt x="171691" y="32314"/>
                    </a:moveTo>
                    <a:cubicBezTo>
                      <a:pt x="171691" y="29118"/>
                      <a:pt x="171691" y="24857"/>
                      <a:pt x="171691" y="23614"/>
                    </a:cubicBezTo>
                    <a:cubicBezTo>
                      <a:pt x="171869" y="15802"/>
                      <a:pt x="172402" y="7990"/>
                      <a:pt x="173112" y="177"/>
                    </a:cubicBezTo>
                    <a:lnTo>
                      <a:pt x="166720" y="177"/>
                    </a:lnTo>
                    <a:lnTo>
                      <a:pt x="166720" y="177"/>
                    </a:lnTo>
                    <a:cubicBezTo>
                      <a:pt x="166010" y="7812"/>
                      <a:pt x="165477" y="15624"/>
                      <a:pt x="165300" y="23436"/>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410"/>
                      <a:pt x="122332" y="14026"/>
                    </a:cubicBezTo>
                    <a:lnTo>
                      <a:pt x="122332" y="15979"/>
                    </a:lnTo>
                    <a:cubicBezTo>
                      <a:pt x="111324" y="12961"/>
                      <a:pt x="100138" y="10475"/>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598"/>
                    </a:lnTo>
                    <a:cubicBezTo>
                      <a:pt x="27698" y="888"/>
                      <a:pt x="17400" y="355"/>
                      <a:pt x="6924" y="177"/>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5"/>
                      <a:pt x="378538" y="245906"/>
                      <a:pt x="299173" y="168317"/>
                    </a:cubicBezTo>
                    <a:cubicBezTo>
                      <a:pt x="219630"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6" y="463228"/>
                      <a:pt x="394873" y="465003"/>
                      <a:pt x="382267" y="467311"/>
                    </a:cubicBezTo>
                    <a:cubicBezTo>
                      <a:pt x="379426" y="260643"/>
                      <a:pt x="206669" y="93036"/>
                      <a:pt x="178" y="93036"/>
                    </a:cubicBezTo>
                    <a:lnTo>
                      <a:pt x="178" y="99428"/>
                    </a:lnTo>
                    <a:cubicBezTo>
                      <a:pt x="203473" y="99428"/>
                      <a:pt x="373567" y="264904"/>
                      <a:pt x="375875" y="468377"/>
                    </a:cubicBezTo>
                    <a:cubicBezTo>
                      <a:pt x="364512" y="470507"/>
                      <a:pt x="353326" y="472993"/>
                      <a:pt x="342318" y="476011"/>
                    </a:cubicBezTo>
                    <a:lnTo>
                      <a:pt x="342318" y="474768"/>
                    </a:lnTo>
                    <a:cubicBezTo>
                      <a:pt x="340720" y="385461"/>
                      <a:pt x="304677" y="301657"/>
                      <a:pt x="240937" y="238982"/>
                    </a:cubicBezTo>
                    <a:cubicBezTo>
                      <a:pt x="177195" y="176129"/>
                      <a:pt x="89486" y="141685"/>
                      <a:pt x="178" y="141685"/>
                    </a:cubicBezTo>
                    <a:lnTo>
                      <a:pt x="178" y="148077"/>
                    </a:lnTo>
                    <a:cubicBezTo>
                      <a:pt x="180036" y="148077"/>
                      <a:pt x="332375" y="294733"/>
                      <a:pt x="335749" y="474768"/>
                    </a:cubicBezTo>
                    <a:lnTo>
                      <a:pt x="335749" y="477787"/>
                    </a:lnTo>
                    <a:cubicBezTo>
                      <a:pt x="323320" y="481337"/>
                      <a:pt x="311247" y="485244"/>
                      <a:pt x="299350" y="489682"/>
                    </a:cubicBezTo>
                    <a:cubicBezTo>
                      <a:pt x="299350" y="487197"/>
                      <a:pt x="299350" y="484711"/>
                      <a:pt x="299350" y="483823"/>
                    </a:cubicBezTo>
                    <a:cubicBezTo>
                      <a:pt x="296155" y="323673"/>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3" y="669540"/>
                      <a:pt x="12073" y="819215"/>
                    </a:cubicBezTo>
                    <a:lnTo>
                      <a:pt x="11541" y="821523"/>
                    </a:lnTo>
                    <a:cubicBezTo>
                      <a:pt x="10475" y="826140"/>
                      <a:pt x="9588" y="830756"/>
                      <a:pt x="8700" y="835372"/>
                    </a:cubicBezTo>
                    <a:lnTo>
                      <a:pt x="7812" y="839988"/>
                    </a:lnTo>
                    <a:cubicBezTo>
                      <a:pt x="6569" y="846913"/>
                      <a:pt x="5504" y="854015"/>
                      <a:pt x="4616" y="860939"/>
                    </a:cubicBezTo>
                    <a:cubicBezTo>
                      <a:pt x="4261" y="863247"/>
                      <a:pt x="3906" y="865556"/>
                      <a:pt x="3728" y="868041"/>
                    </a:cubicBezTo>
                    <a:lnTo>
                      <a:pt x="3728" y="868574"/>
                    </a:lnTo>
                    <a:cubicBezTo>
                      <a:pt x="1776" y="885086"/>
                      <a:pt x="710" y="901953"/>
                      <a:pt x="533" y="918821"/>
                    </a:cubicBezTo>
                    <a:lnTo>
                      <a:pt x="533" y="918821"/>
                    </a:lnTo>
                    <a:lnTo>
                      <a:pt x="6924" y="918821"/>
                    </a:lnTo>
                    <a:lnTo>
                      <a:pt x="6924" y="918821"/>
                    </a:lnTo>
                    <a:cubicBezTo>
                      <a:pt x="6924" y="914914"/>
                      <a:pt x="7102" y="911008"/>
                      <a:pt x="7280" y="907280"/>
                    </a:cubicBezTo>
                    <a:cubicBezTo>
                      <a:pt x="7457" y="904261"/>
                      <a:pt x="7457" y="901243"/>
                      <a:pt x="7635" y="898225"/>
                    </a:cubicBezTo>
                    <a:cubicBezTo>
                      <a:pt x="7989" y="892010"/>
                      <a:pt x="8522" y="885974"/>
                      <a:pt x="9055" y="879759"/>
                    </a:cubicBezTo>
                    <a:lnTo>
                      <a:pt x="9410" y="875676"/>
                    </a:lnTo>
                    <a:cubicBezTo>
                      <a:pt x="33024" y="646459"/>
                      <a:pt x="226732" y="466956"/>
                      <a:pt x="461454" y="466956"/>
                    </a:cubicBezTo>
                    <a:lnTo>
                      <a:pt x="466426" y="467134"/>
                    </a:lnTo>
                    <a:lnTo>
                      <a:pt x="466426" y="460032"/>
                    </a:lnTo>
                    <a:lnTo>
                      <a:pt x="464650" y="460032"/>
                    </a:lnTo>
                    <a:lnTo>
                      <a:pt x="464650" y="456658"/>
                    </a:lnTo>
                    <a:cubicBezTo>
                      <a:pt x="464828" y="446183"/>
                      <a:pt x="465360" y="436062"/>
                      <a:pt x="466249" y="425765"/>
                    </a:cubicBezTo>
                    <a:lnTo>
                      <a:pt x="466249" y="374985"/>
                    </a:lnTo>
                    <a:cubicBezTo>
                      <a:pt x="464295" y="385638"/>
                      <a:pt x="462520" y="396469"/>
                      <a:pt x="461277" y="407299"/>
                    </a:cubicBezTo>
                    <a:cubicBezTo>
                      <a:pt x="440681" y="236496"/>
                      <a:pt x="326693" y="93569"/>
                      <a:pt x="171691" y="32314"/>
                    </a:cubicBezTo>
                    <a:close/>
                  </a:path>
                </a:pathLst>
              </a:custGeom>
              <a:grpFill/>
              <a:ln w="10769" cap="flat">
                <a:noFill/>
                <a:prstDash val="solid"/>
                <a:miter/>
              </a:ln>
            </p:spPr>
            <p:txBody>
              <a:bodyPr rtlCol="0" anchor="ctr"/>
              <a:lstStyle/>
              <a:p>
                <a:endParaRPr lang="en-US" dirty="0"/>
              </a:p>
            </p:txBody>
          </p:sp>
          <p:sp>
            <p:nvSpPr>
              <p:cNvPr id="1420" name="Freeform: Shape 1419">
                <a:extLst>
                  <a:ext uri="{FF2B5EF4-FFF2-40B4-BE49-F238E27FC236}">
                    <a16:creationId xmlns:a16="http://schemas.microsoft.com/office/drawing/2014/main" id="{8116A765-BA46-4732-B860-68C1EFF7B877}"/>
                  </a:ext>
                </a:extLst>
              </p:cNvPr>
              <p:cNvSpPr/>
              <p:nvPr/>
            </p:nvSpPr>
            <p:spPr>
              <a:xfrm>
                <a:off x="5189987" y="4685896"/>
                <a:ext cx="342850" cy="318879"/>
              </a:xfrm>
              <a:custGeom>
                <a:avLst/>
                <a:gdLst>
                  <a:gd name="connsiteX0" fmla="*/ 100672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2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7"/>
                    </a:moveTo>
                    <a:cubicBezTo>
                      <a:pt x="40482" y="156599"/>
                      <a:pt x="4971" y="234898"/>
                      <a:pt x="0" y="318879"/>
                    </a:cubicBezTo>
                    <a:lnTo>
                      <a:pt x="6392" y="318879"/>
                    </a:lnTo>
                    <a:lnTo>
                      <a:pt x="6392" y="318879"/>
                    </a:lnTo>
                    <a:cubicBezTo>
                      <a:pt x="11364" y="236674"/>
                      <a:pt x="46163" y="159972"/>
                      <a:pt x="105110" y="101913"/>
                    </a:cubicBezTo>
                    <a:cubicBezTo>
                      <a:pt x="167608" y="40304"/>
                      <a:pt x="250347" y="6392"/>
                      <a:pt x="337879" y="6392"/>
                    </a:cubicBezTo>
                    <a:lnTo>
                      <a:pt x="342851" y="6569"/>
                    </a:lnTo>
                    <a:lnTo>
                      <a:pt x="342851" y="177"/>
                    </a:lnTo>
                    <a:lnTo>
                      <a:pt x="337879" y="0"/>
                    </a:lnTo>
                    <a:cubicBezTo>
                      <a:pt x="248749" y="0"/>
                      <a:pt x="164412" y="34444"/>
                      <a:pt x="100672" y="97297"/>
                    </a:cubicBezTo>
                    <a:close/>
                  </a:path>
                </a:pathLst>
              </a:custGeom>
              <a:grpFill/>
              <a:ln w="10769" cap="flat">
                <a:noFill/>
                <a:prstDash val="solid"/>
                <a:miter/>
              </a:ln>
            </p:spPr>
            <p:txBody>
              <a:bodyPr rtlCol="0" anchor="ctr"/>
              <a:lstStyle/>
              <a:p>
                <a:endParaRPr lang="en-US" dirty="0"/>
              </a:p>
            </p:txBody>
          </p:sp>
          <p:sp>
            <p:nvSpPr>
              <p:cNvPr id="1421" name="Freeform: Shape 1420">
                <a:extLst>
                  <a:ext uri="{FF2B5EF4-FFF2-40B4-BE49-F238E27FC236}">
                    <a16:creationId xmlns:a16="http://schemas.microsoft.com/office/drawing/2014/main" id="{2D3E998B-8437-4761-81CC-A83FDB0E7BA0}"/>
                  </a:ext>
                </a:extLst>
              </p:cNvPr>
              <p:cNvSpPr/>
              <p:nvPr/>
            </p:nvSpPr>
            <p:spPr>
              <a:xfrm>
                <a:off x="5233842" y="4737562"/>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1422" name="Freeform: Shape 1421">
                <a:extLst>
                  <a:ext uri="{FF2B5EF4-FFF2-40B4-BE49-F238E27FC236}">
                    <a16:creationId xmlns:a16="http://schemas.microsoft.com/office/drawing/2014/main" id="{8D15EDE5-CF8E-4399-B554-2D2FCE67D7C3}"/>
                  </a:ext>
                </a:extLst>
              </p:cNvPr>
              <p:cNvSpPr/>
              <p:nvPr/>
            </p:nvSpPr>
            <p:spPr>
              <a:xfrm>
                <a:off x="5149683" y="5556245"/>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8"/>
                      <a:pt x="6392" y="163879"/>
                      <a:pt x="0" y="367529"/>
                    </a:cubicBezTo>
                    <a:close/>
                  </a:path>
                </a:pathLst>
              </a:custGeom>
              <a:grpFill/>
              <a:ln w="10769" cap="flat">
                <a:noFill/>
                <a:prstDash val="solid"/>
                <a:miter/>
              </a:ln>
            </p:spPr>
            <p:txBody>
              <a:bodyPr rtlCol="0" anchor="ctr"/>
              <a:lstStyle/>
              <a:p>
                <a:endParaRPr lang="en-US" dirty="0"/>
              </a:p>
            </p:txBody>
          </p:sp>
          <p:sp>
            <p:nvSpPr>
              <p:cNvPr id="1423" name="Freeform: Shape 1422">
                <a:extLst>
                  <a:ext uri="{FF2B5EF4-FFF2-40B4-BE49-F238E27FC236}">
                    <a16:creationId xmlns:a16="http://schemas.microsoft.com/office/drawing/2014/main" id="{FCE272E4-2B2C-4254-B992-288DF705E4E5}"/>
                  </a:ext>
                </a:extLst>
              </p:cNvPr>
              <p:cNvSpPr/>
              <p:nvPr/>
            </p:nvSpPr>
            <p:spPr>
              <a:xfrm>
                <a:off x="5104763" y="5511147"/>
                <a:ext cx="428252" cy="412626"/>
              </a:xfrm>
              <a:custGeom>
                <a:avLst/>
                <a:gdLst>
                  <a:gd name="connsiteX0" fmla="*/ 0 w 428252"/>
                  <a:gd name="connsiteY0" fmla="*/ 412626 h 412626"/>
                  <a:gd name="connsiteX1" fmla="*/ 6392 w 428252"/>
                  <a:gd name="connsiteY1" fmla="*/ 412626 h 412626"/>
                  <a:gd name="connsiteX2" fmla="*/ 423281 w 428252"/>
                  <a:gd name="connsiteY2" fmla="*/ 6392 h 412626"/>
                  <a:gd name="connsiteX3" fmla="*/ 428252 w 428252"/>
                  <a:gd name="connsiteY3" fmla="*/ 6569 h 412626"/>
                  <a:gd name="connsiteX4" fmla="*/ 428252 w 428252"/>
                  <a:gd name="connsiteY4" fmla="*/ 178 h 412626"/>
                  <a:gd name="connsiteX5" fmla="*/ 423281 w 428252"/>
                  <a:gd name="connsiteY5" fmla="*/ 0 h 412626"/>
                  <a:gd name="connsiteX6" fmla="*/ 0 w 428252"/>
                  <a:gd name="connsiteY6" fmla="*/ 412626 h 41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6">
                    <a:moveTo>
                      <a:pt x="0" y="412626"/>
                    </a:moveTo>
                    <a:lnTo>
                      <a:pt x="6392" y="412626"/>
                    </a:lnTo>
                    <a:cubicBezTo>
                      <a:pt x="14382" y="188025"/>
                      <a:pt x="199922" y="6392"/>
                      <a:pt x="423281" y="6392"/>
                    </a:cubicBezTo>
                    <a:lnTo>
                      <a:pt x="428252" y="6569"/>
                    </a:lnTo>
                    <a:lnTo>
                      <a:pt x="428252" y="178"/>
                    </a:lnTo>
                    <a:lnTo>
                      <a:pt x="423281" y="0"/>
                    </a:lnTo>
                    <a:cubicBezTo>
                      <a:pt x="196371" y="-177"/>
                      <a:pt x="7812" y="184475"/>
                      <a:pt x="0" y="412626"/>
                    </a:cubicBezTo>
                    <a:close/>
                  </a:path>
                </a:pathLst>
              </a:custGeom>
              <a:grpFill/>
              <a:ln w="10769" cap="flat">
                <a:noFill/>
                <a:prstDash val="solid"/>
                <a:miter/>
              </a:ln>
            </p:spPr>
            <p:txBody>
              <a:bodyPr rtlCol="0" anchor="ctr"/>
              <a:lstStyle/>
              <a:p>
                <a:endParaRPr lang="en-US" dirty="0"/>
              </a:p>
            </p:txBody>
          </p:sp>
          <p:sp>
            <p:nvSpPr>
              <p:cNvPr id="1424" name="Freeform: Shape 1423">
                <a:extLst>
                  <a:ext uri="{FF2B5EF4-FFF2-40B4-BE49-F238E27FC236}">
                    <a16:creationId xmlns:a16="http://schemas.microsoft.com/office/drawing/2014/main" id="{BA47169F-962B-4D29-993B-52331A8E149D}"/>
                  </a:ext>
                </a:extLst>
              </p:cNvPr>
              <p:cNvSpPr/>
              <p:nvPr/>
            </p:nvSpPr>
            <p:spPr>
              <a:xfrm>
                <a:off x="5066945" y="5004420"/>
                <a:ext cx="466425" cy="918643"/>
              </a:xfrm>
              <a:custGeom>
                <a:avLst/>
                <a:gdLst>
                  <a:gd name="connsiteX0" fmla="*/ 171691 w 466425"/>
                  <a:gd name="connsiteY0" fmla="*/ 32314 h 918643"/>
                  <a:gd name="connsiteX1" fmla="*/ 171691 w 466425"/>
                  <a:gd name="connsiteY1" fmla="*/ 23614 h 918643"/>
                  <a:gd name="connsiteX2" fmla="*/ 173112 w 466425"/>
                  <a:gd name="connsiteY2" fmla="*/ 178 h 918643"/>
                  <a:gd name="connsiteX3" fmla="*/ 166720 w 466425"/>
                  <a:gd name="connsiteY3" fmla="*/ 178 h 918643"/>
                  <a:gd name="connsiteX4" fmla="*/ 166720 w 466425"/>
                  <a:gd name="connsiteY4" fmla="*/ 178 h 918643"/>
                  <a:gd name="connsiteX5" fmla="*/ 165300 w 466425"/>
                  <a:gd name="connsiteY5" fmla="*/ 23437 h 918643"/>
                  <a:gd name="connsiteX6" fmla="*/ 165300 w 466425"/>
                  <a:gd name="connsiteY6" fmla="*/ 29829 h 918643"/>
                  <a:gd name="connsiteX7" fmla="*/ 128724 w 466425"/>
                  <a:gd name="connsiteY7" fmla="*/ 17755 h 918643"/>
                  <a:gd name="connsiteX8" fmla="*/ 128724 w 466425"/>
                  <a:gd name="connsiteY8" fmla="*/ 14204 h 918643"/>
                  <a:gd name="connsiteX9" fmla="*/ 129257 w 466425"/>
                  <a:gd name="connsiteY9" fmla="*/ 0 h 918643"/>
                  <a:gd name="connsiteX10" fmla="*/ 122865 w 466425"/>
                  <a:gd name="connsiteY10" fmla="*/ 0 h 918643"/>
                  <a:gd name="connsiteX11" fmla="*/ 122332 w 466425"/>
                  <a:gd name="connsiteY11" fmla="*/ 14027 h 918643"/>
                  <a:gd name="connsiteX12" fmla="*/ 122332 w 466425"/>
                  <a:gd name="connsiteY12" fmla="*/ 15980 h 918643"/>
                  <a:gd name="connsiteX13" fmla="*/ 88775 w 466425"/>
                  <a:gd name="connsiteY13" fmla="*/ 8168 h 918643"/>
                  <a:gd name="connsiteX14" fmla="*/ 89130 w 466425"/>
                  <a:gd name="connsiteY14" fmla="*/ 0 h 918643"/>
                  <a:gd name="connsiteX15" fmla="*/ 82739 w 466425"/>
                  <a:gd name="connsiteY15" fmla="*/ 0 h 918643"/>
                  <a:gd name="connsiteX16" fmla="*/ 82739 w 466425"/>
                  <a:gd name="connsiteY16" fmla="*/ 0 h 918643"/>
                  <a:gd name="connsiteX17" fmla="*/ 82561 w 466425"/>
                  <a:gd name="connsiteY17" fmla="*/ 7102 h 918643"/>
                  <a:gd name="connsiteX18" fmla="*/ 44210 w 466425"/>
                  <a:gd name="connsiteY18" fmla="*/ 1953 h 918643"/>
                  <a:gd name="connsiteX19" fmla="*/ 44388 w 466425"/>
                  <a:gd name="connsiteY19" fmla="*/ 0 h 918643"/>
                  <a:gd name="connsiteX20" fmla="*/ 37996 w 466425"/>
                  <a:gd name="connsiteY20" fmla="*/ 0 h 918643"/>
                  <a:gd name="connsiteX21" fmla="*/ 37996 w 466425"/>
                  <a:gd name="connsiteY21" fmla="*/ 0 h 918643"/>
                  <a:gd name="connsiteX22" fmla="*/ 37996 w 466425"/>
                  <a:gd name="connsiteY22" fmla="*/ 1598 h 918643"/>
                  <a:gd name="connsiteX23" fmla="*/ 6924 w 466425"/>
                  <a:gd name="connsiteY23" fmla="*/ 178 h 918643"/>
                  <a:gd name="connsiteX24" fmla="*/ 6924 w 466425"/>
                  <a:gd name="connsiteY24" fmla="*/ 0 h 918643"/>
                  <a:gd name="connsiteX25" fmla="*/ 533 w 466425"/>
                  <a:gd name="connsiteY25" fmla="*/ 0 h 918643"/>
                  <a:gd name="connsiteX26" fmla="*/ 533 w 466425"/>
                  <a:gd name="connsiteY26" fmla="*/ 3373 h 918643"/>
                  <a:gd name="connsiteX27" fmla="*/ 533 w 466425"/>
                  <a:gd name="connsiteY27" fmla="*/ 8345 h 918643"/>
                  <a:gd name="connsiteX28" fmla="*/ 3728 w 466425"/>
                  <a:gd name="connsiteY28" fmla="*/ 8345 h 918643"/>
                  <a:gd name="connsiteX29" fmla="*/ 458081 w 466425"/>
                  <a:gd name="connsiteY29" fmla="*/ 456658 h 918643"/>
                  <a:gd name="connsiteX30" fmla="*/ 458259 w 466425"/>
                  <a:gd name="connsiteY30" fmla="*/ 460564 h 918643"/>
                  <a:gd name="connsiteX31" fmla="*/ 427187 w 466425"/>
                  <a:gd name="connsiteY31" fmla="*/ 461807 h 918643"/>
                  <a:gd name="connsiteX32" fmla="*/ 427187 w 466425"/>
                  <a:gd name="connsiteY32" fmla="*/ 460387 h 918643"/>
                  <a:gd name="connsiteX33" fmla="*/ 299173 w 466425"/>
                  <a:gd name="connsiteY33" fmla="*/ 168317 h 918643"/>
                  <a:gd name="connsiteX34" fmla="*/ 0 w 466425"/>
                  <a:gd name="connsiteY34" fmla="*/ 47939 h 918643"/>
                  <a:gd name="connsiteX35" fmla="*/ 0 w 466425"/>
                  <a:gd name="connsiteY35" fmla="*/ 54331 h 918643"/>
                  <a:gd name="connsiteX36" fmla="*/ 294557 w 466425"/>
                  <a:gd name="connsiteY36" fmla="*/ 172756 h 918643"/>
                  <a:gd name="connsiteX37" fmla="*/ 420618 w 466425"/>
                  <a:gd name="connsiteY37" fmla="*/ 460209 h 918643"/>
                  <a:gd name="connsiteX38" fmla="*/ 420618 w 466425"/>
                  <a:gd name="connsiteY38" fmla="*/ 461985 h 918643"/>
                  <a:gd name="connsiteX39" fmla="*/ 382267 w 466425"/>
                  <a:gd name="connsiteY39" fmla="*/ 467134 h 918643"/>
                  <a:gd name="connsiteX40" fmla="*/ 178 w 466425"/>
                  <a:gd name="connsiteY40" fmla="*/ 92859 h 918643"/>
                  <a:gd name="connsiteX41" fmla="*/ 178 w 466425"/>
                  <a:gd name="connsiteY41" fmla="*/ 99251 h 918643"/>
                  <a:gd name="connsiteX42" fmla="*/ 375875 w 466425"/>
                  <a:gd name="connsiteY42" fmla="*/ 468199 h 918643"/>
                  <a:gd name="connsiteX43" fmla="*/ 342318 w 466425"/>
                  <a:gd name="connsiteY43" fmla="*/ 475834 h 918643"/>
                  <a:gd name="connsiteX44" fmla="*/ 342318 w 466425"/>
                  <a:gd name="connsiteY44" fmla="*/ 474591 h 918643"/>
                  <a:gd name="connsiteX45" fmla="*/ 240937 w 466425"/>
                  <a:gd name="connsiteY45" fmla="*/ 238805 h 918643"/>
                  <a:gd name="connsiteX46" fmla="*/ 178 w 466425"/>
                  <a:gd name="connsiteY46" fmla="*/ 141507 h 918643"/>
                  <a:gd name="connsiteX47" fmla="*/ 178 w 466425"/>
                  <a:gd name="connsiteY47" fmla="*/ 147899 h 918643"/>
                  <a:gd name="connsiteX48" fmla="*/ 335749 w 466425"/>
                  <a:gd name="connsiteY48" fmla="*/ 474591 h 918643"/>
                  <a:gd name="connsiteX49" fmla="*/ 335749 w 466425"/>
                  <a:gd name="connsiteY49" fmla="*/ 477610 h 918643"/>
                  <a:gd name="connsiteX50" fmla="*/ 299350 w 466425"/>
                  <a:gd name="connsiteY50" fmla="*/ 489505 h 918643"/>
                  <a:gd name="connsiteX51" fmla="*/ 299350 w 466425"/>
                  <a:gd name="connsiteY51" fmla="*/ 483646 h 918643"/>
                  <a:gd name="connsiteX52" fmla="*/ 178 w 466425"/>
                  <a:gd name="connsiteY52" fmla="*/ 192997 h 918643"/>
                  <a:gd name="connsiteX53" fmla="*/ 178 w 466425"/>
                  <a:gd name="connsiteY53" fmla="*/ 199389 h 918643"/>
                  <a:gd name="connsiteX54" fmla="*/ 292781 w 466425"/>
                  <a:gd name="connsiteY54" fmla="*/ 483646 h 918643"/>
                  <a:gd name="connsiteX55" fmla="*/ 292781 w 466425"/>
                  <a:gd name="connsiteY55" fmla="*/ 491991 h 918643"/>
                  <a:gd name="connsiteX56" fmla="*/ 12073 w 466425"/>
                  <a:gd name="connsiteY56" fmla="*/ 819038 h 918643"/>
                  <a:gd name="connsiteX57" fmla="*/ 11541 w 466425"/>
                  <a:gd name="connsiteY57" fmla="*/ 821346 h 918643"/>
                  <a:gd name="connsiteX58" fmla="*/ 8700 w 466425"/>
                  <a:gd name="connsiteY58" fmla="*/ 835195 h 918643"/>
                  <a:gd name="connsiteX59" fmla="*/ 7812 w 466425"/>
                  <a:gd name="connsiteY59" fmla="*/ 839811 h 918643"/>
                  <a:gd name="connsiteX60" fmla="*/ 4616 w 466425"/>
                  <a:gd name="connsiteY60" fmla="*/ 860762 h 918643"/>
                  <a:gd name="connsiteX61" fmla="*/ 3728 w 466425"/>
                  <a:gd name="connsiteY61" fmla="*/ 867864 h 918643"/>
                  <a:gd name="connsiteX62" fmla="*/ 3728 w 466425"/>
                  <a:gd name="connsiteY62" fmla="*/ 868396 h 918643"/>
                  <a:gd name="connsiteX63" fmla="*/ 533 w 466425"/>
                  <a:gd name="connsiteY63" fmla="*/ 918643 h 918643"/>
                  <a:gd name="connsiteX64" fmla="*/ 533 w 466425"/>
                  <a:gd name="connsiteY64" fmla="*/ 918643 h 918643"/>
                  <a:gd name="connsiteX65" fmla="*/ 6924 w 466425"/>
                  <a:gd name="connsiteY65" fmla="*/ 918643 h 918643"/>
                  <a:gd name="connsiteX66" fmla="*/ 6924 w 466425"/>
                  <a:gd name="connsiteY66" fmla="*/ 918643 h 918643"/>
                  <a:gd name="connsiteX67" fmla="*/ 7280 w 466425"/>
                  <a:gd name="connsiteY67" fmla="*/ 907103 h 918643"/>
                  <a:gd name="connsiteX68" fmla="*/ 7635 w 466425"/>
                  <a:gd name="connsiteY68" fmla="*/ 898048 h 918643"/>
                  <a:gd name="connsiteX69" fmla="*/ 9055 w 466425"/>
                  <a:gd name="connsiteY69" fmla="*/ 879582 h 918643"/>
                  <a:gd name="connsiteX70" fmla="*/ 9410 w 466425"/>
                  <a:gd name="connsiteY70" fmla="*/ 875499 h 918643"/>
                  <a:gd name="connsiteX71" fmla="*/ 461454 w 466425"/>
                  <a:gd name="connsiteY71" fmla="*/ 466779 h 918643"/>
                  <a:gd name="connsiteX72" fmla="*/ 466426 w 466425"/>
                  <a:gd name="connsiteY72" fmla="*/ 466956 h 918643"/>
                  <a:gd name="connsiteX73" fmla="*/ 466426 w 466425"/>
                  <a:gd name="connsiteY73" fmla="*/ 459855 h 918643"/>
                  <a:gd name="connsiteX74" fmla="*/ 464650 w 466425"/>
                  <a:gd name="connsiteY74" fmla="*/ 459855 h 918643"/>
                  <a:gd name="connsiteX75" fmla="*/ 464650 w 466425"/>
                  <a:gd name="connsiteY75" fmla="*/ 456481 h 918643"/>
                  <a:gd name="connsiteX76" fmla="*/ 466249 w 466425"/>
                  <a:gd name="connsiteY76" fmla="*/ 425587 h 918643"/>
                  <a:gd name="connsiteX77" fmla="*/ 466249 w 466425"/>
                  <a:gd name="connsiteY77" fmla="*/ 374808 h 918643"/>
                  <a:gd name="connsiteX78" fmla="*/ 461277 w 466425"/>
                  <a:gd name="connsiteY78" fmla="*/ 407122 h 918643"/>
                  <a:gd name="connsiteX79" fmla="*/ 171691 w 466425"/>
                  <a:gd name="connsiteY79" fmla="*/ 32314 h 91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643">
                    <a:moveTo>
                      <a:pt x="171691" y="32314"/>
                    </a:moveTo>
                    <a:cubicBezTo>
                      <a:pt x="171691" y="29118"/>
                      <a:pt x="171691" y="24857"/>
                      <a:pt x="171691" y="23614"/>
                    </a:cubicBezTo>
                    <a:cubicBezTo>
                      <a:pt x="171869" y="15802"/>
                      <a:pt x="172402" y="7990"/>
                      <a:pt x="173112" y="178"/>
                    </a:cubicBezTo>
                    <a:lnTo>
                      <a:pt x="166720" y="178"/>
                    </a:lnTo>
                    <a:lnTo>
                      <a:pt x="166720" y="178"/>
                    </a:lnTo>
                    <a:cubicBezTo>
                      <a:pt x="166010" y="7812"/>
                      <a:pt x="165477" y="15624"/>
                      <a:pt x="165300" y="23437"/>
                    </a:cubicBezTo>
                    <a:cubicBezTo>
                      <a:pt x="165300" y="24502"/>
                      <a:pt x="165300" y="27166"/>
                      <a:pt x="165300" y="29829"/>
                    </a:cubicBezTo>
                    <a:cubicBezTo>
                      <a:pt x="153404" y="25390"/>
                      <a:pt x="141153" y="21306"/>
                      <a:pt x="128724" y="17755"/>
                    </a:cubicBezTo>
                    <a:lnTo>
                      <a:pt x="128724" y="14204"/>
                    </a:lnTo>
                    <a:cubicBezTo>
                      <a:pt x="128724" y="9411"/>
                      <a:pt x="129079" y="4794"/>
                      <a:pt x="129257" y="0"/>
                    </a:cubicBezTo>
                    <a:lnTo>
                      <a:pt x="122865" y="0"/>
                    </a:lnTo>
                    <a:cubicBezTo>
                      <a:pt x="122510" y="4616"/>
                      <a:pt x="122332" y="9411"/>
                      <a:pt x="122332" y="14027"/>
                    </a:cubicBezTo>
                    <a:lnTo>
                      <a:pt x="122332" y="15980"/>
                    </a:lnTo>
                    <a:cubicBezTo>
                      <a:pt x="111324" y="12961"/>
                      <a:pt x="100138" y="10476"/>
                      <a:pt x="88775" y="8168"/>
                    </a:cubicBezTo>
                    <a:cubicBezTo>
                      <a:pt x="88775" y="5505"/>
                      <a:pt x="88953" y="2664"/>
                      <a:pt x="89130" y="0"/>
                    </a:cubicBezTo>
                    <a:lnTo>
                      <a:pt x="82739" y="0"/>
                    </a:lnTo>
                    <a:lnTo>
                      <a:pt x="82739" y="0"/>
                    </a:lnTo>
                    <a:cubicBezTo>
                      <a:pt x="82739" y="2308"/>
                      <a:pt x="82561" y="4616"/>
                      <a:pt x="82561" y="7102"/>
                    </a:cubicBezTo>
                    <a:cubicBezTo>
                      <a:pt x="69955" y="4972"/>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259" y="460564"/>
                    </a:lnTo>
                    <a:cubicBezTo>
                      <a:pt x="447783" y="460564"/>
                      <a:pt x="437485" y="461097"/>
                      <a:pt x="427187" y="461807"/>
                    </a:cubicBezTo>
                    <a:lnTo>
                      <a:pt x="427187" y="460387"/>
                    </a:lnTo>
                    <a:cubicBezTo>
                      <a:pt x="423991" y="349596"/>
                      <a:pt x="378538" y="245907"/>
                      <a:pt x="299173" y="168317"/>
                    </a:cubicBezTo>
                    <a:cubicBezTo>
                      <a:pt x="219630" y="90728"/>
                      <a:pt x="111147" y="47939"/>
                      <a:pt x="0" y="47939"/>
                    </a:cubicBezTo>
                    <a:lnTo>
                      <a:pt x="0" y="54331"/>
                    </a:lnTo>
                    <a:cubicBezTo>
                      <a:pt x="109371" y="54331"/>
                      <a:pt x="216257" y="96410"/>
                      <a:pt x="294557" y="172756"/>
                    </a:cubicBezTo>
                    <a:cubicBezTo>
                      <a:pt x="372679" y="249103"/>
                      <a:pt x="417422" y="351194"/>
                      <a:pt x="420618" y="460209"/>
                    </a:cubicBezTo>
                    <a:lnTo>
                      <a:pt x="420618" y="461985"/>
                    </a:lnTo>
                    <a:cubicBezTo>
                      <a:pt x="407656" y="463050"/>
                      <a:pt x="394873" y="464826"/>
                      <a:pt x="382267" y="467134"/>
                    </a:cubicBezTo>
                    <a:cubicBezTo>
                      <a:pt x="379426" y="260466"/>
                      <a:pt x="206669" y="92859"/>
                      <a:pt x="178" y="92859"/>
                    </a:cubicBezTo>
                    <a:lnTo>
                      <a:pt x="178" y="99251"/>
                    </a:lnTo>
                    <a:cubicBezTo>
                      <a:pt x="203473" y="99251"/>
                      <a:pt x="373567" y="264727"/>
                      <a:pt x="375875" y="468199"/>
                    </a:cubicBezTo>
                    <a:cubicBezTo>
                      <a:pt x="364512" y="470330"/>
                      <a:pt x="353326" y="472815"/>
                      <a:pt x="342318" y="475834"/>
                    </a:cubicBezTo>
                    <a:lnTo>
                      <a:pt x="342318" y="474591"/>
                    </a:lnTo>
                    <a:cubicBezTo>
                      <a:pt x="340720" y="385283"/>
                      <a:pt x="304677" y="301480"/>
                      <a:pt x="240937" y="238805"/>
                    </a:cubicBezTo>
                    <a:cubicBezTo>
                      <a:pt x="177195" y="176130"/>
                      <a:pt x="89486" y="141507"/>
                      <a:pt x="178" y="141507"/>
                    </a:cubicBezTo>
                    <a:lnTo>
                      <a:pt x="178" y="147899"/>
                    </a:lnTo>
                    <a:cubicBezTo>
                      <a:pt x="180036" y="147899"/>
                      <a:pt x="332375" y="294556"/>
                      <a:pt x="335749" y="474591"/>
                    </a:cubicBezTo>
                    <a:lnTo>
                      <a:pt x="335749" y="477610"/>
                    </a:lnTo>
                    <a:cubicBezTo>
                      <a:pt x="323320" y="481160"/>
                      <a:pt x="311247" y="485066"/>
                      <a:pt x="299350" y="489505"/>
                    </a:cubicBezTo>
                    <a:cubicBezTo>
                      <a:pt x="299350" y="487020"/>
                      <a:pt x="299350" y="484711"/>
                      <a:pt x="299350" y="483646"/>
                    </a:cubicBezTo>
                    <a:cubicBezTo>
                      <a:pt x="296155" y="323319"/>
                      <a:pt x="160151" y="192997"/>
                      <a:pt x="178" y="192997"/>
                    </a:cubicBezTo>
                    <a:lnTo>
                      <a:pt x="178" y="199389"/>
                    </a:lnTo>
                    <a:cubicBezTo>
                      <a:pt x="156600" y="199389"/>
                      <a:pt x="289763" y="326869"/>
                      <a:pt x="292781" y="483646"/>
                    </a:cubicBezTo>
                    <a:cubicBezTo>
                      <a:pt x="292781" y="484889"/>
                      <a:pt x="292781" y="488972"/>
                      <a:pt x="292781" y="491991"/>
                    </a:cubicBezTo>
                    <a:cubicBezTo>
                      <a:pt x="152871" y="547387"/>
                      <a:pt x="46163" y="669363"/>
                      <a:pt x="12073" y="819038"/>
                    </a:cubicBezTo>
                    <a:lnTo>
                      <a:pt x="11541" y="821346"/>
                    </a:lnTo>
                    <a:cubicBezTo>
                      <a:pt x="10475" y="825962"/>
                      <a:pt x="9588" y="830579"/>
                      <a:pt x="8700" y="835195"/>
                    </a:cubicBezTo>
                    <a:lnTo>
                      <a:pt x="7812" y="839811"/>
                    </a:lnTo>
                    <a:cubicBezTo>
                      <a:pt x="6569" y="846735"/>
                      <a:pt x="5504" y="853838"/>
                      <a:pt x="4616" y="860762"/>
                    </a:cubicBezTo>
                    <a:cubicBezTo>
                      <a:pt x="4261" y="863070"/>
                      <a:pt x="3906" y="865378"/>
                      <a:pt x="3728" y="867864"/>
                    </a:cubicBezTo>
                    <a:lnTo>
                      <a:pt x="3728" y="868396"/>
                    </a:lnTo>
                    <a:cubicBezTo>
                      <a:pt x="1776" y="884909"/>
                      <a:pt x="710" y="901776"/>
                      <a:pt x="533" y="918643"/>
                    </a:cubicBezTo>
                    <a:lnTo>
                      <a:pt x="533" y="918643"/>
                    </a:lnTo>
                    <a:lnTo>
                      <a:pt x="6924" y="918643"/>
                    </a:lnTo>
                    <a:lnTo>
                      <a:pt x="6924" y="918643"/>
                    </a:lnTo>
                    <a:cubicBezTo>
                      <a:pt x="6924" y="914737"/>
                      <a:pt x="7102" y="910831"/>
                      <a:pt x="7280" y="907103"/>
                    </a:cubicBezTo>
                    <a:cubicBezTo>
                      <a:pt x="7457" y="904084"/>
                      <a:pt x="7457" y="901066"/>
                      <a:pt x="7635" y="898048"/>
                    </a:cubicBezTo>
                    <a:cubicBezTo>
                      <a:pt x="7989" y="891833"/>
                      <a:pt x="8522" y="885797"/>
                      <a:pt x="9055" y="879582"/>
                    </a:cubicBezTo>
                    <a:lnTo>
                      <a:pt x="9410" y="875499"/>
                    </a:lnTo>
                    <a:cubicBezTo>
                      <a:pt x="33024" y="646104"/>
                      <a:pt x="226732" y="466779"/>
                      <a:pt x="461454" y="466779"/>
                    </a:cubicBezTo>
                    <a:lnTo>
                      <a:pt x="466426" y="466956"/>
                    </a:lnTo>
                    <a:lnTo>
                      <a:pt x="466426" y="459855"/>
                    </a:lnTo>
                    <a:lnTo>
                      <a:pt x="464650" y="459855"/>
                    </a:lnTo>
                    <a:lnTo>
                      <a:pt x="464650" y="456481"/>
                    </a:lnTo>
                    <a:cubicBezTo>
                      <a:pt x="464828" y="446006"/>
                      <a:pt x="465360" y="435885"/>
                      <a:pt x="466249" y="425587"/>
                    </a:cubicBezTo>
                    <a:lnTo>
                      <a:pt x="466249" y="374808"/>
                    </a:lnTo>
                    <a:cubicBezTo>
                      <a:pt x="464295" y="385461"/>
                      <a:pt x="462520" y="396291"/>
                      <a:pt x="461277" y="407122"/>
                    </a:cubicBezTo>
                    <a:cubicBezTo>
                      <a:pt x="440681" y="236497"/>
                      <a:pt x="326693" y="93569"/>
                      <a:pt x="171691" y="32314"/>
                    </a:cubicBezTo>
                    <a:close/>
                  </a:path>
                </a:pathLst>
              </a:custGeom>
              <a:grpFill/>
              <a:ln w="10769" cap="flat">
                <a:noFill/>
                <a:prstDash val="solid"/>
                <a:miter/>
              </a:ln>
            </p:spPr>
            <p:txBody>
              <a:bodyPr rtlCol="0" anchor="ctr"/>
              <a:lstStyle/>
              <a:p>
                <a:endParaRPr lang="en-US" dirty="0"/>
              </a:p>
            </p:txBody>
          </p:sp>
          <p:sp>
            <p:nvSpPr>
              <p:cNvPr id="1425" name="Freeform: Shape 1424">
                <a:extLst>
                  <a:ext uri="{FF2B5EF4-FFF2-40B4-BE49-F238E27FC236}">
                    <a16:creationId xmlns:a16="http://schemas.microsoft.com/office/drawing/2014/main" id="{803CCDF8-3C3D-4DF1-9D1E-306290067215}"/>
                  </a:ext>
                </a:extLst>
              </p:cNvPr>
              <p:cNvSpPr/>
              <p:nvPr/>
            </p:nvSpPr>
            <p:spPr>
              <a:xfrm>
                <a:off x="5189987" y="5604893"/>
                <a:ext cx="342850" cy="318879"/>
              </a:xfrm>
              <a:custGeom>
                <a:avLst/>
                <a:gdLst>
                  <a:gd name="connsiteX0" fmla="*/ 100672 w 342850"/>
                  <a:gd name="connsiteY0" fmla="*/ 97298 h 318879"/>
                  <a:gd name="connsiteX1" fmla="*/ 0 w 342850"/>
                  <a:gd name="connsiteY1" fmla="*/ 318880 h 318879"/>
                  <a:gd name="connsiteX2" fmla="*/ 6392 w 342850"/>
                  <a:gd name="connsiteY2" fmla="*/ 318880 h 318879"/>
                  <a:gd name="connsiteX3" fmla="*/ 6392 w 342850"/>
                  <a:gd name="connsiteY3" fmla="*/ 318880 h 318879"/>
                  <a:gd name="connsiteX4" fmla="*/ 105110 w 342850"/>
                  <a:gd name="connsiteY4" fmla="*/ 101914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2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8"/>
                    </a:moveTo>
                    <a:cubicBezTo>
                      <a:pt x="40482" y="156599"/>
                      <a:pt x="4971" y="234899"/>
                      <a:pt x="0" y="318880"/>
                    </a:cubicBezTo>
                    <a:lnTo>
                      <a:pt x="6392" y="318880"/>
                    </a:lnTo>
                    <a:lnTo>
                      <a:pt x="6392" y="318880"/>
                    </a:lnTo>
                    <a:cubicBezTo>
                      <a:pt x="11364" y="236674"/>
                      <a:pt x="46163" y="159973"/>
                      <a:pt x="105110" y="101914"/>
                    </a:cubicBezTo>
                    <a:cubicBezTo>
                      <a:pt x="167608" y="40304"/>
                      <a:pt x="250347" y="6392"/>
                      <a:pt x="337879" y="6392"/>
                    </a:cubicBezTo>
                    <a:lnTo>
                      <a:pt x="342851" y="6569"/>
                    </a:lnTo>
                    <a:lnTo>
                      <a:pt x="342851" y="178"/>
                    </a:lnTo>
                    <a:lnTo>
                      <a:pt x="337879" y="0"/>
                    </a:lnTo>
                    <a:cubicBezTo>
                      <a:pt x="248749" y="0"/>
                      <a:pt x="164412" y="34445"/>
                      <a:pt x="100672" y="97298"/>
                    </a:cubicBezTo>
                    <a:close/>
                  </a:path>
                </a:pathLst>
              </a:custGeom>
              <a:grpFill/>
              <a:ln w="10769" cap="flat">
                <a:noFill/>
                <a:prstDash val="solid"/>
                <a:miter/>
              </a:ln>
            </p:spPr>
            <p:txBody>
              <a:bodyPr rtlCol="0" anchor="ctr"/>
              <a:lstStyle/>
              <a:p>
                <a:endParaRPr lang="en-US" dirty="0"/>
              </a:p>
            </p:txBody>
          </p:sp>
          <p:sp>
            <p:nvSpPr>
              <p:cNvPr id="1426" name="Freeform: Shape 1425">
                <a:extLst>
                  <a:ext uri="{FF2B5EF4-FFF2-40B4-BE49-F238E27FC236}">
                    <a16:creationId xmlns:a16="http://schemas.microsoft.com/office/drawing/2014/main" id="{C80F43CC-5CD9-4BFB-BB14-4EEF4A96EFA9}"/>
                  </a:ext>
                </a:extLst>
              </p:cNvPr>
              <p:cNvSpPr/>
              <p:nvPr/>
            </p:nvSpPr>
            <p:spPr>
              <a:xfrm>
                <a:off x="5233842" y="5656560"/>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69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4"/>
                      <a:pt x="145592" y="6392"/>
                      <a:pt x="294024" y="6392"/>
                    </a:cubicBezTo>
                    <a:lnTo>
                      <a:pt x="298995" y="6569"/>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1427" name="Freeform: Shape 1426">
                <a:extLst>
                  <a:ext uri="{FF2B5EF4-FFF2-40B4-BE49-F238E27FC236}">
                    <a16:creationId xmlns:a16="http://schemas.microsoft.com/office/drawing/2014/main" id="{2B057277-F13F-4FC0-B844-98DFE7706BF9}"/>
                  </a:ext>
                </a:extLst>
              </p:cNvPr>
              <p:cNvSpPr/>
              <p:nvPr/>
            </p:nvSpPr>
            <p:spPr>
              <a:xfrm>
                <a:off x="5149683" y="6475243"/>
                <a:ext cx="383332" cy="367528"/>
              </a:xfrm>
              <a:custGeom>
                <a:avLst/>
                <a:gdLst>
                  <a:gd name="connsiteX0" fmla="*/ 0 w 383332"/>
                  <a:gd name="connsiteY0" fmla="*/ 367528 h 367528"/>
                  <a:gd name="connsiteX1" fmla="*/ 6392 w 383332"/>
                  <a:gd name="connsiteY1" fmla="*/ 367528 h 367528"/>
                  <a:gd name="connsiteX2" fmla="*/ 378361 w 383332"/>
                  <a:gd name="connsiteY2" fmla="*/ 6392 h 367528"/>
                  <a:gd name="connsiteX3" fmla="*/ 383332 w 383332"/>
                  <a:gd name="connsiteY3" fmla="*/ 6569 h 367528"/>
                  <a:gd name="connsiteX4" fmla="*/ 383332 w 383332"/>
                  <a:gd name="connsiteY4" fmla="*/ 177 h 367528"/>
                  <a:gd name="connsiteX5" fmla="*/ 378361 w 383332"/>
                  <a:gd name="connsiteY5" fmla="*/ 0 h 367528"/>
                  <a:gd name="connsiteX6" fmla="*/ 0 w 383332"/>
                  <a:gd name="connsiteY6" fmla="*/ 367528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8"/>
                    </a:moveTo>
                    <a:lnTo>
                      <a:pt x="6392" y="367528"/>
                    </a:lnTo>
                    <a:cubicBezTo>
                      <a:pt x="12784" y="167430"/>
                      <a:pt x="177551" y="6392"/>
                      <a:pt x="378361" y="6392"/>
                    </a:cubicBezTo>
                    <a:lnTo>
                      <a:pt x="383332" y="6569"/>
                    </a:lnTo>
                    <a:lnTo>
                      <a:pt x="383332" y="177"/>
                    </a:lnTo>
                    <a:lnTo>
                      <a:pt x="378361" y="0"/>
                    </a:lnTo>
                    <a:cubicBezTo>
                      <a:pt x="174000" y="-178"/>
                      <a:pt x="6392" y="163878"/>
                      <a:pt x="0" y="367528"/>
                    </a:cubicBezTo>
                    <a:close/>
                  </a:path>
                </a:pathLst>
              </a:custGeom>
              <a:grpFill/>
              <a:ln w="10769" cap="flat">
                <a:noFill/>
                <a:prstDash val="solid"/>
                <a:miter/>
              </a:ln>
            </p:spPr>
            <p:txBody>
              <a:bodyPr rtlCol="0" anchor="ctr"/>
              <a:lstStyle/>
              <a:p>
                <a:endParaRPr lang="en-US" dirty="0"/>
              </a:p>
            </p:txBody>
          </p:sp>
          <p:sp>
            <p:nvSpPr>
              <p:cNvPr id="1428" name="Freeform: Shape 1427">
                <a:extLst>
                  <a:ext uri="{FF2B5EF4-FFF2-40B4-BE49-F238E27FC236}">
                    <a16:creationId xmlns:a16="http://schemas.microsoft.com/office/drawing/2014/main" id="{7592A669-6D99-4767-BCB5-E0B2EEA2E3E2}"/>
                  </a:ext>
                </a:extLst>
              </p:cNvPr>
              <p:cNvSpPr/>
              <p:nvPr/>
            </p:nvSpPr>
            <p:spPr>
              <a:xfrm>
                <a:off x="5104763" y="6430145"/>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8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8"/>
                    </a:lnTo>
                    <a:lnTo>
                      <a:pt x="423281" y="0"/>
                    </a:lnTo>
                    <a:cubicBezTo>
                      <a:pt x="196371" y="-178"/>
                      <a:pt x="7812" y="184474"/>
                      <a:pt x="0" y="412626"/>
                    </a:cubicBezTo>
                    <a:close/>
                  </a:path>
                </a:pathLst>
              </a:custGeom>
              <a:grpFill/>
              <a:ln w="10769" cap="flat">
                <a:noFill/>
                <a:prstDash val="solid"/>
                <a:miter/>
              </a:ln>
            </p:spPr>
            <p:txBody>
              <a:bodyPr rtlCol="0" anchor="ctr"/>
              <a:lstStyle/>
              <a:p>
                <a:endParaRPr lang="en-US" dirty="0"/>
              </a:p>
            </p:txBody>
          </p:sp>
          <p:sp>
            <p:nvSpPr>
              <p:cNvPr id="1429" name="Freeform: Shape 1428">
                <a:extLst>
                  <a:ext uri="{FF2B5EF4-FFF2-40B4-BE49-F238E27FC236}">
                    <a16:creationId xmlns:a16="http://schemas.microsoft.com/office/drawing/2014/main" id="{5C4DE9EB-D44D-4709-8C2A-5CD4D225B229}"/>
                  </a:ext>
                </a:extLst>
              </p:cNvPr>
              <p:cNvSpPr/>
              <p:nvPr/>
            </p:nvSpPr>
            <p:spPr>
              <a:xfrm>
                <a:off x="5066945" y="5923596"/>
                <a:ext cx="466425" cy="919530"/>
              </a:xfrm>
              <a:custGeom>
                <a:avLst/>
                <a:gdLst>
                  <a:gd name="connsiteX0" fmla="*/ 171691 w 466425"/>
                  <a:gd name="connsiteY0" fmla="*/ 32314 h 919530"/>
                  <a:gd name="connsiteX1" fmla="*/ 171691 w 466425"/>
                  <a:gd name="connsiteY1" fmla="*/ 23614 h 919530"/>
                  <a:gd name="connsiteX2" fmla="*/ 173112 w 466425"/>
                  <a:gd name="connsiteY2" fmla="*/ 178 h 919530"/>
                  <a:gd name="connsiteX3" fmla="*/ 166720 w 466425"/>
                  <a:gd name="connsiteY3" fmla="*/ 178 h 919530"/>
                  <a:gd name="connsiteX4" fmla="*/ 166720 w 466425"/>
                  <a:gd name="connsiteY4" fmla="*/ 178 h 919530"/>
                  <a:gd name="connsiteX5" fmla="*/ 165300 w 466425"/>
                  <a:gd name="connsiteY5" fmla="*/ 23437 h 919530"/>
                  <a:gd name="connsiteX6" fmla="*/ 165300 w 466425"/>
                  <a:gd name="connsiteY6" fmla="*/ 29828 h 919530"/>
                  <a:gd name="connsiteX7" fmla="*/ 128724 w 466425"/>
                  <a:gd name="connsiteY7" fmla="*/ 17755 h 919530"/>
                  <a:gd name="connsiteX8" fmla="*/ 128724 w 466425"/>
                  <a:gd name="connsiteY8" fmla="*/ 14204 h 919530"/>
                  <a:gd name="connsiteX9" fmla="*/ 129257 w 466425"/>
                  <a:gd name="connsiteY9" fmla="*/ 0 h 919530"/>
                  <a:gd name="connsiteX10" fmla="*/ 122865 w 466425"/>
                  <a:gd name="connsiteY10" fmla="*/ 0 h 919530"/>
                  <a:gd name="connsiteX11" fmla="*/ 122332 w 466425"/>
                  <a:gd name="connsiteY11" fmla="*/ 14027 h 919530"/>
                  <a:gd name="connsiteX12" fmla="*/ 122332 w 466425"/>
                  <a:gd name="connsiteY12" fmla="*/ 15802 h 919530"/>
                  <a:gd name="connsiteX13" fmla="*/ 88775 w 466425"/>
                  <a:gd name="connsiteY13" fmla="*/ 8167 h 919530"/>
                  <a:gd name="connsiteX14" fmla="*/ 89130 w 466425"/>
                  <a:gd name="connsiteY14" fmla="*/ 0 h 919530"/>
                  <a:gd name="connsiteX15" fmla="*/ 82739 w 466425"/>
                  <a:gd name="connsiteY15" fmla="*/ 0 h 919530"/>
                  <a:gd name="connsiteX16" fmla="*/ 82739 w 466425"/>
                  <a:gd name="connsiteY16" fmla="*/ 0 h 919530"/>
                  <a:gd name="connsiteX17" fmla="*/ 82561 w 466425"/>
                  <a:gd name="connsiteY17" fmla="*/ 7102 h 919530"/>
                  <a:gd name="connsiteX18" fmla="*/ 44210 w 466425"/>
                  <a:gd name="connsiteY18" fmla="*/ 2131 h 919530"/>
                  <a:gd name="connsiteX19" fmla="*/ 44388 w 466425"/>
                  <a:gd name="connsiteY19" fmla="*/ 178 h 919530"/>
                  <a:gd name="connsiteX20" fmla="*/ 37996 w 466425"/>
                  <a:gd name="connsiteY20" fmla="*/ 178 h 919530"/>
                  <a:gd name="connsiteX21" fmla="*/ 37996 w 466425"/>
                  <a:gd name="connsiteY21" fmla="*/ 178 h 919530"/>
                  <a:gd name="connsiteX22" fmla="*/ 37996 w 466425"/>
                  <a:gd name="connsiteY22" fmla="*/ 1776 h 919530"/>
                  <a:gd name="connsiteX23" fmla="*/ 6924 w 466425"/>
                  <a:gd name="connsiteY23" fmla="*/ 355 h 919530"/>
                  <a:gd name="connsiteX24" fmla="*/ 6924 w 466425"/>
                  <a:gd name="connsiteY24" fmla="*/ 178 h 919530"/>
                  <a:gd name="connsiteX25" fmla="*/ 533 w 466425"/>
                  <a:gd name="connsiteY25" fmla="*/ 178 h 919530"/>
                  <a:gd name="connsiteX26" fmla="*/ 533 w 466425"/>
                  <a:gd name="connsiteY26" fmla="*/ 3551 h 919530"/>
                  <a:gd name="connsiteX27" fmla="*/ 533 w 466425"/>
                  <a:gd name="connsiteY27" fmla="*/ 8522 h 919530"/>
                  <a:gd name="connsiteX28" fmla="*/ 3728 w 466425"/>
                  <a:gd name="connsiteY28" fmla="*/ 8522 h 919530"/>
                  <a:gd name="connsiteX29" fmla="*/ 458081 w 466425"/>
                  <a:gd name="connsiteY29" fmla="*/ 456835 h 919530"/>
                  <a:gd name="connsiteX30" fmla="*/ 458259 w 466425"/>
                  <a:gd name="connsiteY30" fmla="*/ 460742 h 919530"/>
                  <a:gd name="connsiteX31" fmla="*/ 427187 w 466425"/>
                  <a:gd name="connsiteY31" fmla="*/ 462162 h 919530"/>
                  <a:gd name="connsiteX32" fmla="*/ 427187 w 466425"/>
                  <a:gd name="connsiteY32" fmla="*/ 460742 h 919530"/>
                  <a:gd name="connsiteX33" fmla="*/ 299173 w 466425"/>
                  <a:gd name="connsiteY33" fmla="*/ 168672 h 919530"/>
                  <a:gd name="connsiteX34" fmla="*/ 0 w 466425"/>
                  <a:gd name="connsiteY34" fmla="*/ 48294 h 919530"/>
                  <a:gd name="connsiteX35" fmla="*/ 0 w 466425"/>
                  <a:gd name="connsiteY35" fmla="*/ 54685 h 919530"/>
                  <a:gd name="connsiteX36" fmla="*/ 294557 w 466425"/>
                  <a:gd name="connsiteY36" fmla="*/ 173111 h 919530"/>
                  <a:gd name="connsiteX37" fmla="*/ 420618 w 466425"/>
                  <a:gd name="connsiteY37" fmla="*/ 460742 h 919530"/>
                  <a:gd name="connsiteX38" fmla="*/ 420618 w 466425"/>
                  <a:gd name="connsiteY38" fmla="*/ 462517 h 919530"/>
                  <a:gd name="connsiteX39" fmla="*/ 382267 w 466425"/>
                  <a:gd name="connsiteY39" fmla="*/ 467666 h 919530"/>
                  <a:gd name="connsiteX40" fmla="*/ 178 w 466425"/>
                  <a:gd name="connsiteY40" fmla="*/ 93391 h 919530"/>
                  <a:gd name="connsiteX41" fmla="*/ 178 w 466425"/>
                  <a:gd name="connsiteY41" fmla="*/ 99783 h 919530"/>
                  <a:gd name="connsiteX42" fmla="*/ 375875 w 466425"/>
                  <a:gd name="connsiteY42" fmla="*/ 468732 h 919530"/>
                  <a:gd name="connsiteX43" fmla="*/ 342318 w 466425"/>
                  <a:gd name="connsiteY43" fmla="*/ 476366 h 919530"/>
                  <a:gd name="connsiteX44" fmla="*/ 342318 w 466425"/>
                  <a:gd name="connsiteY44" fmla="*/ 475124 h 919530"/>
                  <a:gd name="connsiteX45" fmla="*/ 240937 w 466425"/>
                  <a:gd name="connsiteY45" fmla="*/ 239337 h 919530"/>
                  <a:gd name="connsiteX46" fmla="*/ 178 w 466425"/>
                  <a:gd name="connsiteY46" fmla="*/ 142040 h 919530"/>
                  <a:gd name="connsiteX47" fmla="*/ 178 w 466425"/>
                  <a:gd name="connsiteY47" fmla="*/ 148431 h 919530"/>
                  <a:gd name="connsiteX48" fmla="*/ 335749 w 466425"/>
                  <a:gd name="connsiteY48" fmla="*/ 475124 h 919530"/>
                  <a:gd name="connsiteX49" fmla="*/ 335749 w 466425"/>
                  <a:gd name="connsiteY49" fmla="*/ 478142 h 919530"/>
                  <a:gd name="connsiteX50" fmla="*/ 299350 w 466425"/>
                  <a:gd name="connsiteY50" fmla="*/ 490215 h 919530"/>
                  <a:gd name="connsiteX51" fmla="*/ 299350 w 466425"/>
                  <a:gd name="connsiteY51" fmla="*/ 484356 h 919530"/>
                  <a:gd name="connsiteX52" fmla="*/ 178 w 466425"/>
                  <a:gd name="connsiteY52" fmla="*/ 193707 h 919530"/>
                  <a:gd name="connsiteX53" fmla="*/ 178 w 466425"/>
                  <a:gd name="connsiteY53" fmla="*/ 200099 h 919530"/>
                  <a:gd name="connsiteX54" fmla="*/ 292781 w 466425"/>
                  <a:gd name="connsiteY54" fmla="*/ 484356 h 919530"/>
                  <a:gd name="connsiteX55" fmla="*/ 292781 w 466425"/>
                  <a:gd name="connsiteY55" fmla="*/ 492701 h 919530"/>
                  <a:gd name="connsiteX56" fmla="*/ 12073 w 466425"/>
                  <a:gd name="connsiteY56" fmla="*/ 819747 h 919530"/>
                  <a:gd name="connsiteX57" fmla="*/ 11541 w 466425"/>
                  <a:gd name="connsiteY57" fmla="*/ 822056 h 919530"/>
                  <a:gd name="connsiteX58" fmla="*/ 8700 w 466425"/>
                  <a:gd name="connsiteY58" fmla="*/ 835905 h 919530"/>
                  <a:gd name="connsiteX59" fmla="*/ 7812 w 466425"/>
                  <a:gd name="connsiteY59" fmla="*/ 840521 h 919530"/>
                  <a:gd name="connsiteX60" fmla="*/ 4616 w 466425"/>
                  <a:gd name="connsiteY60" fmla="*/ 861649 h 919530"/>
                  <a:gd name="connsiteX61" fmla="*/ 3728 w 466425"/>
                  <a:gd name="connsiteY61" fmla="*/ 868751 h 919530"/>
                  <a:gd name="connsiteX62" fmla="*/ 3728 w 466425"/>
                  <a:gd name="connsiteY62" fmla="*/ 869284 h 919530"/>
                  <a:gd name="connsiteX63" fmla="*/ 533 w 466425"/>
                  <a:gd name="connsiteY63" fmla="*/ 919531 h 919530"/>
                  <a:gd name="connsiteX64" fmla="*/ 533 w 466425"/>
                  <a:gd name="connsiteY64" fmla="*/ 919531 h 919530"/>
                  <a:gd name="connsiteX65" fmla="*/ 6924 w 466425"/>
                  <a:gd name="connsiteY65" fmla="*/ 919531 h 919530"/>
                  <a:gd name="connsiteX66" fmla="*/ 6924 w 466425"/>
                  <a:gd name="connsiteY66" fmla="*/ 919531 h 919530"/>
                  <a:gd name="connsiteX67" fmla="*/ 7280 w 466425"/>
                  <a:gd name="connsiteY67" fmla="*/ 907990 h 919530"/>
                  <a:gd name="connsiteX68" fmla="*/ 7635 w 466425"/>
                  <a:gd name="connsiteY68" fmla="*/ 898935 h 919530"/>
                  <a:gd name="connsiteX69" fmla="*/ 9055 w 466425"/>
                  <a:gd name="connsiteY69" fmla="*/ 880470 h 919530"/>
                  <a:gd name="connsiteX70" fmla="*/ 9410 w 466425"/>
                  <a:gd name="connsiteY70" fmla="*/ 876386 h 919530"/>
                  <a:gd name="connsiteX71" fmla="*/ 461454 w 466425"/>
                  <a:gd name="connsiteY71" fmla="*/ 467666 h 919530"/>
                  <a:gd name="connsiteX72" fmla="*/ 466426 w 466425"/>
                  <a:gd name="connsiteY72" fmla="*/ 467844 h 919530"/>
                  <a:gd name="connsiteX73" fmla="*/ 466426 w 466425"/>
                  <a:gd name="connsiteY73" fmla="*/ 460742 h 919530"/>
                  <a:gd name="connsiteX74" fmla="*/ 464650 w 466425"/>
                  <a:gd name="connsiteY74" fmla="*/ 460742 h 919530"/>
                  <a:gd name="connsiteX75" fmla="*/ 464650 w 466425"/>
                  <a:gd name="connsiteY75" fmla="*/ 457369 h 919530"/>
                  <a:gd name="connsiteX76" fmla="*/ 466249 w 466425"/>
                  <a:gd name="connsiteY76" fmla="*/ 426475 h 919530"/>
                  <a:gd name="connsiteX77" fmla="*/ 466249 w 466425"/>
                  <a:gd name="connsiteY77" fmla="*/ 375696 h 919530"/>
                  <a:gd name="connsiteX78" fmla="*/ 461277 w 466425"/>
                  <a:gd name="connsiteY78" fmla="*/ 408009 h 919530"/>
                  <a:gd name="connsiteX79" fmla="*/ 171691 w 466425"/>
                  <a:gd name="connsiteY79" fmla="*/ 32314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9530">
                    <a:moveTo>
                      <a:pt x="171691" y="32314"/>
                    </a:moveTo>
                    <a:cubicBezTo>
                      <a:pt x="171691" y="29118"/>
                      <a:pt x="171691" y="24857"/>
                      <a:pt x="171691" y="23614"/>
                    </a:cubicBezTo>
                    <a:cubicBezTo>
                      <a:pt x="171869"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7"/>
                    </a:cubicBezTo>
                    <a:lnTo>
                      <a:pt x="122332" y="15802"/>
                    </a:lnTo>
                    <a:cubicBezTo>
                      <a:pt x="111324" y="12784"/>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8"/>
                    </a:lnTo>
                    <a:lnTo>
                      <a:pt x="37996" y="178"/>
                    </a:lnTo>
                    <a:lnTo>
                      <a:pt x="37996" y="178"/>
                    </a:lnTo>
                    <a:lnTo>
                      <a:pt x="37996" y="1776"/>
                    </a:lnTo>
                    <a:cubicBezTo>
                      <a:pt x="27698" y="1065"/>
                      <a:pt x="17400" y="533"/>
                      <a:pt x="6924" y="355"/>
                    </a:cubicBezTo>
                    <a:lnTo>
                      <a:pt x="6924" y="178"/>
                    </a:lnTo>
                    <a:lnTo>
                      <a:pt x="533" y="178"/>
                    </a:lnTo>
                    <a:lnTo>
                      <a:pt x="533" y="3551"/>
                    </a:lnTo>
                    <a:lnTo>
                      <a:pt x="533" y="8522"/>
                    </a:lnTo>
                    <a:lnTo>
                      <a:pt x="3728" y="8522"/>
                    </a:lnTo>
                    <a:cubicBezTo>
                      <a:pt x="251767" y="8522"/>
                      <a:pt x="453997" y="208976"/>
                      <a:pt x="458081" y="456835"/>
                    </a:cubicBezTo>
                    <a:lnTo>
                      <a:pt x="458259" y="460742"/>
                    </a:lnTo>
                    <a:cubicBezTo>
                      <a:pt x="447783" y="460742"/>
                      <a:pt x="437485" y="461274"/>
                      <a:pt x="427187" y="462162"/>
                    </a:cubicBezTo>
                    <a:lnTo>
                      <a:pt x="427187" y="460742"/>
                    </a:lnTo>
                    <a:cubicBezTo>
                      <a:pt x="423991" y="349951"/>
                      <a:pt x="378538" y="246262"/>
                      <a:pt x="299173" y="168672"/>
                    </a:cubicBezTo>
                    <a:cubicBezTo>
                      <a:pt x="219630" y="91083"/>
                      <a:pt x="111147" y="48294"/>
                      <a:pt x="0" y="48294"/>
                    </a:cubicBezTo>
                    <a:lnTo>
                      <a:pt x="0" y="54685"/>
                    </a:lnTo>
                    <a:cubicBezTo>
                      <a:pt x="109371" y="54685"/>
                      <a:pt x="216257" y="96764"/>
                      <a:pt x="294557" y="173111"/>
                    </a:cubicBezTo>
                    <a:cubicBezTo>
                      <a:pt x="372679" y="249457"/>
                      <a:pt x="417422" y="351549"/>
                      <a:pt x="420618" y="460742"/>
                    </a:cubicBezTo>
                    <a:lnTo>
                      <a:pt x="420618" y="462517"/>
                    </a:lnTo>
                    <a:cubicBezTo>
                      <a:pt x="407656" y="463760"/>
                      <a:pt x="394873" y="465358"/>
                      <a:pt x="382267" y="467666"/>
                    </a:cubicBezTo>
                    <a:cubicBezTo>
                      <a:pt x="379426" y="260998"/>
                      <a:pt x="206669" y="93391"/>
                      <a:pt x="178" y="93391"/>
                    </a:cubicBezTo>
                    <a:lnTo>
                      <a:pt x="178" y="99783"/>
                    </a:lnTo>
                    <a:cubicBezTo>
                      <a:pt x="203473" y="99783"/>
                      <a:pt x="373567" y="265260"/>
                      <a:pt x="375875" y="468732"/>
                    </a:cubicBezTo>
                    <a:cubicBezTo>
                      <a:pt x="364512" y="470862"/>
                      <a:pt x="353326" y="473348"/>
                      <a:pt x="342318" y="476366"/>
                    </a:cubicBezTo>
                    <a:lnTo>
                      <a:pt x="342318" y="475124"/>
                    </a:lnTo>
                    <a:cubicBezTo>
                      <a:pt x="340720" y="385816"/>
                      <a:pt x="304677" y="302013"/>
                      <a:pt x="240937" y="239337"/>
                    </a:cubicBezTo>
                    <a:cubicBezTo>
                      <a:pt x="177195" y="176485"/>
                      <a:pt x="89486" y="142040"/>
                      <a:pt x="178" y="142040"/>
                    </a:cubicBezTo>
                    <a:lnTo>
                      <a:pt x="178" y="148431"/>
                    </a:lnTo>
                    <a:cubicBezTo>
                      <a:pt x="180036" y="148431"/>
                      <a:pt x="332375" y="295088"/>
                      <a:pt x="335749" y="475124"/>
                    </a:cubicBezTo>
                    <a:lnTo>
                      <a:pt x="335749" y="478142"/>
                    </a:lnTo>
                    <a:cubicBezTo>
                      <a:pt x="323320" y="481693"/>
                      <a:pt x="311247" y="485599"/>
                      <a:pt x="299350" y="490215"/>
                    </a:cubicBezTo>
                    <a:cubicBezTo>
                      <a:pt x="299350" y="487730"/>
                      <a:pt x="299350" y="485421"/>
                      <a:pt x="299350" y="484356"/>
                    </a:cubicBezTo>
                    <a:cubicBezTo>
                      <a:pt x="296155" y="324029"/>
                      <a:pt x="160151" y="193707"/>
                      <a:pt x="178" y="193707"/>
                    </a:cubicBezTo>
                    <a:lnTo>
                      <a:pt x="178" y="200099"/>
                    </a:lnTo>
                    <a:cubicBezTo>
                      <a:pt x="156600" y="200099"/>
                      <a:pt x="289763" y="327579"/>
                      <a:pt x="292781" y="484356"/>
                    </a:cubicBezTo>
                    <a:cubicBezTo>
                      <a:pt x="292781" y="485599"/>
                      <a:pt x="292781" y="489682"/>
                      <a:pt x="292781" y="492701"/>
                    </a:cubicBezTo>
                    <a:cubicBezTo>
                      <a:pt x="152871" y="548096"/>
                      <a:pt x="46163" y="670073"/>
                      <a:pt x="12073" y="819747"/>
                    </a:cubicBezTo>
                    <a:lnTo>
                      <a:pt x="11541" y="822056"/>
                    </a:lnTo>
                    <a:cubicBezTo>
                      <a:pt x="10475" y="826672"/>
                      <a:pt x="9588" y="831289"/>
                      <a:pt x="8700" y="835905"/>
                    </a:cubicBezTo>
                    <a:lnTo>
                      <a:pt x="7812" y="840521"/>
                    </a:lnTo>
                    <a:cubicBezTo>
                      <a:pt x="6569" y="847445"/>
                      <a:pt x="5504" y="854548"/>
                      <a:pt x="4616" y="861649"/>
                    </a:cubicBezTo>
                    <a:cubicBezTo>
                      <a:pt x="4261" y="863958"/>
                      <a:pt x="3906" y="866266"/>
                      <a:pt x="3728" y="868751"/>
                    </a:cubicBezTo>
                    <a:lnTo>
                      <a:pt x="3728" y="869284"/>
                    </a:lnTo>
                    <a:cubicBezTo>
                      <a:pt x="1776" y="885796"/>
                      <a:pt x="710" y="902663"/>
                      <a:pt x="533" y="919531"/>
                    </a:cubicBezTo>
                    <a:lnTo>
                      <a:pt x="533" y="919531"/>
                    </a:lnTo>
                    <a:lnTo>
                      <a:pt x="6924" y="919531"/>
                    </a:lnTo>
                    <a:lnTo>
                      <a:pt x="6924" y="919531"/>
                    </a:lnTo>
                    <a:cubicBezTo>
                      <a:pt x="6924" y="915625"/>
                      <a:pt x="7102" y="911719"/>
                      <a:pt x="7280" y="907990"/>
                    </a:cubicBezTo>
                    <a:cubicBezTo>
                      <a:pt x="7457" y="904972"/>
                      <a:pt x="7457" y="901953"/>
                      <a:pt x="7635" y="898935"/>
                    </a:cubicBezTo>
                    <a:cubicBezTo>
                      <a:pt x="7989" y="892721"/>
                      <a:pt x="8522" y="886684"/>
                      <a:pt x="9055" y="880470"/>
                    </a:cubicBezTo>
                    <a:lnTo>
                      <a:pt x="9410" y="876386"/>
                    </a:lnTo>
                    <a:cubicBezTo>
                      <a:pt x="33024" y="646992"/>
                      <a:pt x="226732" y="467666"/>
                      <a:pt x="461454" y="467666"/>
                    </a:cubicBezTo>
                    <a:lnTo>
                      <a:pt x="466426" y="467844"/>
                    </a:lnTo>
                    <a:lnTo>
                      <a:pt x="466426" y="460742"/>
                    </a:lnTo>
                    <a:lnTo>
                      <a:pt x="464650" y="460742"/>
                    </a:lnTo>
                    <a:lnTo>
                      <a:pt x="464650" y="457369"/>
                    </a:lnTo>
                    <a:cubicBezTo>
                      <a:pt x="464828" y="446893"/>
                      <a:pt x="465360" y="436773"/>
                      <a:pt x="466249" y="426475"/>
                    </a:cubicBezTo>
                    <a:lnTo>
                      <a:pt x="466249" y="375696"/>
                    </a:lnTo>
                    <a:cubicBezTo>
                      <a:pt x="464295" y="386349"/>
                      <a:pt x="462520" y="397179"/>
                      <a:pt x="461277" y="408009"/>
                    </a:cubicBezTo>
                    <a:cubicBezTo>
                      <a:pt x="440681" y="236319"/>
                      <a:pt x="326693" y="93391"/>
                      <a:pt x="171691" y="32314"/>
                    </a:cubicBezTo>
                    <a:close/>
                  </a:path>
                </a:pathLst>
              </a:custGeom>
              <a:grpFill/>
              <a:ln w="10769" cap="flat">
                <a:noFill/>
                <a:prstDash val="solid"/>
                <a:miter/>
              </a:ln>
            </p:spPr>
            <p:txBody>
              <a:bodyPr rtlCol="0" anchor="ctr"/>
              <a:lstStyle/>
              <a:p>
                <a:endParaRPr lang="en-US" dirty="0"/>
              </a:p>
            </p:txBody>
          </p:sp>
          <p:sp>
            <p:nvSpPr>
              <p:cNvPr id="1430" name="Freeform: Shape 1429">
                <a:extLst>
                  <a:ext uri="{FF2B5EF4-FFF2-40B4-BE49-F238E27FC236}">
                    <a16:creationId xmlns:a16="http://schemas.microsoft.com/office/drawing/2014/main" id="{58711838-8188-4A27-A69E-CB4816FBB2AC}"/>
                  </a:ext>
                </a:extLst>
              </p:cNvPr>
              <p:cNvSpPr/>
              <p:nvPr/>
            </p:nvSpPr>
            <p:spPr>
              <a:xfrm>
                <a:off x="5189987" y="6523892"/>
                <a:ext cx="342850" cy="318879"/>
              </a:xfrm>
              <a:custGeom>
                <a:avLst/>
                <a:gdLst>
                  <a:gd name="connsiteX0" fmla="*/ 100672 w 342850"/>
                  <a:gd name="connsiteY0" fmla="*/ 97298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8 h 318879"/>
                  <a:gd name="connsiteX8" fmla="*/ 337879 w 342850"/>
                  <a:gd name="connsiteY8" fmla="*/ 0 h 318879"/>
                  <a:gd name="connsiteX9" fmla="*/ 100672 w 342850"/>
                  <a:gd name="connsiteY9"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8"/>
                    </a:moveTo>
                    <a:cubicBezTo>
                      <a:pt x="40482" y="156599"/>
                      <a:pt x="4971" y="234899"/>
                      <a:pt x="0" y="318879"/>
                    </a:cubicBezTo>
                    <a:lnTo>
                      <a:pt x="6392" y="318879"/>
                    </a:lnTo>
                    <a:lnTo>
                      <a:pt x="6392" y="318879"/>
                    </a:lnTo>
                    <a:cubicBezTo>
                      <a:pt x="11364" y="236674"/>
                      <a:pt x="46163" y="159973"/>
                      <a:pt x="105110" y="101913"/>
                    </a:cubicBezTo>
                    <a:cubicBezTo>
                      <a:pt x="167608" y="40304"/>
                      <a:pt x="250347" y="6392"/>
                      <a:pt x="337879" y="6392"/>
                    </a:cubicBezTo>
                    <a:lnTo>
                      <a:pt x="342851" y="6569"/>
                    </a:lnTo>
                    <a:lnTo>
                      <a:pt x="342851" y="178"/>
                    </a:lnTo>
                    <a:lnTo>
                      <a:pt x="337879" y="0"/>
                    </a:lnTo>
                    <a:cubicBezTo>
                      <a:pt x="248749" y="0"/>
                      <a:pt x="164412" y="34622"/>
                      <a:pt x="100672" y="97298"/>
                    </a:cubicBezTo>
                    <a:close/>
                  </a:path>
                </a:pathLst>
              </a:custGeom>
              <a:grpFill/>
              <a:ln w="10769" cap="flat">
                <a:noFill/>
                <a:prstDash val="solid"/>
                <a:miter/>
              </a:ln>
            </p:spPr>
            <p:txBody>
              <a:bodyPr rtlCol="0" anchor="ctr"/>
              <a:lstStyle/>
              <a:p>
                <a:endParaRPr lang="en-US" dirty="0"/>
              </a:p>
            </p:txBody>
          </p:sp>
          <p:sp>
            <p:nvSpPr>
              <p:cNvPr id="1431" name="Freeform: Shape 1430">
                <a:extLst>
                  <a:ext uri="{FF2B5EF4-FFF2-40B4-BE49-F238E27FC236}">
                    <a16:creationId xmlns:a16="http://schemas.microsoft.com/office/drawing/2014/main" id="{E8588FA5-BEA1-455E-9C09-760614E71FF2}"/>
                  </a:ext>
                </a:extLst>
              </p:cNvPr>
              <p:cNvSpPr/>
              <p:nvPr/>
            </p:nvSpPr>
            <p:spPr>
              <a:xfrm>
                <a:off x="5233842" y="6575559"/>
                <a:ext cx="298995" cy="267212"/>
              </a:xfrm>
              <a:custGeom>
                <a:avLst/>
                <a:gdLst>
                  <a:gd name="connsiteX0" fmla="*/ 0 w 298995"/>
                  <a:gd name="connsiteY0" fmla="*/ 267212 h 267212"/>
                  <a:gd name="connsiteX1" fmla="*/ 6392 w 298995"/>
                  <a:gd name="connsiteY1" fmla="*/ 267212 h 267212"/>
                  <a:gd name="connsiteX2" fmla="*/ 6392 w 298995"/>
                  <a:gd name="connsiteY2" fmla="*/ 267212 h 267212"/>
                  <a:gd name="connsiteX3" fmla="*/ 294024 w 298995"/>
                  <a:gd name="connsiteY3" fmla="*/ 6392 h 267212"/>
                  <a:gd name="connsiteX4" fmla="*/ 298995 w 298995"/>
                  <a:gd name="connsiteY4" fmla="*/ 6569 h 267212"/>
                  <a:gd name="connsiteX5" fmla="*/ 298995 w 298995"/>
                  <a:gd name="connsiteY5" fmla="*/ 177 h 267212"/>
                  <a:gd name="connsiteX6" fmla="*/ 294024 w 298995"/>
                  <a:gd name="connsiteY6" fmla="*/ 0 h 267212"/>
                  <a:gd name="connsiteX7" fmla="*/ 0 w 298995"/>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2"/>
                    </a:moveTo>
                    <a:lnTo>
                      <a:pt x="6392" y="267212"/>
                    </a:lnTo>
                    <a:lnTo>
                      <a:pt x="6392" y="267212"/>
                    </a:lnTo>
                    <a:cubicBezTo>
                      <a:pt x="21306" y="121444"/>
                      <a:pt x="145592" y="6392"/>
                      <a:pt x="294024" y="6392"/>
                    </a:cubicBezTo>
                    <a:lnTo>
                      <a:pt x="298995" y="6569"/>
                    </a:lnTo>
                    <a:lnTo>
                      <a:pt x="298995" y="177"/>
                    </a:lnTo>
                    <a:lnTo>
                      <a:pt x="294024" y="0"/>
                    </a:lnTo>
                    <a:cubicBezTo>
                      <a:pt x="142041" y="0"/>
                      <a:pt x="14736" y="117893"/>
                      <a:pt x="0" y="267212"/>
                    </a:cubicBezTo>
                    <a:close/>
                  </a:path>
                </a:pathLst>
              </a:custGeom>
              <a:grpFill/>
              <a:ln w="10769" cap="flat">
                <a:noFill/>
                <a:prstDash val="solid"/>
                <a:miter/>
              </a:ln>
            </p:spPr>
            <p:txBody>
              <a:bodyPr rtlCol="0" anchor="ctr"/>
              <a:lstStyle/>
              <a:p>
                <a:endParaRPr lang="en-US" dirty="0"/>
              </a:p>
            </p:txBody>
          </p:sp>
          <p:sp>
            <p:nvSpPr>
              <p:cNvPr id="1432" name="Freeform: Shape 1431">
                <a:extLst>
                  <a:ext uri="{FF2B5EF4-FFF2-40B4-BE49-F238E27FC236}">
                    <a16:creationId xmlns:a16="http://schemas.microsoft.com/office/drawing/2014/main" id="{96434AE6-B4D2-47ED-85DC-EC5B35D3FF88}"/>
                  </a:ext>
                </a:extLst>
              </p:cNvPr>
              <p:cNvSpPr/>
              <p:nvPr/>
            </p:nvSpPr>
            <p:spPr>
              <a:xfrm>
                <a:off x="5149683" y="7394241"/>
                <a:ext cx="383332" cy="367528"/>
              </a:xfrm>
              <a:custGeom>
                <a:avLst/>
                <a:gdLst>
                  <a:gd name="connsiteX0" fmla="*/ 0 w 383332"/>
                  <a:gd name="connsiteY0" fmla="*/ 367529 h 367528"/>
                  <a:gd name="connsiteX1" fmla="*/ 6392 w 383332"/>
                  <a:gd name="connsiteY1" fmla="*/ 367529 h 367528"/>
                  <a:gd name="connsiteX2" fmla="*/ 378361 w 383332"/>
                  <a:gd name="connsiteY2" fmla="*/ 6392 h 367528"/>
                  <a:gd name="connsiteX3" fmla="*/ 383332 w 383332"/>
                  <a:gd name="connsiteY3" fmla="*/ 6569 h 367528"/>
                  <a:gd name="connsiteX4" fmla="*/ 383332 w 383332"/>
                  <a:gd name="connsiteY4" fmla="*/ 178 h 367528"/>
                  <a:gd name="connsiteX5" fmla="*/ 378361 w 383332"/>
                  <a:gd name="connsiteY5" fmla="*/ 0 h 367528"/>
                  <a:gd name="connsiteX6" fmla="*/ 0 w 383332"/>
                  <a:gd name="connsiteY6" fmla="*/ 367529 h 36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332" h="367528">
                    <a:moveTo>
                      <a:pt x="0" y="367529"/>
                    </a:moveTo>
                    <a:lnTo>
                      <a:pt x="6392" y="367529"/>
                    </a:lnTo>
                    <a:cubicBezTo>
                      <a:pt x="12784" y="167430"/>
                      <a:pt x="177551" y="6392"/>
                      <a:pt x="378361" y="6392"/>
                    </a:cubicBezTo>
                    <a:lnTo>
                      <a:pt x="383332" y="6569"/>
                    </a:lnTo>
                    <a:lnTo>
                      <a:pt x="383332" y="178"/>
                    </a:lnTo>
                    <a:lnTo>
                      <a:pt x="378361" y="0"/>
                    </a:lnTo>
                    <a:cubicBezTo>
                      <a:pt x="174000" y="-177"/>
                      <a:pt x="6392" y="163879"/>
                      <a:pt x="0" y="367529"/>
                    </a:cubicBezTo>
                    <a:close/>
                  </a:path>
                </a:pathLst>
              </a:custGeom>
              <a:grpFill/>
              <a:ln w="10769" cap="flat">
                <a:noFill/>
                <a:prstDash val="solid"/>
                <a:miter/>
              </a:ln>
            </p:spPr>
            <p:txBody>
              <a:bodyPr rtlCol="0" anchor="ctr"/>
              <a:lstStyle/>
              <a:p>
                <a:endParaRPr lang="en-US" dirty="0"/>
              </a:p>
            </p:txBody>
          </p:sp>
          <p:sp>
            <p:nvSpPr>
              <p:cNvPr id="1433" name="Freeform: Shape 1432">
                <a:extLst>
                  <a:ext uri="{FF2B5EF4-FFF2-40B4-BE49-F238E27FC236}">
                    <a16:creationId xmlns:a16="http://schemas.microsoft.com/office/drawing/2014/main" id="{A8A2DE62-49C8-4401-B6EB-EB3D58B63972}"/>
                  </a:ext>
                </a:extLst>
              </p:cNvPr>
              <p:cNvSpPr/>
              <p:nvPr/>
            </p:nvSpPr>
            <p:spPr>
              <a:xfrm>
                <a:off x="5104763" y="7349144"/>
                <a:ext cx="428252" cy="412625"/>
              </a:xfrm>
              <a:custGeom>
                <a:avLst/>
                <a:gdLst>
                  <a:gd name="connsiteX0" fmla="*/ 0 w 428252"/>
                  <a:gd name="connsiteY0" fmla="*/ 412626 h 412625"/>
                  <a:gd name="connsiteX1" fmla="*/ 6392 w 428252"/>
                  <a:gd name="connsiteY1" fmla="*/ 412626 h 412625"/>
                  <a:gd name="connsiteX2" fmla="*/ 423281 w 428252"/>
                  <a:gd name="connsiteY2" fmla="*/ 6392 h 412625"/>
                  <a:gd name="connsiteX3" fmla="*/ 428252 w 428252"/>
                  <a:gd name="connsiteY3" fmla="*/ 6569 h 412625"/>
                  <a:gd name="connsiteX4" fmla="*/ 428252 w 428252"/>
                  <a:gd name="connsiteY4" fmla="*/ 177 h 412625"/>
                  <a:gd name="connsiteX5" fmla="*/ 423281 w 428252"/>
                  <a:gd name="connsiteY5" fmla="*/ 0 h 412625"/>
                  <a:gd name="connsiteX6" fmla="*/ 0 w 428252"/>
                  <a:gd name="connsiteY6" fmla="*/ 412626 h 41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252" h="412625">
                    <a:moveTo>
                      <a:pt x="0" y="412626"/>
                    </a:moveTo>
                    <a:lnTo>
                      <a:pt x="6392" y="412626"/>
                    </a:lnTo>
                    <a:cubicBezTo>
                      <a:pt x="14382" y="188025"/>
                      <a:pt x="199922" y="6392"/>
                      <a:pt x="423281" y="6392"/>
                    </a:cubicBezTo>
                    <a:lnTo>
                      <a:pt x="428252" y="6569"/>
                    </a:lnTo>
                    <a:lnTo>
                      <a:pt x="428252" y="177"/>
                    </a:lnTo>
                    <a:lnTo>
                      <a:pt x="423281" y="0"/>
                    </a:lnTo>
                    <a:cubicBezTo>
                      <a:pt x="196371" y="0"/>
                      <a:pt x="7812" y="184474"/>
                      <a:pt x="0" y="412626"/>
                    </a:cubicBezTo>
                    <a:close/>
                  </a:path>
                </a:pathLst>
              </a:custGeom>
              <a:grpFill/>
              <a:ln w="10769" cap="flat">
                <a:noFill/>
                <a:prstDash val="solid"/>
                <a:miter/>
              </a:ln>
            </p:spPr>
            <p:txBody>
              <a:bodyPr rtlCol="0" anchor="ctr"/>
              <a:lstStyle/>
              <a:p>
                <a:endParaRPr lang="en-US" dirty="0"/>
              </a:p>
            </p:txBody>
          </p:sp>
          <p:sp>
            <p:nvSpPr>
              <p:cNvPr id="1434" name="Freeform: Shape 1433">
                <a:extLst>
                  <a:ext uri="{FF2B5EF4-FFF2-40B4-BE49-F238E27FC236}">
                    <a16:creationId xmlns:a16="http://schemas.microsoft.com/office/drawing/2014/main" id="{E24AAB3F-8096-4841-99C0-12F3C608AC6B}"/>
                  </a:ext>
                </a:extLst>
              </p:cNvPr>
              <p:cNvSpPr/>
              <p:nvPr/>
            </p:nvSpPr>
            <p:spPr>
              <a:xfrm>
                <a:off x="5066945" y="6842594"/>
                <a:ext cx="466425" cy="918997"/>
              </a:xfrm>
              <a:custGeom>
                <a:avLst/>
                <a:gdLst>
                  <a:gd name="connsiteX0" fmla="*/ 171691 w 466425"/>
                  <a:gd name="connsiteY0" fmla="*/ 32314 h 918997"/>
                  <a:gd name="connsiteX1" fmla="*/ 171691 w 466425"/>
                  <a:gd name="connsiteY1" fmla="*/ 23614 h 918997"/>
                  <a:gd name="connsiteX2" fmla="*/ 173112 w 466425"/>
                  <a:gd name="connsiteY2" fmla="*/ 177 h 918997"/>
                  <a:gd name="connsiteX3" fmla="*/ 166720 w 466425"/>
                  <a:gd name="connsiteY3" fmla="*/ 177 h 918997"/>
                  <a:gd name="connsiteX4" fmla="*/ 166720 w 466425"/>
                  <a:gd name="connsiteY4" fmla="*/ 177 h 918997"/>
                  <a:gd name="connsiteX5" fmla="*/ 165300 w 466425"/>
                  <a:gd name="connsiteY5" fmla="*/ 23436 h 918997"/>
                  <a:gd name="connsiteX6" fmla="*/ 165300 w 466425"/>
                  <a:gd name="connsiteY6" fmla="*/ 29828 h 918997"/>
                  <a:gd name="connsiteX7" fmla="*/ 128724 w 466425"/>
                  <a:gd name="connsiteY7" fmla="*/ 17755 h 918997"/>
                  <a:gd name="connsiteX8" fmla="*/ 128724 w 466425"/>
                  <a:gd name="connsiteY8" fmla="*/ 14204 h 918997"/>
                  <a:gd name="connsiteX9" fmla="*/ 129257 w 466425"/>
                  <a:gd name="connsiteY9" fmla="*/ 0 h 918997"/>
                  <a:gd name="connsiteX10" fmla="*/ 122865 w 466425"/>
                  <a:gd name="connsiteY10" fmla="*/ 0 h 918997"/>
                  <a:gd name="connsiteX11" fmla="*/ 122332 w 466425"/>
                  <a:gd name="connsiteY11" fmla="*/ 14026 h 918997"/>
                  <a:gd name="connsiteX12" fmla="*/ 122332 w 466425"/>
                  <a:gd name="connsiteY12" fmla="*/ 15802 h 918997"/>
                  <a:gd name="connsiteX13" fmla="*/ 88775 w 466425"/>
                  <a:gd name="connsiteY13" fmla="*/ 8167 h 918997"/>
                  <a:gd name="connsiteX14" fmla="*/ 89130 w 466425"/>
                  <a:gd name="connsiteY14" fmla="*/ 0 h 918997"/>
                  <a:gd name="connsiteX15" fmla="*/ 82739 w 466425"/>
                  <a:gd name="connsiteY15" fmla="*/ 0 h 918997"/>
                  <a:gd name="connsiteX16" fmla="*/ 82739 w 466425"/>
                  <a:gd name="connsiteY16" fmla="*/ 0 h 918997"/>
                  <a:gd name="connsiteX17" fmla="*/ 82561 w 466425"/>
                  <a:gd name="connsiteY17" fmla="*/ 7102 h 918997"/>
                  <a:gd name="connsiteX18" fmla="*/ 44210 w 466425"/>
                  <a:gd name="connsiteY18" fmla="*/ 2131 h 918997"/>
                  <a:gd name="connsiteX19" fmla="*/ 44388 w 466425"/>
                  <a:gd name="connsiteY19" fmla="*/ 177 h 918997"/>
                  <a:gd name="connsiteX20" fmla="*/ 37996 w 466425"/>
                  <a:gd name="connsiteY20" fmla="*/ 177 h 918997"/>
                  <a:gd name="connsiteX21" fmla="*/ 37996 w 466425"/>
                  <a:gd name="connsiteY21" fmla="*/ 177 h 918997"/>
                  <a:gd name="connsiteX22" fmla="*/ 37996 w 466425"/>
                  <a:gd name="connsiteY22" fmla="*/ 1775 h 918997"/>
                  <a:gd name="connsiteX23" fmla="*/ 6924 w 466425"/>
                  <a:gd name="connsiteY23" fmla="*/ 355 h 918997"/>
                  <a:gd name="connsiteX24" fmla="*/ 6924 w 466425"/>
                  <a:gd name="connsiteY24" fmla="*/ 177 h 918997"/>
                  <a:gd name="connsiteX25" fmla="*/ 533 w 466425"/>
                  <a:gd name="connsiteY25" fmla="*/ 177 h 918997"/>
                  <a:gd name="connsiteX26" fmla="*/ 533 w 466425"/>
                  <a:gd name="connsiteY26" fmla="*/ 3551 h 918997"/>
                  <a:gd name="connsiteX27" fmla="*/ 533 w 466425"/>
                  <a:gd name="connsiteY27" fmla="*/ 8522 h 918997"/>
                  <a:gd name="connsiteX28" fmla="*/ 3728 w 466425"/>
                  <a:gd name="connsiteY28" fmla="*/ 8344 h 918997"/>
                  <a:gd name="connsiteX29" fmla="*/ 458081 w 466425"/>
                  <a:gd name="connsiteY29" fmla="*/ 456658 h 918997"/>
                  <a:gd name="connsiteX30" fmla="*/ 458259 w 466425"/>
                  <a:gd name="connsiteY30" fmla="*/ 460564 h 918997"/>
                  <a:gd name="connsiteX31" fmla="*/ 427187 w 466425"/>
                  <a:gd name="connsiteY31" fmla="*/ 461985 h 918997"/>
                  <a:gd name="connsiteX32" fmla="*/ 427187 w 466425"/>
                  <a:gd name="connsiteY32" fmla="*/ 460387 h 918997"/>
                  <a:gd name="connsiteX33" fmla="*/ 299173 w 466425"/>
                  <a:gd name="connsiteY33" fmla="*/ 168317 h 918997"/>
                  <a:gd name="connsiteX34" fmla="*/ 0 w 466425"/>
                  <a:gd name="connsiteY34" fmla="*/ 47938 h 918997"/>
                  <a:gd name="connsiteX35" fmla="*/ 0 w 466425"/>
                  <a:gd name="connsiteY35" fmla="*/ 54330 h 918997"/>
                  <a:gd name="connsiteX36" fmla="*/ 294557 w 466425"/>
                  <a:gd name="connsiteY36" fmla="*/ 172933 h 918997"/>
                  <a:gd name="connsiteX37" fmla="*/ 420618 w 466425"/>
                  <a:gd name="connsiteY37" fmla="*/ 460387 h 918997"/>
                  <a:gd name="connsiteX38" fmla="*/ 420618 w 466425"/>
                  <a:gd name="connsiteY38" fmla="*/ 462162 h 918997"/>
                  <a:gd name="connsiteX39" fmla="*/ 382267 w 466425"/>
                  <a:gd name="connsiteY39" fmla="*/ 467134 h 918997"/>
                  <a:gd name="connsiteX40" fmla="*/ 178 w 466425"/>
                  <a:gd name="connsiteY40" fmla="*/ 92858 h 918997"/>
                  <a:gd name="connsiteX41" fmla="*/ 178 w 466425"/>
                  <a:gd name="connsiteY41" fmla="*/ 99250 h 918997"/>
                  <a:gd name="connsiteX42" fmla="*/ 375875 w 466425"/>
                  <a:gd name="connsiteY42" fmla="*/ 468199 h 918997"/>
                  <a:gd name="connsiteX43" fmla="*/ 342318 w 466425"/>
                  <a:gd name="connsiteY43" fmla="*/ 475833 h 918997"/>
                  <a:gd name="connsiteX44" fmla="*/ 342318 w 466425"/>
                  <a:gd name="connsiteY44" fmla="*/ 474590 h 918997"/>
                  <a:gd name="connsiteX45" fmla="*/ 240937 w 466425"/>
                  <a:gd name="connsiteY45" fmla="*/ 238804 h 918997"/>
                  <a:gd name="connsiteX46" fmla="*/ 178 w 466425"/>
                  <a:gd name="connsiteY46" fmla="*/ 141507 h 918997"/>
                  <a:gd name="connsiteX47" fmla="*/ 178 w 466425"/>
                  <a:gd name="connsiteY47" fmla="*/ 147899 h 918997"/>
                  <a:gd name="connsiteX48" fmla="*/ 335749 w 466425"/>
                  <a:gd name="connsiteY48" fmla="*/ 474590 h 918997"/>
                  <a:gd name="connsiteX49" fmla="*/ 335749 w 466425"/>
                  <a:gd name="connsiteY49" fmla="*/ 477609 h 918997"/>
                  <a:gd name="connsiteX50" fmla="*/ 299350 w 466425"/>
                  <a:gd name="connsiteY50" fmla="*/ 489682 h 918997"/>
                  <a:gd name="connsiteX51" fmla="*/ 299350 w 466425"/>
                  <a:gd name="connsiteY51" fmla="*/ 483823 h 918997"/>
                  <a:gd name="connsiteX52" fmla="*/ 178 w 466425"/>
                  <a:gd name="connsiteY52" fmla="*/ 193174 h 918997"/>
                  <a:gd name="connsiteX53" fmla="*/ 178 w 466425"/>
                  <a:gd name="connsiteY53" fmla="*/ 199566 h 918997"/>
                  <a:gd name="connsiteX54" fmla="*/ 292781 w 466425"/>
                  <a:gd name="connsiteY54" fmla="*/ 483823 h 918997"/>
                  <a:gd name="connsiteX55" fmla="*/ 292781 w 466425"/>
                  <a:gd name="connsiteY55" fmla="*/ 492168 h 918997"/>
                  <a:gd name="connsiteX56" fmla="*/ 12073 w 466425"/>
                  <a:gd name="connsiteY56" fmla="*/ 819215 h 918997"/>
                  <a:gd name="connsiteX57" fmla="*/ 11541 w 466425"/>
                  <a:gd name="connsiteY57" fmla="*/ 821523 h 918997"/>
                  <a:gd name="connsiteX58" fmla="*/ 8700 w 466425"/>
                  <a:gd name="connsiteY58" fmla="*/ 835372 h 918997"/>
                  <a:gd name="connsiteX59" fmla="*/ 7812 w 466425"/>
                  <a:gd name="connsiteY59" fmla="*/ 839988 h 918997"/>
                  <a:gd name="connsiteX60" fmla="*/ 4616 w 466425"/>
                  <a:gd name="connsiteY60" fmla="*/ 861117 h 918997"/>
                  <a:gd name="connsiteX61" fmla="*/ 3728 w 466425"/>
                  <a:gd name="connsiteY61" fmla="*/ 868219 h 918997"/>
                  <a:gd name="connsiteX62" fmla="*/ 3728 w 466425"/>
                  <a:gd name="connsiteY62" fmla="*/ 868751 h 918997"/>
                  <a:gd name="connsiteX63" fmla="*/ 533 w 466425"/>
                  <a:gd name="connsiteY63" fmla="*/ 918998 h 918997"/>
                  <a:gd name="connsiteX64" fmla="*/ 533 w 466425"/>
                  <a:gd name="connsiteY64" fmla="*/ 918998 h 918997"/>
                  <a:gd name="connsiteX65" fmla="*/ 6924 w 466425"/>
                  <a:gd name="connsiteY65" fmla="*/ 918998 h 918997"/>
                  <a:gd name="connsiteX66" fmla="*/ 6924 w 466425"/>
                  <a:gd name="connsiteY66" fmla="*/ 918998 h 918997"/>
                  <a:gd name="connsiteX67" fmla="*/ 7280 w 466425"/>
                  <a:gd name="connsiteY67" fmla="*/ 907457 h 918997"/>
                  <a:gd name="connsiteX68" fmla="*/ 7635 w 466425"/>
                  <a:gd name="connsiteY68" fmla="*/ 898402 h 918997"/>
                  <a:gd name="connsiteX69" fmla="*/ 9055 w 466425"/>
                  <a:gd name="connsiteY69" fmla="*/ 879937 h 918997"/>
                  <a:gd name="connsiteX70" fmla="*/ 9410 w 466425"/>
                  <a:gd name="connsiteY70" fmla="*/ 875853 h 918997"/>
                  <a:gd name="connsiteX71" fmla="*/ 461454 w 466425"/>
                  <a:gd name="connsiteY71" fmla="*/ 467134 h 918997"/>
                  <a:gd name="connsiteX72" fmla="*/ 466426 w 466425"/>
                  <a:gd name="connsiteY72" fmla="*/ 467311 h 918997"/>
                  <a:gd name="connsiteX73" fmla="*/ 466426 w 466425"/>
                  <a:gd name="connsiteY73" fmla="*/ 460209 h 918997"/>
                  <a:gd name="connsiteX74" fmla="*/ 464650 w 466425"/>
                  <a:gd name="connsiteY74" fmla="*/ 460209 h 918997"/>
                  <a:gd name="connsiteX75" fmla="*/ 464650 w 466425"/>
                  <a:gd name="connsiteY75" fmla="*/ 456835 h 918997"/>
                  <a:gd name="connsiteX76" fmla="*/ 466249 w 466425"/>
                  <a:gd name="connsiteY76" fmla="*/ 425942 h 918997"/>
                  <a:gd name="connsiteX77" fmla="*/ 466249 w 466425"/>
                  <a:gd name="connsiteY77" fmla="*/ 375162 h 918997"/>
                  <a:gd name="connsiteX78" fmla="*/ 461277 w 466425"/>
                  <a:gd name="connsiteY78" fmla="*/ 407477 h 918997"/>
                  <a:gd name="connsiteX79" fmla="*/ 171691 w 466425"/>
                  <a:gd name="connsiteY79" fmla="*/ 32314 h 91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66425" h="918997">
                    <a:moveTo>
                      <a:pt x="171691" y="32314"/>
                    </a:moveTo>
                    <a:cubicBezTo>
                      <a:pt x="171691" y="29118"/>
                      <a:pt x="171691" y="24857"/>
                      <a:pt x="171691"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cubicBezTo>
                      <a:pt x="122510" y="4616"/>
                      <a:pt x="122332" y="9232"/>
                      <a:pt x="122332" y="14026"/>
                    </a:cubicBezTo>
                    <a:lnTo>
                      <a:pt x="122332" y="15802"/>
                    </a:lnTo>
                    <a:cubicBezTo>
                      <a:pt x="111324" y="12783"/>
                      <a:pt x="100138" y="10298"/>
                      <a:pt x="88775" y="8167"/>
                    </a:cubicBezTo>
                    <a:cubicBezTo>
                      <a:pt x="88775" y="5504"/>
                      <a:pt x="88953" y="2663"/>
                      <a:pt x="89130" y="0"/>
                    </a:cubicBezTo>
                    <a:lnTo>
                      <a:pt x="82739" y="0"/>
                    </a:lnTo>
                    <a:lnTo>
                      <a:pt x="82739" y="0"/>
                    </a:lnTo>
                    <a:cubicBezTo>
                      <a:pt x="82739"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344"/>
                    </a:lnTo>
                    <a:cubicBezTo>
                      <a:pt x="251767" y="8344"/>
                      <a:pt x="453997" y="208798"/>
                      <a:pt x="458081" y="456658"/>
                    </a:cubicBezTo>
                    <a:lnTo>
                      <a:pt x="458259" y="460564"/>
                    </a:lnTo>
                    <a:cubicBezTo>
                      <a:pt x="447783" y="460564"/>
                      <a:pt x="437485" y="461096"/>
                      <a:pt x="427187" y="461985"/>
                    </a:cubicBezTo>
                    <a:lnTo>
                      <a:pt x="427187" y="460387"/>
                    </a:lnTo>
                    <a:cubicBezTo>
                      <a:pt x="423991" y="349595"/>
                      <a:pt x="378538" y="245906"/>
                      <a:pt x="299173" y="168317"/>
                    </a:cubicBezTo>
                    <a:cubicBezTo>
                      <a:pt x="219630" y="90728"/>
                      <a:pt x="111147"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6" y="463228"/>
                      <a:pt x="394873" y="465003"/>
                      <a:pt x="382267" y="467134"/>
                    </a:cubicBezTo>
                    <a:cubicBezTo>
                      <a:pt x="379426" y="260465"/>
                      <a:pt x="206669" y="92858"/>
                      <a:pt x="178" y="92858"/>
                    </a:cubicBezTo>
                    <a:lnTo>
                      <a:pt x="178" y="99250"/>
                    </a:lnTo>
                    <a:cubicBezTo>
                      <a:pt x="203473" y="99250"/>
                      <a:pt x="373567" y="264726"/>
                      <a:pt x="375875" y="468199"/>
                    </a:cubicBezTo>
                    <a:cubicBezTo>
                      <a:pt x="364512" y="470329"/>
                      <a:pt x="353326" y="472815"/>
                      <a:pt x="342318" y="475833"/>
                    </a:cubicBezTo>
                    <a:lnTo>
                      <a:pt x="342318" y="474590"/>
                    </a:lnTo>
                    <a:cubicBezTo>
                      <a:pt x="340720" y="385283"/>
                      <a:pt x="304677" y="301479"/>
                      <a:pt x="240937" y="238804"/>
                    </a:cubicBezTo>
                    <a:cubicBezTo>
                      <a:pt x="177195" y="175951"/>
                      <a:pt x="89486" y="141507"/>
                      <a:pt x="178" y="141507"/>
                    </a:cubicBezTo>
                    <a:lnTo>
                      <a:pt x="178" y="147899"/>
                    </a:lnTo>
                    <a:cubicBezTo>
                      <a:pt x="180036" y="147899"/>
                      <a:pt x="332375" y="294555"/>
                      <a:pt x="335749" y="474590"/>
                    </a:cubicBezTo>
                    <a:lnTo>
                      <a:pt x="335749" y="477609"/>
                    </a:lnTo>
                    <a:cubicBezTo>
                      <a:pt x="323320" y="481160"/>
                      <a:pt x="311247" y="485066"/>
                      <a:pt x="299350" y="489682"/>
                    </a:cubicBezTo>
                    <a:cubicBezTo>
                      <a:pt x="299350" y="487196"/>
                      <a:pt x="299350" y="484711"/>
                      <a:pt x="299350" y="483823"/>
                    </a:cubicBezTo>
                    <a:cubicBezTo>
                      <a:pt x="296155" y="323495"/>
                      <a:pt x="160151" y="193174"/>
                      <a:pt x="178" y="193174"/>
                    </a:cubicBezTo>
                    <a:lnTo>
                      <a:pt x="178" y="199566"/>
                    </a:lnTo>
                    <a:cubicBezTo>
                      <a:pt x="156600" y="199566"/>
                      <a:pt x="289763" y="327047"/>
                      <a:pt x="292781" y="483823"/>
                    </a:cubicBezTo>
                    <a:cubicBezTo>
                      <a:pt x="292781" y="485066"/>
                      <a:pt x="292781" y="489150"/>
                      <a:pt x="292781" y="492168"/>
                    </a:cubicBezTo>
                    <a:cubicBezTo>
                      <a:pt x="152871" y="547564"/>
                      <a:pt x="46163" y="669540"/>
                      <a:pt x="12073" y="819215"/>
                    </a:cubicBezTo>
                    <a:lnTo>
                      <a:pt x="11541" y="821523"/>
                    </a:lnTo>
                    <a:cubicBezTo>
                      <a:pt x="10475" y="826140"/>
                      <a:pt x="9588" y="830755"/>
                      <a:pt x="8700" y="835372"/>
                    </a:cubicBezTo>
                    <a:lnTo>
                      <a:pt x="7812" y="839988"/>
                    </a:lnTo>
                    <a:cubicBezTo>
                      <a:pt x="6569" y="846913"/>
                      <a:pt x="5504" y="854014"/>
                      <a:pt x="4616" y="861117"/>
                    </a:cubicBezTo>
                    <a:cubicBezTo>
                      <a:pt x="4261" y="863425"/>
                      <a:pt x="3906" y="865733"/>
                      <a:pt x="3728" y="868219"/>
                    </a:cubicBezTo>
                    <a:lnTo>
                      <a:pt x="3728" y="868751"/>
                    </a:lnTo>
                    <a:cubicBezTo>
                      <a:pt x="1776" y="885263"/>
                      <a:pt x="710" y="902131"/>
                      <a:pt x="533" y="918998"/>
                    </a:cubicBezTo>
                    <a:lnTo>
                      <a:pt x="533" y="918998"/>
                    </a:lnTo>
                    <a:lnTo>
                      <a:pt x="6924" y="918998"/>
                    </a:lnTo>
                    <a:lnTo>
                      <a:pt x="6924" y="918998"/>
                    </a:lnTo>
                    <a:cubicBezTo>
                      <a:pt x="6924" y="915092"/>
                      <a:pt x="7102" y="911186"/>
                      <a:pt x="7280" y="907457"/>
                    </a:cubicBezTo>
                    <a:cubicBezTo>
                      <a:pt x="7457" y="904439"/>
                      <a:pt x="7457" y="901420"/>
                      <a:pt x="7635" y="898402"/>
                    </a:cubicBezTo>
                    <a:cubicBezTo>
                      <a:pt x="7989" y="892188"/>
                      <a:pt x="8522" y="886151"/>
                      <a:pt x="9055" y="879937"/>
                    </a:cubicBezTo>
                    <a:lnTo>
                      <a:pt x="9410" y="875853"/>
                    </a:lnTo>
                    <a:cubicBezTo>
                      <a:pt x="33024" y="646636"/>
                      <a:pt x="226732" y="467134"/>
                      <a:pt x="461454" y="467134"/>
                    </a:cubicBezTo>
                    <a:lnTo>
                      <a:pt x="466426" y="467311"/>
                    </a:lnTo>
                    <a:lnTo>
                      <a:pt x="466426" y="460209"/>
                    </a:lnTo>
                    <a:lnTo>
                      <a:pt x="464650" y="460209"/>
                    </a:lnTo>
                    <a:lnTo>
                      <a:pt x="464650" y="456835"/>
                    </a:lnTo>
                    <a:cubicBezTo>
                      <a:pt x="464828" y="446360"/>
                      <a:pt x="465360" y="436240"/>
                      <a:pt x="466249" y="425942"/>
                    </a:cubicBezTo>
                    <a:lnTo>
                      <a:pt x="466249" y="375162"/>
                    </a:lnTo>
                    <a:cubicBezTo>
                      <a:pt x="464295" y="385816"/>
                      <a:pt x="462520" y="396469"/>
                      <a:pt x="461277" y="407477"/>
                    </a:cubicBezTo>
                    <a:cubicBezTo>
                      <a:pt x="440681" y="236319"/>
                      <a:pt x="326693" y="93391"/>
                      <a:pt x="171691" y="32314"/>
                    </a:cubicBezTo>
                    <a:close/>
                  </a:path>
                </a:pathLst>
              </a:custGeom>
              <a:grpFill/>
              <a:ln w="10769" cap="flat">
                <a:noFill/>
                <a:prstDash val="solid"/>
                <a:miter/>
              </a:ln>
            </p:spPr>
            <p:txBody>
              <a:bodyPr rtlCol="0" anchor="ctr"/>
              <a:lstStyle/>
              <a:p>
                <a:endParaRPr lang="en-US" dirty="0"/>
              </a:p>
            </p:txBody>
          </p:sp>
          <p:sp>
            <p:nvSpPr>
              <p:cNvPr id="1435" name="Freeform: Shape 1434">
                <a:extLst>
                  <a:ext uri="{FF2B5EF4-FFF2-40B4-BE49-F238E27FC236}">
                    <a16:creationId xmlns:a16="http://schemas.microsoft.com/office/drawing/2014/main" id="{B3611628-6C35-4BEB-9BC7-AD4FA11AB6BE}"/>
                  </a:ext>
                </a:extLst>
              </p:cNvPr>
              <p:cNvSpPr/>
              <p:nvPr/>
            </p:nvSpPr>
            <p:spPr>
              <a:xfrm>
                <a:off x="5189987" y="7442890"/>
                <a:ext cx="342850" cy="318879"/>
              </a:xfrm>
              <a:custGeom>
                <a:avLst/>
                <a:gdLst>
                  <a:gd name="connsiteX0" fmla="*/ 100672 w 342850"/>
                  <a:gd name="connsiteY0" fmla="*/ 97297 h 318879"/>
                  <a:gd name="connsiteX1" fmla="*/ 0 w 342850"/>
                  <a:gd name="connsiteY1" fmla="*/ 318879 h 318879"/>
                  <a:gd name="connsiteX2" fmla="*/ 6392 w 342850"/>
                  <a:gd name="connsiteY2" fmla="*/ 318879 h 318879"/>
                  <a:gd name="connsiteX3" fmla="*/ 6392 w 342850"/>
                  <a:gd name="connsiteY3" fmla="*/ 318879 h 318879"/>
                  <a:gd name="connsiteX4" fmla="*/ 105110 w 342850"/>
                  <a:gd name="connsiteY4" fmla="*/ 101913 h 318879"/>
                  <a:gd name="connsiteX5" fmla="*/ 337879 w 342850"/>
                  <a:gd name="connsiteY5" fmla="*/ 6392 h 318879"/>
                  <a:gd name="connsiteX6" fmla="*/ 342851 w 342850"/>
                  <a:gd name="connsiteY6" fmla="*/ 6569 h 318879"/>
                  <a:gd name="connsiteX7" fmla="*/ 342851 w 342850"/>
                  <a:gd name="connsiteY7" fmla="*/ 177 h 318879"/>
                  <a:gd name="connsiteX8" fmla="*/ 337879 w 342850"/>
                  <a:gd name="connsiteY8" fmla="*/ 0 h 318879"/>
                  <a:gd name="connsiteX9" fmla="*/ 100672 w 342850"/>
                  <a:gd name="connsiteY9"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850" h="318879">
                    <a:moveTo>
                      <a:pt x="100672" y="97297"/>
                    </a:moveTo>
                    <a:cubicBezTo>
                      <a:pt x="40482" y="156599"/>
                      <a:pt x="4971" y="234898"/>
                      <a:pt x="0" y="318879"/>
                    </a:cubicBezTo>
                    <a:lnTo>
                      <a:pt x="6392" y="318879"/>
                    </a:lnTo>
                    <a:lnTo>
                      <a:pt x="6392" y="318879"/>
                    </a:lnTo>
                    <a:cubicBezTo>
                      <a:pt x="11364" y="236674"/>
                      <a:pt x="46163" y="159972"/>
                      <a:pt x="105110" y="101913"/>
                    </a:cubicBezTo>
                    <a:cubicBezTo>
                      <a:pt x="167608" y="40304"/>
                      <a:pt x="250347" y="6392"/>
                      <a:pt x="337879" y="6392"/>
                    </a:cubicBezTo>
                    <a:lnTo>
                      <a:pt x="342851" y="6569"/>
                    </a:lnTo>
                    <a:lnTo>
                      <a:pt x="342851" y="177"/>
                    </a:lnTo>
                    <a:lnTo>
                      <a:pt x="337879" y="0"/>
                    </a:lnTo>
                    <a:cubicBezTo>
                      <a:pt x="248749" y="0"/>
                      <a:pt x="164412" y="34622"/>
                      <a:pt x="100672" y="97297"/>
                    </a:cubicBezTo>
                    <a:close/>
                  </a:path>
                </a:pathLst>
              </a:custGeom>
              <a:grpFill/>
              <a:ln w="10769" cap="flat">
                <a:noFill/>
                <a:prstDash val="solid"/>
                <a:miter/>
              </a:ln>
            </p:spPr>
            <p:txBody>
              <a:bodyPr rtlCol="0" anchor="ctr"/>
              <a:lstStyle/>
              <a:p>
                <a:endParaRPr lang="en-US" dirty="0"/>
              </a:p>
            </p:txBody>
          </p:sp>
          <p:sp>
            <p:nvSpPr>
              <p:cNvPr id="1436" name="Freeform: Shape 1435">
                <a:extLst>
                  <a:ext uri="{FF2B5EF4-FFF2-40B4-BE49-F238E27FC236}">
                    <a16:creationId xmlns:a16="http://schemas.microsoft.com/office/drawing/2014/main" id="{0620C90F-EAA8-4132-A54B-A2BEF37246CF}"/>
                  </a:ext>
                </a:extLst>
              </p:cNvPr>
              <p:cNvSpPr/>
              <p:nvPr/>
            </p:nvSpPr>
            <p:spPr>
              <a:xfrm>
                <a:off x="5233842" y="7494556"/>
                <a:ext cx="298995" cy="267212"/>
              </a:xfrm>
              <a:custGeom>
                <a:avLst/>
                <a:gdLst>
                  <a:gd name="connsiteX0" fmla="*/ 0 w 298995"/>
                  <a:gd name="connsiteY0" fmla="*/ 267213 h 267212"/>
                  <a:gd name="connsiteX1" fmla="*/ 6392 w 298995"/>
                  <a:gd name="connsiteY1" fmla="*/ 267213 h 267212"/>
                  <a:gd name="connsiteX2" fmla="*/ 6392 w 298995"/>
                  <a:gd name="connsiteY2" fmla="*/ 267213 h 267212"/>
                  <a:gd name="connsiteX3" fmla="*/ 294024 w 298995"/>
                  <a:gd name="connsiteY3" fmla="*/ 6392 h 267212"/>
                  <a:gd name="connsiteX4" fmla="*/ 298995 w 298995"/>
                  <a:gd name="connsiteY4" fmla="*/ 6570 h 267212"/>
                  <a:gd name="connsiteX5" fmla="*/ 298995 w 298995"/>
                  <a:gd name="connsiteY5" fmla="*/ 178 h 267212"/>
                  <a:gd name="connsiteX6" fmla="*/ 294024 w 298995"/>
                  <a:gd name="connsiteY6" fmla="*/ 0 h 267212"/>
                  <a:gd name="connsiteX7" fmla="*/ 0 w 298995"/>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995" h="267212">
                    <a:moveTo>
                      <a:pt x="0" y="267213"/>
                    </a:moveTo>
                    <a:lnTo>
                      <a:pt x="6392" y="267213"/>
                    </a:lnTo>
                    <a:lnTo>
                      <a:pt x="6392" y="267213"/>
                    </a:lnTo>
                    <a:cubicBezTo>
                      <a:pt x="21306" y="121445"/>
                      <a:pt x="145592" y="6392"/>
                      <a:pt x="294024" y="6392"/>
                    </a:cubicBezTo>
                    <a:lnTo>
                      <a:pt x="298995" y="6570"/>
                    </a:lnTo>
                    <a:lnTo>
                      <a:pt x="298995" y="178"/>
                    </a:lnTo>
                    <a:lnTo>
                      <a:pt x="294024" y="0"/>
                    </a:lnTo>
                    <a:cubicBezTo>
                      <a:pt x="142041" y="0"/>
                      <a:pt x="14736" y="117893"/>
                      <a:pt x="0" y="267213"/>
                    </a:cubicBezTo>
                    <a:close/>
                  </a:path>
                </a:pathLst>
              </a:custGeom>
              <a:grpFill/>
              <a:ln w="10769" cap="flat">
                <a:noFill/>
                <a:prstDash val="solid"/>
                <a:miter/>
              </a:ln>
            </p:spPr>
            <p:txBody>
              <a:bodyPr rtlCol="0" anchor="ctr"/>
              <a:lstStyle/>
              <a:p>
                <a:endParaRPr lang="en-US" dirty="0"/>
              </a:p>
            </p:txBody>
          </p:sp>
          <p:sp>
            <p:nvSpPr>
              <p:cNvPr id="1437" name="Freeform: Shape 1436">
                <a:extLst>
                  <a:ext uri="{FF2B5EF4-FFF2-40B4-BE49-F238E27FC236}">
                    <a16:creationId xmlns:a16="http://schemas.microsoft.com/office/drawing/2014/main" id="{C01845A7-3A2A-4DA8-9CD1-1929876EB5AC}"/>
                  </a:ext>
                </a:extLst>
              </p:cNvPr>
              <p:cNvSpPr/>
              <p:nvPr/>
            </p:nvSpPr>
            <p:spPr>
              <a:xfrm>
                <a:off x="5067477" y="7761592"/>
                <a:ext cx="375342" cy="190333"/>
              </a:xfrm>
              <a:custGeom>
                <a:avLst/>
                <a:gdLst>
                  <a:gd name="connsiteX0" fmla="*/ 171159 w 375342"/>
                  <a:gd name="connsiteY0" fmla="*/ 32314 h 190333"/>
                  <a:gd name="connsiteX1" fmla="*/ 171159 w 375342"/>
                  <a:gd name="connsiteY1" fmla="*/ 23614 h 190333"/>
                  <a:gd name="connsiteX2" fmla="*/ 172579 w 375342"/>
                  <a:gd name="connsiteY2" fmla="*/ 178 h 190333"/>
                  <a:gd name="connsiteX3" fmla="*/ 166187 w 375342"/>
                  <a:gd name="connsiteY3" fmla="*/ 178 h 190333"/>
                  <a:gd name="connsiteX4" fmla="*/ 166187 w 375342"/>
                  <a:gd name="connsiteY4" fmla="*/ 178 h 190333"/>
                  <a:gd name="connsiteX5" fmla="*/ 164767 w 375342"/>
                  <a:gd name="connsiteY5" fmla="*/ 23437 h 190333"/>
                  <a:gd name="connsiteX6" fmla="*/ 164767 w 375342"/>
                  <a:gd name="connsiteY6" fmla="*/ 29828 h 190333"/>
                  <a:gd name="connsiteX7" fmla="*/ 128192 w 375342"/>
                  <a:gd name="connsiteY7" fmla="*/ 17755 h 190333"/>
                  <a:gd name="connsiteX8" fmla="*/ 128192 w 375342"/>
                  <a:gd name="connsiteY8" fmla="*/ 14204 h 190333"/>
                  <a:gd name="connsiteX9" fmla="*/ 128724 w 375342"/>
                  <a:gd name="connsiteY9" fmla="*/ 0 h 190333"/>
                  <a:gd name="connsiteX10" fmla="*/ 122332 w 375342"/>
                  <a:gd name="connsiteY10" fmla="*/ 0 h 190333"/>
                  <a:gd name="connsiteX11" fmla="*/ 121800 w 375342"/>
                  <a:gd name="connsiteY11" fmla="*/ 14027 h 190333"/>
                  <a:gd name="connsiteX12" fmla="*/ 121800 w 375342"/>
                  <a:gd name="connsiteY12" fmla="*/ 15802 h 190333"/>
                  <a:gd name="connsiteX13" fmla="*/ 88243 w 375342"/>
                  <a:gd name="connsiteY13" fmla="*/ 8167 h 190333"/>
                  <a:gd name="connsiteX14" fmla="*/ 88598 w 375342"/>
                  <a:gd name="connsiteY14" fmla="*/ 0 h 190333"/>
                  <a:gd name="connsiteX15" fmla="*/ 82206 w 375342"/>
                  <a:gd name="connsiteY15" fmla="*/ 0 h 190333"/>
                  <a:gd name="connsiteX16" fmla="*/ 82206 w 375342"/>
                  <a:gd name="connsiteY16" fmla="*/ 0 h 190333"/>
                  <a:gd name="connsiteX17" fmla="*/ 82028 w 375342"/>
                  <a:gd name="connsiteY17" fmla="*/ 7102 h 190333"/>
                  <a:gd name="connsiteX18" fmla="*/ 43677 w 375342"/>
                  <a:gd name="connsiteY18" fmla="*/ 2131 h 190333"/>
                  <a:gd name="connsiteX19" fmla="*/ 43855 w 375342"/>
                  <a:gd name="connsiteY19" fmla="*/ 178 h 190333"/>
                  <a:gd name="connsiteX20" fmla="*/ 37463 w 375342"/>
                  <a:gd name="connsiteY20" fmla="*/ 178 h 190333"/>
                  <a:gd name="connsiteX21" fmla="*/ 37463 w 375342"/>
                  <a:gd name="connsiteY21" fmla="*/ 178 h 190333"/>
                  <a:gd name="connsiteX22" fmla="*/ 37463 w 375342"/>
                  <a:gd name="connsiteY22" fmla="*/ 1598 h 190333"/>
                  <a:gd name="connsiteX23" fmla="*/ 6392 w 375342"/>
                  <a:gd name="connsiteY23" fmla="*/ 178 h 190333"/>
                  <a:gd name="connsiteX24" fmla="*/ 6392 w 375342"/>
                  <a:gd name="connsiteY24" fmla="*/ 0 h 190333"/>
                  <a:gd name="connsiteX25" fmla="*/ 0 w 375342"/>
                  <a:gd name="connsiteY25" fmla="*/ 0 h 190333"/>
                  <a:gd name="connsiteX26" fmla="*/ 0 w 375342"/>
                  <a:gd name="connsiteY26" fmla="*/ 3373 h 190333"/>
                  <a:gd name="connsiteX27" fmla="*/ 0 w 375342"/>
                  <a:gd name="connsiteY27" fmla="*/ 8345 h 190333"/>
                  <a:gd name="connsiteX28" fmla="*/ 3196 w 375342"/>
                  <a:gd name="connsiteY28" fmla="*/ 8345 h 190333"/>
                  <a:gd name="connsiteX29" fmla="*/ 366287 w 375342"/>
                  <a:gd name="connsiteY29" fmla="*/ 190333 h 190333"/>
                  <a:gd name="connsiteX30" fmla="*/ 375342 w 375342"/>
                  <a:gd name="connsiteY30" fmla="*/ 190333 h 190333"/>
                  <a:gd name="connsiteX31" fmla="*/ 171159 w 375342"/>
                  <a:gd name="connsiteY31"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5342" h="190333">
                    <a:moveTo>
                      <a:pt x="171159" y="32314"/>
                    </a:moveTo>
                    <a:cubicBezTo>
                      <a:pt x="171159" y="29118"/>
                      <a:pt x="171159" y="24857"/>
                      <a:pt x="171159" y="23614"/>
                    </a:cubicBezTo>
                    <a:cubicBezTo>
                      <a:pt x="171336" y="15802"/>
                      <a:pt x="171869" y="7990"/>
                      <a:pt x="172579" y="178"/>
                    </a:cubicBezTo>
                    <a:lnTo>
                      <a:pt x="166187" y="178"/>
                    </a:lnTo>
                    <a:lnTo>
                      <a:pt x="166187" y="178"/>
                    </a:lnTo>
                    <a:cubicBezTo>
                      <a:pt x="165477" y="7812"/>
                      <a:pt x="164945" y="15624"/>
                      <a:pt x="164767" y="23437"/>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cubicBezTo>
                      <a:pt x="121977"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7" y="2131"/>
                    </a:cubicBezTo>
                    <a:lnTo>
                      <a:pt x="43855" y="178"/>
                    </a:lnTo>
                    <a:lnTo>
                      <a:pt x="37463" y="178"/>
                    </a:lnTo>
                    <a:lnTo>
                      <a:pt x="37463" y="178"/>
                    </a:lnTo>
                    <a:lnTo>
                      <a:pt x="37463" y="1598"/>
                    </a:lnTo>
                    <a:cubicBezTo>
                      <a:pt x="27165" y="888"/>
                      <a:pt x="16867" y="355"/>
                      <a:pt x="6392" y="178"/>
                    </a:cubicBezTo>
                    <a:lnTo>
                      <a:pt x="6392" y="0"/>
                    </a:lnTo>
                    <a:lnTo>
                      <a:pt x="0" y="0"/>
                    </a:lnTo>
                    <a:lnTo>
                      <a:pt x="0" y="3373"/>
                    </a:lnTo>
                    <a:lnTo>
                      <a:pt x="0" y="8345"/>
                    </a:lnTo>
                    <a:lnTo>
                      <a:pt x="3196" y="8345"/>
                    </a:lnTo>
                    <a:cubicBezTo>
                      <a:pt x="151451" y="8345"/>
                      <a:pt x="283193" y="79897"/>
                      <a:pt x="366287" y="190333"/>
                    </a:cubicBezTo>
                    <a:lnTo>
                      <a:pt x="375342" y="190333"/>
                    </a:lnTo>
                    <a:cubicBezTo>
                      <a:pt x="323498" y="120202"/>
                      <a:pt x="253188" y="64628"/>
                      <a:pt x="171159" y="32314"/>
                    </a:cubicBezTo>
                    <a:close/>
                  </a:path>
                </a:pathLst>
              </a:custGeom>
              <a:grpFill/>
              <a:ln w="10769" cap="flat">
                <a:noFill/>
                <a:prstDash val="solid"/>
                <a:miter/>
              </a:ln>
            </p:spPr>
            <p:txBody>
              <a:bodyPr rtlCol="0" anchor="ctr"/>
              <a:lstStyle/>
              <a:p>
                <a:endParaRPr lang="en-US" dirty="0"/>
              </a:p>
            </p:txBody>
          </p:sp>
          <p:sp>
            <p:nvSpPr>
              <p:cNvPr id="1438" name="Freeform: Shape 1437">
                <a:extLst>
                  <a:ext uri="{FF2B5EF4-FFF2-40B4-BE49-F238E27FC236}">
                    <a16:creationId xmlns:a16="http://schemas.microsoft.com/office/drawing/2014/main" id="{EBAFD58C-BBE7-43A3-8151-B34D469974BA}"/>
                  </a:ext>
                </a:extLst>
              </p:cNvPr>
              <p:cNvSpPr/>
              <p:nvPr/>
            </p:nvSpPr>
            <p:spPr>
              <a:xfrm>
                <a:off x="5066589" y="7809530"/>
                <a:ext cx="319769" cy="142394"/>
              </a:xfrm>
              <a:custGeom>
                <a:avLst/>
                <a:gdLst>
                  <a:gd name="connsiteX0" fmla="*/ 0 w 319769"/>
                  <a:gd name="connsiteY0" fmla="*/ 0 h 142394"/>
                  <a:gd name="connsiteX1" fmla="*/ 0 w 319769"/>
                  <a:gd name="connsiteY1" fmla="*/ 6392 h 142394"/>
                  <a:gd name="connsiteX2" fmla="*/ 294557 w 319769"/>
                  <a:gd name="connsiteY2" fmla="*/ 124995 h 142394"/>
                  <a:gd name="connsiteX3" fmla="*/ 310892 w 319769"/>
                  <a:gd name="connsiteY3" fmla="*/ 142395 h 142394"/>
                  <a:gd name="connsiteX4" fmla="*/ 319769 w 319769"/>
                  <a:gd name="connsiteY4" fmla="*/ 142395 h 142394"/>
                  <a:gd name="connsiteX5" fmla="*/ 299173 w 319769"/>
                  <a:gd name="connsiteY5" fmla="*/ 120201 h 142394"/>
                  <a:gd name="connsiteX6" fmla="*/ 0 w 319769"/>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4">
                    <a:moveTo>
                      <a:pt x="0" y="0"/>
                    </a:moveTo>
                    <a:lnTo>
                      <a:pt x="0" y="6392"/>
                    </a:lnTo>
                    <a:cubicBezTo>
                      <a:pt x="109371" y="6392"/>
                      <a:pt x="216257" y="48471"/>
                      <a:pt x="294557" y="124995"/>
                    </a:cubicBezTo>
                    <a:cubicBezTo>
                      <a:pt x="300238" y="130499"/>
                      <a:pt x="305388" y="136536"/>
                      <a:pt x="310892" y="142395"/>
                    </a:cubicBezTo>
                    <a:lnTo>
                      <a:pt x="319769" y="142395"/>
                    </a:lnTo>
                    <a:cubicBezTo>
                      <a:pt x="313022" y="134938"/>
                      <a:pt x="306453" y="127303"/>
                      <a:pt x="299173" y="120201"/>
                    </a:cubicBezTo>
                    <a:cubicBezTo>
                      <a:pt x="219631" y="42790"/>
                      <a:pt x="110969" y="0"/>
                      <a:pt x="0" y="0"/>
                    </a:cubicBezTo>
                    <a:close/>
                  </a:path>
                </a:pathLst>
              </a:custGeom>
              <a:grpFill/>
              <a:ln w="10769" cap="flat">
                <a:noFill/>
                <a:prstDash val="solid"/>
                <a:miter/>
              </a:ln>
            </p:spPr>
            <p:txBody>
              <a:bodyPr rtlCol="0" anchor="ctr"/>
              <a:lstStyle/>
              <a:p>
                <a:endParaRPr lang="en-US" dirty="0"/>
              </a:p>
            </p:txBody>
          </p:sp>
          <p:sp>
            <p:nvSpPr>
              <p:cNvPr id="1439" name="Freeform: Shape 1438">
                <a:extLst>
                  <a:ext uri="{FF2B5EF4-FFF2-40B4-BE49-F238E27FC236}">
                    <a16:creationId xmlns:a16="http://schemas.microsoft.com/office/drawing/2014/main" id="{451C4FC9-6017-442B-BB7D-AC40E7B25049}"/>
                  </a:ext>
                </a:extLst>
              </p:cNvPr>
              <p:cNvSpPr/>
              <p:nvPr/>
            </p:nvSpPr>
            <p:spPr>
              <a:xfrm>
                <a:off x="5066767" y="7903454"/>
                <a:ext cx="176840" cy="48648"/>
              </a:xfrm>
              <a:custGeom>
                <a:avLst/>
                <a:gdLst>
                  <a:gd name="connsiteX0" fmla="*/ 0 w 176840"/>
                  <a:gd name="connsiteY0" fmla="*/ 6392 h 48648"/>
                  <a:gd name="connsiteX1" fmla="*/ 161394 w 176840"/>
                  <a:gd name="connsiteY1" fmla="*/ 48648 h 48648"/>
                  <a:gd name="connsiteX2" fmla="*/ 176840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0" y="6392"/>
                    </a:moveTo>
                    <a:cubicBezTo>
                      <a:pt x="58059" y="6392"/>
                      <a:pt x="113100" y="21838"/>
                      <a:pt x="161394" y="48648"/>
                    </a:cubicBezTo>
                    <a:lnTo>
                      <a:pt x="176840"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440" name="Freeform: Shape 1439">
                <a:extLst>
                  <a:ext uri="{FF2B5EF4-FFF2-40B4-BE49-F238E27FC236}">
                    <a16:creationId xmlns:a16="http://schemas.microsoft.com/office/drawing/2014/main" id="{E7A53361-71C5-43C7-B913-BE13A64B171F}"/>
                  </a:ext>
                </a:extLst>
              </p:cNvPr>
              <p:cNvSpPr/>
              <p:nvPr/>
            </p:nvSpPr>
            <p:spPr>
              <a:xfrm>
                <a:off x="5066589" y="7854628"/>
                <a:ext cx="253543" cy="97474"/>
              </a:xfrm>
              <a:custGeom>
                <a:avLst/>
                <a:gdLst>
                  <a:gd name="connsiteX0" fmla="*/ 178 w 253543"/>
                  <a:gd name="connsiteY0" fmla="*/ 6569 h 97474"/>
                  <a:gd name="connsiteX1" fmla="*/ 243955 w 253543"/>
                  <a:gd name="connsiteY1" fmla="*/ 97475 h 97474"/>
                  <a:gd name="connsiteX2" fmla="*/ 253543 w 253543"/>
                  <a:gd name="connsiteY2" fmla="*/ 97475 h 97474"/>
                  <a:gd name="connsiteX3" fmla="*/ 0 w 253543"/>
                  <a:gd name="connsiteY3" fmla="*/ 0 h 97474"/>
                  <a:gd name="connsiteX4" fmla="*/ 0 w 253543"/>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3" h="97474">
                    <a:moveTo>
                      <a:pt x="178" y="6569"/>
                    </a:moveTo>
                    <a:cubicBezTo>
                      <a:pt x="92682" y="6569"/>
                      <a:pt x="177906" y="41014"/>
                      <a:pt x="243955" y="97475"/>
                    </a:cubicBezTo>
                    <a:lnTo>
                      <a:pt x="253543" y="97475"/>
                    </a:lnTo>
                    <a:cubicBezTo>
                      <a:pt x="185719" y="37108"/>
                      <a:pt x="96765" y="0"/>
                      <a:pt x="0" y="0"/>
                    </a:cubicBezTo>
                    <a:lnTo>
                      <a:pt x="0" y="6569"/>
                    </a:lnTo>
                    <a:close/>
                  </a:path>
                </a:pathLst>
              </a:custGeom>
              <a:grpFill/>
              <a:ln w="10769" cap="flat">
                <a:noFill/>
                <a:prstDash val="solid"/>
                <a:miter/>
              </a:ln>
            </p:spPr>
            <p:txBody>
              <a:bodyPr rtlCol="0" anchor="ctr"/>
              <a:lstStyle/>
              <a:p>
                <a:endParaRPr lang="en-US" dirty="0"/>
              </a:p>
            </p:txBody>
          </p:sp>
          <p:sp>
            <p:nvSpPr>
              <p:cNvPr id="1441" name="Freeform: Shape 1440">
                <a:extLst>
                  <a:ext uri="{FF2B5EF4-FFF2-40B4-BE49-F238E27FC236}">
                    <a16:creationId xmlns:a16="http://schemas.microsoft.com/office/drawing/2014/main" id="{948A0BF7-A14C-40DB-93A4-BBA00D31F87C}"/>
                  </a:ext>
                </a:extLst>
              </p:cNvPr>
              <p:cNvSpPr/>
              <p:nvPr/>
            </p:nvSpPr>
            <p:spPr>
              <a:xfrm>
                <a:off x="4311289" y="3818564"/>
                <a:ext cx="588225" cy="267212"/>
              </a:xfrm>
              <a:custGeom>
                <a:avLst/>
                <a:gdLst>
                  <a:gd name="connsiteX0" fmla="*/ 294202 w 588225"/>
                  <a:gd name="connsiteY0" fmla="*/ 0 h 267212"/>
                  <a:gd name="connsiteX1" fmla="*/ 0 w 588225"/>
                  <a:gd name="connsiteY1" fmla="*/ 267212 h 267212"/>
                  <a:gd name="connsiteX2" fmla="*/ 177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2"/>
                    </a:cubicBezTo>
                    <a:lnTo>
                      <a:pt x="177" y="267212"/>
                    </a:lnTo>
                    <a:lnTo>
                      <a:pt x="6392" y="267212"/>
                    </a:lnTo>
                    <a:cubicBezTo>
                      <a:pt x="21306" y="121444"/>
                      <a:pt x="145592" y="6392"/>
                      <a:pt x="294202" y="6392"/>
                    </a:cubicBezTo>
                    <a:cubicBezTo>
                      <a:pt x="442634" y="6392"/>
                      <a:pt x="567097" y="121444"/>
                      <a:pt x="581834" y="267212"/>
                    </a:cubicBezTo>
                    <a:lnTo>
                      <a:pt x="588048" y="267212"/>
                    </a:lnTo>
                    <a:lnTo>
                      <a:pt x="588226" y="267212"/>
                    </a:lnTo>
                    <a:cubicBezTo>
                      <a:pt x="573489" y="117715"/>
                      <a:pt x="446185" y="0"/>
                      <a:pt x="294202" y="0"/>
                    </a:cubicBezTo>
                    <a:close/>
                  </a:path>
                </a:pathLst>
              </a:custGeom>
              <a:grpFill/>
              <a:ln w="10769" cap="flat">
                <a:noFill/>
                <a:prstDash val="solid"/>
                <a:miter/>
              </a:ln>
            </p:spPr>
            <p:txBody>
              <a:bodyPr rtlCol="0" anchor="ctr"/>
              <a:lstStyle/>
              <a:p>
                <a:endParaRPr lang="en-US" dirty="0"/>
              </a:p>
            </p:txBody>
          </p:sp>
          <p:sp>
            <p:nvSpPr>
              <p:cNvPr id="1442" name="Freeform: Shape 1441">
                <a:extLst>
                  <a:ext uri="{FF2B5EF4-FFF2-40B4-BE49-F238E27FC236}">
                    <a16:creationId xmlns:a16="http://schemas.microsoft.com/office/drawing/2014/main" id="{BC1976C4-C096-42AF-8750-8FBB248322DF}"/>
                  </a:ext>
                </a:extLst>
              </p:cNvPr>
              <p:cNvSpPr/>
              <p:nvPr/>
            </p:nvSpPr>
            <p:spPr>
              <a:xfrm>
                <a:off x="4182031" y="3674216"/>
                <a:ext cx="846739" cy="411738"/>
              </a:xfrm>
              <a:custGeom>
                <a:avLst/>
                <a:gdLst>
                  <a:gd name="connsiteX0" fmla="*/ 0 w 846739"/>
                  <a:gd name="connsiteY0" fmla="*/ 411560 h 411738"/>
                  <a:gd name="connsiteX1" fmla="*/ 0 w 846739"/>
                  <a:gd name="connsiteY1" fmla="*/ 411560 h 411738"/>
                  <a:gd name="connsiteX2" fmla="*/ 6392 w 846739"/>
                  <a:gd name="connsiteY2" fmla="*/ 411560 h 411738"/>
                  <a:gd name="connsiteX3" fmla="*/ 423281 w 846739"/>
                  <a:gd name="connsiteY3" fmla="*/ 5327 h 411738"/>
                  <a:gd name="connsiteX4" fmla="*/ 714287 w 846739"/>
                  <a:gd name="connsiteY4" fmla="*/ 123930 h 411738"/>
                  <a:gd name="connsiteX5" fmla="*/ 840348 w 846739"/>
                  <a:gd name="connsiteY5" fmla="*/ 411560 h 411738"/>
                  <a:gd name="connsiteX6" fmla="*/ 840348 w 846739"/>
                  <a:gd name="connsiteY6" fmla="*/ 411738 h 411738"/>
                  <a:gd name="connsiteX7" fmla="*/ 846740 w 846739"/>
                  <a:gd name="connsiteY7" fmla="*/ 411738 h 411738"/>
                  <a:gd name="connsiteX8" fmla="*/ 846740 w 846739"/>
                  <a:gd name="connsiteY8" fmla="*/ 411738 h 411738"/>
                  <a:gd name="connsiteX9" fmla="*/ 846740 w 846739"/>
                  <a:gd name="connsiteY9" fmla="*/ 411383 h 411738"/>
                  <a:gd name="connsiteX10" fmla="*/ 718726 w 846739"/>
                  <a:gd name="connsiteY10" fmla="*/ 119314 h 411738"/>
                  <a:gd name="connsiteX11" fmla="*/ 446185 w 846739"/>
                  <a:gd name="connsiteY11" fmla="*/ 0 h 411738"/>
                  <a:gd name="connsiteX12" fmla="*/ 401620 w 846739"/>
                  <a:gd name="connsiteY12" fmla="*/ 0 h 411738"/>
                  <a:gd name="connsiteX13" fmla="*/ 0 w 846739"/>
                  <a:gd name="connsiteY13"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6739" h="411738">
                    <a:moveTo>
                      <a:pt x="0" y="411560"/>
                    </a:moveTo>
                    <a:lnTo>
                      <a:pt x="0" y="411560"/>
                    </a:lnTo>
                    <a:lnTo>
                      <a:pt x="6392" y="411560"/>
                    </a:lnTo>
                    <a:cubicBezTo>
                      <a:pt x="14382" y="186960"/>
                      <a:pt x="199922" y="5327"/>
                      <a:pt x="423281" y="5327"/>
                    </a:cubicBezTo>
                    <a:cubicBezTo>
                      <a:pt x="532653" y="5327"/>
                      <a:pt x="635810" y="47406"/>
                      <a:pt x="714287" y="123930"/>
                    </a:cubicBezTo>
                    <a:cubicBezTo>
                      <a:pt x="792410" y="200276"/>
                      <a:pt x="837152" y="302367"/>
                      <a:pt x="840348" y="411560"/>
                    </a:cubicBezTo>
                    <a:lnTo>
                      <a:pt x="840348" y="411738"/>
                    </a:lnTo>
                    <a:lnTo>
                      <a:pt x="846740" y="411738"/>
                    </a:lnTo>
                    <a:lnTo>
                      <a:pt x="846740" y="411738"/>
                    </a:lnTo>
                    <a:lnTo>
                      <a:pt x="846740" y="411383"/>
                    </a:lnTo>
                    <a:cubicBezTo>
                      <a:pt x="843544" y="300592"/>
                      <a:pt x="798091" y="196903"/>
                      <a:pt x="718726" y="119314"/>
                    </a:cubicBezTo>
                    <a:cubicBezTo>
                      <a:pt x="644687" y="47051"/>
                      <a:pt x="548632" y="5504"/>
                      <a:pt x="446185" y="0"/>
                    </a:cubicBezTo>
                    <a:lnTo>
                      <a:pt x="401620" y="0"/>
                    </a:lnTo>
                    <a:cubicBezTo>
                      <a:pt x="184653" y="11186"/>
                      <a:pt x="7812" y="190688"/>
                      <a:pt x="0" y="411560"/>
                    </a:cubicBezTo>
                    <a:close/>
                  </a:path>
                </a:pathLst>
              </a:custGeom>
              <a:grpFill/>
              <a:ln w="10769" cap="flat">
                <a:noFill/>
                <a:prstDash val="solid"/>
                <a:miter/>
              </a:ln>
            </p:spPr>
            <p:txBody>
              <a:bodyPr rtlCol="0" anchor="ctr"/>
              <a:lstStyle/>
              <a:p>
                <a:endParaRPr lang="en-US" dirty="0"/>
              </a:p>
            </p:txBody>
          </p:sp>
          <p:sp>
            <p:nvSpPr>
              <p:cNvPr id="1443" name="Freeform: Shape 1442">
                <a:extLst>
                  <a:ext uri="{FF2B5EF4-FFF2-40B4-BE49-F238E27FC236}">
                    <a16:creationId xmlns:a16="http://schemas.microsoft.com/office/drawing/2014/main" id="{16BCB377-31B6-461D-AE9A-F9886AC70FCA}"/>
                  </a:ext>
                </a:extLst>
              </p:cNvPr>
              <p:cNvSpPr/>
              <p:nvPr/>
            </p:nvSpPr>
            <p:spPr>
              <a:xfrm>
                <a:off x="3311500" y="3718071"/>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2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444" name="Freeform: Shape 1443">
                <a:extLst>
                  <a:ext uri="{FF2B5EF4-FFF2-40B4-BE49-F238E27FC236}">
                    <a16:creationId xmlns:a16="http://schemas.microsoft.com/office/drawing/2014/main" id="{5292C892-F1AC-4D6A-9B2B-409DBC9E9314}"/>
                  </a:ext>
                </a:extLst>
              </p:cNvPr>
              <p:cNvSpPr/>
              <p:nvPr/>
            </p:nvSpPr>
            <p:spPr>
              <a:xfrm>
                <a:off x="4227129" y="3718071"/>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1445" name="Freeform: Shape 1444">
                <a:extLst>
                  <a:ext uri="{FF2B5EF4-FFF2-40B4-BE49-F238E27FC236}">
                    <a16:creationId xmlns:a16="http://schemas.microsoft.com/office/drawing/2014/main" id="{7D4A8760-4CCD-4097-B970-957DF3435DA1}"/>
                  </a:ext>
                </a:extLst>
              </p:cNvPr>
              <p:cNvSpPr/>
              <p:nvPr/>
            </p:nvSpPr>
            <p:spPr>
              <a:xfrm>
                <a:off x="4267256" y="3766897"/>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1446" name="Freeform: Shape 1445">
                <a:extLst>
                  <a:ext uri="{FF2B5EF4-FFF2-40B4-BE49-F238E27FC236}">
                    <a16:creationId xmlns:a16="http://schemas.microsoft.com/office/drawing/2014/main" id="{63C54AA2-262D-4A16-AC05-EB9A577333EE}"/>
                  </a:ext>
                </a:extLst>
              </p:cNvPr>
              <p:cNvSpPr/>
              <p:nvPr/>
            </p:nvSpPr>
            <p:spPr>
              <a:xfrm>
                <a:off x="3266580" y="3674216"/>
                <a:ext cx="846739" cy="411738"/>
              </a:xfrm>
              <a:custGeom>
                <a:avLst/>
                <a:gdLst>
                  <a:gd name="connsiteX0" fmla="*/ 0 w 846739"/>
                  <a:gd name="connsiteY0" fmla="*/ 411560 h 411738"/>
                  <a:gd name="connsiteX1" fmla="*/ 6392 w 846739"/>
                  <a:gd name="connsiteY1" fmla="*/ 411560 h 411738"/>
                  <a:gd name="connsiteX2" fmla="*/ 423281 w 846739"/>
                  <a:gd name="connsiteY2" fmla="*/ 5327 h 411738"/>
                  <a:gd name="connsiteX3" fmla="*/ 714287 w 846739"/>
                  <a:gd name="connsiteY3" fmla="*/ 123930 h 411738"/>
                  <a:gd name="connsiteX4" fmla="*/ 840348 w 846739"/>
                  <a:gd name="connsiteY4" fmla="*/ 411560 h 411738"/>
                  <a:gd name="connsiteX5" fmla="*/ 840348 w 846739"/>
                  <a:gd name="connsiteY5" fmla="*/ 411738 h 411738"/>
                  <a:gd name="connsiteX6" fmla="*/ 846740 w 846739"/>
                  <a:gd name="connsiteY6" fmla="*/ 411738 h 411738"/>
                  <a:gd name="connsiteX7" fmla="*/ 846740 w 846739"/>
                  <a:gd name="connsiteY7" fmla="*/ 411383 h 411738"/>
                  <a:gd name="connsiteX8" fmla="*/ 718726 w 846739"/>
                  <a:gd name="connsiteY8" fmla="*/ 119314 h 411738"/>
                  <a:gd name="connsiteX9" fmla="*/ 446008 w 846739"/>
                  <a:gd name="connsiteY9" fmla="*/ 0 h 411738"/>
                  <a:gd name="connsiteX10" fmla="*/ 401442 w 846739"/>
                  <a:gd name="connsiteY10" fmla="*/ 0 h 411738"/>
                  <a:gd name="connsiteX11" fmla="*/ 0 w 846739"/>
                  <a:gd name="connsiteY11" fmla="*/ 41156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739" h="411738">
                    <a:moveTo>
                      <a:pt x="0" y="411560"/>
                    </a:moveTo>
                    <a:lnTo>
                      <a:pt x="6392" y="411560"/>
                    </a:lnTo>
                    <a:cubicBezTo>
                      <a:pt x="14382" y="186960"/>
                      <a:pt x="199922" y="5327"/>
                      <a:pt x="423281" y="5327"/>
                    </a:cubicBezTo>
                    <a:cubicBezTo>
                      <a:pt x="532652" y="5327"/>
                      <a:pt x="635987" y="47406"/>
                      <a:pt x="714287" y="123930"/>
                    </a:cubicBezTo>
                    <a:cubicBezTo>
                      <a:pt x="792409" y="200276"/>
                      <a:pt x="837152" y="302367"/>
                      <a:pt x="840348" y="411560"/>
                    </a:cubicBezTo>
                    <a:lnTo>
                      <a:pt x="840348" y="411738"/>
                    </a:lnTo>
                    <a:lnTo>
                      <a:pt x="846740" y="411738"/>
                    </a:lnTo>
                    <a:lnTo>
                      <a:pt x="846740" y="411383"/>
                    </a:lnTo>
                    <a:cubicBezTo>
                      <a:pt x="843544" y="300592"/>
                      <a:pt x="798091" y="196903"/>
                      <a:pt x="718726" y="119314"/>
                    </a:cubicBezTo>
                    <a:cubicBezTo>
                      <a:pt x="644687" y="47051"/>
                      <a:pt x="548632" y="5504"/>
                      <a:pt x="446008" y="0"/>
                    </a:cubicBezTo>
                    <a:lnTo>
                      <a:pt x="401442" y="0"/>
                    </a:lnTo>
                    <a:cubicBezTo>
                      <a:pt x="184653" y="11186"/>
                      <a:pt x="7635" y="190688"/>
                      <a:pt x="0" y="411560"/>
                    </a:cubicBezTo>
                    <a:close/>
                  </a:path>
                </a:pathLst>
              </a:custGeom>
              <a:grpFill/>
              <a:ln w="10769" cap="flat">
                <a:noFill/>
                <a:prstDash val="solid"/>
                <a:miter/>
              </a:ln>
            </p:spPr>
            <p:txBody>
              <a:bodyPr rtlCol="0" anchor="ctr"/>
              <a:lstStyle/>
              <a:p>
                <a:endParaRPr lang="en-US" dirty="0"/>
              </a:p>
            </p:txBody>
          </p:sp>
          <p:sp>
            <p:nvSpPr>
              <p:cNvPr id="1447" name="Freeform: Shape 1446">
                <a:extLst>
                  <a:ext uri="{FF2B5EF4-FFF2-40B4-BE49-F238E27FC236}">
                    <a16:creationId xmlns:a16="http://schemas.microsoft.com/office/drawing/2014/main" id="{1A39812D-3614-4D35-8D06-B79D83DF7705}"/>
                  </a:ext>
                </a:extLst>
              </p:cNvPr>
              <p:cNvSpPr/>
              <p:nvPr/>
            </p:nvSpPr>
            <p:spPr>
              <a:xfrm>
                <a:off x="5063216"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448" name="Freeform: Shape 1447">
                <a:extLst>
                  <a:ext uri="{FF2B5EF4-FFF2-40B4-BE49-F238E27FC236}">
                    <a16:creationId xmlns:a16="http://schemas.microsoft.com/office/drawing/2014/main" id="{B5DEC4A3-B0AB-4797-8F2F-8B8D58E8134E}"/>
                  </a:ext>
                </a:extLst>
              </p:cNvPr>
              <p:cNvSpPr/>
              <p:nvPr/>
            </p:nvSpPr>
            <p:spPr>
              <a:xfrm>
                <a:off x="4790676" y="3674572"/>
                <a:ext cx="275736" cy="411382"/>
              </a:xfrm>
              <a:custGeom>
                <a:avLst/>
                <a:gdLst>
                  <a:gd name="connsiteX0" fmla="*/ 266859 w 275736"/>
                  <a:gd name="connsiteY0" fmla="*/ 368238 h 411382"/>
                  <a:gd name="connsiteX1" fmla="*/ 267214 w 275736"/>
                  <a:gd name="connsiteY1" fmla="*/ 371789 h 411382"/>
                  <a:gd name="connsiteX2" fmla="*/ 268634 w 275736"/>
                  <a:gd name="connsiteY2" fmla="*/ 390787 h 411382"/>
                  <a:gd name="connsiteX3" fmla="*/ 268989 w 275736"/>
                  <a:gd name="connsiteY3" fmla="*/ 399309 h 411382"/>
                  <a:gd name="connsiteX4" fmla="*/ 269344 w 275736"/>
                  <a:gd name="connsiteY4" fmla="*/ 411383 h 411382"/>
                  <a:gd name="connsiteX5" fmla="*/ 269344 w 275736"/>
                  <a:gd name="connsiteY5" fmla="*/ 411383 h 411382"/>
                  <a:gd name="connsiteX6" fmla="*/ 275736 w 275736"/>
                  <a:gd name="connsiteY6" fmla="*/ 411383 h 411382"/>
                  <a:gd name="connsiteX7" fmla="*/ 272541 w 275736"/>
                  <a:gd name="connsiteY7" fmla="*/ 361136 h 411382"/>
                  <a:gd name="connsiteX8" fmla="*/ 272541 w 275736"/>
                  <a:gd name="connsiteY8" fmla="*/ 360604 h 411382"/>
                  <a:gd name="connsiteX9" fmla="*/ 271652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859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859" y="368238"/>
                    </a:moveTo>
                    <a:lnTo>
                      <a:pt x="267214" y="371789"/>
                    </a:lnTo>
                    <a:cubicBezTo>
                      <a:pt x="267746" y="378004"/>
                      <a:pt x="268279" y="384395"/>
                      <a:pt x="268634" y="390787"/>
                    </a:cubicBezTo>
                    <a:cubicBezTo>
                      <a:pt x="268812" y="393628"/>
                      <a:pt x="268812" y="396469"/>
                      <a:pt x="268989" y="399309"/>
                    </a:cubicBezTo>
                    <a:cubicBezTo>
                      <a:pt x="269167" y="403393"/>
                      <a:pt x="269167" y="407299"/>
                      <a:pt x="269344" y="411383"/>
                    </a:cubicBezTo>
                    <a:lnTo>
                      <a:pt x="269344" y="411383"/>
                    </a:lnTo>
                    <a:lnTo>
                      <a:pt x="275736" y="411383"/>
                    </a:lnTo>
                    <a:cubicBezTo>
                      <a:pt x="275559" y="394338"/>
                      <a:pt x="274493" y="377648"/>
                      <a:pt x="272541" y="361136"/>
                    </a:cubicBezTo>
                    <a:lnTo>
                      <a:pt x="272541" y="360604"/>
                    </a:lnTo>
                    <a:cubicBezTo>
                      <a:pt x="272185" y="358296"/>
                      <a:pt x="271830" y="356165"/>
                      <a:pt x="271652"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7" y="60544"/>
                      <a:pt x="16690" y="0"/>
                    </a:cubicBezTo>
                    <a:lnTo>
                      <a:pt x="0" y="0"/>
                    </a:lnTo>
                    <a:cubicBezTo>
                      <a:pt x="144882" y="64628"/>
                      <a:pt x="249991" y="203295"/>
                      <a:pt x="266859" y="368238"/>
                    </a:cubicBezTo>
                    <a:close/>
                  </a:path>
                </a:pathLst>
              </a:custGeom>
              <a:grpFill/>
              <a:ln w="10769" cap="flat">
                <a:noFill/>
                <a:prstDash val="solid"/>
                <a:miter/>
              </a:ln>
            </p:spPr>
            <p:txBody>
              <a:bodyPr rtlCol="0" anchor="ctr"/>
              <a:lstStyle/>
              <a:p>
                <a:endParaRPr lang="en-US" dirty="0"/>
              </a:p>
            </p:txBody>
          </p:sp>
          <p:sp>
            <p:nvSpPr>
              <p:cNvPr id="1449" name="Freeform: Shape 1448">
                <a:extLst>
                  <a:ext uri="{FF2B5EF4-FFF2-40B4-BE49-F238E27FC236}">
                    <a16:creationId xmlns:a16="http://schemas.microsoft.com/office/drawing/2014/main" id="{F46E4575-B086-486C-8F37-8CEB44F90C1F}"/>
                  </a:ext>
                </a:extLst>
              </p:cNvPr>
              <p:cNvSpPr/>
              <p:nvPr/>
            </p:nvSpPr>
            <p:spPr>
              <a:xfrm>
                <a:off x="3229116" y="3674039"/>
                <a:ext cx="275558" cy="411738"/>
              </a:xfrm>
              <a:custGeom>
                <a:avLst/>
                <a:gdLst>
                  <a:gd name="connsiteX0" fmla="*/ 11541 w 275558"/>
                  <a:gd name="connsiteY0" fmla="*/ 311955 h 411738"/>
                  <a:gd name="connsiteX1" fmla="*/ 11008 w 275558"/>
                  <a:gd name="connsiteY1" fmla="*/ 314263 h 411738"/>
                  <a:gd name="connsiteX2" fmla="*/ 8167 w 275558"/>
                  <a:gd name="connsiteY2" fmla="*/ 328112 h 411738"/>
                  <a:gd name="connsiteX3" fmla="*/ 7457 w 275558"/>
                  <a:gd name="connsiteY3" fmla="*/ 332729 h 411738"/>
                  <a:gd name="connsiteX4" fmla="*/ 4084 w 275558"/>
                  <a:gd name="connsiteY4" fmla="*/ 353857 h 411738"/>
                  <a:gd name="connsiteX5" fmla="*/ 3196 w 275558"/>
                  <a:gd name="connsiteY5" fmla="*/ 360959 h 411738"/>
                  <a:gd name="connsiteX6" fmla="*/ 3196 w 275558"/>
                  <a:gd name="connsiteY6" fmla="*/ 361492 h 411738"/>
                  <a:gd name="connsiteX7" fmla="*/ 0 w 275558"/>
                  <a:gd name="connsiteY7" fmla="*/ 411738 h 411738"/>
                  <a:gd name="connsiteX8" fmla="*/ 0 w 275558"/>
                  <a:gd name="connsiteY8" fmla="*/ 411738 h 411738"/>
                  <a:gd name="connsiteX9" fmla="*/ 6392 w 275558"/>
                  <a:gd name="connsiteY9" fmla="*/ 411738 h 411738"/>
                  <a:gd name="connsiteX10" fmla="*/ 6392 w 275558"/>
                  <a:gd name="connsiteY10" fmla="*/ 411738 h 411738"/>
                  <a:gd name="connsiteX11" fmla="*/ 6747 w 275558"/>
                  <a:gd name="connsiteY11" fmla="*/ 400198 h 411738"/>
                  <a:gd name="connsiteX12" fmla="*/ 7102 w 275558"/>
                  <a:gd name="connsiteY12" fmla="*/ 391143 h 411738"/>
                  <a:gd name="connsiteX13" fmla="*/ 8523 w 275558"/>
                  <a:gd name="connsiteY13" fmla="*/ 372677 h 411738"/>
                  <a:gd name="connsiteX14" fmla="*/ 8878 w 275558"/>
                  <a:gd name="connsiteY14" fmla="*/ 368594 h 411738"/>
                  <a:gd name="connsiteX15" fmla="*/ 275559 w 275558"/>
                  <a:gd name="connsiteY15" fmla="*/ 0 h 411738"/>
                  <a:gd name="connsiteX16" fmla="*/ 258869 w 275558"/>
                  <a:gd name="connsiteY16" fmla="*/ 0 h 411738"/>
                  <a:gd name="connsiteX17" fmla="*/ 11541 w 275558"/>
                  <a:gd name="connsiteY17" fmla="*/ 311955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5558" h="411738">
                    <a:moveTo>
                      <a:pt x="11541" y="311955"/>
                    </a:moveTo>
                    <a:lnTo>
                      <a:pt x="11008" y="314263"/>
                    </a:lnTo>
                    <a:cubicBezTo>
                      <a:pt x="9943" y="318880"/>
                      <a:pt x="9055" y="323496"/>
                      <a:pt x="8167" y="328112"/>
                    </a:cubicBezTo>
                    <a:lnTo>
                      <a:pt x="7457" y="332729"/>
                    </a:lnTo>
                    <a:cubicBezTo>
                      <a:pt x="6214" y="339653"/>
                      <a:pt x="5149" y="346755"/>
                      <a:pt x="4084" y="353857"/>
                    </a:cubicBezTo>
                    <a:cubicBezTo>
                      <a:pt x="3729" y="356165"/>
                      <a:pt x="3374" y="358473"/>
                      <a:pt x="3196" y="360959"/>
                    </a:cubicBezTo>
                    <a:lnTo>
                      <a:pt x="3196" y="361492"/>
                    </a:lnTo>
                    <a:cubicBezTo>
                      <a:pt x="1243" y="378004"/>
                      <a:pt x="178" y="394871"/>
                      <a:pt x="0" y="411738"/>
                    </a:cubicBezTo>
                    <a:lnTo>
                      <a:pt x="0" y="411738"/>
                    </a:lnTo>
                    <a:lnTo>
                      <a:pt x="6392" y="411738"/>
                    </a:lnTo>
                    <a:lnTo>
                      <a:pt x="6392" y="411738"/>
                    </a:lnTo>
                    <a:cubicBezTo>
                      <a:pt x="6392" y="407832"/>
                      <a:pt x="6570" y="403926"/>
                      <a:pt x="6747" y="400198"/>
                    </a:cubicBezTo>
                    <a:cubicBezTo>
                      <a:pt x="6924" y="397179"/>
                      <a:pt x="6924" y="394161"/>
                      <a:pt x="7102" y="391143"/>
                    </a:cubicBezTo>
                    <a:cubicBezTo>
                      <a:pt x="7457" y="384928"/>
                      <a:pt x="7990" y="378892"/>
                      <a:pt x="8523" y="372677"/>
                    </a:cubicBezTo>
                    <a:lnTo>
                      <a:pt x="8878" y="368594"/>
                    </a:lnTo>
                    <a:cubicBezTo>
                      <a:pt x="25745" y="203827"/>
                      <a:pt x="130855" y="65161"/>
                      <a:pt x="275559" y="0"/>
                    </a:cubicBezTo>
                    <a:lnTo>
                      <a:pt x="258869" y="0"/>
                    </a:lnTo>
                    <a:cubicBezTo>
                      <a:pt x="135471" y="60545"/>
                      <a:pt x="42967" y="174709"/>
                      <a:pt x="11541" y="311955"/>
                    </a:cubicBezTo>
                    <a:close/>
                  </a:path>
                </a:pathLst>
              </a:custGeom>
              <a:grpFill/>
              <a:ln w="10769" cap="flat">
                <a:noFill/>
                <a:prstDash val="solid"/>
                <a:miter/>
              </a:ln>
            </p:spPr>
            <p:txBody>
              <a:bodyPr rtlCol="0" anchor="ctr"/>
              <a:lstStyle/>
              <a:p>
                <a:endParaRPr lang="en-US" dirty="0"/>
              </a:p>
            </p:txBody>
          </p:sp>
          <p:sp>
            <p:nvSpPr>
              <p:cNvPr id="1450" name="Freeform: Shape 1449">
                <a:extLst>
                  <a:ext uri="{FF2B5EF4-FFF2-40B4-BE49-F238E27FC236}">
                    <a16:creationId xmlns:a16="http://schemas.microsoft.com/office/drawing/2014/main" id="{228D441F-5436-40E2-9F86-D24C39885311}"/>
                  </a:ext>
                </a:extLst>
              </p:cNvPr>
              <p:cNvSpPr/>
              <p:nvPr/>
            </p:nvSpPr>
            <p:spPr>
              <a:xfrm>
                <a:off x="3875579" y="3674216"/>
                <a:ext cx="544725" cy="411738"/>
              </a:xfrm>
              <a:custGeom>
                <a:avLst/>
                <a:gdLst>
                  <a:gd name="connsiteX0" fmla="*/ 266504 w 544725"/>
                  <a:gd name="connsiteY0" fmla="*/ 368593 h 411738"/>
                  <a:gd name="connsiteX1" fmla="*/ 266859 w 544725"/>
                  <a:gd name="connsiteY1" fmla="*/ 372144 h 411738"/>
                  <a:gd name="connsiteX2" fmla="*/ 268279 w 544725"/>
                  <a:gd name="connsiteY2" fmla="*/ 391142 h 411738"/>
                  <a:gd name="connsiteX3" fmla="*/ 268634 w 544725"/>
                  <a:gd name="connsiteY3" fmla="*/ 399665 h 411738"/>
                  <a:gd name="connsiteX4" fmla="*/ 268989 w 544725"/>
                  <a:gd name="connsiteY4" fmla="*/ 411738 h 411738"/>
                  <a:gd name="connsiteX5" fmla="*/ 268989 w 544725"/>
                  <a:gd name="connsiteY5" fmla="*/ 411738 h 411738"/>
                  <a:gd name="connsiteX6" fmla="*/ 275559 w 544725"/>
                  <a:gd name="connsiteY6" fmla="*/ 411738 h 411738"/>
                  <a:gd name="connsiteX7" fmla="*/ 275559 w 544725"/>
                  <a:gd name="connsiteY7" fmla="*/ 411738 h 411738"/>
                  <a:gd name="connsiteX8" fmla="*/ 275914 w 544725"/>
                  <a:gd name="connsiteY8" fmla="*/ 400197 h 411738"/>
                  <a:gd name="connsiteX9" fmla="*/ 276269 w 544725"/>
                  <a:gd name="connsiteY9" fmla="*/ 391142 h 411738"/>
                  <a:gd name="connsiteX10" fmla="*/ 277689 w 544725"/>
                  <a:gd name="connsiteY10" fmla="*/ 372677 h 411738"/>
                  <a:gd name="connsiteX11" fmla="*/ 278045 w 544725"/>
                  <a:gd name="connsiteY11" fmla="*/ 368593 h 411738"/>
                  <a:gd name="connsiteX12" fmla="*/ 544726 w 544725"/>
                  <a:gd name="connsiteY12" fmla="*/ 0 h 411738"/>
                  <a:gd name="connsiteX13" fmla="*/ 528036 w 544725"/>
                  <a:gd name="connsiteY13" fmla="*/ 0 h 411738"/>
                  <a:gd name="connsiteX14" fmla="*/ 280885 w 544725"/>
                  <a:gd name="connsiteY14" fmla="*/ 311955 h 411738"/>
                  <a:gd name="connsiteX15" fmla="*/ 280353 w 544725"/>
                  <a:gd name="connsiteY15" fmla="*/ 314263 h 411738"/>
                  <a:gd name="connsiteX16" fmla="*/ 277512 w 544725"/>
                  <a:gd name="connsiteY16" fmla="*/ 328112 h 411738"/>
                  <a:gd name="connsiteX17" fmla="*/ 276624 w 544725"/>
                  <a:gd name="connsiteY17" fmla="*/ 332728 h 411738"/>
                  <a:gd name="connsiteX18" fmla="*/ 273428 w 544725"/>
                  <a:gd name="connsiteY18" fmla="*/ 353679 h 411738"/>
                  <a:gd name="connsiteX19" fmla="*/ 272541 w 544725"/>
                  <a:gd name="connsiteY19" fmla="*/ 360781 h 411738"/>
                  <a:gd name="connsiteX20" fmla="*/ 271653 w 544725"/>
                  <a:gd name="connsiteY20" fmla="*/ 354034 h 411738"/>
                  <a:gd name="connsiteX21" fmla="*/ 268279 w 544725"/>
                  <a:gd name="connsiteY21" fmla="*/ 332373 h 411738"/>
                  <a:gd name="connsiteX22" fmla="*/ 267569 w 544725"/>
                  <a:gd name="connsiteY22" fmla="*/ 328290 h 411738"/>
                  <a:gd name="connsiteX23" fmla="*/ 264551 w 544725"/>
                  <a:gd name="connsiteY23" fmla="*/ 314263 h 411738"/>
                  <a:gd name="connsiteX24" fmla="*/ 264018 w 544725"/>
                  <a:gd name="connsiteY24" fmla="*/ 312310 h 411738"/>
                  <a:gd name="connsiteX25" fmla="*/ 16690 w 544725"/>
                  <a:gd name="connsiteY25" fmla="*/ 177 h 411738"/>
                  <a:gd name="connsiteX26" fmla="*/ 0 w 544725"/>
                  <a:gd name="connsiteY26" fmla="*/ 177 h 411738"/>
                  <a:gd name="connsiteX27" fmla="*/ 266504 w 544725"/>
                  <a:gd name="connsiteY27" fmla="*/ 368593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725" h="411738">
                    <a:moveTo>
                      <a:pt x="266504" y="368593"/>
                    </a:moveTo>
                    <a:lnTo>
                      <a:pt x="266859" y="372144"/>
                    </a:lnTo>
                    <a:cubicBezTo>
                      <a:pt x="267391" y="378359"/>
                      <a:pt x="267924" y="384751"/>
                      <a:pt x="268279" y="391142"/>
                    </a:cubicBezTo>
                    <a:cubicBezTo>
                      <a:pt x="268457" y="393983"/>
                      <a:pt x="268457" y="396824"/>
                      <a:pt x="268634" y="399665"/>
                    </a:cubicBezTo>
                    <a:cubicBezTo>
                      <a:pt x="268812" y="403748"/>
                      <a:pt x="268812" y="407654"/>
                      <a:pt x="268989" y="411738"/>
                    </a:cubicBezTo>
                    <a:lnTo>
                      <a:pt x="268989" y="411738"/>
                    </a:lnTo>
                    <a:lnTo>
                      <a:pt x="275559" y="411738"/>
                    </a:lnTo>
                    <a:lnTo>
                      <a:pt x="275559" y="411738"/>
                    </a:lnTo>
                    <a:cubicBezTo>
                      <a:pt x="275559" y="407832"/>
                      <a:pt x="275736" y="403926"/>
                      <a:pt x="275914" y="400197"/>
                    </a:cubicBezTo>
                    <a:cubicBezTo>
                      <a:pt x="275914" y="397179"/>
                      <a:pt x="276092" y="394161"/>
                      <a:pt x="276269" y="391142"/>
                    </a:cubicBezTo>
                    <a:cubicBezTo>
                      <a:pt x="276624" y="384928"/>
                      <a:pt x="277157" y="378891"/>
                      <a:pt x="277689" y="372677"/>
                    </a:cubicBezTo>
                    <a:lnTo>
                      <a:pt x="278045" y="368593"/>
                    </a:lnTo>
                    <a:cubicBezTo>
                      <a:pt x="294912" y="203827"/>
                      <a:pt x="400022" y="65161"/>
                      <a:pt x="544726" y="0"/>
                    </a:cubicBezTo>
                    <a:lnTo>
                      <a:pt x="528036" y="0"/>
                    </a:lnTo>
                    <a:cubicBezTo>
                      <a:pt x="404816" y="60545"/>
                      <a:pt x="312134" y="174532"/>
                      <a:pt x="280885" y="311955"/>
                    </a:cubicBezTo>
                    <a:lnTo>
                      <a:pt x="280353" y="314263"/>
                    </a:lnTo>
                    <a:cubicBezTo>
                      <a:pt x="279287" y="318879"/>
                      <a:pt x="278400" y="323496"/>
                      <a:pt x="277512" y="328112"/>
                    </a:cubicBezTo>
                    <a:lnTo>
                      <a:pt x="276624" y="332728"/>
                    </a:lnTo>
                    <a:cubicBezTo>
                      <a:pt x="275381" y="339653"/>
                      <a:pt x="274316" y="346577"/>
                      <a:pt x="273428" y="353679"/>
                    </a:cubicBezTo>
                    <a:cubicBezTo>
                      <a:pt x="273073" y="355988"/>
                      <a:pt x="272718" y="358473"/>
                      <a:pt x="272541" y="360781"/>
                    </a:cubicBezTo>
                    <a:cubicBezTo>
                      <a:pt x="272185" y="358473"/>
                      <a:pt x="271830" y="356342"/>
                      <a:pt x="271653" y="354034"/>
                    </a:cubicBezTo>
                    <a:cubicBezTo>
                      <a:pt x="270765" y="346755"/>
                      <a:pt x="269522" y="339475"/>
                      <a:pt x="268279" y="332373"/>
                    </a:cubicBezTo>
                    <a:lnTo>
                      <a:pt x="267569" y="328290"/>
                    </a:lnTo>
                    <a:cubicBezTo>
                      <a:pt x="266681" y="323496"/>
                      <a:pt x="265616" y="318879"/>
                      <a:pt x="264551" y="314263"/>
                    </a:cubicBezTo>
                    <a:lnTo>
                      <a:pt x="264018" y="312310"/>
                    </a:lnTo>
                    <a:cubicBezTo>
                      <a:pt x="232769" y="174886"/>
                      <a:pt x="140088" y="60722"/>
                      <a:pt x="16690" y="177"/>
                    </a:cubicBezTo>
                    <a:lnTo>
                      <a:pt x="0" y="177"/>
                    </a:lnTo>
                    <a:cubicBezTo>
                      <a:pt x="144526" y="64983"/>
                      <a:pt x="249459" y="203650"/>
                      <a:pt x="266504" y="368593"/>
                    </a:cubicBezTo>
                    <a:close/>
                  </a:path>
                </a:pathLst>
              </a:custGeom>
              <a:grpFill/>
              <a:ln w="10769" cap="flat">
                <a:noFill/>
                <a:prstDash val="solid"/>
                <a:miter/>
              </a:ln>
            </p:spPr>
            <p:txBody>
              <a:bodyPr rtlCol="0" anchor="ctr"/>
              <a:lstStyle/>
              <a:p>
                <a:endParaRPr lang="en-US" dirty="0"/>
              </a:p>
            </p:txBody>
          </p:sp>
          <p:sp>
            <p:nvSpPr>
              <p:cNvPr id="1451" name="Freeform: Shape 1450">
                <a:extLst>
                  <a:ext uri="{FF2B5EF4-FFF2-40B4-BE49-F238E27FC236}">
                    <a16:creationId xmlns:a16="http://schemas.microsoft.com/office/drawing/2014/main" id="{D84962F1-594F-4A41-9B93-75DE7B83BB9D}"/>
                  </a:ext>
                </a:extLst>
              </p:cNvPr>
              <p:cNvSpPr/>
              <p:nvPr/>
            </p:nvSpPr>
            <p:spPr>
              <a:xfrm>
                <a:off x="3351804" y="3766720"/>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4" y="145236"/>
                      <a:pt x="669366" y="318880"/>
                    </a:cubicBezTo>
                    <a:lnTo>
                      <a:pt x="669366" y="318880"/>
                    </a:lnTo>
                    <a:lnTo>
                      <a:pt x="675758" y="318880"/>
                    </a:lnTo>
                    <a:cubicBezTo>
                      <a:pt x="670787" y="234899"/>
                      <a:pt x="635277" y="156599"/>
                      <a:pt x="575087" y="97298"/>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452" name="Freeform: Shape 1451">
                <a:extLst>
                  <a:ext uri="{FF2B5EF4-FFF2-40B4-BE49-F238E27FC236}">
                    <a16:creationId xmlns:a16="http://schemas.microsoft.com/office/drawing/2014/main" id="{E8A9A0E0-220D-4919-BFBA-206A4AFCA239}"/>
                  </a:ext>
                </a:extLst>
              </p:cNvPr>
              <p:cNvSpPr/>
              <p:nvPr/>
            </p:nvSpPr>
            <p:spPr>
              <a:xfrm>
                <a:off x="3395659" y="3818564"/>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715"/>
                      <a:pt x="446363" y="0"/>
                      <a:pt x="294202" y="0"/>
                    </a:cubicBezTo>
                    <a:close/>
                  </a:path>
                </a:pathLst>
              </a:custGeom>
              <a:grpFill/>
              <a:ln w="10769" cap="flat">
                <a:noFill/>
                <a:prstDash val="solid"/>
                <a:miter/>
              </a:ln>
            </p:spPr>
            <p:txBody>
              <a:bodyPr rtlCol="0" anchor="ctr"/>
              <a:lstStyle/>
              <a:p>
                <a:endParaRPr lang="en-US" dirty="0"/>
              </a:p>
            </p:txBody>
          </p:sp>
          <p:sp>
            <p:nvSpPr>
              <p:cNvPr id="1453" name="Freeform: Shape 1452">
                <a:extLst>
                  <a:ext uri="{FF2B5EF4-FFF2-40B4-BE49-F238E27FC236}">
                    <a16:creationId xmlns:a16="http://schemas.microsoft.com/office/drawing/2014/main" id="{8874377F-EC57-42E4-97B6-BD36408DCF64}"/>
                  </a:ext>
                </a:extLst>
              </p:cNvPr>
              <p:cNvSpPr/>
              <p:nvPr/>
            </p:nvSpPr>
            <p:spPr>
              <a:xfrm>
                <a:off x="4311289" y="4737562"/>
                <a:ext cx="588225" cy="267212"/>
              </a:xfrm>
              <a:custGeom>
                <a:avLst/>
                <a:gdLst>
                  <a:gd name="connsiteX0" fmla="*/ 294202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7" y="267213"/>
                    </a:lnTo>
                    <a:lnTo>
                      <a:pt x="6392" y="267213"/>
                    </a:lnTo>
                    <a:cubicBezTo>
                      <a:pt x="21306" y="121445"/>
                      <a:pt x="145592" y="6392"/>
                      <a:pt x="294202" y="6392"/>
                    </a:cubicBezTo>
                    <a:cubicBezTo>
                      <a:pt x="442634"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454" name="Freeform: Shape 1453">
                <a:extLst>
                  <a:ext uri="{FF2B5EF4-FFF2-40B4-BE49-F238E27FC236}">
                    <a16:creationId xmlns:a16="http://schemas.microsoft.com/office/drawing/2014/main" id="{67F83DCA-C1EB-4333-A86E-0D6044BA22B2}"/>
                  </a:ext>
                </a:extLst>
              </p:cNvPr>
              <p:cNvSpPr/>
              <p:nvPr/>
            </p:nvSpPr>
            <p:spPr>
              <a:xfrm>
                <a:off x="4182209" y="4591972"/>
                <a:ext cx="846917" cy="412803"/>
              </a:xfrm>
              <a:custGeom>
                <a:avLst/>
                <a:gdLst>
                  <a:gd name="connsiteX0" fmla="*/ 846739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8"/>
                    </a:moveTo>
                    <a:cubicBezTo>
                      <a:pt x="843544" y="301657"/>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69"/>
                      <a:pt x="423458" y="6569"/>
                    </a:cubicBezTo>
                    <a:cubicBezTo>
                      <a:pt x="532830" y="6569"/>
                      <a:pt x="635987" y="48648"/>
                      <a:pt x="714464" y="125172"/>
                    </a:cubicBezTo>
                    <a:cubicBezTo>
                      <a:pt x="792587" y="201519"/>
                      <a:pt x="837329" y="303610"/>
                      <a:pt x="840526" y="412626"/>
                    </a:cubicBezTo>
                    <a:lnTo>
                      <a:pt x="840526"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455" name="Freeform: Shape 1454">
                <a:extLst>
                  <a:ext uri="{FF2B5EF4-FFF2-40B4-BE49-F238E27FC236}">
                    <a16:creationId xmlns:a16="http://schemas.microsoft.com/office/drawing/2014/main" id="{8159F889-6788-4AA7-9544-AE9D003F3E65}"/>
                  </a:ext>
                </a:extLst>
              </p:cNvPr>
              <p:cNvSpPr/>
              <p:nvPr/>
            </p:nvSpPr>
            <p:spPr>
              <a:xfrm>
                <a:off x="3311500" y="4637069"/>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2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2" y="367706"/>
                    </a:lnTo>
                    <a:cubicBezTo>
                      <a:pt x="750330" y="164056"/>
                      <a:pt x="582544" y="0"/>
                      <a:pt x="378361" y="0"/>
                    </a:cubicBezTo>
                    <a:close/>
                  </a:path>
                </a:pathLst>
              </a:custGeom>
              <a:grpFill/>
              <a:ln w="10769" cap="flat">
                <a:noFill/>
                <a:prstDash val="solid"/>
                <a:miter/>
              </a:ln>
            </p:spPr>
            <p:txBody>
              <a:bodyPr rtlCol="0" anchor="ctr"/>
              <a:lstStyle/>
              <a:p>
                <a:endParaRPr lang="en-US" dirty="0"/>
              </a:p>
            </p:txBody>
          </p:sp>
          <p:sp>
            <p:nvSpPr>
              <p:cNvPr id="1456" name="Freeform: Shape 1455">
                <a:extLst>
                  <a:ext uri="{FF2B5EF4-FFF2-40B4-BE49-F238E27FC236}">
                    <a16:creationId xmlns:a16="http://schemas.microsoft.com/office/drawing/2014/main" id="{E09BEA66-1443-4F6C-8C6A-FCEC6BFCF814}"/>
                  </a:ext>
                </a:extLst>
              </p:cNvPr>
              <p:cNvSpPr/>
              <p:nvPr/>
            </p:nvSpPr>
            <p:spPr>
              <a:xfrm>
                <a:off x="4227129" y="4637069"/>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2" y="367706"/>
                    </a:lnTo>
                    <a:lnTo>
                      <a:pt x="756722" y="367706"/>
                    </a:lnTo>
                    <a:cubicBezTo>
                      <a:pt x="750152" y="164056"/>
                      <a:pt x="582367" y="0"/>
                      <a:pt x="378361" y="0"/>
                    </a:cubicBezTo>
                    <a:close/>
                  </a:path>
                </a:pathLst>
              </a:custGeom>
              <a:grpFill/>
              <a:ln w="10769" cap="flat">
                <a:noFill/>
                <a:prstDash val="solid"/>
                <a:miter/>
              </a:ln>
            </p:spPr>
            <p:txBody>
              <a:bodyPr rtlCol="0" anchor="ctr"/>
              <a:lstStyle/>
              <a:p>
                <a:endParaRPr lang="en-US" dirty="0"/>
              </a:p>
            </p:txBody>
          </p:sp>
          <p:sp>
            <p:nvSpPr>
              <p:cNvPr id="1457" name="Freeform: Shape 1456">
                <a:extLst>
                  <a:ext uri="{FF2B5EF4-FFF2-40B4-BE49-F238E27FC236}">
                    <a16:creationId xmlns:a16="http://schemas.microsoft.com/office/drawing/2014/main" id="{12722EDC-37DC-447C-B096-5AE03EB42732}"/>
                  </a:ext>
                </a:extLst>
              </p:cNvPr>
              <p:cNvSpPr/>
              <p:nvPr/>
            </p:nvSpPr>
            <p:spPr>
              <a:xfrm>
                <a:off x="4267256" y="4685896"/>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4"/>
                      <a:pt x="427365"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599"/>
                      <a:pt x="575442" y="97297"/>
                    </a:cubicBezTo>
                    <a:close/>
                  </a:path>
                </a:pathLst>
              </a:custGeom>
              <a:grpFill/>
              <a:ln w="10769" cap="flat">
                <a:noFill/>
                <a:prstDash val="solid"/>
                <a:miter/>
              </a:ln>
            </p:spPr>
            <p:txBody>
              <a:bodyPr rtlCol="0" anchor="ctr"/>
              <a:lstStyle/>
              <a:p>
                <a:endParaRPr lang="en-US" dirty="0"/>
              </a:p>
            </p:txBody>
          </p:sp>
          <p:sp>
            <p:nvSpPr>
              <p:cNvPr id="1458" name="Freeform: Shape 1457">
                <a:extLst>
                  <a:ext uri="{FF2B5EF4-FFF2-40B4-BE49-F238E27FC236}">
                    <a16:creationId xmlns:a16="http://schemas.microsoft.com/office/drawing/2014/main" id="{87702C7F-BC34-4168-8AD0-F54B8FFC3A7B}"/>
                  </a:ext>
                </a:extLst>
              </p:cNvPr>
              <p:cNvSpPr/>
              <p:nvPr/>
            </p:nvSpPr>
            <p:spPr>
              <a:xfrm>
                <a:off x="3266580" y="4591972"/>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1" y="0"/>
                    </a:cubicBezTo>
                    <a:cubicBezTo>
                      <a:pt x="196371" y="0"/>
                      <a:pt x="7990" y="184652"/>
                      <a:pt x="0" y="412803"/>
                    </a:cubicBezTo>
                    <a:lnTo>
                      <a:pt x="6392" y="412803"/>
                    </a:lnTo>
                    <a:cubicBezTo>
                      <a:pt x="14382" y="188203"/>
                      <a:pt x="199922"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544" y="301479"/>
                      <a:pt x="798091" y="197790"/>
                      <a:pt x="718726" y="120379"/>
                    </a:cubicBezTo>
                    <a:close/>
                  </a:path>
                </a:pathLst>
              </a:custGeom>
              <a:grpFill/>
              <a:ln w="10769" cap="flat">
                <a:noFill/>
                <a:prstDash val="solid"/>
                <a:miter/>
              </a:ln>
            </p:spPr>
            <p:txBody>
              <a:bodyPr rtlCol="0" anchor="ctr"/>
              <a:lstStyle/>
              <a:p>
                <a:endParaRPr lang="en-US" dirty="0"/>
              </a:p>
            </p:txBody>
          </p:sp>
          <p:sp>
            <p:nvSpPr>
              <p:cNvPr id="1459" name="Freeform: Shape 1458">
                <a:extLst>
                  <a:ext uri="{FF2B5EF4-FFF2-40B4-BE49-F238E27FC236}">
                    <a16:creationId xmlns:a16="http://schemas.microsoft.com/office/drawing/2014/main" id="{D561985E-9389-419D-A746-9E67DB548627}"/>
                  </a:ext>
                </a:extLst>
              </p:cNvPr>
              <p:cNvSpPr/>
              <p:nvPr/>
            </p:nvSpPr>
            <p:spPr>
              <a:xfrm>
                <a:off x="5063216"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1460" name="Freeform: Shape 1459">
                <a:extLst>
                  <a:ext uri="{FF2B5EF4-FFF2-40B4-BE49-F238E27FC236}">
                    <a16:creationId xmlns:a16="http://schemas.microsoft.com/office/drawing/2014/main" id="{64A7F909-00A1-4B58-87B0-D9C6BC99485A}"/>
                  </a:ext>
                </a:extLst>
              </p:cNvPr>
              <p:cNvSpPr/>
              <p:nvPr/>
            </p:nvSpPr>
            <p:spPr>
              <a:xfrm>
                <a:off x="3229294" y="4085777"/>
                <a:ext cx="1838183" cy="919530"/>
              </a:xfrm>
              <a:custGeom>
                <a:avLst/>
                <a:gdLst>
                  <a:gd name="connsiteX0" fmla="*/ 1830549 w 1838183"/>
                  <a:gd name="connsiteY0" fmla="*/ 1776 h 919530"/>
                  <a:gd name="connsiteX1" fmla="*/ 1799477 w 1838183"/>
                  <a:gd name="connsiteY1" fmla="*/ 3018 h 919530"/>
                  <a:gd name="connsiteX2" fmla="*/ 1799477 w 1838183"/>
                  <a:gd name="connsiteY2" fmla="*/ 1598 h 919530"/>
                  <a:gd name="connsiteX3" fmla="*/ 1799477 w 1838183"/>
                  <a:gd name="connsiteY3" fmla="*/ 0 h 919530"/>
                  <a:gd name="connsiteX4" fmla="*/ 1793085 w 1838183"/>
                  <a:gd name="connsiteY4" fmla="*/ 0 h 919530"/>
                  <a:gd name="connsiteX5" fmla="*/ 1792907 w 1838183"/>
                  <a:gd name="connsiteY5" fmla="*/ 0 h 919530"/>
                  <a:gd name="connsiteX6" fmla="*/ 1793085 w 1838183"/>
                  <a:gd name="connsiteY6" fmla="*/ 1776 h 919530"/>
                  <a:gd name="connsiteX7" fmla="*/ 1793085 w 1838183"/>
                  <a:gd name="connsiteY7" fmla="*/ 3551 h 919530"/>
                  <a:gd name="connsiteX8" fmla="*/ 1754557 w 1838183"/>
                  <a:gd name="connsiteY8" fmla="*/ 8700 h 919530"/>
                  <a:gd name="connsiteX9" fmla="*/ 1754202 w 1838183"/>
                  <a:gd name="connsiteY9" fmla="*/ 0 h 919530"/>
                  <a:gd name="connsiteX10" fmla="*/ 1747810 w 1838183"/>
                  <a:gd name="connsiteY10" fmla="*/ 0 h 919530"/>
                  <a:gd name="connsiteX11" fmla="*/ 1747810 w 1838183"/>
                  <a:gd name="connsiteY11" fmla="*/ 0 h 919530"/>
                  <a:gd name="connsiteX12" fmla="*/ 1748165 w 1838183"/>
                  <a:gd name="connsiteY12" fmla="*/ 9943 h 919530"/>
                  <a:gd name="connsiteX13" fmla="*/ 1714608 w 1838183"/>
                  <a:gd name="connsiteY13" fmla="*/ 17578 h 919530"/>
                  <a:gd name="connsiteX14" fmla="*/ 1714608 w 1838183"/>
                  <a:gd name="connsiteY14" fmla="*/ 16335 h 919530"/>
                  <a:gd name="connsiteX15" fmla="*/ 1713898 w 1838183"/>
                  <a:gd name="connsiteY15" fmla="*/ 178 h 919530"/>
                  <a:gd name="connsiteX16" fmla="*/ 1707506 w 1838183"/>
                  <a:gd name="connsiteY16" fmla="*/ 178 h 919530"/>
                  <a:gd name="connsiteX17" fmla="*/ 1707506 w 1838183"/>
                  <a:gd name="connsiteY17" fmla="*/ 178 h 919530"/>
                  <a:gd name="connsiteX18" fmla="*/ 1708216 w 1838183"/>
                  <a:gd name="connsiteY18" fmla="*/ 16512 h 919530"/>
                  <a:gd name="connsiteX19" fmla="*/ 1708216 w 1838183"/>
                  <a:gd name="connsiteY19" fmla="*/ 19531 h 919530"/>
                  <a:gd name="connsiteX20" fmla="*/ 1671818 w 1838183"/>
                  <a:gd name="connsiteY20" fmla="*/ 31604 h 919530"/>
                  <a:gd name="connsiteX21" fmla="*/ 1671818 w 1838183"/>
                  <a:gd name="connsiteY21" fmla="*/ 25745 h 919530"/>
                  <a:gd name="connsiteX22" fmla="*/ 1670220 w 1838183"/>
                  <a:gd name="connsiteY22" fmla="*/ 355 h 919530"/>
                  <a:gd name="connsiteX23" fmla="*/ 1664006 w 1838183"/>
                  <a:gd name="connsiteY23" fmla="*/ 355 h 919530"/>
                  <a:gd name="connsiteX24" fmla="*/ 1663828 w 1838183"/>
                  <a:gd name="connsiteY24" fmla="*/ 355 h 919530"/>
                  <a:gd name="connsiteX25" fmla="*/ 1665604 w 1838183"/>
                  <a:gd name="connsiteY25" fmla="*/ 25922 h 919530"/>
                  <a:gd name="connsiteX26" fmla="*/ 1665604 w 1838183"/>
                  <a:gd name="connsiteY26" fmla="*/ 34267 h 919530"/>
                  <a:gd name="connsiteX27" fmla="*/ 1384896 w 1838183"/>
                  <a:gd name="connsiteY27" fmla="*/ 361314 h 919530"/>
                  <a:gd name="connsiteX28" fmla="*/ 1384363 w 1838183"/>
                  <a:gd name="connsiteY28" fmla="*/ 363622 h 919530"/>
                  <a:gd name="connsiteX29" fmla="*/ 1381523 w 1838183"/>
                  <a:gd name="connsiteY29" fmla="*/ 377471 h 919530"/>
                  <a:gd name="connsiteX30" fmla="*/ 1380635 w 1838183"/>
                  <a:gd name="connsiteY30" fmla="*/ 382087 h 919530"/>
                  <a:gd name="connsiteX31" fmla="*/ 1377262 w 1838183"/>
                  <a:gd name="connsiteY31" fmla="*/ 403038 h 919530"/>
                  <a:gd name="connsiteX32" fmla="*/ 1376373 w 1838183"/>
                  <a:gd name="connsiteY32" fmla="*/ 410140 h 919530"/>
                  <a:gd name="connsiteX33" fmla="*/ 1375486 w 1838183"/>
                  <a:gd name="connsiteY33" fmla="*/ 403393 h 919530"/>
                  <a:gd name="connsiteX34" fmla="*/ 1372112 w 1838183"/>
                  <a:gd name="connsiteY34" fmla="*/ 381732 h 919530"/>
                  <a:gd name="connsiteX35" fmla="*/ 1371402 w 1838183"/>
                  <a:gd name="connsiteY35" fmla="*/ 377649 h 919530"/>
                  <a:gd name="connsiteX36" fmla="*/ 1368384 w 1838183"/>
                  <a:gd name="connsiteY36" fmla="*/ 363622 h 919530"/>
                  <a:gd name="connsiteX37" fmla="*/ 1367851 w 1838183"/>
                  <a:gd name="connsiteY37" fmla="*/ 361669 h 919530"/>
                  <a:gd name="connsiteX38" fmla="*/ 1086966 w 1838183"/>
                  <a:gd name="connsiteY38" fmla="*/ 34445 h 919530"/>
                  <a:gd name="connsiteX39" fmla="*/ 1086966 w 1838183"/>
                  <a:gd name="connsiteY39" fmla="*/ 26100 h 919530"/>
                  <a:gd name="connsiteX40" fmla="*/ 1088741 w 1838183"/>
                  <a:gd name="connsiteY40" fmla="*/ 533 h 919530"/>
                  <a:gd name="connsiteX41" fmla="*/ 1088564 w 1838183"/>
                  <a:gd name="connsiteY41" fmla="*/ 533 h 919530"/>
                  <a:gd name="connsiteX42" fmla="*/ 1082349 w 1838183"/>
                  <a:gd name="connsiteY42" fmla="*/ 533 h 919530"/>
                  <a:gd name="connsiteX43" fmla="*/ 1080752 w 1838183"/>
                  <a:gd name="connsiteY43" fmla="*/ 25922 h 919530"/>
                  <a:gd name="connsiteX44" fmla="*/ 1080752 w 1838183"/>
                  <a:gd name="connsiteY44" fmla="*/ 31782 h 919530"/>
                  <a:gd name="connsiteX45" fmla="*/ 1044176 w 1838183"/>
                  <a:gd name="connsiteY45" fmla="*/ 19708 h 919530"/>
                  <a:gd name="connsiteX46" fmla="*/ 1044176 w 1838183"/>
                  <a:gd name="connsiteY46" fmla="*/ 16690 h 919530"/>
                  <a:gd name="connsiteX47" fmla="*/ 1044886 w 1838183"/>
                  <a:gd name="connsiteY47" fmla="*/ 355 h 919530"/>
                  <a:gd name="connsiteX48" fmla="*/ 1044709 w 1838183"/>
                  <a:gd name="connsiteY48" fmla="*/ 355 h 919530"/>
                  <a:gd name="connsiteX49" fmla="*/ 1038317 w 1838183"/>
                  <a:gd name="connsiteY49" fmla="*/ 355 h 919530"/>
                  <a:gd name="connsiteX50" fmla="*/ 1037607 w 1838183"/>
                  <a:gd name="connsiteY50" fmla="*/ 16512 h 919530"/>
                  <a:gd name="connsiteX51" fmla="*/ 1037607 w 1838183"/>
                  <a:gd name="connsiteY51" fmla="*/ 17755 h 919530"/>
                  <a:gd name="connsiteX52" fmla="*/ 1004049 w 1838183"/>
                  <a:gd name="connsiteY52" fmla="*/ 10120 h 919530"/>
                  <a:gd name="connsiteX53" fmla="*/ 1004405 w 1838183"/>
                  <a:gd name="connsiteY53" fmla="*/ 178 h 919530"/>
                  <a:gd name="connsiteX54" fmla="*/ 1004405 w 1838183"/>
                  <a:gd name="connsiteY54" fmla="*/ 178 h 919530"/>
                  <a:gd name="connsiteX55" fmla="*/ 998013 w 1838183"/>
                  <a:gd name="connsiteY55" fmla="*/ 178 h 919530"/>
                  <a:gd name="connsiteX56" fmla="*/ 997658 w 1838183"/>
                  <a:gd name="connsiteY56" fmla="*/ 8877 h 919530"/>
                  <a:gd name="connsiteX57" fmla="*/ 959307 w 1838183"/>
                  <a:gd name="connsiteY57" fmla="*/ 3906 h 919530"/>
                  <a:gd name="connsiteX58" fmla="*/ 959484 w 1838183"/>
                  <a:gd name="connsiteY58" fmla="*/ 178 h 919530"/>
                  <a:gd name="connsiteX59" fmla="*/ 959307 w 1838183"/>
                  <a:gd name="connsiteY59" fmla="*/ 178 h 919530"/>
                  <a:gd name="connsiteX60" fmla="*/ 952915 w 1838183"/>
                  <a:gd name="connsiteY60" fmla="*/ 178 h 919530"/>
                  <a:gd name="connsiteX61" fmla="*/ 952737 w 1838183"/>
                  <a:gd name="connsiteY61" fmla="*/ 3373 h 919530"/>
                  <a:gd name="connsiteX62" fmla="*/ 921666 w 1838183"/>
                  <a:gd name="connsiteY62" fmla="*/ 1243 h 919530"/>
                  <a:gd name="connsiteX63" fmla="*/ 921666 w 1838183"/>
                  <a:gd name="connsiteY63" fmla="*/ 178 h 919530"/>
                  <a:gd name="connsiteX64" fmla="*/ 915097 w 1838183"/>
                  <a:gd name="connsiteY64" fmla="*/ 178 h 919530"/>
                  <a:gd name="connsiteX65" fmla="*/ 915097 w 1838183"/>
                  <a:gd name="connsiteY65" fmla="*/ 1243 h 919530"/>
                  <a:gd name="connsiteX66" fmla="*/ 884025 w 1838183"/>
                  <a:gd name="connsiteY66" fmla="*/ 1776 h 919530"/>
                  <a:gd name="connsiteX67" fmla="*/ 884025 w 1838183"/>
                  <a:gd name="connsiteY67" fmla="*/ 355 h 919530"/>
                  <a:gd name="connsiteX68" fmla="*/ 877633 w 1838183"/>
                  <a:gd name="connsiteY68" fmla="*/ 355 h 919530"/>
                  <a:gd name="connsiteX69" fmla="*/ 877633 w 1838183"/>
                  <a:gd name="connsiteY69" fmla="*/ 2308 h 919530"/>
                  <a:gd name="connsiteX70" fmla="*/ 839282 w 1838183"/>
                  <a:gd name="connsiteY70" fmla="*/ 7280 h 919530"/>
                  <a:gd name="connsiteX71" fmla="*/ 838927 w 1838183"/>
                  <a:gd name="connsiteY71" fmla="*/ 178 h 919530"/>
                  <a:gd name="connsiteX72" fmla="*/ 832536 w 1838183"/>
                  <a:gd name="connsiteY72" fmla="*/ 178 h 919530"/>
                  <a:gd name="connsiteX73" fmla="*/ 832891 w 1838183"/>
                  <a:gd name="connsiteY73" fmla="*/ 8345 h 919530"/>
                  <a:gd name="connsiteX74" fmla="*/ 799333 w 1838183"/>
                  <a:gd name="connsiteY74" fmla="*/ 16157 h 919530"/>
                  <a:gd name="connsiteX75" fmla="*/ 799333 w 1838183"/>
                  <a:gd name="connsiteY75" fmla="*/ 14381 h 919530"/>
                  <a:gd name="connsiteX76" fmla="*/ 798801 w 1838183"/>
                  <a:gd name="connsiteY76" fmla="*/ 355 h 919530"/>
                  <a:gd name="connsiteX77" fmla="*/ 798801 w 1838183"/>
                  <a:gd name="connsiteY77" fmla="*/ 355 h 919530"/>
                  <a:gd name="connsiteX78" fmla="*/ 792409 w 1838183"/>
                  <a:gd name="connsiteY78" fmla="*/ 355 h 919530"/>
                  <a:gd name="connsiteX79" fmla="*/ 793119 w 1838183"/>
                  <a:gd name="connsiteY79" fmla="*/ 14559 h 919530"/>
                  <a:gd name="connsiteX80" fmla="*/ 793119 w 1838183"/>
                  <a:gd name="connsiteY80" fmla="*/ 18110 h 919530"/>
                  <a:gd name="connsiteX81" fmla="*/ 756544 w 1838183"/>
                  <a:gd name="connsiteY81" fmla="*/ 30184 h 919530"/>
                  <a:gd name="connsiteX82" fmla="*/ 756544 w 1838183"/>
                  <a:gd name="connsiteY82" fmla="*/ 23792 h 919530"/>
                  <a:gd name="connsiteX83" fmla="*/ 755123 w 1838183"/>
                  <a:gd name="connsiteY83" fmla="*/ 533 h 919530"/>
                  <a:gd name="connsiteX84" fmla="*/ 755123 w 1838183"/>
                  <a:gd name="connsiteY84" fmla="*/ 533 h 919530"/>
                  <a:gd name="connsiteX85" fmla="*/ 748732 w 1838183"/>
                  <a:gd name="connsiteY85" fmla="*/ 533 h 919530"/>
                  <a:gd name="connsiteX86" fmla="*/ 750152 w 1838183"/>
                  <a:gd name="connsiteY86" fmla="*/ 23969 h 919530"/>
                  <a:gd name="connsiteX87" fmla="*/ 750152 w 1838183"/>
                  <a:gd name="connsiteY87" fmla="*/ 32669 h 919530"/>
                  <a:gd name="connsiteX88" fmla="*/ 460922 w 1838183"/>
                  <a:gd name="connsiteY88" fmla="*/ 408187 h 919530"/>
                  <a:gd name="connsiteX89" fmla="*/ 171692 w 1838183"/>
                  <a:gd name="connsiteY89" fmla="*/ 32669 h 919530"/>
                  <a:gd name="connsiteX90" fmla="*/ 171692 w 1838183"/>
                  <a:gd name="connsiteY90" fmla="*/ 23969 h 919530"/>
                  <a:gd name="connsiteX91" fmla="*/ 173112 w 1838183"/>
                  <a:gd name="connsiteY91" fmla="*/ 533 h 919530"/>
                  <a:gd name="connsiteX92" fmla="*/ 166720 w 1838183"/>
                  <a:gd name="connsiteY92" fmla="*/ 533 h 919530"/>
                  <a:gd name="connsiteX93" fmla="*/ 166720 w 1838183"/>
                  <a:gd name="connsiteY93" fmla="*/ 533 h 919530"/>
                  <a:gd name="connsiteX94" fmla="*/ 165300 w 1838183"/>
                  <a:gd name="connsiteY94" fmla="*/ 23792 h 919530"/>
                  <a:gd name="connsiteX95" fmla="*/ 165300 w 1838183"/>
                  <a:gd name="connsiteY95" fmla="*/ 30184 h 919530"/>
                  <a:gd name="connsiteX96" fmla="*/ 128724 w 1838183"/>
                  <a:gd name="connsiteY96" fmla="*/ 18110 h 919530"/>
                  <a:gd name="connsiteX97" fmla="*/ 128724 w 1838183"/>
                  <a:gd name="connsiteY97" fmla="*/ 14559 h 919530"/>
                  <a:gd name="connsiteX98" fmla="*/ 129257 w 1838183"/>
                  <a:gd name="connsiteY98" fmla="*/ 355 h 919530"/>
                  <a:gd name="connsiteX99" fmla="*/ 122865 w 1838183"/>
                  <a:gd name="connsiteY99" fmla="*/ 355 h 919530"/>
                  <a:gd name="connsiteX100" fmla="*/ 122865 w 1838183"/>
                  <a:gd name="connsiteY100" fmla="*/ 355 h 919530"/>
                  <a:gd name="connsiteX101" fmla="*/ 122332 w 1838183"/>
                  <a:gd name="connsiteY101" fmla="*/ 14381 h 919530"/>
                  <a:gd name="connsiteX102" fmla="*/ 122332 w 1838183"/>
                  <a:gd name="connsiteY102" fmla="*/ 16335 h 919530"/>
                  <a:gd name="connsiteX103" fmla="*/ 88775 w 1838183"/>
                  <a:gd name="connsiteY103" fmla="*/ 8523 h 919530"/>
                  <a:gd name="connsiteX104" fmla="*/ 89130 w 1838183"/>
                  <a:gd name="connsiteY104" fmla="*/ 355 h 919530"/>
                  <a:gd name="connsiteX105" fmla="*/ 82738 w 1838183"/>
                  <a:gd name="connsiteY105" fmla="*/ 355 h 919530"/>
                  <a:gd name="connsiteX106" fmla="*/ 82738 w 1838183"/>
                  <a:gd name="connsiteY106" fmla="*/ 355 h 919530"/>
                  <a:gd name="connsiteX107" fmla="*/ 82561 w 1838183"/>
                  <a:gd name="connsiteY107" fmla="*/ 7457 h 919530"/>
                  <a:gd name="connsiteX108" fmla="*/ 44210 w 1838183"/>
                  <a:gd name="connsiteY108" fmla="*/ 2486 h 919530"/>
                  <a:gd name="connsiteX109" fmla="*/ 44388 w 1838183"/>
                  <a:gd name="connsiteY109" fmla="*/ 533 h 919530"/>
                  <a:gd name="connsiteX110" fmla="*/ 37996 w 1838183"/>
                  <a:gd name="connsiteY110" fmla="*/ 533 h 919530"/>
                  <a:gd name="connsiteX111" fmla="*/ 37996 w 1838183"/>
                  <a:gd name="connsiteY111" fmla="*/ 533 h 919530"/>
                  <a:gd name="connsiteX112" fmla="*/ 37996 w 1838183"/>
                  <a:gd name="connsiteY112" fmla="*/ 1953 h 919530"/>
                  <a:gd name="connsiteX113" fmla="*/ 6924 w 1838183"/>
                  <a:gd name="connsiteY113" fmla="*/ 533 h 919530"/>
                  <a:gd name="connsiteX114" fmla="*/ 6924 w 1838183"/>
                  <a:gd name="connsiteY114" fmla="*/ 355 h 919530"/>
                  <a:gd name="connsiteX115" fmla="*/ 533 w 1838183"/>
                  <a:gd name="connsiteY115" fmla="*/ 355 h 919530"/>
                  <a:gd name="connsiteX116" fmla="*/ 533 w 1838183"/>
                  <a:gd name="connsiteY116" fmla="*/ 3729 h 919530"/>
                  <a:gd name="connsiteX117" fmla="*/ 533 w 1838183"/>
                  <a:gd name="connsiteY117" fmla="*/ 8700 h 919530"/>
                  <a:gd name="connsiteX118" fmla="*/ 3728 w 1838183"/>
                  <a:gd name="connsiteY118" fmla="*/ 8700 h 919530"/>
                  <a:gd name="connsiteX119" fmla="*/ 458081 w 1838183"/>
                  <a:gd name="connsiteY119" fmla="*/ 457013 h 919530"/>
                  <a:gd name="connsiteX120" fmla="*/ 458081 w 1838183"/>
                  <a:gd name="connsiteY120" fmla="*/ 460919 h 919530"/>
                  <a:gd name="connsiteX121" fmla="*/ 427009 w 1838183"/>
                  <a:gd name="connsiteY121" fmla="*/ 462162 h 919530"/>
                  <a:gd name="connsiteX122" fmla="*/ 427009 w 1838183"/>
                  <a:gd name="connsiteY122" fmla="*/ 460742 h 919530"/>
                  <a:gd name="connsiteX123" fmla="*/ 298995 w 1838183"/>
                  <a:gd name="connsiteY123" fmla="*/ 168672 h 919530"/>
                  <a:gd name="connsiteX124" fmla="*/ 0 w 1838183"/>
                  <a:gd name="connsiteY124" fmla="*/ 48294 h 919530"/>
                  <a:gd name="connsiteX125" fmla="*/ 0 w 1838183"/>
                  <a:gd name="connsiteY125" fmla="*/ 54685 h 919530"/>
                  <a:gd name="connsiteX126" fmla="*/ 294557 w 1838183"/>
                  <a:gd name="connsiteY126" fmla="*/ 173289 h 919530"/>
                  <a:gd name="connsiteX127" fmla="*/ 420618 w 1838183"/>
                  <a:gd name="connsiteY127" fmla="*/ 460742 h 919530"/>
                  <a:gd name="connsiteX128" fmla="*/ 420618 w 1838183"/>
                  <a:gd name="connsiteY128" fmla="*/ 462518 h 919530"/>
                  <a:gd name="connsiteX129" fmla="*/ 382267 w 1838183"/>
                  <a:gd name="connsiteY129" fmla="*/ 467666 h 919530"/>
                  <a:gd name="connsiteX130" fmla="*/ 177 w 1838183"/>
                  <a:gd name="connsiteY130" fmla="*/ 93391 h 919530"/>
                  <a:gd name="connsiteX131" fmla="*/ 177 w 1838183"/>
                  <a:gd name="connsiteY131" fmla="*/ 99783 h 919530"/>
                  <a:gd name="connsiteX132" fmla="*/ 375875 w 1838183"/>
                  <a:gd name="connsiteY132" fmla="*/ 468732 h 919530"/>
                  <a:gd name="connsiteX133" fmla="*/ 342318 w 1838183"/>
                  <a:gd name="connsiteY133" fmla="*/ 476367 h 919530"/>
                  <a:gd name="connsiteX134" fmla="*/ 342318 w 1838183"/>
                  <a:gd name="connsiteY134" fmla="*/ 475124 h 919530"/>
                  <a:gd name="connsiteX135" fmla="*/ 240936 w 1838183"/>
                  <a:gd name="connsiteY135" fmla="*/ 239337 h 919530"/>
                  <a:gd name="connsiteX136" fmla="*/ 177 w 1838183"/>
                  <a:gd name="connsiteY136" fmla="*/ 142040 h 919530"/>
                  <a:gd name="connsiteX137" fmla="*/ 177 w 1838183"/>
                  <a:gd name="connsiteY137" fmla="*/ 148432 h 919530"/>
                  <a:gd name="connsiteX138" fmla="*/ 335748 w 1838183"/>
                  <a:gd name="connsiteY138" fmla="*/ 475124 h 919530"/>
                  <a:gd name="connsiteX139" fmla="*/ 335748 w 1838183"/>
                  <a:gd name="connsiteY139" fmla="*/ 478142 h 919530"/>
                  <a:gd name="connsiteX140" fmla="*/ 299173 w 1838183"/>
                  <a:gd name="connsiteY140" fmla="*/ 490038 h 919530"/>
                  <a:gd name="connsiteX141" fmla="*/ 299173 w 1838183"/>
                  <a:gd name="connsiteY141" fmla="*/ 484179 h 919530"/>
                  <a:gd name="connsiteX142" fmla="*/ 0 w 1838183"/>
                  <a:gd name="connsiteY142" fmla="*/ 193530 h 919530"/>
                  <a:gd name="connsiteX143" fmla="*/ 0 w 1838183"/>
                  <a:gd name="connsiteY143" fmla="*/ 199921 h 919530"/>
                  <a:gd name="connsiteX144" fmla="*/ 292604 w 1838183"/>
                  <a:gd name="connsiteY144" fmla="*/ 484179 h 919530"/>
                  <a:gd name="connsiteX145" fmla="*/ 292604 w 1838183"/>
                  <a:gd name="connsiteY145" fmla="*/ 492523 h 919530"/>
                  <a:gd name="connsiteX146" fmla="*/ 11896 w 1838183"/>
                  <a:gd name="connsiteY146" fmla="*/ 819570 h 919530"/>
                  <a:gd name="connsiteX147" fmla="*/ 11363 w 1838183"/>
                  <a:gd name="connsiteY147" fmla="*/ 821878 h 919530"/>
                  <a:gd name="connsiteX148" fmla="*/ 8522 w 1838183"/>
                  <a:gd name="connsiteY148" fmla="*/ 835727 h 919530"/>
                  <a:gd name="connsiteX149" fmla="*/ 7812 w 1838183"/>
                  <a:gd name="connsiteY149" fmla="*/ 840344 h 919530"/>
                  <a:gd name="connsiteX150" fmla="*/ 4439 w 1838183"/>
                  <a:gd name="connsiteY150" fmla="*/ 861295 h 919530"/>
                  <a:gd name="connsiteX151" fmla="*/ 3551 w 1838183"/>
                  <a:gd name="connsiteY151" fmla="*/ 868396 h 919530"/>
                  <a:gd name="connsiteX152" fmla="*/ 3551 w 1838183"/>
                  <a:gd name="connsiteY152" fmla="*/ 868929 h 919530"/>
                  <a:gd name="connsiteX153" fmla="*/ 355 w 1838183"/>
                  <a:gd name="connsiteY153" fmla="*/ 919176 h 919530"/>
                  <a:gd name="connsiteX154" fmla="*/ 355 w 1838183"/>
                  <a:gd name="connsiteY154" fmla="*/ 919176 h 919530"/>
                  <a:gd name="connsiteX155" fmla="*/ 6747 w 1838183"/>
                  <a:gd name="connsiteY155" fmla="*/ 919176 h 919530"/>
                  <a:gd name="connsiteX156" fmla="*/ 6747 w 1838183"/>
                  <a:gd name="connsiteY156" fmla="*/ 919176 h 919530"/>
                  <a:gd name="connsiteX157" fmla="*/ 7102 w 1838183"/>
                  <a:gd name="connsiteY157" fmla="*/ 907635 h 919530"/>
                  <a:gd name="connsiteX158" fmla="*/ 7457 w 1838183"/>
                  <a:gd name="connsiteY158" fmla="*/ 898580 h 919530"/>
                  <a:gd name="connsiteX159" fmla="*/ 8878 w 1838183"/>
                  <a:gd name="connsiteY159" fmla="*/ 880115 h 919530"/>
                  <a:gd name="connsiteX160" fmla="*/ 9232 w 1838183"/>
                  <a:gd name="connsiteY160" fmla="*/ 876031 h 919530"/>
                  <a:gd name="connsiteX161" fmla="*/ 461277 w 1838183"/>
                  <a:gd name="connsiteY161" fmla="*/ 467311 h 919530"/>
                  <a:gd name="connsiteX162" fmla="*/ 913321 w 1838183"/>
                  <a:gd name="connsiteY162" fmla="*/ 876209 h 919530"/>
                  <a:gd name="connsiteX163" fmla="*/ 913676 w 1838183"/>
                  <a:gd name="connsiteY163" fmla="*/ 879760 h 919530"/>
                  <a:gd name="connsiteX164" fmla="*/ 915097 w 1838183"/>
                  <a:gd name="connsiteY164" fmla="*/ 898757 h 919530"/>
                  <a:gd name="connsiteX165" fmla="*/ 915452 w 1838183"/>
                  <a:gd name="connsiteY165" fmla="*/ 907280 h 919530"/>
                  <a:gd name="connsiteX166" fmla="*/ 915807 w 1838183"/>
                  <a:gd name="connsiteY166" fmla="*/ 919353 h 919530"/>
                  <a:gd name="connsiteX167" fmla="*/ 915807 w 1838183"/>
                  <a:gd name="connsiteY167" fmla="*/ 919353 h 919530"/>
                  <a:gd name="connsiteX168" fmla="*/ 922376 w 1838183"/>
                  <a:gd name="connsiteY168" fmla="*/ 919353 h 919530"/>
                  <a:gd name="connsiteX169" fmla="*/ 922376 w 1838183"/>
                  <a:gd name="connsiteY169" fmla="*/ 919353 h 919530"/>
                  <a:gd name="connsiteX170" fmla="*/ 922731 w 1838183"/>
                  <a:gd name="connsiteY170" fmla="*/ 907813 h 919530"/>
                  <a:gd name="connsiteX171" fmla="*/ 923086 w 1838183"/>
                  <a:gd name="connsiteY171" fmla="*/ 898757 h 919530"/>
                  <a:gd name="connsiteX172" fmla="*/ 924507 w 1838183"/>
                  <a:gd name="connsiteY172" fmla="*/ 880293 h 919530"/>
                  <a:gd name="connsiteX173" fmla="*/ 924862 w 1838183"/>
                  <a:gd name="connsiteY173" fmla="*/ 876209 h 919530"/>
                  <a:gd name="connsiteX174" fmla="*/ 1376906 w 1838183"/>
                  <a:gd name="connsiteY174" fmla="*/ 467489 h 919530"/>
                  <a:gd name="connsiteX175" fmla="*/ 1828951 w 1838183"/>
                  <a:gd name="connsiteY175" fmla="*/ 876386 h 919530"/>
                  <a:gd name="connsiteX176" fmla="*/ 1829306 w 1838183"/>
                  <a:gd name="connsiteY176" fmla="*/ 879937 h 919530"/>
                  <a:gd name="connsiteX177" fmla="*/ 1830726 w 1838183"/>
                  <a:gd name="connsiteY177" fmla="*/ 898935 h 919530"/>
                  <a:gd name="connsiteX178" fmla="*/ 1831081 w 1838183"/>
                  <a:gd name="connsiteY178" fmla="*/ 907458 h 919530"/>
                  <a:gd name="connsiteX179" fmla="*/ 1831436 w 1838183"/>
                  <a:gd name="connsiteY179" fmla="*/ 919531 h 919530"/>
                  <a:gd name="connsiteX180" fmla="*/ 1831436 w 1838183"/>
                  <a:gd name="connsiteY180" fmla="*/ 919531 h 919530"/>
                  <a:gd name="connsiteX181" fmla="*/ 1837828 w 1838183"/>
                  <a:gd name="connsiteY181" fmla="*/ 919531 h 919530"/>
                  <a:gd name="connsiteX182" fmla="*/ 1834632 w 1838183"/>
                  <a:gd name="connsiteY182" fmla="*/ 869284 h 919530"/>
                  <a:gd name="connsiteX183" fmla="*/ 1834632 w 1838183"/>
                  <a:gd name="connsiteY183" fmla="*/ 868751 h 919530"/>
                  <a:gd name="connsiteX184" fmla="*/ 1833744 w 1838183"/>
                  <a:gd name="connsiteY184" fmla="*/ 862005 h 919530"/>
                  <a:gd name="connsiteX185" fmla="*/ 1830371 w 1838183"/>
                  <a:gd name="connsiteY185" fmla="*/ 840344 h 919530"/>
                  <a:gd name="connsiteX186" fmla="*/ 1829661 w 1838183"/>
                  <a:gd name="connsiteY186" fmla="*/ 836260 h 919530"/>
                  <a:gd name="connsiteX187" fmla="*/ 1826643 w 1838183"/>
                  <a:gd name="connsiteY187" fmla="*/ 822233 h 919530"/>
                  <a:gd name="connsiteX188" fmla="*/ 1826110 w 1838183"/>
                  <a:gd name="connsiteY188" fmla="*/ 820281 h 919530"/>
                  <a:gd name="connsiteX189" fmla="*/ 1545224 w 1838183"/>
                  <a:gd name="connsiteY189" fmla="*/ 493056 h 919530"/>
                  <a:gd name="connsiteX190" fmla="*/ 1545224 w 1838183"/>
                  <a:gd name="connsiteY190" fmla="*/ 484711 h 919530"/>
                  <a:gd name="connsiteX191" fmla="*/ 1837651 w 1838183"/>
                  <a:gd name="connsiteY191" fmla="*/ 200454 h 919530"/>
                  <a:gd name="connsiteX192" fmla="*/ 1837651 w 1838183"/>
                  <a:gd name="connsiteY192" fmla="*/ 193174 h 919530"/>
                  <a:gd name="connsiteX193" fmla="*/ 1538832 w 1838183"/>
                  <a:gd name="connsiteY193" fmla="*/ 483823 h 919530"/>
                  <a:gd name="connsiteX194" fmla="*/ 1538832 w 1838183"/>
                  <a:gd name="connsiteY194" fmla="*/ 489683 h 919530"/>
                  <a:gd name="connsiteX195" fmla="*/ 1502257 w 1838183"/>
                  <a:gd name="connsiteY195" fmla="*/ 477787 h 919530"/>
                  <a:gd name="connsiteX196" fmla="*/ 1502257 w 1838183"/>
                  <a:gd name="connsiteY196" fmla="*/ 474768 h 919530"/>
                  <a:gd name="connsiteX197" fmla="*/ 1601685 w 1838183"/>
                  <a:gd name="connsiteY197" fmla="*/ 243598 h 919530"/>
                  <a:gd name="connsiteX198" fmla="*/ 1834987 w 1838183"/>
                  <a:gd name="connsiteY198" fmla="*/ 148077 h 919530"/>
                  <a:gd name="connsiteX199" fmla="*/ 1837651 w 1838183"/>
                  <a:gd name="connsiteY199" fmla="*/ 148077 h 919530"/>
                  <a:gd name="connsiteX200" fmla="*/ 1837651 w 1838183"/>
                  <a:gd name="connsiteY200" fmla="*/ 141685 h 919530"/>
                  <a:gd name="connsiteX201" fmla="*/ 1834987 w 1838183"/>
                  <a:gd name="connsiteY201" fmla="*/ 141685 h 919530"/>
                  <a:gd name="connsiteX202" fmla="*/ 1597247 w 1838183"/>
                  <a:gd name="connsiteY202" fmla="*/ 238982 h 919530"/>
                  <a:gd name="connsiteX203" fmla="*/ 1495865 w 1838183"/>
                  <a:gd name="connsiteY203" fmla="*/ 474768 h 919530"/>
                  <a:gd name="connsiteX204" fmla="*/ 1495865 w 1838183"/>
                  <a:gd name="connsiteY204" fmla="*/ 476011 h 919530"/>
                  <a:gd name="connsiteX205" fmla="*/ 1462308 w 1838183"/>
                  <a:gd name="connsiteY205" fmla="*/ 468377 h 919530"/>
                  <a:gd name="connsiteX206" fmla="*/ 1837651 w 1838183"/>
                  <a:gd name="connsiteY206" fmla="*/ 99428 h 919530"/>
                  <a:gd name="connsiteX207" fmla="*/ 1837651 w 1838183"/>
                  <a:gd name="connsiteY207" fmla="*/ 93036 h 919530"/>
                  <a:gd name="connsiteX208" fmla="*/ 1455916 w 1838183"/>
                  <a:gd name="connsiteY208" fmla="*/ 467311 h 919530"/>
                  <a:gd name="connsiteX209" fmla="*/ 1417565 w 1838183"/>
                  <a:gd name="connsiteY209" fmla="*/ 462162 h 919530"/>
                  <a:gd name="connsiteX210" fmla="*/ 1837651 w 1838183"/>
                  <a:gd name="connsiteY210" fmla="*/ 54330 h 919530"/>
                  <a:gd name="connsiteX211" fmla="*/ 1837651 w 1838183"/>
                  <a:gd name="connsiteY211" fmla="*/ 47939 h 919530"/>
                  <a:gd name="connsiteX212" fmla="*/ 1411173 w 1838183"/>
                  <a:gd name="connsiteY212" fmla="*/ 461807 h 919530"/>
                  <a:gd name="connsiteX213" fmla="*/ 1380102 w 1838183"/>
                  <a:gd name="connsiteY213" fmla="*/ 460387 h 919530"/>
                  <a:gd name="connsiteX214" fmla="*/ 1380457 w 1838183"/>
                  <a:gd name="connsiteY214" fmla="*/ 449024 h 919530"/>
                  <a:gd name="connsiteX215" fmla="*/ 1380812 w 1838183"/>
                  <a:gd name="connsiteY215" fmla="*/ 439969 h 919530"/>
                  <a:gd name="connsiteX216" fmla="*/ 1382233 w 1838183"/>
                  <a:gd name="connsiteY216" fmla="*/ 421503 h 919530"/>
                  <a:gd name="connsiteX217" fmla="*/ 1382588 w 1838183"/>
                  <a:gd name="connsiteY217" fmla="*/ 417420 h 919530"/>
                  <a:gd name="connsiteX218" fmla="*/ 1837651 w 1838183"/>
                  <a:gd name="connsiteY218" fmla="*/ 8700 h 919530"/>
                  <a:gd name="connsiteX219" fmla="*/ 1838183 w 1838183"/>
                  <a:gd name="connsiteY219" fmla="*/ 8700 h 919530"/>
                  <a:gd name="connsiteX220" fmla="*/ 1838183 w 1838183"/>
                  <a:gd name="connsiteY220" fmla="*/ 5504 h 919530"/>
                  <a:gd name="connsiteX221" fmla="*/ 1838183 w 1838183"/>
                  <a:gd name="connsiteY221" fmla="*/ 0 h 919530"/>
                  <a:gd name="connsiteX222" fmla="*/ 1838006 w 1838183"/>
                  <a:gd name="connsiteY222" fmla="*/ 0 h 919530"/>
                  <a:gd name="connsiteX223" fmla="*/ 1831614 w 1838183"/>
                  <a:gd name="connsiteY223" fmla="*/ 0 h 919530"/>
                  <a:gd name="connsiteX224" fmla="*/ 1830549 w 1838183"/>
                  <a:gd name="connsiteY224" fmla="*/ 1776 h 919530"/>
                  <a:gd name="connsiteX225" fmla="*/ 926815 w 1838183"/>
                  <a:gd name="connsiteY225" fmla="*/ 819215 h 919530"/>
                  <a:gd name="connsiteX226" fmla="*/ 926282 w 1838183"/>
                  <a:gd name="connsiteY226" fmla="*/ 821524 h 919530"/>
                  <a:gd name="connsiteX227" fmla="*/ 923442 w 1838183"/>
                  <a:gd name="connsiteY227" fmla="*/ 835372 h 919530"/>
                  <a:gd name="connsiteX228" fmla="*/ 922554 w 1838183"/>
                  <a:gd name="connsiteY228" fmla="*/ 839988 h 919530"/>
                  <a:gd name="connsiteX229" fmla="*/ 919358 w 1838183"/>
                  <a:gd name="connsiteY229" fmla="*/ 860939 h 919530"/>
                  <a:gd name="connsiteX230" fmla="*/ 918470 w 1838183"/>
                  <a:gd name="connsiteY230" fmla="*/ 868042 h 919530"/>
                  <a:gd name="connsiteX231" fmla="*/ 917582 w 1838183"/>
                  <a:gd name="connsiteY231" fmla="*/ 861295 h 919530"/>
                  <a:gd name="connsiteX232" fmla="*/ 914209 w 1838183"/>
                  <a:gd name="connsiteY232" fmla="*/ 839633 h 919530"/>
                  <a:gd name="connsiteX233" fmla="*/ 913499 w 1838183"/>
                  <a:gd name="connsiteY233" fmla="*/ 835550 h 919530"/>
                  <a:gd name="connsiteX234" fmla="*/ 910480 w 1838183"/>
                  <a:gd name="connsiteY234" fmla="*/ 821524 h 919530"/>
                  <a:gd name="connsiteX235" fmla="*/ 909948 w 1838183"/>
                  <a:gd name="connsiteY235" fmla="*/ 819570 h 919530"/>
                  <a:gd name="connsiteX236" fmla="*/ 629062 w 1838183"/>
                  <a:gd name="connsiteY236" fmla="*/ 492346 h 919530"/>
                  <a:gd name="connsiteX237" fmla="*/ 629062 w 1838183"/>
                  <a:gd name="connsiteY237" fmla="*/ 484001 h 919530"/>
                  <a:gd name="connsiteX238" fmla="*/ 918293 w 1838183"/>
                  <a:gd name="connsiteY238" fmla="*/ 199744 h 919530"/>
                  <a:gd name="connsiteX239" fmla="*/ 1207523 w 1838183"/>
                  <a:gd name="connsiteY239" fmla="*/ 484001 h 919530"/>
                  <a:gd name="connsiteX240" fmla="*/ 1207523 w 1838183"/>
                  <a:gd name="connsiteY240" fmla="*/ 492346 h 919530"/>
                  <a:gd name="connsiteX241" fmla="*/ 926815 w 1838183"/>
                  <a:gd name="connsiteY241" fmla="*/ 819215 h 919530"/>
                  <a:gd name="connsiteX242" fmla="*/ 1214092 w 1838183"/>
                  <a:gd name="connsiteY242" fmla="*/ 489683 h 919530"/>
                  <a:gd name="connsiteX243" fmla="*/ 1214092 w 1838183"/>
                  <a:gd name="connsiteY243" fmla="*/ 483823 h 919530"/>
                  <a:gd name="connsiteX244" fmla="*/ 918470 w 1838183"/>
                  <a:gd name="connsiteY244" fmla="*/ 193174 h 919530"/>
                  <a:gd name="connsiteX245" fmla="*/ 622848 w 1838183"/>
                  <a:gd name="connsiteY245" fmla="*/ 483823 h 919530"/>
                  <a:gd name="connsiteX246" fmla="*/ 622848 w 1838183"/>
                  <a:gd name="connsiteY246" fmla="*/ 489683 h 919530"/>
                  <a:gd name="connsiteX247" fmla="*/ 586273 w 1838183"/>
                  <a:gd name="connsiteY247" fmla="*/ 477787 h 919530"/>
                  <a:gd name="connsiteX248" fmla="*/ 586273 w 1838183"/>
                  <a:gd name="connsiteY248" fmla="*/ 474768 h 919530"/>
                  <a:gd name="connsiteX249" fmla="*/ 685701 w 1838183"/>
                  <a:gd name="connsiteY249" fmla="*/ 243598 h 919530"/>
                  <a:gd name="connsiteX250" fmla="*/ 918470 w 1838183"/>
                  <a:gd name="connsiteY250" fmla="*/ 148077 h 919530"/>
                  <a:gd name="connsiteX251" fmla="*/ 1250668 w 1838183"/>
                  <a:gd name="connsiteY251" fmla="*/ 474768 h 919530"/>
                  <a:gd name="connsiteX252" fmla="*/ 1250668 w 1838183"/>
                  <a:gd name="connsiteY252" fmla="*/ 477787 h 919530"/>
                  <a:gd name="connsiteX253" fmla="*/ 1214092 w 1838183"/>
                  <a:gd name="connsiteY253" fmla="*/ 489683 h 919530"/>
                  <a:gd name="connsiteX254" fmla="*/ 1257059 w 1838183"/>
                  <a:gd name="connsiteY254" fmla="*/ 475834 h 919530"/>
                  <a:gd name="connsiteX255" fmla="*/ 1257059 w 1838183"/>
                  <a:gd name="connsiteY255" fmla="*/ 474591 h 919530"/>
                  <a:gd name="connsiteX256" fmla="*/ 1155678 w 1838183"/>
                  <a:gd name="connsiteY256" fmla="*/ 238805 h 919530"/>
                  <a:gd name="connsiteX257" fmla="*/ 918293 w 1838183"/>
                  <a:gd name="connsiteY257" fmla="*/ 141507 h 919530"/>
                  <a:gd name="connsiteX258" fmla="*/ 680907 w 1838183"/>
                  <a:gd name="connsiteY258" fmla="*/ 238805 h 919530"/>
                  <a:gd name="connsiteX259" fmla="*/ 579526 w 1838183"/>
                  <a:gd name="connsiteY259" fmla="*/ 474591 h 919530"/>
                  <a:gd name="connsiteX260" fmla="*/ 579526 w 1838183"/>
                  <a:gd name="connsiteY260" fmla="*/ 475834 h 919530"/>
                  <a:gd name="connsiteX261" fmla="*/ 545969 w 1838183"/>
                  <a:gd name="connsiteY261" fmla="*/ 468199 h 919530"/>
                  <a:gd name="connsiteX262" fmla="*/ 918115 w 1838183"/>
                  <a:gd name="connsiteY262" fmla="*/ 99251 h 919530"/>
                  <a:gd name="connsiteX263" fmla="*/ 1290262 w 1838183"/>
                  <a:gd name="connsiteY263" fmla="*/ 468199 h 919530"/>
                  <a:gd name="connsiteX264" fmla="*/ 1257059 w 1838183"/>
                  <a:gd name="connsiteY264" fmla="*/ 475834 h 919530"/>
                  <a:gd name="connsiteX265" fmla="*/ 1297008 w 1838183"/>
                  <a:gd name="connsiteY265" fmla="*/ 467134 h 919530"/>
                  <a:gd name="connsiteX266" fmla="*/ 918470 w 1838183"/>
                  <a:gd name="connsiteY266" fmla="*/ 92859 h 919530"/>
                  <a:gd name="connsiteX267" fmla="*/ 539932 w 1838183"/>
                  <a:gd name="connsiteY267" fmla="*/ 467134 h 919530"/>
                  <a:gd name="connsiteX268" fmla="*/ 501581 w 1838183"/>
                  <a:gd name="connsiteY268" fmla="*/ 461985 h 919530"/>
                  <a:gd name="connsiteX269" fmla="*/ 918470 w 1838183"/>
                  <a:gd name="connsiteY269" fmla="*/ 54153 h 919530"/>
                  <a:gd name="connsiteX270" fmla="*/ 1209476 w 1838183"/>
                  <a:gd name="connsiteY270" fmla="*/ 172756 h 919530"/>
                  <a:gd name="connsiteX271" fmla="*/ 1335537 w 1838183"/>
                  <a:gd name="connsiteY271" fmla="*/ 460209 h 919530"/>
                  <a:gd name="connsiteX272" fmla="*/ 1335537 w 1838183"/>
                  <a:gd name="connsiteY272" fmla="*/ 461985 h 919530"/>
                  <a:gd name="connsiteX273" fmla="*/ 1297008 w 1838183"/>
                  <a:gd name="connsiteY273" fmla="*/ 467134 h 919530"/>
                  <a:gd name="connsiteX274" fmla="*/ 1341751 w 1838183"/>
                  <a:gd name="connsiteY274" fmla="*/ 461630 h 919530"/>
                  <a:gd name="connsiteX275" fmla="*/ 1341751 w 1838183"/>
                  <a:gd name="connsiteY275" fmla="*/ 460209 h 919530"/>
                  <a:gd name="connsiteX276" fmla="*/ 1213737 w 1838183"/>
                  <a:gd name="connsiteY276" fmla="*/ 168140 h 919530"/>
                  <a:gd name="connsiteX277" fmla="*/ 918293 w 1838183"/>
                  <a:gd name="connsiteY277" fmla="*/ 47761 h 919530"/>
                  <a:gd name="connsiteX278" fmla="*/ 495011 w 1838183"/>
                  <a:gd name="connsiteY278" fmla="*/ 461630 h 919530"/>
                  <a:gd name="connsiteX279" fmla="*/ 463940 w 1838183"/>
                  <a:gd name="connsiteY279" fmla="*/ 460209 h 919530"/>
                  <a:gd name="connsiteX280" fmla="*/ 463940 w 1838183"/>
                  <a:gd name="connsiteY280" fmla="*/ 456836 h 919530"/>
                  <a:gd name="connsiteX281" fmla="*/ 915097 w 1838183"/>
                  <a:gd name="connsiteY281" fmla="*/ 7812 h 919530"/>
                  <a:gd name="connsiteX282" fmla="*/ 921133 w 1838183"/>
                  <a:gd name="connsiteY282" fmla="*/ 7812 h 919530"/>
                  <a:gd name="connsiteX283" fmla="*/ 1370515 w 1838183"/>
                  <a:gd name="connsiteY283" fmla="*/ 417420 h 919530"/>
                  <a:gd name="connsiteX284" fmla="*/ 1370869 w 1838183"/>
                  <a:gd name="connsiteY284" fmla="*/ 420971 h 919530"/>
                  <a:gd name="connsiteX285" fmla="*/ 1372290 w 1838183"/>
                  <a:gd name="connsiteY285" fmla="*/ 439969 h 919530"/>
                  <a:gd name="connsiteX286" fmla="*/ 1372467 w 1838183"/>
                  <a:gd name="connsiteY286" fmla="*/ 448491 h 919530"/>
                  <a:gd name="connsiteX287" fmla="*/ 1372823 w 1838183"/>
                  <a:gd name="connsiteY287" fmla="*/ 460387 h 919530"/>
                  <a:gd name="connsiteX288" fmla="*/ 1341751 w 1838183"/>
                  <a:gd name="connsiteY288" fmla="*/ 461630 h 91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530">
                    <a:moveTo>
                      <a:pt x="1830549" y="1776"/>
                    </a:moveTo>
                    <a:cubicBezTo>
                      <a:pt x="1820073" y="1776"/>
                      <a:pt x="1809775" y="2308"/>
                      <a:pt x="1799477" y="3018"/>
                    </a:cubicBezTo>
                    <a:lnTo>
                      <a:pt x="1799477" y="1598"/>
                    </a:lnTo>
                    <a:lnTo>
                      <a:pt x="1799477" y="0"/>
                    </a:lnTo>
                    <a:lnTo>
                      <a:pt x="1793085" y="0"/>
                    </a:lnTo>
                    <a:lnTo>
                      <a:pt x="1792907" y="0"/>
                    </a:lnTo>
                    <a:lnTo>
                      <a:pt x="1793085" y="1776"/>
                    </a:lnTo>
                    <a:lnTo>
                      <a:pt x="1793085" y="3551"/>
                    </a:lnTo>
                    <a:cubicBezTo>
                      <a:pt x="1780124" y="4616"/>
                      <a:pt x="1767341" y="6392"/>
                      <a:pt x="1754557" y="8700"/>
                    </a:cubicBezTo>
                    <a:cubicBezTo>
                      <a:pt x="1754557" y="5859"/>
                      <a:pt x="1754379" y="2841"/>
                      <a:pt x="1754202" y="0"/>
                    </a:cubicBezTo>
                    <a:lnTo>
                      <a:pt x="1747810" y="0"/>
                    </a:lnTo>
                    <a:lnTo>
                      <a:pt x="1747810" y="0"/>
                    </a:lnTo>
                    <a:cubicBezTo>
                      <a:pt x="1747987" y="3196"/>
                      <a:pt x="1748165" y="6570"/>
                      <a:pt x="1748165" y="9943"/>
                    </a:cubicBezTo>
                    <a:cubicBezTo>
                      <a:pt x="1736802" y="12074"/>
                      <a:pt x="1725616" y="14559"/>
                      <a:pt x="1714608" y="17578"/>
                    </a:cubicBezTo>
                    <a:lnTo>
                      <a:pt x="1714608" y="16335"/>
                    </a:lnTo>
                    <a:cubicBezTo>
                      <a:pt x="1714430" y="11008"/>
                      <a:pt x="1714253" y="5504"/>
                      <a:pt x="1713898" y="178"/>
                    </a:cubicBezTo>
                    <a:lnTo>
                      <a:pt x="1707506" y="178"/>
                    </a:lnTo>
                    <a:lnTo>
                      <a:pt x="1707506" y="178"/>
                    </a:lnTo>
                    <a:cubicBezTo>
                      <a:pt x="1707861" y="5504"/>
                      <a:pt x="1708038" y="11008"/>
                      <a:pt x="1708216" y="16512"/>
                    </a:cubicBezTo>
                    <a:lnTo>
                      <a:pt x="1708216" y="19531"/>
                    </a:lnTo>
                    <a:cubicBezTo>
                      <a:pt x="1695788" y="23082"/>
                      <a:pt x="1683714" y="26988"/>
                      <a:pt x="1671818" y="31604"/>
                    </a:cubicBezTo>
                    <a:cubicBezTo>
                      <a:pt x="1671818" y="29118"/>
                      <a:pt x="1671818" y="26632"/>
                      <a:pt x="1671818" y="25745"/>
                    </a:cubicBezTo>
                    <a:cubicBezTo>
                      <a:pt x="1671641" y="17222"/>
                      <a:pt x="1671108" y="8700"/>
                      <a:pt x="1670220" y="355"/>
                    </a:cubicBezTo>
                    <a:lnTo>
                      <a:pt x="1664006" y="355"/>
                    </a:lnTo>
                    <a:lnTo>
                      <a:pt x="1663828" y="355"/>
                    </a:lnTo>
                    <a:cubicBezTo>
                      <a:pt x="1664716" y="8700"/>
                      <a:pt x="1665426" y="17222"/>
                      <a:pt x="1665604" y="25922"/>
                    </a:cubicBezTo>
                    <a:cubicBezTo>
                      <a:pt x="1665604" y="27165"/>
                      <a:pt x="1665604" y="31249"/>
                      <a:pt x="1665604" y="34267"/>
                    </a:cubicBezTo>
                    <a:cubicBezTo>
                      <a:pt x="1525694" y="89663"/>
                      <a:pt x="1418986" y="211639"/>
                      <a:pt x="1384896" y="361314"/>
                    </a:cubicBezTo>
                    <a:lnTo>
                      <a:pt x="1384363" y="363622"/>
                    </a:lnTo>
                    <a:cubicBezTo>
                      <a:pt x="1383298" y="368239"/>
                      <a:pt x="1382410" y="372855"/>
                      <a:pt x="1381523" y="377471"/>
                    </a:cubicBezTo>
                    <a:lnTo>
                      <a:pt x="1380635" y="382087"/>
                    </a:lnTo>
                    <a:cubicBezTo>
                      <a:pt x="1379392" y="389012"/>
                      <a:pt x="1378327" y="395936"/>
                      <a:pt x="1377262" y="403038"/>
                    </a:cubicBezTo>
                    <a:cubicBezTo>
                      <a:pt x="1376906" y="405346"/>
                      <a:pt x="1376551" y="407832"/>
                      <a:pt x="1376373" y="410140"/>
                    </a:cubicBezTo>
                    <a:cubicBezTo>
                      <a:pt x="1376019" y="407832"/>
                      <a:pt x="1375663" y="405702"/>
                      <a:pt x="1375486" y="403393"/>
                    </a:cubicBezTo>
                    <a:cubicBezTo>
                      <a:pt x="1374598" y="396114"/>
                      <a:pt x="1373355" y="388834"/>
                      <a:pt x="1372112" y="381732"/>
                    </a:cubicBezTo>
                    <a:lnTo>
                      <a:pt x="1371402" y="377649"/>
                    </a:lnTo>
                    <a:cubicBezTo>
                      <a:pt x="1370515" y="372855"/>
                      <a:pt x="1369449" y="368239"/>
                      <a:pt x="1368384" y="363622"/>
                    </a:cubicBezTo>
                    <a:lnTo>
                      <a:pt x="1367851" y="361669"/>
                    </a:lnTo>
                    <a:cubicBezTo>
                      <a:pt x="1333761" y="211995"/>
                      <a:pt x="1227053" y="89840"/>
                      <a:pt x="1086966" y="34445"/>
                    </a:cubicBezTo>
                    <a:cubicBezTo>
                      <a:pt x="1086966" y="31426"/>
                      <a:pt x="1086966" y="27343"/>
                      <a:pt x="1086966" y="26100"/>
                    </a:cubicBezTo>
                    <a:cubicBezTo>
                      <a:pt x="1087143" y="17578"/>
                      <a:pt x="1087676" y="9055"/>
                      <a:pt x="1088741" y="533"/>
                    </a:cubicBezTo>
                    <a:lnTo>
                      <a:pt x="1088564" y="533"/>
                    </a:lnTo>
                    <a:lnTo>
                      <a:pt x="1082349" y="533"/>
                    </a:lnTo>
                    <a:cubicBezTo>
                      <a:pt x="1081462" y="8877"/>
                      <a:pt x="1080929" y="17400"/>
                      <a:pt x="1080752" y="25922"/>
                    </a:cubicBezTo>
                    <a:cubicBezTo>
                      <a:pt x="1080752" y="26810"/>
                      <a:pt x="1080752" y="29296"/>
                      <a:pt x="1080752" y="31782"/>
                    </a:cubicBezTo>
                    <a:cubicBezTo>
                      <a:pt x="1068856" y="27343"/>
                      <a:pt x="1056605" y="23259"/>
                      <a:pt x="1044176" y="19708"/>
                    </a:cubicBezTo>
                    <a:lnTo>
                      <a:pt x="1044176" y="16690"/>
                    </a:lnTo>
                    <a:cubicBezTo>
                      <a:pt x="1044354" y="11186"/>
                      <a:pt x="1044531" y="5859"/>
                      <a:pt x="1044886" y="355"/>
                    </a:cubicBezTo>
                    <a:lnTo>
                      <a:pt x="1044709" y="355"/>
                    </a:lnTo>
                    <a:lnTo>
                      <a:pt x="1038317" y="355"/>
                    </a:lnTo>
                    <a:cubicBezTo>
                      <a:pt x="1037962" y="5682"/>
                      <a:pt x="1037784" y="11186"/>
                      <a:pt x="1037607" y="16512"/>
                    </a:cubicBezTo>
                    <a:lnTo>
                      <a:pt x="1037607" y="17755"/>
                    </a:lnTo>
                    <a:cubicBezTo>
                      <a:pt x="1026598" y="14737"/>
                      <a:pt x="1015413" y="12251"/>
                      <a:pt x="1004049" y="10120"/>
                    </a:cubicBezTo>
                    <a:cubicBezTo>
                      <a:pt x="1004049" y="6747"/>
                      <a:pt x="1004227" y="3551"/>
                      <a:pt x="1004405" y="178"/>
                    </a:cubicBezTo>
                    <a:lnTo>
                      <a:pt x="1004405" y="178"/>
                    </a:lnTo>
                    <a:lnTo>
                      <a:pt x="998013" y="178"/>
                    </a:lnTo>
                    <a:cubicBezTo>
                      <a:pt x="997835" y="3018"/>
                      <a:pt x="997658" y="6037"/>
                      <a:pt x="997658" y="8877"/>
                    </a:cubicBezTo>
                    <a:cubicBezTo>
                      <a:pt x="985052" y="6747"/>
                      <a:pt x="972268" y="4971"/>
                      <a:pt x="959307" y="3906"/>
                    </a:cubicBezTo>
                    <a:lnTo>
                      <a:pt x="959484" y="178"/>
                    </a:lnTo>
                    <a:lnTo>
                      <a:pt x="959307" y="178"/>
                    </a:lnTo>
                    <a:lnTo>
                      <a:pt x="952915" y="178"/>
                    </a:lnTo>
                    <a:lnTo>
                      <a:pt x="952737" y="3373"/>
                    </a:lnTo>
                    <a:cubicBezTo>
                      <a:pt x="942440" y="2663"/>
                      <a:pt x="932142" y="1243"/>
                      <a:pt x="921666" y="1243"/>
                    </a:cubicBezTo>
                    <a:lnTo>
                      <a:pt x="921666" y="178"/>
                    </a:lnTo>
                    <a:lnTo>
                      <a:pt x="915097" y="178"/>
                    </a:lnTo>
                    <a:lnTo>
                      <a:pt x="915097" y="1243"/>
                    </a:lnTo>
                    <a:cubicBezTo>
                      <a:pt x="904621" y="1243"/>
                      <a:pt x="894323" y="1065"/>
                      <a:pt x="884025" y="1776"/>
                    </a:cubicBezTo>
                    <a:lnTo>
                      <a:pt x="884025" y="355"/>
                    </a:lnTo>
                    <a:lnTo>
                      <a:pt x="877633" y="355"/>
                    </a:lnTo>
                    <a:lnTo>
                      <a:pt x="877633" y="2308"/>
                    </a:lnTo>
                    <a:cubicBezTo>
                      <a:pt x="864672" y="3373"/>
                      <a:pt x="851889" y="5149"/>
                      <a:pt x="839282" y="7280"/>
                    </a:cubicBezTo>
                    <a:cubicBezTo>
                      <a:pt x="839282" y="4971"/>
                      <a:pt x="839105" y="2663"/>
                      <a:pt x="838927" y="178"/>
                    </a:cubicBezTo>
                    <a:lnTo>
                      <a:pt x="832536" y="178"/>
                    </a:lnTo>
                    <a:cubicBezTo>
                      <a:pt x="832536" y="2841"/>
                      <a:pt x="832713" y="5682"/>
                      <a:pt x="832891" y="8345"/>
                    </a:cubicBezTo>
                    <a:cubicBezTo>
                      <a:pt x="821527" y="10476"/>
                      <a:pt x="810342" y="13139"/>
                      <a:pt x="799333" y="16157"/>
                    </a:cubicBezTo>
                    <a:lnTo>
                      <a:pt x="799333" y="14381"/>
                    </a:lnTo>
                    <a:cubicBezTo>
                      <a:pt x="799156" y="9765"/>
                      <a:pt x="798979" y="4971"/>
                      <a:pt x="798801" y="355"/>
                    </a:cubicBezTo>
                    <a:lnTo>
                      <a:pt x="798801" y="355"/>
                    </a:lnTo>
                    <a:lnTo>
                      <a:pt x="792409" y="355"/>
                    </a:lnTo>
                    <a:cubicBezTo>
                      <a:pt x="792764" y="4971"/>
                      <a:pt x="792942" y="9765"/>
                      <a:pt x="793119" y="14559"/>
                    </a:cubicBezTo>
                    <a:lnTo>
                      <a:pt x="793119" y="18110"/>
                    </a:lnTo>
                    <a:cubicBezTo>
                      <a:pt x="780691" y="21661"/>
                      <a:pt x="768617" y="25745"/>
                      <a:pt x="756544" y="30184"/>
                    </a:cubicBezTo>
                    <a:cubicBezTo>
                      <a:pt x="756544" y="27520"/>
                      <a:pt x="756544" y="24857"/>
                      <a:pt x="756544" y="23792"/>
                    </a:cubicBezTo>
                    <a:cubicBezTo>
                      <a:pt x="756366" y="15980"/>
                      <a:pt x="755834" y="8167"/>
                      <a:pt x="755123" y="533"/>
                    </a:cubicBezTo>
                    <a:lnTo>
                      <a:pt x="755123" y="533"/>
                    </a:lnTo>
                    <a:lnTo>
                      <a:pt x="748732" y="533"/>
                    </a:lnTo>
                    <a:cubicBezTo>
                      <a:pt x="749442" y="8167"/>
                      <a:pt x="750152" y="15980"/>
                      <a:pt x="750152" y="23969"/>
                    </a:cubicBezTo>
                    <a:cubicBezTo>
                      <a:pt x="750152" y="25390"/>
                      <a:pt x="750152" y="29651"/>
                      <a:pt x="750152" y="32669"/>
                    </a:cubicBezTo>
                    <a:cubicBezTo>
                      <a:pt x="595328" y="93924"/>
                      <a:pt x="481162" y="236852"/>
                      <a:pt x="460922" y="408187"/>
                    </a:cubicBezTo>
                    <a:cubicBezTo>
                      <a:pt x="440681" y="236852"/>
                      <a:pt x="326516" y="93924"/>
                      <a:pt x="171692" y="32669"/>
                    </a:cubicBezTo>
                    <a:cubicBezTo>
                      <a:pt x="171692" y="29473"/>
                      <a:pt x="171692" y="25212"/>
                      <a:pt x="171692" y="23969"/>
                    </a:cubicBezTo>
                    <a:cubicBezTo>
                      <a:pt x="171869" y="16157"/>
                      <a:pt x="172402" y="8345"/>
                      <a:pt x="173112" y="533"/>
                    </a:cubicBezTo>
                    <a:lnTo>
                      <a:pt x="166720" y="533"/>
                    </a:lnTo>
                    <a:lnTo>
                      <a:pt x="166720" y="533"/>
                    </a:lnTo>
                    <a:cubicBezTo>
                      <a:pt x="166010" y="8167"/>
                      <a:pt x="165477" y="15980"/>
                      <a:pt x="165300" y="23792"/>
                    </a:cubicBezTo>
                    <a:cubicBezTo>
                      <a:pt x="165300" y="24857"/>
                      <a:pt x="165300" y="27520"/>
                      <a:pt x="165300" y="30184"/>
                    </a:cubicBezTo>
                    <a:cubicBezTo>
                      <a:pt x="153404" y="25745"/>
                      <a:pt x="141153" y="21661"/>
                      <a:pt x="128724" y="18110"/>
                    </a:cubicBezTo>
                    <a:lnTo>
                      <a:pt x="128724" y="14559"/>
                    </a:lnTo>
                    <a:cubicBezTo>
                      <a:pt x="128724" y="9765"/>
                      <a:pt x="129079" y="5149"/>
                      <a:pt x="129257" y="355"/>
                    </a:cubicBezTo>
                    <a:lnTo>
                      <a:pt x="122865" y="355"/>
                    </a:lnTo>
                    <a:lnTo>
                      <a:pt x="122865" y="355"/>
                    </a:lnTo>
                    <a:cubicBezTo>
                      <a:pt x="122687" y="4971"/>
                      <a:pt x="122332" y="9765"/>
                      <a:pt x="122332" y="14381"/>
                    </a:cubicBezTo>
                    <a:lnTo>
                      <a:pt x="122332" y="16335"/>
                    </a:lnTo>
                    <a:cubicBezTo>
                      <a:pt x="111324" y="13316"/>
                      <a:pt x="100139" y="10831"/>
                      <a:pt x="88775" y="8523"/>
                    </a:cubicBezTo>
                    <a:cubicBezTo>
                      <a:pt x="88775" y="5859"/>
                      <a:pt x="88953" y="3018"/>
                      <a:pt x="89130" y="355"/>
                    </a:cubicBezTo>
                    <a:lnTo>
                      <a:pt x="82738" y="355"/>
                    </a:lnTo>
                    <a:lnTo>
                      <a:pt x="82738" y="355"/>
                    </a:lnTo>
                    <a:cubicBezTo>
                      <a:pt x="82738" y="2663"/>
                      <a:pt x="82561" y="4971"/>
                      <a:pt x="82561" y="7457"/>
                    </a:cubicBezTo>
                    <a:cubicBezTo>
                      <a:pt x="69955" y="5327"/>
                      <a:pt x="57171" y="3551"/>
                      <a:pt x="44210" y="2486"/>
                    </a:cubicBezTo>
                    <a:lnTo>
                      <a:pt x="44388" y="533"/>
                    </a:lnTo>
                    <a:lnTo>
                      <a:pt x="37996" y="533"/>
                    </a:lnTo>
                    <a:lnTo>
                      <a:pt x="37996" y="533"/>
                    </a:lnTo>
                    <a:lnTo>
                      <a:pt x="37996" y="1953"/>
                    </a:lnTo>
                    <a:cubicBezTo>
                      <a:pt x="27698" y="1243"/>
                      <a:pt x="17400" y="710"/>
                      <a:pt x="6924" y="533"/>
                    </a:cubicBezTo>
                    <a:lnTo>
                      <a:pt x="6924" y="355"/>
                    </a:lnTo>
                    <a:lnTo>
                      <a:pt x="533" y="355"/>
                    </a:lnTo>
                    <a:lnTo>
                      <a:pt x="533" y="3729"/>
                    </a:lnTo>
                    <a:lnTo>
                      <a:pt x="533" y="8700"/>
                    </a:lnTo>
                    <a:lnTo>
                      <a:pt x="3728" y="8700"/>
                    </a:lnTo>
                    <a:cubicBezTo>
                      <a:pt x="251767" y="8700"/>
                      <a:pt x="453997" y="209154"/>
                      <a:pt x="458081" y="457013"/>
                    </a:cubicBezTo>
                    <a:lnTo>
                      <a:pt x="458081" y="460919"/>
                    </a:lnTo>
                    <a:cubicBezTo>
                      <a:pt x="447605" y="460919"/>
                      <a:pt x="437307" y="461452"/>
                      <a:pt x="427009" y="462162"/>
                    </a:cubicBezTo>
                    <a:lnTo>
                      <a:pt x="427009" y="460742"/>
                    </a:lnTo>
                    <a:cubicBezTo>
                      <a:pt x="423814" y="349951"/>
                      <a:pt x="378361" y="246262"/>
                      <a:pt x="298995" y="168672"/>
                    </a:cubicBezTo>
                    <a:cubicBezTo>
                      <a:pt x="219453" y="91083"/>
                      <a:pt x="110969" y="48294"/>
                      <a:pt x="0" y="48294"/>
                    </a:cubicBezTo>
                    <a:lnTo>
                      <a:pt x="0" y="54685"/>
                    </a:lnTo>
                    <a:cubicBezTo>
                      <a:pt x="109371" y="54685"/>
                      <a:pt x="216257" y="96765"/>
                      <a:pt x="294557" y="173289"/>
                    </a:cubicBezTo>
                    <a:cubicBezTo>
                      <a:pt x="372679" y="249635"/>
                      <a:pt x="417422" y="351726"/>
                      <a:pt x="420618" y="460742"/>
                    </a:cubicBezTo>
                    <a:lnTo>
                      <a:pt x="420618" y="462518"/>
                    </a:lnTo>
                    <a:cubicBezTo>
                      <a:pt x="407656" y="463583"/>
                      <a:pt x="394873" y="465358"/>
                      <a:pt x="382267" y="467666"/>
                    </a:cubicBezTo>
                    <a:cubicBezTo>
                      <a:pt x="379426" y="260999"/>
                      <a:pt x="206669" y="93391"/>
                      <a:pt x="177" y="93391"/>
                    </a:cubicBezTo>
                    <a:lnTo>
                      <a:pt x="177" y="99783"/>
                    </a:lnTo>
                    <a:cubicBezTo>
                      <a:pt x="203296" y="99783"/>
                      <a:pt x="373567" y="265260"/>
                      <a:pt x="375875" y="468732"/>
                    </a:cubicBezTo>
                    <a:cubicBezTo>
                      <a:pt x="364512" y="470863"/>
                      <a:pt x="353326" y="473348"/>
                      <a:pt x="342318" y="476367"/>
                    </a:cubicBezTo>
                    <a:lnTo>
                      <a:pt x="342318" y="475124"/>
                    </a:lnTo>
                    <a:cubicBezTo>
                      <a:pt x="340542" y="385816"/>
                      <a:pt x="304677" y="302013"/>
                      <a:pt x="240936" y="239337"/>
                    </a:cubicBezTo>
                    <a:cubicBezTo>
                      <a:pt x="177196" y="176485"/>
                      <a:pt x="89485" y="142040"/>
                      <a:pt x="177" y="142040"/>
                    </a:cubicBezTo>
                    <a:lnTo>
                      <a:pt x="177" y="148432"/>
                    </a:lnTo>
                    <a:cubicBezTo>
                      <a:pt x="179859" y="148432"/>
                      <a:pt x="332375" y="295088"/>
                      <a:pt x="335748" y="475124"/>
                    </a:cubicBezTo>
                    <a:lnTo>
                      <a:pt x="335748" y="478142"/>
                    </a:lnTo>
                    <a:cubicBezTo>
                      <a:pt x="323320" y="481693"/>
                      <a:pt x="311247" y="485599"/>
                      <a:pt x="299173" y="490038"/>
                    </a:cubicBezTo>
                    <a:cubicBezTo>
                      <a:pt x="299173" y="487552"/>
                      <a:pt x="299173" y="485066"/>
                      <a:pt x="299173" y="484179"/>
                    </a:cubicBezTo>
                    <a:cubicBezTo>
                      <a:pt x="295977" y="324029"/>
                      <a:pt x="159973" y="193530"/>
                      <a:pt x="0" y="193530"/>
                    </a:cubicBezTo>
                    <a:lnTo>
                      <a:pt x="0" y="199921"/>
                    </a:lnTo>
                    <a:cubicBezTo>
                      <a:pt x="156422" y="199921"/>
                      <a:pt x="289585" y="327402"/>
                      <a:pt x="292604" y="484179"/>
                    </a:cubicBezTo>
                    <a:cubicBezTo>
                      <a:pt x="292604" y="485421"/>
                      <a:pt x="292604" y="489505"/>
                      <a:pt x="292604" y="492523"/>
                    </a:cubicBezTo>
                    <a:cubicBezTo>
                      <a:pt x="152516" y="547919"/>
                      <a:pt x="45986" y="669896"/>
                      <a:pt x="11896" y="819570"/>
                    </a:cubicBezTo>
                    <a:lnTo>
                      <a:pt x="11363" y="821878"/>
                    </a:lnTo>
                    <a:cubicBezTo>
                      <a:pt x="10298" y="826495"/>
                      <a:pt x="9410" y="831111"/>
                      <a:pt x="8522" y="835727"/>
                    </a:cubicBezTo>
                    <a:lnTo>
                      <a:pt x="7812" y="840344"/>
                    </a:lnTo>
                    <a:cubicBezTo>
                      <a:pt x="6569" y="847268"/>
                      <a:pt x="5504" y="854370"/>
                      <a:pt x="4439" y="861295"/>
                    </a:cubicBezTo>
                    <a:cubicBezTo>
                      <a:pt x="4084" y="863603"/>
                      <a:pt x="3728" y="865911"/>
                      <a:pt x="3551" y="868396"/>
                    </a:cubicBezTo>
                    <a:lnTo>
                      <a:pt x="3551" y="868929"/>
                    </a:lnTo>
                    <a:cubicBezTo>
                      <a:pt x="1598" y="885441"/>
                      <a:pt x="533" y="902309"/>
                      <a:pt x="355" y="919176"/>
                    </a:cubicBezTo>
                    <a:lnTo>
                      <a:pt x="355" y="919176"/>
                    </a:lnTo>
                    <a:lnTo>
                      <a:pt x="6747" y="919176"/>
                    </a:lnTo>
                    <a:lnTo>
                      <a:pt x="6747" y="919176"/>
                    </a:lnTo>
                    <a:cubicBezTo>
                      <a:pt x="6747" y="915270"/>
                      <a:pt x="6924" y="911364"/>
                      <a:pt x="7102" y="907635"/>
                    </a:cubicBezTo>
                    <a:cubicBezTo>
                      <a:pt x="7279" y="904617"/>
                      <a:pt x="7279" y="901598"/>
                      <a:pt x="7457" y="898580"/>
                    </a:cubicBezTo>
                    <a:cubicBezTo>
                      <a:pt x="7812" y="892366"/>
                      <a:pt x="8345" y="886329"/>
                      <a:pt x="8878" y="880115"/>
                    </a:cubicBezTo>
                    <a:lnTo>
                      <a:pt x="9232" y="876031"/>
                    </a:lnTo>
                    <a:cubicBezTo>
                      <a:pt x="32847" y="646814"/>
                      <a:pt x="226555" y="467311"/>
                      <a:pt x="461277" y="467311"/>
                    </a:cubicBezTo>
                    <a:cubicBezTo>
                      <a:pt x="695999" y="467311"/>
                      <a:pt x="889884" y="646814"/>
                      <a:pt x="913321" y="876209"/>
                    </a:cubicBezTo>
                    <a:lnTo>
                      <a:pt x="913676" y="879760"/>
                    </a:lnTo>
                    <a:cubicBezTo>
                      <a:pt x="914209" y="885974"/>
                      <a:pt x="914741" y="892366"/>
                      <a:pt x="915097" y="898757"/>
                    </a:cubicBezTo>
                    <a:cubicBezTo>
                      <a:pt x="915274" y="901598"/>
                      <a:pt x="915274" y="904439"/>
                      <a:pt x="915452" y="907280"/>
                    </a:cubicBezTo>
                    <a:cubicBezTo>
                      <a:pt x="915629" y="911364"/>
                      <a:pt x="915629" y="915270"/>
                      <a:pt x="915807" y="919353"/>
                    </a:cubicBezTo>
                    <a:lnTo>
                      <a:pt x="915807" y="919353"/>
                    </a:lnTo>
                    <a:lnTo>
                      <a:pt x="922376" y="919353"/>
                    </a:lnTo>
                    <a:lnTo>
                      <a:pt x="922376" y="919353"/>
                    </a:lnTo>
                    <a:cubicBezTo>
                      <a:pt x="922376" y="915447"/>
                      <a:pt x="922554" y="911541"/>
                      <a:pt x="922731" y="907813"/>
                    </a:cubicBezTo>
                    <a:cubicBezTo>
                      <a:pt x="922731" y="904794"/>
                      <a:pt x="922909" y="901776"/>
                      <a:pt x="923086" y="898757"/>
                    </a:cubicBezTo>
                    <a:cubicBezTo>
                      <a:pt x="923442" y="892544"/>
                      <a:pt x="923974" y="886506"/>
                      <a:pt x="924507" y="880293"/>
                    </a:cubicBezTo>
                    <a:lnTo>
                      <a:pt x="924862" y="876209"/>
                    </a:lnTo>
                    <a:cubicBezTo>
                      <a:pt x="948476" y="646992"/>
                      <a:pt x="1142184" y="467489"/>
                      <a:pt x="1376906" y="467489"/>
                    </a:cubicBezTo>
                    <a:cubicBezTo>
                      <a:pt x="1611628" y="467489"/>
                      <a:pt x="1805514" y="646992"/>
                      <a:pt x="1828951" y="876386"/>
                    </a:cubicBezTo>
                    <a:lnTo>
                      <a:pt x="1829306" y="879937"/>
                    </a:lnTo>
                    <a:cubicBezTo>
                      <a:pt x="1829838" y="886151"/>
                      <a:pt x="1830371" y="892544"/>
                      <a:pt x="1830726" y="898935"/>
                    </a:cubicBezTo>
                    <a:cubicBezTo>
                      <a:pt x="1830904" y="901776"/>
                      <a:pt x="1830904" y="904617"/>
                      <a:pt x="1831081" y="907458"/>
                    </a:cubicBezTo>
                    <a:cubicBezTo>
                      <a:pt x="1831259" y="911541"/>
                      <a:pt x="1831259" y="915447"/>
                      <a:pt x="1831436" y="919531"/>
                    </a:cubicBezTo>
                    <a:lnTo>
                      <a:pt x="1831436" y="919531"/>
                    </a:lnTo>
                    <a:lnTo>
                      <a:pt x="1837828" y="919531"/>
                    </a:lnTo>
                    <a:cubicBezTo>
                      <a:pt x="1837651" y="902486"/>
                      <a:pt x="1836585" y="885797"/>
                      <a:pt x="1834632" y="869284"/>
                    </a:cubicBezTo>
                    <a:lnTo>
                      <a:pt x="1834632" y="868751"/>
                    </a:lnTo>
                    <a:cubicBezTo>
                      <a:pt x="1834277" y="866444"/>
                      <a:pt x="1833922" y="864313"/>
                      <a:pt x="1833744" y="862005"/>
                    </a:cubicBezTo>
                    <a:cubicBezTo>
                      <a:pt x="1832856" y="854725"/>
                      <a:pt x="1831614" y="847446"/>
                      <a:pt x="1830371" y="840344"/>
                    </a:cubicBezTo>
                    <a:lnTo>
                      <a:pt x="1829661" y="836260"/>
                    </a:lnTo>
                    <a:cubicBezTo>
                      <a:pt x="1828773" y="831466"/>
                      <a:pt x="1827708" y="826850"/>
                      <a:pt x="1826643" y="822233"/>
                    </a:cubicBezTo>
                    <a:lnTo>
                      <a:pt x="1826110" y="820281"/>
                    </a:lnTo>
                    <a:cubicBezTo>
                      <a:pt x="1792020" y="670606"/>
                      <a:pt x="1685312" y="548452"/>
                      <a:pt x="1545224" y="493056"/>
                    </a:cubicBezTo>
                    <a:cubicBezTo>
                      <a:pt x="1545224" y="490038"/>
                      <a:pt x="1545224" y="485954"/>
                      <a:pt x="1545224" y="484711"/>
                    </a:cubicBezTo>
                    <a:cubicBezTo>
                      <a:pt x="1548243" y="327935"/>
                      <a:pt x="1681228" y="200454"/>
                      <a:pt x="1837651" y="200454"/>
                    </a:cubicBezTo>
                    <a:lnTo>
                      <a:pt x="1837651" y="193174"/>
                    </a:lnTo>
                    <a:cubicBezTo>
                      <a:pt x="1677855" y="193174"/>
                      <a:pt x="1542029" y="323496"/>
                      <a:pt x="1538832" y="483823"/>
                    </a:cubicBezTo>
                    <a:cubicBezTo>
                      <a:pt x="1538832" y="484711"/>
                      <a:pt x="1538832" y="487197"/>
                      <a:pt x="1538832" y="489683"/>
                    </a:cubicBezTo>
                    <a:cubicBezTo>
                      <a:pt x="1526937" y="485244"/>
                      <a:pt x="1514686" y="481160"/>
                      <a:pt x="1502257" y="477787"/>
                    </a:cubicBezTo>
                    <a:lnTo>
                      <a:pt x="1502257" y="474768"/>
                    </a:lnTo>
                    <a:cubicBezTo>
                      <a:pt x="1503855" y="387059"/>
                      <a:pt x="1539188" y="305031"/>
                      <a:pt x="1601685" y="243598"/>
                    </a:cubicBezTo>
                    <a:cubicBezTo>
                      <a:pt x="1664183" y="181989"/>
                      <a:pt x="1747455" y="148077"/>
                      <a:pt x="1834987" y="148077"/>
                    </a:cubicBezTo>
                    <a:lnTo>
                      <a:pt x="1837651" y="148077"/>
                    </a:lnTo>
                    <a:lnTo>
                      <a:pt x="1837651" y="141685"/>
                    </a:lnTo>
                    <a:lnTo>
                      <a:pt x="1834987" y="141685"/>
                    </a:lnTo>
                    <a:cubicBezTo>
                      <a:pt x="1745679" y="141685"/>
                      <a:pt x="1660810" y="176307"/>
                      <a:pt x="1597247" y="238982"/>
                    </a:cubicBezTo>
                    <a:cubicBezTo>
                      <a:pt x="1533684" y="301657"/>
                      <a:pt x="1497641" y="385461"/>
                      <a:pt x="1495865" y="474768"/>
                    </a:cubicBezTo>
                    <a:lnTo>
                      <a:pt x="1495865" y="476011"/>
                    </a:lnTo>
                    <a:cubicBezTo>
                      <a:pt x="1484857" y="472993"/>
                      <a:pt x="1473672" y="470507"/>
                      <a:pt x="1462308" y="468377"/>
                    </a:cubicBezTo>
                    <a:cubicBezTo>
                      <a:pt x="1464616" y="264727"/>
                      <a:pt x="1634355" y="99428"/>
                      <a:pt x="1837651" y="99428"/>
                    </a:cubicBezTo>
                    <a:lnTo>
                      <a:pt x="1837651" y="93036"/>
                    </a:lnTo>
                    <a:cubicBezTo>
                      <a:pt x="1631159" y="93036"/>
                      <a:pt x="1458757" y="260643"/>
                      <a:pt x="1455916" y="467311"/>
                    </a:cubicBezTo>
                    <a:cubicBezTo>
                      <a:pt x="1443310" y="465181"/>
                      <a:pt x="1430527" y="463405"/>
                      <a:pt x="1417565" y="462162"/>
                    </a:cubicBezTo>
                    <a:cubicBezTo>
                      <a:pt x="1424667" y="236852"/>
                      <a:pt x="1613759" y="54330"/>
                      <a:pt x="1837651" y="54330"/>
                    </a:cubicBezTo>
                    <a:lnTo>
                      <a:pt x="1837651" y="47939"/>
                    </a:lnTo>
                    <a:cubicBezTo>
                      <a:pt x="1610385" y="47939"/>
                      <a:pt x="1418453" y="233123"/>
                      <a:pt x="1411173" y="461807"/>
                    </a:cubicBezTo>
                    <a:cubicBezTo>
                      <a:pt x="1400876" y="461097"/>
                      <a:pt x="1390578" y="460564"/>
                      <a:pt x="1380102" y="460387"/>
                    </a:cubicBezTo>
                    <a:cubicBezTo>
                      <a:pt x="1380102" y="456658"/>
                      <a:pt x="1380280" y="452752"/>
                      <a:pt x="1380457" y="449024"/>
                    </a:cubicBezTo>
                    <a:cubicBezTo>
                      <a:pt x="1380635" y="446005"/>
                      <a:pt x="1380635" y="442987"/>
                      <a:pt x="1380812" y="439969"/>
                    </a:cubicBezTo>
                    <a:cubicBezTo>
                      <a:pt x="1381168" y="433754"/>
                      <a:pt x="1381700" y="427718"/>
                      <a:pt x="1382233" y="421503"/>
                    </a:cubicBezTo>
                    <a:lnTo>
                      <a:pt x="1382588" y="417420"/>
                    </a:lnTo>
                    <a:cubicBezTo>
                      <a:pt x="1406202" y="188026"/>
                      <a:pt x="1602751" y="8700"/>
                      <a:pt x="1837651" y="8700"/>
                    </a:cubicBezTo>
                    <a:lnTo>
                      <a:pt x="1838183" y="8700"/>
                    </a:lnTo>
                    <a:lnTo>
                      <a:pt x="1838183" y="5504"/>
                    </a:lnTo>
                    <a:cubicBezTo>
                      <a:pt x="1838183" y="3729"/>
                      <a:pt x="1838183" y="1776"/>
                      <a:pt x="1838183" y="0"/>
                    </a:cubicBezTo>
                    <a:lnTo>
                      <a:pt x="1838006" y="0"/>
                    </a:lnTo>
                    <a:lnTo>
                      <a:pt x="1831614" y="0"/>
                    </a:lnTo>
                    <a:lnTo>
                      <a:pt x="1830549" y="1776"/>
                    </a:lnTo>
                    <a:close/>
                    <a:moveTo>
                      <a:pt x="926815" y="819215"/>
                    </a:moveTo>
                    <a:lnTo>
                      <a:pt x="926282" y="821524"/>
                    </a:lnTo>
                    <a:cubicBezTo>
                      <a:pt x="925217" y="826140"/>
                      <a:pt x="924329" y="830756"/>
                      <a:pt x="923442" y="835372"/>
                    </a:cubicBezTo>
                    <a:lnTo>
                      <a:pt x="922554" y="839988"/>
                    </a:lnTo>
                    <a:cubicBezTo>
                      <a:pt x="921311" y="846913"/>
                      <a:pt x="920246" y="853837"/>
                      <a:pt x="919358" y="860939"/>
                    </a:cubicBezTo>
                    <a:cubicBezTo>
                      <a:pt x="919003" y="863247"/>
                      <a:pt x="918648" y="865733"/>
                      <a:pt x="918470" y="868042"/>
                    </a:cubicBezTo>
                    <a:cubicBezTo>
                      <a:pt x="918115" y="865733"/>
                      <a:pt x="917760" y="863603"/>
                      <a:pt x="917582" y="861295"/>
                    </a:cubicBezTo>
                    <a:cubicBezTo>
                      <a:pt x="916695" y="854015"/>
                      <a:pt x="915452" y="846735"/>
                      <a:pt x="914209" y="839633"/>
                    </a:cubicBezTo>
                    <a:lnTo>
                      <a:pt x="913499" y="835550"/>
                    </a:lnTo>
                    <a:cubicBezTo>
                      <a:pt x="912611" y="830756"/>
                      <a:pt x="911546" y="826140"/>
                      <a:pt x="910480" y="821524"/>
                    </a:cubicBezTo>
                    <a:lnTo>
                      <a:pt x="909948" y="819570"/>
                    </a:lnTo>
                    <a:cubicBezTo>
                      <a:pt x="875858" y="669896"/>
                      <a:pt x="769150" y="547741"/>
                      <a:pt x="629062" y="492346"/>
                    </a:cubicBezTo>
                    <a:cubicBezTo>
                      <a:pt x="629062" y="489327"/>
                      <a:pt x="629062" y="485244"/>
                      <a:pt x="629062" y="484001"/>
                    </a:cubicBezTo>
                    <a:cubicBezTo>
                      <a:pt x="632081" y="327225"/>
                      <a:pt x="761870" y="199744"/>
                      <a:pt x="918293" y="199744"/>
                    </a:cubicBezTo>
                    <a:cubicBezTo>
                      <a:pt x="1074715" y="199744"/>
                      <a:pt x="1204504" y="327225"/>
                      <a:pt x="1207523" y="484001"/>
                    </a:cubicBezTo>
                    <a:cubicBezTo>
                      <a:pt x="1207523" y="485244"/>
                      <a:pt x="1207523" y="489327"/>
                      <a:pt x="1207523" y="492346"/>
                    </a:cubicBezTo>
                    <a:cubicBezTo>
                      <a:pt x="1067613" y="547564"/>
                      <a:pt x="960905" y="669718"/>
                      <a:pt x="926815" y="819215"/>
                    </a:cubicBezTo>
                    <a:close/>
                    <a:moveTo>
                      <a:pt x="1214092" y="489683"/>
                    </a:moveTo>
                    <a:cubicBezTo>
                      <a:pt x="1214092" y="487197"/>
                      <a:pt x="1214092" y="484711"/>
                      <a:pt x="1214092" y="483823"/>
                    </a:cubicBezTo>
                    <a:cubicBezTo>
                      <a:pt x="1210896" y="323674"/>
                      <a:pt x="1078266" y="193174"/>
                      <a:pt x="918470" y="193174"/>
                    </a:cubicBezTo>
                    <a:cubicBezTo>
                      <a:pt x="758674" y="193174"/>
                      <a:pt x="626044" y="323496"/>
                      <a:pt x="622848" y="483823"/>
                    </a:cubicBezTo>
                    <a:cubicBezTo>
                      <a:pt x="622848" y="484711"/>
                      <a:pt x="622848" y="487197"/>
                      <a:pt x="622848" y="489683"/>
                    </a:cubicBezTo>
                    <a:cubicBezTo>
                      <a:pt x="610952" y="485244"/>
                      <a:pt x="598701" y="481160"/>
                      <a:pt x="586273" y="477787"/>
                    </a:cubicBezTo>
                    <a:lnTo>
                      <a:pt x="586273" y="474768"/>
                    </a:lnTo>
                    <a:cubicBezTo>
                      <a:pt x="587871" y="387059"/>
                      <a:pt x="623203" y="305031"/>
                      <a:pt x="685701" y="243598"/>
                    </a:cubicBezTo>
                    <a:cubicBezTo>
                      <a:pt x="748199" y="181989"/>
                      <a:pt x="830937" y="148077"/>
                      <a:pt x="918470" y="148077"/>
                    </a:cubicBezTo>
                    <a:cubicBezTo>
                      <a:pt x="1098151" y="148077"/>
                      <a:pt x="1247294" y="294733"/>
                      <a:pt x="1250668" y="474768"/>
                    </a:cubicBezTo>
                    <a:lnTo>
                      <a:pt x="1250668" y="477787"/>
                    </a:lnTo>
                    <a:cubicBezTo>
                      <a:pt x="1238239" y="481160"/>
                      <a:pt x="1225988" y="485244"/>
                      <a:pt x="1214092" y="489683"/>
                    </a:cubicBezTo>
                    <a:close/>
                    <a:moveTo>
                      <a:pt x="1257059" y="475834"/>
                    </a:moveTo>
                    <a:lnTo>
                      <a:pt x="1257059" y="474591"/>
                    </a:lnTo>
                    <a:cubicBezTo>
                      <a:pt x="1255284" y="385283"/>
                      <a:pt x="1219419" y="301480"/>
                      <a:pt x="1155678" y="238805"/>
                    </a:cubicBezTo>
                    <a:cubicBezTo>
                      <a:pt x="1091937" y="175952"/>
                      <a:pt x="1007778" y="141507"/>
                      <a:pt x="918293" y="141507"/>
                    </a:cubicBezTo>
                    <a:cubicBezTo>
                      <a:pt x="828985" y="141507"/>
                      <a:pt x="744648" y="176129"/>
                      <a:pt x="680907" y="238805"/>
                    </a:cubicBezTo>
                    <a:cubicBezTo>
                      <a:pt x="617344" y="301480"/>
                      <a:pt x="581301" y="385283"/>
                      <a:pt x="579526" y="474591"/>
                    </a:cubicBezTo>
                    <a:lnTo>
                      <a:pt x="579526" y="475834"/>
                    </a:lnTo>
                    <a:cubicBezTo>
                      <a:pt x="568517" y="472815"/>
                      <a:pt x="557332" y="470329"/>
                      <a:pt x="545969" y="468199"/>
                    </a:cubicBezTo>
                    <a:cubicBezTo>
                      <a:pt x="548277" y="264549"/>
                      <a:pt x="714819" y="99251"/>
                      <a:pt x="918115" y="99251"/>
                    </a:cubicBezTo>
                    <a:cubicBezTo>
                      <a:pt x="1121411" y="99251"/>
                      <a:pt x="1287953" y="264727"/>
                      <a:pt x="1290262" y="468199"/>
                    </a:cubicBezTo>
                    <a:cubicBezTo>
                      <a:pt x="1279253" y="470329"/>
                      <a:pt x="1268068" y="472993"/>
                      <a:pt x="1257059" y="475834"/>
                    </a:cubicBezTo>
                    <a:close/>
                    <a:moveTo>
                      <a:pt x="1297008" y="467134"/>
                    </a:moveTo>
                    <a:cubicBezTo>
                      <a:pt x="1294168" y="260466"/>
                      <a:pt x="1124784" y="92859"/>
                      <a:pt x="918470" y="92859"/>
                    </a:cubicBezTo>
                    <a:cubicBezTo>
                      <a:pt x="711978" y="92859"/>
                      <a:pt x="542773" y="260466"/>
                      <a:pt x="539932" y="467134"/>
                    </a:cubicBezTo>
                    <a:cubicBezTo>
                      <a:pt x="527326" y="465003"/>
                      <a:pt x="514542" y="463228"/>
                      <a:pt x="501581" y="461985"/>
                    </a:cubicBezTo>
                    <a:cubicBezTo>
                      <a:pt x="508683" y="236674"/>
                      <a:pt x="694579" y="54153"/>
                      <a:pt x="918470" y="54153"/>
                    </a:cubicBezTo>
                    <a:cubicBezTo>
                      <a:pt x="1027841" y="54153"/>
                      <a:pt x="1131176" y="96232"/>
                      <a:pt x="1209476" y="172756"/>
                    </a:cubicBezTo>
                    <a:cubicBezTo>
                      <a:pt x="1287598" y="249102"/>
                      <a:pt x="1332341" y="351194"/>
                      <a:pt x="1335537" y="460209"/>
                    </a:cubicBezTo>
                    <a:lnTo>
                      <a:pt x="1335537" y="461985"/>
                    </a:lnTo>
                    <a:cubicBezTo>
                      <a:pt x="1322398" y="463228"/>
                      <a:pt x="1309615" y="464825"/>
                      <a:pt x="1297008" y="467134"/>
                    </a:cubicBezTo>
                    <a:close/>
                    <a:moveTo>
                      <a:pt x="1341751" y="461630"/>
                    </a:moveTo>
                    <a:lnTo>
                      <a:pt x="1341751" y="460209"/>
                    </a:lnTo>
                    <a:cubicBezTo>
                      <a:pt x="1338555" y="349418"/>
                      <a:pt x="1293102" y="245729"/>
                      <a:pt x="1213737" y="168140"/>
                    </a:cubicBezTo>
                    <a:cubicBezTo>
                      <a:pt x="1134194" y="90551"/>
                      <a:pt x="1029262" y="47761"/>
                      <a:pt x="918293" y="47761"/>
                    </a:cubicBezTo>
                    <a:cubicBezTo>
                      <a:pt x="691028" y="47761"/>
                      <a:pt x="502291" y="232946"/>
                      <a:pt x="495011" y="461630"/>
                    </a:cubicBezTo>
                    <a:cubicBezTo>
                      <a:pt x="484713" y="460919"/>
                      <a:pt x="474416" y="460387"/>
                      <a:pt x="463940" y="460209"/>
                    </a:cubicBezTo>
                    <a:lnTo>
                      <a:pt x="463940" y="456836"/>
                    </a:lnTo>
                    <a:cubicBezTo>
                      <a:pt x="467669" y="209864"/>
                      <a:pt x="668301" y="9588"/>
                      <a:pt x="915097" y="7812"/>
                    </a:cubicBezTo>
                    <a:lnTo>
                      <a:pt x="921133" y="7812"/>
                    </a:lnTo>
                    <a:cubicBezTo>
                      <a:pt x="1155855" y="7812"/>
                      <a:pt x="1346900" y="188026"/>
                      <a:pt x="1370515" y="417420"/>
                    </a:cubicBezTo>
                    <a:lnTo>
                      <a:pt x="1370869" y="420971"/>
                    </a:lnTo>
                    <a:cubicBezTo>
                      <a:pt x="1371402" y="427185"/>
                      <a:pt x="1371935" y="433577"/>
                      <a:pt x="1372290" y="439969"/>
                    </a:cubicBezTo>
                    <a:cubicBezTo>
                      <a:pt x="1372467" y="442809"/>
                      <a:pt x="1372467" y="445650"/>
                      <a:pt x="1372467" y="448491"/>
                    </a:cubicBezTo>
                    <a:cubicBezTo>
                      <a:pt x="1372645" y="452397"/>
                      <a:pt x="1372823" y="456303"/>
                      <a:pt x="1372823" y="460387"/>
                    </a:cubicBezTo>
                    <a:cubicBezTo>
                      <a:pt x="1362347" y="460387"/>
                      <a:pt x="1352049" y="460742"/>
                      <a:pt x="1341751" y="461630"/>
                    </a:cubicBezTo>
                    <a:close/>
                  </a:path>
                </a:pathLst>
              </a:custGeom>
              <a:grpFill/>
              <a:ln w="10769" cap="flat">
                <a:noFill/>
                <a:prstDash val="solid"/>
                <a:miter/>
              </a:ln>
            </p:spPr>
            <p:txBody>
              <a:bodyPr rtlCol="0" anchor="ctr"/>
              <a:lstStyle/>
              <a:p>
                <a:endParaRPr lang="en-US" dirty="0"/>
              </a:p>
            </p:txBody>
          </p:sp>
          <p:sp>
            <p:nvSpPr>
              <p:cNvPr id="1461" name="Freeform: Shape 1460">
                <a:extLst>
                  <a:ext uri="{FF2B5EF4-FFF2-40B4-BE49-F238E27FC236}">
                    <a16:creationId xmlns:a16="http://schemas.microsoft.com/office/drawing/2014/main" id="{1815AE6A-F195-4BE0-87BF-08610C6ADA08}"/>
                  </a:ext>
                </a:extLst>
              </p:cNvPr>
              <p:cNvSpPr/>
              <p:nvPr/>
            </p:nvSpPr>
            <p:spPr>
              <a:xfrm>
                <a:off x="3351804" y="4685896"/>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8"/>
                      <a:pt x="635277" y="156599"/>
                      <a:pt x="575087" y="97297"/>
                    </a:cubicBezTo>
                    <a:cubicBezTo>
                      <a:pt x="511701" y="34444"/>
                      <a:pt x="427365" y="0"/>
                      <a:pt x="338057" y="0"/>
                    </a:cubicBezTo>
                    <a:close/>
                  </a:path>
                </a:pathLst>
              </a:custGeom>
              <a:grpFill/>
              <a:ln w="10769" cap="flat">
                <a:noFill/>
                <a:prstDash val="solid"/>
                <a:miter/>
              </a:ln>
            </p:spPr>
            <p:txBody>
              <a:bodyPr rtlCol="0" anchor="ctr"/>
              <a:lstStyle/>
              <a:p>
                <a:endParaRPr lang="en-US" dirty="0"/>
              </a:p>
            </p:txBody>
          </p:sp>
          <p:sp>
            <p:nvSpPr>
              <p:cNvPr id="1462" name="Freeform: Shape 1461">
                <a:extLst>
                  <a:ext uri="{FF2B5EF4-FFF2-40B4-BE49-F238E27FC236}">
                    <a16:creationId xmlns:a16="http://schemas.microsoft.com/office/drawing/2014/main" id="{F451E52E-625E-49CB-9A35-FEA8C738118D}"/>
                  </a:ext>
                </a:extLst>
              </p:cNvPr>
              <p:cNvSpPr/>
              <p:nvPr/>
            </p:nvSpPr>
            <p:spPr>
              <a:xfrm>
                <a:off x="3395659" y="4737562"/>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2" y="6392"/>
                      <a:pt x="294024" y="6392"/>
                    </a:cubicBezTo>
                    <a:cubicBezTo>
                      <a:pt x="442457" y="6392"/>
                      <a:pt x="566920" y="121445"/>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463" name="Freeform: Shape 1462">
                <a:extLst>
                  <a:ext uri="{FF2B5EF4-FFF2-40B4-BE49-F238E27FC236}">
                    <a16:creationId xmlns:a16="http://schemas.microsoft.com/office/drawing/2014/main" id="{A6AAC7C4-8C5D-4B99-9277-797D9C185BDF}"/>
                  </a:ext>
                </a:extLst>
              </p:cNvPr>
              <p:cNvSpPr/>
              <p:nvPr/>
            </p:nvSpPr>
            <p:spPr>
              <a:xfrm>
                <a:off x="4311289" y="5656560"/>
                <a:ext cx="588225" cy="267212"/>
              </a:xfrm>
              <a:custGeom>
                <a:avLst/>
                <a:gdLst>
                  <a:gd name="connsiteX0" fmla="*/ 294202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7" y="267213"/>
                    </a:lnTo>
                    <a:lnTo>
                      <a:pt x="6392" y="267213"/>
                    </a:lnTo>
                    <a:cubicBezTo>
                      <a:pt x="21306" y="121444"/>
                      <a:pt x="145592" y="6392"/>
                      <a:pt x="294202" y="6392"/>
                    </a:cubicBezTo>
                    <a:cubicBezTo>
                      <a:pt x="442634" y="6392"/>
                      <a:pt x="567097" y="121444"/>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464" name="Freeform: Shape 1463">
                <a:extLst>
                  <a:ext uri="{FF2B5EF4-FFF2-40B4-BE49-F238E27FC236}">
                    <a16:creationId xmlns:a16="http://schemas.microsoft.com/office/drawing/2014/main" id="{46B9DF1C-4160-47D4-861F-848488F5F289}"/>
                  </a:ext>
                </a:extLst>
              </p:cNvPr>
              <p:cNvSpPr/>
              <p:nvPr/>
            </p:nvSpPr>
            <p:spPr>
              <a:xfrm>
                <a:off x="4182209" y="5510970"/>
                <a:ext cx="846917" cy="412803"/>
              </a:xfrm>
              <a:custGeom>
                <a:avLst/>
                <a:gdLst>
                  <a:gd name="connsiteX0" fmla="*/ 846739 w 846917"/>
                  <a:gd name="connsiteY0" fmla="*/ 412448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8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8"/>
                    </a:moveTo>
                    <a:cubicBezTo>
                      <a:pt x="843544" y="301657"/>
                      <a:pt x="798091" y="197968"/>
                      <a:pt x="718726" y="120379"/>
                    </a:cubicBezTo>
                    <a:cubicBezTo>
                      <a:pt x="639183" y="42789"/>
                      <a:pt x="534251" y="0"/>
                      <a:pt x="423281" y="0"/>
                    </a:cubicBezTo>
                    <a:cubicBezTo>
                      <a:pt x="196371" y="0"/>
                      <a:pt x="7990" y="184652"/>
                      <a:pt x="0" y="412803"/>
                    </a:cubicBezTo>
                    <a:lnTo>
                      <a:pt x="177" y="412803"/>
                    </a:lnTo>
                    <a:lnTo>
                      <a:pt x="6569" y="412803"/>
                    </a:lnTo>
                    <a:cubicBezTo>
                      <a:pt x="14559" y="188202"/>
                      <a:pt x="200100" y="6569"/>
                      <a:pt x="423458" y="6569"/>
                    </a:cubicBezTo>
                    <a:cubicBezTo>
                      <a:pt x="532830" y="6569"/>
                      <a:pt x="635987" y="48648"/>
                      <a:pt x="714464" y="125172"/>
                    </a:cubicBezTo>
                    <a:cubicBezTo>
                      <a:pt x="792587" y="201519"/>
                      <a:pt x="837329" y="303610"/>
                      <a:pt x="840526" y="412626"/>
                    </a:cubicBezTo>
                    <a:lnTo>
                      <a:pt x="840526" y="412803"/>
                    </a:lnTo>
                    <a:lnTo>
                      <a:pt x="846917" y="412803"/>
                    </a:lnTo>
                    <a:lnTo>
                      <a:pt x="846917" y="412803"/>
                    </a:lnTo>
                    <a:lnTo>
                      <a:pt x="846917" y="412448"/>
                    </a:lnTo>
                    <a:close/>
                  </a:path>
                </a:pathLst>
              </a:custGeom>
              <a:grpFill/>
              <a:ln w="10769" cap="flat">
                <a:noFill/>
                <a:prstDash val="solid"/>
                <a:miter/>
              </a:ln>
            </p:spPr>
            <p:txBody>
              <a:bodyPr rtlCol="0" anchor="ctr"/>
              <a:lstStyle/>
              <a:p>
                <a:endParaRPr lang="en-US" dirty="0"/>
              </a:p>
            </p:txBody>
          </p:sp>
          <p:sp>
            <p:nvSpPr>
              <p:cNvPr id="1465" name="Freeform: Shape 1464">
                <a:extLst>
                  <a:ext uri="{FF2B5EF4-FFF2-40B4-BE49-F238E27FC236}">
                    <a16:creationId xmlns:a16="http://schemas.microsoft.com/office/drawing/2014/main" id="{B4C13993-ACA3-409C-B38F-7AA6D31561E8}"/>
                  </a:ext>
                </a:extLst>
              </p:cNvPr>
              <p:cNvSpPr/>
              <p:nvPr/>
            </p:nvSpPr>
            <p:spPr>
              <a:xfrm>
                <a:off x="3311500" y="5556067"/>
                <a:ext cx="756721" cy="367706"/>
              </a:xfrm>
              <a:custGeom>
                <a:avLst/>
                <a:gdLst>
                  <a:gd name="connsiteX0" fmla="*/ 378361 w 756721"/>
                  <a:gd name="connsiteY0" fmla="*/ 0 h 367706"/>
                  <a:gd name="connsiteX1" fmla="*/ 0 w 756721"/>
                  <a:gd name="connsiteY1" fmla="*/ 367706 h 367706"/>
                  <a:gd name="connsiteX2" fmla="*/ 6392 w 756721"/>
                  <a:gd name="connsiteY2" fmla="*/ 367706 h 367706"/>
                  <a:gd name="connsiteX3" fmla="*/ 378361 w 756721"/>
                  <a:gd name="connsiteY3" fmla="*/ 6569 h 367706"/>
                  <a:gd name="connsiteX4" fmla="*/ 750330 w 756721"/>
                  <a:gd name="connsiteY4" fmla="*/ 367706 h 367706"/>
                  <a:gd name="connsiteX5" fmla="*/ 756722 w 756721"/>
                  <a:gd name="connsiteY5" fmla="*/ 367706 h 367706"/>
                  <a:gd name="connsiteX6" fmla="*/ 378361 w 756721"/>
                  <a:gd name="connsiteY6"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6">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2"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466" name="Freeform: Shape 1465">
                <a:extLst>
                  <a:ext uri="{FF2B5EF4-FFF2-40B4-BE49-F238E27FC236}">
                    <a16:creationId xmlns:a16="http://schemas.microsoft.com/office/drawing/2014/main" id="{23A84ADB-C2A2-4342-90F0-56F4271CE9D7}"/>
                  </a:ext>
                </a:extLst>
              </p:cNvPr>
              <p:cNvSpPr/>
              <p:nvPr/>
            </p:nvSpPr>
            <p:spPr>
              <a:xfrm>
                <a:off x="4227129" y="5556067"/>
                <a:ext cx="756721" cy="367706"/>
              </a:xfrm>
              <a:custGeom>
                <a:avLst/>
                <a:gdLst>
                  <a:gd name="connsiteX0" fmla="*/ 378361 w 756721"/>
                  <a:gd name="connsiteY0" fmla="*/ 0 h 367706"/>
                  <a:gd name="connsiteX1" fmla="*/ 0 w 756721"/>
                  <a:gd name="connsiteY1" fmla="*/ 367706 h 367706"/>
                  <a:gd name="connsiteX2" fmla="*/ 0 w 756721"/>
                  <a:gd name="connsiteY2" fmla="*/ 367706 h 367706"/>
                  <a:gd name="connsiteX3" fmla="*/ 6392 w 756721"/>
                  <a:gd name="connsiteY3" fmla="*/ 367706 h 367706"/>
                  <a:gd name="connsiteX4" fmla="*/ 378361 w 756721"/>
                  <a:gd name="connsiteY4" fmla="*/ 6569 h 367706"/>
                  <a:gd name="connsiteX5" fmla="*/ 750330 w 756721"/>
                  <a:gd name="connsiteY5" fmla="*/ 367706 h 367706"/>
                  <a:gd name="connsiteX6" fmla="*/ 756722 w 756721"/>
                  <a:gd name="connsiteY6" fmla="*/ 367706 h 367706"/>
                  <a:gd name="connsiteX7" fmla="*/ 756722 w 756721"/>
                  <a:gd name="connsiteY7" fmla="*/ 367706 h 367706"/>
                  <a:gd name="connsiteX8" fmla="*/ 378361 w 756721"/>
                  <a:gd name="connsiteY8" fmla="*/ 0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6">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467" name="Freeform: Shape 1466">
                <a:extLst>
                  <a:ext uri="{FF2B5EF4-FFF2-40B4-BE49-F238E27FC236}">
                    <a16:creationId xmlns:a16="http://schemas.microsoft.com/office/drawing/2014/main" id="{F7E4529F-F5C5-4598-8C3E-665D0992EC88}"/>
                  </a:ext>
                </a:extLst>
              </p:cNvPr>
              <p:cNvSpPr/>
              <p:nvPr/>
            </p:nvSpPr>
            <p:spPr>
              <a:xfrm>
                <a:off x="4267256" y="5604893"/>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80 h 318879"/>
                  <a:gd name="connsiteX4" fmla="*/ 0 w 675758"/>
                  <a:gd name="connsiteY4" fmla="*/ 318880 h 318879"/>
                  <a:gd name="connsiteX5" fmla="*/ 6392 w 675758"/>
                  <a:gd name="connsiteY5" fmla="*/ 318880 h 318879"/>
                  <a:gd name="connsiteX6" fmla="*/ 105110 w 675758"/>
                  <a:gd name="connsiteY6" fmla="*/ 101914 h 318879"/>
                  <a:gd name="connsiteX7" fmla="*/ 337879 w 675758"/>
                  <a:gd name="connsiteY7" fmla="*/ 6392 h 318879"/>
                  <a:gd name="connsiteX8" fmla="*/ 669367 w 675758"/>
                  <a:gd name="connsiteY8" fmla="*/ 318880 h 318879"/>
                  <a:gd name="connsiteX9" fmla="*/ 675758 w 675758"/>
                  <a:gd name="connsiteY9" fmla="*/ 318880 h 318879"/>
                  <a:gd name="connsiteX10" fmla="*/ 675758 w 675758"/>
                  <a:gd name="connsiteY10" fmla="*/ 318880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445"/>
                      <a:pt x="427365" y="0"/>
                      <a:pt x="338057" y="0"/>
                    </a:cubicBezTo>
                    <a:cubicBezTo>
                      <a:pt x="248749" y="0"/>
                      <a:pt x="164412" y="34622"/>
                      <a:pt x="100671" y="97298"/>
                    </a:cubicBezTo>
                    <a:cubicBezTo>
                      <a:pt x="40482" y="156599"/>
                      <a:pt x="4971" y="234899"/>
                      <a:pt x="0" y="318880"/>
                    </a:cubicBezTo>
                    <a:lnTo>
                      <a:pt x="0" y="318880"/>
                    </a:lnTo>
                    <a:lnTo>
                      <a:pt x="6392" y="318880"/>
                    </a:lnTo>
                    <a:cubicBezTo>
                      <a:pt x="11363" y="236674"/>
                      <a:pt x="46163" y="159973"/>
                      <a:pt x="105110" y="101914"/>
                    </a:cubicBezTo>
                    <a:cubicBezTo>
                      <a:pt x="167608" y="40304"/>
                      <a:pt x="250347" y="6392"/>
                      <a:pt x="337879" y="6392"/>
                    </a:cubicBezTo>
                    <a:cubicBezTo>
                      <a:pt x="512767" y="6392"/>
                      <a:pt x="658714" y="145236"/>
                      <a:pt x="669367" y="318880"/>
                    </a:cubicBezTo>
                    <a:lnTo>
                      <a:pt x="675758" y="318880"/>
                    </a:lnTo>
                    <a:lnTo>
                      <a:pt x="675758" y="318880"/>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1468" name="Freeform: Shape 1467">
                <a:extLst>
                  <a:ext uri="{FF2B5EF4-FFF2-40B4-BE49-F238E27FC236}">
                    <a16:creationId xmlns:a16="http://schemas.microsoft.com/office/drawing/2014/main" id="{3FBA092C-15D7-4C26-8DC6-5B1F2C773504}"/>
                  </a:ext>
                </a:extLst>
              </p:cNvPr>
              <p:cNvSpPr/>
              <p:nvPr/>
            </p:nvSpPr>
            <p:spPr>
              <a:xfrm>
                <a:off x="3266580" y="5510970"/>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8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89"/>
                      <a:pt x="534251" y="0"/>
                      <a:pt x="423281" y="0"/>
                    </a:cubicBezTo>
                    <a:cubicBezTo>
                      <a:pt x="196371" y="0"/>
                      <a:pt x="7990" y="184652"/>
                      <a:pt x="0" y="412803"/>
                    </a:cubicBezTo>
                    <a:lnTo>
                      <a:pt x="6392" y="412803"/>
                    </a:lnTo>
                    <a:cubicBezTo>
                      <a:pt x="14382" y="188202"/>
                      <a:pt x="199922"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8"/>
                    </a:lnTo>
                    <a:cubicBezTo>
                      <a:pt x="843544" y="301479"/>
                      <a:pt x="798091" y="197790"/>
                      <a:pt x="718726" y="120379"/>
                    </a:cubicBezTo>
                    <a:close/>
                  </a:path>
                </a:pathLst>
              </a:custGeom>
              <a:grpFill/>
              <a:ln w="10769" cap="flat">
                <a:noFill/>
                <a:prstDash val="solid"/>
                <a:miter/>
              </a:ln>
            </p:spPr>
            <p:txBody>
              <a:bodyPr rtlCol="0" anchor="ctr"/>
              <a:lstStyle/>
              <a:p>
                <a:endParaRPr lang="en-US" dirty="0"/>
              </a:p>
            </p:txBody>
          </p:sp>
          <p:sp>
            <p:nvSpPr>
              <p:cNvPr id="1469" name="Freeform: Shape 1468">
                <a:extLst>
                  <a:ext uri="{FF2B5EF4-FFF2-40B4-BE49-F238E27FC236}">
                    <a16:creationId xmlns:a16="http://schemas.microsoft.com/office/drawing/2014/main" id="{D94478A0-441A-40DA-B350-13229FDE3AC0}"/>
                  </a:ext>
                </a:extLst>
              </p:cNvPr>
              <p:cNvSpPr/>
              <p:nvPr/>
            </p:nvSpPr>
            <p:spPr>
              <a:xfrm>
                <a:off x="3229294" y="5004775"/>
                <a:ext cx="1838183" cy="918998"/>
              </a:xfrm>
              <a:custGeom>
                <a:avLst/>
                <a:gdLst>
                  <a:gd name="connsiteX0" fmla="*/ 1830549 w 1838183"/>
                  <a:gd name="connsiteY0" fmla="*/ 1776 h 918998"/>
                  <a:gd name="connsiteX1" fmla="*/ 1799477 w 1838183"/>
                  <a:gd name="connsiteY1" fmla="*/ 3018 h 918998"/>
                  <a:gd name="connsiteX2" fmla="*/ 1799477 w 1838183"/>
                  <a:gd name="connsiteY2" fmla="*/ 1598 h 918998"/>
                  <a:gd name="connsiteX3" fmla="*/ 1799477 w 1838183"/>
                  <a:gd name="connsiteY3" fmla="*/ 0 h 918998"/>
                  <a:gd name="connsiteX4" fmla="*/ 1793085 w 1838183"/>
                  <a:gd name="connsiteY4" fmla="*/ 0 h 918998"/>
                  <a:gd name="connsiteX5" fmla="*/ 1792907 w 1838183"/>
                  <a:gd name="connsiteY5" fmla="*/ 0 h 918998"/>
                  <a:gd name="connsiteX6" fmla="*/ 1793085 w 1838183"/>
                  <a:gd name="connsiteY6" fmla="*/ 1776 h 918998"/>
                  <a:gd name="connsiteX7" fmla="*/ 1793085 w 1838183"/>
                  <a:gd name="connsiteY7" fmla="*/ 3551 h 918998"/>
                  <a:gd name="connsiteX8" fmla="*/ 1754557 w 1838183"/>
                  <a:gd name="connsiteY8" fmla="*/ 8700 h 918998"/>
                  <a:gd name="connsiteX9" fmla="*/ 1754202 w 1838183"/>
                  <a:gd name="connsiteY9" fmla="*/ 0 h 918998"/>
                  <a:gd name="connsiteX10" fmla="*/ 1747810 w 1838183"/>
                  <a:gd name="connsiteY10" fmla="*/ 0 h 918998"/>
                  <a:gd name="connsiteX11" fmla="*/ 1747810 w 1838183"/>
                  <a:gd name="connsiteY11" fmla="*/ 0 h 918998"/>
                  <a:gd name="connsiteX12" fmla="*/ 1748165 w 1838183"/>
                  <a:gd name="connsiteY12" fmla="*/ 9943 h 918998"/>
                  <a:gd name="connsiteX13" fmla="*/ 1714608 w 1838183"/>
                  <a:gd name="connsiteY13" fmla="*/ 17577 h 918998"/>
                  <a:gd name="connsiteX14" fmla="*/ 1714608 w 1838183"/>
                  <a:gd name="connsiteY14" fmla="*/ 16334 h 918998"/>
                  <a:gd name="connsiteX15" fmla="*/ 1713898 w 1838183"/>
                  <a:gd name="connsiteY15" fmla="*/ 178 h 918998"/>
                  <a:gd name="connsiteX16" fmla="*/ 1707506 w 1838183"/>
                  <a:gd name="connsiteY16" fmla="*/ 178 h 918998"/>
                  <a:gd name="connsiteX17" fmla="*/ 1707506 w 1838183"/>
                  <a:gd name="connsiteY17" fmla="*/ 178 h 918998"/>
                  <a:gd name="connsiteX18" fmla="*/ 1708216 w 1838183"/>
                  <a:gd name="connsiteY18" fmla="*/ 16512 h 918998"/>
                  <a:gd name="connsiteX19" fmla="*/ 1708216 w 1838183"/>
                  <a:gd name="connsiteY19" fmla="*/ 19531 h 918998"/>
                  <a:gd name="connsiteX20" fmla="*/ 1671818 w 1838183"/>
                  <a:gd name="connsiteY20" fmla="*/ 31604 h 918998"/>
                  <a:gd name="connsiteX21" fmla="*/ 1671818 w 1838183"/>
                  <a:gd name="connsiteY21" fmla="*/ 25744 h 918998"/>
                  <a:gd name="connsiteX22" fmla="*/ 1670220 w 1838183"/>
                  <a:gd name="connsiteY22" fmla="*/ 355 h 918998"/>
                  <a:gd name="connsiteX23" fmla="*/ 1664006 w 1838183"/>
                  <a:gd name="connsiteY23" fmla="*/ 355 h 918998"/>
                  <a:gd name="connsiteX24" fmla="*/ 1663828 w 1838183"/>
                  <a:gd name="connsiteY24" fmla="*/ 355 h 918998"/>
                  <a:gd name="connsiteX25" fmla="*/ 1665604 w 1838183"/>
                  <a:gd name="connsiteY25" fmla="*/ 25922 h 918998"/>
                  <a:gd name="connsiteX26" fmla="*/ 1665604 w 1838183"/>
                  <a:gd name="connsiteY26" fmla="*/ 34267 h 918998"/>
                  <a:gd name="connsiteX27" fmla="*/ 1384896 w 1838183"/>
                  <a:gd name="connsiteY27" fmla="*/ 361314 h 918998"/>
                  <a:gd name="connsiteX28" fmla="*/ 1384363 w 1838183"/>
                  <a:gd name="connsiteY28" fmla="*/ 363622 h 918998"/>
                  <a:gd name="connsiteX29" fmla="*/ 1381523 w 1838183"/>
                  <a:gd name="connsiteY29" fmla="*/ 377471 h 918998"/>
                  <a:gd name="connsiteX30" fmla="*/ 1380635 w 1838183"/>
                  <a:gd name="connsiteY30" fmla="*/ 382087 h 918998"/>
                  <a:gd name="connsiteX31" fmla="*/ 1377262 w 1838183"/>
                  <a:gd name="connsiteY31" fmla="*/ 403038 h 918998"/>
                  <a:gd name="connsiteX32" fmla="*/ 1376373 w 1838183"/>
                  <a:gd name="connsiteY32" fmla="*/ 410140 h 918998"/>
                  <a:gd name="connsiteX33" fmla="*/ 1375486 w 1838183"/>
                  <a:gd name="connsiteY33" fmla="*/ 403393 h 918998"/>
                  <a:gd name="connsiteX34" fmla="*/ 1372112 w 1838183"/>
                  <a:gd name="connsiteY34" fmla="*/ 381732 h 918998"/>
                  <a:gd name="connsiteX35" fmla="*/ 1371402 w 1838183"/>
                  <a:gd name="connsiteY35" fmla="*/ 377648 h 918998"/>
                  <a:gd name="connsiteX36" fmla="*/ 1368384 w 1838183"/>
                  <a:gd name="connsiteY36" fmla="*/ 363622 h 918998"/>
                  <a:gd name="connsiteX37" fmla="*/ 1367851 w 1838183"/>
                  <a:gd name="connsiteY37" fmla="*/ 361669 h 918998"/>
                  <a:gd name="connsiteX38" fmla="*/ 1086966 w 1838183"/>
                  <a:gd name="connsiteY38" fmla="*/ 34445 h 918998"/>
                  <a:gd name="connsiteX39" fmla="*/ 1086966 w 1838183"/>
                  <a:gd name="connsiteY39" fmla="*/ 26100 h 918998"/>
                  <a:gd name="connsiteX40" fmla="*/ 1088741 w 1838183"/>
                  <a:gd name="connsiteY40" fmla="*/ 533 h 918998"/>
                  <a:gd name="connsiteX41" fmla="*/ 1088564 w 1838183"/>
                  <a:gd name="connsiteY41" fmla="*/ 533 h 918998"/>
                  <a:gd name="connsiteX42" fmla="*/ 1082349 w 1838183"/>
                  <a:gd name="connsiteY42" fmla="*/ 533 h 918998"/>
                  <a:gd name="connsiteX43" fmla="*/ 1080752 w 1838183"/>
                  <a:gd name="connsiteY43" fmla="*/ 25922 h 918998"/>
                  <a:gd name="connsiteX44" fmla="*/ 1080752 w 1838183"/>
                  <a:gd name="connsiteY44" fmla="*/ 31782 h 918998"/>
                  <a:gd name="connsiteX45" fmla="*/ 1044176 w 1838183"/>
                  <a:gd name="connsiteY45" fmla="*/ 19708 h 918998"/>
                  <a:gd name="connsiteX46" fmla="*/ 1044176 w 1838183"/>
                  <a:gd name="connsiteY46" fmla="*/ 16690 h 918998"/>
                  <a:gd name="connsiteX47" fmla="*/ 1044886 w 1838183"/>
                  <a:gd name="connsiteY47" fmla="*/ 355 h 918998"/>
                  <a:gd name="connsiteX48" fmla="*/ 1044709 w 1838183"/>
                  <a:gd name="connsiteY48" fmla="*/ 355 h 918998"/>
                  <a:gd name="connsiteX49" fmla="*/ 1038317 w 1838183"/>
                  <a:gd name="connsiteY49" fmla="*/ 355 h 918998"/>
                  <a:gd name="connsiteX50" fmla="*/ 1037607 w 1838183"/>
                  <a:gd name="connsiteY50" fmla="*/ 16512 h 918998"/>
                  <a:gd name="connsiteX51" fmla="*/ 1037607 w 1838183"/>
                  <a:gd name="connsiteY51" fmla="*/ 17755 h 918998"/>
                  <a:gd name="connsiteX52" fmla="*/ 1004049 w 1838183"/>
                  <a:gd name="connsiteY52" fmla="*/ 10120 h 918998"/>
                  <a:gd name="connsiteX53" fmla="*/ 1004405 w 1838183"/>
                  <a:gd name="connsiteY53" fmla="*/ 178 h 918998"/>
                  <a:gd name="connsiteX54" fmla="*/ 1004405 w 1838183"/>
                  <a:gd name="connsiteY54" fmla="*/ 178 h 918998"/>
                  <a:gd name="connsiteX55" fmla="*/ 998013 w 1838183"/>
                  <a:gd name="connsiteY55" fmla="*/ 178 h 918998"/>
                  <a:gd name="connsiteX56" fmla="*/ 997658 w 1838183"/>
                  <a:gd name="connsiteY56" fmla="*/ 8877 h 918998"/>
                  <a:gd name="connsiteX57" fmla="*/ 959307 w 1838183"/>
                  <a:gd name="connsiteY57" fmla="*/ 3906 h 918998"/>
                  <a:gd name="connsiteX58" fmla="*/ 959484 w 1838183"/>
                  <a:gd name="connsiteY58" fmla="*/ 178 h 918998"/>
                  <a:gd name="connsiteX59" fmla="*/ 959307 w 1838183"/>
                  <a:gd name="connsiteY59" fmla="*/ 178 h 918998"/>
                  <a:gd name="connsiteX60" fmla="*/ 952915 w 1838183"/>
                  <a:gd name="connsiteY60" fmla="*/ 178 h 918998"/>
                  <a:gd name="connsiteX61" fmla="*/ 952737 w 1838183"/>
                  <a:gd name="connsiteY61" fmla="*/ 3373 h 918998"/>
                  <a:gd name="connsiteX62" fmla="*/ 921666 w 1838183"/>
                  <a:gd name="connsiteY62" fmla="*/ 1243 h 918998"/>
                  <a:gd name="connsiteX63" fmla="*/ 921666 w 1838183"/>
                  <a:gd name="connsiteY63" fmla="*/ 178 h 918998"/>
                  <a:gd name="connsiteX64" fmla="*/ 915097 w 1838183"/>
                  <a:gd name="connsiteY64" fmla="*/ 178 h 918998"/>
                  <a:gd name="connsiteX65" fmla="*/ 915097 w 1838183"/>
                  <a:gd name="connsiteY65" fmla="*/ 1243 h 918998"/>
                  <a:gd name="connsiteX66" fmla="*/ 884025 w 1838183"/>
                  <a:gd name="connsiteY66" fmla="*/ 1776 h 918998"/>
                  <a:gd name="connsiteX67" fmla="*/ 884025 w 1838183"/>
                  <a:gd name="connsiteY67" fmla="*/ 178 h 918998"/>
                  <a:gd name="connsiteX68" fmla="*/ 877633 w 1838183"/>
                  <a:gd name="connsiteY68" fmla="*/ 178 h 918998"/>
                  <a:gd name="connsiteX69" fmla="*/ 877633 w 1838183"/>
                  <a:gd name="connsiteY69" fmla="*/ 2131 h 918998"/>
                  <a:gd name="connsiteX70" fmla="*/ 839282 w 1838183"/>
                  <a:gd name="connsiteY70" fmla="*/ 7280 h 918998"/>
                  <a:gd name="connsiteX71" fmla="*/ 838927 w 1838183"/>
                  <a:gd name="connsiteY71" fmla="*/ 178 h 918998"/>
                  <a:gd name="connsiteX72" fmla="*/ 832536 w 1838183"/>
                  <a:gd name="connsiteY72" fmla="*/ 178 h 918998"/>
                  <a:gd name="connsiteX73" fmla="*/ 832891 w 1838183"/>
                  <a:gd name="connsiteY73" fmla="*/ 8345 h 918998"/>
                  <a:gd name="connsiteX74" fmla="*/ 799333 w 1838183"/>
                  <a:gd name="connsiteY74" fmla="*/ 16157 h 918998"/>
                  <a:gd name="connsiteX75" fmla="*/ 799333 w 1838183"/>
                  <a:gd name="connsiteY75" fmla="*/ 14204 h 918998"/>
                  <a:gd name="connsiteX76" fmla="*/ 798801 w 1838183"/>
                  <a:gd name="connsiteY76" fmla="*/ 178 h 918998"/>
                  <a:gd name="connsiteX77" fmla="*/ 798801 w 1838183"/>
                  <a:gd name="connsiteY77" fmla="*/ 178 h 918998"/>
                  <a:gd name="connsiteX78" fmla="*/ 792409 w 1838183"/>
                  <a:gd name="connsiteY78" fmla="*/ 178 h 918998"/>
                  <a:gd name="connsiteX79" fmla="*/ 793119 w 1838183"/>
                  <a:gd name="connsiteY79" fmla="*/ 14381 h 918998"/>
                  <a:gd name="connsiteX80" fmla="*/ 793119 w 1838183"/>
                  <a:gd name="connsiteY80" fmla="*/ 17755 h 918998"/>
                  <a:gd name="connsiteX81" fmla="*/ 756544 w 1838183"/>
                  <a:gd name="connsiteY81" fmla="*/ 29828 h 918998"/>
                  <a:gd name="connsiteX82" fmla="*/ 756544 w 1838183"/>
                  <a:gd name="connsiteY82" fmla="*/ 23437 h 918998"/>
                  <a:gd name="connsiteX83" fmla="*/ 755123 w 1838183"/>
                  <a:gd name="connsiteY83" fmla="*/ 178 h 918998"/>
                  <a:gd name="connsiteX84" fmla="*/ 755123 w 1838183"/>
                  <a:gd name="connsiteY84" fmla="*/ 178 h 918998"/>
                  <a:gd name="connsiteX85" fmla="*/ 748732 w 1838183"/>
                  <a:gd name="connsiteY85" fmla="*/ 178 h 918998"/>
                  <a:gd name="connsiteX86" fmla="*/ 750152 w 1838183"/>
                  <a:gd name="connsiteY86" fmla="*/ 23614 h 918998"/>
                  <a:gd name="connsiteX87" fmla="*/ 750152 w 1838183"/>
                  <a:gd name="connsiteY87" fmla="*/ 32314 h 918998"/>
                  <a:gd name="connsiteX88" fmla="*/ 460922 w 1838183"/>
                  <a:gd name="connsiteY88" fmla="*/ 407832 h 918998"/>
                  <a:gd name="connsiteX89" fmla="*/ 171692 w 1838183"/>
                  <a:gd name="connsiteY89" fmla="*/ 32314 h 918998"/>
                  <a:gd name="connsiteX90" fmla="*/ 171692 w 1838183"/>
                  <a:gd name="connsiteY90" fmla="*/ 23614 h 918998"/>
                  <a:gd name="connsiteX91" fmla="*/ 173112 w 1838183"/>
                  <a:gd name="connsiteY91" fmla="*/ 178 h 918998"/>
                  <a:gd name="connsiteX92" fmla="*/ 166720 w 1838183"/>
                  <a:gd name="connsiteY92" fmla="*/ 178 h 918998"/>
                  <a:gd name="connsiteX93" fmla="*/ 166720 w 1838183"/>
                  <a:gd name="connsiteY93" fmla="*/ 178 h 918998"/>
                  <a:gd name="connsiteX94" fmla="*/ 165300 w 1838183"/>
                  <a:gd name="connsiteY94" fmla="*/ 23437 h 918998"/>
                  <a:gd name="connsiteX95" fmla="*/ 165300 w 1838183"/>
                  <a:gd name="connsiteY95" fmla="*/ 29828 h 918998"/>
                  <a:gd name="connsiteX96" fmla="*/ 128724 w 1838183"/>
                  <a:gd name="connsiteY96" fmla="*/ 17755 h 918998"/>
                  <a:gd name="connsiteX97" fmla="*/ 128724 w 1838183"/>
                  <a:gd name="connsiteY97" fmla="*/ 14204 h 918998"/>
                  <a:gd name="connsiteX98" fmla="*/ 129257 w 1838183"/>
                  <a:gd name="connsiteY98" fmla="*/ 0 h 918998"/>
                  <a:gd name="connsiteX99" fmla="*/ 122865 w 1838183"/>
                  <a:gd name="connsiteY99" fmla="*/ 0 h 918998"/>
                  <a:gd name="connsiteX100" fmla="*/ 122865 w 1838183"/>
                  <a:gd name="connsiteY100" fmla="*/ 0 h 918998"/>
                  <a:gd name="connsiteX101" fmla="*/ 122332 w 1838183"/>
                  <a:gd name="connsiteY101" fmla="*/ 14027 h 918998"/>
                  <a:gd name="connsiteX102" fmla="*/ 122332 w 1838183"/>
                  <a:gd name="connsiteY102" fmla="*/ 15979 h 918998"/>
                  <a:gd name="connsiteX103" fmla="*/ 88775 w 1838183"/>
                  <a:gd name="connsiteY103" fmla="*/ 8167 h 918998"/>
                  <a:gd name="connsiteX104" fmla="*/ 89130 w 1838183"/>
                  <a:gd name="connsiteY104" fmla="*/ 0 h 918998"/>
                  <a:gd name="connsiteX105" fmla="*/ 82738 w 1838183"/>
                  <a:gd name="connsiteY105" fmla="*/ 0 h 918998"/>
                  <a:gd name="connsiteX106" fmla="*/ 82738 w 1838183"/>
                  <a:gd name="connsiteY106" fmla="*/ 0 h 918998"/>
                  <a:gd name="connsiteX107" fmla="*/ 82561 w 1838183"/>
                  <a:gd name="connsiteY107" fmla="*/ 7102 h 918998"/>
                  <a:gd name="connsiteX108" fmla="*/ 44210 w 1838183"/>
                  <a:gd name="connsiteY108" fmla="*/ 1953 h 918998"/>
                  <a:gd name="connsiteX109" fmla="*/ 44388 w 1838183"/>
                  <a:gd name="connsiteY109" fmla="*/ 0 h 918998"/>
                  <a:gd name="connsiteX110" fmla="*/ 37996 w 1838183"/>
                  <a:gd name="connsiteY110" fmla="*/ 0 h 918998"/>
                  <a:gd name="connsiteX111" fmla="*/ 37996 w 1838183"/>
                  <a:gd name="connsiteY111" fmla="*/ 0 h 918998"/>
                  <a:gd name="connsiteX112" fmla="*/ 37996 w 1838183"/>
                  <a:gd name="connsiteY112" fmla="*/ 1598 h 918998"/>
                  <a:gd name="connsiteX113" fmla="*/ 6924 w 1838183"/>
                  <a:gd name="connsiteY113" fmla="*/ 178 h 918998"/>
                  <a:gd name="connsiteX114" fmla="*/ 6924 w 1838183"/>
                  <a:gd name="connsiteY114" fmla="*/ 0 h 918998"/>
                  <a:gd name="connsiteX115" fmla="*/ 533 w 1838183"/>
                  <a:gd name="connsiteY115" fmla="*/ 0 h 918998"/>
                  <a:gd name="connsiteX116" fmla="*/ 533 w 1838183"/>
                  <a:gd name="connsiteY116" fmla="*/ 3373 h 918998"/>
                  <a:gd name="connsiteX117" fmla="*/ 533 w 1838183"/>
                  <a:gd name="connsiteY117" fmla="*/ 8345 h 918998"/>
                  <a:gd name="connsiteX118" fmla="*/ 3728 w 1838183"/>
                  <a:gd name="connsiteY118" fmla="*/ 8345 h 918998"/>
                  <a:gd name="connsiteX119" fmla="*/ 458081 w 1838183"/>
                  <a:gd name="connsiteY119" fmla="*/ 456658 h 918998"/>
                  <a:gd name="connsiteX120" fmla="*/ 458081 w 1838183"/>
                  <a:gd name="connsiteY120" fmla="*/ 460564 h 918998"/>
                  <a:gd name="connsiteX121" fmla="*/ 427009 w 1838183"/>
                  <a:gd name="connsiteY121" fmla="*/ 461807 h 918998"/>
                  <a:gd name="connsiteX122" fmla="*/ 427009 w 1838183"/>
                  <a:gd name="connsiteY122" fmla="*/ 460387 h 918998"/>
                  <a:gd name="connsiteX123" fmla="*/ 298995 w 1838183"/>
                  <a:gd name="connsiteY123" fmla="*/ 168317 h 918998"/>
                  <a:gd name="connsiteX124" fmla="*/ 0 w 1838183"/>
                  <a:gd name="connsiteY124" fmla="*/ 47938 h 918998"/>
                  <a:gd name="connsiteX125" fmla="*/ 0 w 1838183"/>
                  <a:gd name="connsiteY125" fmla="*/ 54330 h 918998"/>
                  <a:gd name="connsiteX126" fmla="*/ 294557 w 1838183"/>
                  <a:gd name="connsiteY126" fmla="*/ 172756 h 918998"/>
                  <a:gd name="connsiteX127" fmla="*/ 420618 w 1838183"/>
                  <a:gd name="connsiteY127" fmla="*/ 460209 h 918998"/>
                  <a:gd name="connsiteX128" fmla="*/ 420618 w 1838183"/>
                  <a:gd name="connsiteY128" fmla="*/ 461985 h 918998"/>
                  <a:gd name="connsiteX129" fmla="*/ 382267 w 1838183"/>
                  <a:gd name="connsiteY129" fmla="*/ 467134 h 918998"/>
                  <a:gd name="connsiteX130" fmla="*/ 177 w 1838183"/>
                  <a:gd name="connsiteY130" fmla="*/ 92858 h 918998"/>
                  <a:gd name="connsiteX131" fmla="*/ 177 w 1838183"/>
                  <a:gd name="connsiteY131" fmla="*/ 99250 h 918998"/>
                  <a:gd name="connsiteX132" fmla="*/ 375875 w 1838183"/>
                  <a:gd name="connsiteY132" fmla="*/ 468199 h 918998"/>
                  <a:gd name="connsiteX133" fmla="*/ 342318 w 1838183"/>
                  <a:gd name="connsiteY133" fmla="*/ 475833 h 918998"/>
                  <a:gd name="connsiteX134" fmla="*/ 342318 w 1838183"/>
                  <a:gd name="connsiteY134" fmla="*/ 474590 h 918998"/>
                  <a:gd name="connsiteX135" fmla="*/ 240936 w 1838183"/>
                  <a:gd name="connsiteY135" fmla="*/ 238804 h 918998"/>
                  <a:gd name="connsiteX136" fmla="*/ 177 w 1838183"/>
                  <a:gd name="connsiteY136" fmla="*/ 141507 h 918998"/>
                  <a:gd name="connsiteX137" fmla="*/ 177 w 1838183"/>
                  <a:gd name="connsiteY137" fmla="*/ 147899 h 918998"/>
                  <a:gd name="connsiteX138" fmla="*/ 335748 w 1838183"/>
                  <a:gd name="connsiteY138" fmla="*/ 474590 h 918998"/>
                  <a:gd name="connsiteX139" fmla="*/ 335748 w 1838183"/>
                  <a:gd name="connsiteY139" fmla="*/ 477609 h 918998"/>
                  <a:gd name="connsiteX140" fmla="*/ 299173 w 1838183"/>
                  <a:gd name="connsiteY140" fmla="*/ 489505 h 918998"/>
                  <a:gd name="connsiteX141" fmla="*/ 299173 w 1838183"/>
                  <a:gd name="connsiteY141" fmla="*/ 483646 h 918998"/>
                  <a:gd name="connsiteX142" fmla="*/ 0 w 1838183"/>
                  <a:gd name="connsiteY142" fmla="*/ 192997 h 918998"/>
                  <a:gd name="connsiteX143" fmla="*/ 0 w 1838183"/>
                  <a:gd name="connsiteY143" fmla="*/ 199388 h 918998"/>
                  <a:gd name="connsiteX144" fmla="*/ 292604 w 1838183"/>
                  <a:gd name="connsiteY144" fmla="*/ 483646 h 918998"/>
                  <a:gd name="connsiteX145" fmla="*/ 292604 w 1838183"/>
                  <a:gd name="connsiteY145" fmla="*/ 491991 h 918998"/>
                  <a:gd name="connsiteX146" fmla="*/ 11896 w 1838183"/>
                  <a:gd name="connsiteY146" fmla="*/ 819038 h 918998"/>
                  <a:gd name="connsiteX147" fmla="*/ 11363 w 1838183"/>
                  <a:gd name="connsiteY147" fmla="*/ 821346 h 918998"/>
                  <a:gd name="connsiteX148" fmla="*/ 8522 w 1838183"/>
                  <a:gd name="connsiteY148" fmla="*/ 835195 h 918998"/>
                  <a:gd name="connsiteX149" fmla="*/ 7812 w 1838183"/>
                  <a:gd name="connsiteY149" fmla="*/ 839811 h 918998"/>
                  <a:gd name="connsiteX150" fmla="*/ 4439 w 1838183"/>
                  <a:gd name="connsiteY150" fmla="*/ 860761 h 918998"/>
                  <a:gd name="connsiteX151" fmla="*/ 3551 w 1838183"/>
                  <a:gd name="connsiteY151" fmla="*/ 867864 h 918998"/>
                  <a:gd name="connsiteX152" fmla="*/ 3551 w 1838183"/>
                  <a:gd name="connsiteY152" fmla="*/ 868396 h 918998"/>
                  <a:gd name="connsiteX153" fmla="*/ 355 w 1838183"/>
                  <a:gd name="connsiteY153" fmla="*/ 918643 h 918998"/>
                  <a:gd name="connsiteX154" fmla="*/ 355 w 1838183"/>
                  <a:gd name="connsiteY154" fmla="*/ 918643 h 918998"/>
                  <a:gd name="connsiteX155" fmla="*/ 6747 w 1838183"/>
                  <a:gd name="connsiteY155" fmla="*/ 918643 h 918998"/>
                  <a:gd name="connsiteX156" fmla="*/ 6747 w 1838183"/>
                  <a:gd name="connsiteY156" fmla="*/ 918643 h 918998"/>
                  <a:gd name="connsiteX157" fmla="*/ 7102 w 1838183"/>
                  <a:gd name="connsiteY157" fmla="*/ 907102 h 918998"/>
                  <a:gd name="connsiteX158" fmla="*/ 7457 w 1838183"/>
                  <a:gd name="connsiteY158" fmla="*/ 898047 h 918998"/>
                  <a:gd name="connsiteX159" fmla="*/ 8878 w 1838183"/>
                  <a:gd name="connsiteY159" fmla="*/ 879582 h 918998"/>
                  <a:gd name="connsiteX160" fmla="*/ 9232 w 1838183"/>
                  <a:gd name="connsiteY160" fmla="*/ 875498 h 918998"/>
                  <a:gd name="connsiteX161" fmla="*/ 461277 w 1838183"/>
                  <a:gd name="connsiteY161" fmla="*/ 466779 h 918998"/>
                  <a:gd name="connsiteX162" fmla="*/ 913321 w 1838183"/>
                  <a:gd name="connsiteY162" fmla="*/ 875676 h 918998"/>
                  <a:gd name="connsiteX163" fmla="*/ 913676 w 1838183"/>
                  <a:gd name="connsiteY163" fmla="*/ 879227 h 918998"/>
                  <a:gd name="connsiteX164" fmla="*/ 915097 w 1838183"/>
                  <a:gd name="connsiteY164" fmla="*/ 898225 h 918998"/>
                  <a:gd name="connsiteX165" fmla="*/ 915452 w 1838183"/>
                  <a:gd name="connsiteY165" fmla="*/ 906747 h 918998"/>
                  <a:gd name="connsiteX166" fmla="*/ 915807 w 1838183"/>
                  <a:gd name="connsiteY166" fmla="*/ 918821 h 918998"/>
                  <a:gd name="connsiteX167" fmla="*/ 915807 w 1838183"/>
                  <a:gd name="connsiteY167" fmla="*/ 918821 h 918998"/>
                  <a:gd name="connsiteX168" fmla="*/ 922376 w 1838183"/>
                  <a:gd name="connsiteY168" fmla="*/ 918821 h 918998"/>
                  <a:gd name="connsiteX169" fmla="*/ 922376 w 1838183"/>
                  <a:gd name="connsiteY169" fmla="*/ 918821 h 918998"/>
                  <a:gd name="connsiteX170" fmla="*/ 922731 w 1838183"/>
                  <a:gd name="connsiteY170" fmla="*/ 907280 h 918998"/>
                  <a:gd name="connsiteX171" fmla="*/ 923086 w 1838183"/>
                  <a:gd name="connsiteY171" fmla="*/ 898225 h 918998"/>
                  <a:gd name="connsiteX172" fmla="*/ 924507 w 1838183"/>
                  <a:gd name="connsiteY172" fmla="*/ 879759 h 918998"/>
                  <a:gd name="connsiteX173" fmla="*/ 924862 w 1838183"/>
                  <a:gd name="connsiteY173" fmla="*/ 875676 h 918998"/>
                  <a:gd name="connsiteX174" fmla="*/ 1376906 w 1838183"/>
                  <a:gd name="connsiteY174" fmla="*/ 466956 h 918998"/>
                  <a:gd name="connsiteX175" fmla="*/ 1828951 w 1838183"/>
                  <a:gd name="connsiteY175" fmla="*/ 875853 h 918998"/>
                  <a:gd name="connsiteX176" fmla="*/ 1829306 w 1838183"/>
                  <a:gd name="connsiteY176" fmla="*/ 879404 h 918998"/>
                  <a:gd name="connsiteX177" fmla="*/ 1830726 w 1838183"/>
                  <a:gd name="connsiteY177" fmla="*/ 898402 h 918998"/>
                  <a:gd name="connsiteX178" fmla="*/ 1831081 w 1838183"/>
                  <a:gd name="connsiteY178" fmla="*/ 906924 h 918998"/>
                  <a:gd name="connsiteX179" fmla="*/ 1831436 w 1838183"/>
                  <a:gd name="connsiteY179" fmla="*/ 918998 h 918998"/>
                  <a:gd name="connsiteX180" fmla="*/ 1831436 w 1838183"/>
                  <a:gd name="connsiteY180" fmla="*/ 918998 h 918998"/>
                  <a:gd name="connsiteX181" fmla="*/ 1837828 w 1838183"/>
                  <a:gd name="connsiteY181" fmla="*/ 918998 h 918998"/>
                  <a:gd name="connsiteX182" fmla="*/ 1834632 w 1838183"/>
                  <a:gd name="connsiteY182" fmla="*/ 868751 h 918998"/>
                  <a:gd name="connsiteX183" fmla="*/ 1834632 w 1838183"/>
                  <a:gd name="connsiteY183" fmla="*/ 868219 h 918998"/>
                  <a:gd name="connsiteX184" fmla="*/ 1833744 w 1838183"/>
                  <a:gd name="connsiteY184" fmla="*/ 861472 h 918998"/>
                  <a:gd name="connsiteX185" fmla="*/ 1830371 w 1838183"/>
                  <a:gd name="connsiteY185" fmla="*/ 839811 h 918998"/>
                  <a:gd name="connsiteX186" fmla="*/ 1829661 w 1838183"/>
                  <a:gd name="connsiteY186" fmla="*/ 835727 h 918998"/>
                  <a:gd name="connsiteX187" fmla="*/ 1826643 w 1838183"/>
                  <a:gd name="connsiteY187" fmla="*/ 821701 h 918998"/>
                  <a:gd name="connsiteX188" fmla="*/ 1826110 w 1838183"/>
                  <a:gd name="connsiteY188" fmla="*/ 819747 h 918998"/>
                  <a:gd name="connsiteX189" fmla="*/ 1545224 w 1838183"/>
                  <a:gd name="connsiteY189" fmla="*/ 492523 h 918998"/>
                  <a:gd name="connsiteX190" fmla="*/ 1545224 w 1838183"/>
                  <a:gd name="connsiteY190" fmla="*/ 484178 h 918998"/>
                  <a:gd name="connsiteX191" fmla="*/ 1837651 w 1838183"/>
                  <a:gd name="connsiteY191" fmla="*/ 199921 h 918998"/>
                  <a:gd name="connsiteX192" fmla="*/ 1837651 w 1838183"/>
                  <a:gd name="connsiteY192" fmla="*/ 193529 h 918998"/>
                  <a:gd name="connsiteX193" fmla="*/ 1538832 w 1838183"/>
                  <a:gd name="connsiteY193" fmla="*/ 484178 h 918998"/>
                  <a:gd name="connsiteX194" fmla="*/ 1538832 w 1838183"/>
                  <a:gd name="connsiteY194" fmla="*/ 490038 h 918998"/>
                  <a:gd name="connsiteX195" fmla="*/ 1502257 w 1838183"/>
                  <a:gd name="connsiteY195" fmla="*/ 478142 h 918998"/>
                  <a:gd name="connsiteX196" fmla="*/ 1502257 w 1838183"/>
                  <a:gd name="connsiteY196" fmla="*/ 475124 h 918998"/>
                  <a:gd name="connsiteX197" fmla="*/ 1601685 w 1838183"/>
                  <a:gd name="connsiteY197" fmla="*/ 243953 h 918998"/>
                  <a:gd name="connsiteX198" fmla="*/ 1834987 w 1838183"/>
                  <a:gd name="connsiteY198" fmla="*/ 148431 h 918998"/>
                  <a:gd name="connsiteX199" fmla="*/ 1837651 w 1838183"/>
                  <a:gd name="connsiteY199" fmla="*/ 148431 h 918998"/>
                  <a:gd name="connsiteX200" fmla="*/ 1837651 w 1838183"/>
                  <a:gd name="connsiteY200" fmla="*/ 142040 h 918998"/>
                  <a:gd name="connsiteX201" fmla="*/ 1834987 w 1838183"/>
                  <a:gd name="connsiteY201" fmla="*/ 142040 h 918998"/>
                  <a:gd name="connsiteX202" fmla="*/ 1597247 w 1838183"/>
                  <a:gd name="connsiteY202" fmla="*/ 239337 h 918998"/>
                  <a:gd name="connsiteX203" fmla="*/ 1495865 w 1838183"/>
                  <a:gd name="connsiteY203" fmla="*/ 475124 h 918998"/>
                  <a:gd name="connsiteX204" fmla="*/ 1495865 w 1838183"/>
                  <a:gd name="connsiteY204" fmla="*/ 476366 h 918998"/>
                  <a:gd name="connsiteX205" fmla="*/ 1462308 w 1838183"/>
                  <a:gd name="connsiteY205" fmla="*/ 468732 h 918998"/>
                  <a:gd name="connsiteX206" fmla="*/ 1837651 w 1838183"/>
                  <a:gd name="connsiteY206" fmla="*/ 99783 h 918998"/>
                  <a:gd name="connsiteX207" fmla="*/ 1837651 w 1838183"/>
                  <a:gd name="connsiteY207" fmla="*/ 93391 h 918998"/>
                  <a:gd name="connsiteX208" fmla="*/ 1455916 w 1838183"/>
                  <a:gd name="connsiteY208" fmla="*/ 467666 h 918998"/>
                  <a:gd name="connsiteX209" fmla="*/ 1417565 w 1838183"/>
                  <a:gd name="connsiteY209" fmla="*/ 462695 h 918998"/>
                  <a:gd name="connsiteX210" fmla="*/ 1837651 w 1838183"/>
                  <a:gd name="connsiteY210" fmla="*/ 54863 h 918998"/>
                  <a:gd name="connsiteX211" fmla="*/ 1837651 w 1838183"/>
                  <a:gd name="connsiteY211" fmla="*/ 48471 h 918998"/>
                  <a:gd name="connsiteX212" fmla="*/ 1411173 w 1838183"/>
                  <a:gd name="connsiteY212" fmla="*/ 462340 h 918998"/>
                  <a:gd name="connsiteX213" fmla="*/ 1380102 w 1838183"/>
                  <a:gd name="connsiteY213" fmla="*/ 460919 h 918998"/>
                  <a:gd name="connsiteX214" fmla="*/ 1380457 w 1838183"/>
                  <a:gd name="connsiteY214" fmla="*/ 449556 h 918998"/>
                  <a:gd name="connsiteX215" fmla="*/ 1380812 w 1838183"/>
                  <a:gd name="connsiteY215" fmla="*/ 440501 h 918998"/>
                  <a:gd name="connsiteX216" fmla="*/ 1382233 w 1838183"/>
                  <a:gd name="connsiteY216" fmla="*/ 422036 h 918998"/>
                  <a:gd name="connsiteX217" fmla="*/ 1382588 w 1838183"/>
                  <a:gd name="connsiteY217" fmla="*/ 417953 h 918998"/>
                  <a:gd name="connsiteX218" fmla="*/ 1837651 w 1838183"/>
                  <a:gd name="connsiteY218" fmla="*/ 9232 h 918998"/>
                  <a:gd name="connsiteX219" fmla="*/ 1838183 w 1838183"/>
                  <a:gd name="connsiteY219" fmla="*/ 9232 h 918998"/>
                  <a:gd name="connsiteX220" fmla="*/ 1838183 w 1838183"/>
                  <a:gd name="connsiteY220" fmla="*/ 6037 h 918998"/>
                  <a:gd name="connsiteX221" fmla="*/ 1838183 w 1838183"/>
                  <a:gd name="connsiteY221" fmla="*/ 533 h 918998"/>
                  <a:gd name="connsiteX222" fmla="*/ 1838006 w 1838183"/>
                  <a:gd name="connsiteY222" fmla="*/ 533 h 918998"/>
                  <a:gd name="connsiteX223" fmla="*/ 1831614 w 1838183"/>
                  <a:gd name="connsiteY223" fmla="*/ 533 h 918998"/>
                  <a:gd name="connsiteX224" fmla="*/ 1830549 w 1838183"/>
                  <a:gd name="connsiteY224" fmla="*/ 1776 h 918998"/>
                  <a:gd name="connsiteX225" fmla="*/ 926815 w 1838183"/>
                  <a:gd name="connsiteY225" fmla="*/ 819393 h 918998"/>
                  <a:gd name="connsiteX226" fmla="*/ 926282 w 1838183"/>
                  <a:gd name="connsiteY226" fmla="*/ 821701 h 918998"/>
                  <a:gd name="connsiteX227" fmla="*/ 923442 w 1838183"/>
                  <a:gd name="connsiteY227" fmla="*/ 835550 h 918998"/>
                  <a:gd name="connsiteX228" fmla="*/ 922554 w 1838183"/>
                  <a:gd name="connsiteY228" fmla="*/ 840166 h 918998"/>
                  <a:gd name="connsiteX229" fmla="*/ 919358 w 1838183"/>
                  <a:gd name="connsiteY229" fmla="*/ 861117 h 918998"/>
                  <a:gd name="connsiteX230" fmla="*/ 918470 w 1838183"/>
                  <a:gd name="connsiteY230" fmla="*/ 868219 h 918998"/>
                  <a:gd name="connsiteX231" fmla="*/ 917582 w 1838183"/>
                  <a:gd name="connsiteY231" fmla="*/ 861472 h 918998"/>
                  <a:gd name="connsiteX232" fmla="*/ 914209 w 1838183"/>
                  <a:gd name="connsiteY232" fmla="*/ 839811 h 918998"/>
                  <a:gd name="connsiteX233" fmla="*/ 913499 w 1838183"/>
                  <a:gd name="connsiteY233" fmla="*/ 835727 h 918998"/>
                  <a:gd name="connsiteX234" fmla="*/ 910480 w 1838183"/>
                  <a:gd name="connsiteY234" fmla="*/ 821701 h 918998"/>
                  <a:gd name="connsiteX235" fmla="*/ 909948 w 1838183"/>
                  <a:gd name="connsiteY235" fmla="*/ 819747 h 918998"/>
                  <a:gd name="connsiteX236" fmla="*/ 629062 w 1838183"/>
                  <a:gd name="connsiteY236" fmla="*/ 492523 h 918998"/>
                  <a:gd name="connsiteX237" fmla="*/ 629062 w 1838183"/>
                  <a:gd name="connsiteY237" fmla="*/ 484178 h 918998"/>
                  <a:gd name="connsiteX238" fmla="*/ 918293 w 1838183"/>
                  <a:gd name="connsiteY238" fmla="*/ 199921 h 918998"/>
                  <a:gd name="connsiteX239" fmla="*/ 1207523 w 1838183"/>
                  <a:gd name="connsiteY239" fmla="*/ 484178 h 918998"/>
                  <a:gd name="connsiteX240" fmla="*/ 1207523 w 1838183"/>
                  <a:gd name="connsiteY240" fmla="*/ 492523 h 918998"/>
                  <a:gd name="connsiteX241" fmla="*/ 926815 w 1838183"/>
                  <a:gd name="connsiteY241" fmla="*/ 819393 h 918998"/>
                  <a:gd name="connsiteX242" fmla="*/ 1214092 w 1838183"/>
                  <a:gd name="connsiteY242" fmla="*/ 489682 h 918998"/>
                  <a:gd name="connsiteX243" fmla="*/ 1214092 w 1838183"/>
                  <a:gd name="connsiteY243" fmla="*/ 483823 h 918998"/>
                  <a:gd name="connsiteX244" fmla="*/ 918470 w 1838183"/>
                  <a:gd name="connsiteY244" fmla="*/ 193174 h 918998"/>
                  <a:gd name="connsiteX245" fmla="*/ 622848 w 1838183"/>
                  <a:gd name="connsiteY245" fmla="*/ 483823 h 918998"/>
                  <a:gd name="connsiteX246" fmla="*/ 622848 w 1838183"/>
                  <a:gd name="connsiteY246" fmla="*/ 489682 h 918998"/>
                  <a:gd name="connsiteX247" fmla="*/ 586273 w 1838183"/>
                  <a:gd name="connsiteY247" fmla="*/ 477787 h 918998"/>
                  <a:gd name="connsiteX248" fmla="*/ 586273 w 1838183"/>
                  <a:gd name="connsiteY248" fmla="*/ 474768 h 918998"/>
                  <a:gd name="connsiteX249" fmla="*/ 685701 w 1838183"/>
                  <a:gd name="connsiteY249" fmla="*/ 243598 h 918998"/>
                  <a:gd name="connsiteX250" fmla="*/ 918470 w 1838183"/>
                  <a:gd name="connsiteY250" fmla="*/ 148077 h 918998"/>
                  <a:gd name="connsiteX251" fmla="*/ 1250668 w 1838183"/>
                  <a:gd name="connsiteY251" fmla="*/ 474768 h 918998"/>
                  <a:gd name="connsiteX252" fmla="*/ 1250668 w 1838183"/>
                  <a:gd name="connsiteY252" fmla="*/ 477787 h 918998"/>
                  <a:gd name="connsiteX253" fmla="*/ 1214092 w 1838183"/>
                  <a:gd name="connsiteY253" fmla="*/ 489682 h 918998"/>
                  <a:gd name="connsiteX254" fmla="*/ 1257059 w 1838183"/>
                  <a:gd name="connsiteY254" fmla="*/ 475833 h 918998"/>
                  <a:gd name="connsiteX255" fmla="*/ 1257059 w 1838183"/>
                  <a:gd name="connsiteY255" fmla="*/ 474590 h 918998"/>
                  <a:gd name="connsiteX256" fmla="*/ 1155678 w 1838183"/>
                  <a:gd name="connsiteY256" fmla="*/ 238804 h 918998"/>
                  <a:gd name="connsiteX257" fmla="*/ 918293 w 1838183"/>
                  <a:gd name="connsiteY257" fmla="*/ 141507 h 918998"/>
                  <a:gd name="connsiteX258" fmla="*/ 680907 w 1838183"/>
                  <a:gd name="connsiteY258" fmla="*/ 238804 h 918998"/>
                  <a:gd name="connsiteX259" fmla="*/ 579526 w 1838183"/>
                  <a:gd name="connsiteY259" fmla="*/ 474590 h 918998"/>
                  <a:gd name="connsiteX260" fmla="*/ 579526 w 1838183"/>
                  <a:gd name="connsiteY260" fmla="*/ 475833 h 918998"/>
                  <a:gd name="connsiteX261" fmla="*/ 545969 w 1838183"/>
                  <a:gd name="connsiteY261" fmla="*/ 468199 h 918998"/>
                  <a:gd name="connsiteX262" fmla="*/ 918115 w 1838183"/>
                  <a:gd name="connsiteY262" fmla="*/ 99250 h 918998"/>
                  <a:gd name="connsiteX263" fmla="*/ 1290262 w 1838183"/>
                  <a:gd name="connsiteY263" fmla="*/ 468199 h 918998"/>
                  <a:gd name="connsiteX264" fmla="*/ 1257059 w 1838183"/>
                  <a:gd name="connsiteY264" fmla="*/ 475833 h 918998"/>
                  <a:gd name="connsiteX265" fmla="*/ 1297008 w 1838183"/>
                  <a:gd name="connsiteY265" fmla="*/ 467134 h 918998"/>
                  <a:gd name="connsiteX266" fmla="*/ 918470 w 1838183"/>
                  <a:gd name="connsiteY266" fmla="*/ 92858 h 918998"/>
                  <a:gd name="connsiteX267" fmla="*/ 539932 w 1838183"/>
                  <a:gd name="connsiteY267" fmla="*/ 467134 h 918998"/>
                  <a:gd name="connsiteX268" fmla="*/ 501581 w 1838183"/>
                  <a:gd name="connsiteY268" fmla="*/ 462162 h 918998"/>
                  <a:gd name="connsiteX269" fmla="*/ 918470 w 1838183"/>
                  <a:gd name="connsiteY269" fmla="*/ 54330 h 918998"/>
                  <a:gd name="connsiteX270" fmla="*/ 1209476 w 1838183"/>
                  <a:gd name="connsiteY270" fmla="*/ 172756 h 918998"/>
                  <a:gd name="connsiteX271" fmla="*/ 1335537 w 1838183"/>
                  <a:gd name="connsiteY271" fmla="*/ 460209 h 918998"/>
                  <a:gd name="connsiteX272" fmla="*/ 1335537 w 1838183"/>
                  <a:gd name="connsiteY272" fmla="*/ 461985 h 918998"/>
                  <a:gd name="connsiteX273" fmla="*/ 1297008 w 1838183"/>
                  <a:gd name="connsiteY273" fmla="*/ 467134 h 918998"/>
                  <a:gd name="connsiteX274" fmla="*/ 1341751 w 1838183"/>
                  <a:gd name="connsiteY274" fmla="*/ 461630 h 918998"/>
                  <a:gd name="connsiteX275" fmla="*/ 1341751 w 1838183"/>
                  <a:gd name="connsiteY275" fmla="*/ 460209 h 918998"/>
                  <a:gd name="connsiteX276" fmla="*/ 1213737 w 1838183"/>
                  <a:gd name="connsiteY276" fmla="*/ 168140 h 918998"/>
                  <a:gd name="connsiteX277" fmla="*/ 918293 w 1838183"/>
                  <a:gd name="connsiteY277" fmla="*/ 47761 h 918998"/>
                  <a:gd name="connsiteX278" fmla="*/ 495011 w 1838183"/>
                  <a:gd name="connsiteY278" fmla="*/ 461630 h 918998"/>
                  <a:gd name="connsiteX279" fmla="*/ 463940 w 1838183"/>
                  <a:gd name="connsiteY279" fmla="*/ 460209 h 918998"/>
                  <a:gd name="connsiteX280" fmla="*/ 463940 w 1838183"/>
                  <a:gd name="connsiteY280" fmla="*/ 456835 h 918998"/>
                  <a:gd name="connsiteX281" fmla="*/ 915097 w 1838183"/>
                  <a:gd name="connsiteY281" fmla="*/ 7812 h 918998"/>
                  <a:gd name="connsiteX282" fmla="*/ 921133 w 1838183"/>
                  <a:gd name="connsiteY282" fmla="*/ 7812 h 918998"/>
                  <a:gd name="connsiteX283" fmla="*/ 1370515 w 1838183"/>
                  <a:gd name="connsiteY283" fmla="*/ 417420 h 918998"/>
                  <a:gd name="connsiteX284" fmla="*/ 1370869 w 1838183"/>
                  <a:gd name="connsiteY284" fmla="*/ 420971 h 918998"/>
                  <a:gd name="connsiteX285" fmla="*/ 1372290 w 1838183"/>
                  <a:gd name="connsiteY285" fmla="*/ 439969 h 918998"/>
                  <a:gd name="connsiteX286" fmla="*/ 1372467 w 1838183"/>
                  <a:gd name="connsiteY286" fmla="*/ 448491 h 918998"/>
                  <a:gd name="connsiteX287" fmla="*/ 1372823 w 1838183"/>
                  <a:gd name="connsiteY287" fmla="*/ 460387 h 918998"/>
                  <a:gd name="connsiteX288" fmla="*/ 1341751 w 1838183"/>
                  <a:gd name="connsiteY288" fmla="*/ 461630 h 91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8998">
                    <a:moveTo>
                      <a:pt x="1830549" y="1776"/>
                    </a:moveTo>
                    <a:cubicBezTo>
                      <a:pt x="1820073" y="1776"/>
                      <a:pt x="1809775" y="2308"/>
                      <a:pt x="1799477" y="3018"/>
                    </a:cubicBezTo>
                    <a:lnTo>
                      <a:pt x="1799477" y="1598"/>
                    </a:lnTo>
                    <a:lnTo>
                      <a:pt x="1799477" y="0"/>
                    </a:lnTo>
                    <a:lnTo>
                      <a:pt x="1793085" y="0"/>
                    </a:lnTo>
                    <a:lnTo>
                      <a:pt x="1792907" y="0"/>
                    </a:lnTo>
                    <a:lnTo>
                      <a:pt x="1793085" y="1776"/>
                    </a:lnTo>
                    <a:lnTo>
                      <a:pt x="1793085" y="3551"/>
                    </a:lnTo>
                    <a:cubicBezTo>
                      <a:pt x="1780124" y="4616"/>
                      <a:pt x="1767341" y="6392"/>
                      <a:pt x="1754557" y="8700"/>
                    </a:cubicBezTo>
                    <a:cubicBezTo>
                      <a:pt x="1754557" y="5859"/>
                      <a:pt x="1754379" y="2841"/>
                      <a:pt x="1754202" y="0"/>
                    </a:cubicBezTo>
                    <a:lnTo>
                      <a:pt x="1747810" y="0"/>
                    </a:lnTo>
                    <a:lnTo>
                      <a:pt x="1747810" y="0"/>
                    </a:lnTo>
                    <a:cubicBezTo>
                      <a:pt x="1747987" y="3373"/>
                      <a:pt x="1748165" y="6569"/>
                      <a:pt x="1748165" y="9943"/>
                    </a:cubicBezTo>
                    <a:cubicBezTo>
                      <a:pt x="1736802" y="12073"/>
                      <a:pt x="1725616" y="14559"/>
                      <a:pt x="1714608" y="17577"/>
                    </a:cubicBezTo>
                    <a:lnTo>
                      <a:pt x="1714608" y="16334"/>
                    </a:lnTo>
                    <a:cubicBezTo>
                      <a:pt x="1714430" y="10830"/>
                      <a:pt x="1714253" y="5504"/>
                      <a:pt x="1713898" y="178"/>
                    </a:cubicBezTo>
                    <a:lnTo>
                      <a:pt x="1707506" y="178"/>
                    </a:lnTo>
                    <a:lnTo>
                      <a:pt x="1707506" y="178"/>
                    </a:lnTo>
                    <a:cubicBezTo>
                      <a:pt x="1707861" y="5504"/>
                      <a:pt x="1708038" y="11008"/>
                      <a:pt x="1708216" y="16512"/>
                    </a:cubicBezTo>
                    <a:lnTo>
                      <a:pt x="1708216" y="19531"/>
                    </a:lnTo>
                    <a:cubicBezTo>
                      <a:pt x="1695788" y="23081"/>
                      <a:pt x="1683714" y="26987"/>
                      <a:pt x="1671818" y="31604"/>
                    </a:cubicBezTo>
                    <a:cubicBezTo>
                      <a:pt x="1671818" y="29118"/>
                      <a:pt x="1671818" y="26632"/>
                      <a:pt x="1671818" y="25744"/>
                    </a:cubicBezTo>
                    <a:cubicBezTo>
                      <a:pt x="1671641" y="17222"/>
                      <a:pt x="1671108" y="8700"/>
                      <a:pt x="1670220" y="355"/>
                    </a:cubicBezTo>
                    <a:lnTo>
                      <a:pt x="1664006" y="355"/>
                    </a:lnTo>
                    <a:lnTo>
                      <a:pt x="1663828" y="355"/>
                    </a:lnTo>
                    <a:cubicBezTo>
                      <a:pt x="1664716" y="8877"/>
                      <a:pt x="1665426" y="17222"/>
                      <a:pt x="1665604" y="25922"/>
                    </a:cubicBezTo>
                    <a:cubicBezTo>
                      <a:pt x="1665604" y="27165"/>
                      <a:pt x="1665604" y="31249"/>
                      <a:pt x="1665604" y="34267"/>
                    </a:cubicBezTo>
                    <a:cubicBezTo>
                      <a:pt x="1525694" y="89662"/>
                      <a:pt x="1418986" y="211639"/>
                      <a:pt x="1384896" y="361314"/>
                    </a:cubicBezTo>
                    <a:lnTo>
                      <a:pt x="1384363" y="363622"/>
                    </a:lnTo>
                    <a:cubicBezTo>
                      <a:pt x="1383298" y="368238"/>
                      <a:pt x="1382410" y="372855"/>
                      <a:pt x="1381523" y="377471"/>
                    </a:cubicBezTo>
                    <a:lnTo>
                      <a:pt x="1380635" y="382087"/>
                    </a:lnTo>
                    <a:cubicBezTo>
                      <a:pt x="1379392" y="389012"/>
                      <a:pt x="1378327" y="395936"/>
                      <a:pt x="1377262" y="403038"/>
                    </a:cubicBezTo>
                    <a:cubicBezTo>
                      <a:pt x="1376906" y="405346"/>
                      <a:pt x="1376551" y="407832"/>
                      <a:pt x="1376373" y="410140"/>
                    </a:cubicBezTo>
                    <a:cubicBezTo>
                      <a:pt x="1376019" y="407832"/>
                      <a:pt x="1375663" y="405702"/>
                      <a:pt x="1375486" y="403393"/>
                    </a:cubicBezTo>
                    <a:cubicBezTo>
                      <a:pt x="1374598" y="396114"/>
                      <a:pt x="1373355" y="388834"/>
                      <a:pt x="1372112" y="381732"/>
                    </a:cubicBezTo>
                    <a:lnTo>
                      <a:pt x="1371402" y="377648"/>
                    </a:lnTo>
                    <a:cubicBezTo>
                      <a:pt x="1370515" y="372855"/>
                      <a:pt x="1369449" y="368238"/>
                      <a:pt x="1368384" y="363622"/>
                    </a:cubicBezTo>
                    <a:lnTo>
                      <a:pt x="1367851" y="361669"/>
                    </a:lnTo>
                    <a:cubicBezTo>
                      <a:pt x="1333761" y="211995"/>
                      <a:pt x="1227053" y="89840"/>
                      <a:pt x="1086966" y="34445"/>
                    </a:cubicBezTo>
                    <a:cubicBezTo>
                      <a:pt x="1086966" y="31426"/>
                      <a:pt x="1086966" y="27520"/>
                      <a:pt x="1086966" y="26100"/>
                    </a:cubicBezTo>
                    <a:cubicBezTo>
                      <a:pt x="1087143" y="17400"/>
                      <a:pt x="1087676" y="9055"/>
                      <a:pt x="1088741" y="533"/>
                    </a:cubicBezTo>
                    <a:lnTo>
                      <a:pt x="1088564" y="533"/>
                    </a:lnTo>
                    <a:lnTo>
                      <a:pt x="1082349" y="533"/>
                    </a:lnTo>
                    <a:cubicBezTo>
                      <a:pt x="1081462" y="8877"/>
                      <a:pt x="1080929" y="17400"/>
                      <a:pt x="1080752" y="25922"/>
                    </a:cubicBezTo>
                    <a:cubicBezTo>
                      <a:pt x="1080752" y="26810"/>
                      <a:pt x="1080752" y="29296"/>
                      <a:pt x="1080752" y="31782"/>
                    </a:cubicBezTo>
                    <a:cubicBezTo>
                      <a:pt x="1068856" y="27343"/>
                      <a:pt x="1056605" y="23259"/>
                      <a:pt x="1044176" y="19708"/>
                    </a:cubicBezTo>
                    <a:lnTo>
                      <a:pt x="1044176" y="16690"/>
                    </a:lnTo>
                    <a:cubicBezTo>
                      <a:pt x="1044354" y="11186"/>
                      <a:pt x="1044531" y="5859"/>
                      <a:pt x="1044886" y="355"/>
                    </a:cubicBezTo>
                    <a:lnTo>
                      <a:pt x="1044709" y="355"/>
                    </a:lnTo>
                    <a:lnTo>
                      <a:pt x="1038317" y="355"/>
                    </a:lnTo>
                    <a:cubicBezTo>
                      <a:pt x="1037962" y="5682"/>
                      <a:pt x="1037784" y="11186"/>
                      <a:pt x="1037607" y="16512"/>
                    </a:cubicBezTo>
                    <a:lnTo>
                      <a:pt x="1037607" y="17755"/>
                    </a:lnTo>
                    <a:cubicBezTo>
                      <a:pt x="1026598" y="14736"/>
                      <a:pt x="1015413" y="12251"/>
                      <a:pt x="1004049" y="10120"/>
                    </a:cubicBezTo>
                    <a:cubicBezTo>
                      <a:pt x="1004049" y="6747"/>
                      <a:pt x="1004227" y="3551"/>
                      <a:pt x="1004405" y="178"/>
                    </a:cubicBezTo>
                    <a:lnTo>
                      <a:pt x="1004405" y="178"/>
                    </a:lnTo>
                    <a:lnTo>
                      <a:pt x="998013" y="178"/>
                    </a:lnTo>
                    <a:cubicBezTo>
                      <a:pt x="997835" y="3018"/>
                      <a:pt x="997658" y="6037"/>
                      <a:pt x="997658" y="8877"/>
                    </a:cubicBezTo>
                    <a:cubicBezTo>
                      <a:pt x="985052" y="6747"/>
                      <a:pt x="972268" y="4971"/>
                      <a:pt x="959307" y="3906"/>
                    </a:cubicBezTo>
                    <a:lnTo>
                      <a:pt x="959484" y="178"/>
                    </a:lnTo>
                    <a:lnTo>
                      <a:pt x="959307" y="178"/>
                    </a:lnTo>
                    <a:lnTo>
                      <a:pt x="952915" y="178"/>
                    </a:lnTo>
                    <a:lnTo>
                      <a:pt x="952737" y="3373"/>
                    </a:lnTo>
                    <a:cubicBezTo>
                      <a:pt x="942440" y="2663"/>
                      <a:pt x="932142" y="1243"/>
                      <a:pt x="921666" y="1243"/>
                    </a:cubicBezTo>
                    <a:lnTo>
                      <a:pt x="921666" y="178"/>
                    </a:lnTo>
                    <a:lnTo>
                      <a:pt x="915097" y="178"/>
                    </a:lnTo>
                    <a:lnTo>
                      <a:pt x="915097" y="1243"/>
                    </a:lnTo>
                    <a:cubicBezTo>
                      <a:pt x="904621" y="1243"/>
                      <a:pt x="894323" y="1065"/>
                      <a:pt x="884025" y="1776"/>
                    </a:cubicBezTo>
                    <a:lnTo>
                      <a:pt x="884025" y="178"/>
                    </a:lnTo>
                    <a:lnTo>
                      <a:pt x="877633" y="178"/>
                    </a:lnTo>
                    <a:lnTo>
                      <a:pt x="877633" y="2131"/>
                    </a:lnTo>
                    <a:cubicBezTo>
                      <a:pt x="864672" y="3196"/>
                      <a:pt x="851889" y="4971"/>
                      <a:pt x="839282" y="7280"/>
                    </a:cubicBezTo>
                    <a:cubicBezTo>
                      <a:pt x="839282" y="4971"/>
                      <a:pt x="839105" y="2485"/>
                      <a:pt x="838927" y="178"/>
                    </a:cubicBezTo>
                    <a:lnTo>
                      <a:pt x="832536" y="178"/>
                    </a:lnTo>
                    <a:cubicBezTo>
                      <a:pt x="832536" y="2841"/>
                      <a:pt x="832713" y="5682"/>
                      <a:pt x="832891" y="8345"/>
                    </a:cubicBezTo>
                    <a:cubicBezTo>
                      <a:pt x="821527" y="10475"/>
                      <a:pt x="810342" y="13139"/>
                      <a:pt x="799333" y="16157"/>
                    </a:cubicBezTo>
                    <a:lnTo>
                      <a:pt x="799333" y="14204"/>
                    </a:lnTo>
                    <a:cubicBezTo>
                      <a:pt x="799156" y="9588"/>
                      <a:pt x="798979" y="4794"/>
                      <a:pt x="798801" y="178"/>
                    </a:cubicBezTo>
                    <a:lnTo>
                      <a:pt x="798801" y="178"/>
                    </a:lnTo>
                    <a:lnTo>
                      <a:pt x="792409" y="178"/>
                    </a:lnTo>
                    <a:cubicBezTo>
                      <a:pt x="792764" y="4794"/>
                      <a:pt x="792942" y="9588"/>
                      <a:pt x="793119" y="14381"/>
                    </a:cubicBezTo>
                    <a:lnTo>
                      <a:pt x="793119" y="17755"/>
                    </a:lnTo>
                    <a:cubicBezTo>
                      <a:pt x="780691" y="21306"/>
                      <a:pt x="768617" y="25390"/>
                      <a:pt x="756544" y="29828"/>
                    </a:cubicBezTo>
                    <a:cubicBezTo>
                      <a:pt x="756544" y="27165"/>
                      <a:pt x="756544" y="24502"/>
                      <a:pt x="756544" y="23437"/>
                    </a:cubicBezTo>
                    <a:cubicBezTo>
                      <a:pt x="756366" y="15624"/>
                      <a:pt x="755834" y="7812"/>
                      <a:pt x="755123" y="178"/>
                    </a:cubicBezTo>
                    <a:lnTo>
                      <a:pt x="755123" y="178"/>
                    </a:lnTo>
                    <a:lnTo>
                      <a:pt x="748732" y="178"/>
                    </a:lnTo>
                    <a:cubicBezTo>
                      <a:pt x="749442" y="7989"/>
                      <a:pt x="750152" y="15624"/>
                      <a:pt x="750152" y="23614"/>
                    </a:cubicBezTo>
                    <a:cubicBezTo>
                      <a:pt x="750152" y="25035"/>
                      <a:pt x="750152" y="29296"/>
                      <a:pt x="750152" y="32314"/>
                    </a:cubicBezTo>
                    <a:cubicBezTo>
                      <a:pt x="595328" y="93569"/>
                      <a:pt x="481162" y="236497"/>
                      <a:pt x="460922" y="407832"/>
                    </a:cubicBezTo>
                    <a:cubicBezTo>
                      <a:pt x="440681" y="236497"/>
                      <a:pt x="326516" y="93569"/>
                      <a:pt x="171692" y="32314"/>
                    </a:cubicBezTo>
                    <a:cubicBezTo>
                      <a:pt x="171692" y="29118"/>
                      <a:pt x="171692" y="24857"/>
                      <a:pt x="171692" y="23614"/>
                    </a:cubicBezTo>
                    <a:cubicBezTo>
                      <a:pt x="171869" y="15802"/>
                      <a:pt x="172402" y="7989"/>
                      <a:pt x="173112" y="178"/>
                    </a:cubicBezTo>
                    <a:lnTo>
                      <a:pt x="166720" y="178"/>
                    </a:lnTo>
                    <a:lnTo>
                      <a:pt x="166720" y="178"/>
                    </a:lnTo>
                    <a:cubicBezTo>
                      <a:pt x="166010" y="7812"/>
                      <a:pt x="165477" y="15624"/>
                      <a:pt x="165300" y="23437"/>
                    </a:cubicBezTo>
                    <a:cubicBezTo>
                      <a:pt x="165300" y="24502"/>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7" y="4616"/>
                      <a:pt x="122332" y="9410"/>
                      <a:pt x="122332" y="14027"/>
                    </a:cubicBezTo>
                    <a:lnTo>
                      <a:pt x="122332" y="15979"/>
                    </a:lnTo>
                    <a:cubicBezTo>
                      <a:pt x="111324" y="12961"/>
                      <a:pt x="100139" y="10475"/>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1953"/>
                    </a:cubicBezTo>
                    <a:lnTo>
                      <a:pt x="44388" y="0"/>
                    </a:lnTo>
                    <a:lnTo>
                      <a:pt x="37996" y="0"/>
                    </a:lnTo>
                    <a:lnTo>
                      <a:pt x="37996" y="0"/>
                    </a:lnTo>
                    <a:lnTo>
                      <a:pt x="37996" y="1598"/>
                    </a:lnTo>
                    <a:cubicBezTo>
                      <a:pt x="27698" y="888"/>
                      <a:pt x="17400" y="355"/>
                      <a:pt x="6924" y="178"/>
                    </a:cubicBezTo>
                    <a:lnTo>
                      <a:pt x="6924" y="0"/>
                    </a:lnTo>
                    <a:lnTo>
                      <a:pt x="533" y="0"/>
                    </a:lnTo>
                    <a:lnTo>
                      <a:pt x="533" y="3373"/>
                    </a:lnTo>
                    <a:lnTo>
                      <a:pt x="533" y="8345"/>
                    </a:lnTo>
                    <a:lnTo>
                      <a:pt x="3728" y="8345"/>
                    </a:lnTo>
                    <a:cubicBezTo>
                      <a:pt x="251767" y="8345"/>
                      <a:pt x="453997" y="208799"/>
                      <a:pt x="458081" y="456658"/>
                    </a:cubicBezTo>
                    <a:lnTo>
                      <a:pt x="458081" y="460564"/>
                    </a:lnTo>
                    <a:cubicBezTo>
                      <a:pt x="447605" y="460564"/>
                      <a:pt x="437307" y="461097"/>
                      <a:pt x="427009" y="461807"/>
                    </a:cubicBezTo>
                    <a:lnTo>
                      <a:pt x="427009" y="460387"/>
                    </a:lnTo>
                    <a:cubicBezTo>
                      <a:pt x="423814" y="349596"/>
                      <a:pt x="378361" y="245907"/>
                      <a:pt x="298995" y="168317"/>
                    </a:cubicBezTo>
                    <a:cubicBezTo>
                      <a:pt x="219453" y="90728"/>
                      <a:pt x="110969" y="47938"/>
                      <a:pt x="0" y="47938"/>
                    </a:cubicBezTo>
                    <a:lnTo>
                      <a:pt x="0" y="54330"/>
                    </a:lnTo>
                    <a:cubicBezTo>
                      <a:pt x="109371" y="54330"/>
                      <a:pt x="216257" y="96409"/>
                      <a:pt x="294557" y="172756"/>
                    </a:cubicBezTo>
                    <a:cubicBezTo>
                      <a:pt x="372679" y="249102"/>
                      <a:pt x="417422" y="351194"/>
                      <a:pt x="420618" y="460209"/>
                    </a:cubicBezTo>
                    <a:lnTo>
                      <a:pt x="420618" y="461985"/>
                    </a:lnTo>
                    <a:cubicBezTo>
                      <a:pt x="407656" y="463050"/>
                      <a:pt x="394873" y="464825"/>
                      <a:pt x="382267" y="467134"/>
                    </a:cubicBezTo>
                    <a:cubicBezTo>
                      <a:pt x="379426" y="260465"/>
                      <a:pt x="206669" y="92858"/>
                      <a:pt x="177" y="92858"/>
                    </a:cubicBezTo>
                    <a:lnTo>
                      <a:pt x="177" y="99250"/>
                    </a:lnTo>
                    <a:cubicBezTo>
                      <a:pt x="203296" y="99250"/>
                      <a:pt x="373567" y="264727"/>
                      <a:pt x="375875" y="468199"/>
                    </a:cubicBezTo>
                    <a:cubicBezTo>
                      <a:pt x="364512" y="470329"/>
                      <a:pt x="353326" y="472815"/>
                      <a:pt x="342318" y="475833"/>
                    </a:cubicBezTo>
                    <a:lnTo>
                      <a:pt x="342318" y="474590"/>
                    </a:lnTo>
                    <a:cubicBezTo>
                      <a:pt x="340542" y="385283"/>
                      <a:pt x="304677" y="301479"/>
                      <a:pt x="240936" y="238804"/>
                    </a:cubicBezTo>
                    <a:cubicBezTo>
                      <a:pt x="177196" y="176129"/>
                      <a:pt x="89485" y="141507"/>
                      <a:pt x="177" y="141507"/>
                    </a:cubicBezTo>
                    <a:lnTo>
                      <a:pt x="177" y="147899"/>
                    </a:lnTo>
                    <a:cubicBezTo>
                      <a:pt x="179859" y="147899"/>
                      <a:pt x="332375" y="294555"/>
                      <a:pt x="335748" y="474590"/>
                    </a:cubicBezTo>
                    <a:lnTo>
                      <a:pt x="335748" y="477609"/>
                    </a:lnTo>
                    <a:cubicBezTo>
                      <a:pt x="323320" y="481160"/>
                      <a:pt x="311247" y="485066"/>
                      <a:pt x="299173" y="489505"/>
                    </a:cubicBezTo>
                    <a:cubicBezTo>
                      <a:pt x="299173" y="487019"/>
                      <a:pt x="299173" y="484711"/>
                      <a:pt x="299173" y="483646"/>
                    </a:cubicBezTo>
                    <a:cubicBezTo>
                      <a:pt x="295977" y="323318"/>
                      <a:pt x="159973" y="192997"/>
                      <a:pt x="0" y="192997"/>
                    </a:cubicBezTo>
                    <a:lnTo>
                      <a:pt x="0" y="199388"/>
                    </a:lnTo>
                    <a:cubicBezTo>
                      <a:pt x="156422" y="199388"/>
                      <a:pt x="289585" y="326869"/>
                      <a:pt x="292604" y="483646"/>
                    </a:cubicBezTo>
                    <a:cubicBezTo>
                      <a:pt x="292604" y="484889"/>
                      <a:pt x="292604" y="488972"/>
                      <a:pt x="292604" y="491991"/>
                    </a:cubicBezTo>
                    <a:cubicBezTo>
                      <a:pt x="152516" y="547386"/>
                      <a:pt x="45986" y="669363"/>
                      <a:pt x="11896" y="819038"/>
                    </a:cubicBezTo>
                    <a:lnTo>
                      <a:pt x="11363" y="821346"/>
                    </a:lnTo>
                    <a:cubicBezTo>
                      <a:pt x="10298" y="825962"/>
                      <a:pt x="9410" y="830578"/>
                      <a:pt x="8522" y="835195"/>
                    </a:cubicBezTo>
                    <a:lnTo>
                      <a:pt x="7812" y="839811"/>
                    </a:lnTo>
                    <a:cubicBezTo>
                      <a:pt x="6569" y="846735"/>
                      <a:pt x="5504" y="853837"/>
                      <a:pt x="4439" y="860761"/>
                    </a:cubicBezTo>
                    <a:cubicBezTo>
                      <a:pt x="4084" y="863070"/>
                      <a:pt x="3728" y="865378"/>
                      <a:pt x="3551" y="867864"/>
                    </a:cubicBezTo>
                    <a:lnTo>
                      <a:pt x="3551" y="868396"/>
                    </a:lnTo>
                    <a:cubicBezTo>
                      <a:pt x="1598" y="884908"/>
                      <a:pt x="533" y="901776"/>
                      <a:pt x="355" y="918643"/>
                    </a:cubicBezTo>
                    <a:lnTo>
                      <a:pt x="355" y="918643"/>
                    </a:lnTo>
                    <a:lnTo>
                      <a:pt x="6747" y="918643"/>
                    </a:lnTo>
                    <a:lnTo>
                      <a:pt x="6747" y="918643"/>
                    </a:lnTo>
                    <a:cubicBezTo>
                      <a:pt x="6747" y="914737"/>
                      <a:pt x="6924" y="910831"/>
                      <a:pt x="7102" y="907102"/>
                    </a:cubicBezTo>
                    <a:cubicBezTo>
                      <a:pt x="7279" y="904084"/>
                      <a:pt x="7279" y="901066"/>
                      <a:pt x="7457" y="898047"/>
                    </a:cubicBezTo>
                    <a:cubicBezTo>
                      <a:pt x="7812" y="891833"/>
                      <a:pt x="8345" y="885796"/>
                      <a:pt x="8878" y="879582"/>
                    </a:cubicBezTo>
                    <a:lnTo>
                      <a:pt x="9232" y="875498"/>
                    </a:lnTo>
                    <a:cubicBezTo>
                      <a:pt x="32847" y="646104"/>
                      <a:pt x="226555" y="466779"/>
                      <a:pt x="461277" y="466779"/>
                    </a:cubicBezTo>
                    <a:cubicBezTo>
                      <a:pt x="695999" y="466779"/>
                      <a:pt x="889884" y="646281"/>
                      <a:pt x="913321" y="875676"/>
                    </a:cubicBezTo>
                    <a:lnTo>
                      <a:pt x="913676" y="879227"/>
                    </a:lnTo>
                    <a:cubicBezTo>
                      <a:pt x="914209" y="885441"/>
                      <a:pt x="914741" y="891833"/>
                      <a:pt x="915097" y="898225"/>
                    </a:cubicBezTo>
                    <a:cubicBezTo>
                      <a:pt x="915274" y="901066"/>
                      <a:pt x="915274" y="903906"/>
                      <a:pt x="915452" y="906747"/>
                    </a:cubicBezTo>
                    <a:cubicBezTo>
                      <a:pt x="915629" y="910831"/>
                      <a:pt x="915629" y="914737"/>
                      <a:pt x="915807" y="918821"/>
                    </a:cubicBezTo>
                    <a:lnTo>
                      <a:pt x="915807" y="918821"/>
                    </a:lnTo>
                    <a:lnTo>
                      <a:pt x="922376" y="918821"/>
                    </a:lnTo>
                    <a:lnTo>
                      <a:pt x="922376" y="918821"/>
                    </a:lnTo>
                    <a:cubicBezTo>
                      <a:pt x="922376" y="914914"/>
                      <a:pt x="922554" y="911008"/>
                      <a:pt x="922731" y="907280"/>
                    </a:cubicBezTo>
                    <a:cubicBezTo>
                      <a:pt x="922731" y="904261"/>
                      <a:pt x="922909" y="901243"/>
                      <a:pt x="923086" y="898225"/>
                    </a:cubicBezTo>
                    <a:cubicBezTo>
                      <a:pt x="923442" y="892010"/>
                      <a:pt x="923974" y="885974"/>
                      <a:pt x="924507" y="879759"/>
                    </a:cubicBezTo>
                    <a:lnTo>
                      <a:pt x="924862" y="875676"/>
                    </a:lnTo>
                    <a:cubicBezTo>
                      <a:pt x="948476" y="646281"/>
                      <a:pt x="1142184" y="466956"/>
                      <a:pt x="1376906" y="466956"/>
                    </a:cubicBezTo>
                    <a:cubicBezTo>
                      <a:pt x="1611628" y="466956"/>
                      <a:pt x="1805514" y="646459"/>
                      <a:pt x="1828951" y="875853"/>
                    </a:cubicBezTo>
                    <a:lnTo>
                      <a:pt x="1829306" y="879404"/>
                    </a:lnTo>
                    <a:cubicBezTo>
                      <a:pt x="1829838" y="885619"/>
                      <a:pt x="1830371" y="892010"/>
                      <a:pt x="1830726" y="898402"/>
                    </a:cubicBezTo>
                    <a:cubicBezTo>
                      <a:pt x="1830904" y="901243"/>
                      <a:pt x="1830904" y="904084"/>
                      <a:pt x="1831081" y="906924"/>
                    </a:cubicBezTo>
                    <a:cubicBezTo>
                      <a:pt x="1831259" y="911008"/>
                      <a:pt x="1831259" y="914914"/>
                      <a:pt x="1831436" y="918998"/>
                    </a:cubicBezTo>
                    <a:lnTo>
                      <a:pt x="1831436" y="918998"/>
                    </a:lnTo>
                    <a:lnTo>
                      <a:pt x="1837828" y="918998"/>
                    </a:lnTo>
                    <a:cubicBezTo>
                      <a:pt x="1837651" y="901953"/>
                      <a:pt x="1836585" y="885263"/>
                      <a:pt x="1834632" y="868751"/>
                    </a:cubicBezTo>
                    <a:lnTo>
                      <a:pt x="1834632" y="868219"/>
                    </a:lnTo>
                    <a:cubicBezTo>
                      <a:pt x="1834277" y="865911"/>
                      <a:pt x="1833922" y="863780"/>
                      <a:pt x="1833744" y="861472"/>
                    </a:cubicBezTo>
                    <a:cubicBezTo>
                      <a:pt x="1832856" y="854192"/>
                      <a:pt x="1831614" y="846913"/>
                      <a:pt x="1830371" y="839811"/>
                    </a:cubicBezTo>
                    <a:lnTo>
                      <a:pt x="1829661" y="835727"/>
                    </a:lnTo>
                    <a:cubicBezTo>
                      <a:pt x="1828773" y="830933"/>
                      <a:pt x="1827708" y="826317"/>
                      <a:pt x="1826643" y="821701"/>
                    </a:cubicBezTo>
                    <a:lnTo>
                      <a:pt x="1826110" y="819747"/>
                    </a:lnTo>
                    <a:cubicBezTo>
                      <a:pt x="1792020" y="670073"/>
                      <a:pt x="1685312" y="547919"/>
                      <a:pt x="1545224" y="492523"/>
                    </a:cubicBezTo>
                    <a:cubicBezTo>
                      <a:pt x="1545224" y="489505"/>
                      <a:pt x="1545224" y="485599"/>
                      <a:pt x="1545224" y="484178"/>
                    </a:cubicBezTo>
                    <a:cubicBezTo>
                      <a:pt x="1548243" y="327402"/>
                      <a:pt x="1681228" y="199921"/>
                      <a:pt x="1837651" y="199921"/>
                    </a:cubicBezTo>
                    <a:lnTo>
                      <a:pt x="1837651" y="193529"/>
                    </a:lnTo>
                    <a:cubicBezTo>
                      <a:pt x="1677855" y="193529"/>
                      <a:pt x="1542029" y="323851"/>
                      <a:pt x="1538832" y="484178"/>
                    </a:cubicBezTo>
                    <a:cubicBezTo>
                      <a:pt x="1538832" y="485066"/>
                      <a:pt x="1538832" y="487552"/>
                      <a:pt x="1538832" y="490038"/>
                    </a:cubicBezTo>
                    <a:cubicBezTo>
                      <a:pt x="1526937" y="485599"/>
                      <a:pt x="1514686" y="481515"/>
                      <a:pt x="1502257" y="478142"/>
                    </a:cubicBezTo>
                    <a:lnTo>
                      <a:pt x="1502257" y="475124"/>
                    </a:lnTo>
                    <a:cubicBezTo>
                      <a:pt x="1503855" y="387414"/>
                      <a:pt x="1539188" y="305385"/>
                      <a:pt x="1601685" y="243953"/>
                    </a:cubicBezTo>
                    <a:cubicBezTo>
                      <a:pt x="1664183" y="182344"/>
                      <a:pt x="1747455" y="148431"/>
                      <a:pt x="1834987" y="148431"/>
                    </a:cubicBezTo>
                    <a:lnTo>
                      <a:pt x="1837651" y="148431"/>
                    </a:lnTo>
                    <a:lnTo>
                      <a:pt x="1837651" y="142040"/>
                    </a:lnTo>
                    <a:lnTo>
                      <a:pt x="1834987" y="142040"/>
                    </a:lnTo>
                    <a:cubicBezTo>
                      <a:pt x="1745679" y="142040"/>
                      <a:pt x="1660810" y="176662"/>
                      <a:pt x="1597247" y="239337"/>
                    </a:cubicBezTo>
                    <a:cubicBezTo>
                      <a:pt x="1533684" y="302013"/>
                      <a:pt x="1497641" y="385816"/>
                      <a:pt x="1495865" y="475124"/>
                    </a:cubicBezTo>
                    <a:lnTo>
                      <a:pt x="1495865" y="476366"/>
                    </a:lnTo>
                    <a:cubicBezTo>
                      <a:pt x="1484857" y="473348"/>
                      <a:pt x="1473672" y="470862"/>
                      <a:pt x="1462308" y="468732"/>
                    </a:cubicBezTo>
                    <a:cubicBezTo>
                      <a:pt x="1464616" y="265082"/>
                      <a:pt x="1634355" y="99783"/>
                      <a:pt x="1837651" y="99783"/>
                    </a:cubicBezTo>
                    <a:lnTo>
                      <a:pt x="1837651" y="93391"/>
                    </a:lnTo>
                    <a:cubicBezTo>
                      <a:pt x="1631159" y="93391"/>
                      <a:pt x="1458757" y="260998"/>
                      <a:pt x="1455916" y="467666"/>
                    </a:cubicBezTo>
                    <a:cubicBezTo>
                      <a:pt x="1443310" y="465536"/>
                      <a:pt x="1430527" y="463760"/>
                      <a:pt x="1417565" y="462695"/>
                    </a:cubicBezTo>
                    <a:cubicBezTo>
                      <a:pt x="1424667" y="237384"/>
                      <a:pt x="1613759" y="54863"/>
                      <a:pt x="1837651" y="54863"/>
                    </a:cubicBezTo>
                    <a:lnTo>
                      <a:pt x="1837651" y="48471"/>
                    </a:lnTo>
                    <a:cubicBezTo>
                      <a:pt x="1610385" y="48471"/>
                      <a:pt x="1418453" y="233656"/>
                      <a:pt x="1411173" y="462340"/>
                    </a:cubicBezTo>
                    <a:cubicBezTo>
                      <a:pt x="1400876" y="461630"/>
                      <a:pt x="1390578" y="461097"/>
                      <a:pt x="1380102" y="460919"/>
                    </a:cubicBezTo>
                    <a:cubicBezTo>
                      <a:pt x="1380102" y="457191"/>
                      <a:pt x="1380280" y="453285"/>
                      <a:pt x="1380457" y="449556"/>
                    </a:cubicBezTo>
                    <a:cubicBezTo>
                      <a:pt x="1380635" y="446538"/>
                      <a:pt x="1380635" y="443519"/>
                      <a:pt x="1380812" y="440501"/>
                    </a:cubicBezTo>
                    <a:cubicBezTo>
                      <a:pt x="1381168" y="434287"/>
                      <a:pt x="1381700" y="428250"/>
                      <a:pt x="1382233" y="422036"/>
                    </a:cubicBezTo>
                    <a:lnTo>
                      <a:pt x="1382588" y="417953"/>
                    </a:lnTo>
                    <a:cubicBezTo>
                      <a:pt x="1406202" y="188558"/>
                      <a:pt x="1602751" y="9232"/>
                      <a:pt x="1837651" y="9232"/>
                    </a:cubicBezTo>
                    <a:lnTo>
                      <a:pt x="1838183" y="9232"/>
                    </a:lnTo>
                    <a:lnTo>
                      <a:pt x="1838183" y="6037"/>
                    </a:lnTo>
                    <a:cubicBezTo>
                      <a:pt x="1838183" y="4261"/>
                      <a:pt x="1838183" y="2308"/>
                      <a:pt x="1838183" y="533"/>
                    </a:cubicBezTo>
                    <a:lnTo>
                      <a:pt x="1838006" y="533"/>
                    </a:lnTo>
                    <a:lnTo>
                      <a:pt x="1831614" y="533"/>
                    </a:lnTo>
                    <a:lnTo>
                      <a:pt x="1830549" y="1776"/>
                    </a:lnTo>
                    <a:close/>
                    <a:moveTo>
                      <a:pt x="926815" y="819393"/>
                    </a:moveTo>
                    <a:lnTo>
                      <a:pt x="926282" y="821701"/>
                    </a:lnTo>
                    <a:cubicBezTo>
                      <a:pt x="925217" y="826317"/>
                      <a:pt x="924329" y="830933"/>
                      <a:pt x="923442" y="835550"/>
                    </a:cubicBezTo>
                    <a:lnTo>
                      <a:pt x="922554" y="840166"/>
                    </a:lnTo>
                    <a:cubicBezTo>
                      <a:pt x="921311" y="847090"/>
                      <a:pt x="920246" y="854015"/>
                      <a:pt x="919358" y="861117"/>
                    </a:cubicBezTo>
                    <a:cubicBezTo>
                      <a:pt x="919003" y="863425"/>
                      <a:pt x="918648" y="865733"/>
                      <a:pt x="918470" y="868219"/>
                    </a:cubicBezTo>
                    <a:cubicBezTo>
                      <a:pt x="918115" y="865911"/>
                      <a:pt x="917760" y="863780"/>
                      <a:pt x="917582" y="861472"/>
                    </a:cubicBezTo>
                    <a:cubicBezTo>
                      <a:pt x="916695" y="854192"/>
                      <a:pt x="915452" y="846913"/>
                      <a:pt x="914209" y="839811"/>
                    </a:cubicBezTo>
                    <a:lnTo>
                      <a:pt x="913499" y="835727"/>
                    </a:lnTo>
                    <a:cubicBezTo>
                      <a:pt x="912611" y="830933"/>
                      <a:pt x="911546" y="826317"/>
                      <a:pt x="910480" y="821701"/>
                    </a:cubicBezTo>
                    <a:lnTo>
                      <a:pt x="909948" y="819747"/>
                    </a:lnTo>
                    <a:cubicBezTo>
                      <a:pt x="875858" y="670073"/>
                      <a:pt x="769150" y="547919"/>
                      <a:pt x="629062" y="492523"/>
                    </a:cubicBezTo>
                    <a:cubicBezTo>
                      <a:pt x="629062" y="489505"/>
                      <a:pt x="629062" y="485599"/>
                      <a:pt x="629062" y="484178"/>
                    </a:cubicBezTo>
                    <a:cubicBezTo>
                      <a:pt x="632081" y="327402"/>
                      <a:pt x="761870" y="199921"/>
                      <a:pt x="918293" y="199921"/>
                    </a:cubicBezTo>
                    <a:cubicBezTo>
                      <a:pt x="1074715" y="199921"/>
                      <a:pt x="1204504" y="327402"/>
                      <a:pt x="1207523" y="484178"/>
                    </a:cubicBezTo>
                    <a:cubicBezTo>
                      <a:pt x="1207523" y="485421"/>
                      <a:pt x="1207523" y="489505"/>
                      <a:pt x="1207523" y="492523"/>
                    </a:cubicBezTo>
                    <a:cubicBezTo>
                      <a:pt x="1067613" y="547564"/>
                      <a:pt x="960905" y="669718"/>
                      <a:pt x="926815" y="819393"/>
                    </a:cubicBezTo>
                    <a:close/>
                    <a:moveTo>
                      <a:pt x="1214092" y="489682"/>
                    </a:moveTo>
                    <a:cubicBezTo>
                      <a:pt x="1214092" y="487197"/>
                      <a:pt x="1214092" y="484889"/>
                      <a:pt x="1214092" y="483823"/>
                    </a:cubicBezTo>
                    <a:cubicBezTo>
                      <a:pt x="1210896" y="323496"/>
                      <a:pt x="1078266" y="193174"/>
                      <a:pt x="918470" y="193174"/>
                    </a:cubicBezTo>
                    <a:cubicBezTo>
                      <a:pt x="758674" y="193174"/>
                      <a:pt x="626044" y="323496"/>
                      <a:pt x="622848" y="483823"/>
                    </a:cubicBezTo>
                    <a:cubicBezTo>
                      <a:pt x="622848" y="484711"/>
                      <a:pt x="622848" y="487197"/>
                      <a:pt x="622848" y="489682"/>
                    </a:cubicBezTo>
                    <a:cubicBezTo>
                      <a:pt x="610952" y="485244"/>
                      <a:pt x="598701" y="481160"/>
                      <a:pt x="586273" y="477787"/>
                    </a:cubicBezTo>
                    <a:lnTo>
                      <a:pt x="586273" y="474768"/>
                    </a:lnTo>
                    <a:cubicBezTo>
                      <a:pt x="587871" y="387058"/>
                      <a:pt x="623203" y="305031"/>
                      <a:pt x="685701" y="243598"/>
                    </a:cubicBezTo>
                    <a:cubicBezTo>
                      <a:pt x="748199" y="181989"/>
                      <a:pt x="830937" y="148077"/>
                      <a:pt x="918470" y="148077"/>
                    </a:cubicBezTo>
                    <a:cubicBezTo>
                      <a:pt x="1098151" y="148077"/>
                      <a:pt x="1247294" y="294733"/>
                      <a:pt x="1250668" y="474768"/>
                    </a:cubicBezTo>
                    <a:lnTo>
                      <a:pt x="1250668" y="477787"/>
                    </a:lnTo>
                    <a:cubicBezTo>
                      <a:pt x="1238239" y="481337"/>
                      <a:pt x="1225988" y="485244"/>
                      <a:pt x="1214092" y="489682"/>
                    </a:cubicBezTo>
                    <a:close/>
                    <a:moveTo>
                      <a:pt x="1257059" y="475833"/>
                    </a:moveTo>
                    <a:lnTo>
                      <a:pt x="1257059" y="474590"/>
                    </a:lnTo>
                    <a:cubicBezTo>
                      <a:pt x="1255284" y="385283"/>
                      <a:pt x="1219419" y="301479"/>
                      <a:pt x="1155678" y="238804"/>
                    </a:cubicBezTo>
                    <a:cubicBezTo>
                      <a:pt x="1091937" y="176129"/>
                      <a:pt x="1007778" y="141507"/>
                      <a:pt x="918293" y="141507"/>
                    </a:cubicBezTo>
                    <a:cubicBezTo>
                      <a:pt x="828985" y="141507"/>
                      <a:pt x="744648" y="176129"/>
                      <a:pt x="680907" y="238804"/>
                    </a:cubicBezTo>
                    <a:cubicBezTo>
                      <a:pt x="617344" y="301479"/>
                      <a:pt x="581301" y="385283"/>
                      <a:pt x="579526" y="474590"/>
                    </a:cubicBezTo>
                    <a:lnTo>
                      <a:pt x="579526" y="475833"/>
                    </a:lnTo>
                    <a:cubicBezTo>
                      <a:pt x="568517" y="472815"/>
                      <a:pt x="557332" y="470329"/>
                      <a:pt x="545969" y="468199"/>
                    </a:cubicBezTo>
                    <a:cubicBezTo>
                      <a:pt x="548277" y="264549"/>
                      <a:pt x="714819" y="99250"/>
                      <a:pt x="918115" y="99250"/>
                    </a:cubicBezTo>
                    <a:cubicBezTo>
                      <a:pt x="1121411" y="99250"/>
                      <a:pt x="1287953" y="264727"/>
                      <a:pt x="1290262" y="468199"/>
                    </a:cubicBezTo>
                    <a:cubicBezTo>
                      <a:pt x="1279253" y="470507"/>
                      <a:pt x="1268068" y="472993"/>
                      <a:pt x="1257059" y="475833"/>
                    </a:cubicBezTo>
                    <a:close/>
                    <a:moveTo>
                      <a:pt x="1297008" y="467134"/>
                    </a:moveTo>
                    <a:cubicBezTo>
                      <a:pt x="1294168" y="260465"/>
                      <a:pt x="1124784" y="92858"/>
                      <a:pt x="918470" y="92858"/>
                    </a:cubicBezTo>
                    <a:cubicBezTo>
                      <a:pt x="711978" y="92858"/>
                      <a:pt x="542773" y="260465"/>
                      <a:pt x="539932" y="467134"/>
                    </a:cubicBezTo>
                    <a:cubicBezTo>
                      <a:pt x="527326" y="465003"/>
                      <a:pt x="514542" y="463228"/>
                      <a:pt x="501581" y="462162"/>
                    </a:cubicBezTo>
                    <a:cubicBezTo>
                      <a:pt x="508683" y="236851"/>
                      <a:pt x="694579" y="54330"/>
                      <a:pt x="918470" y="54330"/>
                    </a:cubicBezTo>
                    <a:cubicBezTo>
                      <a:pt x="1027841" y="54330"/>
                      <a:pt x="1131176" y="96409"/>
                      <a:pt x="1209476" y="172756"/>
                    </a:cubicBezTo>
                    <a:cubicBezTo>
                      <a:pt x="1287598" y="249102"/>
                      <a:pt x="1332341" y="351194"/>
                      <a:pt x="1335537" y="460209"/>
                    </a:cubicBezTo>
                    <a:lnTo>
                      <a:pt x="1335537" y="461985"/>
                    </a:lnTo>
                    <a:cubicBezTo>
                      <a:pt x="1322398" y="463228"/>
                      <a:pt x="1309615" y="465003"/>
                      <a:pt x="1297008" y="467134"/>
                    </a:cubicBezTo>
                    <a:close/>
                    <a:moveTo>
                      <a:pt x="1341751" y="461630"/>
                    </a:moveTo>
                    <a:lnTo>
                      <a:pt x="1341751" y="460209"/>
                    </a:lnTo>
                    <a:cubicBezTo>
                      <a:pt x="1338555" y="349418"/>
                      <a:pt x="1293102" y="245729"/>
                      <a:pt x="1213737" y="168140"/>
                    </a:cubicBezTo>
                    <a:cubicBezTo>
                      <a:pt x="1134194" y="90551"/>
                      <a:pt x="1029262" y="47761"/>
                      <a:pt x="918293" y="47761"/>
                    </a:cubicBezTo>
                    <a:cubicBezTo>
                      <a:pt x="691028" y="47761"/>
                      <a:pt x="502291" y="232945"/>
                      <a:pt x="495011" y="461630"/>
                    </a:cubicBezTo>
                    <a:cubicBezTo>
                      <a:pt x="484713" y="460919"/>
                      <a:pt x="474416" y="460387"/>
                      <a:pt x="463940" y="460209"/>
                    </a:cubicBezTo>
                    <a:lnTo>
                      <a:pt x="463940" y="456835"/>
                    </a:lnTo>
                    <a:cubicBezTo>
                      <a:pt x="467669" y="209864"/>
                      <a:pt x="668301" y="9588"/>
                      <a:pt x="915097" y="7812"/>
                    </a:cubicBezTo>
                    <a:lnTo>
                      <a:pt x="921133" y="7812"/>
                    </a:lnTo>
                    <a:cubicBezTo>
                      <a:pt x="1155855" y="7812"/>
                      <a:pt x="1346900" y="188025"/>
                      <a:pt x="1370515" y="417420"/>
                    </a:cubicBezTo>
                    <a:lnTo>
                      <a:pt x="1370869" y="420971"/>
                    </a:lnTo>
                    <a:cubicBezTo>
                      <a:pt x="1371402" y="427185"/>
                      <a:pt x="1371935" y="433576"/>
                      <a:pt x="1372290" y="439969"/>
                    </a:cubicBezTo>
                    <a:cubicBezTo>
                      <a:pt x="1372467" y="442809"/>
                      <a:pt x="1372467" y="445650"/>
                      <a:pt x="1372467" y="448491"/>
                    </a:cubicBezTo>
                    <a:cubicBezTo>
                      <a:pt x="1372645" y="452397"/>
                      <a:pt x="1372823" y="456481"/>
                      <a:pt x="1372823" y="460387"/>
                    </a:cubicBezTo>
                    <a:cubicBezTo>
                      <a:pt x="1362347" y="460387"/>
                      <a:pt x="1352049" y="460919"/>
                      <a:pt x="1341751" y="461630"/>
                    </a:cubicBezTo>
                    <a:close/>
                  </a:path>
                </a:pathLst>
              </a:custGeom>
              <a:grpFill/>
              <a:ln w="10769" cap="flat">
                <a:noFill/>
                <a:prstDash val="solid"/>
                <a:miter/>
              </a:ln>
            </p:spPr>
            <p:txBody>
              <a:bodyPr rtlCol="0" anchor="ctr"/>
              <a:lstStyle/>
              <a:p>
                <a:endParaRPr lang="en-US" dirty="0"/>
              </a:p>
            </p:txBody>
          </p:sp>
          <p:sp>
            <p:nvSpPr>
              <p:cNvPr id="1470" name="Freeform: Shape 1469">
                <a:extLst>
                  <a:ext uri="{FF2B5EF4-FFF2-40B4-BE49-F238E27FC236}">
                    <a16:creationId xmlns:a16="http://schemas.microsoft.com/office/drawing/2014/main" id="{A9BFECEA-5A7C-495F-A2AC-380A048A2891}"/>
                  </a:ext>
                </a:extLst>
              </p:cNvPr>
              <p:cNvSpPr/>
              <p:nvPr/>
            </p:nvSpPr>
            <p:spPr>
              <a:xfrm>
                <a:off x="3351804" y="5604893"/>
                <a:ext cx="675758" cy="318879"/>
              </a:xfrm>
              <a:custGeom>
                <a:avLst/>
                <a:gdLst>
                  <a:gd name="connsiteX0" fmla="*/ 338057 w 675758"/>
                  <a:gd name="connsiteY0" fmla="*/ 0 h 318879"/>
                  <a:gd name="connsiteX1" fmla="*/ 100671 w 675758"/>
                  <a:gd name="connsiteY1" fmla="*/ 97298 h 318879"/>
                  <a:gd name="connsiteX2" fmla="*/ 0 w 675758"/>
                  <a:gd name="connsiteY2" fmla="*/ 318880 h 318879"/>
                  <a:gd name="connsiteX3" fmla="*/ 6392 w 675758"/>
                  <a:gd name="connsiteY3" fmla="*/ 318880 h 318879"/>
                  <a:gd name="connsiteX4" fmla="*/ 6392 w 675758"/>
                  <a:gd name="connsiteY4" fmla="*/ 318880 h 318879"/>
                  <a:gd name="connsiteX5" fmla="*/ 105110 w 675758"/>
                  <a:gd name="connsiteY5" fmla="*/ 101914 h 318879"/>
                  <a:gd name="connsiteX6" fmla="*/ 337879 w 675758"/>
                  <a:gd name="connsiteY6" fmla="*/ 6392 h 318879"/>
                  <a:gd name="connsiteX7" fmla="*/ 669366 w 675758"/>
                  <a:gd name="connsiteY7" fmla="*/ 318880 h 318879"/>
                  <a:gd name="connsiteX8" fmla="*/ 669366 w 675758"/>
                  <a:gd name="connsiteY8" fmla="*/ 318880 h 318879"/>
                  <a:gd name="connsiteX9" fmla="*/ 675758 w 675758"/>
                  <a:gd name="connsiteY9" fmla="*/ 318880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80"/>
                    </a:cubicBezTo>
                    <a:lnTo>
                      <a:pt x="6392" y="318880"/>
                    </a:lnTo>
                    <a:lnTo>
                      <a:pt x="6392" y="318880"/>
                    </a:lnTo>
                    <a:cubicBezTo>
                      <a:pt x="11363" y="236674"/>
                      <a:pt x="46163" y="159973"/>
                      <a:pt x="105110" y="101914"/>
                    </a:cubicBezTo>
                    <a:cubicBezTo>
                      <a:pt x="167608" y="40304"/>
                      <a:pt x="250347" y="6392"/>
                      <a:pt x="337879" y="6392"/>
                    </a:cubicBezTo>
                    <a:cubicBezTo>
                      <a:pt x="512944" y="6392"/>
                      <a:pt x="658714" y="145236"/>
                      <a:pt x="669366" y="318880"/>
                    </a:cubicBezTo>
                    <a:lnTo>
                      <a:pt x="669366" y="318880"/>
                    </a:lnTo>
                    <a:lnTo>
                      <a:pt x="675758" y="318880"/>
                    </a:lnTo>
                    <a:cubicBezTo>
                      <a:pt x="670787" y="234899"/>
                      <a:pt x="635277" y="156599"/>
                      <a:pt x="575087" y="97298"/>
                    </a:cubicBezTo>
                    <a:cubicBezTo>
                      <a:pt x="511701" y="34445"/>
                      <a:pt x="427365" y="0"/>
                      <a:pt x="338057" y="0"/>
                    </a:cubicBezTo>
                    <a:close/>
                  </a:path>
                </a:pathLst>
              </a:custGeom>
              <a:grpFill/>
              <a:ln w="10769" cap="flat">
                <a:noFill/>
                <a:prstDash val="solid"/>
                <a:miter/>
              </a:ln>
            </p:spPr>
            <p:txBody>
              <a:bodyPr rtlCol="0" anchor="ctr"/>
              <a:lstStyle/>
              <a:p>
                <a:endParaRPr lang="en-US" dirty="0"/>
              </a:p>
            </p:txBody>
          </p:sp>
          <p:sp>
            <p:nvSpPr>
              <p:cNvPr id="1471" name="Freeform: Shape 1470">
                <a:extLst>
                  <a:ext uri="{FF2B5EF4-FFF2-40B4-BE49-F238E27FC236}">
                    <a16:creationId xmlns:a16="http://schemas.microsoft.com/office/drawing/2014/main" id="{893856BA-7EBE-4BA7-A0A6-54BE3E8716A7}"/>
                  </a:ext>
                </a:extLst>
              </p:cNvPr>
              <p:cNvSpPr/>
              <p:nvPr/>
            </p:nvSpPr>
            <p:spPr>
              <a:xfrm>
                <a:off x="3395659" y="5656560"/>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4"/>
                      <a:pt x="145592" y="6392"/>
                      <a:pt x="294024" y="6392"/>
                    </a:cubicBezTo>
                    <a:cubicBezTo>
                      <a:pt x="442457" y="6392"/>
                      <a:pt x="566920" y="121444"/>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472" name="Freeform: Shape 1471">
                <a:extLst>
                  <a:ext uri="{FF2B5EF4-FFF2-40B4-BE49-F238E27FC236}">
                    <a16:creationId xmlns:a16="http://schemas.microsoft.com/office/drawing/2014/main" id="{8007EE59-8F47-4265-ACE3-5A9323CCD2F6}"/>
                  </a:ext>
                </a:extLst>
              </p:cNvPr>
              <p:cNvSpPr/>
              <p:nvPr/>
            </p:nvSpPr>
            <p:spPr>
              <a:xfrm>
                <a:off x="4311289" y="6575559"/>
                <a:ext cx="588225" cy="267212"/>
              </a:xfrm>
              <a:custGeom>
                <a:avLst/>
                <a:gdLst>
                  <a:gd name="connsiteX0" fmla="*/ 294202 w 588225"/>
                  <a:gd name="connsiteY0" fmla="*/ 0 h 267212"/>
                  <a:gd name="connsiteX1" fmla="*/ 0 w 588225"/>
                  <a:gd name="connsiteY1" fmla="*/ 267212 h 267212"/>
                  <a:gd name="connsiteX2" fmla="*/ 177 w 588225"/>
                  <a:gd name="connsiteY2" fmla="*/ 267212 h 267212"/>
                  <a:gd name="connsiteX3" fmla="*/ 6392 w 588225"/>
                  <a:gd name="connsiteY3" fmla="*/ 267212 h 267212"/>
                  <a:gd name="connsiteX4" fmla="*/ 294202 w 588225"/>
                  <a:gd name="connsiteY4" fmla="*/ 6392 h 267212"/>
                  <a:gd name="connsiteX5" fmla="*/ 581834 w 588225"/>
                  <a:gd name="connsiteY5" fmla="*/ 267212 h 267212"/>
                  <a:gd name="connsiteX6" fmla="*/ 588048 w 588225"/>
                  <a:gd name="connsiteY6" fmla="*/ 267212 h 267212"/>
                  <a:gd name="connsiteX7" fmla="*/ 588226 w 588225"/>
                  <a:gd name="connsiteY7" fmla="*/ 267212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2"/>
                    </a:cubicBezTo>
                    <a:lnTo>
                      <a:pt x="177" y="267212"/>
                    </a:lnTo>
                    <a:lnTo>
                      <a:pt x="6392" y="267212"/>
                    </a:lnTo>
                    <a:cubicBezTo>
                      <a:pt x="21306" y="121444"/>
                      <a:pt x="145592" y="6392"/>
                      <a:pt x="294202" y="6392"/>
                    </a:cubicBezTo>
                    <a:cubicBezTo>
                      <a:pt x="442634" y="6392"/>
                      <a:pt x="567097" y="121444"/>
                      <a:pt x="581834" y="267212"/>
                    </a:cubicBezTo>
                    <a:lnTo>
                      <a:pt x="588048" y="267212"/>
                    </a:lnTo>
                    <a:lnTo>
                      <a:pt x="588226" y="267212"/>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473" name="Freeform: Shape 1472">
                <a:extLst>
                  <a:ext uri="{FF2B5EF4-FFF2-40B4-BE49-F238E27FC236}">
                    <a16:creationId xmlns:a16="http://schemas.microsoft.com/office/drawing/2014/main" id="{E5EF801D-766D-4EF4-AC1D-DB0C0B8DEE1E}"/>
                  </a:ext>
                </a:extLst>
              </p:cNvPr>
              <p:cNvSpPr/>
              <p:nvPr/>
            </p:nvSpPr>
            <p:spPr>
              <a:xfrm>
                <a:off x="4182209" y="6429968"/>
                <a:ext cx="846917" cy="412803"/>
              </a:xfrm>
              <a:custGeom>
                <a:avLst/>
                <a:gdLst>
                  <a:gd name="connsiteX0" fmla="*/ 846739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4995 h 412803"/>
                  <a:gd name="connsiteX8" fmla="*/ 840526 w 846917"/>
                  <a:gd name="connsiteY8" fmla="*/ 412449 h 412803"/>
                  <a:gd name="connsiteX9" fmla="*/ 840526 w 846917"/>
                  <a:gd name="connsiteY9" fmla="*/ 412626 h 412803"/>
                  <a:gd name="connsiteX10" fmla="*/ 846917 w 846917"/>
                  <a:gd name="connsiteY10" fmla="*/ 412626 h 412803"/>
                  <a:gd name="connsiteX11" fmla="*/ 846917 w 846917"/>
                  <a:gd name="connsiteY11" fmla="*/ 412626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9"/>
                    </a:moveTo>
                    <a:cubicBezTo>
                      <a:pt x="843544" y="301658"/>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69"/>
                      <a:pt x="423458" y="6569"/>
                    </a:cubicBezTo>
                    <a:cubicBezTo>
                      <a:pt x="532830" y="6569"/>
                      <a:pt x="635987" y="48649"/>
                      <a:pt x="714464" y="124995"/>
                    </a:cubicBezTo>
                    <a:cubicBezTo>
                      <a:pt x="792587" y="201341"/>
                      <a:pt x="837329" y="303433"/>
                      <a:pt x="840526" y="412449"/>
                    </a:cubicBezTo>
                    <a:lnTo>
                      <a:pt x="840526" y="412626"/>
                    </a:lnTo>
                    <a:lnTo>
                      <a:pt x="846917" y="412626"/>
                    </a:lnTo>
                    <a:lnTo>
                      <a:pt x="846917" y="412626"/>
                    </a:lnTo>
                    <a:lnTo>
                      <a:pt x="846917" y="412449"/>
                    </a:lnTo>
                    <a:close/>
                  </a:path>
                </a:pathLst>
              </a:custGeom>
              <a:grpFill/>
              <a:ln w="10769" cap="flat">
                <a:noFill/>
                <a:prstDash val="solid"/>
                <a:miter/>
              </a:ln>
            </p:spPr>
            <p:txBody>
              <a:bodyPr rtlCol="0" anchor="ctr"/>
              <a:lstStyle/>
              <a:p>
                <a:endParaRPr lang="en-US" dirty="0"/>
              </a:p>
            </p:txBody>
          </p:sp>
          <p:sp>
            <p:nvSpPr>
              <p:cNvPr id="1474" name="Freeform: Shape 1473">
                <a:extLst>
                  <a:ext uri="{FF2B5EF4-FFF2-40B4-BE49-F238E27FC236}">
                    <a16:creationId xmlns:a16="http://schemas.microsoft.com/office/drawing/2014/main" id="{5A8E09DE-981A-4FE1-9CD4-667781D7D861}"/>
                  </a:ext>
                </a:extLst>
              </p:cNvPr>
              <p:cNvSpPr/>
              <p:nvPr/>
            </p:nvSpPr>
            <p:spPr>
              <a:xfrm>
                <a:off x="3311500" y="6475065"/>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2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5"/>
                      <a:pt x="750330" y="367706"/>
                    </a:cubicBezTo>
                    <a:lnTo>
                      <a:pt x="756722"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475" name="Freeform: Shape 1474">
                <a:extLst>
                  <a:ext uri="{FF2B5EF4-FFF2-40B4-BE49-F238E27FC236}">
                    <a16:creationId xmlns:a16="http://schemas.microsoft.com/office/drawing/2014/main" id="{9D2FDDDF-F133-41E3-B378-9A170CACCFA1}"/>
                  </a:ext>
                </a:extLst>
              </p:cNvPr>
              <p:cNvSpPr/>
              <p:nvPr/>
            </p:nvSpPr>
            <p:spPr>
              <a:xfrm>
                <a:off x="4227129" y="6475065"/>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5"/>
                      <a:pt x="750330" y="367706"/>
                    </a:cubicBezTo>
                    <a:lnTo>
                      <a:pt x="756722" y="367706"/>
                    </a:lnTo>
                    <a:lnTo>
                      <a:pt x="756722"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476" name="Freeform: Shape 1475">
                <a:extLst>
                  <a:ext uri="{FF2B5EF4-FFF2-40B4-BE49-F238E27FC236}">
                    <a16:creationId xmlns:a16="http://schemas.microsoft.com/office/drawing/2014/main" id="{618D742D-83F6-42AB-8119-6E866CD0956F}"/>
                  </a:ext>
                </a:extLst>
              </p:cNvPr>
              <p:cNvSpPr/>
              <p:nvPr/>
            </p:nvSpPr>
            <p:spPr>
              <a:xfrm>
                <a:off x="4267256" y="6523892"/>
                <a:ext cx="675758" cy="318879"/>
              </a:xfrm>
              <a:custGeom>
                <a:avLst/>
                <a:gdLst>
                  <a:gd name="connsiteX0" fmla="*/ 575442 w 675758"/>
                  <a:gd name="connsiteY0" fmla="*/ 97298 h 318879"/>
                  <a:gd name="connsiteX1" fmla="*/ 338057 w 675758"/>
                  <a:gd name="connsiteY1" fmla="*/ 0 h 318879"/>
                  <a:gd name="connsiteX2" fmla="*/ 100671 w 675758"/>
                  <a:gd name="connsiteY2" fmla="*/ 97298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8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8"/>
                    </a:moveTo>
                    <a:cubicBezTo>
                      <a:pt x="511701" y="34622"/>
                      <a:pt x="427365" y="0"/>
                      <a:pt x="338057" y="0"/>
                    </a:cubicBezTo>
                    <a:cubicBezTo>
                      <a:pt x="248749" y="0"/>
                      <a:pt x="164412" y="34622"/>
                      <a:pt x="100671" y="97298"/>
                    </a:cubicBezTo>
                    <a:cubicBezTo>
                      <a:pt x="40482" y="156599"/>
                      <a:pt x="4971" y="234899"/>
                      <a:pt x="0" y="318879"/>
                    </a:cubicBezTo>
                    <a:lnTo>
                      <a:pt x="0" y="318879"/>
                    </a:lnTo>
                    <a:lnTo>
                      <a:pt x="6392" y="318879"/>
                    </a:lnTo>
                    <a:cubicBezTo>
                      <a:pt x="11363" y="236674"/>
                      <a:pt x="46163" y="159973"/>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9"/>
                      <a:pt x="635809" y="156599"/>
                      <a:pt x="575442" y="97298"/>
                    </a:cubicBezTo>
                    <a:close/>
                  </a:path>
                </a:pathLst>
              </a:custGeom>
              <a:grpFill/>
              <a:ln w="10769" cap="flat">
                <a:noFill/>
                <a:prstDash val="solid"/>
                <a:miter/>
              </a:ln>
            </p:spPr>
            <p:txBody>
              <a:bodyPr rtlCol="0" anchor="ctr"/>
              <a:lstStyle/>
              <a:p>
                <a:endParaRPr lang="en-US" dirty="0"/>
              </a:p>
            </p:txBody>
          </p:sp>
          <p:sp>
            <p:nvSpPr>
              <p:cNvPr id="1477" name="Freeform: Shape 1476">
                <a:extLst>
                  <a:ext uri="{FF2B5EF4-FFF2-40B4-BE49-F238E27FC236}">
                    <a16:creationId xmlns:a16="http://schemas.microsoft.com/office/drawing/2014/main" id="{45C12433-B26E-4DA8-9F97-F075B2F711C8}"/>
                  </a:ext>
                </a:extLst>
              </p:cNvPr>
              <p:cNvSpPr/>
              <p:nvPr/>
            </p:nvSpPr>
            <p:spPr>
              <a:xfrm>
                <a:off x="3266580" y="6429968"/>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4995 h 412803"/>
                  <a:gd name="connsiteX6" fmla="*/ 840348 w 846739"/>
                  <a:gd name="connsiteY6" fmla="*/ 412449 h 412803"/>
                  <a:gd name="connsiteX7" fmla="*/ 840348 w 846739"/>
                  <a:gd name="connsiteY7" fmla="*/ 412626 h 412803"/>
                  <a:gd name="connsiteX8" fmla="*/ 846740 w 846739"/>
                  <a:gd name="connsiteY8" fmla="*/ 412626 h 412803"/>
                  <a:gd name="connsiteX9" fmla="*/ 846740 w 846739"/>
                  <a:gd name="connsiteY9" fmla="*/ 412271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1" y="0"/>
                    </a:cubicBezTo>
                    <a:cubicBezTo>
                      <a:pt x="196371" y="0"/>
                      <a:pt x="7990" y="184652"/>
                      <a:pt x="0" y="412803"/>
                    </a:cubicBezTo>
                    <a:lnTo>
                      <a:pt x="6392" y="412803"/>
                    </a:lnTo>
                    <a:cubicBezTo>
                      <a:pt x="14382" y="188203"/>
                      <a:pt x="199922" y="6569"/>
                      <a:pt x="423281" y="6569"/>
                    </a:cubicBezTo>
                    <a:cubicBezTo>
                      <a:pt x="532652" y="6569"/>
                      <a:pt x="635987" y="48649"/>
                      <a:pt x="714287" y="124995"/>
                    </a:cubicBezTo>
                    <a:cubicBezTo>
                      <a:pt x="792409" y="201341"/>
                      <a:pt x="837152" y="303433"/>
                      <a:pt x="840348" y="412449"/>
                    </a:cubicBezTo>
                    <a:lnTo>
                      <a:pt x="840348" y="412626"/>
                    </a:lnTo>
                    <a:lnTo>
                      <a:pt x="846740" y="412626"/>
                    </a:lnTo>
                    <a:lnTo>
                      <a:pt x="846740" y="412271"/>
                    </a:lnTo>
                    <a:cubicBezTo>
                      <a:pt x="843544" y="301658"/>
                      <a:pt x="798091" y="197968"/>
                      <a:pt x="718726" y="120379"/>
                    </a:cubicBezTo>
                    <a:close/>
                  </a:path>
                </a:pathLst>
              </a:custGeom>
              <a:grpFill/>
              <a:ln w="10769" cap="flat">
                <a:noFill/>
                <a:prstDash val="solid"/>
                <a:miter/>
              </a:ln>
            </p:spPr>
            <p:txBody>
              <a:bodyPr rtlCol="0" anchor="ctr"/>
              <a:lstStyle/>
              <a:p>
                <a:endParaRPr lang="en-US" dirty="0"/>
              </a:p>
            </p:txBody>
          </p:sp>
          <p:sp>
            <p:nvSpPr>
              <p:cNvPr id="1478" name="Freeform: Shape 1477">
                <a:extLst>
                  <a:ext uri="{FF2B5EF4-FFF2-40B4-BE49-F238E27FC236}">
                    <a16:creationId xmlns:a16="http://schemas.microsoft.com/office/drawing/2014/main" id="{B2AD37B9-FD03-4253-86CA-FB0158C49812}"/>
                  </a:ext>
                </a:extLst>
              </p:cNvPr>
              <p:cNvSpPr/>
              <p:nvPr/>
            </p:nvSpPr>
            <p:spPr>
              <a:xfrm>
                <a:off x="5063216"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479" name="Freeform: Shape 1478">
                <a:extLst>
                  <a:ext uri="{FF2B5EF4-FFF2-40B4-BE49-F238E27FC236}">
                    <a16:creationId xmlns:a16="http://schemas.microsoft.com/office/drawing/2014/main" id="{B05F8A8E-8307-4179-9BF0-FB90494FC1AD}"/>
                  </a:ext>
                </a:extLst>
              </p:cNvPr>
              <p:cNvSpPr/>
              <p:nvPr/>
            </p:nvSpPr>
            <p:spPr>
              <a:xfrm>
                <a:off x="3229294" y="5923773"/>
                <a:ext cx="1838183" cy="919885"/>
              </a:xfrm>
              <a:custGeom>
                <a:avLst/>
                <a:gdLst>
                  <a:gd name="connsiteX0" fmla="*/ 1830549 w 1838183"/>
                  <a:gd name="connsiteY0" fmla="*/ 1775 h 919885"/>
                  <a:gd name="connsiteX1" fmla="*/ 1799477 w 1838183"/>
                  <a:gd name="connsiteY1" fmla="*/ 3196 h 919885"/>
                  <a:gd name="connsiteX2" fmla="*/ 1799477 w 1838183"/>
                  <a:gd name="connsiteY2" fmla="*/ 1598 h 919885"/>
                  <a:gd name="connsiteX3" fmla="*/ 1799477 w 1838183"/>
                  <a:gd name="connsiteY3" fmla="*/ 0 h 919885"/>
                  <a:gd name="connsiteX4" fmla="*/ 1793085 w 1838183"/>
                  <a:gd name="connsiteY4" fmla="*/ 0 h 919885"/>
                  <a:gd name="connsiteX5" fmla="*/ 1792907 w 1838183"/>
                  <a:gd name="connsiteY5" fmla="*/ 0 h 919885"/>
                  <a:gd name="connsiteX6" fmla="*/ 1793085 w 1838183"/>
                  <a:gd name="connsiteY6" fmla="*/ 1775 h 919885"/>
                  <a:gd name="connsiteX7" fmla="*/ 1793085 w 1838183"/>
                  <a:gd name="connsiteY7" fmla="*/ 3551 h 919885"/>
                  <a:gd name="connsiteX8" fmla="*/ 1754557 w 1838183"/>
                  <a:gd name="connsiteY8" fmla="*/ 8700 h 919885"/>
                  <a:gd name="connsiteX9" fmla="*/ 1754202 w 1838183"/>
                  <a:gd name="connsiteY9" fmla="*/ 0 h 919885"/>
                  <a:gd name="connsiteX10" fmla="*/ 1747810 w 1838183"/>
                  <a:gd name="connsiteY10" fmla="*/ 0 h 919885"/>
                  <a:gd name="connsiteX11" fmla="*/ 1747810 w 1838183"/>
                  <a:gd name="connsiteY11" fmla="*/ 0 h 919885"/>
                  <a:gd name="connsiteX12" fmla="*/ 1748165 w 1838183"/>
                  <a:gd name="connsiteY12" fmla="*/ 9765 h 919885"/>
                  <a:gd name="connsiteX13" fmla="*/ 1714608 w 1838183"/>
                  <a:gd name="connsiteY13" fmla="*/ 17400 h 919885"/>
                  <a:gd name="connsiteX14" fmla="*/ 1714608 w 1838183"/>
                  <a:gd name="connsiteY14" fmla="*/ 16157 h 919885"/>
                  <a:gd name="connsiteX15" fmla="*/ 1713898 w 1838183"/>
                  <a:gd name="connsiteY15" fmla="*/ 0 h 919885"/>
                  <a:gd name="connsiteX16" fmla="*/ 1707506 w 1838183"/>
                  <a:gd name="connsiteY16" fmla="*/ 0 h 919885"/>
                  <a:gd name="connsiteX17" fmla="*/ 1707506 w 1838183"/>
                  <a:gd name="connsiteY17" fmla="*/ 0 h 919885"/>
                  <a:gd name="connsiteX18" fmla="*/ 1708216 w 1838183"/>
                  <a:gd name="connsiteY18" fmla="*/ 16334 h 919885"/>
                  <a:gd name="connsiteX19" fmla="*/ 1708216 w 1838183"/>
                  <a:gd name="connsiteY19" fmla="*/ 19353 h 919885"/>
                  <a:gd name="connsiteX20" fmla="*/ 1671818 w 1838183"/>
                  <a:gd name="connsiteY20" fmla="*/ 31248 h 919885"/>
                  <a:gd name="connsiteX21" fmla="*/ 1671818 w 1838183"/>
                  <a:gd name="connsiteY21" fmla="*/ 25390 h 919885"/>
                  <a:gd name="connsiteX22" fmla="*/ 1670220 w 1838183"/>
                  <a:gd name="connsiteY22" fmla="*/ 0 h 919885"/>
                  <a:gd name="connsiteX23" fmla="*/ 1664006 w 1838183"/>
                  <a:gd name="connsiteY23" fmla="*/ 0 h 919885"/>
                  <a:gd name="connsiteX24" fmla="*/ 1663828 w 1838183"/>
                  <a:gd name="connsiteY24" fmla="*/ 0 h 919885"/>
                  <a:gd name="connsiteX25" fmla="*/ 1665604 w 1838183"/>
                  <a:gd name="connsiteY25" fmla="*/ 25567 h 919885"/>
                  <a:gd name="connsiteX26" fmla="*/ 1665604 w 1838183"/>
                  <a:gd name="connsiteY26" fmla="*/ 33912 h 919885"/>
                  <a:gd name="connsiteX27" fmla="*/ 1384896 w 1838183"/>
                  <a:gd name="connsiteY27" fmla="*/ 360959 h 919885"/>
                  <a:gd name="connsiteX28" fmla="*/ 1384363 w 1838183"/>
                  <a:gd name="connsiteY28" fmla="*/ 363267 h 919885"/>
                  <a:gd name="connsiteX29" fmla="*/ 1381523 w 1838183"/>
                  <a:gd name="connsiteY29" fmla="*/ 377116 h 919885"/>
                  <a:gd name="connsiteX30" fmla="*/ 1380635 w 1838183"/>
                  <a:gd name="connsiteY30" fmla="*/ 381732 h 919885"/>
                  <a:gd name="connsiteX31" fmla="*/ 1377262 w 1838183"/>
                  <a:gd name="connsiteY31" fmla="*/ 402683 h 919885"/>
                  <a:gd name="connsiteX32" fmla="*/ 1376373 w 1838183"/>
                  <a:gd name="connsiteY32" fmla="*/ 409785 h 919885"/>
                  <a:gd name="connsiteX33" fmla="*/ 1375486 w 1838183"/>
                  <a:gd name="connsiteY33" fmla="*/ 403038 h 919885"/>
                  <a:gd name="connsiteX34" fmla="*/ 1372112 w 1838183"/>
                  <a:gd name="connsiteY34" fmla="*/ 381377 h 919885"/>
                  <a:gd name="connsiteX35" fmla="*/ 1371402 w 1838183"/>
                  <a:gd name="connsiteY35" fmla="*/ 377293 h 919885"/>
                  <a:gd name="connsiteX36" fmla="*/ 1368384 w 1838183"/>
                  <a:gd name="connsiteY36" fmla="*/ 363267 h 919885"/>
                  <a:gd name="connsiteX37" fmla="*/ 1367851 w 1838183"/>
                  <a:gd name="connsiteY37" fmla="*/ 361314 h 919885"/>
                  <a:gd name="connsiteX38" fmla="*/ 1086966 w 1838183"/>
                  <a:gd name="connsiteY38" fmla="*/ 34089 h 919885"/>
                  <a:gd name="connsiteX39" fmla="*/ 1086966 w 1838183"/>
                  <a:gd name="connsiteY39" fmla="*/ 25744 h 919885"/>
                  <a:gd name="connsiteX40" fmla="*/ 1088741 w 1838183"/>
                  <a:gd name="connsiteY40" fmla="*/ 177 h 919885"/>
                  <a:gd name="connsiteX41" fmla="*/ 1088564 w 1838183"/>
                  <a:gd name="connsiteY41" fmla="*/ 177 h 919885"/>
                  <a:gd name="connsiteX42" fmla="*/ 1082349 w 1838183"/>
                  <a:gd name="connsiteY42" fmla="*/ 177 h 919885"/>
                  <a:gd name="connsiteX43" fmla="*/ 1080752 w 1838183"/>
                  <a:gd name="connsiteY43" fmla="*/ 25567 h 919885"/>
                  <a:gd name="connsiteX44" fmla="*/ 1080752 w 1838183"/>
                  <a:gd name="connsiteY44" fmla="*/ 31426 h 919885"/>
                  <a:gd name="connsiteX45" fmla="*/ 1044176 w 1838183"/>
                  <a:gd name="connsiteY45" fmla="*/ 19353 h 919885"/>
                  <a:gd name="connsiteX46" fmla="*/ 1044176 w 1838183"/>
                  <a:gd name="connsiteY46" fmla="*/ 16334 h 919885"/>
                  <a:gd name="connsiteX47" fmla="*/ 1044886 w 1838183"/>
                  <a:gd name="connsiteY47" fmla="*/ 0 h 919885"/>
                  <a:gd name="connsiteX48" fmla="*/ 1044709 w 1838183"/>
                  <a:gd name="connsiteY48" fmla="*/ 0 h 919885"/>
                  <a:gd name="connsiteX49" fmla="*/ 1038317 w 1838183"/>
                  <a:gd name="connsiteY49" fmla="*/ 0 h 919885"/>
                  <a:gd name="connsiteX50" fmla="*/ 1037607 w 1838183"/>
                  <a:gd name="connsiteY50" fmla="*/ 16157 h 919885"/>
                  <a:gd name="connsiteX51" fmla="*/ 1037607 w 1838183"/>
                  <a:gd name="connsiteY51" fmla="*/ 17400 h 919885"/>
                  <a:gd name="connsiteX52" fmla="*/ 1004049 w 1838183"/>
                  <a:gd name="connsiteY52" fmla="*/ 9765 h 919885"/>
                  <a:gd name="connsiteX53" fmla="*/ 1004405 w 1838183"/>
                  <a:gd name="connsiteY53" fmla="*/ 0 h 919885"/>
                  <a:gd name="connsiteX54" fmla="*/ 1004405 w 1838183"/>
                  <a:gd name="connsiteY54" fmla="*/ 0 h 919885"/>
                  <a:gd name="connsiteX55" fmla="*/ 998013 w 1838183"/>
                  <a:gd name="connsiteY55" fmla="*/ 0 h 919885"/>
                  <a:gd name="connsiteX56" fmla="*/ 997658 w 1838183"/>
                  <a:gd name="connsiteY56" fmla="*/ 8700 h 919885"/>
                  <a:gd name="connsiteX57" fmla="*/ 959307 w 1838183"/>
                  <a:gd name="connsiteY57" fmla="*/ 3728 h 919885"/>
                  <a:gd name="connsiteX58" fmla="*/ 959484 w 1838183"/>
                  <a:gd name="connsiteY58" fmla="*/ 0 h 919885"/>
                  <a:gd name="connsiteX59" fmla="*/ 959307 w 1838183"/>
                  <a:gd name="connsiteY59" fmla="*/ 0 h 919885"/>
                  <a:gd name="connsiteX60" fmla="*/ 952915 w 1838183"/>
                  <a:gd name="connsiteY60" fmla="*/ 0 h 919885"/>
                  <a:gd name="connsiteX61" fmla="*/ 952737 w 1838183"/>
                  <a:gd name="connsiteY61" fmla="*/ 3196 h 919885"/>
                  <a:gd name="connsiteX62" fmla="*/ 921666 w 1838183"/>
                  <a:gd name="connsiteY62" fmla="*/ 1065 h 919885"/>
                  <a:gd name="connsiteX63" fmla="*/ 921666 w 1838183"/>
                  <a:gd name="connsiteY63" fmla="*/ 177 h 919885"/>
                  <a:gd name="connsiteX64" fmla="*/ 915097 w 1838183"/>
                  <a:gd name="connsiteY64" fmla="*/ 177 h 919885"/>
                  <a:gd name="connsiteX65" fmla="*/ 915097 w 1838183"/>
                  <a:gd name="connsiteY65" fmla="*/ 1065 h 919885"/>
                  <a:gd name="connsiteX66" fmla="*/ 884025 w 1838183"/>
                  <a:gd name="connsiteY66" fmla="*/ 1598 h 919885"/>
                  <a:gd name="connsiteX67" fmla="*/ 884025 w 1838183"/>
                  <a:gd name="connsiteY67" fmla="*/ 177 h 919885"/>
                  <a:gd name="connsiteX68" fmla="*/ 877633 w 1838183"/>
                  <a:gd name="connsiteY68" fmla="*/ 177 h 919885"/>
                  <a:gd name="connsiteX69" fmla="*/ 877633 w 1838183"/>
                  <a:gd name="connsiteY69" fmla="*/ 2131 h 919885"/>
                  <a:gd name="connsiteX70" fmla="*/ 839282 w 1838183"/>
                  <a:gd name="connsiteY70" fmla="*/ 7279 h 919885"/>
                  <a:gd name="connsiteX71" fmla="*/ 838927 w 1838183"/>
                  <a:gd name="connsiteY71" fmla="*/ 177 h 919885"/>
                  <a:gd name="connsiteX72" fmla="*/ 832536 w 1838183"/>
                  <a:gd name="connsiteY72" fmla="*/ 177 h 919885"/>
                  <a:gd name="connsiteX73" fmla="*/ 832891 w 1838183"/>
                  <a:gd name="connsiteY73" fmla="*/ 8344 h 919885"/>
                  <a:gd name="connsiteX74" fmla="*/ 799333 w 1838183"/>
                  <a:gd name="connsiteY74" fmla="*/ 15979 h 919885"/>
                  <a:gd name="connsiteX75" fmla="*/ 799333 w 1838183"/>
                  <a:gd name="connsiteY75" fmla="*/ 14204 h 919885"/>
                  <a:gd name="connsiteX76" fmla="*/ 798801 w 1838183"/>
                  <a:gd name="connsiteY76" fmla="*/ 177 h 919885"/>
                  <a:gd name="connsiteX77" fmla="*/ 798801 w 1838183"/>
                  <a:gd name="connsiteY77" fmla="*/ 177 h 919885"/>
                  <a:gd name="connsiteX78" fmla="*/ 792409 w 1838183"/>
                  <a:gd name="connsiteY78" fmla="*/ 177 h 919885"/>
                  <a:gd name="connsiteX79" fmla="*/ 793119 w 1838183"/>
                  <a:gd name="connsiteY79" fmla="*/ 14381 h 919885"/>
                  <a:gd name="connsiteX80" fmla="*/ 793119 w 1838183"/>
                  <a:gd name="connsiteY80" fmla="*/ 17755 h 919885"/>
                  <a:gd name="connsiteX81" fmla="*/ 756544 w 1838183"/>
                  <a:gd name="connsiteY81" fmla="*/ 29828 h 919885"/>
                  <a:gd name="connsiteX82" fmla="*/ 756544 w 1838183"/>
                  <a:gd name="connsiteY82" fmla="*/ 23436 h 919885"/>
                  <a:gd name="connsiteX83" fmla="*/ 755123 w 1838183"/>
                  <a:gd name="connsiteY83" fmla="*/ 177 h 919885"/>
                  <a:gd name="connsiteX84" fmla="*/ 755123 w 1838183"/>
                  <a:gd name="connsiteY84" fmla="*/ 177 h 919885"/>
                  <a:gd name="connsiteX85" fmla="*/ 748732 w 1838183"/>
                  <a:gd name="connsiteY85" fmla="*/ 177 h 919885"/>
                  <a:gd name="connsiteX86" fmla="*/ 750152 w 1838183"/>
                  <a:gd name="connsiteY86" fmla="*/ 23614 h 919885"/>
                  <a:gd name="connsiteX87" fmla="*/ 750152 w 1838183"/>
                  <a:gd name="connsiteY87" fmla="*/ 32314 h 919885"/>
                  <a:gd name="connsiteX88" fmla="*/ 460922 w 1838183"/>
                  <a:gd name="connsiteY88" fmla="*/ 407832 h 919885"/>
                  <a:gd name="connsiteX89" fmla="*/ 171692 w 1838183"/>
                  <a:gd name="connsiteY89" fmla="*/ 32314 h 919885"/>
                  <a:gd name="connsiteX90" fmla="*/ 171692 w 1838183"/>
                  <a:gd name="connsiteY90" fmla="*/ 23614 h 919885"/>
                  <a:gd name="connsiteX91" fmla="*/ 173112 w 1838183"/>
                  <a:gd name="connsiteY91" fmla="*/ 177 h 919885"/>
                  <a:gd name="connsiteX92" fmla="*/ 166720 w 1838183"/>
                  <a:gd name="connsiteY92" fmla="*/ 177 h 919885"/>
                  <a:gd name="connsiteX93" fmla="*/ 166720 w 1838183"/>
                  <a:gd name="connsiteY93" fmla="*/ 177 h 919885"/>
                  <a:gd name="connsiteX94" fmla="*/ 165300 w 1838183"/>
                  <a:gd name="connsiteY94" fmla="*/ 23436 h 919885"/>
                  <a:gd name="connsiteX95" fmla="*/ 165300 w 1838183"/>
                  <a:gd name="connsiteY95" fmla="*/ 29828 h 919885"/>
                  <a:gd name="connsiteX96" fmla="*/ 128724 w 1838183"/>
                  <a:gd name="connsiteY96" fmla="*/ 17755 h 919885"/>
                  <a:gd name="connsiteX97" fmla="*/ 128724 w 1838183"/>
                  <a:gd name="connsiteY97" fmla="*/ 14204 h 919885"/>
                  <a:gd name="connsiteX98" fmla="*/ 129257 w 1838183"/>
                  <a:gd name="connsiteY98" fmla="*/ 0 h 919885"/>
                  <a:gd name="connsiteX99" fmla="*/ 122865 w 1838183"/>
                  <a:gd name="connsiteY99" fmla="*/ 0 h 919885"/>
                  <a:gd name="connsiteX100" fmla="*/ 122865 w 1838183"/>
                  <a:gd name="connsiteY100" fmla="*/ 0 h 919885"/>
                  <a:gd name="connsiteX101" fmla="*/ 122332 w 1838183"/>
                  <a:gd name="connsiteY101" fmla="*/ 14026 h 919885"/>
                  <a:gd name="connsiteX102" fmla="*/ 122332 w 1838183"/>
                  <a:gd name="connsiteY102" fmla="*/ 15802 h 919885"/>
                  <a:gd name="connsiteX103" fmla="*/ 88775 w 1838183"/>
                  <a:gd name="connsiteY103" fmla="*/ 8167 h 919885"/>
                  <a:gd name="connsiteX104" fmla="*/ 89130 w 1838183"/>
                  <a:gd name="connsiteY104" fmla="*/ 0 h 919885"/>
                  <a:gd name="connsiteX105" fmla="*/ 82738 w 1838183"/>
                  <a:gd name="connsiteY105" fmla="*/ 0 h 919885"/>
                  <a:gd name="connsiteX106" fmla="*/ 82738 w 1838183"/>
                  <a:gd name="connsiteY106" fmla="*/ 0 h 919885"/>
                  <a:gd name="connsiteX107" fmla="*/ 82561 w 1838183"/>
                  <a:gd name="connsiteY107" fmla="*/ 7102 h 919885"/>
                  <a:gd name="connsiteX108" fmla="*/ 44210 w 1838183"/>
                  <a:gd name="connsiteY108" fmla="*/ 2131 h 919885"/>
                  <a:gd name="connsiteX109" fmla="*/ 44388 w 1838183"/>
                  <a:gd name="connsiteY109" fmla="*/ 177 h 919885"/>
                  <a:gd name="connsiteX110" fmla="*/ 37996 w 1838183"/>
                  <a:gd name="connsiteY110" fmla="*/ 177 h 919885"/>
                  <a:gd name="connsiteX111" fmla="*/ 37996 w 1838183"/>
                  <a:gd name="connsiteY111" fmla="*/ 177 h 919885"/>
                  <a:gd name="connsiteX112" fmla="*/ 37996 w 1838183"/>
                  <a:gd name="connsiteY112" fmla="*/ 1775 h 919885"/>
                  <a:gd name="connsiteX113" fmla="*/ 6924 w 1838183"/>
                  <a:gd name="connsiteY113" fmla="*/ 355 h 919885"/>
                  <a:gd name="connsiteX114" fmla="*/ 6924 w 1838183"/>
                  <a:gd name="connsiteY114" fmla="*/ 177 h 919885"/>
                  <a:gd name="connsiteX115" fmla="*/ 533 w 1838183"/>
                  <a:gd name="connsiteY115" fmla="*/ 177 h 919885"/>
                  <a:gd name="connsiteX116" fmla="*/ 533 w 1838183"/>
                  <a:gd name="connsiteY116" fmla="*/ 3551 h 919885"/>
                  <a:gd name="connsiteX117" fmla="*/ 533 w 1838183"/>
                  <a:gd name="connsiteY117" fmla="*/ 8522 h 919885"/>
                  <a:gd name="connsiteX118" fmla="*/ 3728 w 1838183"/>
                  <a:gd name="connsiteY118" fmla="*/ 8522 h 919885"/>
                  <a:gd name="connsiteX119" fmla="*/ 458081 w 1838183"/>
                  <a:gd name="connsiteY119" fmla="*/ 456835 h 919885"/>
                  <a:gd name="connsiteX120" fmla="*/ 458081 w 1838183"/>
                  <a:gd name="connsiteY120" fmla="*/ 460742 h 919885"/>
                  <a:gd name="connsiteX121" fmla="*/ 427009 w 1838183"/>
                  <a:gd name="connsiteY121" fmla="*/ 462162 h 919885"/>
                  <a:gd name="connsiteX122" fmla="*/ 427009 w 1838183"/>
                  <a:gd name="connsiteY122" fmla="*/ 460742 h 919885"/>
                  <a:gd name="connsiteX123" fmla="*/ 298995 w 1838183"/>
                  <a:gd name="connsiteY123" fmla="*/ 168672 h 919885"/>
                  <a:gd name="connsiteX124" fmla="*/ 0 w 1838183"/>
                  <a:gd name="connsiteY124" fmla="*/ 48293 h 919885"/>
                  <a:gd name="connsiteX125" fmla="*/ 0 w 1838183"/>
                  <a:gd name="connsiteY125" fmla="*/ 54685 h 919885"/>
                  <a:gd name="connsiteX126" fmla="*/ 294557 w 1838183"/>
                  <a:gd name="connsiteY126" fmla="*/ 173111 h 919885"/>
                  <a:gd name="connsiteX127" fmla="*/ 420618 w 1838183"/>
                  <a:gd name="connsiteY127" fmla="*/ 460742 h 919885"/>
                  <a:gd name="connsiteX128" fmla="*/ 420618 w 1838183"/>
                  <a:gd name="connsiteY128" fmla="*/ 462517 h 919885"/>
                  <a:gd name="connsiteX129" fmla="*/ 382267 w 1838183"/>
                  <a:gd name="connsiteY129" fmla="*/ 467666 h 919885"/>
                  <a:gd name="connsiteX130" fmla="*/ 177 w 1838183"/>
                  <a:gd name="connsiteY130" fmla="*/ 93391 h 919885"/>
                  <a:gd name="connsiteX131" fmla="*/ 177 w 1838183"/>
                  <a:gd name="connsiteY131" fmla="*/ 99783 h 919885"/>
                  <a:gd name="connsiteX132" fmla="*/ 375875 w 1838183"/>
                  <a:gd name="connsiteY132" fmla="*/ 468732 h 919885"/>
                  <a:gd name="connsiteX133" fmla="*/ 342318 w 1838183"/>
                  <a:gd name="connsiteY133" fmla="*/ 476366 h 919885"/>
                  <a:gd name="connsiteX134" fmla="*/ 342318 w 1838183"/>
                  <a:gd name="connsiteY134" fmla="*/ 475123 h 919885"/>
                  <a:gd name="connsiteX135" fmla="*/ 240936 w 1838183"/>
                  <a:gd name="connsiteY135" fmla="*/ 239337 h 919885"/>
                  <a:gd name="connsiteX136" fmla="*/ 177 w 1838183"/>
                  <a:gd name="connsiteY136" fmla="*/ 142040 h 919885"/>
                  <a:gd name="connsiteX137" fmla="*/ 177 w 1838183"/>
                  <a:gd name="connsiteY137" fmla="*/ 148431 h 919885"/>
                  <a:gd name="connsiteX138" fmla="*/ 335748 w 1838183"/>
                  <a:gd name="connsiteY138" fmla="*/ 475123 h 919885"/>
                  <a:gd name="connsiteX139" fmla="*/ 335748 w 1838183"/>
                  <a:gd name="connsiteY139" fmla="*/ 478142 h 919885"/>
                  <a:gd name="connsiteX140" fmla="*/ 299173 w 1838183"/>
                  <a:gd name="connsiteY140" fmla="*/ 490215 h 919885"/>
                  <a:gd name="connsiteX141" fmla="*/ 299173 w 1838183"/>
                  <a:gd name="connsiteY141" fmla="*/ 484356 h 919885"/>
                  <a:gd name="connsiteX142" fmla="*/ 0 w 1838183"/>
                  <a:gd name="connsiteY142" fmla="*/ 193706 h 919885"/>
                  <a:gd name="connsiteX143" fmla="*/ 0 w 1838183"/>
                  <a:gd name="connsiteY143" fmla="*/ 200099 h 919885"/>
                  <a:gd name="connsiteX144" fmla="*/ 292604 w 1838183"/>
                  <a:gd name="connsiteY144" fmla="*/ 484356 h 919885"/>
                  <a:gd name="connsiteX145" fmla="*/ 292604 w 1838183"/>
                  <a:gd name="connsiteY145" fmla="*/ 492701 h 919885"/>
                  <a:gd name="connsiteX146" fmla="*/ 11896 w 1838183"/>
                  <a:gd name="connsiteY146" fmla="*/ 819747 h 919885"/>
                  <a:gd name="connsiteX147" fmla="*/ 11363 w 1838183"/>
                  <a:gd name="connsiteY147" fmla="*/ 822056 h 919885"/>
                  <a:gd name="connsiteX148" fmla="*/ 8522 w 1838183"/>
                  <a:gd name="connsiteY148" fmla="*/ 835905 h 919885"/>
                  <a:gd name="connsiteX149" fmla="*/ 7812 w 1838183"/>
                  <a:gd name="connsiteY149" fmla="*/ 840521 h 919885"/>
                  <a:gd name="connsiteX150" fmla="*/ 4439 w 1838183"/>
                  <a:gd name="connsiteY150" fmla="*/ 861649 h 919885"/>
                  <a:gd name="connsiteX151" fmla="*/ 3551 w 1838183"/>
                  <a:gd name="connsiteY151" fmla="*/ 868751 h 919885"/>
                  <a:gd name="connsiteX152" fmla="*/ 3551 w 1838183"/>
                  <a:gd name="connsiteY152" fmla="*/ 869284 h 919885"/>
                  <a:gd name="connsiteX153" fmla="*/ 355 w 1838183"/>
                  <a:gd name="connsiteY153" fmla="*/ 919530 h 919885"/>
                  <a:gd name="connsiteX154" fmla="*/ 355 w 1838183"/>
                  <a:gd name="connsiteY154" fmla="*/ 919530 h 919885"/>
                  <a:gd name="connsiteX155" fmla="*/ 6747 w 1838183"/>
                  <a:gd name="connsiteY155" fmla="*/ 919530 h 919885"/>
                  <a:gd name="connsiteX156" fmla="*/ 6747 w 1838183"/>
                  <a:gd name="connsiteY156" fmla="*/ 919530 h 919885"/>
                  <a:gd name="connsiteX157" fmla="*/ 7102 w 1838183"/>
                  <a:gd name="connsiteY157" fmla="*/ 907990 h 919885"/>
                  <a:gd name="connsiteX158" fmla="*/ 7457 w 1838183"/>
                  <a:gd name="connsiteY158" fmla="*/ 898935 h 919885"/>
                  <a:gd name="connsiteX159" fmla="*/ 8878 w 1838183"/>
                  <a:gd name="connsiteY159" fmla="*/ 880470 h 919885"/>
                  <a:gd name="connsiteX160" fmla="*/ 9232 w 1838183"/>
                  <a:gd name="connsiteY160" fmla="*/ 876386 h 919885"/>
                  <a:gd name="connsiteX161" fmla="*/ 461277 w 1838183"/>
                  <a:gd name="connsiteY161" fmla="*/ 467666 h 919885"/>
                  <a:gd name="connsiteX162" fmla="*/ 913321 w 1838183"/>
                  <a:gd name="connsiteY162" fmla="*/ 876564 h 919885"/>
                  <a:gd name="connsiteX163" fmla="*/ 913676 w 1838183"/>
                  <a:gd name="connsiteY163" fmla="*/ 880114 h 919885"/>
                  <a:gd name="connsiteX164" fmla="*/ 915097 w 1838183"/>
                  <a:gd name="connsiteY164" fmla="*/ 899112 h 919885"/>
                  <a:gd name="connsiteX165" fmla="*/ 915452 w 1838183"/>
                  <a:gd name="connsiteY165" fmla="*/ 907635 h 919885"/>
                  <a:gd name="connsiteX166" fmla="*/ 915807 w 1838183"/>
                  <a:gd name="connsiteY166" fmla="*/ 919708 h 919885"/>
                  <a:gd name="connsiteX167" fmla="*/ 915807 w 1838183"/>
                  <a:gd name="connsiteY167" fmla="*/ 919708 h 919885"/>
                  <a:gd name="connsiteX168" fmla="*/ 922376 w 1838183"/>
                  <a:gd name="connsiteY168" fmla="*/ 919708 h 919885"/>
                  <a:gd name="connsiteX169" fmla="*/ 922376 w 1838183"/>
                  <a:gd name="connsiteY169" fmla="*/ 919708 h 919885"/>
                  <a:gd name="connsiteX170" fmla="*/ 922731 w 1838183"/>
                  <a:gd name="connsiteY170" fmla="*/ 908167 h 919885"/>
                  <a:gd name="connsiteX171" fmla="*/ 923086 w 1838183"/>
                  <a:gd name="connsiteY171" fmla="*/ 899112 h 919885"/>
                  <a:gd name="connsiteX172" fmla="*/ 924507 w 1838183"/>
                  <a:gd name="connsiteY172" fmla="*/ 880647 h 919885"/>
                  <a:gd name="connsiteX173" fmla="*/ 924862 w 1838183"/>
                  <a:gd name="connsiteY173" fmla="*/ 876564 h 919885"/>
                  <a:gd name="connsiteX174" fmla="*/ 1376906 w 1838183"/>
                  <a:gd name="connsiteY174" fmla="*/ 467843 h 919885"/>
                  <a:gd name="connsiteX175" fmla="*/ 1828951 w 1838183"/>
                  <a:gd name="connsiteY175" fmla="*/ 876741 h 919885"/>
                  <a:gd name="connsiteX176" fmla="*/ 1829306 w 1838183"/>
                  <a:gd name="connsiteY176" fmla="*/ 880292 h 919885"/>
                  <a:gd name="connsiteX177" fmla="*/ 1830726 w 1838183"/>
                  <a:gd name="connsiteY177" fmla="*/ 899290 h 919885"/>
                  <a:gd name="connsiteX178" fmla="*/ 1831081 w 1838183"/>
                  <a:gd name="connsiteY178" fmla="*/ 907812 h 919885"/>
                  <a:gd name="connsiteX179" fmla="*/ 1831436 w 1838183"/>
                  <a:gd name="connsiteY179" fmla="*/ 919886 h 919885"/>
                  <a:gd name="connsiteX180" fmla="*/ 1831436 w 1838183"/>
                  <a:gd name="connsiteY180" fmla="*/ 919886 h 919885"/>
                  <a:gd name="connsiteX181" fmla="*/ 1837828 w 1838183"/>
                  <a:gd name="connsiteY181" fmla="*/ 919886 h 919885"/>
                  <a:gd name="connsiteX182" fmla="*/ 1834632 w 1838183"/>
                  <a:gd name="connsiteY182" fmla="*/ 869639 h 919885"/>
                  <a:gd name="connsiteX183" fmla="*/ 1834632 w 1838183"/>
                  <a:gd name="connsiteY183" fmla="*/ 869106 h 919885"/>
                  <a:gd name="connsiteX184" fmla="*/ 1833744 w 1838183"/>
                  <a:gd name="connsiteY184" fmla="*/ 862359 h 919885"/>
                  <a:gd name="connsiteX185" fmla="*/ 1830371 w 1838183"/>
                  <a:gd name="connsiteY185" fmla="*/ 840698 h 919885"/>
                  <a:gd name="connsiteX186" fmla="*/ 1829661 w 1838183"/>
                  <a:gd name="connsiteY186" fmla="*/ 836615 h 919885"/>
                  <a:gd name="connsiteX187" fmla="*/ 1826643 w 1838183"/>
                  <a:gd name="connsiteY187" fmla="*/ 822588 h 919885"/>
                  <a:gd name="connsiteX188" fmla="*/ 1826110 w 1838183"/>
                  <a:gd name="connsiteY188" fmla="*/ 820635 h 919885"/>
                  <a:gd name="connsiteX189" fmla="*/ 1545224 w 1838183"/>
                  <a:gd name="connsiteY189" fmla="*/ 493411 h 919885"/>
                  <a:gd name="connsiteX190" fmla="*/ 1545224 w 1838183"/>
                  <a:gd name="connsiteY190" fmla="*/ 485066 h 919885"/>
                  <a:gd name="connsiteX191" fmla="*/ 1837651 w 1838183"/>
                  <a:gd name="connsiteY191" fmla="*/ 200809 h 919885"/>
                  <a:gd name="connsiteX192" fmla="*/ 1837651 w 1838183"/>
                  <a:gd name="connsiteY192" fmla="*/ 194417 h 919885"/>
                  <a:gd name="connsiteX193" fmla="*/ 1538832 w 1838183"/>
                  <a:gd name="connsiteY193" fmla="*/ 485066 h 919885"/>
                  <a:gd name="connsiteX194" fmla="*/ 1538832 w 1838183"/>
                  <a:gd name="connsiteY194" fmla="*/ 490925 h 919885"/>
                  <a:gd name="connsiteX195" fmla="*/ 1502257 w 1838183"/>
                  <a:gd name="connsiteY195" fmla="*/ 478851 h 919885"/>
                  <a:gd name="connsiteX196" fmla="*/ 1502257 w 1838183"/>
                  <a:gd name="connsiteY196" fmla="*/ 475833 h 919885"/>
                  <a:gd name="connsiteX197" fmla="*/ 1601685 w 1838183"/>
                  <a:gd name="connsiteY197" fmla="*/ 244664 h 919885"/>
                  <a:gd name="connsiteX198" fmla="*/ 1834987 w 1838183"/>
                  <a:gd name="connsiteY198" fmla="*/ 149142 h 919885"/>
                  <a:gd name="connsiteX199" fmla="*/ 1837651 w 1838183"/>
                  <a:gd name="connsiteY199" fmla="*/ 149142 h 919885"/>
                  <a:gd name="connsiteX200" fmla="*/ 1837651 w 1838183"/>
                  <a:gd name="connsiteY200" fmla="*/ 142750 h 919885"/>
                  <a:gd name="connsiteX201" fmla="*/ 1834987 w 1838183"/>
                  <a:gd name="connsiteY201" fmla="*/ 142750 h 919885"/>
                  <a:gd name="connsiteX202" fmla="*/ 1597247 w 1838183"/>
                  <a:gd name="connsiteY202" fmla="*/ 240047 h 919885"/>
                  <a:gd name="connsiteX203" fmla="*/ 1495865 w 1838183"/>
                  <a:gd name="connsiteY203" fmla="*/ 475833 h 919885"/>
                  <a:gd name="connsiteX204" fmla="*/ 1495865 w 1838183"/>
                  <a:gd name="connsiteY204" fmla="*/ 477076 h 919885"/>
                  <a:gd name="connsiteX205" fmla="*/ 1462308 w 1838183"/>
                  <a:gd name="connsiteY205" fmla="*/ 469441 h 919885"/>
                  <a:gd name="connsiteX206" fmla="*/ 1837651 w 1838183"/>
                  <a:gd name="connsiteY206" fmla="*/ 100493 h 919885"/>
                  <a:gd name="connsiteX207" fmla="*/ 1837651 w 1838183"/>
                  <a:gd name="connsiteY207" fmla="*/ 94101 h 919885"/>
                  <a:gd name="connsiteX208" fmla="*/ 1455916 w 1838183"/>
                  <a:gd name="connsiteY208" fmla="*/ 468376 h 919885"/>
                  <a:gd name="connsiteX209" fmla="*/ 1417565 w 1838183"/>
                  <a:gd name="connsiteY209" fmla="*/ 463405 h 919885"/>
                  <a:gd name="connsiteX210" fmla="*/ 1837651 w 1838183"/>
                  <a:gd name="connsiteY210" fmla="*/ 55573 h 919885"/>
                  <a:gd name="connsiteX211" fmla="*/ 1837651 w 1838183"/>
                  <a:gd name="connsiteY211" fmla="*/ 49181 h 919885"/>
                  <a:gd name="connsiteX212" fmla="*/ 1411173 w 1838183"/>
                  <a:gd name="connsiteY212" fmla="*/ 463050 h 919885"/>
                  <a:gd name="connsiteX213" fmla="*/ 1380102 w 1838183"/>
                  <a:gd name="connsiteY213" fmla="*/ 461630 h 919885"/>
                  <a:gd name="connsiteX214" fmla="*/ 1380457 w 1838183"/>
                  <a:gd name="connsiteY214" fmla="*/ 450266 h 919885"/>
                  <a:gd name="connsiteX215" fmla="*/ 1380812 w 1838183"/>
                  <a:gd name="connsiteY215" fmla="*/ 441211 h 919885"/>
                  <a:gd name="connsiteX216" fmla="*/ 1382233 w 1838183"/>
                  <a:gd name="connsiteY216" fmla="*/ 422746 h 919885"/>
                  <a:gd name="connsiteX217" fmla="*/ 1382588 w 1838183"/>
                  <a:gd name="connsiteY217" fmla="*/ 418662 h 919885"/>
                  <a:gd name="connsiteX218" fmla="*/ 1837651 w 1838183"/>
                  <a:gd name="connsiteY218" fmla="*/ 9943 h 919885"/>
                  <a:gd name="connsiteX219" fmla="*/ 1838183 w 1838183"/>
                  <a:gd name="connsiteY219" fmla="*/ 9943 h 919885"/>
                  <a:gd name="connsiteX220" fmla="*/ 1838183 w 1838183"/>
                  <a:gd name="connsiteY220" fmla="*/ 6746 h 919885"/>
                  <a:gd name="connsiteX221" fmla="*/ 1838183 w 1838183"/>
                  <a:gd name="connsiteY221" fmla="*/ 1242 h 919885"/>
                  <a:gd name="connsiteX222" fmla="*/ 1838006 w 1838183"/>
                  <a:gd name="connsiteY222" fmla="*/ 1242 h 919885"/>
                  <a:gd name="connsiteX223" fmla="*/ 1831614 w 1838183"/>
                  <a:gd name="connsiteY223" fmla="*/ 1242 h 919885"/>
                  <a:gd name="connsiteX224" fmla="*/ 1830549 w 1838183"/>
                  <a:gd name="connsiteY224" fmla="*/ 1775 h 919885"/>
                  <a:gd name="connsiteX225" fmla="*/ 926815 w 1838183"/>
                  <a:gd name="connsiteY225" fmla="*/ 819393 h 919885"/>
                  <a:gd name="connsiteX226" fmla="*/ 926282 w 1838183"/>
                  <a:gd name="connsiteY226" fmla="*/ 821701 h 919885"/>
                  <a:gd name="connsiteX227" fmla="*/ 923442 w 1838183"/>
                  <a:gd name="connsiteY227" fmla="*/ 835550 h 919885"/>
                  <a:gd name="connsiteX228" fmla="*/ 922554 w 1838183"/>
                  <a:gd name="connsiteY228" fmla="*/ 840166 h 919885"/>
                  <a:gd name="connsiteX229" fmla="*/ 919358 w 1838183"/>
                  <a:gd name="connsiteY229" fmla="*/ 861117 h 919885"/>
                  <a:gd name="connsiteX230" fmla="*/ 918470 w 1838183"/>
                  <a:gd name="connsiteY230" fmla="*/ 868219 h 919885"/>
                  <a:gd name="connsiteX231" fmla="*/ 917582 w 1838183"/>
                  <a:gd name="connsiteY231" fmla="*/ 861472 h 919885"/>
                  <a:gd name="connsiteX232" fmla="*/ 914209 w 1838183"/>
                  <a:gd name="connsiteY232" fmla="*/ 839811 h 919885"/>
                  <a:gd name="connsiteX233" fmla="*/ 913499 w 1838183"/>
                  <a:gd name="connsiteY233" fmla="*/ 835727 h 919885"/>
                  <a:gd name="connsiteX234" fmla="*/ 910480 w 1838183"/>
                  <a:gd name="connsiteY234" fmla="*/ 821701 h 919885"/>
                  <a:gd name="connsiteX235" fmla="*/ 909948 w 1838183"/>
                  <a:gd name="connsiteY235" fmla="*/ 819747 h 919885"/>
                  <a:gd name="connsiteX236" fmla="*/ 629062 w 1838183"/>
                  <a:gd name="connsiteY236" fmla="*/ 492523 h 919885"/>
                  <a:gd name="connsiteX237" fmla="*/ 629062 w 1838183"/>
                  <a:gd name="connsiteY237" fmla="*/ 484178 h 919885"/>
                  <a:gd name="connsiteX238" fmla="*/ 918293 w 1838183"/>
                  <a:gd name="connsiteY238" fmla="*/ 199921 h 919885"/>
                  <a:gd name="connsiteX239" fmla="*/ 1207523 w 1838183"/>
                  <a:gd name="connsiteY239" fmla="*/ 484178 h 919885"/>
                  <a:gd name="connsiteX240" fmla="*/ 1207523 w 1838183"/>
                  <a:gd name="connsiteY240" fmla="*/ 492523 h 919885"/>
                  <a:gd name="connsiteX241" fmla="*/ 926815 w 1838183"/>
                  <a:gd name="connsiteY241" fmla="*/ 819393 h 919885"/>
                  <a:gd name="connsiteX242" fmla="*/ 1214092 w 1838183"/>
                  <a:gd name="connsiteY242" fmla="*/ 489682 h 919885"/>
                  <a:gd name="connsiteX243" fmla="*/ 1214092 w 1838183"/>
                  <a:gd name="connsiteY243" fmla="*/ 483823 h 919885"/>
                  <a:gd name="connsiteX244" fmla="*/ 918470 w 1838183"/>
                  <a:gd name="connsiteY244" fmla="*/ 193174 h 919885"/>
                  <a:gd name="connsiteX245" fmla="*/ 622848 w 1838183"/>
                  <a:gd name="connsiteY245" fmla="*/ 483823 h 919885"/>
                  <a:gd name="connsiteX246" fmla="*/ 622848 w 1838183"/>
                  <a:gd name="connsiteY246" fmla="*/ 489682 h 919885"/>
                  <a:gd name="connsiteX247" fmla="*/ 586273 w 1838183"/>
                  <a:gd name="connsiteY247" fmla="*/ 477609 h 919885"/>
                  <a:gd name="connsiteX248" fmla="*/ 586273 w 1838183"/>
                  <a:gd name="connsiteY248" fmla="*/ 474590 h 919885"/>
                  <a:gd name="connsiteX249" fmla="*/ 685701 w 1838183"/>
                  <a:gd name="connsiteY249" fmla="*/ 243421 h 919885"/>
                  <a:gd name="connsiteX250" fmla="*/ 918470 w 1838183"/>
                  <a:gd name="connsiteY250" fmla="*/ 147899 h 919885"/>
                  <a:gd name="connsiteX251" fmla="*/ 1250668 w 1838183"/>
                  <a:gd name="connsiteY251" fmla="*/ 474590 h 919885"/>
                  <a:gd name="connsiteX252" fmla="*/ 1250668 w 1838183"/>
                  <a:gd name="connsiteY252" fmla="*/ 477609 h 919885"/>
                  <a:gd name="connsiteX253" fmla="*/ 1214092 w 1838183"/>
                  <a:gd name="connsiteY253" fmla="*/ 489682 h 919885"/>
                  <a:gd name="connsiteX254" fmla="*/ 1257059 w 1838183"/>
                  <a:gd name="connsiteY254" fmla="*/ 476011 h 919885"/>
                  <a:gd name="connsiteX255" fmla="*/ 1257059 w 1838183"/>
                  <a:gd name="connsiteY255" fmla="*/ 474768 h 919885"/>
                  <a:gd name="connsiteX256" fmla="*/ 1155678 w 1838183"/>
                  <a:gd name="connsiteY256" fmla="*/ 238982 h 919885"/>
                  <a:gd name="connsiteX257" fmla="*/ 918293 w 1838183"/>
                  <a:gd name="connsiteY257" fmla="*/ 141684 h 919885"/>
                  <a:gd name="connsiteX258" fmla="*/ 680907 w 1838183"/>
                  <a:gd name="connsiteY258" fmla="*/ 238982 h 919885"/>
                  <a:gd name="connsiteX259" fmla="*/ 579526 w 1838183"/>
                  <a:gd name="connsiteY259" fmla="*/ 474768 h 919885"/>
                  <a:gd name="connsiteX260" fmla="*/ 579526 w 1838183"/>
                  <a:gd name="connsiteY260" fmla="*/ 476011 h 919885"/>
                  <a:gd name="connsiteX261" fmla="*/ 545969 w 1838183"/>
                  <a:gd name="connsiteY261" fmla="*/ 468376 h 919885"/>
                  <a:gd name="connsiteX262" fmla="*/ 918115 w 1838183"/>
                  <a:gd name="connsiteY262" fmla="*/ 99427 h 919885"/>
                  <a:gd name="connsiteX263" fmla="*/ 1290262 w 1838183"/>
                  <a:gd name="connsiteY263" fmla="*/ 468376 h 919885"/>
                  <a:gd name="connsiteX264" fmla="*/ 1257059 w 1838183"/>
                  <a:gd name="connsiteY264" fmla="*/ 476011 h 919885"/>
                  <a:gd name="connsiteX265" fmla="*/ 1297008 w 1838183"/>
                  <a:gd name="connsiteY265" fmla="*/ 467134 h 919885"/>
                  <a:gd name="connsiteX266" fmla="*/ 918470 w 1838183"/>
                  <a:gd name="connsiteY266" fmla="*/ 92858 h 919885"/>
                  <a:gd name="connsiteX267" fmla="*/ 539932 w 1838183"/>
                  <a:gd name="connsiteY267" fmla="*/ 467134 h 919885"/>
                  <a:gd name="connsiteX268" fmla="*/ 501581 w 1838183"/>
                  <a:gd name="connsiteY268" fmla="*/ 462162 h 919885"/>
                  <a:gd name="connsiteX269" fmla="*/ 918470 w 1838183"/>
                  <a:gd name="connsiteY269" fmla="*/ 54330 h 919885"/>
                  <a:gd name="connsiteX270" fmla="*/ 1209476 w 1838183"/>
                  <a:gd name="connsiteY270" fmla="*/ 172756 h 919885"/>
                  <a:gd name="connsiteX271" fmla="*/ 1335537 w 1838183"/>
                  <a:gd name="connsiteY271" fmla="*/ 460387 h 919885"/>
                  <a:gd name="connsiteX272" fmla="*/ 1335537 w 1838183"/>
                  <a:gd name="connsiteY272" fmla="*/ 462162 h 919885"/>
                  <a:gd name="connsiteX273" fmla="*/ 1297008 w 1838183"/>
                  <a:gd name="connsiteY273" fmla="*/ 467134 h 919885"/>
                  <a:gd name="connsiteX274" fmla="*/ 1341751 w 1838183"/>
                  <a:gd name="connsiteY274" fmla="*/ 461630 h 919885"/>
                  <a:gd name="connsiteX275" fmla="*/ 1341751 w 1838183"/>
                  <a:gd name="connsiteY275" fmla="*/ 460209 h 919885"/>
                  <a:gd name="connsiteX276" fmla="*/ 1213737 w 1838183"/>
                  <a:gd name="connsiteY276" fmla="*/ 168139 h 919885"/>
                  <a:gd name="connsiteX277" fmla="*/ 918293 w 1838183"/>
                  <a:gd name="connsiteY277" fmla="*/ 47760 h 919885"/>
                  <a:gd name="connsiteX278" fmla="*/ 495011 w 1838183"/>
                  <a:gd name="connsiteY278" fmla="*/ 461630 h 919885"/>
                  <a:gd name="connsiteX279" fmla="*/ 463940 w 1838183"/>
                  <a:gd name="connsiteY279" fmla="*/ 460209 h 919885"/>
                  <a:gd name="connsiteX280" fmla="*/ 463940 w 1838183"/>
                  <a:gd name="connsiteY280" fmla="*/ 456835 h 919885"/>
                  <a:gd name="connsiteX281" fmla="*/ 915097 w 1838183"/>
                  <a:gd name="connsiteY281" fmla="*/ 7812 h 919885"/>
                  <a:gd name="connsiteX282" fmla="*/ 921133 w 1838183"/>
                  <a:gd name="connsiteY282" fmla="*/ 7812 h 919885"/>
                  <a:gd name="connsiteX283" fmla="*/ 1370515 w 1838183"/>
                  <a:gd name="connsiteY283" fmla="*/ 417419 h 919885"/>
                  <a:gd name="connsiteX284" fmla="*/ 1370869 w 1838183"/>
                  <a:gd name="connsiteY284" fmla="*/ 420971 h 919885"/>
                  <a:gd name="connsiteX285" fmla="*/ 1372290 w 1838183"/>
                  <a:gd name="connsiteY285" fmla="*/ 439969 h 919885"/>
                  <a:gd name="connsiteX286" fmla="*/ 1372467 w 1838183"/>
                  <a:gd name="connsiteY286" fmla="*/ 448491 h 919885"/>
                  <a:gd name="connsiteX287" fmla="*/ 1372823 w 1838183"/>
                  <a:gd name="connsiteY287" fmla="*/ 460387 h 919885"/>
                  <a:gd name="connsiteX288" fmla="*/ 1341751 w 1838183"/>
                  <a:gd name="connsiteY288" fmla="*/ 461630 h 91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885">
                    <a:moveTo>
                      <a:pt x="1830549" y="1775"/>
                    </a:moveTo>
                    <a:cubicBezTo>
                      <a:pt x="1820073" y="1775"/>
                      <a:pt x="1809775" y="2308"/>
                      <a:pt x="1799477" y="3196"/>
                    </a:cubicBezTo>
                    <a:lnTo>
                      <a:pt x="1799477" y="1598"/>
                    </a:lnTo>
                    <a:lnTo>
                      <a:pt x="1799477" y="0"/>
                    </a:lnTo>
                    <a:lnTo>
                      <a:pt x="1793085" y="0"/>
                    </a:lnTo>
                    <a:lnTo>
                      <a:pt x="1792907" y="0"/>
                    </a:lnTo>
                    <a:lnTo>
                      <a:pt x="1793085" y="1775"/>
                    </a:lnTo>
                    <a:lnTo>
                      <a:pt x="1793085" y="3551"/>
                    </a:lnTo>
                    <a:cubicBezTo>
                      <a:pt x="1780124" y="4794"/>
                      <a:pt x="1767341" y="6392"/>
                      <a:pt x="1754557" y="8700"/>
                    </a:cubicBezTo>
                    <a:cubicBezTo>
                      <a:pt x="1754557" y="5859"/>
                      <a:pt x="1754379" y="2840"/>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8" y="10830"/>
                      <a:pt x="1708216" y="16334"/>
                    </a:cubicBezTo>
                    <a:lnTo>
                      <a:pt x="1708216" y="19353"/>
                    </a:lnTo>
                    <a:cubicBezTo>
                      <a:pt x="1695788" y="22904"/>
                      <a:pt x="1683714" y="26810"/>
                      <a:pt x="1671818" y="31248"/>
                    </a:cubicBezTo>
                    <a:cubicBezTo>
                      <a:pt x="1671818" y="28763"/>
                      <a:pt x="1671818" y="26455"/>
                      <a:pt x="1671818" y="25390"/>
                    </a:cubicBezTo>
                    <a:cubicBezTo>
                      <a:pt x="1671641" y="16867"/>
                      <a:pt x="1671108" y="8344"/>
                      <a:pt x="1670220" y="0"/>
                    </a:cubicBezTo>
                    <a:lnTo>
                      <a:pt x="1664006" y="0"/>
                    </a:lnTo>
                    <a:lnTo>
                      <a:pt x="1663828" y="0"/>
                    </a:lnTo>
                    <a:cubicBezTo>
                      <a:pt x="1664716" y="8344"/>
                      <a:pt x="1665426" y="16867"/>
                      <a:pt x="1665604" y="25567"/>
                    </a:cubicBezTo>
                    <a:cubicBezTo>
                      <a:pt x="1665604" y="26810"/>
                      <a:pt x="1665604" y="30894"/>
                      <a:pt x="1665604" y="33912"/>
                    </a:cubicBezTo>
                    <a:cubicBezTo>
                      <a:pt x="1525694" y="89308"/>
                      <a:pt x="1418986" y="211284"/>
                      <a:pt x="1384896" y="360959"/>
                    </a:cubicBezTo>
                    <a:lnTo>
                      <a:pt x="1384363" y="363267"/>
                    </a:lnTo>
                    <a:cubicBezTo>
                      <a:pt x="1383298" y="367883"/>
                      <a:pt x="1382410" y="372499"/>
                      <a:pt x="1381523" y="377116"/>
                    </a:cubicBezTo>
                    <a:lnTo>
                      <a:pt x="1380635" y="381732"/>
                    </a:lnTo>
                    <a:cubicBezTo>
                      <a:pt x="1379392" y="388656"/>
                      <a:pt x="1378327" y="395581"/>
                      <a:pt x="1377262" y="402683"/>
                    </a:cubicBezTo>
                    <a:cubicBezTo>
                      <a:pt x="1376906" y="404991"/>
                      <a:pt x="1376551" y="407477"/>
                      <a:pt x="1376373" y="409785"/>
                    </a:cubicBezTo>
                    <a:cubicBezTo>
                      <a:pt x="1376019" y="407477"/>
                      <a:pt x="1375663" y="405346"/>
                      <a:pt x="1375486" y="403038"/>
                    </a:cubicBezTo>
                    <a:cubicBezTo>
                      <a:pt x="1374598" y="395758"/>
                      <a:pt x="1373355" y="388479"/>
                      <a:pt x="1372112" y="381377"/>
                    </a:cubicBezTo>
                    <a:lnTo>
                      <a:pt x="1371402" y="377293"/>
                    </a:lnTo>
                    <a:cubicBezTo>
                      <a:pt x="1370515" y="372499"/>
                      <a:pt x="1369449" y="367883"/>
                      <a:pt x="1368384" y="363267"/>
                    </a:cubicBezTo>
                    <a:lnTo>
                      <a:pt x="1367851" y="361314"/>
                    </a:lnTo>
                    <a:cubicBezTo>
                      <a:pt x="1333761" y="211639"/>
                      <a:pt x="1227053" y="89485"/>
                      <a:pt x="1086966" y="34089"/>
                    </a:cubicBezTo>
                    <a:cubicBezTo>
                      <a:pt x="1086966" y="30894"/>
                      <a:pt x="1086966" y="26987"/>
                      <a:pt x="1086966" y="25744"/>
                    </a:cubicBezTo>
                    <a:cubicBezTo>
                      <a:pt x="1087143" y="17045"/>
                      <a:pt x="1087676" y="8700"/>
                      <a:pt x="1088741" y="177"/>
                    </a:cubicBezTo>
                    <a:lnTo>
                      <a:pt x="1088564" y="177"/>
                    </a:lnTo>
                    <a:lnTo>
                      <a:pt x="1082349" y="177"/>
                    </a:lnTo>
                    <a:cubicBezTo>
                      <a:pt x="1081462" y="8522"/>
                      <a:pt x="1080929" y="17045"/>
                      <a:pt x="1080752" y="25567"/>
                    </a:cubicBezTo>
                    <a:cubicBezTo>
                      <a:pt x="1080752" y="26455"/>
                      <a:pt x="1080752" y="28940"/>
                      <a:pt x="1080752" y="31426"/>
                    </a:cubicBezTo>
                    <a:cubicBezTo>
                      <a:pt x="1068856" y="26987"/>
                      <a:pt x="1056605" y="22904"/>
                      <a:pt x="1044176" y="19353"/>
                    </a:cubicBezTo>
                    <a:lnTo>
                      <a:pt x="1044176" y="16334"/>
                    </a:lnTo>
                    <a:cubicBezTo>
                      <a:pt x="1044354" y="10830"/>
                      <a:pt x="1044531" y="5504"/>
                      <a:pt x="1044886" y="0"/>
                    </a:cubicBezTo>
                    <a:lnTo>
                      <a:pt x="1044709" y="0"/>
                    </a:lnTo>
                    <a:lnTo>
                      <a:pt x="1038317" y="0"/>
                    </a:lnTo>
                    <a:cubicBezTo>
                      <a:pt x="1037962" y="5326"/>
                      <a:pt x="1037784" y="10830"/>
                      <a:pt x="1037607" y="16157"/>
                    </a:cubicBezTo>
                    <a:lnTo>
                      <a:pt x="1037607" y="17400"/>
                    </a:lnTo>
                    <a:cubicBezTo>
                      <a:pt x="1026598" y="14381"/>
                      <a:pt x="1015413" y="11896"/>
                      <a:pt x="1004049" y="9765"/>
                    </a:cubicBezTo>
                    <a:cubicBezTo>
                      <a:pt x="1004049" y="6392"/>
                      <a:pt x="1004227" y="3196"/>
                      <a:pt x="1004405" y="0"/>
                    </a:cubicBezTo>
                    <a:lnTo>
                      <a:pt x="1004405" y="0"/>
                    </a:lnTo>
                    <a:lnTo>
                      <a:pt x="998013" y="0"/>
                    </a:lnTo>
                    <a:cubicBezTo>
                      <a:pt x="997835" y="2840"/>
                      <a:pt x="997658" y="5859"/>
                      <a:pt x="997658" y="8700"/>
                    </a:cubicBezTo>
                    <a:cubicBezTo>
                      <a:pt x="985052" y="6569"/>
                      <a:pt x="972268" y="4794"/>
                      <a:pt x="959307" y="3728"/>
                    </a:cubicBezTo>
                    <a:lnTo>
                      <a:pt x="959484" y="0"/>
                    </a:lnTo>
                    <a:lnTo>
                      <a:pt x="959307" y="0"/>
                    </a:lnTo>
                    <a:lnTo>
                      <a:pt x="952915" y="0"/>
                    </a:lnTo>
                    <a:lnTo>
                      <a:pt x="952737" y="3196"/>
                    </a:lnTo>
                    <a:cubicBezTo>
                      <a:pt x="942440" y="2485"/>
                      <a:pt x="932142" y="1065"/>
                      <a:pt x="921666" y="1065"/>
                    </a:cubicBezTo>
                    <a:lnTo>
                      <a:pt x="921666" y="177"/>
                    </a:lnTo>
                    <a:lnTo>
                      <a:pt x="915097" y="177"/>
                    </a:lnTo>
                    <a:lnTo>
                      <a:pt x="915097" y="1065"/>
                    </a:lnTo>
                    <a:cubicBezTo>
                      <a:pt x="904621" y="1065"/>
                      <a:pt x="894323" y="888"/>
                      <a:pt x="884025" y="1598"/>
                    </a:cubicBezTo>
                    <a:lnTo>
                      <a:pt x="884025" y="177"/>
                    </a:lnTo>
                    <a:lnTo>
                      <a:pt x="877633" y="177"/>
                    </a:lnTo>
                    <a:lnTo>
                      <a:pt x="877633" y="2131"/>
                    </a:lnTo>
                    <a:cubicBezTo>
                      <a:pt x="864672" y="3373"/>
                      <a:pt x="851889" y="4971"/>
                      <a:pt x="839282" y="7279"/>
                    </a:cubicBezTo>
                    <a:cubicBezTo>
                      <a:pt x="839282" y="4971"/>
                      <a:pt x="839105" y="2663"/>
                      <a:pt x="838927" y="177"/>
                    </a:cubicBezTo>
                    <a:lnTo>
                      <a:pt x="832536" y="177"/>
                    </a:lnTo>
                    <a:cubicBezTo>
                      <a:pt x="832536" y="2840"/>
                      <a:pt x="832713" y="5681"/>
                      <a:pt x="832891" y="8344"/>
                    </a:cubicBezTo>
                    <a:cubicBezTo>
                      <a:pt x="821527" y="10475"/>
                      <a:pt x="810342" y="13139"/>
                      <a:pt x="799333" y="15979"/>
                    </a:cubicBezTo>
                    <a:lnTo>
                      <a:pt x="799333" y="14204"/>
                    </a:lnTo>
                    <a:cubicBezTo>
                      <a:pt x="799156" y="9587"/>
                      <a:pt x="798979" y="4794"/>
                      <a:pt x="798801" y="177"/>
                    </a:cubicBezTo>
                    <a:lnTo>
                      <a:pt x="798801" y="177"/>
                    </a:lnTo>
                    <a:lnTo>
                      <a:pt x="792409" y="177"/>
                    </a:lnTo>
                    <a:cubicBezTo>
                      <a:pt x="792764" y="4794"/>
                      <a:pt x="792942" y="9587"/>
                      <a:pt x="793119" y="14381"/>
                    </a:cubicBezTo>
                    <a:lnTo>
                      <a:pt x="793119" y="17755"/>
                    </a:lnTo>
                    <a:cubicBezTo>
                      <a:pt x="780691" y="21306"/>
                      <a:pt x="768617" y="25390"/>
                      <a:pt x="756544" y="29828"/>
                    </a:cubicBezTo>
                    <a:cubicBezTo>
                      <a:pt x="756544" y="27165"/>
                      <a:pt x="756544" y="24501"/>
                      <a:pt x="756544" y="23436"/>
                    </a:cubicBezTo>
                    <a:cubicBezTo>
                      <a:pt x="756366" y="15624"/>
                      <a:pt x="755834" y="7812"/>
                      <a:pt x="755123" y="177"/>
                    </a:cubicBezTo>
                    <a:lnTo>
                      <a:pt x="755123" y="177"/>
                    </a:lnTo>
                    <a:lnTo>
                      <a:pt x="748732" y="177"/>
                    </a:lnTo>
                    <a:cubicBezTo>
                      <a:pt x="749442" y="7812"/>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7" y="4616"/>
                      <a:pt x="122332" y="9232"/>
                      <a:pt x="122332" y="14026"/>
                    </a:cubicBezTo>
                    <a:lnTo>
                      <a:pt x="122332" y="15802"/>
                    </a:lnTo>
                    <a:cubicBezTo>
                      <a:pt x="111324" y="12783"/>
                      <a:pt x="100139" y="10298"/>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522"/>
                    </a:lnTo>
                    <a:cubicBezTo>
                      <a:pt x="251767" y="8522"/>
                      <a:pt x="453997" y="208976"/>
                      <a:pt x="458081" y="456835"/>
                    </a:cubicBezTo>
                    <a:lnTo>
                      <a:pt x="458081" y="460742"/>
                    </a:lnTo>
                    <a:cubicBezTo>
                      <a:pt x="447605" y="460742"/>
                      <a:pt x="437307" y="461274"/>
                      <a:pt x="427009" y="462162"/>
                    </a:cubicBezTo>
                    <a:lnTo>
                      <a:pt x="427009" y="460742"/>
                    </a:lnTo>
                    <a:cubicBezTo>
                      <a:pt x="423814" y="349951"/>
                      <a:pt x="378361" y="246262"/>
                      <a:pt x="298995" y="168672"/>
                    </a:cubicBezTo>
                    <a:cubicBezTo>
                      <a:pt x="219453" y="91083"/>
                      <a:pt x="110969" y="48293"/>
                      <a:pt x="0" y="48293"/>
                    </a:cubicBezTo>
                    <a:lnTo>
                      <a:pt x="0" y="54685"/>
                    </a:lnTo>
                    <a:cubicBezTo>
                      <a:pt x="109371" y="54685"/>
                      <a:pt x="216257" y="96764"/>
                      <a:pt x="294557" y="173111"/>
                    </a:cubicBezTo>
                    <a:cubicBezTo>
                      <a:pt x="372679" y="249457"/>
                      <a:pt x="417422" y="351549"/>
                      <a:pt x="420618" y="460742"/>
                    </a:cubicBezTo>
                    <a:lnTo>
                      <a:pt x="420618" y="462517"/>
                    </a:lnTo>
                    <a:cubicBezTo>
                      <a:pt x="407656" y="463760"/>
                      <a:pt x="394873" y="465358"/>
                      <a:pt x="382267" y="467666"/>
                    </a:cubicBezTo>
                    <a:cubicBezTo>
                      <a:pt x="379426" y="260998"/>
                      <a:pt x="206669" y="93391"/>
                      <a:pt x="177" y="93391"/>
                    </a:cubicBezTo>
                    <a:lnTo>
                      <a:pt x="177" y="99783"/>
                    </a:lnTo>
                    <a:cubicBezTo>
                      <a:pt x="203296" y="99783"/>
                      <a:pt x="373567" y="265259"/>
                      <a:pt x="375875" y="468732"/>
                    </a:cubicBezTo>
                    <a:cubicBezTo>
                      <a:pt x="364512" y="470862"/>
                      <a:pt x="353326" y="473347"/>
                      <a:pt x="342318" y="476366"/>
                    </a:cubicBezTo>
                    <a:lnTo>
                      <a:pt x="342318" y="475123"/>
                    </a:lnTo>
                    <a:cubicBezTo>
                      <a:pt x="340542" y="385816"/>
                      <a:pt x="304677" y="302012"/>
                      <a:pt x="240936" y="239337"/>
                    </a:cubicBezTo>
                    <a:cubicBezTo>
                      <a:pt x="177196" y="176484"/>
                      <a:pt x="89485" y="142040"/>
                      <a:pt x="177" y="142040"/>
                    </a:cubicBezTo>
                    <a:lnTo>
                      <a:pt x="177" y="148431"/>
                    </a:lnTo>
                    <a:cubicBezTo>
                      <a:pt x="179859" y="148431"/>
                      <a:pt x="332375" y="295088"/>
                      <a:pt x="335748" y="475123"/>
                    </a:cubicBezTo>
                    <a:lnTo>
                      <a:pt x="335748" y="478142"/>
                    </a:lnTo>
                    <a:cubicBezTo>
                      <a:pt x="323320" y="481692"/>
                      <a:pt x="311247" y="485598"/>
                      <a:pt x="299173" y="490215"/>
                    </a:cubicBezTo>
                    <a:cubicBezTo>
                      <a:pt x="299173" y="487729"/>
                      <a:pt x="299173" y="485421"/>
                      <a:pt x="299173" y="484356"/>
                    </a:cubicBezTo>
                    <a:cubicBezTo>
                      <a:pt x="295977" y="324029"/>
                      <a:pt x="159973" y="193706"/>
                      <a:pt x="0" y="193706"/>
                    </a:cubicBezTo>
                    <a:lnTo>
                      <a:pt x="0" y="200099"/>
                    </a:lnTo>
                    <a:cubicBezTo>
                      <a:pt x="156422" y="200099"/>
                      <a:pt x="289585" y="327579"/>
                      <a:pt x="292604" y="484356"/>
                    </a:cubicBezTo>
                    <a:cubicBezTo>
                      <a:pt x="292604" y="485598"/>
                      <a:pt x="292604" y="489682"/>
                      <a:pt x="292604" y="492701"/>
                    </a:cubicBezTo>
                    <a:cubicBezTo>
                      <a:pt x="152516" y="548096"/>
                      <a:pt x="45986" y="670073"/>
                      <a:pt x="11896" y="819747"/>
                    </a:cubicBezTo>
                    <a:lnTo>
                      <a:pt x="11363" y="822056"/>
                    </a:lnTo>
                    <a:cubicBezTo>
                      <a:pt x="10298" y="826672"/>
                      <a:pt x="9410" y="831288"/>
                      <a:pt x="8522" y="835905"/>
                    </a:cubicBezTo>
                    <a:lnTo>
                      <a:pt x="7812" y="840521"/>
                    </a:lnTo>
                    <a:cubicBezTo>
                      <a:pt x="6569" y="847445"/>
                      <a:pt x="5504" y="854547"/>
                      <a:pt x="4439" y="861649"/>
                    </a:cubicBezTo>
                    <a:cubicBezTo>
                      <a:pt x="4084" y="863957"/>
                      <a:pt x="3728" y="866265"/>
                      <a:pt x="3551" y="868751"/>
                    </a:cubicBezTo>
                    <a:lnTo>
                      <a:pt x="3551" y="869284"/>
                    </a:lnTo>
                    <a:cubicBezTo>
                      <a:pt x="1598" y="885796"/>
                      <a:pt x="533" y="902663"/>
                      <a:pt x="355" y="919530"/>
                    </a:cubicBezTo>
                    <a:lnTo>
                      <a:pt x="355" y="919530"/>
                    </a:lnTo>
                    <a:lnTo>
                      <a:pt x="6747" y="919530"/>
                    </a:lnTo>
                    <a:lnTo>
                      <a:pt x="6747" y="919530"/>
                    </a:lnTo>
                    <a:cubicBezTo>
                      <a:pt x="6747" y="915624"/>
                      <a:pt x="6924" y="911718"/>
                      <a:pt x="7102" y="907990"/>
                    </a:cubicBezTo>
                    <a:cubicBezTo>
                      <a:pt x="7279" y="904971"/>
                      <a:pt x="7279" y="901953"/>
                      <a:pt x="7457" y="898935"/>
                    </a:cubicBezTo>
                    <a:cubicBezTo>
                      <a:pt x="7812" y="892721"/>
                      <a:pt x="8345" y="886684"/>
                      <a:pt x="8878" y="880470"/>
                    </a:cubicBezTo>
                    <a:lnTo>
                      <a:pt x="9232" y="876386"/>
                    </a:lnTo>
                    <a:cubicBezTo>
                      <a:pt x="32847" y="646991"/>
                      <a:pt x="226555" y="467666"/>
                      <a:pt x="461277" y="467666"/>
                    </a:cubicBezTo>
                    <a:cubicBezTo>
                      <a:pt x="695999" y="467666"/>
                      <a:pt x="889884" y="647169"/>
                      <a:pt x="913321" y="876564"/>
                    </a:cubicBezTo>
                    <a:lnTo>
                      <a:pt x="913676" y="880114"/>
                    </a:lnTo>
                    <a:cubicBezTo>
                      <a:pt x="914209" y="886329"/>
                      <a:pt x="914741" y="892721"/>
                      <a:pt x="915097" y="899112"/>
                    </a:cubicBezTo>
                    <a:cubicBezTo>
                      <a:pt x="915274" y="901953"/>
                      <a:pt x="915274" y="904794"/>
                      <a:pt x="915452" y="907635"/>
                    </a:cubicBezTo>
                    <a:cubicBezTo>
                      <a:pt x="915629" y="911718"/>
                      <a:pt x="915629" y="915624"/>
                      <a:pt x="915807" y="919708"/>
                    </a:cubicBezTo>
                    <a:lnTo>
                      <a:pt x="915807" y="919708"/>
                    </a:lnTo>
                    <a:lnTo>
                      <a:pt x="922376" y="919708"/>
                    </a:lnTo>
                    <a:lnTo>
                      <a:pt x="922376" y="919708"/>
                    </a:lnTo>
                    <a:cubicBezTo>
                      <a:pt x="922376" y="915802"/>
                      <a:pt x="922554" y="911896"/>
                      <a:pt x="922731" y="908167"/>
                    </a:cubicBezTo>
                    <a:cubicBezTo>
                      <a:pt x="922731" y="905149"/>
                      <a:pt x="922909" y="902131"/>
                      <a:pt x="923086" y="899112"/>
                    </a:cubicBezTo>
                    <a:cubicBezTo>
                      <a:pt x="923442" y="892898"/>
                      <a:pt x="923974" y="886861"/>
                      <a:pt x="924507" y="880647"/>
                    </a:cubicBezTo>
                    <a:lnTo>
                      <a:pt x="924862" y="876564"/>
                    </a:lnTo>
                    <a:cubicBezTo>
                      <a:pt x="948476" y="647169"/>
                      <a:pt x="1142184" y="467843"/>
                      <a:pt x="1376906" y="467843"/>
                    </a:cubicBezTo>
                    <a:cubicBezTo>
                      <a:pt x="1611628" y="467843"/>
                      <a:pt x="1805514" y="647347"/>
                      <a:pt x="1828951" y="876741"/>
                    </a:cubicBezTo>
                    <a:lnTo>
                      <a:pt x="1829306" y="880292"/>
                    </a:lnTo>
                    <a:cubicBezTo>
                      <a:pt x="1829838" y="886506"/>
                      <a:pt x="1830371" y="892898"/>
                      <a:pt x="1830726" y="899290"/>
                    </a:cubicBezTo>
                    <a:cubicBezTo>
                      <a:pt x="1830904" y="902131"/>
                      <a:pt x="1830904" y="904971"/>
                      <a:pt x="1831081" y="907812"/>
                    </a:cubicBezTo>
                    <a:cubicBezTo>
                      <a:pt x="1831259" y="911896"/>
                      <a:pt x="1831259" y="915802"/>
                      <a:pt x="1831436" y="919886"/>
                    </a:cubicBezTo>
                    <a:lnTo>
                      <a:pt x="1831436" y="919886"/>
                    </a:lnTo>
                    <a:lnTo>
                      <a:pt x="1837828" y="919886"/>
                    </a:lnTo>
                    <a:cubicBezTo>
                      <a:pt x="1837651" y="902841"/>
                      <a:pt x="1836585" y="886151"/>
                      <a:pt x="1834632" y="869639"/>
                    </a:cubicBezTo>
                    <a:lnTo>
                      <a:pt x="1834632" y="869106"/>
                    </a:lnTo>
                    <a:cubicBezTo>
                      <a:pt x="1834277" y="866798"/>
                      <a:pt x="1833922" y="864668"/>
                      <a:pt x="1833744" y="862359"/>
                    </a:cubicBezTo>
                    <a:cubicBezTo>
                      <a:pt x="1832856" y="855080"/>
                      <a:pt x="1831614" y="847801"/>
                      <a:pt x="1830371" y="840698"/>
                    </a:cubicBezTo>
                    <a:lnTo>
                      <a:pt x="1829661" y="836615"/>
                    </a:lnTo>
                    <a:cubicBezTo>
                      <a:pt x="1828773" y="831821"/>
                      <a:pt x="1827708" y="827205"/>
                      <a:pt x="1826643" y="822588"/>
                    </a:cubicBezTo>
                    <a:lnTo>
                      <a:pt x="1826110" y="820635"/>
                    </a:lnTo>
                    <a:cubicBezTo>
                      <a:pt x="1792020" y="670961"/>
                      <a:pt x="1685312" y="548806"/>
                      <a:pt x="1545224" y="493411"/>
                    </a:cubicBezTo>
                    <a:cubicBezTo>
                      <a:pt x="1545224" y="490393"/>
                      <a:pt x="1545224" y="486487"/>
                      <a:pt x="1545224" y="485066"/>
                    </a:cubicBezTo>
                    <a:cubicBezTo>
                      <a:pt x="1548243" y="328290"/>
                      <a:pt x="1681228" y="200809"/>
                      <a:pt x="1837651" y="200809"/>
                    </a:cubicBezTo>
                    <a:lnTo>
                      <a:pt x="1837651" y="194417"/>
                    </a:lnTo>
                    <a:cubicBezTo>
                      <a:pt x="1677855" y="194417"/>
                      <a:pt x="1542029" y="324738"/>
                      <a:pt x="1538832" y="485066"/>
                    </a:cubicBezTo>
                    <a:cubicBezTo>
                      <a:pt x="1538832" y="485954"/>
                      <a:pt x="1538832" y="488439"/>
                      <a:pt x="1538832" y="490925"/>
                    </a:cubicBezTo>
                    <a:cubicBezTo>
                      <a:pt x="1526937" y="486487"/>
                      <a:pt x="1514686" y="482403"/>
                      <a:pt x="1502257" y="478851"/>
                    </a:cubicBezTo>
                    <a:lnTo>
                      <a:pt x="1502257" y="475833"/>
                    </a:lnTo>
                    <a:cubicBezTo>
                      <a:pt x="1503855" y="388124"/>
                      <a:pt x="1539188" y="306096"/>
                      <a:pt x="1601685" y="244664"/>
                    </a:cubicBezTo>
                    <a:cubicBezTo>
                      <a:pt x="1664183" y="183054"/>
                      <a:pt x="1747455" y="149142"/>
                      <a:pt x="1834987" y="149142"/>
                    </a:cubicBezTo>
                    <a:lnTo>
                      <a:pt x="1837651" y="149142"/>
                    </a:lnTo>
                    <a:lnTo>
                      <a:pt x="1837651" y="142750"/>
                    </a:lnTo>
                    <a:lnTo>
                      <a:pt x="1834987" y="142750"/>
                    </a:lnTo>
                    <a:cubicBezTo>
                      <a:pt x="1745679" y="142750"/>
                      <a:pt x="1660810" y="177372"/>
                      <a:pt x="1597247" y="240047"/>
                    </a:cubicBezTo>
                    <a:cubicBezTo>
                      <a:pt x="1533684" y="302722"/>
                      <a:pt x="1497641" y="386526"/>
                      <a:pt x="1495865" y="475833"/>
                    </a:cubicBezTo>
                    <a:lnTo>
                      <a:pt x="1495865" y="477076"/>
                    </a:lnTo>
                    <a:cubicBezTo>
                      <a:pt x="1484857" y="474058"/>
                      <a:pt x="1473672" y="471572"/>
                      <a:pt x="1462308" y="469441"/>
                    </a:cubicBezTo>
                    <a:cubicBezTo>
                      <a:pt x="1464616" y="265792"/>
                      <a:pt x="1634355" y="100493"/>
                      <a:pt x="1837651" y="100493"/>
                    </a:cubicBezTo>
                    <a:lnTo>
                      <a:pt x="1837651" y="94101"/>
                    </a:lnTo>
                    <a:cubicBezTo>
                      <a:pt x="1631159" y="94101"/>
                      <a:pt x="1458757" y="261708"/>
                      <a:pt x="1455916" y="468376"/>
                    </a:cubicBezTo>
                    <a:cubicBezTo>
                      <a:pt x="1443310" y="466246"/>
                      <a:pt x="1430527" y="464470"/>
                      <a:pt x="1417565" y="463405"/>
                    </a:cubicBezTo>
                    <a:cubicBezTo>
                      <a:pt x="1424667" y="238094"/>
                      <a:pt x="1613759" y="55573"/>
                      <a:pt x="1837651" y="55573"/>
                    </a:cubicBezTo>
                    <a:lnTo>
                      <a:pt x="1837651" y="49181"/>
                    </a:lnTo>
                    <a:cubicBezTo>
                      <a:pt x="1610385" y="49181"/>
                      <a:pt x="1418453" y="234365"/>
                      <a:pt x="1411173" y="463050"/>
                    </a:cubicBezTo>
                    <a:cubicBezTo>
                      <a:pt x="1400876" y="462339"/>
                      <a:pt x="1390578" y="461807"/>
                      <a:pt x="1380102" y="461630"/>
                    </a:cubicBezTo>
                    <a:cubicBezTo>
                      <a:pt x="1380102" y="457901"/>
                      <a:pt x="1380280" y="453995"/>
                      <a:pt x="1380457" y="450266"/>
                    </a:cubicBezTo>
                    <a:cubicBezTo>
                      <a:pt x="1380635" y="447248"/>
                      <a:pt x="1380635" y="444230"/>
                      <a:pt x="1380812" y="441211"/>
                    </a:cubicBezTo>
                    <a:cubicBezTo>
                      <a:pt x="1381168" y="434997"/>
                      <a:pt x="1381700" y="428960"/>
                      <a:pt x="1382233" y="422746"/>
                    </a:cubicBezTo>
                    <a:lnTo>
                      <a:pt x="1382588" y="418662"/>
                    </a:lnTo>
                    <a:cubicBezTo>
                      <a:pt x="1406202" y="189268"/>
                      <a:pt x="1602751" y="9943"/>
                      <a:pt x="1837651" y="9943"/>
                    </a:cubicBezTo>
                    <a:lnTo>
                      <a:pt x="1838183" y="9943"/>
                    </a:lnTo>
                    <a:lnTo>
                      <a:pt x="1838183" y="6746"/>
                    </a:lnTo>
                    <a:cubicBezTo>
                      <a:pt x="1838183" y="4971"/>
                      <a:pt x="1838183" y="3018"/>
                      <a:pt x="1838183" y="1242"/>
                    </a:cubicBezTo>
                    <a:lnTo>
                      <a:pt x="1838006" y="1242"/>
                    </a:lnTo>
                    <a:lnTo>
                      <a:pt x="1831614" y="1242"/>
                    </a:lnTo>
                    <a:lnTo>
                      <a:pt x="1830549" y="1775"/>
                    </a:lnTo>
                    <a:close/>
                    <a:moveTo>
                      <a:pt x="926815" y="819393"/>
                    </a:moveTo>
                    <a:lnTo>
                      <a:pt x="926282" y="821701"/>
                    </a:lnTo>
                    <a:cubicBezTo>
                      <a:pt x="925217" y="826317"/>
                      <a:pt x="924329" y="830933"/>
                      <a:pt x="923442" y="835550"/>
                    </a:cubicBezTo>
                    <a:lnTo>
                      <a:pt x="922554" y="840166"/>
                    </a:lnTo>
                    <a:cubicBezTo>
                      <a:pt x="921311" y="847090"/>
                      <a:pt x="920246" y="854014"/>
                      <a:pt x="919358" y="861117"/>
                    </a:cubicBezTo>
                    <a:cubicBezTo>
                      <a:pt x="919003" y="863425"/>
                      <a:pt x="918648" y="865911"/>
                      <a:pt x="918470" y="868219"/>
                    </a:cubicBezTo>
                    <a:cubicBezTo>
                      <a:pt x="918115" y="865911"/>
                      <a:pt x="917760" y="863780"/>
                      <a:pt x="917582" y="861472"/>
                    </a:cubicBezTo>
                    <a:cubicBezTo>
                      <a:pt x="916695" y="854192"/>
                      <a:pt x="915452" y="846913"/>
                      <a:pt x="914209" y="839811"/>
                    </a:cubicBezTo>
                    <a:lnTo>
                      <a:pt x="913499" y="835727"/>
                    </a:lnTo>
                    <a:cubicBezTo>
                      <a:pt x="912611" y="830933"/>
                      <a:pt x="911546" y="826317"/>
                      <a:pt x="910480" y="821701"/>
                    </a:cubicBezTo>
                    <a:lnTo>
                      <a:pt x="909948" y="819747"/>
                    </a:lnTo>
                    <a:cubicBezTo>
                      <a:pt x="875858" y="670073"/>
                      <a:pt x="769150" y="547919"/>
                      <a:pt x="629062" y="492523"/>
                    </a:cubicBezTo>
                    <a:cubicBezTo>
                      <a:pt x="629062" y="489505"/>
                      <a:pt x="629062" y="485598"/>
                      <a:pt x="629062" y="484178"/>
                    </a:cubicBezTo>
                    <a:cubicBezTo>
                      <a:pt x="632081" y="327401"/>
                      <a:pt x="761870" y="199921"/>
                      <a:pt x="918293" y="199921"/>
                    </a:cubicBezTo>
                    <a:cubicBezTo>
                      <a:pt x="1074715" y="199921"/>
                      <a:pt x="1204504" y="327401"/>
                      <a:pt x="1207523" y="484178"/>
                    </a:cubicBezTo>
                    <a:cubicBezTo>
                      <a:pt x="1207523" y="485421"/>
                      <a:pt x="1207523" y="489505"/>
                      <a:pt x="1207523" y="492523"/>
                    </a:cubicBezTo>
                    <a:cubicBezTo>
                      <a:pt x="1067613" y="547741"/>
                      <a:pt x="960905" y="669718"/>
                      <a:pt x="926815" y="819393"/>
                    </a:cubicBezTo>
                    <a:close/>
                    <a:moveTo>
                      <a:pt x="1214092" y="489682"/>
                    </a:moveTo>
                    <a:cubicBezTo>
                      <a:pt x="1214092" y="487196"/>
                      <a:pt x="1214092" y="484889"/>
                      <a:pt x="1214092" y="483823"/>
                    </a:cubicBezTo>
                    <a:cubicBezTo>
                      <a:pt x="1210896" y="323495"/>
                      <a:pt x="1078266" y="193174"/>
                      <a:pt x="918470" y="193174"/>
                    </a:cubicBezTo>
                    <a:cubicBezTo>
                      <a:pt x="758674" y="193174"/>
                      <a:pt x="626044" y="323495"/>
                      <a:pt x="622848" y="483823"/>
                    </a:cubicBezTo>
                    <a:cubicBezTo>
                      <a:pt x="622848" y="484711"/>
                      <a:pt x="622848" y="487196"/>
                      <a:pt x="622848" y="489682"/>
                    </a:cubicBezTo>
                    <a:cubicBezTo>
                      <a:pt x="610952" y="485244"/>
                      <a:pt x="598701" y="481160"/>
                      <a:pt x="586273" y="477609"/>
                    </a:cubicBezTo>
                    <a:lnTo>
                      <a:pt x="586273" y="474590"/>
                    </a:lnTo>
                    <a:cubicBezTo>
                      <a:pt x="587871" y="386881"/>
                      <a:pt x="623203" y="304853"/>
                      <a:pt x="685701" y="243421"/>
                    </a:cubicBezTo>
                    <a:cubicBezTo>
                      <a:pt x="748199" y="181811"/>
                      <a:pt x="830937" y="147899"/>
                      <a:pt x="918470" y="147899"/>
                    </a:cubicBezTo>
                    <a:cubicBezTo>
                      <a:pt x="1098151" y="147899"/>
                      <a:pt x="1247294" y="294555"/>
                      <a:pt x="1250668" y="474590"/>
                    </a:cubicBezTo>
                    <a:lnTo>
                      <a:pt x="1250668" y="477609"/>
                    </a:lnTo>
                    <a:cubicBezTo>
                      <a:pt x="1238239" y="481337"/>
                      <a:pt x="1225988" y="485244"/>
                      <a:pt x="1214092" y="489682"/>
                    </a:cubicBezTo>
                    <a:close/>
                    <a:moveTo>
                      <a:pt x="1257059" y="476011"/>
                    </a:moveTo>
                    <a:lnTo>
                      <a:pt x="1257059" y="474768"/>
                    </a:lnTo>
                    <a:cubicBezTo>
                      <a:pt x="1255284" y="385461"/>
                      <a:pt x="1219419" y="301657"/>
                      <a:pt x="1155678" y="238982"/>
                    </a:cubicBezTo>
                    <a:cubicBezTo>
                      <a:pt x="1091937" y="176129"/>
                      <a:pt x="1007778" y="141684"/>
                      <a:pt x="918293" y="141684"/>
                    </a:cubicBezTo>
                    <a:cubicBezTo>
                      <a:pt x="828985" y="141684"/>
                      <a:pt x="744648" y="176307"/>
                      <a:pt x="680907" y="238982"/>
                    </a:cubicBezTo>
                    <a:cubicBezTo>
                      <a:pt x="617344" y="301657"/>
                      <a:pt x="581301" y="385461"/>
                      <a:pt x="579526" y="474768"/>
                    </a:cubicBezTo>
                    <a:lnTo>
                      <a:pt x="579526" y="476011"/>
                    </a:lnTo>
                    <a:cubicBezTo>
                      <a:pt x="568517" y="472993"/>
                      <a:pt x="557332" y="470507"/>
                      <a:pt x="545969" y="468376"/>
                    </a:cubicBezTo>
                    <a:cubicBezTo>
                      <a:pt x="548277" y="264726"/>
                      <a:pt x="714819" y="99427"/>
                      <a:pt x="918115" y="99427"/>
                    </a:cubicBezTo>
                    <a:cubicBezTo>
                      <a:pt x="1121411" y="99427"/>
                      <a:pt x="1287953" y="264904"/>
                      <a:pt x="1290262" y="468376"/>
                    </a:cubicBezTo>
                    <a:cubicBezTo>
                      <a:pt x="1279253" y="470507"/>
                      <a:pt x="1268068" y="472993"/>
                      <a:pt x="1257059" y="476011"/>
                    </a:cubicBezTo>
                    <a:close/>
                    <a:moveTo>
                      <a:pt x="1297008" y="467134"/>
                    </a:moveTo>
                    <a:cubicBezTo>
                      <a:pt x="1294168" y="260465"/>
                      <a:pt x="1124784" y="92858"/>
                      <a:pt x="918470" y="92858"/>
                    </a:cubicBezTo>
                    <a:cubicBezTo>
                      <a:pt x="711978" y="92858"/>
                      <a:pt x="542773" y="260465"/>
                      <a:pt x="539932" y="467134"/>
                    </a:cubicBezTo>
                    <a:cubicBezTo>
                      <a:pt x="527326" y="465003"/>
                      <a:pt x="514542" y="463228"/>
                      <a:pt x="501581" y="462162"/>
                    </a:cubicBezTo>
                    <a:cubicBezTo>
                      <a:pt x="508683" y="236851"/>
                      <a:pt x="694579" y="54330"/>
                      <a:pt x="918470" y="54330"/>
                    </a:cubicBezTo>
                    <a:cubicBezTo>
                      <a:pt x="1027841" y="54330"/>
                      <a:pt x="1131176" y="96409"/>
                      <a:pt x="1209476" y="172756"/>
                    </a:cubicBezTo>
                    <a:cubicBezTo>
                      <a:pt x="1287598" y="249102"/>
                      <a:pt x="1332341" y="351194"/>
                      <a:pt x="1335537" y="460387"/>
                    </a:cubicBezTo>
                    <a:lnTo>
                      <a:pt x="1335537" y="462162"/>
                    </a:lnTo>
                    <a:cubicBezTo>
                      <a:pt x="1322398" y="463228"/>
                      <a:pt x="1309615" y="465003"/>
                      <a:pt x="1297008" y="467134"/>
                    </a:cubicBezTo>
                    <a:close/>
                    <a:moveTo>
                      <a:pt x="1341751" y="461630"/>
                    </a:moveTo>
                    <a:lnTo>
                      <a:pt x="1341751" y="460209"/>
                    </a:lnTo>
                    <a:cubicBezTo>
                      <a:pt x="1338555" y="349418"/>
                      <a:pt x="1293102" y="245729"/>
                      <a:pt x="1213737" y="168139"/>
                    </a:cubicBezTo>
                    <a:cubicBezTo>
                      <a:pt x="1134194" y="90550"/>
                      <a:pt x="1029262" y="47760"/>
                      <a:pt x="918293" y="47760"/>
                    </a:cubicBezTo>
                    <a:cubicBezTo>
                      <a:pt x="691028" y="47760"/>
                      <a:pt x="502291" y="232945"/>
                      <a:pt x="495011" y="461630"/>
                    </a:cubicBezTo>
                    <a:cubicBezTo>
                      <a:pt x="484713" y="460919"/>
                      <a:pt x="474416" y="460387"/>
                      <a:pt x="463940" y="460209"/>
                    </a:cubicBezTo>
                    <a:lnTo>
                      <a:pt x="463940" y="456835"/>
                    </a:lnTo>
                    <a:cubicBezTo>
                      <a:pt x="467669" y="209864"/>
                      <a:pt x="668301" y="9587"/>
                      <a:pt x="915097" y="7812"/>
                    </a:cubicBezTo>
                    <a:lnTo>
                      <a:pt x="921133" y="7812"/>
                    </a:lnTo>
                    <a:cubicBezTo>
                      <a:pt x="1155855" y="7812"/>
                      <a:pt x="1346900" y="188025"/>
                      <a:pt x="1370515" y="417419"/>
                    </a:cubicBezTo>
                    <a:lnTo>
                      <a:pt x="1370869" y="420971"/>
                    </a:lnTo>
                    <a:cubicBezTo>
                      <a:pt x="1371402" y="427185"/>
                      <a:pt x="1371935" y="433576"/>
                      <a:pt x="1372290" y="439969"/>
                    </a:cubicBezTo>
                    <a:cubicBezTo>
                      <a:pt x="1372467" y="442809"/>
                      <a:pt x="1372467" y="445650"/>
                      <a:pt x="1372467" y="448491"/>
                    </a:cubicBezTo>
                    <a:cubicBezTo>
                      <a:pt x="1372645" y="452397"/>
                      <a:pt x="1372823" y="456303"/>
                      <a:pt x="1372823" y="460387"/>
                    </a:cubicBezTo>
                    <a:cubicBezTo>
                      <a:pt x="1362347" y="460387"/>
                      <a:pt x="1352049" y="460919"/>
                      <a:pt x="1341751" y="461630"/>
                    </a:cubicBezTo>
                    <a:close/>
                  </a:path>
                </a:pathLst>
              </a:custGeom>
              <a:grpFill/>
              <a:ln w="10769" cap="flat">
                <a:noFill/>
                <a:prstDash val="solid"/>
                <a:miter/>
              </a:ln>
            </p:spPr>
            <p:txBody>
              <a:bodyPr rtlCol="0" anchor="ctr"/>
              <a:lstStyle/>
              <a:p>
                <a:endParaRPr lang="en-US" dirty="0"/>
              </a:p>
            </p:txBody>
          </p:sp>
          <p:sp>
            <p:nvSpPr>
              <p:cNvPr id="1480" name="Freeform: Shape 1479">
                <a:extLst>
                  <a:ext uri="{FF2B5EF4-FFF2-40B4-BE49-F238E27FC236}">
                    <a16:creationId xmlns:a16="http://schemas.microsoft.com/office/drawing/2014/main" id="{BEBBCB80-9006-41F1-9118-D90E86D777B4}"/>
                  </a:ext>
                </a:extLst>
              </p:cNvPr>
              <p:cNvSpPr/>
              <p:nvPr/>
            </p:nvSpPr>
            <p:spPr>
              <a:xfrm>
                <a:off x="3351804" y="6523892"/>
                <a:ext cx="675758" cy="318879"/>
              </a:xfrm>
              <a:custGeom>
                <a:avLst/>
                <a:gdLst>
                  <a:gd name="connsiteX0" fmla="*/ 338057 w 675758"/>
                  <a:gd name="connsiteY0" fmla="*/ 0 h 318879"/>
                  <a:gd name="connsiteX1" fmla="*/ 100671 w 675758"/>
                  <a:gd name="connsiteY1" fmla="*/ 97298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8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8"/>
                    </a:cubicBezTo>
                    <a:cubicBezTo>
                      <a:pt x="40482" y="156599"/>
                      <a:pt x="4971" y="234899"/>
                      <a:pt x="0" y="318879"/>
                    </a:cubicBezTo>
                    <a:lnTo>
                      <a:pt x="6392" y="318879"/>
                    </a:lnTo>
                    <a:lnTo>
                      <a:pt x="6392" y="318879"/>
                    </a:lnTo>
                    <a:cubicBezTo>
                      <a:pt x="11363" y="236674"/>
                      <a:pt x="46163" y="159973"/>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9"/>
                      <a:pt x="635277" y="156599"/>
                      <a:pt x="575087" y="97298"/>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481" name="Freeform: Shape 1480">
                <a:extLst>
                  <a:ext uri="{FF2B5EF4-FFF2-40B4-BE49-F238E27FC236}">
                    <a16:creationId xmlns:a16="http://schemas.microsoft.com/office/drawing/2014/main" id="{A4B7A277-5D7A-4DF7-81E2-7C528DDEE4F5}"/>
                  </a:ext>
                </a:extLst>
              </p:cNvPr>
              <p:cNvSpPr/>
              <p:nvPr/>
            </p:nvSpPr>
            <p:spPr>
              <a:xfrm>
                <a:off x="3395659" y="6575559"/>
                <a:ext cx="588048" cy="267212"/>
              </a:xfrm>
              <a:custGeom>
                <a:avLst/>
                <a:gdLst>
                  <a:gd name="connsiteX0" fmla="*/ 294202 w 588048"/>
                  <a:gd name="connsiteY0" fmla="*/ 0 h 267212"/>
                  <a:gd name="connsiteX1" fmla="*/ 0 w 588048"/>
                  <a:gd name="connsiteY1" fmla="*/ 267212 h 267212"/>
                  <a:gd name="connsiteX2" fmla="*/ 6392 w 588048"/>
                  <a:gd name="connsiteY2" fmla="*/ 267212 h 267212"/>
                  <a:gd name="connsiteX3" fmla="*/ 6392 w 588048"/>
                  <a:gd name="connsiteY3" fmla="*/ 267212 h 267212"/>
                  <a:gd name="connsiteX4" fmla="*/ 294024 w 588048"/>
                  <a:gd name="connsiteY4" fmla="*/ 6392 h 267212"/>
                  <a:gd name="connsiteX5" fmla="*/ 581656 w 588048"/>
                  <a:gd name="connsiteY5" fmla="*/ 267212 h 267212"/>
                  <a:gd name="connsiteX6" fmla="*/ 581656 w 588048"/>
                  <a:gd name="connsiteY6" fmla="*/ 267212 h 267212"/>
                  <a:gd name="connsiteX7" fmla="*/ 588048 w 588048"/>
                  <a:gd name="connsiteY7" fmla="*/ 267212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2"/>
                    </a:cubicBezTo>
                    <a:lnTo>
                      <a:pt x="6392" y="267212"/>
                    </a:lnTo>
                    <a:lnTo>
                      <a:pt x="6392" y="267212"/>
                    </a:lnTo>
                    <a:cubicBezTo>
                      <a:pt x="21306" y="121444"/>
                      <a:pt x="145592" y="6392"/>
                      <a:pt x="294024" y="6392"/>
                    </a:cubicBezTo>
                    <a:cubicBezTo>
                      <a:pt x="442457" y="6392"/>
                      <a:pt x="566920" y="121444"/>
                      <a:pt x="581656" y="267212"/>
                    </a:cubicBezTo>
                    <a:lnTo>
                      <a:pt x="581656" y="267212"/>
                    </a:lnTo>
                    <a:lnTo>
                      <a:pt x="588048" y="267212"/>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482" name="Freeform: Shape 1481">
                <a:extLst>
                  <a:ext uri="{FF2B5EF4-FFF2-40B4-BE49-F238E27FC236}">
                    <a16:creationId xmlns:a16="http://schemas.microsoft.com/office/drawing/2014/main" id="{3FBE4129-B9AF-46C7-90DA-CC38A253B6ED}"/>
                  </a:ext>
                </a:extLst>
              </p:cNvPr>
              <p:cNvSpPr/>
              <p:nvPr/>
            </p:nvSpPr>
            <p:spPr>
              <a:xfrm>
                <a:off x="4311289" y="7494556"/>
                <a:ext cx="588225" cy="267212"/>
              </a:xfrm>
              <a:custGeom>
                <a:avLst/>
                <a:gdLst>
                  <a:gd name="connsiteX0" fmla="*/ 294202 w 588225"/>
                  <a:gd name="connsiteY0" fmla="*/ 0 h 267212"/>
                  <a:gd name="connsiteX1" fmla="*/ 0 w 588225"/>
                  <a:gd name="connsiteY1" fmla="*/ 267213 h 267212"/>
                  <a:gd name="connsiteX2" fmla="*/ 177 w 588225"/>
                  <a:gd name="connsiteY2" fmla="*/ 267213 h 267212"/>
                  <a:gd name="connsiteX3" fmla="*/ 6392 w 588225"/>
                  <a:gd name="connsiteY3" fmla="*/ 267213 h 267212"/>
                  <a:gd name="connsiteX4" fmla="*/ 294202 w 588225"/>
                  <a:gd name="connsiteY4" fmla="*/ 6392 h 267212"/>
                  <a:gd name="connsiteX5" fmla="*/ 581834 w 588225"/>
                  <a:gd name="connsiteY5" fmla="*/ 267213 h 267212"/>
                  <a:gd name="connsiteX6" fmla="*/ 588048 w 588225"/>
                  <a:gd name="connsiteY6" fmla="*/ 267213 h 267212"/>
                  <a:gd name="connsiteX7" fmla="*/ 588226 w 588225"/>
                  <a:gd name="connsiteY7" fmla="*/ 267213 h 267212"/>
                  <a:gd name="connsiteX8" fmla="*/ 294202 w 588225"/>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225" h="267212">
                    <a:moveTo>
                      <a:pt x="294202" y="0"/>
                    </a:moveTo>
                    <a:cubicBezTo>
                      <a:pt x="142218" y="0"/>
                      <a:pt x="14914" y="117893"/>
                      <a:pt x="0" y="267213"/>
                    </a:cubicBezTo>
                    <a:lnTo>
                      <a:pt x="177" y="267213"/>
                    </a:lnTo>
                    <a:lnTo>
                      <a:pt x="6392" y="267213"/>
                    </a:lnTo>
                    <a:cubicBezTo>
                      <a:pt x="21306" y="121445"/>
                      <a:pt x="145592" y="6392"/>
                      <a:pt x="294202" y="6392"/>
                    </a:cubicBezTo>
                    <a:cubicBezTo>
                      <a:pt x="442634" y="6392"/>
                      <a:pt x="567097" y="121445"/>
                      <a:pt x="581834" y="267213"/>
                    </a:cubicBezTo>
                    <a:lnTo>
                      <a:pt x="588048" y="267213"/>
                    </a:lnTo>
                    <a:lnTo>
                      <a:pt x="588226" y="267213"/>
                    </a:lnTo>
                    <a:cubicBezTo>
                      <a:pt x="573489" y="117893"/>
                      <a:pt x="446185" y="0"/>
                      <a:pt x="294202" y="0"/>
                    </a:cubicBezTo>
                    <a:close/>
                  </a:path>
                </a:pathLst>
              </a:custGeom>
              <a:grpFill/>
              <a:ln w="10769" cap="flat">
                <a:noFill/>
                <a:prstDash val="solid"/>
                <a:miter/>
              </a:ln>
            </p:spPr>
            <p:txBody>
              <a:bodyPr rtlCol="0" anchor="ctr"/>
              <a:lstStyle/>
              <a:p>
                <a:endParaRPr lang="en-US" dirty="0"/>
              </a:p>
            </p:txBody>
          </p:sp>
          <p:sp>
            <p:nvSpPr>
              <p:cNvPr id="1483" name="Freeform: Shape 1482">
                <a:extLst>
                  <a:ext uri="{FF2B5EF4-FFF2-40B4-BE49-F238E27FC236}">
                    <a16:creationId xmlns:a16="http://schemas.microsoft.com/office/drawing/2014/main" id="{094C5297-34BE-42FF-8176-67BCBAB93D13}"/>
                  </a:ext>
                </a:extLst>
              </p:cNvPr>
              <p:cNvSpPr/>
              <p:nvPr/>
            </p:nvSpPr>
            <p:spPr>
              <a:xfrm>
                <a:off x="4182209" y="7348966"/>
                <a:ext cx="846917" cy="412803"/>
              </a:xfrm>
              <a:custGeom>
                <a:avLst/>
                <a:gdLst>
                  <a:gd name="connsiteX0" fmla="*/ 846739 w 846917"/>
                  <a:gd name="connsiteY0" fmla="*/ 412449 h 412803"/>
                  <a:gd name="connsiteX1" fmla="*/ 718726 w 846917"/>
                  <a:gd name="connsiteY1" fmla="*/ 120379 h 412803"/>
                  <a:gd name="connsiteX2" fmla="*/ 423281 w 846917"/>
                  <a:gd name="connsiteY2" fmla="*/ 0 h 412803"/>
                  <a:gd name="connsiteX3" fmla="*/ 0 w 846917"/>
                  <a:gd name="connsiteY3" fmla="*/ 412803 h 412803"/>
                  <a:gd name="connsiteX4" fmla="*/ 177 w 846917"/>
                  <a:gd name="connsiteY4" fmla="*/ 412803 h 412803"/>
                  <a:gd name="connsiteX5" fmla="*/ 6569 w 846917"/>
                  <a:gd name="connsiteY5" fmla="*/ 412803 h 412803"/>
                  <a:gd name="connsiteX6" fmla="*/ 423458 w 846917"/>
                  <a:gd name="connsiteY6" fmla="*/ 6569 h 412803"/>
                  <a:gd name="connsiteX7" fmla="*/ 714464 w 846917"/>
                  <a:gd name="connsiteY7" fmla="*/ 125172 h 412803"/>
                  <a:gd name="connsiteX8" fmla="*/ 840526 w 846917"/>
                  <a:gd name="connsiteY8" fmla="*/ 412626 h 412803"/>
                  <a:gd name="connsiteX9" fmla="*/ 840526 w 846917"/>
                  <a:gd name="connsiteY9" fmla="*/ 412803 h 412803"/>
                  <a:gd name="connsiteX10" fmla="*/ 846917 w 846917"/>
                  <a:gd name="connsiteY10" fmla="*/ 412803 h 412803"/>
                  <a:gd name="connsiteX11" fmla="*/ 846917 w 846917"/>
                  <a:gd name="connsiteY11" fmla="*/ 412803 h 412803"/>
                  <a:gd name="connsiteX12" fmla="*/ 846917 w 846917"/>
                  <a:gd name="connsiteY12" fmla="*/ 41244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6917" h="412803">
                    <a:moveTo>
                      <a:pt x="846739" y="412449"/>
                    </a:moveTo>
                    <a:cubicBezTo>
                      <a:pt x="843544" y="301657"/>
                      <a:pt x="798091" y="197968"/>
                      <a:pt x="718726" y="120379"/>
                    </a:cubicBezTo>
                    <a:cubicBezTo>
                      <a:pt x="639183" y="42790"/>
                      <a:pt x="534251" y="0"/>
                      <a:pt x="423281" y="0"/>
                    </a:cubicBezTo>
                    <a:cubicBezTo>
                      <a:pt x="196371" y="0"/>
                      <a:pt x="7990" y="184652"/>
                      <a:pt x="0" y="412803"/>
                    </a:cubicBezTo>
                    <a:lnTo>
                      <a:pt x="177" y="412803"/>
                    </a:lnTo>
                    <a:lnTo>
                      <a:pt x="6569" y="412803"/>
                    </a:lnTo>
                    <a:cubicBezTo>
                      <a:pt x="14559" y="188203"/>
                      <a:pt x="200100" y="6569"/>
                      <a:pt x="423458" y="6569"/>
                    </a:cubicBezTo>
                    <a:cubicBezTo>
                      <a:pt x="532830" y="6569"/>
                      <a:pt x="635987" y="48648"/>
                      <a:pt x="714464" y="125172"/>
                    </a:cubicBezTo>
                    <a:cubicBezTo>
                      <a:pt x="792587" y="201519"/>
                      <a:pt x="837329" y="303610"/>
                      <a:pt x="840526" y="412626"/>
                    </a:cubicBezTo>
                    <a:lnTo>
                      <a:pt x="840526" y="412803"/>
                    </a:lnTo>
                    <a:lnTo>
                      <a:pt x="846917" y="412803"/>
                    </a:lnTo>
                    <a:lnTo>
                      <a:pt x="846917" y="412803"/>
                    </a:lnTo>
                    <a:lnTo>
                      <a:pt x="846917" y="412449"/>
                    </a:lnTo>
                    <a:close/>
                  </a:path>
                </a:pathLst>
              </a:custGeom>
              <a:grpFill/>
              <a:ln w="10769" cap="flat">
                <a:noFill/>
                <a:prstDash val="solid"/>
                <a:miter/>
              </a:ln>
            </p:spPr>
            <p:txBody>
              <a:bodyPr rtlCol="0" anchor="ctr"/>
              <a:lstStyle/>
              <a:p>
                <a:endParaRPr lang="en-US" dirty="0"/>
              </a:p>
            </p:txBody>
          </p:sp>
          <p:sp>
            <p:nvSpPr>
              <p:cNvPr id="1484" name="Freeform: Shape 1483">
                <a:extLst>
                  <a:ext uri="{FF2B5EF4-FFF2-40B4-BE49-F238E27FC236}">
                    <a16:creationId xmlns:a16="http://schemas.microsoft.com/office/drawing/2014/main" id="{0AAC302A-90E2-4B1F-914C-DE7C148BB075}"/>
                  </a:ext>
                </a:extLst>
              </p:cNvPr>
              <p:cNvSpPr/>
              <p:nvPr/>
            </p:nvSpPr>
            <p:spPr>
              <a:xfrm>
                <a:off x="3311500" y="7394064"/>
                <a:ext cx="756721" cy="367705"/>
              </a:xfrm>
              <a:custGeom>
                <a:avLst/>
                <a:gdLst>
                  <a:gd name="connsiteX0" fmla="*/ 378361 w 756721"/>
                  <a:gd name="connsiteY0" fmla="*/ 0 h 367705"/>
                  <a:gd name="connsiteX1" fmla="*/ 0 w 756721"/>
                  <a:gd name="connsiteY1" fmla="*/ 367706 h 367705"/>
                  <a:gd name="connsiteX2" fmla="*/ 6392 w 756721"/>
                  <a:gd name="connsiteY2" fmla="*/ 367706 h 367705"/>
                  <a:gd name="connsiteX3" fmla="*/ 378361 w 756721"/>
                  <a:gd name="connsiteY3" fmla="*/ 6569 h 367705"/>
                  <a:gd name="connsiteX4" fmla="*/ 750330 w 756721"/>
                  <a:gd name="connsiteY4" fmla="*/ 367706 h 367705"/>
                  <a:gd name="connsiteX5" fmla="*/ 756722 w 756721"/>
                  <a:gd name="connsiteY5" fmla="*/ 367706 h 367705"/>
                  <a:gd name="connsiteX6" fmla="*/ 378361 w 756721"/>
                  <a:gd name="connsiteY6"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721" h="367705">
                    <a:moveTo>
                      <a:pt x="378361" y="0"/>
                    </a:moveTo>
                    <a:cubicBezTo>
                      <a:pt x="174000" y="0"/>
                      <a:pt x="6392" y="164056"/>
                      <a:pt x="0" y="367706"/>
                    </a:cubicBezTo>
                    <a:lnTo>
                      <a:pt x="6392" y="367706"/>
                    </a:lnTo>
                    <a:cubicBezTo>
                      <a:pt x="12784" y="167607"/>
                      <a:pt x="177551" y="6569"/>
                      <a:pt x="378361" y="6569"/>
                    </a:cubicBezTo>
                    <a:cubicBezTo>
                      <a:pt x="578993" y="6569"/>
                      <a:pt x="743760" y="167784"/>
                      <a:pt x="750330" y="367706"/>
                    </a:cubicBezTo>
                    <a:lnTo>
                      <a:pt x="756722" y="367706"/>
                    </a:lnTo>
                    <a:cubicBezTo>
                      <a:pt x="750330" y="164234"/>
                      <a:pt x="582544" y="0"/>
                      <a:pt x="378361" y="0"/>
                    </a:cubicBezTo>
                    <a:close/>
                  </a:path>
                </a:pathLst>
              </a:custGeom>
              <a:grpFill/>
              <a:ln w="10769" cap="flat">
                <a:noFill/>
                <a:prstDash val="solid"/>
                <a:miter/>
              </a:ln>
            </p:spPr>
            <p:txBody>
              <a:bodyPr rtlCol="0" anchor="ctr"/>
              <a:lstStyle/>
              <a:p>
                <a:endParaRPr lang="en-US" dirty="0"/>
              </a:p>
            </p:txBody>
          </p:sp>
          <p:sp>
            <p:nvSpPr>
              <p:cNvPr id="1485" name="Freeform: Shape 1484">
                <a:extLst>
                  <a:ext uri="{FF2B5EF4-FFF2-40B4-BE49-F238E27FC236}">
                    <a16:creationId xmlns:a16="http://schemas.microsoft.com/office/drawing/2014/main" id="{0DA27067-72D0-4C20-9B09-1415B3BCF256}"/>
                  </a:ext>
                </a:extLst>
              </p:cNvPr>
              <p:cNvSpPr/>
              <p:nvPr/>
            </p:nvSpPr>
            <p:spPr>
              <a:xfrm>
                <a:off x="4227129" y="7394064"/>
                <a:ext cx="756721" cy="367705"/>
              </a:xfrm>
              <a:custGeom>
                <a:avLst/>
                <a:gdLst>
                  <a:gd name="connsiteX0" fmla="*/ 378361 w 756721"/>
                  <a:gd name="connsiteY0" fmla="*/ 0 h 367705"/>
                  <a:gd name="connsiteX1" fmla="*/ 0 w 756721"/>
                  <a:gd name="connsiteY1" fmla="*/ 367706 h 367705"/>
                  <a:gd name="connsiteX2" fmla="*/ 0 w 756721"/>
                  <a:gd name="connsiteY2" fmla="*/ 367706 h 367705"/>
                  <a:gd name="connsiteX3" fmla="*/ 6392 w 756721"/>
                  <a:gd name="connsiteY3" fmla="*/ 367706 h 367705"/>
                  <a:gd name="connsiteX4" fmla="*/ 378361 w 756721"/>
                  <a:gd name="connsiteY4" fmla="*/ 6569 h 367705"/>
                  <a:gd name="connsiteX5" fmla="*/ 750330 w 756721"/>
                  <a:gd name="connsiteY5" fmla="*/ 367706 h 367705"/>
                  <a:gd name="connsiteX6" fmla="*/ 756722 w 756721"/>
                  <a:gd name="connsiteY6" fmla="*/ 367706 h 367705"/>
                  <a:gd name="connsiteX7" fmla="*/ 756722 w 756721"/>
                  <a:gd name="connsiteY7" fmla="*/ 367706 h 367705"/>
                  <a:gd name="connsiteX8" fmla="*/ 378361 w 756721"/>
                  <a:gd name="connsiteY8" fmla="*/ 0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6721" h="367705">
                    <a:moveTo>
                      <a:pt x="378361" y="0"/>
                    </a:moveTo>
                    <a:cubicBezTo>
                      <a:pt x="174000" y="0"/>
                      <a:pt x="6392" y="164056"/>
                      <a:pt x="0" y="367706"/>
                    </a:cubicBezTo>
                    <a:lnTo>
                      <a:pt x="0" y="367706"/>
                    </a:lnTo>
                    <a:lnTo>
                      <a:pt x="6392" y="367706"/>
                    </a:lnTo>
                    <a:cubicBezTo>
                      <a:pt x="12784" y="167607"/>
                      <a:pt x="177551" y="6569"/>
                      <a:pt x="378361" y="6569"/>
                    </a:cubicBezTo>
                    <a:cubicBezTo>
                      <a:pt x="578993" y="6569"/>
                      <a:pt x="743760" y="167784"/>
                      <a:pt x="750330" y="367706"/>
                    </a:cubicBezTo>
                    <a:lnTo>
                      <a:pt x="756722" y="367706"/>
                    </a:lnTo>
                    <a:lnTo>
                      <a:pt x="756722" y="367706"/>
                    </a:lnTo>
                    <a:cubicBezTo>
                      <a:pt x="750152" y="164234"/>
                      <a:pt x="582367" y="0"/>
                      <a:pt x="378361" y="0"/>
                    </a:cubicBezTo>
                    <a:close/>
                  </a:path>
                </a:pathLst>
              </a:custGeom>
              <a:grpFill/>
              <a:ln w="10769" cap="flat">
                <a:noFill/>
                <a:prstDash val="solid"/>
                <a:miter/>
              </a:ln>
            </p:spPr>
            <p:txBody>
              <a:bodyPr rtlCol="0" anchor="ctr"/>
              <a:lstStyle/>
              <a:p>
                <a:endParaRPr lang="en-US" dirty="0"/>
              </a:p>
            </p:txBody>
          </p:sp>
          <p:sp>
            <p:nvSpPr>
              <p:cNvPr id="1486" name="Freeform: Shape 1485">
                <a:extLst>
                  <a:ext uri="{FF2B5EF4-FFF2-40B4-BE49-F238E27FC236}">
                    <a16:creationId xmlns:a16="http://schemas.microsoft.com/office/drawing/2014/main" id="{D773932B-3C1F-4AB2-A4C5-3A0F3D1D399D}"/>
                  </a:ext>
                </a:extLst>
              </p:cNvPr>
              <p:cNvSpPr/>
              <p:nvPr/>
            </p:nvSpPr>
            <p:spPr>
              <a:xfrm>
                <a:off x="4267256" y="7442890"/>
                <a:ext cx="675758" cy="318879"/>
              </a:xfrm>
              <a:custGeom>
                <a:avLst/>
                <a:gdLst>
                  <a:gd name="connsiteX0" fmla="*/ 575442 w 675758"/>
                  <a:gd name="connsiteY0" fmla="*/ 97297 h 318879"/>
                  <a:gd name="connsiteX1" fmla="*/ 338057 w 675758"/>
                  <a:gd name="connsiteY1" fmla="*/ 0 h 318879"/>
                  <a:gd name="connsiteX2" fmla="*/ 100671 w 675758"/>
                  <a:gd name="connsiteY2" fmla="*/ 97297 h 318879"/>
                  <a:gd name="connsiteX3" fmla="*/ 0 w 675758"/>
                  <a:gd name="connsiteY3" fmla="*/ 318879 h 318879"/>
                  <a:gd name="connsiteX4" fmla="*/ 0 w 675758"/>
                  <a:gd name="connsiteY4" fmla="*/ 318879 h 318879"/>
                  <a:gd name="connsiteX5" fmla="*/ 6392 w 675758"/>
                  <a:gd name="connsiteY5" fmla="*/ 318879 h 318879"/>
                  <a:gd name="connsiteX6" fmla="*/ 105110 w 675758"/>
                  <a:gd name="connsiteY6" fmla="*/ 101913 h 318879"/>
                  <a:gd name="connsiteX7" fmla="*/ 337879 w 675758"/>
                  <a:gd name="connsiteY7" fmla="*/ 6392 h 318879"/>
                  <a:gd name="connsiteX8" fmla="*/ 669367 w 675758"/>
                  <a:gd name="connsiteY8" fmla="*/ 318879 h 318879"/>
                  <a:gd name="connsiteX9" fmla="*/ 675758 w 675758"/>
                  <a:gd name="connsiteY9" fmla="*/ 318879 h 318879"/>
                  <a:gd name="connsiteX10" fmla="*/ 675758 w 675758"/>
                  <a:gd name="connsiteY10" fmla="*/ 318879 h 318879"/>
                  <a:gd name="connsiteX11" fmla="*/ 575442 w 675758"/>
                  <a:gd name="connsiteY11" fmla="*/ 97297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575442" y="97297"/>
                    </a:moveTo>
                    <a:cubicBezTo>
                      <a:pt x="511701" y="34445"/>
                      <a:pt x="427365" y="0"/>
                      <a:pt x="338057" y="0"/>
                    </a:cubicBezTo>
                    <a:cubicBezTo>
                      <a:pt x="248749" y="0"/>
                      <a:pt x="164412" y="34622"/>
                      <a:pt x="100671" y="97297"/>
                    </a:cubicBezTo>
                    <a:cubicBezTo>
                      <a:pt x="40482" y="156599"/>
                      <a:pt x="4971" y="234898"/>
                      <a:pt x="0" y="318879"/>
                    </a:cubicBezTo>
                    <a:lnTo>
                      <a:pt x="0" y="318879"/>
                    </a:lnTo>
                    <a:lnTo>
                      <a:pt x="6392" y="318879"/>
                    </a:lnTo>
                    <a:cubicBezTo>
                      <a:pt x="11363" y="236674"/>
                      <a:pt x="46163" y="159972"/>
                      <a:pt x="105110" y="101913"/>
                    </a:cubicBezTo>
                    <a:cubicBezTo>
                      <a:pt x="167608" y="40304"/>
                      <a:pt x="250347" y="6392"/>
                      <a:pt x="337879" y="6392"/>
                    </a:cubicBezTo>
                    <a:cubicBezTo>
                      <a:pt x="512767" y="6392"/>
                      <a:pt x="658714" y="145236"/>
                      <a:pt x="669367" y="318879"/>
                    </a:cubicBezTo>
                    <a:lnTo>
                      <a:pt x="675758" y="318879"/>
                    </a:lnTo>
                    <a:lnTo>
                      <a:pt x="675758" y="318879"/>
                    </a:lnTo>
                    <a:cubicBezTo>
                      <a:pt x="671142" y="234898"/>
                      <a:pt x="635809" y="156776"/>
                      <a:pt x="575442" y="97297"/>
                    </a:cubicBezTo>
                    <a:close/>
                  </a:path>
                </a:pathLst>
              </a:custGeom>
              <a:grpFill/>
              <a:ln w="10769" cap="flat">
                <a:noFill/>
                <a:prstDash val="solid"/>
                <a:miter/>
              </a:ln>
            </p:spPr>
            <p:txBody>
              <a:bodyPr rtlCol="0" anchor="ctr"/>
              <a:lstStyle/>
              <a:p>
                <a:endParaRPr lang="en-US" dirty="0"/>
              </a:p>
            </p:txBody>
          </p:sp>
          <p:sp>
            <p:nvSpPr>
              <p:cNvPr id="1487" name="Freeform: Shape 1486">
                <a:extLst>
                  <a:ext uri="{FF2B5EF4-FFF2-40B4-BE49-F238E27FC236}">
                    <a16:creationId xmlns:a16="http://schemas.microsoft.com/office/drawing/2014/main" id="{86A8BF31-CCFF-4ECD-9F5E-D50F021049C6}"/>
                  </a:ext>
                </a:extLst>
              </p:cNvPr>
              <p:cNvSpPr/>
              <p:nvPr/>
            </p:nvSpPr>
            <p:spPr>
              <a:xfrm>
                <a:off x="3266580" y="7348966"/>
                <a:ext cx="846739" cy="412803"/>
              </a:xfrm>
              <a:custGeom>
                <a:avLst/>
                <a:gdLst>
                  <a:gd name="connsiteX0" fmla="*/ 718726 w 846739"/>
                  <a:gd name="connsiteY0" fmla="*/ 120379 h 412803"/>
                  <a:gd name="connsiteX1" fmla="*/ 423281 w 846739"/>
                  <a:gd name="connsiteY1" fmla="*/ 0 h 412803"/>
                  <a:gd name="connsiteX2" fmla="*/ 0 w 846739"/>
                  <a:gd name="connsiteY2" fmla="*/ 412803 h 412803"/>
                  <a:gd name="connsiteX3" fmla="*/ 6392 w 846739"/>
                  <a:gd name="connsiteY3" fmla="*/ 412803 h 412803"/>
                  <a:gd name="connsiteX4" fmla="*/ 423281 w 846739"/>
                  <a:gd name="connsiteY4" fmla="*/ 6569 h 412803"/>
                  <a:gd name="connsiteX5" fmla="*/ 714287 w 846739"/>
                  <a:gd name="connsiteY5" fmla="*/ 125172 h 412803"/>
                  <a:gd name="connsiteX6" fmla="*/ 840348 w 846739"/>
                  <a:gd name="connsiteY6" fmla="*/ 412626 h 412803"/>
                  <a:gd name="connsiteX7" fmla="*/ 840348 w 846739"/>
                  <a:gd name="connsiteY7" fmla="*/ 412803 h 412803"/>
                  <a:gd name="connsiteX8" fmla="*/ 846740 w 846739"/>
                  <a:gd name="connsiteY8" fmla="*/ 412803 h 412803"/>
                  <a:gd name="connsiteX9" fmla="*/ 846740 w 846739"/>
                  <a:gd name="connsiteY9" fmla="*/ 412449 h 412803"/>
                  <a:gd name="connsiteX10" fmla="*/ 718726 w 846739"/>
                  <a:gd name="connsiteY10" fmla="*/ 120379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739" h="412803">
                    <a:moveTo>
                      <a:pt x="718726" y="120379"/>
                    </a:moveTo>
                    <a:cubicBezTo>
                      <a:pt x="639183" y="42790"/>
                      <a:pt x="534251" y="0"/>
                      <a:pt x="423281" y="0"/>
                    </a:cubicBezTo>
                    <a:cubicBezTo>
                      <a:pt x="196371" y="0"/>
                      <a:pt x="7990" y="184652"/>
                      <a:pt x="0" y="412803"/>
                    </a:cubicBezTo>
                    <a:lnTo>
                      <a:pt x="6392" y="412803"/>
                    </a:lnTo>
                    <a:cubicBezTo>
                      <a:pt x="14382" y="188203"/>
                      <a:pt x="199922" y="6569"/>
                      <a:pt x="423281" y="6569"/>
                    </a:cubicBezTo>
                    <a:cubicBezTo>
                      <a:pt x="532652" y="6569"/>
                      <a:pt x="635987" y="48648"/>
                      <a:pt x="714287" y="125172"/>
                    </a:cubicBezTo>
                    <a:cubicBezTo>
                      <a:pt x="792409" y="201519"/>
                      <a:pt x="837152" y="303610"/>
                      <a:pt x="840348" y="412626"/>
                    </a:cubicBezTo>
                    <a:lnTo>
                      <a:pt x="840348" y="412803"/>
                    </a:lnTo>
                    <a:lnTo>
                      <a:pt x="846740" y="412803"/>
                    </a:lnTo>
                    <a:lnTo>
                      <a:pt x="846740" y="412449"/>
                    </a:lnTo>
                    <a:cubicBezTo>
                      <a:pt x="843544" y="301657"/>
                      <a:pt x="798091" y="197968"/>
                      <a:pt x="718726" y="120379"/>
                    </a:cubicBezTo>
                    <a:close/>
                  </a:path>
                </a:pathLst>
              </a:custGeom>
              <a:grpFill/>
              <a:ln w="10769" cap="flat">
                <a:noFill/>
                <a:prstDash val="solid"/>
                <a:miter/>
              </a:ln>
            </p:spPr>
            <p:txBody>
              <a:bodyPr rtlCol="0" anchor="ctr"/>
              <a:lstStyle/>
              <a:p>
                <a:endParaRPr lang="en-US" dirty="0"/>
              </a:p>
            </p:txBody>
          </p:sp>
          <p:sp>
            <p:nvSpPr>
              <p:cNvPr id="1488" name="Freeform: Shape 1487">
                <a:extLst>
                  <a:ext uri="{FF2B5EF4-FFF2-40B4-BE49-F238E27FC236}">
                    <a16:creationId xmlns:a16="http://schemas.microsoft.com/office/drawing/2014/main" id="{728D60BC-DEAD-413F-B33C-8D0DC8DA964A}"/>
                  </a:ext>
                </a:extLst>
              </p:cNvPr>
              <p:cNvSpPr/>
              <p:nvPr/>
            </p:nvSpPr>
            <p:spPr>
              <a:xfrm>
                <a:off x="5063216"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489" name="Freeform: Shape 1488">
                <a:extLst>
                  <a:ext uri="{FF2B5EF4-FFF2-40B4-BE49-F238E27FC236}">
                    <a16:creationId xmlns:a16="http://schemas.microsoft.com/office/drawing/2014/main" id="{4EC7A0FB-D77E-4EC7-A3A9-9ADA0C659C23}"/>
                  </a:ext>
                </a:extLst>
              </p:cNvPr>
              <p:cNvSpPr/>
              <p:nvPr/>
            </p:nvSpPr>
            <p:spPr>
              <a:xfrm>
                <a:off x="3229294" y="6842594"/>
                <a:ext cx="1838183" cy="919353"/>
              </a:xfrm>
              <a:custGeom>
                <a:avLst/>
                <a:gdLst>
                  <a:gd name="connsiteX0" fmla="*/ 1830549 w 1838183"/>
                  <a:gd name="connsiteY0" fmla="*/ 1953 h 919353"/>
                  <a:gd name="connsiteX1" fmla="*/ 1799477 w 1838183"/>
                  <a:gd name="connsiteY1" fmla="*/ 3196 h 919353"/>
                  <a:gd name="connsiteX2" fmla="*/ 1799477 w 1838183"/>
                  <a:gd name="connsiteY2" fmla="*/ 1598 h 919353"/>
                  <a:gd name="connsiteX3" fmla="*/ 1799477 w 1838183"/>
                  <a:gd name="connsiteY3" fmla="*/ 0 h 919353"/>
                  <a:gd name="connsiteX4" fmla="*/ 1793085 w 1838183"/>
                  <a:gd name="connsiteY4" fmla="*/ 0 h 919353"/>
                  <a:gd name="connsiteX5" fmla="*/ 1792907 w 1838183"/>
                  <a:gd name="connsiteY5" fmla="*/ 0 h 919353"/>
                  <a:gd name="connsiteX6" fmla="*/ 1793085 w 1838183"/>
                  <a:gd name="connsiteY6" fmla="*/ 1775 h 919353"/>
                  <a:gd name="connsiteX7" fmla="*/ 1793085 w 1838183"/>
                  <a:gd name="connsiteY7" fmla="*/ 3551 h 919353"/>
                  <a:gd name="connsiteX8" fmla="*/ 1754557 w 1838183"/>
                  <a:gd name="connsiteY8" fmla="*/ 8700 h 919353"/>
                  <a:gd name="connsiteX9" fmla="*/ 1754202 w 1838183"/>
                  <a:gd name="connsiteY9" fmla="*/ 0 h 919353"/>
                  <a:gd name="connsiteX10" fmla="*/ 1747810 w 1838183"/>
                  <a:gd name="connsiteY10" fmla="*/ 0 h 919353"/>
                  <a:gd name="connsiteX11" fmla="*/ 1747810 w 1838183"/>
                  <a:gd name="connsiteY11" fmla="*/ 0 h 919353"/>
                  <a:gd name="connsiteX12" fmla="*/ 1748165 w 1838183"/>
                  <a:gd name="connsiteY12" fmla="*/ 9765 h 919353"/>
                  <a:gd name="connsiteX13" fmla="*/ 1714608 w 1838183"/>
                  <a:gd name="connsiteY13" fmla="*/ 17400 h 919353"/>
                  <a:gd name="connsiteX14" fmla="*/ 1714608 w 1838183"/>
                  <a:gd name="connsiteY14" fmla="*/ 16157 h 919353"/>
                  <a:gd name="connsiteX15" fmla="*/ 1713898 w 1838183"/>
                  <a:gd name="connsiteY15" fmla="*/ 0 h 919353"/>
                  <a:gd name="connsiteX16" fmla="*/ 1707506 w 1838183"/>
                  <a:gd name="connsiteY16" fmla="*/ 0 h 919353"/>
                  <a:gd name="connsiteX17" fmla="*/ 1707506 w 1838183"/>
                  <a:gd name="connsiteY17" fmla="*/ 0 h 919353"/>
                  <a:gd name="connsiteX18" fmla="*/ 1708216 w 1838183"/>
                  <a:gd name="connsiteY18" fmla="*/ 16334 h 919353"/>
                  <a:gd name="connsiteX19" fmla="*/ 1708216 w 1838183"/>
                  <a:gd name="connsiteY19" fmla="*/ 19353 h 919353"/>
                  <a:gd name="connsiteX20" fmla="*/ 1671818 w 1838183"/>
                  <a:gd name="connsiteY20" fmla="*/ 31426 h 919353"/>
                  <a:gd name="connsiteX21" fmla="*/ 1671818 w 1838183"/>
                  <a:gd name="connsiteY21" fmla="*/ 25567 h 919353"/>
                  <a:gd name="connsiteX22" fmla="*/ 1670220 w 1838183"/>
                  <a:gd name="connsiteY22" fmla="*/ 177 h 919353"/>
                  <a:gd name="connsiteX23" fmla="*/ 1664006 w 1838183"/>
                  <a:gd name="connsiteY23" fmla="*/ 177 h 919353"/>
                  <a:gd name="connsiteX24" fmla="*/ 1663828 w 1838183"/>
                  <a:gd name="connsiteY24" fmla="*/ 177 h 919353"/>
                  <a:gd name="connsiteX25" fmla="*/ 1665604 w 1838183"/>
                  <a:gd name="connsiteY25" fmla="*/ 25744 h 919353"/>
                  <a:gd name="connsiteX26" fmla="*/ 1665604 w 1838183"/>
                  <a:gd name="connsiteY26" fmla="*/ 34089 h 919353"/>
                  <a:gd name="connsiteX27" fmla="*/ 1384896 w 1838183"/>
                  <a:gd name="connsiteY27" fmla="*/ 361136 h 919353"/>
                  <a:gd name="connsiteX28" fmla="*/ 1384363 w 1838183"/>
                  <a:gd name="connsiteY28" fmla="*/ 363444 h 919353"/>
                  <a:gd name="connsiteX29" fmla="*/ 1381523 w 1838183"/>
                  <a:gd name="connsiteY29" fmla="*/ 377293 h 919353"/>
                  <a:gd name="connsiteX30" fmla="*/ 1380635 w 1838183"/>
                  <a:gd name="connsiteY30" fmla="*/ 381909 h 919353"/>
                  <a:gd name="connsiteX31" fmla="*/ 1377262 w 1838183"/>
                  <a:gd name="connsiteY31" fmla="*/ 402860 h 919353"/>
                  <a:gd name="connsiteX32" fmla="*/ 1376373 w 1838183"/>
                  <a:gd name="connsiteY32" fmla="*/ 409963 h 919353"/>
                  <a:gd name="connsiteX33" fmla="*/ 1375486 w 1838183"/>
                  <a:gd name="connsiteY33" fmla="*/ 403216 h 919353"/>
                  <a:gd name="connsiteX34" fmla="*/ 1372112 w 1838183"/>
                  <a:gd name="connsiteY34" fmla="*/ 381554 h 919353"/>
                  <a:gd name="connsiteX35" fmla="*/ 1371402 w 1838183"/>
                  <a:gd name="connsiteY35" fmla="*/ 377471 h 919353"/>
                  <a:gd name="connsiteX36" fmla="*/ 1368384 w 1838183"/>
                  <a:gd name="connsiteY36" fmla="*/ 363444 h 919353"/>
                  <a:gd name="connsiteX37" fmla="*/ 1367851 w 1838183"/>
                  <a:gd name="connsiteY37" fmla="*/ 361491 h 919353"/>
                  <a:gd name="connsiteX38" fmla="*/ 1086966 w 1838183"/>
                  <a:gd name="connsiteY38" fmla="*/ 34267 h 919353"/>
                  <a:gd name="connsiteX39" fmla="*/ 1086966 w 1838183"/>
                  <a:gd name="connsiteY39" fmla="*/ 25922 h 919353"/>
                  <a:gd name="connsiteX40" fmla="*/ 1088741 w 1838183"/>
                  <a:gd name="connsiteY40" fmla="*/ 355 h 919353"/>
                  <a:gd name="connsiteX41" fmla="*/ 1088564 w 1838183"/>
                  <a:gd name="connsiteY41" fmla="*/ 355 h 919353"/>
                  <a:gd name="connsiteX42" fmla="*/ 1082349 w 1838183"/>
                  <a:gd name="connsiteY42" fmla="*/ 355 h 919353"/>
                  <a:gd name="connsiteX43" fmla="*/ 1080752 w 1838183"/>
                  <a:gd name="connsiteY43" fmla="*/ 25744 h 919353"/>
                  <a:gd name="connsiteX44" fmla="*/ 1080752 w 1838183"/>
                  <a:gd name="connsiteY44" fmla="*/ 31604 h 919353"/>
                  <a:gd name="connsiteX45" fmla="*/ 1044176 w 1838183"/>
                  <a:gd name="connsiteY45" fmla="*/ 19530 h 919353"/>
                  <a:gd name="connsiteX46" fmla="*/ 1044176 w 1838183"/>
                  <a:gd name="connsiteY46" fmla="*/ 16512 h 919353"/>
                  <a:gd name="connsiteX47" fmla="*/ 1044886 w 1838183"/>
                  <a:gd name="connsiteY47" fmla="*/ 177 h 919353"/>
                  <a:gd name="connsiteX48" fmla="*/ 1044709 w 1838183"/>
                  <a:gd name="connsiteY48" fmla="*/ 177 h 919353"/>
                  <a:gd name="connsiteX49" fmla="*/ 1038317 w 1838183"/>
                  <a:gd name="connsiteY49" fmla="*/ 177 h 919353"/>
                  <a:gd name="connsiteX50" fmla="*/ 1037607 w 1838183"/>
                  <a:gd name="connsiteY50" fmla="*/ 16334 h 919353"/>
                  <a:gd name="connsiteX51" fmla="*/ 1037607 w 1838183"/>
                  <a:gd name="connsiteY51" fmla="*/ 17577 h 919353"/>
                  <a:gd name="connsiteX52" fmla="*/ 1004049 w 1838183"/>
                  <a:gd name="connsiteY52" fmla="*/ 9943 h 919353"/>
                  <a:gd name="connsiteX53" fmla="*/ 1004405 w 1838183"/>
                  <a:gd name="connsiteY53" fmla="*/ 177 h 919353"/>
                  <a:gd name="connsiteX54" fmla="*/ 1004405 w 1838183"/>
                  <a:gd name="connsiteY54" fmla="*/ 177 h 919353"/>
                  <a:gd name="connsiteX55" fmla="*/ 998013 w 1838183"/>
                  <a:gd name="connsiteY55" fmla="*/ 177 h 919353"/>
                  <a:gd name="connsiteX56" fmla="*/ 997658 w 1838183"/>
                  <a:gd name="connsiteY56" fmla="*/ 8877 h 919353"/>
                  <a:gd name="connsiteX57" fmla="*/ 959307 w 1838183"/>
                  <a:gd name="connsiteY57" fmla="*/ 3906 h 919353"/>
                  <a:gd name="connsiteX58" fmla="*/ 959484 w 1838183"/>
                  <a:gd name="connsiteY58" fmla="*/ 177 h 919353"/>
                  <a:gd name="connsiteX59" fmla="*/ 959307 w 1838183"/>
                  <a:gd name="connsiteY59" fmla="*/ 177 h 919353"/>
                  <a:gd name="connsiteX60" fmla="*/ 952915 w 1838183"/>
                  <a:gd name="connsiteY60" fmla="*/ 177 h 919353"/>
                  <a:gd name="connsiteX61" fmla="*/ 952737 w 1838183"/>
                  <a:gd name="connsiteY61" fmla="*/ 3373 h 919353"/>
                  <a:gd name="connsiteX62" fmla="*/ 921666 w 1838183"/>
                  <a:gd name="connsiteY62" fmla="*/ 1242 h 919353"/>
                  <a:gd name="connsiteX63" fmla="*/ 921666 w 1838183"/>
                  <a:gd name="connsiteY63" fmla="*/ 355 h 919353"/>
                  <a:gd name="connsiteX64" fmla="*/ 915097 w 1838183"/>
                  <a:gd name="connsiteY64" fmla="*/ 355 h 919353"/>
                  <a:gd name="connsiteX65" fmla="*/ 915097 w 1838183"/>
                  <a:gd name="connsiteY65" fmla="*/ 1242 h 919353"/>
                  <a:gd name="connsiteX66" fmla="*/ 884025 w 1838183"/>
                  <a:gd name="connsiteY66" fmla="*/ 1775 h 919353"/>
                  <a:gd name="connsiteX67" fmla="*/ 884025 w 1838183"/>
                  <a:gd name="connsiteY67" fmla="*/ 177 h 919353"/>
                  <a:gd name="connsiteX68" fmla="*/ 877633 w 1838183"/>
                  <a:gd name="connsiteY68" fmla="*/ 177 h 919353"/>
                  <a:gd name="connsiteX69" fmla="*/ 877633 w 1838183"/>
                  <a:gd name="connsiteY69" fmla="*/ 2131 h 919353"/>
                  <a:gd name="connsiteX70" fmla="*/ 839282 w 1838183"/>
                  <a:gd name="connsiteY70" fmla="*/ 7102 h 919353"/>
                  <a:gd name="connsiteX71" fmla="*/ 838927 w 1838183"/>
                  <a:gd name="connsiteY71" fmla="*/ 0 h 919353"/>
                  <a:gd name="connsiteX72" fmla="*/ 832536 w 1838183"/>
                  <a:gd name="connsiteY72" fmla="*/ 0 h 919353"/>
                  <a:gd name="connsiteX73" fmla="*/ 832891 w 1838183"/>
                  <a:gd name="connsiteY73" fmla="*/ 8167 h 919353"/>
                  <a:gd name="connsiteX74" fmla="*/ 799333 w 1838183"/>
                  <a:gd name="connsiteY74" fmla="*/ 15802 h 919353"/>
                  <a:gd name="connsiteX75" fmla="*/ 799333 w 1838183"/>
                  <a:gd name="connsiteY75" fmla="*/ 14026 h 919353"/>
                  <a:gd name="connsiteX76" fmla="*/ 798801 w 1838183"/>
                  <a:gd name="connsiteY76" fmla="*/ 0 h 919353"/>
                  <a:gd name="connsiteX77" fmla="*/ 798801 w 1838183"/>
                  <a:gd name="connsiteY77" fmla="*/ 0 h 919353"/>
                  <a:gd name="connsiteX78" fmla="*/ 792409 w 1838183"/>
                  <a:gd name="connsiteY78" fmla="*/ 0 h 919353"/>
                  <a:gd name="connsiteX79" fmla="*/ 793119 w 1838183"/>
                  <a:gd name="connsiteY79" fmla="*/ 14204 h 919353"/>
                  <a:gd name="connsiteX80" fmla="*/ 793119 w 1838183"/>
                  <a:gd name="connsiteY80" fmla="*/ 17755 h 919353"/>
                  <a:gd name="connsiteX81" fmla="*/ 756544 w 1838183"/>
                  <a:gd name="connsiteY81" fmla="*/ 29828 h 919353"/>
                  <a:gd name="connsiteX82" fmla="*/ 756544 w 1838183"/>
                  <a:gd name="connsiteY82" fmla="*/ 23436 h 919353"/>
                  <a:gd name="connsiteX83" fmla="*/ 755123 w 1838183"/>
                  <a:gd name="connsiteY83" fmla="*/ 177 h 919353"/>
                  <a:gd name="connsiteX84" fmla="*/ 755123 w 1838183"/>
                  <a:gd name="connsiteY84" fmla="*/ 177 h 919353"/>
                  <a:gd name="connsiteX85" fmla="*/ 748732 w 1838183"/>
                  <a:gd name="connsiteY85" fmla="*/ 177 h 919353"/>
                  <a:gd name="connsiteX86" fmla="*/ 750152 w 1838183"/>
                  <a:gd name="connsiteY86" fmla="*/ 23614 h 919353"/>
                  <a:gd name="connsiteX87" fmla="*/ 750152 w 1838183"/>
                  <a:gd name="connsiteY87" fmla="*/ 32314 h 919353"/>
                  <a:gd name="connsiteX88" fmla="*/ 460922 w 1838183"/>
                  <a:gd name="connsiteY88" fmla="*/ 407832 h 919353"/>
                  <a:gd name="connsiteX89" fmla="*/ 171692 w 1838183"/>
                  <a:gd name="connsiteY89" fmla="*/ 32314 h 919353"/>
                  <a:gd name="connsiteX90" fmla="*/ 171692 w 1838183"/>
                  <a:gd name="connsiteY90" fmla="*/ 23614 h 919353"/>
                  <a:gd name="connsiteX91" fmla="*/ 173112 w 1838183"/>
                  <a:gd name="connsiteY91" fmla="*/ 177 h 919353"/>
                  <a:gd name="connsiteX92" fmla="*/ 166720 w 1838183"/>
                  <a:gd name="connsiteY92" fmla="*/ 177 h 919353"/>
                  <a:gd name="connsiteX93" fmla="*/ 166720 w 1838183"/>
                  <a:gd name="connsiteY93" fmla="*/ 177 h 919353"/>
                  <a:gd name="connsiteX94" fmla="*/ 165300 w 1838183"/>
                  <a:gd name="connsiteY94" fmla="*/ 23436 h 919353"/>
                  <a:gd name="connsiteX95" fmla="*/ 165300 w 1838183"/>
                  <a:gd name="connsiteY95" fmla="*/ 29828 h 919353"/>
                  <a:gd name="connsiteX96" fmla="*/ 128724 w 1838183"/>
                  <a:gd name="connsiteY96" fmla="*/ 17755 h 919353"/>
                  <a:gd name="connsiteX97" fmla="*/ 128724 w 1838183"/>
                  <a:gd name="connsiteY97" fmla="*/ 14204 h 919353"/>
                  <a:gd name="connsiteX98" fmla="*/ 129257 w 1838183"/>
                  <a:gd name="connsiteY98" fmla="*/ 0 h 919353"/>
                  <a:gd name="connsiteX99" fmla="*/ 122865 w 1838183"/>
                  <a:gd name="connsiteY99" fmla="*/ 0 h 919353"/>
                  <a:gd name="connsiteX100" fmla="*/ 122865 w 1838183"/>
                  <a:gd name="connsiteY100" fmla="*/ 0 h 919353"/>
                  <a:gd name="connsiteX101" fmla="*/ 122332 w 1838183"/>
                  <a:gd name="connsiteY101" fmla="*/ 14026 h 919353"/>
                  <a:gd name="connsiteX102" fmla="*/ 122332 w 1838183"/>
                  <a:gd name="connsiteY102" fmla="*/ 15802 h 919353"/>
                  <a:gd name="connsiteX103" fmla="*/ 88775 w 1838183"/>
                  <a:gd name="connsiteY103" fmla="*/ 8167 h 919353"/>
                  <a:gd name="connsiteX104" fmla="*/ 89130 w 1838183"/>
                  <a:gd name="connsiteY104" fmla="*/ 0 h 919353"/>
                  <a:gd name="connsiteX105" fmla="*/ 82738 w 1838183"/>
                  <a:gd name="connsiteY105" fmla="*/ 0 h 919353"/>
                  <a:gd name="connsiteX106" fmla="*/ 82738 w 1838183"/>
                  <a:gd name="connsiteY106" fmla="*/ 0 h 919353"/>
                  <a:gd name="connsiteX107" fmla="*/ 82561 w 1838183"/>
                  <a:gd name="connsiteY107" fmla="*/ 7102 h 919353"/>
                  <a:gd name="connsiteX108" fmla="*/ 44210 w 1838183"/>
                  <a:gd name="connsiteY108" fmla="*/ 2131 h 919353"/>
                  <a:gd name="connsiteX109" fmla="*/ 44388 w 1838183"/>
                  <a:gd name="connsiteY109" fmla="*/ 177 h 919353"/>
                  <a:gd name="connsiteX110" fmla="*/ 37996 w 1838183"/>
                  <a:gd name="connsiteY110" fmla="*/ 177 h 919353"/>
                  <a:gd name="connsiteX111" fmla="*/ 37996 w 1838183"/>
                  <a:gd name="connsiteY111" fmla="*/ 177 h 919353"/>
                  <a:gd name="connsiteX112" fmla="*/ 37996 w 1838183"/>
                  <a:gd name="connsiteY112" fmla="*/ 1775 h 919353"/>
                  <a:gd name="connsiteX113" fmla="*/ 6924 w 1838183"/>
                  <a:gd name="connsiteY113" fmla="*/ 355 h 919353"/>
                  <a:gd name="connsiteX114" fmla="*/ 6924 w 1838183"/>
                  <a:gd name="connsiteY114" fmla="*/ 177 h 919353"/>
                  <a:gd name="connsiteX115" fmla="*/ 533 w 1838183"/>
                  <a:gd name="connsiteY115" fmla="*/ 177 h 919353"/>
                  <a:gd name="connsiteX116" fmla="*/ 533 w 1838183"/>
                  <a:gd name="connsiteY116" fmla="*/ 3551 h 919353"/>
                  <a:gd name="connsiteX117" fmla="*/ 533 w 1838183"/>
                  <a:gd name="connsiteY117" fmla="*/ 8522 h 919353"/>
                  <a:gd name="connsiteX118" fmla="*/ 3728 w 1838183"/>
                  <a:gd name="connsiteY118" fmla="*/ 8344 h 919353"/>
                  <a:gd name="connsiteX119" fmla="*/ 458081 w 1838183"/>
                  <a:gd name="connsiteY119" fmla="*/ 456658 h 919353"/>
                  <a:gd name="connsiteX120" fmla="*/ 458081 w 1838183"/>
                  <a:gd name="connsiteY120" fmla="*/ 460564 h 919353"/>
                  <a:gd name="connsiteX121" fmla="*/ 427009 w 1838183"/>
                  <a:gd name="connsiteY121" fmla="*/ 461985 h 919353"/>
                  <a:gd name="connsiteX122" fmla="*/ 427009 w 1838183"/>
                  <a:gd name="connsiteY122" fmla="*/ 460387 h 919353"/>
                  <a:gd name="connsiteX123" fmla="*/ 298995 w 1838183"/>
                  <a:gd name="connsiteY123" fmla="*/ 168317 h 919353"/>
                  <a:gd name="connsiteX124" fmla="*/ 0 w 1838183"/>
                  <a:gd name="connsiteY124" fmla="*/ 47938 h 919353"/>
                  <a:gd name="connsiteX125" fmla="*/ 0 w 1838183"/>
                  <a:gd name="connsiteY125" fmla="*/ 54330 h 919353"/>
                  <a:gd name="connsiteX126" fmla="*/ 294557 w 1838183"/>
                  <a:gd name="connsiteY126" fmla="*/ 172933 h 919353"/>
                  <a:gd name="connsiteX127" fmla="*/ 420618 w 1838183"/>
                  <a:gd name="connsiteY127" fmla="*/ 460387 h 919353"/>
                  <a:gd name="connsiteX128" fmla="*/ 420618 w 1838183"/>
                  <a:gd name="connsiteY128" fmla="*/ 462162 h 919353"/>
                  <a:gd name="connsiteX129" fmla="*/ 382267 w 1838183"/>
                  <a:gd name="connsiteY129" fmla="*/ 467134 h 919353"/>
                  <a:gd name="connsiteX130" fmla="*/ 177 w 1838183"/>
                  <a:gd name="connsiteY130" fmla="*/ 92858 h 919353"/>
                  <a:gd name="connsiteX131" fmla="*/ 177 w 1838183"/>
                  <a:gd name="connsiteY131" fmla="*/ 99250 h 919353"/>
                  <a:gd name="connsiteX132" fmla="*/ 375875 w 1838183"/>
                  <a:gd name="connsiteY132" fmla="*/ 468199 h 919353"/>
                  <a:gd name="connsiteX133" fmla="*/ 342318 w 1838183"/>
                  <a:gd name="connsiteY133" fmla="*/ 475833 h 919353"/>
                  <a:gd name="connsiteX134" fmla="*/ 342318 w 1838183"/>
                  <a:gd name="connsiteY134" fmla="*/ 474590 h 919353"/>
                  <a:gd name="connsiteX135" fmla="*/ 240936 w 1838183"/>
                  <a:gd name="connsiteY135" fmla="*/ 238804 h 919353"/>
                  <a:gd name="connsiteX136" fmla="*/ 177 w 1838183"/>
                  <a:gd name="connsiteY136" fmla="*/ 141507 h 919353"/>
                  <a:gd name="connsiteX137" fmla="*/ 177 w 1838183"/>
                  <a:gd name="connsiteY137" fmla="*/ 147899 h 919353"/>
                  <a:gd name="connsiteX138" fmla="*/ 335748 w 1838183"/>
                  <a:gd name="connsiteY138" fmla="*/ 474590 h 919353"/>
                  <a:gd name="connsiteX139" fmla="*/ 335748 w 1838183"/>
                  <a:gd name="connsiteY139" fmla="*/ 477609 h 919353"/>
                  <a:gd name="connsiteX140" fmla="*/ 299173 w 1838183"/>
                  <a:gd name="connsiteY140" fmla="*/ 489682 h 919353"/>
                  <a:gd name="connsiteX141" fmla="*/ 299173 w 1838183"/>
                  <a:gd name="connsiteY141" fmla="*/ 483823 h 919353"/>
                  <a:gd name="connsiteX142" fmla="*/ 0 w 1838183"/>
                  <a:gd name="connsiteY142" fmla="*/ 193174 h 919353"/>
                  <a:gd name="connsiteX143" fmla="*/ 0 w 1838183"/>
                  <a:gd name="connsiteY143" fmla="*/ 199566 h 919353"/>
                  <a:gd name="connsiteX144" fmla="*/ 292604 w 1838183"/>
                  <a:gd name="connsiteY144" fmla="*/ 483823 h 919353"/>
                  <a:gd name="connsiteX145" fmla="*/ 292604 w 1838183"/>
                  <a:gd name="connsiteY145" fmla="*/ 492168 h 919353"/>
                  <a:gd name="connsiteX146" fmla="*/ 11896 w 1838183"/>
                  <a:gd name="connsiteY146" fmla="*/ 819215 h 919353"/>
                  <a:gd name="connsiteX147" fmla="*/ 11363 w 1838183"/>
                  <a:gd name="connsiteY147" fmla="*/ 821523 h 919353"/>
                  <a:gd name="connsiteX148" fmla="*/ 8522 w 1838183"/>
                  <a:gd name="connsiteY148" fmla="*/ 835372 h 919353"/>
                  <a:gd name="connsiteX149" fmla="*/ 7812 w 1838183"/>
                  <a:gd name="connsiteY149" fmla="*/ 839988 h 919353"/>
                  <a:gd name="connsiteX150" fmla="*/ 4439 w 1838183"/>
                  <a:gd name="connsiteY150" fmla="*/ 861117 h 919353"/>
                  <a:gd name="connsiteX151" fmla="*/ 3551 w 1838183"/>
                  <a:gd name="connsiteY151" fmla="*/ 868219 h 919353"/>
                  <a:gd name="connsiteX152" fmla="*/ 3551 w 1838183"/>
                  <a:gd name="connsiteY152" fmla="*/ 868751 h 919353"/>
                  <a:gd name="connsiteX153" fmla="*/ 355 w 1838183"/>
                  <a:gd name="connsiteY153" fmla="*/ 918998 h 919353"/>
                  <a:gd name="connsiteX154" fmla="*/ 355 w 1838183"/>
                  <a:gd name="connsiteY154" fmla="*/ 918998 h 919353"/>
                  <a:gd name="connsiteX155" fmla="*/ 6747 w 1838183"/>
                  <a:gd name="connsiteY155" fmla="*/ 918998 h 919353"/>
                  <a:gd name="connsiteX156" fmla="*/ 6747 w 1838183"/>
                  <a:gd name="connsiteY156" fmla="*/ 918998 h 919353"/>
                  <a:gd name="connsiteX157" fmla="*/ 7102 w 1838183"/>
                  <a:gd name="connsiteY157" fmla="*/ 907457 h 919353"/>
                  <a:gd name="connsiteX158" fmla="*/ 7457 w 1838183"/>
                  <a:gd name="connsiteY158" fmla="*/ 898402 h 919353"/>
                  <a:gd name="connsiteX159" fmla="*/ 8878 w 1838183"/>
                  <a:gd name="connsiteY159" fmla="*/ 879937 h 919353"/>
                  <a:gd name="connsiteX160" fmla="*/ 9232 w 1838183"/>
                  <a:gd name="connsiteY160" fmla="*/ 875853 h 919353"/>
                  <a:gd name="connsiteX161" fmla="*/ 461277 w 1838183"/>
                  <a:gd name="connsiteY161" fmla="*/ 467134 h 919353"/>
                  <a:gd name="connsiteX162" fmla="*/ 913321 w 1838183"/>
                  <a:gd name="connsiteY162" fmla="*/ 876031 h 919353"/>
                  <a:gd name="connsiteX163" fmla="*/ 913676 w 1838183"/>
                  <a:gd name="connsiteY163" fmla="*/ 879582 h 919353"/>
                  <a:gd name="connsiteX164" fmla="*/ 915097 w 1838183"/>
                  <a:gd name="connsiteY164" fmla="*/ 898580 h 919353"/>
                  <a:gd name="connsiteX165" fmla="*/ 915452 w 1838183"/>
                  <a:gd name="connsiteY165" fmla="*/ 907102 h 919353"/>
                  <a:gd name="connsiteX166" fmla="*/ 915807 w 1838183"/>
                  <a:gd name="connsiteY166" fmla="*/ 919175 h 919353"/>
                  <a:gd name="connsiteX167" fmla="*/ 915807 w 1838183"/>
                  <a:gd name="connsiteY167" fmla="*/ 919175 h 919353"/>
                  <a:gd name="connsiteX168" fmla="*/ 922376 w 1838183"/>
                  <a:gd name="connsiteY168" fmla="*/ 919175 h 919353"/>
                  <a:gd name="connsiteX169" fmla="*/ 922376 w 1838183"/>
                  <a:gd name="connsiteY169" fmla="*/ 919175 h 919353"/>
                  <a:gd name="connsiteX170" fmla="*/ 922731 w 1838183"/>
                  <a:gd name="connsiteY170" fmla="*/ 907635 h 919353"/>
                  <a:gd name="connsiteX171" fmla="*/ 923086 w 1838183"/>
                  <a:gd name="connsiteY171" fmla="*/ 898580 h 919353"/>
                  <a:gd name="connsiteX172" fmla="*/ 924507 w 1838183"/>
                  <a:gd name="connsiteY172" fmla="*/ 880114 h 919353"/>
                  <a:gd name="connsiteX173" fmla="*/ 924862 w 1838183"/>
                  <a:gd name="connsiteY173" fmla="*/ 876031 h 919353"/>
                  <a:gd name="connsiteX174" fmla="*/ 1376906 w 1838183"/>
                  <a:gd name="connsiteY174" fmla="*/ 467311 h 919353"/>
                  <a:gd name="connsiteX175" fmla="*/ 1828951 w 1838183"/>
                  <a:gd name="connsiteY175" fmla="*/ 876208 h 919353"/>
                  <a:gd name="connsiteX176" fmla="*/ 1829306 w 1838183"/>
                  <a:gd name="connsiteY176" fmla="*/ 879759 h 919353"/>
                  <a:gd name="connsiteX177" fmla="*/ 1830726 w 1838183"/>
                  <a:gd name="connsiteY177" fmla="*/ 898757 h 919353"/>
                  <a:gd name="connsiteX178" fmla="*/ 1831081 w 1838183"/>
                  <a:gd name="connsiteY178" fmla="*/ 907279 h 919353"/>
                  <a:gd name="connsiteX179" fmla="*/ 1831436 w 1838183"/>
                  <a:gd name="connsiteY179" fmla="*/ 919353 h 919353"/>
                  <a:gd name="connsiteX180" fmla="*/ 1831436 w 1838183"/>
                  <a:gd name="connsiteY180" fmla="*/ 919353 h 919353"/>
                  <a:gd name="connsiteX181" fmla="*/ 1837828 w 1838183"/>
                  <a:gd name="connsiteY181" fmla="*/ 919353 h 919353"/>
                  <a:gd name="connsiteX182" fmla="*/ 1834632 w 1838183"/>
                  <a:gd name="connsiteY182" fmla="*/ 869106 h 919353"/>
                  <a:gd name="connsiteX183" fmla="*/ 1834632 w 1838183"/>
                  <a:gd name="connsiteY183" fmla="*/ 868574 h 919353"/>
                  <a:gd name="connsiteX184" fmla="*/ 1833744 w 1838183"/>
                  <a:gd name="connsiteY184" fmla="*/ 861827 h 919353"/>
                  <a:gd name="connsiteX185" fmla="*/ 1830371 w 1838183"/>
                  <a:gd name="connsiteY185" fmla="*/ 840166 h 919353"/>
                  <a:gd name="connsiteX186" fmla="*/ 1829661 w 1838183"/>
                  <a:gd name="connsiteY186" fmla="*/ 836082 h 919353"/>
                  <a:gd name="connsiteX187" fmla="*/ 1826643 w 1838183"/>
                  <a:gd name="connsiteY187" fmla="*/ 822056 h 919353"/>
                  <a:gd name="connsiteX188" fmla="*/ 1826110 w 1838183"/>
                  <a:gd name="connsiteY188" fmla="*/ 820102 h 919353"/>
                  <a:gd name="connsiteX189" fmla="*/ 1545224 w 1838183"/>
                  <a:gd name="connsiteY189" fmla="*/ 492878 h 919353"/>
                  <a:gd name="connsiteX190" fmla="*/ 1545224 w 1838183"/>
                  <a:gd name="connsiteY190" fmla="*/ 484533 h 919353"/>
                  <a:gd name="connsiteX191" fmla="*/ 1837651 w 1838183"/>
                  <a:gd name="connsiteY191" fmla="*/ 200276 h 919353"/>
                  <a:gd name="connsiteX192" fmla="*/ 1837651 w 1838183"/>
                  <a:gd name="connsiteY192" fmla="*/ 193884 h 919353"/>
                  <a:gd name="connsiteX193" fmla="*/ 1538832 w 1838183"/>
                  <a:gd name="connsiteY193" fmla="*/ 484533 h 919353"/>
                  <a:gd name="connsiteX194" fmla="*/ 1538832 w 1838183"/>
                  <a:gd name="connsiteY194" fmla="*/ 490393 h 919353"/>
                  <a:gd name="connsiteX195" fmla="*/ 1502257 w 1838183"/>
                  <a:gd name="connsiteY195" fmla="*/ 478319 h 919353"/>
                  <a:gd name="connsiteX196" fmla="*/ 1502257 w 1838183"/>
                  <a:gd name="connsiteY196" fmla="*/ 475301 h 919353"/>
                  <a:gd name="connsiteX197" fmla="*/ 1601685 w 1838183"/>
                  <a:gd name="connsiteY197" fmla="*/ 244131 h 919353"/>
                  <a:gd name="connsiteX198" fmla="*/ 1834987 w 1838183"/>
                  <a:gd name="connsiteY198" fmla="*/ 148609 h 919353"/>
                  <a:gd name="connsiteX199" fmla="*/ 1837651 w 1838183"/>
                  <a:gd name="connsiteY199" fmla="*/ 148609 h 919353"/>
                  <a:gd name="connsiteX200" fmla="*/ 1837651 w 1838183"/>
                  <a:gd name="connsiteY200" fmla="*/ 142217 h 919353"/>
                  <a:gd name="connsiteX201" fmla="*/ 1834987 w 1838183"/>
                  <a:gd name="connsiteY201" fmla="*/ 142217 h 919353"/>
                  <a:gd name="connsiteX202" fmla="*/ 1597247 w 1838183"/>
                  <a:gd name="connsiteY202" fmla="*/ 239515 h 919353"/>
                  <a:gd name="connsiteX203" fmla="*/ 1495865 w 1838183"/>
                  <a:gd name="connsiteY203" fmla="*/ 475301 h 919353"/>
                  <a:gd name="connsiteX204" fmla="*/ 1495865 w 1838183"/>
                  <a:gd name="connsiteY204" fmla="*/ 476544 h 919353"/>
                  <a:gd name="connsiteX205" fmla="*/ 1462308 w 1838183"/>
                  <a:gd name="connsiteY205" fmla="*/ 468909 h 919353"/>
                  <a:gd name="connsiteX206" fmla="*/ 1837651 w 1838183"/>
                  <a:gd name="connsiteY206" fmla="*/ 99960 h 919353"/>
                  <a:gd name="connsiteX207" fmla="*/ 1837651 w 1838183"/>
                  <a:gd name="connsiteY207" fmla="*/ 93569 h 919353"/>
                  <a:gd name="connsiteX208" fmla="*/ 1455916 w 1838183"/>
                  <a:gd name="connsiteY208" fmla="*/ 467843 h 919353"/>
                  <a:gd name="connsiteX209" fmla="*/ 1417565 w 1838183"/>
                  <a:gd name="connsiteY209" fmla="*/ 462872 h 919353"/>
                  <a:gd name="connsiteX210" fmla="*/ 1837651 w 1838183"/>
                  <a:gd name="connsiteY210" fmla="*/ 55040 h 919353"/>
                  <a:gd name="connsiteX211" fmla="*/ 1837651 w 1838183"/>
                  <a:gd name="connsiteY211" fmla="*/ 48648 h 919353"/>
                  <a:gd name="connsiteX212" fmla="*/ 1411173 w 1838183"/>
                  <a:gd name="connsiteY212" fmla="*/ 462517 h 919353"/>
                  <a:gd name="connsiteX213" fmla="*/ 1380102 w 1838183"/>
                  <a:gd name="connsiteY213" fmla="*/ 461096 h 919353"/>
                  <a:gd name="connsiteX214" fmla="*/ 1380457 w 1838183"/>
                  <a:gd name="connsiteY214" fmla="*/ 449734 h 919353"/>
                  <a:gd name="connsiteX215" fmla="*/ 1380812 w 1838183"/>
                  <a:gd name="connsiteY215" fmla="*/ 440678 h 919353"/>
                  <a:gd name="connsiteX216" fmla="*/ 1382233 w 1838183"/>
                  <a:gd name="connsiteY216" fmla="*/ 422214 h 919353"/>
                  <a:gd name="connsiteX217" fmla="*/ 1382588 w 1838183"/>
                  <a:gd name="connsiteY217" fmla="*/ 418130 h 919353"/>
                  <a:gd name="connsiteX218" fmla="*/ 1837651 w 1838183"/>
                  <a:gd name="connsiteY218" fmla="*/ 9410 h 919353"/>
                  <a:gd name="connsiteX219" fmla="*/ 1838183 w 1838183"/>
                  <a:gd name="connsiteY219" fmla="*/ 9410 h 919353"/>
                  <a:gd name="connsiteX220" fmla="*/ 1838183 w 1838183"/>
                  <a:gd name="connsiteY220" fmla="*/ 6214 h 919353"/>
                  <a:gd name="connsiteX221" fmla="*/ 1838183 w 1838183"/>
                  <a:gd name="connsiteY221" fmla="*/ 710 h 919353"/>
                  <a:gd name="connsiteX222" fmla="*/ 1838006 w 1838183"/>
                  <a:gd name="connsiteY222" fmla="*/ 710 h 919353"/>
                  <a:gd name="connsiteX223" fmla="*/ 1831614 w 1838183"/>
                  <a:gd name="connsiteY223" fmla="*/ 710 h 919353"/>
                  <a:gd name="connsiteX224" fmla="*/ 1830549 w 1838183"/>
                  <a:gd name="connsiteY224" fmla="*/ 1953 h 919353"/>
                  <a:gd name="connsiteX225" fmla="*/ 926815 w 1838183"/>
                  <a:gd name="connsiteY225" fmla="*/ 819570 h 919353"/>
                  <a:gd name="connsiteX226" fmla="*/ 926282 w 1838183"/>
                  <a:gd name="connsiteY226" fmla="*/ 821878 h 919353"/>
                  <a:gd name="connsiteX227" fmla="*/ 923442 w 1838183"/>
                  <a:gd name="connsiteY227" fmla="*/ 835727 h 919353"/>
                  <a:gd name="connsiteX228" fmla="*/ 922554 w 1838183"/>
                  <a:gd name="connsiteY228" fmla="*/ 840343 h 919353"/>
                  <a:gd name="connsiteX229" fmla="*/ 919358 w 1838183"/>
                  <a:gd name="connsiteY229" fmla="*/ 861294 h 919353"/>
                  <a:gd name="connsiteX230" fmla="*/ 918470 w 1838183"/>
                  <a:gd name="connsiteY230" fmla="*/ 868396 h 919353"/>
                  <a:gd name="connsiteX231" fmla="*/ 917582 w 1838183"/>
                  <a:gd name="connsiteY231" fmla="*/ 861649 h 919353"/>
                  <a:gd name="connsiteX232" fmla="*/ 914209 w 1838183"/>
                  <a:gd name="connsiteY232" fmla="*/ 839988 h 919353"/>
                  <a:gd name="connsiteX233" fmla="*/ 913499 w 1838183"/>
                  <a:gd name="connsiteY233" fmla="*/ 835905 h 919353"/>
                  <a:gd name="connsiteX234" fmla="*/ 910480 w 1838183"/>
                  <a:gd name="connsiteY234" fmla="*/ 821878 h 919353"/>
                  <a:gd name="connsiteX235" fmla="*/ 909948 w 1838183"/>
                  <a:gd name="connsiteY235" fmla="*/ 819925 h 919353"/>
                  <a:gd name="connsiteX236" fmla="*/ 629062 w 1838183"/>
                  <a:gd name="connsiteY236" fmla="*/ 492701 h 919353"/>
                  <a:gd name="connsiteX237" fmla="*/ 629062 w 1838183"/>
                  <a:gd name="connsiteY237" fmla="*/ 484356 h 919353"/>
                  <a:gd name="connsiteX238" fmla="*/ 918293 w 1838183"/>
                  <a:gd name="connsiteY238" fmla="*/ 200099 h 919353"/>
                  <a:gd name="connsiteX239" fmla="*/ 1207523 w 1838183"/>
                  <a:gd name="connsiteY239" fmla="*/ 484356 h 919353"/>
                  <a:gd name="connsiteX240" fmla="*/ 1207523 w 1838183"/>
                  <a:gd name="connsiteY240" fmla="*/ 492701 h 919353"/>
                  <a:gd name="connsiteX241" fmla="*/ 926815 w 1838183"/>
                  <a:gd name="connsiteY241" fmla="*/ 819570 h 919353"/>
                  <a:gd name="connsiteX242" fmla="*/ 1214092 w 1838183"/>
                  <a:gd name="connsiteY242" fmla="*/ 490037 h 919353"/>
                  <a:gd name="connsiteX243" fmla="*/ 1214092 w 1838183"/>
                  <a:gd name="connsiteY243" fmla="*/ 484178 h 919353"/>
                  <a:gd name="connsiteX244" fmla="*/ 918470 w 1838183"/>
                  <a:gd name="connsiteY244" fmla="*/ 193529 h 919353"/>
                  <a:gd name="connsiteX245" fmla="*/ 622848 w 1838183"/>
                  <a:gd name="connsiteY245" fmla="*/ 484178 h 919353"/>
                  <a:gd name="connsiteX246" fmla="*/ 622848 w 1838183"/>
                  <a:gd name="connsiteY246" fmla="*/ 490037 h 919353"/>
                  <a:gd name="connsiteX247" fmla="*/ 586273 w 1838183"/>
                  <a:gd name="connsiteY247" fmla="*/ 477964 h 919353"/>
                  <a:gd name="connsiteX248" fmla="*/ 586273 w 1838183"/>
                  <a:gd name="connsiteY248" fmla="*/ 474946 h 919353"/>
                  <a:gd name="connsiteX249" fmla="*/ 685701 w 1838183"/>
                  <a:gd name="connsiteY249" fmla="*/ 243776 h 919353"/>
                  <a:gd name="connsiteX250" fmla="*/ 918470 w 1838183"/>
                  <a:gd name="connsiteY250" fmla="*/ 148254 h 919353"/>
                  <a:gd name="connsiteX251" fmla="*/ 1250668 w 1838183"/>
                  <a:gd name="connsiteY251" fmla="*/ 474946 h 919353"/>
                  <a:gd name="connsiteX252" fmla="*/ 1250668 w 1838183"/>
                  <a:gd name="connsiteY252" fmla="*/ 477964 h 919353"/>
                  <a:gd name="connsiteX253" fmla="*/ 1214092 w 1838183"/>
                  <a:gd name="connsiteY253" fmla="*/ 490037 h 919353"/>
                  <a:gd name="connsiteX254" fmla="*/ 1257059 w 1838183"/>
                  <a:gd name="connsiteY254" fmla="*/ 476188 h 919353"/>
                  <a:gd name="connsiteX255" fmla="*/ 1257059 w 1838183"/>
                  <a:gd name="connsiteY255" fmla="*/ 474946 h 919353"/>
                  <a:gd name="connsiteX256" fmla="*/ 1155678 w 1838183"/>
                  <a:gd name="connsiteY256" fmla="*/ 239159 h 919353"/>
                  <a:gd name="connsiteX257" fmla="*/ 918293 w 1838183"/>
                  <a:gd name="connsiteY257" fmla="*/ 141862 h 919353"/>
                  <a:gd name="connsiteX258" fmla="*/ 680907 w 1838183"/>
                  <a:gd name="connsiteY258" fmla="*/ 239159 h 919353"/>
                  <a:gd name="connsiteX259" fmla="*/ 579526 w 1838183"/>
                  <a:gd name="connsiteY259" fmla="*/ 474946 h 919353"/>
                  <a:gd name="connsiteX260" fmla="*/ 579526 w 1838183"/>
                  <a:gd name="connsiteY260" fmla="*/ 476188 h 919353"/>
                  <a:gd name="connsiteX261" fmla="*/ 545969 w 1838183"/>
                  <a:gd name="connsiteY261" fmla="*/ 468554 h 919353"/>
                  <a:gd name="connsiteX262" fmla="*/ 918115 w 1838183"/>
                  <a:gd name="connsiteY262" fmla="*/ 99605 h 919353"/>
                  <a:gd name="connsiteX263" fmla="*/ 1290262 w 1838183"/>
                  <a:gd name="connsiteY263" fmla="*/ 468554 h 919353"/>
                  <a:gd name="connsiteX264" fmla="*/ 1257059 w 1838183"/>
                  <a:gd name="connsiteY264" fmla="*/ 476188 h 919353"/>
                  <a:gd name="connsiteX265" fmla="*/ 1297008 w 1838183"/>
                  <a:gd name="connsiteY265" fmla="*/ 467311 h 919353"/>
                  <a:gd name="connsiteX266" fmla="*/ 918470 w 1838183"/>
                  <a:gd name="connsiteY266" fmla="*/ 93036 h 919353"/>
                  <a:gd name="connsiteX267" fmla="*/ 539932 w 1838183"/>
                  <a:gd name="connsiteY267" fmla="*/ 467311 h 919353"/>
                  <a:gd name="connsiteX268" fmla="*/ 501581 w 1838183"/>
                  <a:gd name="connsiteY268" fmla="*/ 462339 h 919353"/>
                  <a:gd name="connsiteX269" fmla="*/ 918470 w 1838183"/>
                  <a:gd name="connsiteY269" fmla="*/ 54507 h 919353"/>
                  <a:gd name="connsiteX270" fmla="*/ 1209476 w 1838183"/>
                  <a:gd name="connsiteY270" fmla="*/ 173111 h 919353"/>
                  <a:gd name="connsiteX271" fmla="*/ 1335537 w 1838183"/>
                  <a:gd name="connsiteY271" fmla="*/ 460564 h 919353"/>
                  <a:gd name="connsiteX272" fmla="*/ 1335537 w 1838183"/>
                  <a:gd name="connsiteY272" fmla="*/ 462339 h 919353"/>
                  <a:gd name="connsiteX273" fmla="*/ 1297008 w 1838183"/>
                  <a:gd name="connsiteY273" fmla="*/ 467311 h 919353"/>
                  <a:gd name="connsiteX274" fmla="*/ 1341751 w 1838183"/>
                  <a:gd name="connsiteY274" fmla="*/ 461807 h 919353"/>
                  <a:gd name="connsiteX275" fmla="*/ 1341751 w 1838183"/>
                  <a:gd name="connsiteY275" fmla="*/ 460209 h 919353"/>
                  <a:gd name="connsiteX276" fmla="*/ 1213737 w 1838183"/>
                  <a:gd name="connsiteY276" fmla="*/ 168139 h 919353"/>
                  <a:gd name="connsiteX277" fmla="*/ 918293 w 1838183"/>
                  <a:gd name="connsiteY277" fmla="*/ 47760 h 919353"/>
                  <a:gd name="connsiteX278" fmla="*/ 495011 w 1838183"/>
                  <a:gd name="connsiteY278" fmla="*/ 461630 h 919353"/>
                  <a:gd name="connsiteX279" fmla="*/ 463940 w 1838183"/>
                  <a:gd name="connsiteY279" fmla="*/ 460209 h 919353"/>
                  <a:gd name="connsiteX280" fmla="*/ 463940 w 1838183"/>
                  <a:gd name="connsiteY280" fmla="*/ 456835 h 919353"/>
                  <a:gd name="connsiteX281" fmla="*/ 915097 w 1838183"/>
                  <a:gd name="connsiteY281" fmla="*/ 7989 h 919353"/>
                  <a:gd name="connsiteX282" fmla="*/ 921133 w 1838183"/>
                  <a:gd name="connsiteY282" fmla="*/ 7989 h 919353"/>
                  <a:gd name="connsiteX283" fmla="*/ 1370515 w 1838183"/>
                  <a:gd name="connsiteY283" fmla="*/ 417597 h 919353"/>
                  <a:gd name="connsiteX284" fmla="*/ 1370869 w 1838183"/>
                  <a:gd name="connsiteY284" fmla="*/ 421148 h 919353"/>
                  <a:gd name="connsiteX285" fmla="*/ 1372290 w 1838183"/>
                  <a:gd name="connsiteY285" fmla="*/ 440146 h 919353"/>
                  <a:gd name="connsiteX286" fmla="*/ 1372467 w 1838183"/>
                  <a:gd name="connsiteY286" fmla="*/ 448668 h 919353"/>
                  <a:gd name="connsiteX287" fmla="*/ 1372823 w 1838183"/>
                  <a:gd name="connsiteY287" fmla="*/ 460564 h 919353"/>
                  <a:gd name="connsiteX288" fmla="*/ 1341751 w 1838183"/>
                  <a:gd name="connsiteY288" fmla="*/ 461807 h 91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1838183" h="919353">
                    <a:moveTo>
                      <a:pt x="1830549" y="1953"/>
                    </a:moveTo>
                    <a:cubicBezTo>
                      <a:pt x="1820073" y="1953"/>
                      <a:pt x="1809775" y="2485"/>
                      <a:pt x="1799477" y="3196"/>
                    </a:cubicBezTo>
                    <a:lnTo>
                      <a:pt x="1799477" y="1598"/>
                    </a:lnTo>
                    <a:lnTo>
                      <a:pt x="1799477" y="0"/>
                    </a:lnTo>
                    <a:lnTo>
                      <a:pt x="1793085" y="0"/>
                    </a:lnTo>
                    <a:lnTo>
                      <a:pt x="1792907" y="0"/>
                    </a:lnTo>
                    <a:lnTo>
                      <a:pt x="1793085" y="1775"/>
                    </a:lnTo>
                    <a:lnTo>
                      <a:pt x="1793085" y="3551"/>
                    </a:lnTo>
                    <a:cubicBezTo>
                      <a:pt x="1780124" y="4794"/>
                      <a:pt x="1767341" y="6392"/>
                      <a:pt x="1754557" y="8700"/>
                    </a:cubicBezTo>
                    <a:cubicBezTo>
                      <a:pt x="1754557" y="5859"/>
                      <a:pt x="1754379" y="2840"/>
                      <a:pt x="1754202" y="0"/>
                    </a:cubicBezTo>
                    <a:lnTo>
                      <a:pt x="1747810" y="0"/>
                    </a:lnTo>
                    <a:lnTo>
                      <a:pt x="1747810" y="0"/>
                    </a:lnTo>
                    <a:cubicBezTo>
                      <a:pt x="1747987" y="3373"/>
                      <a:pt x="1748165" y="6569"/>
                      <a:pt x="1748165" y="9765"/>
                    </a:cubicBezTo>
                    <a:cubicBezTo>
                      <a:pt x="1736802" y="11896"/>
                      <a:pt x="1725616" y="14381"/>
                      <a:pt x="1714608" y="17400"/>
                    </a:cubicBezTo>
                    <a:lnTo>
                      <a:pt x="1714608" y="16157"/>
                    </a:lnTo>
                    <a:cubicBezTo>
                      <a:pt x="1714430" y="10653"/>
                      <a:pt x="1714253" y="5326"/>
                      <a:pt x="1713898" y="0"/>
                    </a:cubicBezTo>
                    <a:lnTo>
                      <a:pt x="1707506" y="0"/>
                    </a:lnTo>
                    <a:lnTo>
                      <a:pt x="1707506" y="0"/>
                    </a:lnTo>
                    <a:cubicBezTo>
                      <a:pt x="1707861" y="5326"/>
                      <a:pt x="1708038" y="10830"/>
                      <a:pt x="1708216" y="16334"/>
                    </a:cubicBezTo>
                    <a:lnTo>
                      <a:pt x="1708216" y="19353"/>
                    </a:lnTo>
                    <a:cubicBezTo>
                      <a:pt x="1695788" y="22904"/>
                      <a:pt x="1683714" y="26810"/>
                      <a:pt x="1671818" y="31426"/>
                    </a:cubicBezTo>
                    <a:cubicBezTo>
                      <a:pt x="1671818" y="28940"/>
                      <a:pt x="1671818" y="26455"/>
                      <a:pt x="1671818" y="25567"/>
                    </a:cubicBezTo>
                    <a:cubicBezTo>
                      <a:pt x="1671641" y="17045"/>
                      <a:pt x="1671108" y="8522"/>
                      <a:pt x="1670220" y="177"/>
                    </a:cubicBezTo>
                    <a:lnTo>
                      <a:pt x="1664006" y="177"/>
                    </a:lnTo>
                    <a:lnTo>
                      <a:pt x="1663828" y="177"/>
                    </a:lnTo>
                    <a:cubicBezTo>
                      <a:pt x="1664716" y="8522"/>
                      <a:pt x="1665426" y="17045"/>
                      <a:pt x="1665604" y="25744"/>
                    </a:cubicBezTo>
                    <a:cubicBezTo>
                      <a:pt x="1665604" y="26987"/>
                      <a:pt x="1665604" y="31071"/>
                      <a:pt x="1665604" y="34089"/>
                    </a:cubicBezTo>
                    <a:cubicBezTo>
                      <a:pt x="1525694" y="89485"/>
                      <a:pt x="1418986" y="211461"/>
                      <a:pt x="1384896" y="361136"/>
                    </a:cubicBezTo>
                    <a:lnTo>
                      <a:pt x="1384363" y="363444"/>
                    </a:lnTo>
                    <a:cubicBezTo>
                      <a:pt x="1383298" y="368061"/>
                      <a:pt x="1382410" y="372677"/>
                      <a:pt x="1381523" y="377293"/>
                    </a:cubicBezTo>
                    <a:lnTo>
                      <a:pt x="1380635" y="381909"/>
                    </a:lnTo>
                    <a:cubicBezTo>
                      <a:pt x="1379392" y="388834"/>
                      <a:pt x="1378327" y="395758"/>
                      <a:pt x="1377262" y="402860"/>
                    </a:cubicBezTo>
                    <a:cubicBezTo>
                      <a:pt x="1376906" y="405168"/>
                      <a:pt x="1376551" y="407654"/>
                      <a:pt x="1376373" y="409963"/>
                    </a:cubicBezTo>
                    <a:cubicBezTo>
                      <a:pt x="1376019" y="407654"/>
                      <a:pt x="1375663" y="405524"/>
                      <a:pt x="1375486" y="403216"/>
                    </a:cubicBezTo>
                    <a:cubicBezTo>
                      <a:pt x="1374598" y="395936"/>
                      <a:pt x="1373355" y="388656"/>
                      <a:pt x="1372112" y="381554"/>
                    </a:cubicBezTo>
                    <a:lnTo>
                      <a:pt x="1371402" y="377471"/>
                    </a:lnTo>
                    <a:cubicBezTo>
                      <a:pt x="1370515" y="372677"/>
                      <a:pt x="1369449" y="368061"/>
                      <a:pt x="1368384" y="363444"/>
                    </a:cubicBezTo>
                    <a:lnTo>
                      <a:pt x="1367851" y="361491"/>
                    </a:lnTo>
                    <a:cubicBezTo>
                      <a:pt x="1333761" y="211817"/>
                      <a:pt x="1227053" y="89662"/>
                      <a:pt x="1086966" y="34267"/>
                    </a:cubicBezTo>
                    <a:cubicBezTo>
                      <a:pt x="1086966" y="31071"/>
                      <a:pt x="1086966" y="27165"/>
                      <a:pt x="1086966" y="25922"/>
                    </a:cubicBezTo>
                    <a:cubicBezTo>
                      <a:pt x="1087143" y="17400"/>
                      <a:pt x="1087676" y="8877"/>
                      <a:pt x="1088741" y="355"/>
                    </a:cubicBezTo>
                    <a:lnTo>
                      <a:pt x="1088564" y="355"/>
                    </a:lnTo>
                    <a:lnTo>
                      <a:pt x="1082349" y="355"/>
                    </a:lnTo>
                    <a:cubicBezTo>
                      <a:pt x="1081462" y="8700"/>
                      <a:pt x="1080929" y="17222"/>
                      <a:pt x="1080752" y="25744"/>
                    </a:cubicBezTo>
                    <a:cubicBezTo>
                      <a:pt x="1080752" y="26632"/>
                      <a:pt x="1080752" y="29118"/>
                      <a:pt x="1080752" y="31604"/>
                    </a:cubicBezTo>
                    <a:cubicBezTo>
                      <a:pt x="1068856" y="27165"/>
                      <a:pt x="1056605" y="23081"/>
                      <a:pt x="1044176" y="19530"/>
                    </a:cubicBezTo>
                    <a:lnTo>
                      <a:pt x="1044176" y="16512"/>
                    </a:lnTo>
                    <a:cubicBezTo>
                      <a:pt x="1044354" y="11008"/>
                      <a:pt x="1044531" y="5681"/>
                      <a:pt x="1044886" y="177"/>
                    </a:cubicBezTo>
                    <a:lnTo>
                      <a:pt x="1044709" y="177"/>
                    </a:lnTo>
                    <a:lnTo>
                      <a:pt x="1038317" y="177"/>
                    </a:lnTo>
                    <a:cubicBezTo>
                      <a:pt x="1037962" y="5504"/>
                      <a:pt x="1037784" y="11008"/>
                      <a:pt x="1037607" y="16334"/>
                    </a:cubicBezTo>
                    <a:lnTo>
                      <a:pt x="1037607" y="17577"/>
                    </a:lnTo>
                    <a:cubicBezTo>
                      <a:pt x="1026598" y="14559"/>
                      <a:pt x="1015413" y="12073"/>
                      <a:pt x="1004049" y="9943"/>
                    </a:cubicBezTo>
                    <a:cubicBezTo>
                      <a:pt x="1004049" y="6569"/>
                      <a:pt x="1004227" y="3373"/>
                      <a:pt x="1004405" y="177"/>
                    </a:cubicBezTo>
                    <a:lnTo>
                      <a:pt x="1004405" y="177"/>
                    </a:lnTo>
                    <a:lnTo>
                      <a:pt x="998013" y="177"/>
                    </a:lnTo>
                    <a:cubicBezTo>
                      <a:pt x="997835" y="3018"/>
                      <a:pt x="997658" y="6037"/>
                      <a:pt x="997658" y="8877"/>
                    </a:cubicBezTo>
                    <a:cubicBezTo>
                      <a:pt x="985052" y="6746"/>
                      <a:pt x="972268" y="4971"/>
                      <a:pt x="959307" y="3906"/>
                    </a:cubicBezTo>
                    <a:lnTo>
                      <a:pt x="959484" y="177"/>
                    </a:lnTo>
                    <a:lnTo>
                      <a:pt x="959307" y="177"/>
                    </a:lnTo>
                    <a:lnTo>
                      <a:pt x="952915" y="177"/>
                    </a:lnTo>
                    <a:lnTo>
                      <a:pt x="952737" y="3373"/>
                    </a:lnTo>
                    <a:cubicBezTo>
                      <a:pt x="942440" y="2663"/>
                      <a:pt x="932142" y="1242"/>
                      <a:pt x="921666" y="1242"/>
                    </a:cubicBezTo>
                    <a:lnTo>
                      <a:pt x="921666" y="355"/>
                    </a:lnTo>
                    <a:lnTo>
                      <a:pt x="915097" y="355"/>
                    </a:lnTo>
                    <a:lnTo>
                      <a:pt x="915097" y="1242"/>
                    </a:lnTo>
                    <a:cubicBezTo>
                      <a:pt x="904621" y="1242"/>
                      <a:pt x="894323" y="1065"/>
                      <a:pt x="884025" y="1775"/>
                    </a:cubicBezTo>
                    <a:lnTo>
                      <a:pt x="884025" y="177"/>
                    </a:lnTo>
                    <a:lnTo>
                      <a:pt x="877633" y="177"/>
                    </a:lnTo>
                    <a:lnTo>
                      <a:pt x="877633" y="2131"/>
                    </a:lnTo>
                    <a:cubicBezTo>
                      <a:pt x="864672" y="3196"/>
                      <a:pt x="851889" y="4971"/>
                      <a:pt x="839282" y="7102"/>
                    </a:cubicBezTo>
                    <a:cubicBezTo>
                      <a:pt x="839282" y="4794"/>
                      <a:pt x="839105" y="2485"/>
                      <a:pt x="838927" y="0"/>
                    </a:cubicBezTo>
                    <a:lnTo>
                      <a:pt x="832536" y="0"/>
                    </a:lnTo>
                    <a:cubicBezTo>
                      <a:pt x="832536" y="2663"/>
                      <a:pt x="832713" y="5504"/>
                      <a:pt x="832891" y="8167"/>
                    </a:cubicBezTo>
                    <a:cubicBezTo>
                      <a:pt x="821527" y="10298"/>
                      <a:pt x="810342" y="12961"/>
                      <a:pt x="799333" y="15802"/>
                    </a:cubicBezTo>
                    <a:lnTo>
                      <a:pt x="799333" y="14026"/>
                    </a:lnTo>
                    <a:cubicBezTo>
                      <a:pt x="799156" y="9410"/>
                      <a:pt x="798979" y="4616"/>
                      <a:pt x="798801" y="0"/>
                    </a:cubicBezTo>
                    <a:lnTo>
                      <a:pt x="798801" y="0"/>
                    </a:lnTo>
                    <a:lnTo>
                      <a:pt x="792409" y="0"/>
                    </a:lnTo>
                    <a:cubicBezTo>
                      <a:pt x="792764" y="4616"/>
                      <a:pt x="792942" y="9410"/>
                      <a:pt x="793119" y="14204"/>
                    </a:cubicBezTo>
                    <a:lnTo>
                      <a:pt x="793119" y="17755"/>
                    </a:lnTo>
                    <a:cubicBezTo>
                      <a:pt x="780691" y="21306"/>
                      <a:pt x="768617" y="25390"/>
                      <a:pt x="756544" y="29828"/>
                    </a:cubicBezTo>
                    <a:cubicBezTo>
                      <a:pt x="756544" y="27165"/>
                      <a:pt x="756544" y="24501"/>
                      <a:pt x="756544" y="23436"/>
                    </a:cubicBezTo>
                    <a:cubicBezTo>
                      <a:pt x="756366" y="15624"/>
                      <a:pt x="755834" y="7812"/>
                      <a:pt x="755123" y="177"/>
                    </a:cubicBezTo>
                    <a:lnTo>
                      <a:pt x="755123" y="177"/>
                    </a:lnTo>
                    <a:lnTo>
                      <a:pt x="748732" y="177"/>
                    </a:lnTo>
                    <a:cubicBezTo>
                      <a:pt x="749442" y="7989"/>
                      <a:pt x="750152" y="15624"/>
                      <a:pt x="750152" y="23614"/>
                    </a:cubicBezTo>
                    <a:cubicBezTo>
                      <a:pt x="750152" y="25034"/>
                      <a:pt x="750152" y="29296"/>
                      <a:pt x="750152" y="32314"/>
                    </a:cubicBezTo>
                    <a:cubicBezTo>
                      <a:pt x="595328" y="93569"/>
                      <a:pt x="481162" y="236319"/>
                      <a:pt x="460922" y="407832"/>
                    </a:cubicBezTo>
                    <a:cubicBezTo>
                      <a:pt x="440681" y="236496"/>
                      <a:pt x="326516" y="93569"/>
                      <a:pt x="171692" y="32314"/>
                    </a:cubicBezTo>
                    <a:cubicBezTo>
                      <a:pt x="171692" y="29118"/>
                      <a:pt x="171692" y="24857"/>
                      <a:pt x="171692" y="23614"/>
                    </a:cubicBezTo>
                    <a:cubicBezTo>
                      <a:pt x="171869" y="15802"/>
                      <a:pt x="172402" y="7989"/>
                      <a:pt x="173112" y="177"/>
                    </a:cubicBezTo>
                    <a:lnTo>
                      <a:pt x="166720" y="177"/>
                    </a:lnTo>
                    <a:lnTo>
                      <a:pt x="166720" y="177"/>
                    </a:lnTo>
                    <a:cubicBezTo>
                      <a:pt x="166010" y="7812"/>
                      <a:pt x="165477" y="15624"/>
                      <a:pt x="165300" y="23436"/>
                    </a:cubicBezTo>
                    <a:cubicBezTo>
                      <a:pt x="165300" y="24501"/>
                      <a:pt x="165300" y="27165"/>
                      <a:pt x="165300" y="29828"/>
                    </a:cubicBezTo>
                    <a:cubicBezTo>
                      <a:pt x="153404" y="25390"/>
                      <a:pt x="141153" y="21306"/>
                      <a:pt x="128724" y="17755"/>
                    </a:cubicBezTo>
                    <a:lnTo>
                      <a:pt x="128724" y="14204"/>
                    </a:lnTo>
                    <a:cubicBezTo>
                      <a:pt x="128724" y="9410"/>
                      <a:pt x="129079" y="4794"/>
                      <a:pt x="129257" y="0"/>
                    </a:cubicBezTo>
                    <a:lnTo>
                      <a:pt x="122865" y="0"/>
                    </a:lnTo>
                    <a:lnTo>
                      <a:pt x="122865" y="0"/>
                    </a:lnTo>
                    <a:cubicBezTo>
                      <a:pt x="122687" y="4616"/>
                      <a:pt x="122332" y="9232"/>
                      <a:pt x="122332" y="14026"/>
                    </a:cubicBezTo>
                    <a:lnTo>
                      <a:pt x="122332" y="15802"/>
                    </a:lnTo>
                    <a:cubicBezTo>
                      <a:pt x="111324" y="12783"/>
                      <a:pt x="100139" y="10298"/>
                      <a:pt x="88775" y="8167"/>
                    </a:cubicBezTo>
                    <a:cubicBezTo>
                      <a:pt x="88775" y="5504"/>
                      <a:pt x="88953" y="2663"/>
                      <a:pt x="89130" y="0"/>
                    </a:cubicBezTo>
                    <a:lnTo>
                      <a:pt x="82738" y="0"/>
                    </a:lnTo>
                    <a:lnTo>
                      <a:pt x="82738" y="0"/>
                    </a:lnTo>
                    <a:cubicBezTo>
                      <a:pt x="82738" y="2308"/>
                      <a:pt x="82561" y="4616"/>
                      <a:pt x="82561" y="7102"/>
                    </a:cubicBezTo>
                    <a:cubicBezTo>
                      <a:pt x="69955" y="4971"/>
                      <a:pt x="57171" y="3196"/>
                      <a:pt x="44210" y="2131"/>
                    </a:cubicBezTo>
                    <a:lnTo>
                      <a:pt x="44388" y="177"/>
                    </a:lnTo>
                    <a:lnTo>
                      <a:pt x="37996" y="177"/>
                    </a:lnTo>
                    <a:lnTo>
                      <a:pt x="37996" y="177"/>
                    </a:lnTo>
                    <a:lnTo>
                      <a:pt x="37996" y="1775"/>
                    </a:lnTo>
                    <a:cubicBezTo>
                      <a:pt x="27698" y="1065"/>
                      <a:pt x="17400" y="533"/>
                      <a:pt x="6924" y="355"/>
                    </a:cubicBezTo>
                    <a:lnTo>
                      <a:pt x="6924" y="177"/>
                    </a:lnTo>
                    <a:lnTo>
                      <a:pt x="533" y="177"/>
                    </a:lnTo>
                    <a:lnTo>
                      <a:pt x="533" y="3551"/>
                    </a:lnTo>
                    <a:lnTo>
                      <a:pt x="533" y="8522"/>
                    </a:lnTo>
                    <a:lnTo>
                      <a:pt x="3728" y="8344"/>
                    </a:lnTo>
                    <a:cubicBezTo>
                      <a:pt x="251767" y="8344"/>
                      <a:pt x="453997" y="208798"/>
                      <a:pt x="458081" y="456658"/>
                    </a:cubicBezTo>
                    <a:lnTo>
                      <a:pt x="458081" y="460564"/>
                    </a:lnTo>
                    <a:cubicBezTo>
                      <a:pt x="447605" y="460564"/>
                      <a:pt x="437307" y="461096"/>
                      <a:pt x="427009" y="461985"/>
                    </a:cubicBezTo>
                    <a:lnTo>
                      <a:pt x="427009" y="460387"/>
                    </a:lnTo>
                    <a:cubicBezTo>
                      <a:pt x="423814" y="349595"/>
                      <a:pt x="378361" y="245906"/>
                      <a:pt x="298995" y="168317"/>
                    </a:cubicBezTo>
                    <a:cubicBezTo>
                      <a:pt x="219453" y="90728"/>
                      <a:pt x="110969" y="47938"/>
                      <a:pt x="0" y="47938"/>
                    </a:cubicBezTo>
                    <a:lnTo>
                      <a:pt x="0" y="54330"/>
                    </a:lnTo>
                    <a:cubicBezTo>
                      <a:pt x="109371" y="54330"/>
                      <a:pt x="216257" y="96409"/>
                      <a:pt x="294557" y="172933"/>
                    </a:cubicBezTo>
                    <a:cubicBezTo>
                      <a:pt x="372679" y="249280"/>
                      <a:pt x="417422" y="351371"/>
                      <a:pt x="420618" y="460387"/>
                    </a:cubicBezTo>
                    <a:lnTo>
                      <a:pt x="420618" y="462162"/>
                    </a:lnTo>
                    <a:cubicBezTo>
                      <a:pt x="407656" y="463228"/>
                      <a:pt x="394873" y="465003"/>
                      <a:pt x="382267" y="467134"/>
                    </a:cubicBezTo>
                    <a:cubicBezTo>
                      <a:pt x="379426" y="260465"/>
                      <a:pt x="206669" y="92858"/>
                      <a:pt x="177" y="92858"/>
                    </a:cubicBezTo>
                    <a:lnTo>
                      <a:pt x="177" y="99250"/>
                    </a:lnTo>
                    <a:cubicBezTo>
                      <a:pt x="203296" y="99250"/>
                      <a:pt x="373567" y="264726"/>
                      <a:pt x="375875" y="468199"/>
                    </a:cubicBezTo>
                    <a:cubicBezTo>
                      <a:pt x="364512" y="470329"/>
                      <a:pt x="353326" y="472815"/>
                      <a:pt x="342318" y="475833"/>
                    </a:cubicBezTo>
                    <a:lnTo>
                      <a:pt x="342318" y="474590"/>
                    </a:lnTo>
                    <a:cubicBezTo>
                      <a:pt x="340542" y="385283"/>
                      <a:pt x="304677" y="301479"/>
                      <a:pt x="240936" y="238804"/>
                    </a:cubicBezTo>
                    <a:cubicBezTo>
                      <a:pt x="177196" y="175951"/>
                      <a:pt x="89485" y="141507"/>
                      <a:pt x="177" y="141507"/>
                    </a:cubicBezTo>
                    <a:lnTo>
                      <a:pt x="177" y="147899"/>
                    </a:lnTo>
                    <a:cubicBezTo>
                      <a:pt x="179859" y="147899"/>
                      <a:pt x="332375" y="294555"/>
                      <a:pt x="335748" y="474590"/>
                    </a:cubicBezTo>
                    <a:lnTo>
                      <a:pt x="335748" y="477609"/>
                    </a:lnTo>
                    <a:cubicBezTo>
                      <a:pt x="323320" y="481160"/>
                      <a:pt x="311247" y="485066"/>
                      <a:pt x="299173" y="489682"/>
                    </a:cubicBezTo>
                    <a:cubicBezTo>
                      <a:pt x="299173" y="487196"/>
                      <a:pt x="299173" y="484711"/>
                      <a:pt x="299173" y="483823"/>
                    </a:cubicBezTo>
                    <a:cubicBezTo>
                      <a:pt x="295977" y="323495"/>
                      <a:pt x="159973" y="193174"/>
                      <a:pt x="0" y="193174"/>
                    </a:cubicBezTo>
                    <a:lnTo>
                      <a:pt x="0" y="199566"/>
                    </a:lnTo>
                    <a:cubicBezTo>
                      <a:pt x="156422" y="199566"/>
                      <a:pt x="289585" y="327047"/>
                      <a:pt x="292604" y="483823"/>
                    </a:cubicBezTo>
                    <a:cubicBezTo>
                      <a:pt x="292604" y="485066"/>
                      <a:pt x="292604" y="489150"/>
                      <a:pt x="292604" y="492168"/>
                    </a:cubicBezTo>
                    <a:cubicBezTo>
                      <a:pt x="152516" y="547564"/>
                      <a:pt x="45986" y="669540"/>
                      <a:pt x="11896" y="819215"/>
                    </a:cubicBezTo>
                    <a:lnTo>
                      <a:pt x="11363" y="821523"/>
                    </a:lnTo>
                    <a:cubicBezTo>
                      <a:pt x="10298" y="826140"/>
                      <a:pt x="9410" y="830755"/>
                      <a:pt x="8522" y="835372"/>
                    </a:cubicBezTo>
                    <a:lnTo>
                      <a:pt x="7812" y="839988"/>
                    </a:lnTo>
                    <a:cubicBezTo>
                      <a:pt x="6569" y="846913"/>
                      <a:pt x="5504" y="854014"/>
                      <a:pt x="4439" y="861117"/>
                    </a:cubicBezTo>
                    <a:cubicBezTo>
                      <a:pt x="4084" y="863425"/>
                      <a:pt x="3728" y="865733"/>
                      <a:pt x="3551" y="868219"/>
                    </a:cubicBezTo>
                    <a:lnTo>
                      <a:pt x="3551" y="868751"/>
                    </a:lnTo>
                    <a:cubicBezTo>
                      <a:pt x="1598" y="885263"/>
                      <a:pt x="533" y="902131"/>
                      <a:pt x="355" y="918998"/>
                    </a:cubicBezTo>
                    <a:lnTo>
                      <a:pt x="355" y="918998"/>
                    </a:lnTo>
                    <a:lnTo>
                      <a:pt x="6747" y="918998"/>
                    </a:lnTo>
                    <a:lnTo>
                      <a:pt x="6747" y="918998"/>
                    </a:lnTo>
                    <a:cubicBezTo>
                      <a:pt x="6747" y="915092"/>
                      <a:pt x="6924" y="911186"/>
                      <a:pt x="7102" y="907457"/>
                    </a:cubicBezTo>
                    <a:cubicBezTo>
                      <a:pt x="7279" y="904439"/>
                      <a:pt x="7279" y="901420"/>
                      <a:pt x="7457" y="898402"/>
                    </a:cubicBezTo>
                    <a:cubicBezTo>
                      <a:pt x="7812" y="892188"/>
                      <a:pt x="8345" y="886151"/>
                      <a:pt x="8878" y="879937"/>
                    </a:cubicBezTo>
                    <a:lnTo>
                      <a:pt x="9232" y="875853"/>
                    </a:lnTo>
                    <a:cubicBezTo>
                      <a:pt x="32847" y="646636"/>
                      <a:pt x="226555" y="467134"/>
                      <a:pt x="461277" y="467134"/>
                    </a:cubicBezTo>
                    <a:cubicBezTo>
                      <a:pt x="695999" y="467134"/>
                      <a:pt x="889884" y="646636"/>
                      <a:pt x="913321" y="876031"/>
                    </a:cubicBezTo>
                    <a:lnTo>
                      <a:pt x="913676" y="879582"/>
                    </a:lnTo>
                    <a:cubicBezTo>
                      <a:pt x="914209" y="885796"/>
                      <a:pt x="914741" y="892188"/>
                      <a:pt x="915097" y="898580"/>
                    </a:cubicBezTo>
                    <a:cubicBezTo>
                      <a:pt x="915274" y="901420"/>
                      <a:pt x="915274" y="904261"/>
                      <a:pt x="915452" y="907102"/>
                    </a:cubicBezTo>
                    <a:cubicBezTo>
                      <a:pt x="915629" y="911186"/>
                      <a:pt x="915629" y="915092"/>
                      <a:pt x="915807" y="919175"/>
                    </a:cubicBezTo>
                    <a:lnTo>
                      <a:pt x="915807" y="919175"/>
                    </a:lnTo>
                    <a:lnTo>
                      <a:pt x="922376" y="919175"/>
                    </a:lnTo>
                    <a:lnTo>
                      <a:pt x="922376" y="919175"/>
                    </a:lnTo>
                    <a:cubicBezTo>
                      <a:pt x="922376" y="915269"/>
                      <a:pt x="922554" y="911363"/>
                      <a:pt x="922731" y="907635"/>
                    </a:cubicBezTo>
                    <a:cubicBezTo>
                      <a:pt x="922731" y="904616"/>
                      <a:pt x="922909" y="901598"/>
                      <a:pt x="923086" y="898580"/>
                    </a:cubicBezTo>
                    <a:cubicBezTo>
                      <a:pt x="923442" y="892365"/>
                      <a:pt x="923974" y="886329"/>
                      <a:pt x="924507" y="880114"/>
                    </a:cubicBezTo>
                    <a:lnTo>
                      <a:pt x="924862" y="876031"/>
                    </a:lnTo>
                    <a:cubicBezTo>
                      <a:pt x="948476" y="646814"/>
                      <a:pt x="1142184" y="467311"/>
                      <a:pt x="1376906" y="467311"/>
                    </a:cubicBezTo>
                    <a:cubicBezTo>
                      <a:pt x="1611628" y="467311"/>
                      <a:pt x="1805514" y="646814"/>
                      <a:pt x="1828951" y="876208"/>
                    </a:cubicBezTo>
                    <a:lnTo>
                      <a:pt x="1829306" y="879759"/>
                    </a:lnTo>
                    <a:cubicBezTo>
                      <a:pt x="1829838" y="885974"/>
                      <a:pt x="1830371" y="892365"/>
                      <a:pt x="1830726" y="898757"/>
                    </a:cubicBezTo>
                    <a:cubicBezTo>
                      <a:pt x="1830904" y="901598"/>
                      <a:pt x="1830904" y="904439"/>
                      <a:pt x="1831081" y="907279"/>
                    </a:cubicBezTo>
                    <a:cubicBezTo>
                      <a:pt x="1831259" y="911363"/>
                      <a:pt x="1831259" y="915269"/>
                      <a:pt x="1831436" y="919353"/>
                    </a:cubicBezTo>
                    <a:lnTo>
                      <a:pt x="1831436" y="919353"/>
                    </a:lnTo>
                    <a:lnTo>
                      <a:pt x="1837828" y="919353"/>
                    </a:lnTo>
                    <a:cubicBezTo>
                      <a:pt x="1837651" y="902308"/>
                      <a:pt x="1836585" y="885618"/>
                      <a:pt x="1834632" y="869106"/>
                    </a:cubicBezTo>
                    <a:lnTo>
                      <a:pt x="1834632" y="868574"/>
                    </a:lnTo>
                    <a:cubicBezTo>
                      <a:pt x="1834277" y="866265"/>
                      <a:pt x="1833922" y="864135"/>
                      <a:pt x="1833744" y="861827"/>
                    </a:cubicBezTo>
                    <a:cubicBezTo>
                      <a:pt x="1832856" y="854547"/>
                      <a:pt x="1831614" y="847267"/>
                      <a:pt x="1830371" y="840166"/>
                    </a:cubicBezTo>
                    <a:lnTo>
                      <a:pt x="1829661" y="836082"/>
                    </a:lnTo>
                    <a:cubicBezTo>
                      <a:pt x="1828773" y="831288"/>
                      <a:pt x="1827708" y="826672"/>
                      <a:pt x="1826643" y="822056"/>
                    </a:cubicBezTo>
                    <a:lnTo>
                      <a:pt x="1826110" y="820102"/>
                    </a:lnTo>
                    <a:cubicBezTo>
                      <a:pt x="1792020" y="670428"/>
                      <a:pt x="1685312" y="548274"/>
                      <a:pt x="1545224" y="492878"/>
                    </a:cubicBezTo>
                    <a:cubicBezTo>
                      <a:pt x="1545224" y="489860"/>
                      <a:pt x="1545224" y="485954"/>
                      <a:pt x="1545224" y="484533"/>
                    </a:cubicBezTo>
                    <a:cubicBezTo>
                      <a:pt x="1548243" y="327757"/>
                      <a:pt x="1681228" y="200276"/>
                      <a:pt x="1837651" y="200276"/>
                    </a:cubicBezTo>
                    <a:lnTo>
                      <a:pt x="1837651" y="193884"/>
                    </a:lnTo>
                    <a:cubicBezTo>
                      <a:pt x="1677855" y="193884"/>
                      <a:pt x="1542029" y="324206"/>
                      <a:pt x="1538832" y="484533"/>
                    </a:cubicBezTo>
                    <a:cubicBezTo>
                      <a:pt x="1538832" y="485598"/>
                      <a:pt x="1538832" y="487907"/>
                      <a:pt x="1538832" y="490393"/>
                    </a:cubicBezTo>
                    <a:cubicBezTo>
                      <a:pt x="1526937" y="485954"/>
                      <a:pt x="1514686" y="481870"/>
                      <a:pt x="1502257" y="478319"/>
                    </a:cubicBezTo>
                    <a:lnTo>
                      <a:pt x="1502257" y="475301"/>
                    </a:lnTo>
                    <a:cubicBezTo>
                      <a:pt x="1503855" y="387591"/>
                      <a:pt x="1539188" y="305563"/>
                      <a:pt x="1601685" y="244131"/>
                    </a:cubicBezTo>
                    <a:cubicBezTo>
                      <a:pt x="1664183" y="182521"/>
                      <a:pt x="1747455" y="148609"/>
                      <a:pt x="1834987" y="148609"/>
                    </a:cubicBezTo>
                    <a:lnTo>
                      <a:pt x="1837651" y="148609"/>
                    </a:lnTo>
                    <a:lnTo>
                      <a:pt x="1837651" y="142217"/>
                    </a:lnTo>
                    <a:lnTo>
                      <a:pt x="1834987" y="142217"/>
                    </a:lnTo>
                    <a:cubicBezTo>
                      <a:pt x="1745679" y="142217"/>
                      <a:pt x="1660810" y="176840"/>
                      <a:pt x="1597247" y="239515"/>
                    </a:cubicBezTo>
                    <a:cubicBezTo>
                      <a:pt x="1533684" y="302190"/>
                      <a:pt x="1497641" y="385993"/>
                      <a:pt x="1495865" y="475301"/>
                    </a:cubicBezTo>
                    <a:lnTo>
                      <a:pt x="1495865" y="476544"/>
                    </a:lnTo>
                    <a:cubicBezTo>
                      <a:pt x="1484857" y="473525"/>
                      <a:pt x="1473672" y="471040"/>
                      <a:pt x="1462308" y="468909"/>
                    </a:cubicBezTo>
                    <a:cubicBezTo>
                      <a:pt x="1464616" y="265259"/>
                      <a:pt x="1634355" y="99960"/>
                      <a:pt x="1837651" y="99960"/>
                    </a:cubicBezTo>
                    <a:lnTo>
                      <a:pt x="1837651" y="93569"/>
                    </a:lnTo>
                    <a:cubicBezTo>
                      <a:pt x="1631159" y="93569"/>
                      <a:pt x="1458757" y="261176"/>
                      <a:pt x="1455916" y="467843"/>
                    </a:cubicBezTo>
                    <a:cubicBezTo>
                      <a:pt x="1443310" y="465713"/>
                      <a:pt x="1430527" y="463937"/>
                      <a:pt x="1417565" y="462872"/>
                    </a:cubicBezTo>
                    <a:cubicBezTo>
                      <a:pt x="1424667" y="237561"/>
                      <a:pt x="1613759" y="55040"/>
                      <a:pt x="1837651" y="55040"/>
                    </a:cubicBezTo>
                    <a:lnTo>
                      <a:pt x="1837651" y="48648"/>
                    </a:lnTo>
                    <a:cubicBezTo>
                      <a:pt x="1610385" y="48648"/>
                      <a:pt x="1418453" y="233833"/>
                      <a:pt x="1411173" y="462517"/>
                    </a:cubicBezTo>
                    <a:cubicBezTo>
                      <a:pt x="1400876" y="461807"/>
                      <a:pt x="1390578" y="461274"/>
                      <a:pt x="1380102" y="461096"/>
                    </a:cubicBezTo>
                    <a:cubicBezTo>
                      <a:pt x="1380102" y="457368"/>
                      <a:pt x="1380280" y="453462"/>
                      <a:pt x="1380457" y="449734"/>
                    </a:cubicBezTo>
                    <a:cubicBezTo>
                      <a:pt x="1380635" y="446715"/>
                      <a:pt x="1380635" y="443697"/>
                      <a:pt x="1380812" y="440678"/>
                    </a:cubicBezTo>
                    <a:cubicBezTo>
                      <a:pt x="1381168" y="434464"/>
                      <a:pt x="1381700" y="428427"/>
                      <a:pt x="1382233" y="422214"/>
                    </a:cubicBezTo>
                    <a:lnTo>
                      <a:pt x="1382588" y="418130"/>
                    </a:lnTo>
                    <a:cubicBezTo>
                      <a:pt x="1406202" y="188913"/>
                      <a:pt x="1602751" y="9410"/>
                      <a:pt x="1837651" y="9410"/>
                    </a:cubicBezTo>
                    <a:lnTo>
                      <a:pt x="1838183" y="9410"/>
                    </a:lnTo>
                    <a:lnTo>
                      <a:pt x="1838183" y="6214"/>
                    </a:lnTo>
                    <a:cubicBezTo>
                      <a:pt x="1838183" y="4439"/>
                      <a:pt x="1838183" y="2485"/>
                      <a:pt x="1838183" y="710"/>
                    </a:cubicBezTo>
                    <a:lnTo>
                      <a:pt x="1838006" y="710"/>
                    </a:lnTo>
                    <a:lnTo>
                      <a:pt x="1831614" y="710"/>
                    </a:lnTo>
                    <a:lnTo>
                      <a:pt x="1830549" y="1953"/>
                    </a:lnTo>
                    <a:close/>
                    <a:moveTo>
                      <a:pt x="926815" y="819570"/>
                    </a:moveTo>
                    <a:lnTo>
                      <a:pt x="926282" y="821878"/>
                    </a:lnTo>
                    <a:cubicBezTo>
                      <a:pt x="925217" y="826494"/>
                      <a:pt x="924329" y="831111"/>
                      <a:pt x="923442" y="835727"/>
                    </a:cubicBezTo>
                    <a:lnTo>
                      <a:pt x="922554" y="840343"/>
                    </a:lnTo>
                    <a:cubicBezTo>
                      <a:pt x="921311" y="847267"/>
                      <a:pt x="920246" y="854192"/>
                      <a:pt x="919358" y="861294"/>
                    </a:cubicBezTo>
                    <a:cubicBezTo>
                      <a:pt x="919003" y="863602"/>
                      <a:pt x="918648" y="866088"/>
                      <a:pt x="918470" y="868396"/>
                    </a:cubicBezTo>
                    <a:cubicBezTo>
                      <a:pt x="918115" y="866088"/>
                      <a:pt x="917760" y="863957"/>
                      <a:pt x="917582" y="861649"/>
                    </a:cubicBezTo>
                    <a:cubicBezTo>
                      <a:pt x="916695" y="854370"/>
                      <a:pt x="915452" y="847090"/>
                      <a:pt x="914209" y="839988"/>
                    </a:cubicBezTo>
                    <a:lnTo>
                      <a:pt x="913499" y="835905"/>
                    </a:lnTo>
                    <a:cubicBezTo>
                      <a:pt x="912611" y="831111"/>
                      <a:pt x="911546" y="826494"/>
                      <a:pt x="910480" y="821878"/>
                    </a:cubicBezTo>
                    <a:lnTo>
                      <a:pt x="909948" y="819925"/>
                    </a:lnTo>
                    <a:cubicBezTo>
                      <a:pt x="875858" y="670251"/>
                      <a:pt x="769150" y="548096"/>
                      <a:pt x="629062" y="492701"/>
                    </a:cubicBezTo>
                    <a:cubicBezTo>
                      <a:pt x="629062" y="489682"/>
                      <a:pt x="629062" y="485776"/>
                      <a:pt x="629062" y="484356"/>
                    </a:cubicBezTo>
                    <a:cubicBezTo>
                      <a:pt x="632081" y="327579"/>
                      <a:pt x="761870" y="200099"/>
                      <a:pt x="918293" y="200099"/>
                    </a:cubicBezTo>
                    <a:cubicBezTo>
                      <a:pt x="1074715" y="200099"/>
                      <a:pt x="1204504" y="327579"/>
                      <a:pt x="1207523" y="484356"/>
                    </a:cubicBezTo>
                    <a:cubicBezTo>
                      <a:pt x="1207523" y="485598"/>
                      <a:pt x="1207523" y="489682"/>
                      <a:pt x="1207523" y="492701"/>
                    </a:cubicBezTo>
                    <a:cubicBezTo>
                      <a:pt x="1067613" y="547919"/>
                      <a:pt x="960905" y="669895"/>
                      <a:pt x="926815" y="819570"/>
                    </a:cubicBezTo>
                    <a:close/>
                    <a:moveTo>
                      <a:pt x="1214092" y="490037"/>
                    </a:moveTo>
                    <a:cubicBezTo>
                      <a:pt x="1214092" y="487552"/>
                      <a:pt x="1214092" y="485066"/>
                      <a:pt x="1214092" y="484178"/>
                    </a:cubicBezTo>
                    <a:cubicBezTo>
                      <a:pt x="1210896" y="323851"/>
                      <a:pt x="1078266" y="193529"/>
                      <a:pt x="918470" y="193529"/>
                    </a:cubicBezTo>
                    <a:cubicBezTo>
                      <a:pt x="758674" y="193529"/>
                      <a:pt x="626044" y="323851"/>
                      <a:pt x="622848" y="484178"/>
                    </a:cubicBezTo>
                    <a:cubicBezTo>
                      <a:pt x="622848" y="485244"/>
                      <a:pt x="622848" y="487552"/>
                      <a:pt x="622848" y="490037"/>
                    </a:cubicBezTo>
                    <a:cubicBezTo>
                      <a:pt x="610952" y="485598"/>
                      <a:pt x="598701" y="481515"/>
                      <a:pt x="586273" y="477964"/>
                    </a:cubicBezTo>
                    <a:lnTo>
                      <a:pt x="586273" y="474946"/>
                    </a:lnTo>
                    <a:cubicBezTo>
                      <a:pt x="587871" y="387236"/>
                      <a:pt x="623203" y="305208"/>
                      <a:pt x="685701" y="243776"/>
                    </a:cubicBezTo>
                    <a:cubicBezTo>
                      <a:pt x="748199" y="182166"/>
                      <a:pt x="830937" y="148254"/>
                      <a:pt x="918470" y="148254"/>
                    </a:cubicBezTo>
                    <a:cubicBezTo>
                      <a:pt x="1098151" y="148254"/>
                      <a:pt x="1247294" y="294910"/>
                      <a:pt x="1250668" y="474946"/>
                    </a:cubicBezTo>
                    <a:lnTo>
                      <a:pt x="1250668" y="477964"/>
                    </a:lnTo>
                    <a:cubicBezTo>
                      <a:pt x="1238239" y="481515"/>
                      <a:pt x="1225988" y="485421"/>
                      <a:pt x="1214092" y="490037"/>
                    </a:cubicBezTo>
                    <a:close/>
                    <a:moveTo>
                      <a:pt x="1257059" y="476188"/>
                    </a:moveTo>
                    <a:lnTo>
                      <a:pt x="1257059" y="474946"/>
                    </a:lnTo>
                    <a:cubicBezTo>
                      <a:pt x="1255284" y="385638"/>
                      <a:pt x="1219419" y="301835"/>
                      <a:pt x="1155678" y="239159"/>
                    </a:cubicBezTo>
                    <a:cubicBezTo>
                      <a:pt x="1091937" y="176307"/>
                      <a:pt x="1007778" y="141862"/>
                      <a:pt x="918293" y="141862"/>
                    </a:cubicBezTo>
                    <a:cubicBezTo>
                      <a:pt x="828985" y="141862"/>
                      <a:pt x="744648" y="176484"/>
                      <a:pt x="680907" y="239159"/>
                    </a:cubicBezTo>
                    <a:cubicBezTo>
                      <a:pt x="617344" y="301835"/>
                      <a:pt x="581301" y="385638"/>
                      <a:pt x="579526" y="474946"/>
                    </a:cubicBezTo>
                    <a:lnTo>
                      <a:pt x="579526" y="476188"/>
                    </a:lnTo>
                    <a:cubicBezTo>
                      <a:pt x="568517" y="473170"/>
                      <a:pt x="557332" y="470684"/>
                      <a:pt x="545969" y="468554"/>
                    </a:cubicBezTo>
                    <a:cubicBezTo>
                      <a:pt x="548277" y="264904"/>
                      <a:pt x="714819" y="99605"/>
                      <a:pt x="918115" y="99605"/>
                    </a:cubicBezTo>
                    <a:cubicBezTo>
                      <a:pt x="1121411" y="99605"/>
                      <a:pt x="1287953" y="265082"/>
                      <a:pt x="1290262" y="468554"/>
                    </a:cubicBezTo>
                    <a:cubicBezTo>
                      <a:pt x="1279253" y="470684"/>
                      <a:pt x="1268068" y="473170"/>
                      <a:pt x="1257059" y="476188"/>
                    </a:cubicBezTo>
                    <a:close/>
                    <a:moveTo>
                      <a:pt x="1297008" y="467311"/>
                    </a:moveTo>
                    <a:cubicBezTo>
                      <a:pt x="1294168" y="260643"/>
                      <a:pt x="1124784" y="93036"/>
                      <a:pt x="918470" y="93036"/>
                    </a:cubicBezTo>
                    <a:cubicBezTo>
                      <a:pt x="711978" y="93036"/>
                      <a:pt x="542773" y="260643"/>
                      <a:pt x="539932" y="467311"/>
                    </a:cubicBezTo>
                    <a:cubicBezTo>
                      <a:pt x="527326" y="465180"/>
                      <a:pt x="514542" y="463405"/>
                      <a:pt x="501581" y="462339"/>
                    </a:cubicBezTo>
                    <a:cubicBezTo>
                      <a:pt x="508683" y="237029"/>
                      <a:pt x="694579" y="54507"/>
                      <a:pt x="918470" y="54507"/>
                    </a:cubicBezTo>
                    <a:cubicBezTo>
                      <a:pt x="1027841" y="54507"/>
                      <a:pt x="1131176" y="96587"/>
                      <a:pt x="1209476" y="173111"/>
                    </a:cubicBezTo>
                    <a:cubicBezTo>
                      <a:pt x="1287598" y="249457"/>
                      <a:pt x="1332341" y="351549"/>
                      <a:pt x="1335537" y="460564"/>
                    </a:cubicBezTo>
                    <a:lnTo>
                      <a:pt x="1335537" y="462339"/>
                    </a:lnTo>
                    <a:cubicBezTo>
                      <a:pt x="1322398" y="463405"/>
                      <a:pt x="1309615" y="465180"/>
                      <a:pt x="1297008" y="467311"/>
                    </a:cubicBezTo>
                    <a:close/>
                    <a:moveTo>
                      <a:pt x="1341751" y="461807"/>
                    </a:moveTo>
                    <a:lnTo>
                      <a:pt x="1341751" y="460209"/>
                    </a:lnTo>
                    <a:cubicBezTo>
                      <a:pt x="1338555" y="349418"/>
                      <a:pt x="1293102" y="245729"/>
                      <a:pt x="1213737" y="168139"/>
                    </a:cubicBezTo>
                    <a:cubicBezTo>
                      <a:pt x="1134194" y="90550"/>
                      <a:pt x="1029262" y="47760"/>
                      <a:pt x="918293" y="47760"/>
                    </a:cubicBezTo>
                    <a:cubicBezTo>
                      <a:pt x="691028" y="47760"/>
                      <a:pt x="502291" y="232945"/>
                      <a:pt x="495011" y="461630"/>
                    </a:cubicBezTo>
                    <a:cubicBezTo>
                      <a:pt x="484713" y="460919"/>
                      <a:pt x="474416" y="460387"/>
                      <a:pt x="463940" y="460209"/>
                    </a:cubicBezTo>
                    <a:lnTo>
                      <a:pt x="463940" y="456835"/>
                    </a:lnTo>
                    <a:cubicBezTo>
                      <a:pt x="467669" y="209864"/>
                      <a:pt x="668301" y="9587"/>
                      <a:pt x="915097" y="7989"/>
                    </a:cubicBezTo>
                    <a:lnTo>
                      <a:pt x="921133" y="7989"/>
                    </a:lnTo>
                    <a:cubicBezTo>
                      <a:pt x="1155855" y="7989"/>
                      <a:pt x="1346900" y="188202"/>
                      <a:pt x="1370515" y="417597"/>
                    </a:cubicBezTo>
                    <a:lnTo>
                      <a:pt x="1370869" y="421148"/>
                    </a:lnTo>
                    <a:cubicBezTo>
                      <a:pt x="1371402" y="427362"/>
                      <a:pt x="1371935" y="433754"/>
                      <a:pt x="1372290" y="440146"/>
                    </a:cubicBezTo>
                    <a:cubicBezTo>
                      <a:pt x="1372467" y="442987"/>
                      <a:pt x="1372467" y="445827"/>
                      <a:pt x="1372467" y="448668"/>
                    </a:cubicBezTo>
                    <a:cubicBezTo>
                      <a:pt x="1372645" y="452574"/>
                      <a:pt x="1372823" y="456481"/>
                      <a:pt x="1372823" y="460564"/>
                    </a:cubicBezTo>
                    <a:cubicBezTo>
                      <a:pt x="1362347" y="460564"/>
                      <a:pt x="1352049" y="461096"/>
                      <a:pt x="1341751" y="461807"/>
                    </a:cubicBezTo>
                    <a:close/>
                  </a:path>
                </a:pathLst>
              </a:custGeom>
              <a:grpFill/>
              <a:ln w="10769" cap="flat">
                <a:noFill/>
                <a:prstDash val="solid"/>
                <a:miter/>
              </a:ln>
            </p:spPr>
            <p:txBody>
              <a:bodyPr rtlCol="0" anchor="ctr"/>
              <a:lstStyle/>
              <a:p>
                <a:endParaRPr lang="en-US" dirty="0"/>
              </a:p>
            </p:txBody>
          </p:sp>
          <p:sp>
            <p:nvSpPr>
              <p:cNvPr id="1490" name="Freeform: Shape 1489">
                <a:extLst>
                  <a:ext uri="{FF2B5EF4-FFF2-40B4-BE49-F238E27FC236}">
                    <a16:creationId xmlns:a16="http://schemas.microsoft.com/office/drawing/2014/main" id="{31A0184B-814E-4E57-A848-7F3C4F0AD5E8}"/>
                  </a:ext>
                </a:extLst>
              </p:cNvPr>
              <p:cNvSpPr/>
              <p:nvPr/>
            </p:nvSpPr>
            <p:spPr>
              <a:xfrm>
                <a:off x="3351804" y="7442890"/>
                <a:ext cx="675758" cy="318879"/>
              </a:xfrm>
              <a:custGeom>
                <a:avLst/>
                <a:gdLst>
                  <a:gd name="connsiteX0" fmla="*/ 338057 w 675758"/>
                  <a:gd name="connsiteY0" fmla="*/ 0 h 318879"/>
                  <a:gd name="connsiteX1" fmla="*/ 100671 w 675758"/>
                  <a:gd name="connsiteY1" fmla="*/ 97297 h 318879"/>
                  <a:gd name="connsiteX2" fmla="*/ 0 w 675758"/>
                  <a:gd name="connsiteY2" fmla="*/ 318879 h 318879"/>
                  <a:gd name="connsiteX3" fmla="*/ 6392 w 675758"/>
                  <a:gd name="connsiteY3" fmla="*/ 318879 h 318879"/>
                  <a:gd name="connsiteX4" fmla="*/ 6392 w 675758"/>
                  <a:gd name="connsiteY4" fmla="*/ 318879 h 318879"/>
                  <a:gd name="connsiteX5" fmla="*/ 105110 w 675758"/>
                  <a:gd name="connsiteY5" fmla="*/ 101913 h 318879"/>
                  <a:gd name="connsiteX6" fmla="*/ 337879 w 675758"/>
                  <a:gd name="connsiteY6" fmla="*/ 6392 h 318879"/>
                  <a:gd name="connsiteX7" fmla="*/ 669366 w 675758"/>
                  <a:gd name="connsiteY7" fmla="*/ 318879 h 318879"/>
                  <a:gd name="connsiteX8" fmla="*/ 669366 w 675758"/>
                  <a:gd name="connsiteY8" fmla="*/ 318879 h 318879"/>
                  <a:gd name="connsiteX9" fmla="*/ 675758 w 675758"/>
                  <a:gd name="connsiteY9" fmla="*/ 318879 h 318879"/>
                  <a:gd name="connsiteX10" fmla="*/ 575087 w 675758"/>
                  <a:gd name="connsiteY10" fmla="*/ 97297 h 318879"/>
                  <a:gd name="connsiteX11" fmla="*/ 338057 w 675758"/>
                  <a:gd name="connsiteY11" fmla="*/ 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5758" h="318879">
                    <a:moveTo>
                      <a:pt x="338057" y="0"/>
                    </a:moveTo>
                    <a:cubicBezTo>
                      <a:pt x="248749" y="0"/>
                      <a:pt x="164412" y="34622"/>
                      <a:pt x="100671" y="97297"/>
                    </a:cubicBezTo>
                    <a:cubicBezTo>
                      <a:pt x="40482" y="156599"/>
                      <a:pt x="4971" y="234898"/>
                      <a:pt x="0" y="318879"/>
                    </a:cubicBezTo>
                    <a:lnTo>
                      <a:pt x="6392" y="318879"/>
                    </a:lnTo>
                    <a:lnTo>
                      <a:pt x="6392" y="318879"/>
                    </a:lnTo>
                    <a:cubicBezTo>
                      <a:pt x="11363" y="236674"/>
                      <a:pt x="46163" y="159972"/>
                      <a:pt x="105110" y="101913"/>
                    </a:cubicBezTo>
                    <a:cubicBezTo>
                      <a:pt x="167608" y="40304"/>
                      <a:pt x="250347" y="6392"/>
                      <a:pt x="337879" y="6392"/>
                    </a:cubicBezTo>
                    <a:cubicBezTo>
                      <a:pt x="512944" y="6392"/>
                      <a:pt x="658714" y="145236"/>
                      <a:pt x="669366" y="318879"/>
                    </a:cubicBezTo>
                    <a:lnTo>
                      <a:pt x="669366" y="318879"/>
                    </a:lnTo>
                    <a:lnTo>
                      <a:pt x="675758" y="318879"/>
                    </a:lnTo>
                    <a:cubicBezTo>
                      <a:pt x="670787" y="234898"/>
                      <a:pt x="635277" y="156599"/>
                      <a:pt x="575087" y="97297"/>
                    </a:cubicBezTo>
                    <a:cubicBezTo>
                      <a:pt x="511701" y="34622"/>
                      <a:pt x="427365" y="0"/>
                      <a:pt x="338057" y="0"/>
                    </a:cubicBezTo>
                    <a:close/>
                  </a:path>
                </a:pathLst>
              </a:custGeom>
              <a:grpFill/>
              <a:ln w="10769" cap="flat">
                <a:noFill/>
                <a:prstDash val="solid"/>
                <a:miter/>
              </a:ln>
            </p:spPr>
            <p:txBody>
              <a:bodyPr rtlCol="0" anchor="ctr"/>
              <a:lstStyle/>
              <a:p>
                <a:endParaRPr lang="en-US" dirty="0"/>
              </a:p>
            </p:txBody>
          </p:sp>
          <p:sp>
            <p:nvSpPr>
              <p:cNvPr id="1491" name="Freeform: Shape 1490">
                <a:extLst>
                  <a:ext uri="{FF2B5EF4-FFF2-40B4-BE49-F238E27FC236}">
                    <a16:creationId xmlns:a16="http://schemas.microsoft.com/office/drawing/2014/main" id="{671AE7DA-1ADF-45BC-A2F3-6CB1CC5B0361}"/>
                  </a:ext>
                </a:extLst>
              </p:cNvPr>
              <p:cNvSpPr/>
              <p:nvPr/>
            </p:nvSpPr>
            <p:spPr>
              <a:xfrm>
                <a:off x="3395659" y="7494556"/>
                <a:ext cx="588048" cy="267212"/>
              </a:xfrm>
              <a:custGeom>
                <a:avLst/>
                <a:gdLst>
                  <a:gd name="connsiteX0" fmla="*/ 294202 w 588048"/>
                  <a:gd name="connsiteY0" fmla="*/ 0 h 267212"/>
                  <a:gd name="connsiteX1" fmla="*/ 0 w 588048"/>
                  <a:gd name="connsiteY1" fmla="*/ 267213 h 267212"/>
                  <a:gd name="connsiteX2" fmla="*/ 6392 w 588048"/>
                  <a:gd name="connsiteY2" fmla="*/ 267213 h 267212"/>
                  <a:gd name="connsiteX3" fmla="*/ 6392 w 588048"/>
                  <a:gd name="connsiteY3" fmla="*/ 267213 h 267212"/>
                  <a:gd name="connsiteX4" fmla="*/ 294024 w 588048"/>
                  <a:gd name="connsiteY4" fmla="*/ 6392 h 267212"/>
                  <a:gd name="connsiteX5" fmla="*/ 581656 w 588048"/>
                  <a:gd name="connsiteY5" fmla="*/ 267213 h 267212"/>
                  <a:gd name="connsiteX6" fmla="*/ 581656 w 588048"/>
                  <a:gd name="connsiteY6" fmla="*/ 267213 h 267212"/>
                  <a:gd name="connsiteX7" fmla="*/ 588048 w 588048"/>
                  <a:gd name="connsiteY7" fmla="*/ 267213 h 267212"/>
                  <a:gd name="connsiteX8" fmla="*/ 294202 w 588048"/>
                  <a:gd name="connsiteY8" fmla="*/ 0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048" h="267212">
                    <a:moveTo>
                      <a:pt x="294202" y="0"/>
                    </a:moveTo>
                    <a:cubicBezTo>
                      <a:pt x="142218" y="0"/>
                      <a:pt x="14914" y="117893"/>
                      <a:pt x="0" y="267213"/>
                    </a:cubicBezTo>
                    <a:lnTo>
                      <a:pt x="6392" y="267213"/>
                    </a:lnTo>
                    <a:lnTo>
                      <a:pt x="6392" y="267213"/>
                    </a:lnTo>
                    <a:cubicBezTo>
                      <a:pt x="21306" y="121445"/>
                      <a:pt x="145592" y="6392"/>
                      <a:pt x="294024" y="6392"/>
                    </a:cubicBezTo>
                    <a:cubicBezTo>
                      <a:pt x="442457" y="6392"/>
                      <a:pt x="566920" y="121445"/>
                      <a:pt x="581656" y="267213"/>
                    </a:cubicBezTo>
                    <a:lnTo>
                      <a:pt x="581656" y="267213"/>
                    </a:lnTo>
                    <a:lnTo>
                      <a:pt x="588048" y="267213"/>
                    </a:lnTo>
                    <a:cubicBezTo>
                      <a:pt x="573489" y="117893"/>
                      <a:pt x="446363" y="0"/>
                      <a:pt x="294202" y="0"/>
                    </a:cubicBezTo>
                    <a:close/>
                  </a:path>
                </a:pathLst>
              </a:custGeom>
              <a:grpFill/>
              <a:ln w="10769" cap="flat">
                <a:noFill/>
                <a:prstDash val="solid"/>
                <a:miter/>
              </a:ln>
            </p:spPr>
            <p:txBody>
              <a:bodyPr rtlCol="0" anchor="ctr"/>
              <a:lstStyle/>
              <a:p>
                <a:endParaRPr lang="en-US" dirty="0"/>
              </a:p>
            </p:txBody>
          </p:sp>
          <p:sp>
            <p:nvSpPr>
              <p:cNvPr id="1492" name="Freeform: Shape 1491">
                <a:extLst>
                  <a:ext uri="{FF2B5EF4-FFF2-40B4-BE49-F238E27FC236}">
                    <a16:creationId xmlns:a16="http://schemas.microsoft.com/office/drawing/2014/main" id="{3F673BCC-549F-491F-83F4-EC153FAB08F8}"/>
                  </a:ext>
                </a:extLst>
              </p:cNvPr>
              <p:cNvSpPr/>
              <p:nvPr/>
            </p:nvSpPr>
            <p:spPr>
              <a:xfrm>
                <a:off x="3775618" y="7761592"/>
                <a:ext cx="742872" cy="190688"/>
              </a:xfrm>
              <a:custGeom>
                <a:avLst/>
                <a:gdLst>
                  <a:gd name="connsiteX0" fmla="*/ 540465 w 742872"/>
                  <a:gd name="connsiteY0" fmla="*/ 34090 h 190688"/>
                  <a:gd name="connsiteX1" fmla="*/ 540465 w 742872"/>
                  <a:gd name="connsiteY1" fmla="*/ 25745 h 190688"/>
                  <a:gd name="connsiteX2" fmla="*/ 542240 w 742872"/>
                  <a:gd name="connsiteY2" fmla="*/ 178 h 190688"/>
                  <a:gd name="connsiteX3" fmla="*/ 542063 w 742872"/>
                  <a:gd name="connsiteY3" fmla="*/ 178 h 190688"/>
                  <a:gd name="connsiteX4" fmla="*/ 535848 w 742872"/>
                  <a:gd name="connsiteY4" fmla="*/ 178 h 190688"/>
                  <a:gd name="connsiteX5" fmla="*/ 534251 w 742872"/>
                  <a:gd name="connsiteY5" fmla="*/ 25567 h 190688"/>
                  <a:gd name="connsiteX6" fmla="*/ 534251 w 742872"/>
                  <a:gd name="connsiteY6" fmla="*/ 31427 h 190688"/>
                  <a:gd name="connsiteX7" fmla="*/ 497675 w 742872"/>
                  <a:gd name="connsiteY7" fmla="*/ 19353 h 190688"/>
                  <a:gd name="connsiteX8" fmla="*/ 497675 w 742872"/>
                  <a:gd name="connsiteY8" fmla="*/ 16335 h 190688"/>
                  <a:gd name="connsiteX9" fmla="*/ 498385 w 742872"/>
                  <a:gd name="connsiteY9" fmla="*/ 0 h 190688"/>
                  <a:gd name="connsiteX10" fmla="*/ 498208 w 742872"/>
                  <a:gd name="connsiteY10" fmla="*/ 0 h 190688"/>
                  <a:gd name="connsiteX11" fmla="*/ 491816 w 742872"/>
                  <a:gd name="connsiteY11" fmla="*/ 0 h 190688"/>
                  <a:gd name="connsiteX12" fmla="*/ 491106 w 742872"/>
                  <a:gd name="connsiteY12" fmla="*/ 16157 h 190688"/>
                  <a:gd name="connsiteX13" fmla="*/ 491106 w 742872"/>
                  <a:gd name="connsiteY13" fmla="*/ 17400 h 190688"/>
                  <a:gd name="connsiteX14" fmla="*/ 457548 w 742872"/>
                  <a:gd name="connsiteY14" fmla="*/ 9766 h 190688"/>
                  <a:gd name="connsiteX15" fmla="*/ 457904 w 742872"/>
                  <a:gd name="connsiteY15" fmla="*/ 0 h 190688"/>
                  <a:gd name="connsiteX16" fmla="*/ 457904 w 742872"/>
                  <a:gd name="connsiteY16" fmla="*/ 0 h 190688"/>
                  <a:gd name="connsiteX17" fmla="*/ 451512 w 742872"/>
                  <a:gd name="connsiteY17" fmla="*/ 0 h 190688"/>
                  <a:gd name="connsiteX18" fmla="*/ 451157 w 742872"/>
                  <a:gd name="connsiteY18" fmla="*/ 8700 h 190688"/>
                  <a:gd name="connsiteX19" fmla="*/ 412806 w 742872"/>
                  <a:gd name="connsiteY19" fmla="*/ 3728 h 190688"/>
                  <a:gd name="connsiteX20" fmla="*/ 412983 w 742872"/>
                  <a:gd name="connsiteY20" fmla="*/ 178 h 190688"/>
                  <a:gd name="connsiteX21" fmla="*/ 412806 w 742872"/>
                  <a:gd name="connsiteY21" fmla="*/ 178 h 190688"/>
                  <a:gd name="connsiteX22" fmla="*/ 406414 w 742872"/>
                  <a:gd name="connsiteY22" fmla="*/ 178 h 190688"/>
                  <a:gd name="connsiteX23" fmla="*/ 406236 w 742872"/>
                  <a:gd name="connsiteY23" fmla="*/ 3373 h 190688"/>
                  <a:gd name="connsiteX24" fmla="*/ 375165 w 742872"/>
                  <a:gd name="connsiteY24" fmla="*/ 1243 h 190688"/>
                  <a:gd name="connsiteX25" fmla="*/ 375165 w 742872"/>
                  <a:gd name="connsiteY25" fmla="*/ 355 h 190688"/>
                  <a:gd name="connsiteX26" fmla="*/ 368596 w 742872"/>
                  <a:gd name="connsiteY26" fmla="*/ 355 h 190688"/>
                  <a:gd name="connsiteX27" fmla="*/ 368596 w 742872"/>
                  <a:gd name="connsiteY27" fmla="*/ 1243 h 190688"/>
                  <a:gd name="connsiteX28" fmla="*/ 337524 w 742872"/>
                  <a:gd name="connsiteY28" fmla="*/ 1776 h 190688"/>
                  <a:gd name="connsiteX29" fmla="*/ 337524 w 742872"/>
                  <a:gd name="connsiteY29" fmla="*/ 355 h 190688"/>
                  <a:gd name="connsiteX30" fmla="*/ 331132 w 742872"/>
                  <a:gd name="connsiteY30" fmla="*/ 355 h 190688"/>
                  <a:gd name="connsiteX31" fmla="*/ 331132 w 742872"/>
                  <a:gd name="connsiteY31" fmla="*/ 2308 h 190688"/>
                  <a:gd name="connsiteX32" fmla="*/ 292781 w 742872"/>
                  <a:gd name="connsiteY32" fmla="*/ 7280 h 190688"/>
                  <a:gd name="connsiteX33" fmla="*/ 292426 w 742872"/>
                  <a:gd name="connsiteY33" fmla="*/ 178 h 190688"/>
                  <a:gd name="connsiteX34" fmla="*/ 286034 w 742872"/>
                  <a:gd name="connsiteY34" fmla="*/ 178 h 190688"/>
                  <a:gd name="connsiteX35" fmla="*/ 286390 w 742872"/>
                  <a:gd name="connsiteY35" fmla="*/ 8345 h 190688"/>
                  <a:gd name="connsiteX36" fmla="*/ 252832 w 742872"/>
                  <a:gd name="connsiteY36" fmla="*/ 15979 h 190688"/>
                  <a:gd name="connsiteX37" fmla="*/ 252832 w 742872"/>
                  <a:gd name="connsiteY37" fmla="*/ 14204 h 190688"/>
                  <a:gd name="connsiteX38" fmla="*/ 252300 w 742872"/>
                  <a:gd name="connsiteY38" fmla="*/ 178 h 190688"/>
                  <a:gd name="connsiteX39" fmla="*/ 252300 w 742872"/>
                  <a:gd name="connsiteY39" fmla="*/ 178 h 190688"/>
                  <a:gd name="connsiteX40" fmla="*/ 245908 w 742872"/>
                  <a:gd name="connsiteY40" fmla="*/ 178 h 190688"/>
                  <a:gd name="connsiteX41" fmla="*/ 246618 w 742872"/>
                  <a:gd name="connsiteY41" fmla="*/ 14381 h 190688"/>
                  <a:gd name="connsiteX42" fmla="*/ 246618 w 742872"/>
                  <a:gd name="connsiteY42" fmla="*/ 17933 h 190688"/>
                  <a:gd name="connsiteX43" fmla="*/ 210043 w 742872"/>
                  <a:gd name="connsiteY43" fmla="*/ 30006 h 190688"/>
                  <a:gd name="connsiteX44" fmla="*/ 210043 w 742872"/>
                  <a:gd name="connsiteY44" fmla="*/ 23614 h 190688"/>
                  <a:gd name="connsiteX45" fmla="*/ 208622 w 742872"/>
                  <a:gd name="connsiteY45" fmla="*/ 355 h 190688"/>
                  <a:gd name="connsiteX46" fmla="*/ 208622 w 742872"/>
                  <a:gd name="connsiteY46" fmla="*/ 355 h 190688"/>
                  <a:gd name="connsiteX47" fmla="*/ 202230 w 742872"/>
                  <a:gd name="connsiteY47" fmla="*/ 355 h 190688"/>
                  <a:gd name="connsiteX48" fmla="*/ 203651 w 742872"/>
                  <a:gd name="connsiteY48" fmla="*/ 23792 h 190688"/>
                  <a:gd name="connsiteX49" fmla="*/ 203651 w 742872"/>
                  <a:gd name="connsiteY49" fmla="*/ 32492 h 190688"/>
                  <a:gd name="connsiteX50" fmla="*/ 0 w 742872"/>
                  <a:gd name="connsiteY50" fmla="*/ 190689 h 190688"/>
                  <a:gd name="connsiteX51" fmla="*/ 8878 w 742872"/>
                  <a:gd name="connsiteY51" fmla="*/ 190689 h 190688"/>
                  <a:gd name="connsiteX52" fmla="*/ 368773 w 742872"/>
                  <a:gd name="connsiteY52" fmla="*/ 8345 h 190688"/>
                  <a:gd name="connsiteX53" fmla="*/ 374810 w 742872"/>
                  <a:gd name="connsiteY53" fmla="*/ 8345 h 190688"/>
                  <a:gd name="connsiteX54" fmla="*/ 735593 w 742872"/>
                  <a:gd name="connsiteY54" fmla="*/ 190689 h 190688"/>
                  <a:gd name="connsiteX55" fmla="*/ 742873 w 742872"/>
                  <a:gd name="connsiteY55" fmla="*/ 190689 h 190688"/>
                  <a:gd name="connsiteX56" fmla="*/ 540465 w 742872"/>
                  <a:gd name="connsiteY56" fmla="*/ 34090 h 19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2872" h="190688">
                    <a:moveTo>
                      <a:pt x="540465" y="34090"/>
                    </a:moveTo>
                    <a:cubicBezTo>
                      <a:pt x="540465" y="30894"/>
                      <a:pt x="540465" y="26988"/>
                      <a:pt x="540465" y="25745"/>
                    </a:cubicBezTo>
                    <a:cubicBezTo>
                      <a:pt x="540642" y="17222"/>
                      <a:pt x="541175" y="8700"/>
                      <a:pt x="542240" y="178"/>
                    </a:cubicBezTo>
                    <a:lnTo>
                      <a:pt x="542063" y="178"/>
                    </a:lnTo>
                    <a:lnTo>
                      <a:pt x="535848" y="178"/>
                    </a:lnTo>
                    <a:cubicBezTo>
                      <a:pt x="534961" y="8523"/>
                      <a:pt x="534428" y="17045"/>
                      <a:pt x="534251" y="25567"/>
                    </a:cubicBezTo>
                    <a:cubicBezTo>
                      <a:pt x="534251" y="26455"/>
                      <a:pt x="534251" y="28941"/>
                      <a:pt x="534251" y="31427"/>
                    </a:cubicBezTo>
                    <a:cubicBezTo>
                      <a:pt x="522355" y="26988"/>
                      <a:pt x="510104" y="22904"/>
                      <a:pt x="497675" y="19353"/>
                    </a:cubicBezTo>
                    <a:lnTo>
                      <a:pt x="497675" y="16335"/>
                    </a:lnTo>
                    <a:cubicBezTo>
                      <a:pt x="497853" y="10831"/>
                      <a:pt x="498030" y="5504"/>
                      <a:pt x="498385" y="0"/>
                    </a:cubicBezTo>
                    <a:lnTo>
                      <a:pt x="498208" y="0"/>
                    </a:lnTo>
                    <a:lnTo>
                      <a:pt x="491816" y="0"/>
                    </a:lnTo>
                    <a:cubicBezTo>
                      <a:pt x="491461" y="5327"/>
                      <a:pt x="491283" y="10831"/>
                      <a:pt x="491106" y="16157"/>
                    </a:cubicBezTo>
                    <a:lnTo>
                      <a:pt x="491106" y="17400"/>
                    </a:lnTo>
                    <a:cubicBezTo>
                      <a:pt x="480097" y="14381"/>
                      <a:pt x="468912" y="11896"/>
                      <a:pt x="457548" y="9766"/>
                    </a:cubicBezTo>
                    <a:cubicBezTo>
                      <a:pt x="457548" y="6392"/>
                      <a:pt x="457726" y="3196"/>
                      <a:pt x="457904" y="0"/>
                    </a:cubicBezTo>
                    <a:lnTo>
                      <a:pt x="457904" y="0"/>
                    </a:lnTo>
                    <a:lnTo>
                      <a:pt x="451512" y="0"/>
                    </a:lnTo>
                    <a:cubicBezTo>
                      <a:pt x="451334" y="2841"/>
                      <a:pt x="451157" y="5682"/>
                      <a:pt x="451157" y="8700"/>
                    </a:cubicBezTo>
                    <a:cubicBezTo>
                      <a:pt x="438551" y="6569"/>
                      <a:pt x="425767" y="4794"/>
                      <a:pt x="412806" y="3728"/>
                    </a:cubicBezTo>
                    <a:lnTo>
                      <a:pt x="412983" y="178"/>
                    </a:lnTo>
                    <a:lnTo>
                      <a:pt x="412806" y="178"/>
                    </a:lnTo>
                    <a:lnTo>
                      <a:pt x="406414" y="178"/>
                    </a:lnTo>
                    <a:lnTo>
                      <a:pt x="406236" y="3373"/>
                    </a:lnTo>
                    <a:cubicBezTo>
                      <a:pt x="395938" y="2663"/>
                      <a:pt x="385640" y="1243"/>
                      <a:pt x="375165" y="1243"/>
                    </a:cubicBezTo>
                    <a:lnTo>
                      <a:pt x="375165" y="355"/>
                    </a:lnTo>
                    <a:lnTo>
                      <a:pt x="368596" y="355"/>
                    </a:lnTo>
                    <a:lnTo>
                      <a:pt x="368596" y="1243"/>
                    </a:lnTo>
                    <a:cubicBezTo>
                      <a:pt x="358120" y="1243"/>
                      <a:pt x="347822" y="1065"/>
                      <a:pt x="337524" y="1776"/>
                    </a:cubicBezTo>
                    <a:lnTo>
                      <a:pt x="337524" y="355"/>
                    </a:lnTo>
                    <a:lnTo>
                      <a:pt x="331132" y="355"/>
                    </a:lnTo>
                    <a:lnTo>
                      <a:pt x="331132" y="2308"/>
                    </a:lnTo>
                    <a:cubicBezTo>
                      <a:pt x="318171" y="3373"/>
                      <a:pt x="305388" y="5149"/>
                      <a:pt x="292781" y="7280"/>
                    </a:cubicBezTo>
                    <a:cubicBezTo>
                      <a:pt x="292781" y="4971"/>
                      <a:pt x="292604" y="2663"/>
                      <a:pt x="292426" y="178"/>
                    </a:cubicBezTo>
                    <a:lnTo>
                      <a:pt x="286034" y="178"/>
                    </a:lnTo>
                    <a:cubicBezTo>
                      <a:pt x="286034" y="2841"/>
                      <a:pt x="286212" y="5682"/>
                      <a:pt x="286390" y="8345"/>
                    </a:cubicBezTo>
                    <a:cubicBezTo>
                      <a:pt x="275026" y="10475"/>
                      <a:pt x="263840" y="13139"/>
                      <a:pt x="252832" y="15979"/>
                    </a:cubicBezTo>
                    <a:lnTo>
                      <a:pt x="252832" y="14204"/>
                    </a:lnTo>
                    <a:cubicBezTo>
                      <a:pt x="252655" y="9588"/>
                      <a:pt x="252477" y="4794"/>
                      <a:pt x="252300" y="178"/>
                    </a:cubicBezTo>
                    <a:lnTo>
                      <a:pt x="252300" y="178"/>
                    </a:lnTo>
                    <a:lnTo>
                      <a:pt x="245908" y="178"/>
                    </a:lnTo>
                    <a:cubicBezTo>
                      <a:pt x="246263" y="4794"/>
                      <a:pt x="246441" y="9588"/>
                      <a:pt x="246618" y="14381"/>
                    </a:cubicBezTo>
                    <a:lnTo>
                      <a:pt x="246618" y="17933"/>
                    </a:lnTo>
                    <a:cubicBezTo>
                      <a:pt x="234190" y="21483"/>
                      <a:pt x="222116" y="25567"/>
                      <a:pt x="210043" y="30006"/>
                    </a:cubicBezTo>
                    <a:cubicBezTo>
                      <a:pt x="210043" y="27343"/>
                      <a:pt x="210043" y="24680"/>
                      <a:pt x="210043" y="23614"/>
                    </a:cubicBezTo>
                    <a:cubicBezTo>
                      <a:pt x="209865" y="15802"/>
                      <a:pt x="209333" y="7990"/>
                      <a:pt x="208622" y="355"/>
                    </a:cubicBezTo>
                    <a:lnTo>
                      <a:pt x="208622" y="355"/>
                    </a:lnTo>
                    <a:lnTo>
                      <a:pt x="202230" y="355"/>
                    </a:lnTo>
                    <a:cubicBezTo>
                      <a:pt x="202941" y="7990"/>
                      <a:pt x="203651" y="15802"/>
                      <a:pt x="203651" y="23792"/>
                    </a:cubicBezTo>
                    <a:cubicBezTo>
                      <a:pt x="203651" y="25212"/>
                      <a:pt x="203651" y="29473"/>
                      <a:pt x="203651" y="32492"/>
                    </a:cubicBezTo>
                    <a:cubicBezTo>
                      <a:pt x="121622" y="64806"/>
                      <a:pt x="51312" y="120379"/>
                      <a:pt x="0" y="190689"/>
                    </a:cubicBezTo>
                    <a:lnTo>
                      <a:pt x="8878" y="190689"/>
                    </a:lnTo>
                    <a:cubicBezTo>
                      <a:pt x="91261" y="80963"/>
                      <a:pt x="221938" y="9410"/>
                      <a:pt x="368773" y="8345"/>
                    </a:cubicBezTo>
                    <a:lnTo>
                      <a:pt x="374810" y="8345"/>
                    </a:lnTo>
                    <a:cubicBezTo>
                      <a:pt x="522887" y="8345"/>
                      <a:pt x="653387" y="80075"/>
                      <a:pt x="735593" y="190689"/>
                    </a:cubicBezTo>
                    <a:lnTo>
                      <a:pt x="742873" y="190689"/>
                    </a:lnTo>
                    <a:cubicBezTo>
                      <a:pt x="691738" y="120911"/>
                      <a:pt x="621783" y="66226"/>
                      <a:pt x="540465" y="34090"/>
                    </a:cubicBezTo>
                    <a:close/>
                  </a:path>
                </a:pathLst>
              </a:custGeom>
              <a:grpFill/>
              <a:ln w="10769" cap="flat">
                <a:noFill/>
                <a:prstDash val="solid"/>
                <a:miter/>
              </a:ln>
            </p:spPr>
            <p:txBody>
              <a:bodyPr rtlCol="0" anchor="ctr"/>
              <a:lstStyle/>
              <a:p>
                <a:endParaRPr lang="en-US" dirty="0"/>
              </a:p>
            </p:txBody>
          </p:sp>
          <p:sp>
            <p:nvSpPr>
              <p:cNvPr id="1493" name="Freeform: Shape 1492">
                <a:extLst>
                  <a:ext uri="{FF2B5EF4-FFF2-40B4-BE49-F238E27FC236}">
                    <a16:creationId xmlns:a16="http://schemas.microsoft.com/office/drawing/2014/main" id="{DCB7EE14-7758-455A-AF5D-9A5BC4231125}"/>
                  </a:ext>
                </a:extLst>
              </p:cNvPr>
              <p:cNvSpPr/>
              <p:nvPr/>
            </p:nvSpPr>
            <p:spPr>
              <a:xfrm>
                <a:off x="3228584" y="7854628"/>
                <a:ext cx="253542" cy="97474"/>
              </a:xfrm>
              <a:custGeom>
                <a:avLst/>
                <a:gdLst>
                  <a:gd name="connsiteX0" fmla="*/ 178 w 253542"/>
                  <a:gd name="connsiteY0" fmla="*/ 6569 h 97474"/>
                  <a:gd name="connsiteX1" fmla="*/ 243955 w 253542"/>
                  <a:gd name="connsiteY1" fmla="*/ 97475 h 97474"/>
                  <a:gd name="connsiteX2" fmla="*/ 253542 w 253542"/>
                  <a:gd name="connsiteY2" fmla="*/ 97475 h 97474"/>
                  <a:gd name="connsiteX3" fmla="*/ 0 w 253542"/>
                  <a:gd name="connsiteY3" fmla="*/ 0 h 97474"/>
                  <a:gd name="connsiteX4" fmla="*/ 0 w 253542"/>
                  <a:gd name="connsiteY4" fmla="*/ 6569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178" y="6569"/>
                    </a:moveTo>
                    <a:cubicBezTo>
                      <a:pt x="92682" y="6569"/>
                      <a:pt x="177906" y="41014"/>
                      <a:pt x="243955" y="97475"/>
                    </a:cubicBezTo>
                    <a:lnTo>
                      <a:pt x="253542" y="97475"/>
                    </a:lnTo>
                    <a:cubicBezTo>
                      <a:pt x="185718" y="37108"/>
                      <a:pt x="96588" y="0"/>
                      <a:pt x="0" y="0"/>
                    </a:cubicBezTo>
                    <a:lnTo>
                      <a:pt x="0" y="6569"/>
                    </a:lnTo>
                    <a:close/>
                  </a:path>
                </a:pathLst>
              </a:custGeom>
              <a:grpFill/>
              <a:ln w="10769" cap="flat">
                <a:noFill/>
                <a:prstDash val="solid"/>
                <a:miter/>
              </a:ln>
            </p:spPr>
            <p:txBody>
              <a:bodyPr rtlCol="0" anchor="ctr"/>
              <a:lstStyle/>
              <a:p>
                <a:endParaRPr lang="en-US" dirty="0"/>
              </a:p>
            </p:txBody>
          </p:sp>
          <p:sp>
            <p:nvSpPr>
              <p:cNvPr id="1494" name="Freeform: Shape 1493">
                <a:extLst>
                  <a:ext uri="{FF2B5EF4-FFF2-40B4-BE49-F238E27FC236}">
                    <a16:creationId xmlns:a16="http://schemas.microsoft.com/office/drawing/2014/main" id="{EE4081C4-D960-4F5B-A421-3A5C98AE8C2E}"/>
                  </a:ext>
                </a:extLst>
              </p:cNvPr>
              <p:cNvSpPr/>
              <p:nvPr/>
            </p:nvSpPr>
            <p:spPr>
              <a:xfrm>
                <a:off x="3229472" y="7761592"/>
                <a:ext cx="374809" cy="190333"/>
              </a:xfrm>
              <a:custGeom>
                <a:avLst/>
                <a:gdLst>
                  <a:gd name="connsiteX0" fmla="*/ 171159 w 374809"/>
                  <a:gd name="connsiteY0" fmla="*/ 32314 h 190333"/>
                  <a:gd name="connsiteX1" fmla="*/ 171159 w 374809"/>
                  <a:gd name="connsiteY1" fmla="*/ 23614 h 190333"/>
                  <a:gd name="connsiteX2" fmla="*/ 172579 w 374809"/>
                  <a:gd name="connsiteY2" fmla="*/ 178 h 190333"/>
                  <a:gd name="connsiteX3" fmla="*/ 166188 w 374809"/>
                  <a:gd name="connsiteY3" fmla="*/ 178 h 190333"/>
                  <a:gd name="connsiteX4" fmla="*/ 166188 w 374809"/>
                  <a:gd name="connsiteY4" fmla="*/ 178 h 190333"/>
                  <a:gd name="connsiteX5" fmla="*/ 164767 w 374809"/>
                  <a:gd name="connsiteY5" fmla="*/ 23437 h 190333"/>
                  <a:gd name="connsiteX6" fmla="*/ 164767 w 374809"/>
                  <a:gd name="connsiteY6" fmla="*/ 29828 h 190333"/>
                  <a:gd name="connsiteX7" fmla="*/ 128192 w 374809"/>
                  <a:gd name="connsiteY7" fmla="*/ 17755 h 190333"/>
                  <a:gd name="connsiteX8" fmla="*/ 128192 w 374809"/>
                  <a:gd name="connsiteY8" fmla="*/ 14204 h 190333"/>
                  <a:gd name="connsiteX9" fmla="*/ 128724 w 374809"/>
                  <a:gd name="connsiteY9" fmla="*/ 0 h 190333"/>
                  <a:gd name="connsiteX10" fmla="*/ 122332 w 374809"/>
                  <a:gd name="connsiteY10" fmla="*/ 0 h 190333"/>
                  <a:gd name="connsiteX11" fmla="*/ 122332 w 374809"/>
                  <a:gd name="connsiteY11" fmla="*/ 0 h 190333"/>
                  <a:gd name="connsiteX12" fmla="*/ 121800 w 374809"/>
                  <a:gd name="connsiteY12" fmla="*/ 14027 h 190333"/>
                  <a:gd name="connsiteX13" fmla="*/ 121800 w 374809"/>
                  <a:gd name="connsiteY13" fmla="*/ 15802 h 190333"/>
                  <a:gd name="connsiteX14" fmla="*/ 88243 w 374809"/>
                  <a:gd name="connsiteY14" fmla="*/ 8167 h 190333"/>
                  <a:gd name="connsiteX15" fmla="*/ 88598 w 374809"/>
                  <a:gd name="connsiteY15" fmla="*/ 0 h 190333"/>
                  <a:gd name="connsiteX16" fmla="*/ 82206 w 374809"/>
                  <a:gd name="connsiteY16" fmla="*/ 0 h 190333"/>
                  <a:gd name="connsiteX17" fmla="*/ 82206 w 374809"/>
                  <a:gd name="connsiteY17" fmla="*/ 0 h 190333"/>
                  <a:gd name="connsiteX18" fmla="*/ 82028 w 374809"/>
                  <a:gd name="connsiteY18" fmla="*/ 7102 h 190333"/>
                  <a:gd name="connsiteX19" fmla="*/ 43678 w 374809"/>
                  <a:gd name="connsiteY19" fmla="*/ 2131 h 190333"/>
                  <a:gd name="connsiteX20" fmla="*/ 43855 w 374809"/>
                  <a:gd name="connsiteY20" fmla="*/ 178 h 190333"/>
                  <a:gd name="connsiteX21" fmla="*/ 37463 w 374809"/>
                  <a:gd name="connsiteY21" fmla="*/ 178 h 190333"/>
                  <a:gd name="connsiteX22" fmla="*/ 37463 w 374809"/>
                  <a:gd name="connsiteY22" fmla="*/ 178 h 190333"/>
                  <a:gd name="connsiteX23" fmla="*/ 37463 w 374809"/>
                  <a:gd name="connsiteY23" fmla="*/ 1598 h 190333"/>
                  <a:gd name="connsiteX24" fmla="*/ 6392 w 374809"/>
                  <a:gd name="connsiteY24" fmla="*/ 178 h 190333"/>
                  <a:gd name="connsiteX25" fmla="*/ 6392 w 374809"/>
                  <a:gd name="connsiteY25" fmla="*/ 0 h 190333"/>
                  <a:gd name="connsiteX26" fmla="*/ 0 w 374809"/>
                  <a:gd name="connsiteY26" fmla="*/ 0 h 190333"/>
                  <a:gd name="connsiteX27" fmla="*/ 0 w 374809"/>
                  <a:gd name="connsiteY27" fmla="*/ 3373 h 190333"/>
                  <a:gd name="connsiteX28" fmla="*/ 0 w 374809"/>
                  <a:gd name="connsiteY28" fmla="*/ 8345 h 190333"/>
                  <a:gd name="connsiteX29" fmla="*/ 3196 w 374809"/>
                  <a:gd name="connsiteY29" fmla="*/ 8345 h 190333"/>
                  <a:gd name="connsiteX30" fmla="*/ 366287 w 374809"/>
                  <a:gd name="connsiteY30" fmla="*/ 190333 h 190333"/>
                  <a:gd name="connsiteX31" fmla="*/ 374810 w 374809"/>
                  <a:gd name="connsiteY31" fmla="*/ 190333 h 190333"/>
                  <a:gd name="connsiteX32" fmla="*/ 171159 w 374809"/>
                  <a:gd name="connsiteY32" fmla="*/ 32314 h 19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74809" h="190333">
                    <a:moveTo>
                      <a:pt x="171159" y="32314"/>
                    </a:moveTo>
                    <a:cubicBezTo>
                      <a:pt x="171159" y="29118"/>
                      <a:pt x="171159" y="24857"/>
                      <a:pt x="171159" y="23614"/>
                    </a:cubicBezTo>
                    <a:cubicBezTo>
                      <a:pt x="171336" y="15802"/>
                      <a:pt x="171869" y="7990"/>
                      <a:pt x="172579" y="178"/>
                    </a:cubicBezTo>
                    <a:lnTo>
                      <a:pt x="166188" y="178"/>
                    </a:lnTo>
                    <a:lnTo>
                      <a:pt x="166188" y="178"/>
                    </a:lnTo>
                    <a:cubicBezTo>
                      <a:pt x="165477" y="7812"/>
                      <a:pt x="164945" y="15624"/>
                      <a:pt x="164767" y="23437"/>
                    </a:cubicBezTo>
                    <a:cubicBezTo>
                      <a:pt x="164767" y="24502"/>
                      <a:pt x="164767" y="27165"/>
                      <a:pt x="164767" y="29828"/>
                    </a:cubicBezTo>
                    <a:cubicBezTo>
                      <a:pt x="152871" y="25390"/>
                      <a:pt x="140620" y="21306"/>
                      <a:pt x="128192" y="17755"/>
                    </a:cubicBezTo>
                    <a:lnTo>
                      <a:pt x="128192" y="14204"/>
                    </a:lnTo>
                    <a:cubicBezTo>
                      <a:pt x="128192" y="9410"/>
                      <a:pt x="128547" y="4794"/>
                      <a:pt x="128724" y="0"/>
                    </a:cubicBezTo>
                    <a:lnTo>
                      <a:pt x="122332" y="0"/>
                    </a:lnTo>
                    <a:lnTo>
                      <a:pt x="122332" y="0"/>
                    </a:lnTo>
                    <a:cubicBezTo>
                      <a:pt x="122155" y="4616"/>
                      <a:pt x="121800" y="9233"/>
                      <a:pt x="121800" y="14027"/>
                    </a:cubicBezTo>
                    <a:lnTo>
                      <a:pt x="121800" y="15802"/>
                    </a:lnTo>
                    <a:cubicBezTo>
                      <a:pt x="110792" y="12784"/>
                      <a:pt x="99606" y="10298"/>
                      <a:pt x="88243" y="8167"/>
                    </a:cubicBezTo>
                    <a:cubicBezTo>
                      <a:pt x="88243" y="5504"/>
                      <a:pt x="88420" y="2663"/>
                      <a:pt x="88598" y="0"/>
                    </a:cubicBezTo>
                    <a:lnTo>
                      <a:pt x="82206" y="0"/>
                    </a:lnTo>
                    <a:lnTo>
                      <a:pt x="82206" y="0"/>
                    </a:lnTo>
                    <a:cubicBezTo>
                      <a:pt x="82206" y="2308"/>
                      <a:pt x="82028" y="4616"/>
                      <a:pt x="82028" y="7102"/>
                    </a:cubicBezTo>
                    <a:cubicBezTo>
                      <a:pt x="69422" y="4971"/>
                      <a:pt x="56639" y="3196"/>
                      <a:pt x="43678" y="2131"/>
                    </a:cubicBezTo>
                    <a:lnTo>
                      <a:pt x="43855" y="178"/>
                    </a:lnTo>
                    <a:lnTo>
                      <a:pt x="37463" y="178"/>
                    </a:lnTo>
                    <a:lnTo>
                      <a:pt x="37463" y="178"/>
                    </a:lnTo>
                    <a:lnTo>
                      <a:pt x="37463" y="1598"/>
                    </a:lnTo>
                    <a:cubicBezTo>
                      <a:pt x="27165" y="888"/>
                      <a:pt x="16867" y="355"/>
                      <a:pt x="6392" y="178"/>
                    </a:cubicBezTo>
                    <a:lnTo>
                      <a:pt x="6392" y="0"/>
                    </a:lnTo>
                    <a:lnTo>
                      <a:pt x="0" y="0"/>
                    </a:lnTo>
                    <a:lnTo>
                      <a:pt x="0" y="3373"/>
                    </a:lnTo>
                    <a:lnTo>
                      <a:pt x="0" y="8345"/>
                    </a:lnTo>
                    <a:lnTo>
                      <a:pt x="3196" y="8345"/>
                    </a:lnTo>
                    <a:cubicBezTo>
                      <a:pt x="151451" y="8345"/>
                      <a:pt x="283193" y="79897"/>
                      <a:pt x="366287" y="190333"/>
                    </a:cubicBezTo>
                    <a:lnTo>
                      <a:pt x="374810" y="190333"/>
                    </a:lnTo>
                    <a:cubicBezTo>
                      <a:pt x="323498" y="120202"/>
                      <a:pt x="253187" y="64628"/>
                      <a:pt x="171159" y="32314"/>
                    </a:cubicBezTo>
                    <a:close/>
                  </a:path>
                </a:pathLst>
              </a:custGeom>
              <a:grpFill/>
              <a:ln w="10769" cap="flat">
                <a:noFill/>
                <a:prstDash val="solid"/>
                <a:miter/>
              </a:ln>
            </p:spPr>
            <p:txBody>
              <a:bodyPr rtlCol="0" anchor="ctr"/>
              <a:lstStyle/>
              <a:p>
                <a:endParaRPr lang="en-US" dirty="0"/>
              </a:p>
            </p:txBody>
          </p:sp>
          <p:sp>
            <p:nvSpPr>
              <p:cNvPr id="1495" name="Freeform: Shape 1494">
                <a:extLst>
                  <a:ext uri="{FF2B5EF4-FFF2-40B4-BE49-F238E27FC236}">
                    <a16:creationId xmlns:a16="http://schemas.microsoft.com/office/drawing/2014/main" id="{179B65BF-61AA-433F-A7E6-AF007F9FDA11}"/>
                  </a:ext>
                </a:extLst>
              </p:cNvPr>
              <p:cNvSpPr/>
              <p:nvPr/>
            </p:nvSpPr>
            <p:spPr>
              <a:xfrm>
                <a:off x="3228584" y="7809530"/>
                <a:ext cx="319769" cy="142394"/>
              </a:xfrm>
              <a:custGeom>
                <a:avLst/>
                <a:gdLst>
                  <a:gd name="connsiteX0" fmla="*/ 0 w 319769"/>
                  <a:gd name="connsiteY0" fmla="*/ 0 h 142394"/>
                  <a:gd name="connsiteX1" fmla="*/ 0 w 319769"/>
                  <a:gd name="connsiteY1" fmla="*/ 6392 h 142394"/>
                  <a:gd name="connsiteX2" fmla="*/ 294557 w 319769"/>
                  <a:gd name="connsiteY2" fmla="*/ 124995 h 142394"/>
                  <a:gd name="connsiteX3" fmla="*/ 310892 w 319769"/>
                  <a:gd name="connsiteY3" fmla="*/ 142395 h 142394"/>
                  <a:gd name="connsiteX4" fmla="*/ 319769 w 319769"/>
                  <a:gd name="connsiteY4" fmla="*/ 142395 h 142394"/>
                  <a:gd name="connsiteX5" fmla="*/ 299173 w 319769"/>
                  <a:gd name="connsiteY5" fmla="*/ 120201 h 142394"/>
                  <a:gd name="connsiteX6" fmla="*/ 0 w 319769"/>
                  <a:gd name="connsiteY6"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769" h="142394">
                    <a:moveTo>
                      <a:pt x="0" y="0"/>
                    </a:moveTo>
                    <a:lnTo>
                      <a:pt x="0" y="6392"/>
                    </a:lnTo>
                    <a:cubicBezTo>
                      <a:pt x="109371" y="6392"/>
                      <a:pt x="216257" y="48471"/>
                      <a:pt x="294557" y="124995"/>
                    </a:cubicBezTo>
                    <a:cubicBezTo>
                      <a:pt x="300238" y="130499"/>
                      <a:pt x="305387" y="136536"/>
                      <a:pt x="310892" y="142395"/>
                    </a:cubicBezTo>
                    <a:lnTo>
                      <a:pt x="319769" y="142395"/>
                    </a:lnTo>
                    <a:cubicBezTo>
                      <a:pt x="313022" y="134938"/>
                      <a:pt x="306453" y="127303"/>
                      <a:pt x="299173" y="120201"/>
                    </a:cubicBezTo>
                    <a:cubicBezTo>
                      <a:pt x="219453" y="42790"/>
                      <a:pt x="110969" y="0"/>
                      <a:pt x="0" y="0"/>
                    </a:cubicBezTo>
                    <a:close/>
                  </a:path>
                </a:pathLst>
              </a:custGeom>
              <a:grpFill/>
              <a:ln w="10769" cap="flat">
                <a:noFill/>
                <a:prstDash val="solid"/>
                <a:miter/>
              </a:ln>
            </p:spPr>
            <p:txBody>
              <a:bodyPr rtlCol="0" anchor="ctr"/>
              <a:lstStyle/>
              <a:p>
                <a:endParaRPr lang="en-US" dirty="0"/>
              </a:p>
            </p:txBody>
          </p:sp>
          <p:sp>
            <p:nvSpPr>
              <p:cNvPr id="1496" name="Freeform: Shape 1495">
                <a:extLst>
                  <a:ext uri="{FF2B5EF4-FFF2-40B4-BE49-F238E27FC236}">
                    <a16:creationId xmlns:a16="http://schemas.microsoft.com/office/drawing/2014/main" id="{4257155E-9AC0-400C-90AB-1AA1ACA4B2FA}"/>
                  </a:ext>
                </a:extLst>
              </p:cNvPr>
              <p:cNvSpPr/>
              <p:nvPr/>
            </p:nvSpPr>
            <p:spPr>
              <a:xfrm>
                <a:off x="3228584" y="7903454"/>
                <a:ext cx="176840" cy="48648"/>
              </a:xfrm>
              <a:custGeom>
                <a:avLst/>
                <a:gdLst>
                  <a:gd name="connsiteX0" fmla="*/ 178 w 176840"/>
                  <a:gd name="connsiteY0" fmla="*/ 6392 h 48648"/>
                  <a:gd name="connsiteX1" fmla="*/ 161394 w 176840"/>
                  <a:gd name="connsiteY1" fmla="*/ 48648 h 48648"/>
                  <a:gd name="connsiteX2" fmla="*/ 176841 w 176840"/>
                  <a:gd name="connsiteY2" fmla="*/ 48648 h 48648"/>
                  <a:gd name="connsiteX3" fmla="*/ 0 w 176840"/>
                  <a:gd name="connsiteY3" fmla="*/ 0 h 48648"/>
                  <a:gd name="connsiteX4" fmla="*/ 0 w 176840"/>
                  <a:gd name="connsiteY4" fmla="*/ 6392 h 48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40" h="48648">
                    <a:moveTo>
                      <a:pt x="178" y="6392"/>
                    </a:moveTo>
                    <a:cubicBezTo>
                      <a:pt x="58237" y="6392"/>
                      <a:pt x="113277" y="21838"/>
                      <a:pt x="161394" y="48648"/>
                    </a:cubicBezTo>
                    <a:lnTo>
                      <a:pt x="176841" y="48648"/>
                    </a:lnTo>
                    <a:cubicBezTo>
                      <a:pt x="123753" y="17222"/>
                      <a:pt x="62320" y="0"/>
                      <a:pt x="0" y="0"/>
                    </a:cubicBezTo>
                    <a:lnTo>
                      <a:pt x="0" y="6392"/>
                    </a:lnTo>
                    <a:close/>
                  </a:path>
                </a:pathLst>
              </a:custGeom>
              <a:grpFill/>
              <a:ln w="10769" cap="flat">
                <a:noFill/>
                <a:prstDash val="solid"/>
                <a:miter/>
              </a:ln>
            </p:spPr>
            <p:txBody>
              <a:bodyPr rtlCol="0" anchor="ctr"/>
              <a:lstStyle/>
              <a:p>
                <a:endParaRPr lang="en-US" dirty="0"/>
              </a:p>
            </p:txBody>
          </p:sp>
          <p:sp>
            <p:nvSpPr>
              <p:cNvPr id="1497" name="Freeform: Shape 1496">
                <a:extLst>
                  <a:ext uri="{FF2B5EF4-FFF2-40B4-BE49-F238E27FC236}">
                    <a16:creationId xmlns:a16="http://schemas.microsoft.com/office/drawing/2014/main" id="{906C0E42-59C9-4E0B-8216-D40F8A9059C5}"/>
                  </a:ext>
                </a:extLst>
              </p:cNvPr>
              <p:cNvSpPr/>
              <p:nvPr/>
            </p:nvSpPr>
            <p:spPr>
              <a:xfrm>
                <a:off x="4889216" y="7903454"/>
                <a:ext cx="177195" cy="48648"/>
              </a:xfrm>
              <a:custGeom>
                <a:avLst/>
                <a:gdLst>
                  <a:gd name="connsiteX0" fmla="*/ 177196 w 177195"/>
                  <a:gd name="connsiteY0" fmla="*/ 6392 h 48648"/>
                  <a:gd name="connsiteX1" fmla="*/ 177196 w 177195"/>
                  <a:gd name="connsiteY1" fmla="*/ 0 h 48648"/>
                  <a:gd name="connsiteX2" fmla="*/ 174533 w 177195"/>
                  <a:gd name="connsiteY2" fmla="*/ 0 h 48648"/>
                  <a:gd name="connsiteX3" fmla="*/ 0 w 177195"/>
                  <a:gd name="connsiteY3" fmla="*/ 48648 h 48648"/>
                  <a:gd name="connsiteX4" fmla="*/ 12606 w 177195"/>
                  <a:gd name="connsiteY4" fmla="*/ 48648 h 48648"/>
                  <a:gd name="connsiteX5" fmla="*/ 174533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3" y="0"/>
                    </a:lnTo>
                    <a:cubicBezTo>
                      <a:pt x="112212" y="0"/>
                      <a:pt x="52378" y="17222"/>
                      <a:pt x="0" y="48648"/>
                    </a:cubicBezTo>
                    <a:lnTo>
                      <a:pt x="12606" y="48648"/>
                    </a:lnTo>
                    <a:cubicBezTo>
                      <a:pt x="61610" y="21306"/>
                      <a:pt x="117006" y="6392"/>
                      <a:pt x="174533" y="6392"/>
                    </a:cubicBezTo>
                    <a:lnTo>
                      <a:pt x="177196" y="6392"/>
                    </a:lnTo>
                    <a:close/>
                  </a:path>
                </a:pathLst>
              </a:custGeom>
              <a:grpFill/>
              <a:ln w="10769" cap="flat">
                <a:noFill/>
                <a:prstDash val="solid"/>
                <a:miter/>
              </a:ln>
            </p:spPr>
            <p:txBody>
              <a:bodyPr rtlCol="0" anchor="ctr"/>
              <a:lstStyle/>
              <a:p>
                <a:endParaRPr lang="en-US" dirty="0"/>
              </a:p>
            </p:txBody>
          </p:sp>
          <p:sp>
            <p:nvSpPr>
              <p:cNvPr id="1498" name="Freeform: Shape 1497">
                <a:extLst>
                  <a:ext uri="{FF2B5EF4-FFF2-40B4-BE49-F238E27FC236}">
                    <a16:creationId xmlns:a16="http://schemas.microsoft.com/office/drawing/2014/main" id="{EC298CC5-0797-406B-80A1-233EBA3B307A}"/>
                  </a:ext>
                </a:extLst>
              </p:cNvPr>
              <p:cNvSpPr/>
              <p:nvPr/>
            </p:nvSpPr>
            <p:spPr>
              <a:xfrm>
                <a:off x="4692667" y="7761592"/>
                <a:ext cx="373921" cy="190511"/>
              </a:xfrm>
              <a:custGeom>
                <a:avLst/>
                <a:gdLst>
                  <a:gd name="connsiteX0" fmla="*/ 373389 w 373921"/>
                  <a:gd name="connsiteY0" fmla="*/ 8877 h 190511"/>
                  <a:gd name="connsiteX1" fmla="*/ 373922 w 373921"/>
                  <a:gd name="connsiteY1" fmla="*/ 8877 h 190511"/>
                  <a:gd name="connsiteX2" fmla="*/ 373922 w 373921"/>
                  <a:gd name="connsiteY2" fmla="*/ 5682 h 190511"/>
                  <a:gd name="connsiteX3" fmla="*/ 373922 w 373921"/>
                  <a:gd name="connsiteY3" fmla="*/ 178 h 190511"/>
                  <a:gd name="connsiteX4" fmla="*/ 373745 w 373921"/>
                  <a:gd name="connsiteY4" fmla="*/ 178 h 190511"/>
                  <a:gd name="connsiteX5" fmla="*/ 367353 w 373921"/>
                  <a:gd name="connsiteY5" fmla="*/ 178 h 190511"/>
                  <a:gd name="connsiteX6" fmla="*/ 367353 w 373921"/>
                  <a:gd name="connsiteY6" fmla="*/ 1953 h 190511"/>
                  <a:gd name="connsiteX7" fmla="*/ 336281 w 373921"/>
                  <a:gd name="connsiteY7" fmla="*/ 3196 h 190511"/>
                  <a:gd name="connsiteX8" fmla="*/ 336281 w 373921"/>
                  <a:gd name="connsiteY8" fmla="*/ 1776 h 190511"/>
                  <a:gd name="connsiteX9" fmla="*/ 336281 w 373921"/>
                  <a:gd name="connsiteY9" fmla="*/ 178 h 190511"/>
                  <a:gd name="connsiteX10" fmla="*/ 329890 w 373921"/>
                  <a:gd name="connsiteY10" fmla="*/ 178 h 190511"/>
                  <a:gd name="connsiteX11" fmla="*/ 329712 w 373921"/>
                  <a:gd name="connsiteY11" fmla="*/ 178 h 190511"/>
                  <a:gd name="connsiteX12" fmla="*/ 329890 w 373921"/>
                  <a:gd name="connsiteY12" fmla="*/ 1953 h 190511"/>
                  <a:gd name="connsiteX13" fmla="*/ 329890 w 373921"/>
                  <a:gd name="connsiteY13" fmla="*/ 3728 h 190511"/>
                  <a:gd name="connsiteX14" fmla="*/ 291361 w 373921"/>
                  <a:gd name="connsiteY14" fmla="*/ 8700 h 190511"/>
                  <a:gd name="connsiteX15" fmla="*/ 291006 w 373921"/>
                  <a:gd name="connsiteY15" fmla="*/ 0 h 190511"/>
                  <a:gd name="connsiteX16" fmla="*/ 284614 w 373921"/>
                  <a:gd name="connsiteY16" fmla="*/ 0 h 190511"/>
                  <a:gd name="connsiteX17" fmla="*/ 284614 w 373921"/>
                  <a:gd name="connsiteY17" fmla="*/ 0 h 190511"/>
                  <a:gd name="connsiteX18" fmla="*/ 284969 w 373921"/>
                  <a:gd name="connsiteY18" fmla="*/ 9766 h 190511"/>
                  <a:gd name="connsiteX19" fmla="*/ 251412 w 373921"/>
                  <a:gd name="connsiteY19" fmla="*/ 17400 h 190511"/>
                  <a:gd name="connsiteX20" fmla="*/ 251412 w 373921"/>
                  <a:gd name="connsiteY20" fmla="*/ 16157 h 190511"/>
                  <a:gd name="connsiteX21" fmla="*/ 250702 w 373921"/>
                  <a:gd name="connsiteY21" fmla="*/ 0 h 190511"/>
                  <a:gd name="connsiteX22" fmla="*/ 244310 w 373921"/>
                  <a:gd name="connsiteY22" fmla="*/ 0 h 190511"/>
                  <a:gd name="connsiteX23" fmla="*/ 244310 w 373921"/>
                  <a:gd name="connsiteY23" fmla="*/ 0 h 190511"/>
                  <a:gd name="connsiteX24" fmla="*/ 245020 w 373921"/>
                  <a:gd name="connsiteY24" fmla="*/ 16335 h 190511"/>
                  <a:gd name="connsiteX25" fmla="*/ 245020 w 373921"/>
                  <a:gd name="connsiteY25" fmla="*/ 19353 h 190511"/>
                  <a:gd name="connsiteX26" fmla="*/ 208622 w 373921"/>
                  <a:gd name="connsiteY26" fmla="*/ 31427 h 190511"/>
                  <a:gd name="connsiteX27" fmla="*/ 208622 w 373921"/>
                  <a:gd name="connsiteY27" fmla="*/ 25567 h 190511"/>
                  <a:gd name="connsiteX28" fmla="*/ 207024 w 373921"/>
                  <a:gd name="connsiteY28" fmla="*/ 178 h 190511"/>
                  <a:gd name="connsiteX29" fmla="*/ 200810 w 373921"/>
                  <a:gd name="connsiteY29" fmla="*/ 178 h 190511"/>
                  <a:gd name="connsiteX30" fmla="*/ 200633 w 373921"/>
                  <a:gd name="connsiteY30" fmla="*/ 178 h 190511"/>
                  <a:gd name="connsiteX31" fmla="*/ 202408 w 373921"/>
                  <a:gd name="connsiteY31" fmla="*/ 25745 h 190511"/>
                  <a:gd name="connsiteX32" fmla="*/ 202408 w 373921"/>
                  <a:gd name="connsiteY32" fmla="*/ 34090 h 190511"/>
                  <a:gd name="connsiteX33" fmla="*/ 0 w 373921"/>
                  <a:gd name="connsiteY33" fmla="*/ 190511 h 190511"/>
                  <a:gd name="connsiteX34" fmla="*/ 9233 w 373921"/>
                  <a:gd name="connsiteY34" fmla="*/ 190511 h 190511"/>
                  <a:gd name="connsiteX35" fmla="*/ 373389 w 373921"/>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3921" h="190511">
                    <a:moveTo>
                      <a:pt x="373389" y="8877"/>
                    </a:moveTo>
                    <a:lnTo>
                      <a:pt x="373922" y="8877"/>
                    </a:lnTo>
                    <a:lnTo>
                      <a:pt x="373922" y="5682"/>
                    </a:lnTo>
                    <a:cubicBezTo>
                      <a:pt x="373922" y="3906"/>
                      <a:pt x="373922" y="1953"/>
                      <a:pt x="373922" y="178"/>
                    </a:cubicBezTo>
                    <a:lnTo>
                      <a:pt x="373745" y="178"/>
                    </a:lnTo>
                    <a:lnTo>
                      <a:pt x="367353" y="178"/>
                    </a:lnTo>
                    <a:lnTo>
                      <a:pt x="367353" y="1953"/>
                    </a:lnTo>
                    <a:cubicBezTo>
                      <a:pt x="356877" y="1953"/>
                      <a:pt x="346579" y="2486"/>
                      <a:pt x="336281" y="3196"/>
                    </a:cubicBezTo>
                    <a:lnTo>
                      <a:pt x="336281" y="1776"/>
                    </a:lnTo>
                    <a:lnTo>
                      <a:pt x="336281" y="178"/>
                    </a:lnTo>
                    <a:lnTo>
                      <a:pt x="329890" y="178"/>
                    </a:lnTo>
                    <a:lnTo>
                      <a:pt x="329712" y="178"/>
                    </a:lnTo>
                    <a:lnTo>
                      <a:pt x="329890" y="1953"/>
                    </a:lnTo>
                    <a:lnTo>
                      <a:pt x="329890" y="3728"/>
                    </a:lnTo>
                    <a:cubicBezTo>
                      <a:pt x="316928" y="4971"/>
                      <a:pt x="304145" y="6569"/>
                      <a:pt x="291361" y="8700"/>
                    </a:cubicBezTo>
                    <a:cubicBezTo>
                      <a:pt x="291361" y="5859"/>
                      <a:pt x="291184" y="2841"/>
                      <a:pt x="291006" y="0"/>
                    </a:cubicBezTo>
                    <a:lnTo>
                      <a:pt x="284614" y="0"/>
                    </a:lnTo>
                    <a:lnTo>
                      <a:pt x="284614" y="0"/>
                    </a:lnTo>
                    <a:cubicBezTo>
                      <a:pt x="284792" y="3196"/>
                      <a:pt x="284969" y="6569"/>
                      <a:pt x="284969" y="9766"/>
                    </a:cubicBezTo>
                    <a:cubicBezTo>
                      <a:pt x="273606" y="11896"/>
                      <a:pt x="262420" y="14381"/>
                      <a:pt x="251412" y="17400"/>
                    </a:cubicBezTo>
                    <a:lnTo>
                      <a:pt x="251412" y="16157"/>
                    </a:lnTo>
                    <a:cubicBezTo>
                      <a:pt x="251235" y="10831"/>
                      <a:pt x="251057" y="5327"/>
                      <a:pt x="250702" y="0"/>
                    </a:cubicBezTo>
                    <a:lnTo>
                      <a:pt x="244310" y="0"/>
                    </a:lnTo>
                    <a:lnTo>
                      <a:pt x="244310" y="0"/>
                    </a:lnTo>
                    <a:cubicBezTo>
                      <a:pt x="244665" y="5327"/>
                      <a:pt x="244843" y="10831"/>
                      <a:pt x="245020" y="16335"/>
                    </a:cubicBezTo>
                    <a:lnTo>
                      <a:pt x="245020" y="19353"/>
                    </a:lnTo>
                    <a:cubicBezTo>
                      <a:pt x="232592" y="22904"/>
                      <a:pt x="220518" y="26810"/>
                      <a:pt x="208622" y="31427"/>
                    </a:cubicBezTo>
                    <a:cubicBezTo>
                      <a:pt x="208622" y="28941"/>
                      <a:pt x="208622" y="26455"/>
                      <a:pt x="208622" y="25567"/>
                    </a:cubicBezTo>
                    <a:cubicBezTo>
                      <a:pt x="208445" y="17045"/>
                      <a:pt x="207912" y="8523"/>
                      <a:pt x="207024" y="178"/>
                    </a:cubicBezTo>
                    <a:lnTo>
                      <a:pt x="200810" y="178"/>
                    </a:lnTo>
                    <a:lnTo>
                      <a:pt x="200633" y="178"/>
                    </a:lnTo>
                    <a:cubicBezTo>
                      <a:pt x="201520" y="8523"/>
                      <a:pt x="202231" y="17045"/>
                      <a:pt x="202408" y="25745"/>
                    </a:cubicBezTo>
                    <a:cubicBezTo>
                      <a:pt x="202408" y="27165"/>
                      <a:pt x="202408" y="31071"/>
                      <a:pt x="202408" y="34090"/>
                    </a:cubicBezTo>
                    <a:cubicBezTo>
                      <a:pt x="121090" y="66226"/>
                      <a:pt x="51135" y="120911"/>
                      <a:pt x="0" y="190511"/>
                    </a:cubicBezTo>
                    <a:lnTo>
                      <a:pt x="9233" y="190511"/>
                    </a:lnTo>
                    <a:cubicBezTo>
                      <a:pt x="92682" y="80253"/>
                      <a:pt x="225490" y="8877"/>
                      <a:pt x="373389" y="8877"/>
                    </a:cubicBezTo>
                    <a:close/>
                  </a:path>
                </a:pathLst>
              </a:custGeom>
              <a:grpFill/>
              <a:ln w="10769" cap="flat">
                <a:noFill/>
                <a:prstDash val="solid"/>
                <a:miter/>
              </a:ln>
            </p:spPr>
            <p:txBody>
              <a:bodyPr rtlCol="0" anchor="ctr"/>
              <a:lstStyle/>
              <a:p>
                <a:endParaRPr lang="en-US" dirty="0"/>
              </a:p>
            </p:txBody>
          </p:sp>
          <p:sp>
            <p:nvSpPr>
              <p:cNvPr id="1499" name="Freeform: Shape 1498">
                <a:extLst>
                  <a:ext uri="{FF2B5EF4-FFF2-40B4-BE49-F238E27FC236}">
                    <a16:creationId xmlns:a16="http://schemas.microsoft.com/office/drawing/2014/main" id="{A56BF5C1-A5B7-4DC6-BC59-04BEAFC02758}"/>
                  </a:ext>
                </a:extLst>
              </p:cNvPr>
              <p:cNvSpPr/>
              <p:nvPr/>
            </p:nvSpPr>
            <p:spPr>
              <a:xfrm>
                <a:off x="3895642" y="7854628"/>
                <a:ext cx="503888" cy="97474"/>
              </a:xfrm>
              <a:custGeom>
                <a:avLst/>
                <a:gdLst>
                  <a:gd name="connsiteX0" fmla="*/ 0 w 503888"/>
                  <a:gd name="connsiteY0" fmla="*/ 97475 h 97474"/>
                  <a:gd name="connsiteX1" fmla="*/ 9588 w 503888"/>
                  <a:gd name="connsiteY1" fmla="*/ 97475 h 97474"/>
                  <a:gd name="connsiteX2" fmla="*/ 251945 w 503888"/>
                  <a:gd name="connsiteY2" fmla="*/ 6569 h 97474"/>
                  <a:gd name="connsiteX3" fmla="*/ 494301 w 503888"/>
                  <a:gd name="connsiteY3" fmla="*/ 97475 h 97474"/>
                  <a:gd name="connsiteX4" fmla="*/ 503889 w 503888"/>
                  <a:gd name="connsiteY4" fmla="*/ 97475 h 97474"/>
                  <a:gd name="connsiteX5" fmla="*/ 251945 w 503888"/>
                  <a:gd name="connsiteY5" fmla="*/ 0 h 97474"/>
                  <a:gd name="connsiteX6" fmla="*/ 0 w 503888"/>
                  <a:gd name="connsiteY6" fmla="*/ 97475 h 9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888" h="97474">
                    <a:moveTo>
                      <a:pt x="0" y="97475"/>
                    </a:moveTo>
                    <a:lnTo>
                      <a:pt x="9588" y="97475"/>
                    </a:lnTo>
                    <a:cubicBezTo>
                      <a:pt x="74749" y="41014"/>
                      <a:pt x="159441" y="6569"/>
                      <a:pt x="251945" y="6569"/>
                    </a:cubicBezTo>
                    <a:cubicBezTo>
                      <a:pt x="344448" y="6569"/>
                      <a:pt x="428963" y="41014"/>
                      <a:pt x="494301" y="97475"/>
                    </a:cubicBezTo>
                    <a:lnTo>
                      <a:pt x="503889" y="97475"/>
                    </a:lnTo>
                    <a:cubicBezTo>
                      <a:pt x="436775" y="37108"/>
                      <a:pt x="348532" y="0"/>
                      <a:pt x="251945" y="0"/>
                    </a:cubicBezTo>
                    <a:cubicBezTo>
                      <a:pt x="155357" y="0"/>
                      <a:pt x="67114" y="37108"/>
                      <a:pt x="0" y="97475"/>
                    </a:cubicBezTo>
                    <a:close/>
                  </a:path>
                </a:pathLst>
              </a:custGeom>
              <a:grpFill/>
              <a:ln w="10769" cap="flat">
                <a:noFill/>
                <a:prstDash val="solid"/>
                <a:miter/>
              </a:ln>
            </p:spPr>
            <p:txBody>
              <a:bodyPr rtlCol="0" anchor="ctr"/>
              <a:lstStyle/>
              <a:p>
                <a:endParaRPr lang="en-US" dirty="0"/>
              </a:p>
            </p:txBody>
          </p:sp>
          <p:sp>
            <p:nvSpPr>
              <p:cNvPr id="1500" name="Freeform: Shape 1499">
                <a:extLst>
                  <a:ext uri="{FF2B5EF4-FFF2-40B4-BE49-F238E27FC236}">
                    <a16:creationId xmlns:a16="http://schemas.microsoft.com/office/drawing/2014/main" id="{8B1F1EB5-6992-48E1-AF98-AE9736680FAD}"/>
                  </a:ext>
                </a:extLst>
              </p:cNvPr>
              <p:cNvSpPr/>
              <p:nvPr/>
            </p:nvSpPr>
            <p:spPr>
              <a:xfrm>
                <a:off x="3833677" y="7809530"/>
                <a:ext cx="630305" cy="142394"/>
              </a:xfrm>
              <a:custGeom>
                <a:avLst/>
                <a:gdLst>
                  <a:gd name="connsiteX0" fmla="*/ 313910 w 630305"/>
                  <a:gd name="connsiteY0" fmla="*/ 0 h 142394"/>
                  <a:gd name="connsiteX1" fmla="*/ 0 w 630305"/>
                  <a:gd name="connsiteY1" fmla="*/ 142395 h 142394"/>
                  <a:gd name="connsiteX2" fmla="*/ 8878 w 630305"/>
                  <a:gd name="connsiteY2" fmla="*/ 142395 h 142394"/>
                  <a:gd name="connsiteX3" fmla="*/ 314087 w 630305"/>
                  <a:gd name="connsiteY3" fmla="*/ 6392 h 142394"/>
                  <a:gd name="connsiteX4" fmla="*/ 605093 w 630305"/>
                  <a:gd name="connsiteY4" fmla="*/ 124995 h 142394"/>
                  <a:gd name="connsiteX5" fmla="*/ 621428 w 630305"/>
                  <a:gd name="connsiteY5" fmla="*/ 142395 h 142394"/>
                  <a:gd name="connsiteX6" fmla="*/ 630305 w 630305"/>
                  <a:gd name="connsiteY6" fmla="*/ 142395 h 142394"/>
                  <a:gd name="connsiteX7" fmla="*/ 609709 w 630305"/>
                  <a:gd name="connsiteY7" fmla="*/ 120201 h 142394"/>
                  <a:gd name="connsiteX8" fmla="*/ 313910 w 630305"/>
                  <a:gd name="connsiteY8" fmla="*/ 0 h 14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305" h="142394">
                    <a:moveTo>
                      <a:pt x="313910" y="0"/>
                    </a:moveTo>
                    <a:cubicBezTo>
                      <a:pt x="189979" y="0"/>
                      <a:pt x="77767" y="55395"/>
                      <a:pt x="0" y="142395"/>
                    </a:cubicBezTo>
                    <a:lnTo>
                      <a:pt x="8878" y="142395"/>
                    </a:lnTo>
                    <a:cubicBezTo>
                      <a:pt x="85402" y="59124"/>
                      <a:pt x="194063" y="6392"/>
                      <a:pt x="314087" y="6392"/>
                    </a:cubicBezTo>
                    <a:cubicBezTo>
                      <a:pt x="423459" y="6392"/>
                      <a:pt x="526793" y="48471"/>
                      <a:pt x="605093" y="124995"/>
                    </a:cubicBezTo>
                    <a:cubicBezTo>
                      <a:pt x="610775" y="130499"/>
                      <a:pt x="615924" y="136536"/>
                      <a:pt x="621428" y="142395"/>
                    </a:cubicBezTo>
                    <a:lnTo>
                      <a:pt x="630305" y="142395"/>
                    </a:lnTo>
                    <a:cubicBezTo>
                      <a:pt x="623558" y="134938"/>
                      <a:pt x="616989" y="127303"/>
                      <a:pt x="609709" y="120201"/>
                    </a:cubicBezTo>
                    <a:cubicBezTo>
                      <a:pt x="529811" y="42790"/>
                      <a:pt x="425057" y="0"/>
                      <a:pt x="313910" y="0"/>
                    </a:cubicBezTo>
                    <a:close/>
                  </a:path>
                </a:pathLst>
              </a:custGeom>
              <a:grpFill/>
              <a:ln w="10769" cap="flat">
                <a:noFill/>
                <a:prstDash val="solid"/>
                <a:miter/>
              </a:ln>
            </p:spPr>
            <p:txBody>
              <a:bodyPr rtlCol="0" anchor="ctr"/>
              <a:lstStyle/>
              <a:p>
                <a:endParaRPr lang="en-US" dirty="0"/>
              </a:p>
            </p:txBody>
          </p:sp>
          <p:sp>
            <p:nvSpPr>
              <p:cNvPr id="1501" name="Freeform: Shape 1500">
                <a:extLst>
                  <a:ext uri="{FF2B5EF4-FFF2-40B4-BE49-F238E27FC236}">
                    <a16:creationId xmlns:a16="http://schemas.microsoft.com/office/drawing/2014/main" id="{7A91BC3B-CD90-4991-AC50-99C809E9857F}"/>
                  </a:ext>
                </a:extLst>
              </p:cNvPr>
              <p:cNvSpPr/>
              <p:nvPr/>
            </p:nvSpPr>
            <p:spPr>
              <a:xfrm>
                <a:off x="3973587" y="7903454"/>
                <a:ext cx="348177" cy="48648"/>
              </a:xfrm>
              <a:custGeom>
                <a:avLst/>
                <a:gdLst>
                  <a:gd name="connsiteX0" fmla="*/ 0 w 348177"/>
                  <a:gd name="connsiteY0" fmla="*/ 48648 h 48648"/>
                  <a:gd name="connsiteX1" fmla="*/ 12606 w 348177"/>
                  <a:gd name="connsiteY1" fmla="*/ 48648 h 48648"/>
                  <a:gd name="connsiteX2" fmla="*/ 174000 w 348177"/>
                  <a:gd name="connsiteY2" fmla="*/ 6392 h 48648"/>
                  <a:gd name="connsiteX3" fmla="*/ 334506 w 348177"/>
                  <a:gd name="connsiteY3" fmla="*/ 48648 h 48648"/>
                  <a:gd name="connsiteX4" fmla="*/ 348177 w 348177"/>
                  <a:gd name="connsiteY4" fmla="*/ 48648 h 48648"/>
                  <a:gd name="connsiteX5" fmla="*/ 174000 w 348177"/>
                  <a:gd name="connsiteY5" fmla="*/ 0 h 48648"/>
                  <a:gd name="connsiteX6" fmla="*/ 0 w 348177"/>
                  <a:gd name="connsiteY6" fmla="*/ 48648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177" h="48648">
                    <a:moveTo>
                      <a:pt x="0" y="48648"/>
                    </a:moveTo>
                    <a:lnTo>
                      <a:pt x="12606" y="48648"/>
                    </a:lnTo>
                    <a:cubicBezTo>
                      <a:pt x="61432" y="21306"/>
                      <a:pt x="116651" y="6392"/>
                      <a:pt x="174000" y="6392"/>
                    </a:cubicBezTo>
                    <a:cubicBezTo>
                      <a:pt x="232059" y="6392"/>
                      <a:pt x="286744" y="21838"/>
                      <a:pt x="334506" y="48648"/>
                    </a:cubicBezTo>
                    <a:lnTo>
                      <a:pt x="348177" y="48648"/>
                    </a:lnTo>
                    <a:cubicBezTo>
                      <a:pt x="295977" y="17222"/>
                      <a:pt x="236320" y="0"/>
                      <a:pt x="174000" y="0"/>
                    </a:cubicBezTo>
                    <a:cubicBezTo>
                      <a:pt x="111679" y="0"/>
                      <a:pt x="52022" y="17045"/>
                      <a:pt x="0" y="48648"/>
                    </a:cubicBezTo>
                    <a:close/>
                  </a:path>
                </a:pathLst>
              </a:custGeom>
              <a:grpFill/>
              <a:ln w="10769" cap="flat">
                <a:noFill/>
                <a:prstDash val="solid"/>
                <a:miter/>
              </a:ln>
            </p:spPr>
            <p:txBody>
              <a:bodyPr rtlCol="0" anchor="ctr"/>
              <a:lstStyle/>
              <a:p>
                <a:endParaRPr lang="en-US" dirty="0"/>
              </a:p>
            </p:txBody>
          </p:sp>
          <p:sp>
            <p:nvSpPr>
              <p:cNvPr id="1502" name="Freeform: Shape 1501">
                <a:extLst>
                  <a:ext uri="{FF2B5EF4-FFF2-40B4-BE49-F238E27FC236}">
                    <a16:creationId xmlns:a16="http://schemas.microsoft.com/office/drawing/2014/main" id="{0D476B28-58D5-4319-8840-8D32B09AA304}"/>
                  </a:ext>
                </a:extLst>
              </p:cNvPr>
              <p:cNvSpPr/>
              <p:nvPr/>
            </p:nvSpPr>
            <p:spPr>
              <a:xfrm>
                <a:off x="4750727" y="7809707"/>
                <a:ext cx="315685" cy="142395"/>
              </a:xfrm>
              <a:custGeom>
                <a:avLst/>
                <a:gdLst>
                  <a:gd name="connsiteX0" fmla="*/ 315685 w 315685"/>
                  <a:gd name="connsiteY0" fmla="*/ 6392 h 142395"/>
                  <a:gd name="connsiteX1" fmla="*/ 315685 w 315685"/>
                  <a:gd name="connsiteY1" fmla="*/ 0 h 142395"/>
                  <a:gd name="connsiteX2" fmla="*/ 0 w 315685"/>
                  <a:gd name="connsiteY2" fmla="*/ 142395 h 142395"/>
                  <a:gd name="connsiteX3" fmla="*/ 8878 w 315685"/>
                  <a:gd name="connsiteY3" fmla="*/ 142395 h 142395"/>
                  <a:gd name="connsiteX4" fmla="*/ 315685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5" y="6392"/>
                    </a:moveTo>
                    <a:lnTo>
                      <a:pt x="315685" y="0"/>
                    </a:lnTo>
                    <a:cubicBezTo>
                      <a:pt x="191755" y="0"/>
                      <a:pt x="78655" y="55396"/>
                      <a:pt x="0" y="142395"/>
                    </a:cubicBezTo>
                    <a:lnTo>
                      <a:pt x="8878" y="142395"/>
                    </a:lnTo>
                    <a:cubicBezTo>
                      <a:pt x="85935" y="59124"/>
                      <a:pt x="195661" y="6392"/>
                      <a:pt x="315685" y="6392"/>
                    </a:cubicBezTo>
                    <a:close/>
                  </a:path>
                </a:pathLst>
              </a:custGeom>
              <a:grpFill/>
              <a:ln w="10769" cap="flat">
                <a:noFill/>
                <a:prstDash val="solid"/>
                <a:miter/>
              </a:ln>
            </p:spPr>
            <p:txBody>
              <a:bodyPr rtlCol="0" anchor="ctr"/>
              <a:lstStyle/>
              <a:p>
                <a:endParaRPr lang="en-US" dirty="0"/>
              </a:p>
            </p:txBody>
          </p:sp>
          <p:sp>
            <p:nvSpPr>
              <p:cNvPr id="1503" name="Freeform: Shape 1502">
                <a:extLst>
                  <a:ext uri="{FF2B5EF4-FFF2-40B4-BE49-F238E27FC236}">
                    <a16:creationId xmlns:a16="http://schemas.microsoft.com/office/drawing/2014/main" id="{23771830-78A0-46E2-9ED7-68602D5DDDC3}"/>
                  </a:ext>
                </a:extLst>
              </p:cNvPr>
              <p:cNvSpPr/>
              <p:nvPr/>
            </p:nvSpPr>
            <p:spPr>
              <a:xfrm>
                <a:off x="4812870" y="7854628"/>
                <a:ext cx="253542" cy="97474"/>
              </a:xfrm>
              <a:custGeom>
                <a:avLst/>
                <a:gdLst>
                  <a:gd name="connsiteX0" fmla="*/ 253542 w 253542"/>
                  <a:gd name="connsiteY0" fmla="*/ 0 h 97474"/>
                  <a:gd name="connsiteX1" fmla="*/ 0 w 253542"/>
                  <a:gd name="connsiteY1" fmla="*/ 97475 h 97474"/>
                  <a:gd name="connsiteX2" fmla="*/ 9587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2" y="0"/>
                    </a:moveTo>
                    <a:cubicBezTo>
                      <a:pt x="156777" y="0"/>
                      <a:pt x="67825" y="37108"/>
                      <a:pt x="0" y="97475"/>
                    </a:cubicBezTo>
                    <a:lnTo>
                      <a:pt x="9587" y="97475"/>
                    </a:lnTo>
                    <a:cubicBezTo>
                      <a:pt x="75636"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504" name="Freeform: Shape 1503">
                <a:extLst>
                  <a:ext uri="{FF2B5EF4-FFF2-40B4-BE49-F238E27FC236}">
                    <a16:creationId xmlns:a16="http://schemas.microsoft.com/office/drawing/2014/main" id="{12FE03B8-1DC3-4A02-AD5A-C4A0275924CD}"/>
                  </a:ext>
                </a:extLst>
              </p:cNvPr>
              <p:cNvSpPr/>
              <p:nvPr/>
            </p:nvSpPr>
            <p:spPr>
              <a:xfrm>
                <a:off x="2764821" y="3818564"/>
                <a:ext cx="296687" cy="267212"/>
              </a:xfrm>
              <a:custGeom>
                <a:avLst/>
                <a:gdLst>
                  <a:gd name="connsiteX0" fmla="*/ 290296 w 296687"/>
                  <a:gd name="connsiteY0" fmla="*/ 267212 h 267212"/>
                  <a:gd name="connsiteX1" fmla="*/ 296510 w 296687"/>
                  <a:gd name="connsiteY1" fmla="*/ 267212 h 267212"/>
                  <a:gd name="connsiteX2" fmla="*/ 296687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7" y="267212"/>
                    </a:lnTo>
                    <a:cubicBezTo>
                      <a:pt x="281773" y="117893"/>
                      <a:pt x="154469" y="0"/>
                      <a:pt x="2486" y="0"/>
                    </a:cubicBezTo>
                    <a:lnTo>
                      <a:pt x="0" y="177"/>
                    </a:lnTo>
                    <a:lnTo>
                      <a:pt x="0" y="6569"/>
                    </a:lnTo>
                    <a:lnTo>
                      <a:pt x="2486" y="6392"/>
                    </a:lnTo>
                    <a:cubicBezTo>
                      <a:pt x="151096" y="6392"/>
                      <a:pt x="275381" y="121444"/>
                      <a:pt x="290296" y="267212"/>
                    </a:cubicBezTo>
                    <a:close/>
                  </a:path>
                </a:pathLst>
              </a:custGeom>
              <a:grpFill/>
              <a:ln w="10769" cap="flat">
                <a:noFill/>
                <a:prstDash val="solid"/>
                <a:miter/>
              </a:ln>
            </p:spPr>
            <p:txBody>
              <a:bodyPr rtlCol="0" anchor="ctr"/>
              <a:lstStyle/>
              <a:p>
                <a:endParaRPr lang="en-US" dirty="0"/>
              </a:p>
            </p:txBody>
          </p:sp>
          <p:sp>
            <p:nvSpPr>
              <p:cNvPr id="1505" name="Freeform: Shape 1504">
                <a:extLst>
                  <a:ext uri="{FF2B5EF4-FFF2-40B4-BE49-F238E27FC236}">
                    <a16:creationId xmlns:a16="http://schemas.microsoft.com/office/drawing/2014/main" id="{9D34DB6D-736C-4255-9286-19474E34351C}"/>
                  </a:ext>
                </a:extLst>
              </p:cNvPr>
              <p:cNvSpPr/>
              <p:nvPr/>
            </p:nvSpPr>
            <p:spPr>
              <a:xfrm>
                <a:off x="2764999" y="3674039"/>
                <a:ext cx="425766" cy="411738"/>
              </a:xfrm>
              <a:custGeom>
                <a:avLst/>
                <a:gdLst>
                  <a:gd name="connsiteX0" fmla="*/ 293314 w 425766"/>
                  <a:gd name="connsiteY0" fmla="*/ 123930 h 411738"/>
                  <a:gd name="connsiteX1" fmla="*/ 419375 w 425766"/>
                  <a:gd name="connsiteY1" fmla="*/ 411561 h 411738"/>
                  <a:gd name="connsiteX2" fmla="*/ 419375 w 425766"/>
                  <a:gd name="connsiteY2" fmla="*/ 411738 h 411738"/>
                  <a:gd name="connsiteX3" fmla="*/ 425767 w 425766"/>
                  <a:gd name="connsiteY3" fmla="*/ 411738 h 411738"/>
                  <a:gd name="connsiteX4" fmla="*/ 425767 w 425766"/>
                  <a:gd name="connsiteY4" fmla="*/ 411738 h 411738"/>
                  <a:gd name="connsiteX5" fmla="*/ 425767 w 425766"/>
                  <a:gd name="connsiteY5" fmla="*/ 411383 h 411738"/>
                  <a:gd name="connsiteX6" fmla="*/ 297753 w 425766"/>
                  <a:gd name="connsiteY6" fmla="*/ 119314 h 411738"/>
                  <a:gd name="connsiteX7" fmla="*/ 25212 w 425766"/>
                  <a:gd name="connsiteY7" fmla="*/ 0 h 411738"/>
                  <a:gd name="connsiteX8" fmla="*/ 0 w 425766"/>
                  <a:gd name="connsiteY8" fmla="*/ 0 h 411738"/>
                  <a:gd name="connsiteX9" fmla="*/ 0 w 425766"/>
                  <a:gd name="connsiteY9" fmla="*/ 5504 h 411738"/>
                  <a:gd name="connsiteX10" fmla="*/ 2486 w 425766"/>
                  <a:gd name="connsiteY10" fmla="*/ 5327 h 411738"/>
                  <a:gd name="connsiteX11" fmla="*/ 293314 w 425766"/>
                  <a:gd name="connsiteY11" fmla="*/ 123930 h 4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766" h="411738">
                    <a:moveTo>
                      <a:pt x="293314" y="123930"/>
                    </a:moveTo>
                    <a:cubicBezTo>
                      <a:pt x="371436" y="200277"/>
                      <a:pt x="416179" y="302368"/>
                      <a:pt x="419375" y="411561"/>
                    </a:cubicBezTo>
                    <a:lnTo>
                      <a:pt x="419375" y="411738"/>
                    </a:lnTo>
                    <a:lnTo>
                      <a:pt x="425767" y="411738"/>
                    </a:lnTo>
                    <a:lnTo>
                      <a:pt x="425767" y="411738"/>
                    </a:lnTo>
                    <a:lnTo>
                      <a:pt x="425767" y="411383"/>
                    </a:lnTo>
                    <a:cubicBezTo>
                      <a:pt x="422571" y="300592"/>
                      <a:pt x="377118" y="196903"/>
                      <a:pt x="297753" y="119314"/>
                    </a:cubicBezTo>
                    <a:cubicBezTo>
                      <a:pt x="223714" y="47051"/>
                      <a:pt x="127659" y="5504"/>
                      <a:pt x="25212" y="0"/>
                    </a:cubicBezTo>
                    <a:lnTo>
                      <a:pt x="0" y="0"/>
                    </a:lnTo>
                    <a:lnTo>
                      <a:pt x="0" y="5504"/>
                    </a:lnTo>
                    <a:lnTo>
                      <a:pt x="2486" y="5327"/>
                    </a:lnTo>
                    <a:cubicBezTo>
                      <a:pt x="111680" y="5327"/>
                      <a:pt x="215014" y="47584"/>
                      <a:pt x="293314" y="123930"/>
                    </a:cubicBezTo>
                    <a:close/>
                  </a:path>
                </a:pathLst>
              </a:custGeom>
              <a:grpFill/>
              <a:ln w="10769" cap="flat">
                <a:noFill/>
                <a:prstDash val="solid"/>
                <a:miter/>
              </a:ln>
            </p:spPr>
            <p:txBody>
              <a:bodyPr rtlCol="0" anchor="ctr"/>
              <a:lstStyle/>
              <a:p>
                <a:endParaRPr lang="en-US" dirty="0"/>
              </a:p>
            </p:txBody>
          </p:sp>
          <p:sp>
            <p:nvSpPr>
              <p:cNvPr id="1506" name="Freeform: Shape 1505">
                <a:extLst>
                  <a:ext uri="{FF2B5EF4-FFF2-40B4-BE49-F238E27FC236}">
                    <a16:creationId xmlns:a16="http://schemas.microsoft.com/office/drawing/2014/main" id="{C15CFB1B-01F8-4CB3-87C3-E7451AFCA539}"/>
                  </a:ext>
                </a:extLst>
              </p:cNvPr>
              <p:cNvSpPr/>
              <p:nvPr/>
            </p:nvSpPr>
            <p:spPr>
              <a:xfrm>
                <a:off x="2764821" y="3718071"/>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1507" name="Freeform: Shape 1506">
                <a:extLst>
                  <a:ext uri="{FF2B5EF4-FFF2-40B4-BE49-F238E27FC236}">
                    <a16:creationId xmlns:a16="http://schemas.microsoft.com/office/drawing/2014/main" id="{968F0488-9F18-4A64-B44A-96DA0AAE908E}"/>
                  </a:ext>
                </a:extLst>
              </p:cNvPr>
              <p:cNvSpPr/>
              <p:nvPr/>
            </p:nvSpPr>
            <p:spPr>
              <a:xfrm>
                <a:off x="2764644" y="3766897"/>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5"/>
                      <a:pt x="91794" y="0"/>
                      <a:pt x="2486" y="0"/>
                    </a:cubicBezTo>
                    <a:lnTo>
                      <a:pt x="0" y="177"/>
                    </a:lnTo>
                    <a:lnTo>
                      <a:pt x="0" y="6569"/>
                    </a:lnTo>
                    <a:lnTo>
                      <a:pt x="2486" y="6392"/>
                    </a:lnTo>
                    <a:cubicBezTo>
                      <a:pt x="177728" y="6392"/>
                      <a:pt x="323497" y="145236"/>
                      <a:pt x="334150" y="318879"/>
                    </a:cubicBezTo>
                    <a:close/>
                  </a:path>
                </a:pathLst>
              </a:custGeom>
              <a:grpFill/>
              <a:ln w="10769" cap="flat">
                <a:noFill/>
                <a:prstDash val="solid"/>
                <a:miter/>
              </a:ln>
            </p:spPr>
            <p:txBody>
              <a:bodyPr rtlCol="0" anchor="ctr"/>
              <a:lstStyle/>
              <a:p>
                <a:endParaRPr lang="en-US" dirty="0"/>
              </a:p>
            </p:txBody>
          </p:sp>
          <p:sp>
            <p:nvSpPr>
              <p:cNvPr id="1508" name="Freeform: Shape 1507">
                <a:extLst>
                  <a:ext uri="{FF2B5EF4-FFF2-40B4-BE49-F238E27FC236}">
                    <a16:creationId xmlns:a16="http://schemas.microsoft.com/office/drawing/2014/main" id="{5A58D1F5-94AA-4311-9D13-1BFACB042908}"/>
                  </a:ext>
                </a:extLst>
              </p:cNvPr>
              <p:cNvSpPr/>
              <p:nvPr/>
            </p:nvSpPr>
            <p:spPr>
              <a:xfrm>
                <a:off x="3225033" y="403482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509" name="Freeform: Shape 1508">
                <a:extLst>
                  <a:ext uri="{FF2B5EF4-FFF2-40B4-BE49-F238E27FC236}">
                    <a16:creationId xmlns:a16="http://schemas.microsoft.com/office/drawing/2014/main" id="{6D84F38F-2856-4516-94C2-1AEC3B945EB8}"/>
                  </a:ext>
                </a:extLst>
              </p:cNvPr>
              <p:cNvSpPr/>
              <p:nvPr/>
            </p:nvSpPr>
            <p:spPr>
              <a:xfrm>
                <a:off x="2952847" y="3674572"/>
                <a:ext cx="275736" cy="411382"/>
              </a:xfrm>
              <a:custGeom>
                <a:avLst/>
                <a:gdLst>
                  <a:gd name="connsiteX0" fmla="*/ 266681 w 275736"/>
                  <a:gd name="connsiteY0" fmla="*/ 368238 h 411382"/>
                  <a:gd name="connsiteX1" fmla="*/ 267037 w 275736"/>
                  <a:gd name="connsiteY1" fmla="*/ 371789 h 411382"/>
                  <a:gd name="connsiteX2" fmla="*/ 268457 w 275736"/>
                  <a:gd name="connsiteY2" fmla="*/ 390787 h 411382"/>
                  <a:gd name="connsiteX3" fmla="*/ 268812 w 275736"/>
                  <a:gd name="connsiteY3" fmla="*/ 399309 h 411382"/>
                  <a:gd name="connsiteX4" fmla="*/ 269167 w 275736"/>
                  <a:gd name="connsiteY4" fmla="*/ 411383 h 411382"/>
                  <a:gd name="connsiteX5" fmla="*/ 269167 w 275736"/>
                  <a:gd name="connsiteY5" fmla="*/ 411383 h 411382"/>
                  <a:gd name="connsiteX6" fmla="*/ 275736 w 275736"/>
                  <a:gd name="connsiteY6" fmla="*/ 411383 h 411382"/>
                  <a:gd name="connsiteX7" fmla="*/ 272541 w 275736"/>
                  <a:gd name="connsiteY7" fmla="*/ 361136 h 411382"/>
                  <a:gd name="connsiteX8" fmla="*/ 272541 w 275736"/>
                  <a:gd name="connsiteY8" fmla="*/ 360604 h 411382"/>
                  <a:gd name="connsiteX9" fmla="*/ 271653 w 275736"/>
                  <a:gd name="connsiteY9" fmla="*/ 353857 h 411382"/>
                  <a:gd name="connsiteX10" fmla="*/ 268279 w 275736"/>
                  <a:gd name="connsiteY10" fmla="*/ 332196 h 411382"/>
                  <a:gd name="connsiteX11" fmla="*/ 267569 w 275736"/>
                  <a:gd name="connsiteY11" fmla="*/ 328112 h 411382"/>
                  <a:gd name="connsiteX12" fmla="*/ 264551 w 275736"/>
                  <a:gd name="connsiteY12" fmla="*/ 314085 h 411382"/>
                  <a:gd name="connsiteX13" fmla="*/ 264018 w 275736"/>
                  <a:gd name="connsiteY13" fmla="*/ 312132 h 411382"/>
                  <a:gd name="connsiteX14" fmla="*/ 16690 w 275736"/>
                  <a:gd name="connsiteY14" fmla="*/ 0 h 411382"/>
                  <a:gd name="connsiteX15" fmla="*/ 0 w 275736"/>
                  <a:gd name="connsiteY15" fmla="*/ 0 h 411382"/>
                  <a:gd name="connsiteX16" fmla="*/ 266681 w 275736"/>
                  <a:gd name="connsiteY16" fmla="*/ 368238 h 41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736" h="411382">
                    <a:moveTo>
                      <a:pt x="266681" y="368238"/>
                    </a:moveTo>
                    <a:lnTo>
                      <a:pt x="267037" y="371789"/>
                    </a:lnTo>
                    <a:cubicBezTo>
                      <a:pt x="267569" y="378004"/>
                      <a:pt x="268102" y="384395"/>
                      <a:pt x="268457" y="390787"/>
                    </a:cubicBezTo>
                    <a:cubicBezTo>
                      <a:pt x="268634" y="393628"/>
                      <a:pt x="268634" y="396469"/>
                      <a:pt x="268812" y="399309"/>
                    </a:cubicBezTo>
                    <a:cubicBezTo>
                      <a:pt x="268990" y="403393"/>
                      <a:pt x="268990" y="407299"/>
                      <a:pt x="269167" y="411383"/>
                    </a:cubicBezTo>
                    <a:lnTo>
                      <a:pt x="269167" y="411383"/>
                    </a:lnTo>
                    <a:lnTo>
                      <a:pt x="275736" y="411383"/>
                    </a:lnTo>
                    <a:cubicBezTo>
                      <a:pt x="275559" y="394338"/>
                      <a:pt x="274494" y="377648"/>
                      <a:pt x="272541" y="361136"/>
                    </a:cubicBezTo>
                    <a:lnTo>
                      <a:pt x="272541" y="360604"/>
                    </a:lnTo>
                    <a:cubicBezTo>
                      <a:pt x="272363" y="358296"/>
                      <a:pt x="271830" y="356165"/>
                      <a:pt x="271653" y="353857"/>
                    </a:cubicBezTo>
                    <a:cubicBezTo>
                      <a:pt x="270765" y="346577"/>
                      <a:pt x="269522" y="339298"/>
                      <a:pt x="268279" y="332196"/>
                    </a:cubicBezTo>
                    <a:lnTo>
                      <a:pt x="267569" y="328112"/>
                    </a:lnTo>
                    <a:cubicBezTo>
                      <a:pt x="266681" y="323318"/>
                      <a:pt x="265616" y="318702"/>
                      <a:pt x="264551" y="314085"/>
                    </a:cubicBezTo>
                    <a:lnTo>
                      <a:pt x="264018" y="312132"/>
                    </a:lnTo>
                    <a:cubicBezTo>
                      <a:pt x="232769" y="174709"/>
                      <a:pt x="140088" y="60544"/>
                      <a:pt x="16690" y="0"/>
                    </a:cubicBezTo>
                    <a:lnTo>
                      <a:pt x="0" y="0"/>
                    </a:lnTo>
                    <a:cubicBezTo>
                      <a:pt x="144704" y="64628"/>
                      <a:pt x="249636" y="203295"/>
                      <a:pt x="266681" y="368238"/>
                    </a:cubicBezTo>
                    <a:close/>
                  </a:path>
                </a:pathLst>
              </a:custGeom>
              <a:grpFill/>
              <a:ln w="10769" cap="flat">
                <a:noFill/>
                <a:prstDash val="solid"/>
                <a:miter/>
              </a:ln>
            </p:spPr>
            <p:txBody>
              <a:bodyPr rtlCol="0" anchor="ctr"/>
              <a:lstStyle/>
              <a:p>
                <a:endParaRPr lang="en-US" dirty="0"/>
              </a:p>
            </p:txBody>
          </p:sp>
          <p:sp>
            <p:nvSpPr>
              <p:cNvPr id="1510" name="Freeform: Shape 1509">
                <a:extLst>
                  <a:ext uri="{FF2B5EF4-FFF2-40B4-BE49-F238E27FC236}">
                    <a16:creationId xmlns:a16="http://schemas.microsoft.com/office/drawing/2014/main" id="{6A8869E4-EEE9-40A6-A99A-0B8B913B28E3}"/>
                  </a:ext>
                </a:extLst>
              </p:cNvPr>
              <p:cNvSpPr/>
              <p:nvPr/>
            </p:nvSpPr>
            <p:spPr>
              <a:xfrm>
                <a:off x="2764821" y="4737562"/>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70"/>
                    </a:lnTo>
                    <a:lnTo>
                      <a:pt x="2486" y="6392"/>
                    </a:lnTo>
                    <a:cubicBezTo>
                      <a:pt x="151096" y="6392"/>
                      <a:pt x="275381" y="121445"/>
                      <a:pt x="290296" y="267213"/>
                    </a:cubicBezTo>
                    <a:close/>
                  </a:path>
                </a:pathLst>
              </a:custGeom>
              <a:grpFill/>
              <a:ln w="10769" cap="flat">
                <a:noFill/>
                <a:prstDash val="solid"/>
                <a:miter/>
              </a:ln>
            </p:spPr>
            <p:txBody>
              <a:bodyPr rtlCol="0" anchor="ctr"/>
              <a:lstStyle/>
              <a:p>
                <a:endParaRPr lang="en-US" dirty="0"/>
              </a:p>
            </p:txBody>
          </p:sp>
          <p:sp>
            <p:nvSpPr>
              <p:cNvPr id="1511" name="Freeform: Shape 1510">
                <a:extLst>
                  <a:ext uri="{FF2B5EF4-FFF2-40B4-BE49-F238E27FC236}">
                    <a16:creationId xmlns:a16="http://schemas.microsoft.com/office/drawing/2014/main" id="{B27F91E1-9AB3-4A2F-B453-51BBAA4E492F}"/>
                  </a:ext>
                </a:extLst>
              </p:cNvPr>
              <p:cNvSpPr/>
              <p:nvPr/>
            </p:nvSpPr>
            <p:spPr>
              <a:xfrm>
                <a:off x="2764821" y="4591794"/>
                <a:ext cx="425944" cy="412803"/>
              </a:xfrm>
              <a:custGeom>
                <a:avLst/>
                <a:gdLst>
                  <a:gd name="connsiteX0" fmla="*/ 293491 w 425944"/>
                  <a:gd name="connsiteY0" fmla="*/ 125173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747 h 412803"/>
                  <a:gd name="connsiteX10" fmla="*/ 2486 w 425944"/>
                  <a:gd name="connsiteY10" fmla="*/ 6569 h 412803"/>
                  <a:gd name="connsiteX11" fmla="*/ 293491 w 425944"/>
                  <a:gd name="connsiteY11" fmla="*/ 125173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3"/>
                    </a:moveTo>
                    <a:cubicBezTo>
                      <a:pt x="371614" y="201519"/>
                      <a:pt x="416357" y="303610"/>
                      <a:pt x="419553" y="412626"/>
                    </a:cubicBezTo>
                    <a:lnTo>
                      <a:pt x="419553" y="412803"/>
                    </a:lnTo>
                    <a:lnTo>
                      <a:pt x="425944" y="412803"/>
                    </a:lnTo>
                    <a:lnTo>
                      <a:pt x="425944" y="412803"/>
                    </a:lnTo>
                    <a:lnTo>
                      <a:pt x="425944" y="412449"/>
                    </a:lnTo>
                    <a:cubicBezTo>
                      <a:pt x="422748" y="301657"/>
                      <a:pt x="377295" y="197968"/>
                      <a:pt x="297930" y="120379"/>
                    </a:cubicBezTo>
                    <a:cubicBezTo>
                      <a:pt x="218388" y="42790"/>
                      <a:pt x="113455" y="0"/>
                      <a:pt x="2486" y="0"/>
                    </a:cubicBezTo>
                    <a:lnTo>
                      <a:pt x="0" y="178"/>
                    </a:lnTo>
                    <a:lnTo>
                      <a:pt x="0" y="6747"/>
                    </a:lnTo>
                    <a:lnTo>
                      <a:pt x="2486" y="6569"/>
                    </a:lnTo>
                    <a:cubicBezTo>
                      <a:pt x="111857" y="6747"/>
                      <a:pt x="215191" y="48826"/>
                      <a:pt x="293491" y="125173"/>
                    </a:cubicBezTo>
                    <a:close/>
                  </a:path>
                </a:pathLst>
              </a:custGeom>
              <a:grpFill/>
              <a:ln w="10769" cap="flat">
                <a:noFill/>
                <a:prstDash val="solid"/>
                <a:miter/>
              </a:ln>
            </p:spPr>
            <p:txBody>
              <a:bodyPr rtlCol="0" anchor="ctr"/>
              <a:lstStyle/>
              <a:p>
                <a:endParaRPr lang="en-US" dirty="0"/>
              </a:p>
            </p:txBody>
          </p:sp>
          <p:sp>
            <p:nvSpPr>
              <p:cNvPr id="1512" name="Freeform: Shape 1511">
                <a:extLst>
                  <a:ext uri="{FF2B5EF4-FFF2-40B4-BE49-F238E27FC236}">
                    <a16:creationId xmlns:a16="http://schemas.microsoft.com/office/drawing/2014/main" id="{2FAC327D-ADD8-4193-9BB1-75E85E0D6686}"/>
                  </a:ext>
                </a:extLst>
              </p:cNvPr>
              <p:cNvSpPr/>
              <p:nvPr/>
            </p:nvSpPr>
            <p:spPr>
              <a:xfrm>
                <a:off x="2764821" y="4637069"/>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392"/>
                      <a:pt x="368063" y="167607"/>
                      <a:pt x="374455" y="367706"/>
                    </a:cubicBezTo>
                    <a:close/>
                  </a:path>
                </a:pathLst>
              </a:custGeom>
              <a:grpFill/>
              <a:ln w="10769" cap="flat">
                <a:noFill/>
                <a:prstDash val="solid"/>
                <a:miter/>
              </a:ln>
            </p:spPr>
            <p:txBody>
              <a:bodyPr rtlCol="0" anchor="ctr"/>
              <a:lstStyle/>
              <a:p>
                <a:endParaRPr lang="en-US" dirty="0"/>
              </a:p>
            </p:txBody>
          </p:sp>
          <p:sp>
            <p:nvSpPr>
              <p:cNvPr id="1513" name="Freeform: Shape 1512">
                <a:extLst>
                  <a:ext uri="{FF2B5EF4-FFF2-40B4-BE49-F238E27FC236}">
                    <a16:creationId xmlns:a16="http://schemas.microsoft.com/office/drawing/2014/main" id="{E0F2B4EA-9DAD-489A-92E0-98CEDC7A5DC6}"/>
                  </a:ext>
                </a:extLst>
              </p:cNvPr>
              <p:cNvSpPr/>
              <p:nvPr/>
            </p:nvSpPr>
            <p:spPr>
              <a:xfrm>
                <a:off x="2764644" y="4685896"/>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4"/>
                      <a:pt x="91794" y="0"/>
                      <a:pt x="2486" y="0"/>
                    </a:cubicBezTo>
                    <a:lnTo>
                      <a:pt x="0" y="177"/>
                    </a:lnTo>
                    <a:lnTo>
                      <a:pt x="0" y="6569"/>
                    </a:lnTo>
                    <a:lnTo>
                      <a:pt x="2486" y="6392"/>
                    </a:lnTo>
                    <a:cubicBezTo>
                      <a:pt x="177728" y="6392"/>
                      <a:pt x="323497" y="145236"/>
                      <a:pt x="334150" y="318879"/>
                    </a:cubicBezTo>
                    <a:close/>
                  </a:path>
                </a:pathLst>
              </a:custGeom>
              <a:grpFill/>
              <a:ln w="10769" cap="flat">
                <a:noFill/>
                <a:prstDash val="solid"/>
                <a:miter/>
              </a:ln>
            </p:spPr>
            <p:txBody>
              <a:bodyPr rtlCol="0" anchor="ctr"/>
              <a:lstStyle/>
              <a:p>
                <a:endParaRPr lang="en-US" dirty="0"/>
              </a:p>
            </p:txBody>
          </p:sp>
          <p:sp>
            <p:nvSpPr>
              <p:cNvPr id="1514" name="Freeform: Shape 1513">
                <a:extLst>
                  <a:ext uri="{FF2B5EF4-FFF2-40B4-BE49-F238E27FC236}">
                    <a16:creationId xmlns:a16="http://schemas.microsoft.com/office/drawing/2014/main" id="{01F4F90A-5FC8-4A60-87ED-750DF67245AC}"/>
                  </a:ext>
                </a:extLst>
              </p:cNvPr>
              <p:cNvSpPr/>
              <p:nvPr/>
            </p:nvSpPr>
            <p:spPr>
              <a:xfrm>
                <a:off x="3225033" y="4953818"/>
                <a:ext cx="17755" cy="177"/>
              </a:xfrm>
              <a:custGeom>
                <a:avLst/>
                <a:gdLst>
                  <a:gd name="connsiteX0" fmla="*/ 0 w 17755"/>
                  <a:gd name="connsiteY0" fmla="*/ 177 h 177"/>
                  <a:gd name="connsiteX1" fmla="*/ 0 w 17755"/>
                  <a:gd name="connsiteY1" fmla="*/ 0 h 177"/>
                  <a:gd name="connsiteX2" fmla="*/ 0 w 17755"/>
                  <a:gd name="connsiteY2" fmla="*/ 177 h 177"/>
                </a:gdLst>
                <a:ahLst/>
                <a:cxnLst>
                  <a:cxn ang="0">
                    <a:pos x="connsiteX0" y="connsiteY0"/>
                  </a:cxn>
                  <a:cxn ang="0">
                    <a:pos x="connsiteX1" y="connsiteY1"/>
                  </a:cxn>
                  <a:cxn ang="0">
                    <a:pos x="connsiteX2" y="connsiteY2"/>
                  </a:cxn>
                </a:cxnLst>
                <a:rect l="l" t="t" r="r" b="b"/>
                <a:pathLst>
                  <a:path w="17755" h="177">
                    <a:moveTo>
                      <a:pt x="0" y="177"/>
                    </a:moveTo>
                    <a:lnTo>
                      <a:pt x="0" y="0"/>
                    </a:lnTo>
                    <a:lnTo>
                      <a:pt x="0" y="177"/>
                    </a:lnTo>
                  </a:path>
                </a:pathLst>
              </a:custGeom>
              <a:grpFill/>
              <a:ln w="10769" cap="flat">
                <a:noFill/>
                <a:prstDash val="solid"/>
                <a:miter/>
              </a:ln>
            </p:spPr>
            <p:txBody>
              <a:bodyPr rtlCol="0" anchor="ctr"/>
              <a:lstStyle/>
              <a:p>
                <a:endParaRPr lang="en-US" dirty="0"/>
              </a:p>
            </p:txBody>
          </p:sp>
          <p:sp>
            <p:nvSpPr>
              <p:cNvPr id="1515" name="Freeform: Shape 1514">
                <a:extLst>
                  <a:ext uri="{FF2B5EF4-FFF2-40B4-BE49-F238E27FC236}">
                    <a16:creationId xmlns:a16="http://schemas.microsoft.com/office/drawing/2014/main" id="{7BC3BEE9-28B5-4FC2-BFDA-829A8DBB55E4}"/>
                  </a:ext>
                </a:extLst>
              </p:cNvPr>
              <p:cNvSpPr/>
              <p:nvPr/>
            </p:nvSpPr>
            <p:spPr>
              <a:xfrm>
                <a:off x="2765354" y="4085777"/>
                <a:ext cx="463585" cy="919175"/>
              </a:xfrm>
              <a:custGeom>
                <a:avLst/>
                <a:gdLst>
                  <a:gd name="connsiteX0" fmla="*/ 454175 w 463585"/>
                  <a:gd name="connsiteY0" fmla="*/ 876031 h 919175"/>
                  <a:gd name="connsiteX1" fmla="*/ 454530 w 463585"/>
                  <a:gd name="connsiteY1" fmla="*/ 879582 h 919175"/>
                  <a:gd name="connsiteX2" fmla="*/ 455950 w 463585"/>
                  <a:gd name="connsiteY2" fmla="*/ 898580 h 919175"/>
                  <a:gd name="connsiteX3" fmla="*/ 456305 w 463585"/>
                  <a:gd name="connsiteY3" fmla="*/ 907102 h 919175"/>
                  <a:gd name="connsiteX4" fmla="*/ 456661 w 463585"/>
                  <a:gd name="connsiteY4" fmla="*/ 919176 h 919175"/>
                  <a:gd name="connsiteX5" fmla="*/ 456661 w 463585"/>
                  <a:gd name="connsiteY5" fmla="*/ 919176 h 919175"/>
                  <a:gd name="connsiteX6" fmla="*/ 463230 w 463585"/>
                  <a:gd name="connsiteY6" fmla="*/ 919176 h 919175"/>
                  <a:gd name="connsiteX7" fmla="*/ 460034 w 463585"/>
                  <a:gd name="connsiteY7" fmla="*/ 868929 h 919175"/>
                  <a:gd name="connsiteX8" fmla="*/ 460034 w 463585"/>
                  <a:gd name="connsiteY8" fmla="*/ 868396 h 919175"/>
                  <a:gd name="connsiteX9" fmla="*/ 459146 w 463585"/>
                  <a:gd name="connsiteY9" fmla="*/ 861649 h 919175"/>
                  <a:gd name="connsiteX10" fmla="*/ 455773 w 463585"/>
                  <a:gd name="connsiteY10" fmla="*/ 839988 h 919175"/>
                  <a:gd name="connsiteX11" fmla="*/ 455063 w 463585"/>
                  <a:gd name="connsiteY11" fmla="*/ 835905 h 919175"/>
                  <a:gd name="connsiteX12" fmla="*/ 452044 w 463585"/>
                  <a:gd name="connsiteY12" fmla="*/ 821878 h 919175"/>
                  <a:gd name="connsiteX13" fmla="*/ 451512 w 463585"/>
                  <a:gd name="connsiteY13" fmla="*/ 819925 h 919175"/>
                  <a:gd name="connsiteX14" fmla="*/ 170626 w 463585"/>
                  <a:gd name="connsiteY14" fmla="*/ 492701 h 919175"/>
                  <a:gd name="connsiteX15" fmla="*/ 170626 w 463585"/>
                  <a:gd name="connsiteY15" fmla="*/ 484356 h 919175"/>
                  <a:gd name="connsiteX16" fmla="*/ 463052 w 463585"/>
                  <a:gd name="connsiteY16" fmla="*/ 200099 h 919175"/>
                  <a:gd name="connsiteX17" fmla="*/ 463052 w 463585"/>
                  <a:gd name="connsiteY17" fmla="*/ 193174 h 919175"/>
                  <a:gd name="connsiteX18" fmla="*/ 164234 w 463585"/>
                  <a:gd name="connsiteY18" fmla="*/ 483823 h 919175"/>
                  <a:gd name="connsiteX19" fmla="*/ 164234 w 463585"/>
                  <a:gd name="connsiteY19" fmla="*/ 489683 h 919175"/>
                  <a:gd name="connsiteX20" fmla="*/ 127659 w 463585"/>
                  <a:gd name="connsiteY20" fmla="*/ 477787 h 919175"/>
                  <a:gd name="connsiteX21" fmla="*/ 127659 w 463585"/>
                  <a:gd name="connsiteY21" fmla="*/ 474768 h 919175"/>
                  <a:gd name="connsiteX22" fmla="*/ 227087 w 463585"/>
                  <a:gd name="connsiteY22" fmla="*/ 243598 h 919175"/>
                  <a:gd name="connsiteX23" fmla="*/ 460389 w 463585"/>
                  <a:gd name="connsiteY23" fmla="*/ 148077 h 919175"/>
                  <a:gd name="connsiteX24" fmla="*/ 463052 w 463585"/>
                  <a:gd name="connsiteY24" fmla="*/ 148077 h 919175"/>
                  <a:gd name="connsiteX25" fmla="*/ 463052 w 463585"/>
                  <a:gd name="connsiteY25" fmla="*/ 141685 h 919175"/>
                  <a:gd name="connsiteX26" fmla="*/ 460389 w 463585"/>
                  <a:gd name="connsiteY26" fmla="*/ 141685 h 919175"/>
                  <a:gd name="connsiteX27" fmla="*/ 222649 w 463585"/>
                  <a:gd name="connsiteY27" fmla="*/ 238982 h 919175"/>
                  <a:gd name="connsiteX28" fmla="*/ 121267 w 463585"/>
                  <a:gd name="connsiteY28" fmla="*/ 474768 h 919175"/>
                  <a:gd name="connsiteX29" fmla="*/ 121267 w 463585"/>
                  <a:gd name="connsiteY29" fmla="*/ 476011 h 919175"/>
                  <a:gd name="connsiteX30" fmla="*/ 87710 w 463585"/>
                  <a:gd name="connsiteY30" fmla="*/ 468377 h 919175"/>
                  <a:gd name="connsiteX31" fmla="*/ 463052 w 463585"/>
                  <a:gd name="connsiteY31" fmla="*/ 99428 h 919175"/>
                  <a:gd name="connsiteX32" fmla="*/ 463052 w 463585"/>
                  <a:gd name="connsiteY32" fmla="*/ 93036 h 919175"/>
                  <a:gd name="connsiteX33" fmla="*/ 81318 w 463585"/>
                  <a:gd name="connsiteY33" fmla="*/ 467311 h 919175"/>
                  <a:gd name="connsiteX34" fmla="*/ 42967 w 463585"/>
                  <a:gd name="connsiteY34" fmla="*/ 462162 h 919175"/>
                  <a:gd name="connsiteX35" fmla="*/ 463052 w 463585"/>
                  <a:gd name="connsiteY35" fmla="*/ 54330 h 919175"/>
                  <a:gd name="connsiteX36" fmla="*/ 463052 w 463585"/>
                  <a:gd name="connsiteY36" fmla="*/ 47939 h 919175"/>
                  <a:gd name="connsiteX37" fmla="*/ 36575 w 463585"/>
                  <a:gd name="connsiteY37" fmla="*/ 461807 h 919175"/>
                  <a:gd name="connsiteX38" fmla="*/ 5504 w 463585"/>
                  <a:gd name="connsiteY38" fmla="*/ 460387 h 919175"/>
                  <a:gd name="connsiteX39" fmla="*/ 5859 w 463585"/>
                  <a:gd name="connsiteY39" fmla="*/ 449024 h 919175"/>
                  <a:gd name="connsiteX40" fmla="*/ 6214 w 463585"/>
                  <a:gd name="connsiteY40" fmla="*/ 439969 h 919175"/>
                  <a:gd name="connsiteX41" fmla="*/ 7635 w 463585"/>
                  <a:gd name="connsiteY41" fmla="*/ 421503 h 919175"/>
                  <a:gd name="connsiteX42" fmla="*/ 7990 w 463585"/>
                  <a:gd name="connsiteY42" fmla="*/ 417420 h 919175"/>
                  <a:gd name="connsiteX43" fmla="*/ 463052 w 463585"/>
                  <a:gd name="connsiteY43" fmla="*/ 8700 h 919175"/>
                  <a:gd name="connsiteX44" fmla="*/ 463585 w 463585"/>
                  <a:gd name="connsiteY44" fmla="*/ 8700 h 919175"/>
                  <a:gd name="connsiteX45" fmla="*/ 463585 w 463585"/>
                  <a:gd name="connsiteY45" fmla="*/ 5504 h 919175"/>
                  <a:gd name="connsiteX46" fmla="*/ 463585 w 463585"/>
                  <a:gd name="connsiteY46" fmla="*/ 0 h 919175"/>
                  <a:gd name="connsiteX47" fmla="*/ 463408 w 463585"/>
                  <a:gd name="connsiteY47" fmla="*/ 0 h 919175"/>
                  <a:gd name="connsiteX48" fmla="*/ 456838 w 463585"/>
                  <a:gd name="connsiteY48" fmla="*/ 0 h 919175"/>
                  <a:gd name="connsiteX49" fmla="*/ 456838 w 463585"/>
                  <a:gd name="connsiteY49" fmla="*/ 1776 h 919175"/>
                  <a:gd name="connsiteX50" fmla="*/ 425767 w 463585"/>
                  <a:gd name="connsiteY50" fmla="*/ 3018 h 919175"/>
                  <a:gd name="connsiteX51" fmla="*/ 425767 w 463585"/>
                  <a:gd name="connsiteY51" fmla="*/ 1598 h 919175"/>
                  <a:gd name="connsiteX52" fmla="*/ 425767 w 463585"/>
                  <a:gd name="connsiteY52" fmla="*/ 0 h 919175"/>
                  <a:gd name="connsiteX53" fmla="*/ 419375 w 463585"/>
                  <a:gd name="connsiteY53" fmla="*/ 0 h 919175"/>
                  <a:gd name="connsiteX54" fmla="*/ 419197 w 463585"/>
                  <a:gd name="connsiteY54" fmla="*/ 0 h 919175"/>
                  <a:gd name="connsiteX55" fmla="*/ 419375 w 463585"/>
                  <a:gd name="connsiteY55" fmla="*/ 1776 h 919175"/>
                  <a:gd name="connsiteX56" fmla="*/ 419375 w 463585"/>
                  <a:gd name="connsiteY56" fmla="*/ 3551 h 919175"/>
                  <a:gd name="connsiteX57" fmla="*/ 381024 w 463585"/>
                  <a:gd name="connsiteY57" fmla="*/ 8700 h 919175"/>
                  <a:gd name="connsiteX58" fmla="*/ 380669 w 463585"/>
                  <a:gd name="connsiteY58" fmla="*/ 0 h 919175"/>
                  <a:gd name="connsiteX59" fmla="*/ 374277 w 463585"/>
                  <a:gd name="connsiteY59" fmla="*/ 0 h 919175"/>
                  <a:gd name="connsiteX60" fmla="*/ 374277 w 463585"/>
                  <a:gd name="connsiteY60" fmla="*/ 0 h 919175"/>
                  <a:gd name="connsiteX61" fmla="*/ 374632 w 463585"/>
                  <a:gd name="connsiteY61" fmla="*/ 9943 h 919175"/>
                  <a:gd name="connsiteX62" fmla="*/ 341075 w 463585"/>
                  <a:gd name="connsiteY62" fmla="*/ 17578 h 919175"/>
                  <a:gd name="connsiteX63" fmla="*/ 341075 w 463585"/>
                  <a:gd name="connsiteY63" fmla="*/ 16335 h 919175"/>
                  <a:gd name="connsiteX64" fmla="*/ 340365 w 463585"/>
                  <a:gd name="connsiteY64" fmla="*/ 178 h 919175"/>
                  <a:gd name="connsiteX65" fmla="*/ 333973 w 463585"/>
                  <a:gd name="connsiteY65" fmla="*/ 178 h 919175"/>
                  <a:gd name="connsiteX66" fmla="*/ 333973 w 463585"/>
                  <a:gd name="connsiteY66" fmla="*/ 178 h 919175"/>
                  <a:gd name="connsiteX67" fmla="*/ 334683 w 463585"/>
                  <a:gd name="connsiteY67" fmla="*/ 16512 h 919175"/>
                  <a:gd name="connsiteX68" fmla="*/ 334683 w 463585"/>
                  <a:gd name="connsiteY68" fmla="*/ 19531 h 919175"/>
                  <a:gd name="connsiteX69" fmla="*/ 298108 w 463585"/>
                  <a:gd name="connsiteY69" fmla="*/ 31604 h 919175"/>
                  <a:gd name="connsiteX70" fmla="*/ 298108 w 463585"/>
                  <a:gd name="connsiteY70" fmla="*/ 25745 h 919175"/>
                  <a:gd name="connsiteX71" fmla="*/ 296510 w 463585"/>
                  <a:gd name="connsiteY71" fmla="*/ 355 h 919175"/>
                  <a:gd name="connsiteX72" fmla="*/ 290296 w 463585"/>
                  <a:gd name="connsiteY72" fmla="*/ 355 h 919175"/>
                  <a:gd name="connsiteX73" fmla="*/ 290118 w 463585"/>
                  <a:gd name="connsiteY73" fmla="*/ 355 h 919175"/>
                  <a:gd name="connsiteX74" fmla="*/ 291716 w 463585"/>
                  <a:gd name="connsiteY74" fmla="*/ 25922 h 919175"/>
                  <a:gd name="connsiteX75" fmla="*/ 291716 w 463585"/>
                  <a:gd name="connsiteY75" fmla="*/ 34267 h 919175"/>
                  <a:gd name="connsiteX76" fmla="*/ 11008 w 463585"/>
                  <a:gd name="connsiteY76" fmla="*/ 361314 h 919175"/>
                  <a:gd name="connsiteX77" fmla="*/ 10475 w 463585"/>
                  <a:gd name="connsiteY77" fmla="*/ 363622 h 919175"/>
                  <a:gd name="connsiteX78" fmla="*/ 7635 w 463585"/>
                  <a:gd name="connsiteY78" fmla="*/ 377471 h 919175"/>
                  <a:gd name="connsiteX79" fmla="*/ 6747 w 463585"/>
                  <a:gd name="connsiteY79" fmla="*/ 382087 h 919175"/>
                  <a:gd name="connsiteX80" fmla="*/ 3374 w 463585"/>
                  <a:gd name="connsiteY80" fmla="*/ 403038 h 919175"/>
                  <a:gd name="connsiteX81" fmla="*/ 2486 w 463585"/>
                  <a:gd name="connsiteY81" fmla="*/ 410140 h 919175"/>
                  <a:gd name="connsiteX82" fmla="*/ 1598 w 463585"/>
                  <a:gd name="connsiteY82" fmla="*/ 403393 h 919175"/>
                  <a:gd name="connsiteX83" fmla="*/ 0 w 463585"/>
                  <a:gd name="connsiteY83" fmla="*/ 393451 h 919175"/>
                  <a:gd name="connsiteX84" fmla="*/ 0 w 463585"/>
                  <a:gd name="connsiteY84" fmla="*/ 467844 h 919175"/>
                  <a:gd name="connsiteX85" fmla="*/ 2486 w 463585"/>
                  <a:gd name="connsiteY85" fmla="*/ 467666 h 919175"/>
                  <a:gd name="connsiteX86" fmla="*/ 454175 w 463585"/>
                  <a:gd name="connsiteY86" fmla="*/ 876031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9175">
                    <a:moveTo>
                      <a:pt x="454175" y="876031"/>
                    </a:moveTo>
                    <a:lnTo>
                      <a:pt x="454530" y="879582"/>
                    </a:lnTo>
                    <a:cubicBezTo>
                      <a:pt x="455063" y="885797"/>
                      <a:pt x="455595" y="892188"/>
                      <a:pt x="455950" y="898580"/>
                    </a:cubicBezTo>
                    <a:cubicBezTo>
                      <a:pt x="456128" y="901421"/>
                      <a:pt x="456128" y="904261"/>
                      <a:pt x="456305" y="907102"/>
                    </a:cubicBezTo>
                    <a:cubicBezTo>
                      <a:pt x="456483" y="911186"/>
                      <a:pt x="456483" y="915092"/>
                      <a:pt x="456661" y="919176"/>
                    </a:cubicBezTo>
                    <a:lnTo>
                      <a:pt x="456661" y="919176"/>
                    </a:lnTo>
                    <a:lnTo>
                      <a:pt x="463230" y="919176"/>
                    </a:lnTo>
                    <a:cubicBezTo>
                      <a:pt x="463052" y="902131"/>
                      <a:pt x="461987" y="885441"/>
                      <a:pt x="460034" y="868929"/>
                    </a:cubicBezTo>
                    <a:lnTo>
                      <a:pt x="460034" y="868396"/>
                    </a:lnTo>
                    <a:cubicBezTo>
                      <a:pt x="459856" y="866088"/>
                      <a:pt x="459324" y="863958"/>
                      <a:pt x="459146" y="861649"/>
                    </a:cubicBezTo>
                    <a:cubicBezTo>
                      <a:pt x="458259" y="854370"/>
                      <a:pt x="457016" y="847090"/>
                      <a:pt x="455773" y="839988"/>
                    </a:cubicBezTo>
                    <a:lnTo>
                      <a:pt x="455063" y="835905"/>
                    </a:lnTo>
                    <a:cubicBezTo>
                      <a:pt x="454175" y="831111"/>
                      <a:pt x="453110" y="826495"/>
                      <a:pt x="452044" y="821878"/>
                    </a:cubicBezTo>
                    <a:lnTo>
                      <a:pt x="451512" y="819925"/>
                    </a:lnTo>
                    <a:cubicBezTo>
                      <a:pt x="417422" y="670251"/>
                      <a:pt x="310714" y="548096"/>
                      <a:pt x="170626" y="492701"/>
                    </a:cubicBezTo>
                    <a:cubicBezTo>
                      <a:pt x="170626" y="489683"/>
                      <a:pt x="170626" y="485599"/>
                      <a:pt x="170626" y="484356"/>
                    </a:cubicBezTo>
                    <a:cubicBezTo>
                      <a:pt x="173645" y="327580"/>
                      <a:pt x="306630" y="200099"/>
                      <a:pt x="463052" y="200099"/>
                    </a:cubicBezTo>
                    <a:lnTo>
                      <a:pt x="463052" y="193174"/>
                    </a:lnTo>
                    <a:cubicBezTo>
                      <a:pt x="303257" y="193174"/>
                      <a:pt x="167253" y="323496"/>
                      <a:pt x="164234" y="483823"/>
                    </a:cubicBezTo>
                    <a:cubicBezTo>
                      <a:pt x="164234" y="484711"/>
                      <a:pt x="164234" y="487197"/>
                      <a:pt x="164234" y="489683"/>
                    </a:cubicBezTo>
                    <a:cubicBezTo>
                      <a:pt x="152339" y="485244"/>
                      <a:pt x="140088" y="481160"/>
                      <a:pt x="127659" y="477787"/>
                    </a:cubicBezTo>
                    <a:lnTo>
                      <a:pt x="127659" y="474768"/>
                    </a:lnTo>
                    <a:cubicBezTo>
                      <a:pt x="129257" y="387059"/>
                      <a:pt x="164590" y="305031"/>
                      <a:pt x="227087" y="243598"/>
                    </a:cubicBezTo>
                    <a:cubicBezTo>
                      <a:pt x="289585" y="181989"/>
                      <a:pt x="372679" y="148077"/>
                      <a:pt x="460389" y="148077"/>
                    </a:cubicBezTo>
                    <a:lnTo>
                      <a:pt x="463052" y="148077"/>
                    </a:lnTo>
                    <a:lnTo>
                      <a:pt x="463052" y="141685"/>
                    </a:lnTo>
                    <a:lnTo>
                      <a:pt x="460389" y="141685"/>
                    </a:lnTo>
                    <a:cubicBezTo>
                      <a:pt x="371081" y="141685"/>
                      <a:pt x="286212" y="176307"/>
                      <a:pt x="222649" y="238982"/>
                    </a:cubicBezTo>
                    <a:cubicBezTo>
                      <a:pt x="159086" y="301657"/>
                      <a:pt x="123043" y="385461"/>
                      <a:pt x="121267" y="474768"/>
                    </a:cubicBezTo>
                    <a:lnTo>
                      <a:pt x="121267" y="476011"/>
                    </a:lnTo>
                    <a:cubicBezTo>
                      <a:pt x="110259" y="472993"/>
                      <a:pt x="99073" y="470507"/>
                      <a:pt x="87710" y="468377"/>
                    </a:cubicBezTo>
                    <a:cubicBezTo>
                      <a:pt x="90018" y="264727"/>
                      <a:pt x="259757" y="99428"/>
                      <a:pt x="463052" y="99428"/>
                    </a:cubicBezTo>
                    <a:lnTo>
                      <a:pt x="463052" y="93036"/>
                    </a:lnTo>
                    <a:cubicBezTo>
                      <a:pt x="256561" y="93036"/>
                      <a:pt x="84159" y="260643"/>
                      <a:pt x="81318" y="467311"/>
                    </a:cubicBezTo>
                    <a:cubicBezTo>
                      <a:pt x="68712" y="465181"/>
                      <a:pt x="55928" y="463405"/>
                      <a:pt x="42967" y="462162"/>
                    </a:cubicBezTo>
                    <a:cubicBezTo>
                      <a:pt x="50069" y="236852"/>
                      <a:pt x="239161" y="54330"/>
                      <a:pt x="463052" y="54330"/>
                    </a:cubicBezTo>
                    <a:lnTo>
                      <a:pt x="463052" y="47939"/>
                    </a:lnTo>
                    <a:cubicBezTo>
                      <a:pt x="235787" y="47939"/>
                      <a:pt x="43855" y="233123"/>
                      <a:pt x="36575" y="461807"/>
                    </a:cubicBezTo>
                    <a:cubicBezTo>
                      <a:pt x="26277" y="461097"/>
                      <a:pt x="15979" y="460564"/>
                      <a:pt x="5504" y="460387"/>
                    </a:cubicBezTo>
                    <a:cubicBezTo>
                      <a:pt x="5504" y="456658"/>
                      <a:pt x="5682" y="452752"/>
                      <a:pt x="5859" y="449024"/>
                    </a:cubicBezTo>
                    <a:cubicBezTo>
                      <a:pt x="5859" y="446005"/>
                      <a:pt x="6037" y="442987"/>
                      <a:pt x="6214" y="439969"/>
                    </a:cubicBezTo>
                    <a:cubicBezTo>
                      <a:pt x="6569" y="433754"/>
                      <a:pt x="7102" y="427718"/>
                      <a:pt x="7635" y="421503"/>
                    </a:cubicBezTo>
                    <a:lnTo>
                      <a:pt x="7990" y="417420"/>
                    </a:lnTo>
                    <a:cubicBezTo>
                      <a:pt x="31604" y="188026"/>
                      <a:pt x="228153" y="8700"/>
                      <a:pt x="463052" y="8700"/>
                    </a:cubicBezTo>
                    <a:lnTo>
                      <a:pt x="463585" y="8700"/>
                    </a:lnTo>
                    <a:lnTo>
                      <a:pt x="463585" y="5504"/>
                    </a:lnTo>
                    <a:cubicBezTo>
                      <a:pt x="463585" y="3729"/>
                      <a:pt x="463585" y="1776"/>
                      <a:pt x="463585" y="0"/>
                    </a:cubicBezTo>
                    <a:lnTo>
                      <a:pt x="463408" y="0"/>
                    </a:lnTo>
                    <a:lnTo>
                      <a:pt x="456838" y="0"/>
                    </a:lnTo>
                    <a:lnTo>
                      <a:pt x="456838" y="1776"/>
                    </a:lnTo>
                    <a:cubicBezTo>
                      <a:pt x="446363" y="1776"/>
                      <a:pt x="436065" y="2308"/>
                      <a:pt x="425767" y="3018"/>
                    </a:cubicBezTo>
                    <a:lnTo>
                      <a:pt x="425767" y="1598"/>
                    </a:lnTo>
                    <a:lnTo>
                      <a:pt x="425767" y="0"/>
                    </a:lnTo>
                    <a:lnTo>
                      <a:pt x="419375" y="0"/>
                    </a:lnTo>
                    <a:lnTo>
                      <a:pt x="419197" y="0"/>
                    </a:lnTo>
                    <a:lnTo>
                      <a:pt x="419375" y="1776"/>
                    </a:lnTo>
                    <a:lnTo>
                      <a:pt x="419375" y="3551"/>
                    </a:lnTo>
                    <a:cubicBezTo>
                      <a:pt x="406414" y="4616"/>
                      <a:pt x="393630" y="6392"/>
                      <a:pt x="381024" y="8700"/>
                    </a:cubicBezTo>
                    <a:cubicBezTo>
                      <a:pt x="381024" y="5859"/>
                      <a:pt x="380846" y="2841"/>
                      <a:pt x="380669" y="0"/>
                    </a:cubicBezTo>
                    <a:lnTo>
                      <a:pt x="374277" y="0"/>
                    </a:lnTo>
                    <a:lnTo>
                      <a:pt x="374277" y="0"/>
                    </a:lnTo>
                    <a:cubicBezTo>
                      <a:pt x="374455" y="3196"/>
                      <a:pt x="374632" y="6570"/>
                      <a:pt x="374632" y="9943"/>
                    </a:cubicBezTo>
                    <a:cubicBezTo>
                      <a:pt x="363269" y="12074"/>
                      <a:pt x="352083" y="14559"/>
                      <a:pt x="341075" y="17578"/>
                    </a:cubicBezTo>
                    <a:lnTo>
                      <a:pt x="341075" y="16335"/>
                    </a:lnTo>
                    <a:cubicBezTo>
                      <a:pt x="340897" y="11008"/>
                      <a:pt x="340720" y="5504"/>
                      <a:pt x="340365" y="178"/>
                    </a:cubicBezTo>
                    <a:lnTo>
                      <a:pt x="333973" y="178"/>
                    </a:lnTo>
                    <a:lnTo>
                      <a:pt x="333973" y="178"/>
                    </a:lnTo>
                    <a:cubicBezTo>
                      <a:pt x="334328" y="5504"/>
                      <a:pt x="334506" y="11008"/>
                      <a:pt x="334683" y="16512"/>
                    </a:cubicBezTo>
                    <a:lnTo>
                      <a:pt x="334683" y="19531"/>
                    </a:lnTo>
                    <a:cubicBezTo>
                      <a:pt x="322255" y="23082"/>
                      <a:pt x="310181" y="26988"/>
                      <a:pt x="298108" y="31604"/>
                    </a:cubicBezTo>
                    <a:cubicBezTo>
                      <a:pt x="298108" y="29118"/>
                      <a:pt x="298108" y="26632"/>
                      <a:pt x="298108" y="25745"/>
                    </a:cubicBezTo>
                    <a:cubicBezTo>
                      <a:pt x="297930" y="17222"/>
                      <a:pt x="297398" y="8700"/>
                      <a:pt x="296510" y="355"/>
                    </a:cubicBezTo>
                    <a:lnTo>
                      <a:pt x="290296" y="355"/>
                    </a:lnTo>
                    <a:lnTo>
                      <a:pt x="290118" y="355"/>
                    </a:lnTo>
                    <a:cubicBezTo>
                      <a:pt x="291006" y="8700"/>
                      <a:pt x="291716" y="17222"/>
                      <a:pt x="291716" y="25922"/>
                    </a:cubicBezTo>
                    <a:cubicBezTo>
                      <a:pt x="291716" y="27165"/>
                      <a:pt x="291716" y="31249"/>
                      <a:pt x="291716" y="34267"/>
                    </a:cubicBezTo>
                    <a:cubicBezTo>
                      <a:pt x="151628" y="89663"/>
                      <a:pt x="45098" y="211639"/>
                      <a:pt x="11008" y="361314"/>
                    </a:cubicBezTo>
                    <a:lnTo>
                      <a:pt x="10475" y="363622"/>
                    </a:lnTo>
                    <a:cubicBezTo>
                      <a:pt x="9410" y="368239"/>
                      <a:pt x="8522" y="372855"/>
                      <a:pt x="7635" y="377471"/>
                    </a:cubicBezTo>
                    <a:lnTo>
                      <a:pt x="6747" y="382087"/>
                    </a:lnTo>
                    <a:cubicBezTo>
                      <a:pt x="5504" y="389012"/>
                      <a:pt x="4439" y="395936"/>
                      <a:pt x="3374" y="403038"/>
                    </a:cubicBezTo>
                    <a:cubicBezTo>
                      <a:pt x="3018" y="405346"/>
                      <a:pt x="2663" y="407832"/>
                      <a:pt x="2486" y="410140"/>
                    </a:cubicBezTo>
                    <a:cubicBezTo>
                      <a:pt x="2308" y="407832"/>
                      <a:pt x="1776" y="405702"/>
                      <a:pt x="1598" y="403393"/>
                    </a:cubicBezTo>
                    <a:cubicBezTo>
                      <a:pt x="1243" y="400020"/>
                      <a:pt x="533" y="396647"/>
                      <a:pt x="0" y="393451"/>
                    </a:cubicBezTo>
                    <a:lnTo>
                      <a:pt x="0" y="467844"/>
                    </a:lnTo>
                    <a:lnTo>
                      <a:pt x="2486" y="467666"/>
                    </a:lnTo>
                    <a:cubicBezTo>
                      <a:pt x="236853" y="467134"/>
                      <a:pt x="430561" y="646637"/>
                      <a:pt x="454175" y="876031"/>
                    </a:cubicBezTo>
                    <a:close/>
                  </a:path>
                </a:pathLst>
              </a:custGeom>
              <a:grpFill/>
              <a:ln w="10769" cap="flat">
                <a:noFill/>
                <a:prstDash val="solid"/>
                <a:miter/>
              </a:ln>
            </p:spPr>
            <p:txBody>
              <a:bodyPr rtlCol="0" anchor="ctr"/>
              <a:lstStyle/>
              <a:p>
                <a:endParaRPr lang="en-US" dirty="0"/>
              </a:p>
            </p:txBody>
          </p:sp>
          <p:sp>
            <p:nvSpPr>
              <p:cNvPr id="1516" name="Freeform: Shape 1515">
                <a:extLst>
                  <a:ext uri="{FF2B5EF4-FFF2-40B4-BE49-F238E27FC236}">
                    <a16:creationId xmlns:a16="http://schemas.microsoft.com/office/drawing/2014/main" id="{75AFB3CA-57E2-472D-9D45-EBC002B412D9}"/>
                  </a:ext>
                </a:extLst>
              </p:cNvPr>
              <p:cNvSpPr/>
              <p:nvPr/>
            </p:nvSpPr>
            <p:spPr>
              <a:xfrm>
                <a:off x="2764821" y="5656560"/>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69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69"/>
                    </a:lnTo>
                    <a:lnTo>
                      <a:pt x="2486" y="6392"/>
                    </a:lnTo>
                    <a:cubicBezTo>
                      <a:pt x="151096" y="6392"/>
                      <a:pt x="275381" y="121444"/>
                      <a:pt x="290296" y="267213"/>
                    </a:cubicBezTo>
                    <a:close/>
                  </a:path>
                </a:pathLst>
              </a:custGeom>
              <a:grpFill/>
              <a:ln w="10769" cap="flat">
                <a:noFill/>
                <a:prstDash val="solid"/>
                <a:miter/>
              </a:ln>
            </p:spPr>
            <p:txBody>
              <a:bodyPr rtlCol="0" anchor="ctr"/>
              <a:lstStyle/>
              <a:p>
                <a:endParaRPr lang="en-US" dirty="0"/>
              </a:p>
            </p:txBody>
          </p:sp>
          <p:sp>
            <p:nvSpPr>
              <p:cNvPr id="1517" name="Freeform: Shape 1516">
                <a:extLst>
                  <a:ext uri="{FF2B5EF4-FFF2-40B4-BE49-F238E27FC236}">
                    <a16:creationId xmlns:a16="http://schemas.microsoft.com/office/drawing/2014/main" id="{ED2B0E6A-1A20-4EEA-9627-ACD443236CC8}"/>
                  </a:ext>
                </a:extLst>
              </p:cNvPr>
              <p:cNvSpPr/>
              <p:nvPr/>
            </p:nvSpPr>
            <p:spPr>
              <a:xfrm>
                <a:off x="2764821" y="5510792"/>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3" y="412626"/>
                    </a:cubicBezTo>
                    <a:lnTo>
                      <a:pt x="419553" y="412803"/>
                    </a:lnTo>
                    <a:lnTo>
                      <a:pt x="425944" y="412803"/>
                    </a:lnTo>
                    <a:lnTo>
                      <a:pt x="425944" y="412803"/>
                    </a:lnTo>
                    <a:lnTo>
                      <a:pt x="425944" y="412448"/>
                    </a:lnTo>
                    <a:cubicBezTo>
                      <a:pt x="422748" y="301657"/>
                      <a:pt x="377295" y="197968"/>
                      <a:pt x="297930" y="120379"/>
                    </a:cubicBezTo>
                    <a:cubicBezTo>
                      <a:pt x="218388" y="42790"/>
                      <a:pt x="113455" y="0"/>
                      <a:pt x="2486" y="0"/>
                    </a:cubicBezTo>
                    <a:lnTo>
                      <a:pt x="0" y="178"/>
                    </a:lnTo>
                    <a:lnTo>
                      <a:pt x="0" y="6569"/>
                    </a:lnTo>
                    <a:lnTo>
                      <a:pt x="2486" y="6392"/>
                    </a:lnTo>
                    <a:cubicBezTo>
                      <a:pt x="111857" y="6747"/>
                      <a:pt x="215191" y="48826"/>
                      <a:pt x="293491" y="125172"/>
                    </a:cubicBezTo>
                    <a:close/>
                  </a:path>
                </a:pathLst>
              </a:custGeom>
              <a:grpFill/>
              <a:ln w="10769" cap="flat">
                <a:noFill/>
                <a:prstDash val="solid"/>
                <a:miter/>
              </a:ln>
            </p:spPr>
            <p:txBody>
              <a:bodyPr rtlCol="0" anchor="ctr"/>
              <a:lstStyle/>
              <a:p>
                <a:endParaRPr lang="en-US" dirty="0"/>
              </a:p>
            </p:txBody>
          </p:sp>
          <p:sp>
            <p:nvSpPr>
              <p:cNvPr id="1518" name="Freeform: Shape 1517">
                <a:extLst>
                  <a:ext uri="{FF2B5EF4-FFF2-40B4-BE49-F238E27FC236}">
                    <a16:creationId xmlns:a16="http://schemas.microsoft.com/office/drawing/2014/main" id="{048E0918-5A7B-423F-870E-B880BF9F163D}"/>
                  </a:ext>
                </a:extLst>
              </p:cNvPr>
              <p:cNvSpPr/>
              <p:nvPr/>
            </p:nvSpPr>
            <p:spPr>
              <a:xfrm>
                <a:off x="2764821" y="5556067"/>
                <a:ext cx="380846" cy="367706"/>
              </a:xfrm>
              <a:custGeom>
                <a:avLst/>
                <a:gdLst>
                  <a:gd name="connsiteX0" fmla="*/ 374455 w 380846"/>
                  <a:gd name="connsiteY0" fmla="*/ 367706 h 367706"/>
                  <a:gd name="connsiteX1" fmla="*/ 380846 w 380846"/>
                  <a:gd name="connsiteY1" fmla="*/ 367706 h 367706"/>
                  <a:gd name="connsiteX2" fmla="*/ 380846 w 380846"/>
                  <a:gd name="connsiteY2" fmla="*/ 367706 h 367706"/>
                  <a:gd name="connsiteX3" fmla="*/ 2486 w 380846"/>
                  <a:gd name="connsiteY3" fmla="*/ 0 h 367706"/>
                  <a:gd name="connsiteX4" fmla="*/ 0 w 380846"/>
                  <a:gd name="connsiteY4" fmla="*/ 178 h 367706"/>
                  <a:gd name="connsiteX5" fmla="*/ 0 w 380846"/>
                  <a:gd name="connsiteY5" fmla="*/ 6747 h 367706"/>
                  <a:gd name="connsiteX6" fmla="*/ 2486 w 380846"/>
                  <a:gd name="connsiteY6" fmla="*/ 6569 h 367706"/>
                  <a:gd name="connsiteX7" fmla="*/ 374455 w 380846"/>
                  <a:gd name="connsiteY7" fmla="*/ 367706 h 36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6">
                    <a:moveTo>
                      <a:pt x="374455" y="367706"/>
                    </a:moveTo>
                    <a:lnTo>
                      <a:pt x="380846" y="367706"/>
                    </a:lnTo>
                    <a:lnTo>
                      <a:pt x="380846" y="367706"/>
                    </a:lnTo>
                    <a:cubicBezTo>
                      <a:pt x="374455" y="164234"/>
                      <a:pt x="206669" y="0"/>
                      <a:pt x="2486" y="0"/>
                    </a:cubicBezTo>
                    <a:lnTo>
                      <a:pt x="0" y="178"/>
                    </a:lnTo>
                    <a:lnTo>
                      <a:pt x="0" y="6747"/>
                    </a:lnTo>
                    <a:lnTo>
                      <a:pt x="2486" y="6569"/>
                    </a:lnTo>
                    <a:cubicBezTo>
                      <a:pt x="203118" y="6569"/>
                      <a:pt x="368063" y="167607"/>
                      <a:pt x="374455" y="367706"/>
                    </a:cubicBezTo>
                    <a:close/>
                  </a:path>
                </a:pathLst>
              </a:custGeom>
              <a:grpFill/>
              <a:ln w="10769" cap="flat">
                <a:noFill/>
                <a:prstDash val="solid"/>
                <a:miter/>
              </a:ln>
            </p:spPr>
            <p:txBody>
              <a:bodyPr rtlCol="0" anchor="ctr"/>
              <a:lstStyle/>
              <a:p>
                <a:endParaRPr lang="en-US" dirty="0"/>
              </a:p>
            </p:txBody>
          </p:sp>
          <p:sp>
            <p:nvSpPr>
              <p:cNvPr id="1519" name="Freeform: Shape 1518">
                <a:extLst>
                  <a:ext uri="{FF2B5EF4-FFF2-40B4-BE49-F238E27FC236}">
                    <a16:creationId xmlns:a16="http://schemas.microsoft.com/office/drawing/2014/main" id="{A17A7918-8C8C-4518-BE5C-436B96B55FA9}"/>
                  </a:ext>
                </a:extLst>
              </p:cNvPr>
              <p:cNvSpPr/>
              <p:nvPr/>
            </p:nvSpPr>
            <p:spPr>
              <a:xfrm>
                <a:off x="2764644" y="5604893"/>
                <a:ext cx="340542" cy="318879"/>
              </a:xfrm>
              <a:custGeom>
                <a:avLst/>
                <a:gdLst>
                  <a:gd name="connsiteX0" fmla="*/ 334150 w 340542"/>
                  <a:gd name="connsiteY0" fmla="*/ 318880 h 318879"/>
                  <a:gd name="connsiteX1" fmla="*/ 340542 w 340542"/>
                  <a:gd name="connsiteY1" fmla="*/ 318880 h 318879"/>
                  <a:gd name="connsiteX2" fmla="*/ 340542 w 340542"/>
                  <a:gd name="connsiteY2" fmla="*/ 318880 h 318879"/>
                  <a:gd name="connsiteX3" fmla="*/ 239871 w 340542"/>
                  <a:gd name="connsiteY3" fmla="*/ 97298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0 w 340542"/>
                  <a:gd name="connsiteY8" fmla="*/ 318880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80"/>
                    </a:moveTo>
                    <a:lnTo>
                      <a:pt x="340542" y="318880"/>
                    </a:lnTo>
                    <a:lnTo>
                      <a:pt x="340542" y="318880"/>
                    </a:lnTo>
                    <a:cubicBezTo>
                      <a:pt x="335571" y="234899"/>
                      <a:pt x="300061" y="156599"/>
                      <a:pt x="239871" y="97298"/>
                    </a:cubicBezTo>
                    <a:cubicBezTo>
                      <a:pt x="176130" y="34445"/>
                      <a:pt x="91794" y="0"/>
                      <a:pt x="2486" y="0"/>
                    </a:cubicBezTo>
                    <a:lnTo>
                      <a:pt x="0" y="178"/>
                    </a:lnTo>
                    <a:lnTo>
                      <a:pt x="0" y="6569"/>
                    </a:lnTo>
                    <a:lnTo>
                      <a:pt x="2486" y="6392"/>
                    </a:lnTo>
                    <a:cubicBezTo>
                      <a:pt x="177728" y="6392"/>
                      <a:pt x="323497" y="145236"/>
                      <a:pt x="334150" y="318880"/>
                    </a:cubicBezTo>
                    <a:close/>
                  </a:path>
                </a:pathLst>
              </a:custGeom>
              <a:grpFill/>
              <a:ln w="10769" cap="flat">
                <a:noFill/>
                <a:prstDash val="solid"/>
                <a:miter/>
              </a:ln>
            </p:spPr>
            <p:txBody>
              <a:bodyPr rtlCol="0" anchor="ctr"/>
              <a:lstStyle/>
              <a:p>
                <a:endParaRPr lang="en-US" dirty="0"/>
              </a:p>
            </p:txBody>
          </p:sp>
          <p:sp>
            <p:nvSpPr>
              <p:cNvPr id="1520" name="Freeform: Shape 1519">
                <a:extLst>
                  <a:ext uri="{FF2B5EF4-FFF2-40B4-BE49-F238E27FC236}">
                    <a16:creationId xmlns:a16="http://schemas.microsoft.com/office/drawing/2014/main" id="{167A394B-B3DC-4540-A643-D03E0263E19E}"/>
                  </a:ext>
                </a:extLst>
              </p:cNvPr>
              <p:cNvSpPr/>
              <p:nvPr/>
            </p:nvSpPr>
            <p:spPr>
              <a:xfrm>
                <a:off x="2765354" y="5005485"/>
                <a:ext cx="463585" cy="918465"/>
              </a:xfrm>
              <a:custGeom>
                <a:avLst/>
                <a:gdLst>
                  <a:gd name="connsiteX0" fmla="*/ 454175 w 463585"/>
                  <a:gd name="connsiteY0" fmla="*/ 875321 h 918465"/>
                  <a:gd name="connsiteX1" fmla="*/ 454530 w 463585"/>
                  <a:gd name="connsiteY1" fmla="*/ 878872 h 918465"/>
                  <a:gd name="connsiteX2" fmla="*/ 455950 w 463585"/>
                  <a:gd name="connsiteY2" fmla="*/ 897869 h 918465"/>
                  <a:gd name="connsiteX3" fmla="*/ 456305 w 463585"/>
                  <a:gd name="connsiteY3" fmla="*/ 906392 h 918465"/>
                  <a:gd name="connsiteX4" fmla="*/ 456661 w 463585"/>
                  <a:gd name="connsiteY4" fmla="*/ 918465 h 918465"/>
                  <a:gd name="connsiteX5" fmla="*/ 456661 w 463585"/>
                  <a:gd name="connsiteY5" fmla="*/ 918465 h 918465"/>
                  <a:gd name="connsiteX6" fmla="*/ 463230 w 463585"/>
                  <a:gd name="connsiteY6" fmla="*/ 918465 h 918465"/>
                  <a:gd name="connsiteX7" fmla="*/ 460034 w 463585"/>
                  <a:gd name="connsiteY7" fmla="*/ 868219 h 918465"/>
                  <a:gd name="connsiteX8" fmla="*/ 460034 w 463585"/>
                  <a:gd name="connsiteY8" fmla="*/ 867686 h 918465"/>
                  <a:gd name="connsiteX9" fmla="*/ 459146 w 463585"/>
                  <a:gd name="connsiteY9" fmla="*/ 860939 h 918465"/>
                  <a:gd name="connsiteX10" fmla="*/ 455773 w 463585"/>
                  <a:gd name="connsiteY10" fmla="*/ 839278 h 918465"/>
                  <a:gd name="connsiteX11" fmla="*/ 455063 w 463585"/>
                  <a:gd name="connsiteY11" fmla="*/ 835194 h 918465"/>
                  <a:gd name="connsiteX12" fmla="*/ 452044 w 463585"/>
                  <a:gd name="connsiteY12" fmla="*/ 821168 h 918465"/>
                  <a:gd name="connsiteX13" fmla="*/ 451512 w 463585"/>
                  <a:gd name="connsiteY13" fmla="*/ 819215 h 918465"/>
                  <a:gd name="connsiteX14" fmla="*/ 170626 w 463585"/>
                  <a:gd name="connsiteY14" fmla="*/ 491991 h 918465"/>
                  <a:gd name="connsiteX15" fmla="*/ 170626 w 463585"/>
                  <a:gd name="connsiteY15" fmla="*/ 483646 h 918465"/>
                  <a:gd name="connsiteX16" fmla="*/ 463052 w 463585"/>
                  <a:gd name="connsiteY16" fmla="*/ 199388 h 918465"/>
                  <a:gd name="connsiteX17" fmla="*/ 463052 w 463585"/>
                  <a:gd name="connsiteY17" fmla="*/ 192997 h 918465"/>
                  <a:gd name="connsiteX18" fmla="*/ 164234 w 463585"/>
                  <a:gd name="connsiteY18" fmla="*/ 483646 h 918465"/>
                  <a:gd name="connsiteX19" fmla="*/ 164234 w 463585"/>
                  <a:gd name="connsiteY19" fmla="*/ 489505 h 918465"/>
                  <a:gd name="connsiteX20" fmla="*/ 127659 w 463585"/>
                  <a:gd name="connsiteY20" fmla="*/ 477609 h 918465"/>
                  <a:gd name="connsiteX21" fmla="*/ 127659 w 463585"/>
                  <a:gd name="connsiteY21" fmla="*/ 474590 h 918465"/>
                  <a:gd name="connsiteX22" fmla="*/ 227087 w 463585"/>
                  <a:gd name="connsiteY22" fmla="*/ 243421 h 918465"/>
                  <a:gd name="connsiteX23" fmla="*/ 460389 w 463585"/>
                  <a:gd name="connsiteY23" fmla="*/ 147899 h 918465"/>
                  <a:gd name="connsiteX24" fmla="*/ 463052 w 463585"/>
                  <a:gd name="connsiteY24" fmla="*/ 147899 h 918465"/>
                  <a:gd name="connsiteX25" fmla="*/ 463052 w 463585"/>
                  <a:gd name="connsiteY25" fmla="*/ 141507 h 918465"/>
                  <a:gd name="connsiteX26" fmla="*/ 460389 w 463585"/>
                  <a:gd name="connsiteY26" fmla="*/ 141507 h 918465"/>
                  <a:gd name="connsiteX27" fmla="*/ 222649 w 463585"/>
                  <a:gd name="connsiteY27" fmla="*/ 238804 h 918465"/>
                  <a:gd name="connsiteX28" fmla="*/ 121267 w 463585"/>
                  <a:gd name="connsiteY28" fmla="*/ 474590 h 918465"/>
                  <a:gd name="connsiteX29" fmla="*/ 121267 w 463585"/>
                  <a:gd name="connsiteY29" fmla="*/ 475833 h 918465"/>
                  <a:gd name="connsiteX30" fmla="*/ 87710 w 463585"/>
                  <a:gd name="connsiteY30" fmla="*/ 468199 h 918465"/>
                  <a:gd name="connsiteX31" fmla="*/ 463052 w 463585"/>
                  <a:gd name="connsiteY31" fmla="*/ 99250 h 918465"/>
                  <a:gd name="connsiteX32" fmla="*/ 463052 w 463585"/>
                  <a:gd name="connsiteY32" fmla="*/ 92858 h 918465"/>
                  <a:gd name="connsiteX33" fmla="*/ 81318 w 463585"/>
                  <a:gd name="connsiteY33" fmla="*/ 467134 h 918465"/>
                  <a:gd name="connsiteX34" fmla="*/ 42967 w 463585"/>
                  <a:gd name="connsiteY34" fmla="*/ 462162 h 918465"/>
                  <a:gd name="connsiteX35" fmla="*/ 463052 w 463585"/>
                  <a:gd name="connsiteY35" fmla="*/ 54330 h 918465"/>
                  <a:gd name="connsiteX36" fmla="*/ 463052 w 463585"/>
                  <a:gd name="connsiteY36" fmla="*/ 47938 h 918465"/>
                  <a:gd name="connsiteX37" fmla="*/ 36575 w 463585"/>
                  <a:gd name="connsiteY37" fmla="*/ 461807 h 918465"/>
                  <a:gd name="connsiteX38" fmla="*/ 5504 w 463585"/>
                  <a:gd name="connsiteY38" fmla="*/ 460387 h 918465"/>
                  <a:gd name="connsiteX39" fmla="*/ 5859 w 463585"/>
                  <a:gd name="connsiteY39" fmla="*/ 449023 h 918465"/>
                  <a:gd name="connsiteX40" fmla="*/ 6214 w 463585"/>
                  <a:gd name="connsiteY40" fmla="*/ 439969 h 918465"/>
                  <a:gd name="connsiteX41" fmla="*/ 7635 w 463585"/>
                  <a:gd name="connsiteY41" fmla="*/ 421503 h 918465"/>
                  <a:gd name="connsiteX42" fmla="*/ 7990 w 463585"/>
                  <a:gd name="connsiteY42" fmla="*/ 417419 h 918465"/>
                  <a:gd name="connsiteX43" fmla="*/ 463052 w 463585"/>
                  <a:gd name="connsiteY43" fmla="*/ 8700 h 918465"/>
                  <a:gd name="connsiteX44" fmla="*/ 463585 w 463585"/>
                  <a:gd name="connsiteY44" fmla="*/ 8700 h 918465"/>
                  <a:gd name="connsiteX45" fmla="*/ 463585 w 463585"/>
                  <a:gd name="connsiteY45" fmla="*/ 5504 h 918465"/>
                  <a:gd name="connsiteX46" fmla="*/ 463585 w 463585"/>
                  <a:gd name="connsiteY46" fmla="*/ 0 h 918465"/>
                  <a:gd name="connsiteX47" fmla="*/ 463408 w 463585"/>
                  <a:gd name="connsiteY47" fmla="*/ 0 h 918465"/>
                  <a:gd name="connsiteX48" fmla="*/ 456838 w 463585"/>
                  <a:gd name="connsiteY48" fmla="*/ 0 h 918465"/>
                  <a:gd name="connsiteX49" fmla="*/ 456838 w 463585"/>
                  <a:gd name="connsiteY49" fmla="*/ 1775 h 918465"/>
                  <a:gd name="connsiteX50" fmla="*/ 425767 w 463585"/>
                  <a:gd name="connsiteY50" fmla="*/ 3018 h 918465"/>
                  <a:gd name="connsiteX51" fmla="*/ 425767 w 463585"/>
                  <a:gd name="connsiteY51" fmla="*/ 1598 h 918465"/>
                  <a:gd name="connsiteX52" fmla="*/ 425767 w 463585"/>
                  <a:gd name="connsiteY52" fmla="*/ 0 h 918465"/>
                  <a:gd name="connsiteX53" fmla="*/ 419375 w 463585"/>
                  <a:gd name="connsiteY53" fmla="*/ 0 h 918465"/>
                  <a:gd name="connsiteX54" fmla="*/ 419197 w 463585"/>
                  <a:gd name="connsiteY54" fmla="*/ 0 h 918465"/>
                  <a:gd name="connsiteX55" fmla="*/ 419375 w 463585"/>
                  <a:gd name="connsiteY55" fmla="*/ 1775 h 918465"/>
                  <a:gd name="connsiteX56" fmla="*/ 419375 w 463585"/>
                  <a:gd name="connsiteY56" fmla="*/ 3551 h 918465"/>
                  <a:gd name="connsiteX57" fmla="*/ 381024 w 463585"/>
                  <a:gd name="connsiteY57" fmla="*/ 8700 h 918465"/>
                  <a:gd name="connsiteX58" fmla="*/ 380669 w 463585"/>
                  <a:gd name="connsiteY58" fmla="*/ 0 h 918465"/>
                  <a:gd name="connsiteX59" fmla="*/ 374277 w 463585"/>
                  <a:gd name="connsiteY59" fmla="*/ 0 h 918465"/>
                  <a:gd name="connsiteX60" fmla="*/ 374277 w 463585"/>
                  <a:gd name="connsiteY60" fmla="*/ 0 h 918465"/>
                  <a:gd name="connsiteX61" fmla="*/ 374632 w 463585"/>
                  <a:gd name="connsiteY61" fmla="*/ 9943 h 918465"/>
                  <a:gd name="connsiteX62" fmla="*/ 341075 w 463585"/>
                  <a:gd name="connsiteY62" fmla="*/ 17577 h 918465"/>
                  <a:gd name="connsiteX63" fmla="*/ 341075 w 463585"/>
                  <a:gd name="connsiteY63" fmla="*/ 16334 h 918465"/>
                  <a:gd name="connsiteX64" fmla="*/ 340365 w 463585"/>
                  <a:gd name="connsiteY64" fmla="*/ 177 h 918465"/>
                  <a:gd name="connsiteX65" fmla="*/ 333973 w 463585"/>
                  <a:gd name="connsiteY65" fmla="*/ 177 h 918465"/>
                  <a:gd name="connsiteX66" fmla="*/ 333973 w 463585"/>
                  <a:gd name="connsiteY66" fmla="*/ 177 h 918465"/>
                  <a:gd name="connsiteX67" fmla="*/ 334683 w 463585"/>
                  <a:gd name="connsiteY67" fmla="*/ 16512 h 918465"/>
                  <a:gd name="connsiteX68" fmla="*/ 334683 w 463585"/>
                  <a:gd name="connsiteY68" fmla="*/ 19530 h 918465"/>
                  <a:gd name="connsiteX69" fmla="*/ 298108 w 463585"/>
                  <a:gd name="connsiteY69" fmla="*/ 31604 h 918465"/>
                  <a:gd name="connsiteX70" fmla="*/ 298108 w 463585"/>
                  <a:gd name="connsiteY70" fmla="*/ 25744 h 918465"/>
                  <a:gd name="connsiteX71" fmla="*/ 296510 w 463585"/>
                  <a:gd name="connsiteY71" fmla="*/ 355 h 918465"/>
                  <a:gd name="connsiteX72" fmla="*/ 290296 w 463585"/>
                  <a:gd name="connsiteY72" fmla="*/ 355 h 918465"/>
                  <a:gd name="connsiteX73" fmla="*/ 290118 w 463585"/>
                  <a:gd name="connsiteY73" fmla="*/ 355 h 918465"/>
                  <a:gd name="connsiteX74" fmla="*/ 291716 w 463585"/>
                  <a:gd name="connsiteY74" fmla="*/ 25922 h 918465"/>
                  <a:gd name="connsiteX75" fmla="*/ 291716 w 463585"/>
                  <a:gd name="connsiteY75" fmla="*/ 34267 h 918465"/>
                  <a:gd name="connsiteX76" fmla="*/ 11008 w 463585"/>
                  <a:gd name="connsiteY76" fmla="*/ 361314 h 918465"/>
                  <a:gd name="connsiteX77" fmla="*/ 10475 w 463585"/>
                  <a:gd name="connsiteY77" fmla="*/ 363622 h 918465"/>
                  <a:gd name="connsiteX78" fmla="*/ 7635 w 463585"/>
                  <a:gd name="connsiteY78" fmla="*/ 377471 h 918465"/>
                  <a:gd name="connsiteX79" fmla="*/ 6747 w 463585"/>
                  <a:gd name="connsiteY79" fmla="*/ 382087 h 918465"/>
                  <a:gd name="connsiteX80" fmla="*/ 3374 w 463585"/>
                  <a:gd name="connsiteY80" fmla="*/ 403038 h 918465"/>
                  <a:gd name="connsiteX81" fmla="*/ 2486 w 463585"/>
                  <a:gd name="connsiteY81" fmla="*/ 410140 h 918465"/>
                  <a:gd name="connsiteX82" fmla="*/ 1598 w 463585"/>
                  <a:gd name="connsiteY82" fmla="*/ 403393 h 918465"/>
                  <a:gd name="connsiteX83" fmla="*/ 0 w 463585"/>
                  <a:gd name="connsiteY83" fmla="*/ 393450 h 918465"/>
                  <a:gd name="connsiteX84" fmla="*/ 0 w 463585"/>
                  <a:gd name="connsiteY84" fmla="*/ 467843 h 918465"/>
                  <a:gd name="connsiteX85" fmla="*/ 2486 w 463585"/>
                  <a:gd name="connsiteY85" fmla="*/ 467666 h 918465"/>
                  <a:gd name="connsiteX86" fmla="*/ 454175 w 463585"/>
                  <a:gd name="connsiteY86" fmla="*/ 875321 h 91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465">
                    <a:moveTo>
                      <a:pt x="454175" y="875321"/>
                    </a:moveTo>
                    <a:lnTo>
                      <a:pt x="454530" y="878872"/>
                    </a:lnTo>
                    <a:cubicBezTo>
                      <a:pt x="455063" y="885086"/>
                      <a:pt x="455595" y="891478"/>
                      <a:pt x="455950" y="897869"/>
                    </a:cubicBezTo>
                    <a:cubicBezTo>
                      <a:pt x="456128" y="900710"/>
                      <a:pt x="456128" y="903551"/>
                      <a:pt x="456305" y="906392"/>
                    </a:cubicBezTo>
                    <a:cubicBezTo>
                      <a:pt x="456483" y="910476"/>
                      <a:pt x="456483" y="914382"/>
                      <a:pt x="456661" y="918465"/>
                    </a:cubicBezTo>
                    <a:lnTo>
                      <a:pt x="456661" y="918465"/>
                    </a:lnTo>
                    <a:lnTo>
                      <a:pt x="463230" y="918465"/>
                    </a:lnTo>
                    <a:cubicBezTo>
                      <a:pt x="463052" y="901420"/>
                      <a:pt x="461987" y="884731"/>
                      <a:pt x="460034" y="868219"/>
                    </a:cubicBezTo>
                    <a:lnTo>
                      <a:pt x="460034" y="867686"/>
                    </a:lnTo>
                    <a:cubicBezTo>
                      <a:pt x="459856" y="865378"/>
                      <a:pt x="459324" y="863247"/>
                      <a:pt x="459146" y="860939"/>
                    </a:cubicBezTo>
                    <a:cubicBezTo>
                      <a:pt x="458259" y="853660"/>
                      <a:pt x="457016" y="846380"/>
                      <a:pt x="455773" y="839278"/>
                    </a:cubicBezTo>
                    <a:lnTo>
                      <a:pt x="455063" y="835194"/>
                    </a:lnTo>
                    <a:cubicBezTo>
                      <a:pt x="454175" y="830401"/>
                      <a:pt x="453110" y="825784"/>
                      <a:pt x="452044" y="821168"/>
                    </a:cubicBezTo>
                    <a:lnTo>
                      <a:pt x="451512" y="819215"/>
                    </a:lnTo>
                    <a:cubicBezTo>
                      <a:pt x="417422" y="669540"/>
                      <a:pt x="310714" y="547386"/>
                      <a:pt x="170626" y="491991"/>
                    </a:cubicBezTo>
                    <a:cubicBezTo>
                      <a:pt x="170626" y="488972"/>
                      <a:pt x="170626" y="485066"/>
                      <a:pt x="170626" y="483646"/>
                    </a:cubicBezTo>
                    <a:cubicBezTo>
                      <a:pt x="173645" y="326869"/>
                      <a:pt x="306630" y="199388"/>
                      <a:pt x="463052" y="199388"/>
                    </a:cubicBezTo>
                    <a:lnTo>
                      <a:pt x="463052" y="192997"/>
                    </a:lnTo>
                    <a:cubicBezTo>
                      <a:pt x="303257" y="192997"/>
                      <a:pt x="167253" y="323318"/>
                      <a:pt x="164234" y="483646"/>
                    </a:cubicBezTo>
                    <a:cubicBezTo>
                      <a:pt x="164234" y="484533"/>
                      <a:pt x="164234" y="487019"/>
                      <a:pt x="164234" y="489505"/>
                    </a:cubicBezTo>
                    <a:cubicBezTo>
                      <a:pt x="152339" y="485066"/>
                      <a:pt x="140088" y="480983"/>
                      <a:pt x="127659" y="477609"/>
                    </a:cubicBezTo>
                    <a:lnTo>
                      <a:pt x="127659" y="474590"/>
                    </a:lnTo>
                    <a:cubicBezTo>
                      <a:pt x="129257" y="386881"/>
                      <a:pt x="164590" y="304853"/>
                      <a:pt x="227087" y="243421"/>
                    </a:cubicBezTo>
                    <a:cubicBezTo>
                      <a:pt x="289585" y="181811"/>
                      <a:pt x="372679" y="147899"/>
                      <a:pt x="460389" y="147899"/>
                    </a:cubicBezTo>
                    <a:lnTo>
                      <a:pt x="463052" y="147899"/>
                    </a:lnTo>
                    <a:lnTo>
                      <a:pt x="463052" y="141507"/>
                    </a:lnTo>
                    <a:lnTo>
                      <a:pt x="460389" y="141507"/>
                    </a:lnTo>
                    <a:cubicBezTo>
                      <a:pt x="371081" y="141507"/>
                      <a:pt x="286212" y="176129"/>
                      <a:pt x="222649" y="238804"/>
                    </a:cubicBezTo>
                    <a:cubicBezTo>
                      <a:pt x="159086" y="301479"/>
                      <a:pt x="123043" y="385283"/>
                      <a:pt x="121267" y="474590"/>
                    </a:cubicBezTo>
                    <a:lnTo>
                      <a:pt x="121267" y="475833"/>
                    </a:lnTo>
                    <a:cubicBezTo>
                      <a:pt x="110259" y="472815"/>
                      <a:pt x="99073" y="470329"/>
                      <a:pt x="87710" y="468199"/>
                    </a:cubicBezTo>
                    <a:cubicBezTo>
                      <a:pt x="90018" y="264549"/>
                      <a:pt x="259757" y="99250"/>
                      <a:pt x="463052" y="99250"/>
                    </a:cubicBezTo>
                    <a:lnTo>
                      <a:pt x="463052" y="92858"/>
                    </a:lnTo>
                    <a:cubicBezTo>
                      <a:pt x="256561" y="92858"/>
                      <a:pt x="84159" y="260465"/>
                      <a:pt x="81318" y="467134"/>
                    </a:cubicBezTo>
                    <a:cubicBezTo>
                      <a:pt x="68712" y="465003"/>
                      <a:pt x="55928" y="463228"/>
                      <a:pt x="42967" y="462162"/>
                    </a:cubicBezTo>
                    <a:cubicBezTo>
                      <a:pt x="50069" y="236851"/>
                      <a:pt x="239161" y="54330"/>
                      <a:pt x="463052" y="54330"/>
                    </a:cubicBezTo>
                    <a:lnTo>
                      <a:pt x="463052" y="47938"/>
                    </a:lnTo>
                    <a:cubicBezTo>
                      <a:pt x="235787" y="47938"/>
                      <a:pt x="43855" y="233123"/>
                      <a:pt x="36575" y="461807"/>
                    </a:cubicBezTo>
                    <a:cubicBezTo>
                      <a:pt x="26277" y="461097"/>
                      <a:pt x="15979" y="460564"/>
                      <a:pt x="5504" y="460387"/>
                    </a:cubicBezTo>
                    <a:cubicBezTo>
                      <a:pt x="5504" y="456658"/>
                      <a:pt x="5682" y="452752"/>
                      <a:pt x="5859" y="449023"/>
                    </a:cubicBezTo>
                    <a:cubicBezTo>
                      <a:pt x="5859" y="446005"/>
                      <a:pt x="6037" y="442987"/>
                      <a:pt x="6214" y="439969"/>
                    </a:cubicBezTo>
                    <a:cubicBezTo>
                      <a:pt x="6569" y="433754"/>
                      <a:pt x="7102" y="427718"/>
                      <a:pt x="7635" y="421503"/>
                    </a:cubicBezTo>
                    <a:lnTo>
                      <a:pt x="7990" y="417419"/>
                    </a:lnTo>
                    <a:cubicBezTo>
                      <a:pt x="31604" y="188025"/>
                      <a:pt x="228153" y="8700"/>
                      <a:pt x="463052" y="8700"/>
                    </a:cubicBezTo>
                    <a:lnTo>
                      <a:pt x="463585" y="8700"/>
                    </a:lnTo>
                    <a:lnTo>
                      <a:pt x="463585" y="5504"/>
                    </a:lnTo>
                    <a:cubicBezTo>
                      <a:pt x="463585" y="3728"/>
                      <a:pt x="463585" y="1775"/>
                      <a:pt x="463585" y="0"/>
                    </a:cubicBezTo>
                    <a:lnTo>
                      <a:pt x="463408" y="0"/>
                    </a:lnTo>
                    <a:lnTo>
                      <a:pt x="456838" y="0"/>
                    </a:lnTo>
                    <a:lnTo>
                      <a:pt x="456838" y="1775"/>
                    </a:lnTo>
                    <a:cubicBezTo>
                      <a:pt x="446363" y="1775"/>
                      <a:pt x="436065" y="2308"/>
                      <a:pt x="425767" y="3018"/>
                    </a:cubicBezTo>
                    <a:lnTo>
                      <a:pt x="425767" y="1598"/>
                    </a:lnTo>
                    <a:lnTo>
                      <a:pt x="425767" y="0"/>
                    </a:lnTo>
                    <a:lnTo>
                      <a:pt x="419375" y="0"/>
                    </a:lnTo>
                    <a:lnTo>
                      <a:pt x="419197" y="0"/>
                    </a:lnTo>
                    <a:lnTo>
                      <a:pt x="419375" y="1775"/>
                    </a:lnTo>
                    <a:lnTo>
                      <a:pt x="419375" y="3551"/>
                    </a:lnTo>
                    <a:cubicBezTo>
                      <a:pt x="406414" y="4616"/>
                      <a:pt x="393630" y="6392"/>
                      <a:pt x="381024" y="8700"/>
                    </a:cubicBezTo>
                    <a:cubicBezTo>
                      <a:pt x="381024" y="5859"/>
                      <a:pt x="380846" y="2840"/>
                      <a:pt x="380669" y="0"/>
                    </a:cubicBezTo>
                    <a:lnTo>
                      <a:pt x="374277" y="0"/>
                    </a:lnTo>
                    <a:lnTo>
                      <a:pt x="374277" y="0"/>
                    </a:lnTo>
                    <a:cubicBezTo>
                      <a:pt x="374455" y="3373"/>
                      <a:pt x="374632" y="6569"/>
                      <a:pt x="374632" y="9943"/>
                    </a:cubicBezTo>
                    <a:cubicBezTo>
                      <a:pt x="363269" y="12073"/>
                      <a:pt x="352083" y="14559"/>
                      <a:pt x="341075" y="17577"/>
                    </a:cubicBezTo>
                    <a:lnTo>
                      <a:pt x="341075" y="16334"/>
                    </a:lnTo>
                    <a:cubicBezTo>
                      <a:pt x="340897" y="10830"/>
                      <a:pt x="340720" y="5504"/>
                      <a:pt x="340365" y="177"/>
                    </a:cubicBezTo>
                    <a:lnTo>
                      <a:pt x="333973" y="177"/>
                    </a:lnTo>
                    <a:lnTo>
                      <a:pt x="333973" y="177"/>
                    </a:lnTo>
                    <a:cubicBezTo>
                      <a:pt x="334328" y="5504"/>
                      <a:pt x="334506" y="11008"/>
                      <a:pt x="334683" y="16512"/>
                    </a:cubicBezTo>
                    <a:lnTo>
                      <a:pt x="334683" y="19530"/>
                    </a:lnTo>
                    <a:cubicBezTo>
                      <a:pt x="322255" y="23081"/>
                      <a:pt x="310181" y="26987"/>
                      <a:pt x="298108" y="31604"/>
                    </a:cubicBezTo>
                    <a:cubicBezTo>
                      <a:pt x="298108" y="29118"/>
                      <a:pt x="298108" y="26632"/>
                      <a:pt x="298108" y="25744"/>
                    </a:cubicBezTo>
                    <a:cubicBezTo>
                      <a:pt x="297930" y="17222"/>
                      <a:pt x="297398" y="8700"/>
                      <a:pt x="296510" y="355"/>
                    </a:cubicBezTo>
                    <a:lnTo>
                      <a:pt x="290296" y="355"/>
                    </a:lnTo>
                    <a:lnTo>
                      <a:pt x="290118" y="355"/>
                    </a:lnTo>
                    <a:cubicBezTo>
                      <a:pt x="291006" y="8877"/>
                      <a:pt x="291716" y="17222"/>
                      <a:pt x="291716" y="25922"/>
                    </a:cubicBezTo>
                    <a:cubicBezTo>
                      <a:pt x="291716" y="27165"/>
                      <a:pt x="291716" y="31248"/>
                      <a:pt x="291716" y="34267"/>
                    </a:cubicBezTo>
                    <a:cubicBezTo>
                      <a:pt x="151628" y="89662"/>
                      <a:pt x="45098" y="211639"/>
                      <a:pt x="11008" y="361314"/>
                    </a:cubicBezTo>
                    <a:lnTo>
                      <a:pt x="10475" y="363622"/>
                    </a:lnTo>
                    <a:cubicBezTo>
                      <a:pt x="9410" y="368238"/>
                      <a:pt x="8522" y="372855"/>
                      <a:pt x="7635" y="377471"/>
                    </a:cubicBezTo>
                    <a:lnTo>
                      <a:pt x="6747" y="382087"/>
                    </a:lnTo>
                    <a:cubicBezTo>
                      <a:pt x="5504" y="389011"/>
                      <a:pt x="4439" y="395936"/>
                      <a:pt x="3374" y="403038"/>
                    </a:cubicBezTo>
                    <a:cubicBezTo>
                      <a:pt x="3018" y="405346"/>
                      <a:pt x="2663" y="407832"/>
                      <a:pt x="2486" y="410140"/>
                    </a:cubicBezTo>
                    <a:cubicBezTo>
                      <a:pt x="2308" y="407832"/>
                      <a:pt x="1776" y="405701"/>
                      <a:pt x="1598" y="403393"/>
                    </a:cubicBezTo>
                    <a:cubicBezTo>
                      <a:pt x="1243" y="400020"/>
                      <a:pt x="533" y="396646"/>
                      <a:pt x="0" y="393450"/>
                    </a:cubicBezTo>
                    <a:lnTo>
                      <a:pt x="0" y="467843"/>
                    </a:lnTo>
                    <a:lnTo>
                      <a:pt x="2486" y="467666"/>
                    </a:lnTo>
                    <a:cubicBezTo>
                      <a:pt x="236853" y="466423"/>
                      <a:pt x="430561" y="645926"/>
                      <a:pt x="454175" y="875321"/>
                    </a:cubicBezTo>
                    <a:close/>
                  </a:path>
                </a:pathLst>
              </a:custGeom>
              <a:grpFill/>
              <a:ln w="10769" cap="flat">
                <a:noFill/>
                <a:prstDash val="solid"/>
                <a:miter/>
              </a:ln>
            </p:spPr>
            <p:txBody>
              <a:bodyPr rtlCol="0" anchor="ctr"/>
              <a:lstStyle/>
              <a:p>
                <a:endParaRPr lang="en-US" dirty="0"/>
              </a:p>
            </p:txBody>
          </p:sp>
          <p:sp>
            <p:nvSpPr>
              <p:cNvPr id="1521" name="Freeform: Shape 1520">
                <a:extLst>
                  <a:ext uri="{FF2B5EF4-FFF2-40B4-BE49-F238E27FC236}">
                    <a16:creationId xmlns:a16="http://schemas.microsoft.com/office/drawing/2014/main" id="{E93C7DD5-ED8C-4743-932E-5C2B13DD3C60}"/>
                  </a:ext>
                </a:extLst>
              </p:cNvPr>
              <p:cNvSpPr/>
              <p:nvPr/>
            </p:nvSpPr>
            <p:spPr>
              <a:xfrm>
                <a:off x="2764821" y="6575559"/>
                <a:ext cx="296687" cy="267212"/>
              </a:xfrm>
              <a:custGeom>
                <a:avLst/>
                <a:gdLst>
                  <a:gd name="connsiteX0" fmla="*/ 290296 w 296687"/>
                  <a:gd name="connsiteY0" fmla="*/ 267212 h 267212"/>
                  <a:gd name="connsiteX1" fmla="*/ 296510 w 296687"/>
                  <a:gd name="connsiteY1" fmla="*/ 267212 h 267212"/>
                  <a:gd name="connsiteX2" fmla="*/ 296687 w 296687"/>
                  <a:gd name="connsiteY2" fmla="*/ 267212 h 267212"/>
                  <a:gd name="connsiteX3" fmla="*/ 2486 w 296687"/>
                  <a:gd name="connsiteY3" fmla="*/ 0 h 267212"/>
                  <a:gd name="connsiteX4" fmla="*/ 0 w 296687"/>
                  <a:gd name="connsiteY4" fmla="*/ 177 h 267212"/>
                  <a:gd name="connsiteX5" fmla="*/ 0 w 296687"/>
                  <a:gd name="connsiteY5" fmla="*/ 6569 h 267212"/>
                  <a:gd name="connsiteX6" fmla="*/ 2486 w 296687"/>
                  <a:gd name="connsiteY6" fmla="*/ 6392 h 267212"/>
                  <a:gd name="connsiteX7" fmla="*/ 290296 w 296687"/>
                  <a:gd name="connsiteY7" fmla="*/ 267212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2"/>
                    </a:moveTo>
                    <a:lnTo>
                      <a:pt x="296510" y="267212"/>
                    </a:lnTo>
                    <a:lnTo>
                      <a:pt x="296687" y="267212"/>
                    </a:lnTo>
                    <a:cubicBezTo>
                      <a:pt x="281773" y="117893"/>
                      <a:pt x="154469" y="0"/>
                      <a:pt x="2486" y="0"/>
                    </a:cubicBezTo>
                    <a:lnTo>
                      <a:pt x="0" y="177"/>
                    </a:lnTo>
                    <a:lnTo>
                      <a:pt x="0" y="6569"/>
                    </a:lnTo>
                    <a:lnTo>
                      <a:pt x="2486" y="6392"/>
                    </a:lnTo>
                    <a:cubicBezTo>
                      <a:pt x="151096" y="6392"/>
                      <a:pt x="275381" y="121444"/>
                      <a:pt x="290296" y="267212"/>
                    </a:cubicBezTo>
                    <a:close/>
                  </a:path>
                </a:pathLst>
              </a:custGeom>
              <a:grpFill/>
              <a:ln w="10769" cap="flat">
                <a:noFill/>
                <a:prstDash val="solid"/>
                <a:miter/>
              </a:ln>
            </p:spPr>
            <p:txBody>
              <a:bodyPr rtlCol="0" anchor="ctr"/>
              <a:lstStyle/>
              <a:p>
                <a:endParaRPr lang="en-US" dirty="0"/>
              </a:p>
            </p:txBody>
          </p:sp>
          <p:sp>
            <p:nvSpPr>
              <p:cNvPr id="1522" name="Freeform: Shape 1521">
                <a:extLst>
                  <a:ext uri="{FF2B5EF4-FFF2-40B4-BE49-F238E27FC236}">
                    <a16:creationId xmlns:a16="http://schemas.microsoft.com/office/drawing/2014/main" id="{D37C9C70-BC9C-4B86-8789-C603E9128047}"/>
                  </a:ext>
                </a:extLst>
              </p:cNvPr>
              <p:cNvSpPr/>
              <p:nvPr/>
            </p:nvSpPr>
            <p:spPr>
              <a:xfrm>
                <a:off x="2764821" y="6429790"/>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8 h 412803"/>
                  <a:gd name="connsiteX6" fmla="*/ 297930 w 425944"/>
                  <a:gd name="connsiteY6" fmla="*/ 120379 h 412803"/>
                  <a:gd name="connsiteX7" fmla="*/ 2486 w 425944"/>
                  <a:gd name="connsiteY7" fmla="*/ 0 h 412803"/>
                  <a:gd name="connsiteX8" fmla="*/ 0 w 425944"/>
                  <a:gd name="connsiteY8" fmla="*/ 177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3" y="412626"/>
                    </a:cubicBezTo>
                    <a:lnTo>
                      <a:pt x="419553" y="412803"/>
                    </a:lnTo>
                    <a:lnTo>
                      <a:pt x="425944" y="412803"/>
                    </a:lnTo>
                    <a:lnTo>
                      <a:pt x="425944" y="412803"/>
                    </a:lnTo>
                    <a:lnTo>
                      <a:pt x="425944" y="412448"/>
                    </a:lnTo>
                    <a:cubicBezTo>
                      <a:pt x="422748" y="301657"/>
                      <a:pt x="377295" y="197968"/>
                      <a:pt x="297930" y="120379"/>
                    </a:cubicBezTo>
                    <a:cubicBezTo>
                      <a:pt x="218388" y="42789"/>
                      <a:pt x="113455" y="0"/>
                      <a:pt x="2486" y="0"/>
                    </a:cubicBezTo>
                    <a:lnTo>
                      <a:pt x="0" y="177"/>
                    </a:lnTo>
                    <a:lnTo>
                      <a:pt x="0" y="6569"/>
                    </a:lnTo>
                    <a:lnTo>
                      <a:pt x="2486" y="6392"/>
                    </a:lnTo>
                    <a:cubicBezTo>
                      <a:pt x="111857" y="6746"/>
                      <a:pt x="215191" y="48826"/>
                      <a:pt x="293491" y="125172"/>
                    </a:cubicBezTo>
                    <a:close/>
                  </a:path>
                </a:pathLst>
              </a:custGeom>
              <a:grpFill/>
              <a:ln w="10769" cap="flat">
                <a:noFill/>
                <a:prstDash val="solid"/>
                <a:miter/>
              </a:ln>
            </p:spPr>
            <p:txBody>
              <a:bodyPr rtlCol="0" anchor="ctr"/>
              <a:lstStyle/>
              <a:p>
                <a:endParaRPr lang="en-US" dirty="0"/>
              </a:p>
            </p:txBody>
          </p:sp>
          <p:sp>
            <p:nvSpPr>
              <p:cNvPr id="1523" name="Freeform: Shape 1522">
                <a:extLst>
                  <a:ext uri="{FF2B5EF4-FFF2-40B4-BE49-F238E27FC236}">
                    <a16:creationId xmlns:a16="http://schemas.microsoft.com/office/drawing/2014/main" id="{3B4351D8-C4E9-40F9-A69E-3ADFA6E063EF}"/>
                  </a:ext>
                </a:extLst>
              </p:cNvPr>
              <p:cNvSpPr/>
              <p:nvPr/>
            </p:nvSpPr>
            <p:spPr>
              <a:xfrm>
                <a:off x="2764821" y="6475065"/>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8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8"/>
                    </a:lnTo>
                    <a:lnTo>
                      <a:pt x="0" y="6569"/>
                    </a:lnTo>
                    <a:lnTo>
                      <a:pt x="2486" y="6392"/>
                    </a:lnTo>
                    <a:cubicBezTo>
                      <a:pt x="203118" y="6569"/>
                      <a:pt x="368063" y="167785"/>
                      <a:pt x="374455" y="367706"/>
                    </a:cubicBezTo>
                    <a:close/>
                  </a:path>
                </a:pathLst>
              </a:custGeom>
              <a:grpFill/>
              <a:ln w="10769" cap="flat">
                <a:noFill/>
                <a:prstDash val="solid"/>
                <a:miter/>
              </a:ln>
            </p:spPr>
            <p:txBody>
              <a:bodyPr rtlCol="0" anchor="ctr"/>
              <a:lstStyle/>
              <a:p>
                <a:endParaRPr lang="en-US" dirty="0"/>
              </a:p>
            </p:txBody>
          </p:sp>
          <p:sp>
            <p:nvSpPr>
              <p:cNvPr id="1524" name="Freeform: Shape 1523">
                <a:extLst>
                  <a:ext uri="{FF2B5EF4-FFF2-40B4-BE49-F238E27FC236}">
                    <a16:creationId xmlns:a16="http://schemas.microsoft.com/office/drawing/2014/main" id="{004BA549-1BCF-47C4-8740-583552ED259A}"/>
                  </a:ext>
                </a:extLst>
              </p:cNvPr>
              <p:cNvSpPr/>
              <p:nvPr/>
            </p:nvSpPr>
            <p:spPr>
              <a:xfrm>
                <a:off x="2764644" y="6523892"/>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8 h 318879"/>
                  <a:gd name="connsiteX4" fmla="*/ 2486 w 340542"/>
                  <a:gd name="connsiteY4" fmla="*/ 0 h 318879"/>
                  <a:gd name="connsiteX5" fmla="*/ 0 w 340542"/>
                  <a:gd name="connsiteY5" fmla="*/ 178 h 318879"/>
                  <a:gd name="connsiteX6" fmla="*/ 0 w 340542"/>
                  <a:gd name="connsiteY6" fmla="*/ 6569 h 318879"/>
                  <a:gd name="connsiteX7" fmla="*/ 2486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9"/>
                      <a:pt x="300061" y="156599"/>
                      <a:pt x="239871" y="97298"/>
                    </a:cubicBezTo>
                    <a:cubicBezTo>
                      <a:pt x="176130" y="34622"/>
                      <a:pt x="91794" y="0"/>
                      <a:pt x="2486" y="0"/>
                    </a:cubicBezTo>
                    <a:lnTo>
                      <a:pt x="0" y="178"/>
                    </a:lnTo>
                    <a:lnTo>
                      <a:pt x="0" y="6569"/>
                    </a:lnTo>
                    <a:lnTo>
                      <a:pt x="2486" y="6392"/>
                    </a:lnTo>
                    <a:cubicBezTo>
                      <a:pt x="177728" y="6392"/>
                      <a:pt x="323497" y="145413"/>
                      <a:pt x="334150" y="318879"/>
                    </a:cubicBezTo>
                    <a:close/>
                  </a:path>
                </a:pathLst>
              </a:custGeom>
              <a:grpFill/>
              <a:ln w="10769" cap="flat">
                <a:noFill/>
                <a:prstDash val="solid"/>
                <a:miter/>
              </a:ln>
            </p:spPr>
            <p:txBody>
              <a:bodyPr rtlCol="0" anchor="ctr"/>
              <a:lstStyle/>
              <a:p>
                <a:endParaRPr lang="en-US" dirty="0"/>
              </a:p>
            </p:txBody>
          </p:sp>
          <p:sp>
            <p:nvSpPr>
              <p:cNvPr id="1525" name="Freeform: Shape 1524">
                <a:extLst>
                  <a:ext uri="{FF2B5EF4-FFF2-40B4-BE49-F238E27FC236}">
                    <a16:creationId xmlns:a16="http://schemas.microsoft.com/office/drawing/2014/main" id="{33C4C6D7-17B0-4F5F-A9C4-6378DC36C581}"/>
                  </a:ext>
                </a:extLst>
              </p:cNvPr>
              <p:cNvSpPr/>
              <p:nvPr/>
            </p:nvSpPr>
            <p:spPr>
              <a:xfrm>
                <a:off x="3225033" y="6791992"/>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526" name="Freeform: Shape 1525">
                <a:extLst>
                  <a:ext uri="{FF2B5EF4-FFF2-40B4-BE49-F238E27FC236}">
                    <a16:creationId xmlns:a16="http://schemas.microsoft.com/office/drawing/2014/main" id="{529ED9A9-3159-411C-933F-C0892C13FAF8}"/>
                  </a:ext>
                </a:extLst>
              </p:cNvPr>
              <p:cNvSpPr/>
              <p:nvPr/>
            </p:nvSpPr>
            <p:spPr>
              <a:xfrm>
                <a:off x="2765354" y="5924306"/>
                <a:ext cx="463585" cy="918642"/>
              </a:xfrm>
              <a:custGeom>
                <a:avLst/>
                <a:gdLst>
                  <a:gd name="connsiteX0" fmla="*/ 454175 w 463585"/>
                  <a:gd name="connsiteY0" fmla="*/ 875498 h 918642"/>
                  <a:gd name="connsiteX1" fmla="*/ 454530 w 463585"/>
                  <a:gd name="connsiteY1" fmla="*/ 879049 h 918642"/>
                  <a:gd name="connsiteX2" fmla="*/ 455950 w 463585"/>
                  <a:gd name="connsiteY2" fmla="*/ 898047 h 918642"/>
                  <a:gd name="connsiteX3" fmla="*/ 456305 w 463585"/>
                  <a:gd name="connsiteY3" fmla="*/ 906570 h 918642"/>
                  <a:gd name="connsiteX4" fmla="*/ 456661 w 463585"/>
                  <a:gd name="connsiteY4" fmla="*/ 918643 h 918642"/>
                  <a:gd name="connsiteX5" fmla="*/ 456661 w 463585"/>
                  <a:gd name="connsiteY5" fmla="*/ 918643 h 918642"/>
                  <a:gd name="connsiteX6" fmla="*/ 463230 w 463585"/>
                  <a:gd name="connsiteY6" fmla="*/ 918643 h 918642"/>
                  <a:gd name="connsiteX7" fmla="*/ 460034 w 463585"/>
                  <a:gd name="connsiteY7" fmla="*/ 868396 h 918642"/>
                  <a:gd name="connsiteX8" fmla="*/ 460034 w 463585"/>
                  <a:gd name="connsiteY8" fmla="*/ 867863 h 918642"/>
                  <a:gd name="connsiteX9" fmla="*/ 459146 w 463585"/>
                  <a:gd name="connsiteY9" fmla="*/ 861117 h 918642"/>
                  <a:gd name="connsiteX10" fmla="*/ 455773 w 463585"/>
                  <a:gd name="connsiteY10" fmla="*/ 839456 h 918642"/>
                  <a:gd name="connsiteX11" fmla="*/ 455063 w 463585"/>
                  <a:gd name="connsiteY11" fmla="*/ 835372 h 918642"/>
                  <a:gd name="connsiteX12" fmla="*/ 452044 w 463585"/>
                  <a:gd name="connsiteY12" fmla="*/ 821345 h 918642"/>
                  <a:gd name="connsiteX13" fmla="*/ 451512 w 463585"/>
                  <a:gd name="connsiteY13" fmla="*/ 819393 h 918642"/>
                  <a:gd name="connsiteX14" fmla="*/ 170626 w 463585"/>
                  <a:gd name="connsiteY14" fmla="*/ 492168 h 918642"/>
                  <a:gd name="connsiteX15" fmla="*/ 170626 w 463585"/>
                  <a:gd name="connsiteY15" fmla="*/ 483823 h 918642"/>
                  <a:gd name="connsiteX16" fmla="*/ 463052 w 463585"/>
                  <a:gd name="connsiteY16" fmla="*/ 199566 h 918642"/>
                  <a:gd name="connsiteX17" fmla="*/ 463052 w 463585"/>
                  <a:gd name="connsiteY17" fmla="*/ 193174 h 918642"/>
                  <a:gd name="connsiteX18" fmla="*/ 164234 w 463585"/>
                  <a:gd name="connsiteY18" fmla="*/ 483823 h 918642"/>
                  <a:gd name="connsiteX19" fmla="*/ 164234 w 463585"/>
                  <a:gd name="connsiteY19" fmla="*/ 489682 h 918642"/>
                  <a:gd name="connsiteX20" fmla="*/ 127659 w 463585"/>
                  <a:gd name="connsiteY20" fmla="*/ 477609 h 918642"/>
                  <a:gd name="connsiteX21" fmla="*/ 127659 w 463585"/>
                  <a:gd name="connsiteY21" fmla="*/ 474590 h 918642"/>
                  <a:gd name="connsiteX22" fmla="*/ 227087 w 463585"/>
                  <a:gd name="connsiteY22" fmla="*/ 243421 h 918642"/>
                  <a:gd name="connsiteX23" fmla="*/ 460389 w 463585"/>
                  <a:gd name="connsiteY23" fmla="*/ 147899 h 918642"/>
                  <a:gd name="connsiteX24" fmla="*/ 463052 w 463585"/>
                  <a:gd name="connsiteY24" fmla="*/ 147899 h 918642"/>
                  <a:gd name="connsiteX25" fmla="*/ 463052 w 463585"/>
                  <a:gd name="connsiteY25" fmla="*/ 141507 h 918642"/>
                  <a:gd name="connsiteX26" fmla="*/ 460389 w 463585"/>
                  <a:gd name="connsiteY26" fmla="*/ 141507 h 918642"/>
                  <a:gd name="connsiteX27" fmla="*/ 222649 w 463585"/>
                  <a:gd name="connsiteY27" fmla="*/ 238804 h 918642"/>
                  <a:gd name="connsiteX28" fmla="*/ 121267 w 463585"/>
                  <a:gd name="connsiteY28" fmla="*/ 474590 h 918642"/>
                  <a:gd name="connsiteX29" fmla="*/ 121267 w 463585"/>
                  <a:gd name="connsiteY29" fmla="*/ 475833 h 918642"/>
                  <a:gd name="connsiteX30" fmla="*/ 87710 w 463585"/>
                  <a:gd name="connsiteY30" fmla="*/ 468199 h 918642"/>
                  <a:gd name="connsiteX31" fmla="*/ 463052 w 463585"/>
                  <a:gd name="connsiteY31" fmla="*/ 99250 h 918642"/>
                  <a:gd name="connsiteX32" fmla="*/ 463052 w 463585"/>
                  <a:gd name="connsiteY32" fmla="*/ 92858 h 918642"/>
                  <a:gd name="connsiteX33" fmla="*/ 81318 w 463585"/>
                  <a:gd name="connsiteY33" fmla="*/ 467134 h 918642"/>
                  <a:gd name="connsiteX34" fmla="*/ 42967 w 463585"/>
                  <a:gd name="connsiteY34" fmla="*/ 462162 h 918642"/>
                  <a:gd name="connsiteX35" fmla="*/ 463052 w 463585"/>
                  <a:gd name="connsiteY35" fmla="*/ 54330 h 918642"/>
                  <a:gd name="connsiteX36" fmla="*/ 463052 w 463585"/>
                  <a:gd name="connsiteY36" fmla="*/ 47938 h 918642"/>
                  <a:gd name="connsiteX37" fmla="*/ 36575 w 463585"/>
                  <a:gd name="connsiteY37" fmla="*/ 461807 h 918642"/>
                  <a:gd name="connsiteX38" fmla="*/ 5504 w 463585"/>
                  <a:gd name="connsiteY38" fmla="*/ 460387 h 918642"/>
                  <a:gd name="connsiteX39" fmla="*/ 5859 w 463585"/>
                  <a:gd name="connsiteY39" fmla="*/ 449023 h 918642"/>
                  <a:gd name="connsiteX40" fmla="*/ 6214 w 463585"/>
                  <a:gd name="connsiteY40" fmla="*/ 439969 h 918642"/>
                  <a:gd name="connsiteX41" fmla="*/ 7635 w 463585"/>
                  <a:gd name="connsiteY41" fmla="*/ 421503 h 918642"/>
                  <a:gd name="connsiteX42" fmla="*/ 7990 w 463585"/>
                  <a:gd name="connsiteY42" fmla="*/ 417419 h 918642"/>
                  <a:gd name="connsiteX43" fmla="*/ 463052 w 463585"/>
                  <a:gd name="connsiteY43" fmla="*/ 8700 h 918642"/>
                  <a:gd name="connsiteX44" fmla="*/ 463585 w 463585"/>
                  <a:gd name="connsiteY44" fmla="*/ 8700 h 918642"/>
                  <a:gd name="connsiteX45" fmla="*/ 463585 w 463585"/>
                  <a:gd name="connsiteY45" fmla="*/ 5504 h 918642"/>
                  <a:gd name="connsiteX46" fmla="*/ 463585 w 463585"/>
                  <a:gd name="connsiteY46" fmla="*/ 0 h 918642"/>
                  <a:gd name="connsiteX47" fmla="*/ 463408 w 463585"/>
                  <a:gd name="connsiteY47" fmla="*/ 0 h 918642"/>
                  <a:gd name="connsiteX48" fmla="*/ 456838 w 463585"/>
                  <a:gd name="connsiteY48" fmla="*/ 0 h 918642"/>
                  <a:gd name="connsiteX49" fmla="*/ 456838 w 463585"/>
                  <a:gd name="connsiteY49" fmla="*/ 1775 h 918642"/>
                  <a:gd name="connsiteX50" fmla="*/ 425767 w 463585"/>
                  <a:gd name="connsiteY50" fmla="*/ 3196 h 918642"/>
                  <a:gd name="connsiteX51" fmla="*/ 425767 w 463585"/>
                  <a:gd name="connsiteY51" fmla="*/ 1598 h 918642"/>
                  <a:gd name="connsiteX52" fmla="*/ 425767 w 463585"/>
                  <a:gd name="connsiteY52" fmla="*/ 0 h 918642"/>
                  <a:gd name="connsiteX53" fmla="*/ 419375 w 463585"/>
                  <a:gd name="connsiteY53" fmla="*/ 0 h 918642"/>
                  <a:gd name="connsiteX54" fmla="*/ 419197 w 463585"/>
                  <a:gd name="connsiteY54" fmla="*/ 0 h 918642"/>
                  <a:gd name="connsiteX55" fmla="*/ 419375 w 463585"/>
                  <a:gd name="connsiteY55" fmla="*/ 1775 h 918642"/>
                  <a:gd name="connsiteX56" fmla="*/ 419375 w 463585"/>
                  <a:gd name="connsiteY56" fmla="*/ 3551 h 918642"/>
                  <a:gd name="connsiteX57" fmla="*/ 381024 w 463585"/>
                  <a:gd name="connsiteY57" fmla="*/ 8700 h 918642"/>
                  <a:gd name="connsiteX58" fmla="*/ 380669 w 463585"/>
                  <a:gd name="connsiteY58" fmla="*/ 0 h 918642"/>
                  <a:gd name="connsiteX59" fmla="*/ 374277 w 463585"/>
                  <a:gd name="connsiteY59" fmla="*/ 0 h 918642"/>
                  <a:gd name="connsiteX60" fmla="*/ 374277 w 463585"/>
                  <a:gd name="connsiteY60" fmla="*/ 0 h 918642"/>
                  <a:gd name="connsiteX61" fmla="*/ 374632 w 463585"/>
                  <a:gd name="connsiteY61" fmla="*/ 9765 h 918642"/>
                  <a:gd name="connsiteX62" fmla="*/ 341075 w 463585"/>
                  <a:gd name="connsiteY62" fmla="*/ 17400 h 918642"/>
                  <a:gd name="connsiteX63" fmla="*/ 341075 w 463585"/>
                  <a:gd name="connsiteY63" fmla="*/ 16157 h 918642"/>
                  <a:gd name="connsiteX64" fmla="*/ 340365 w 463585"/>
                  <a:gd name="connsiteY64" fmla="*/ 0 h 918642"/>
                  <a:gd name="connsiteX65" fmla="*/ 333973 w 463585"/>
                  <a:gd name="connsiteY65" fmla="*/ 0 h 918642"/>
                  <a:gd name="connsiteX66" fmla="*/ 333973 w 463585"/>
                  <a:gd name="connsiteY66" fmla="*/ 0 h 918642"/>
                  <a:gd name="connsiteX67" fmla="*/ 334683 w 463585"/>
                  <a:gd name="connsiteY67" fmla="*/ 16334 h 918642"/>
                  <a:gd name="connsiteX68" fmla="*/ 334683 w 463585"/>
                  <a:gd name="connsiteY68" fmla="*/ 19353 h 918642"/>
                  <a:gd name="connsiteX69" fmla="*/ 298108 w 463585"/>
                  <a:gd name="connsiteY69" fmla="*/ 31248 h 918642"/>
                  <a:gd name="connsiteX70" fmla="*/ 298108 w 463585"/>
                  <a:gd name="connsiteY70" fmla="*/ 25390 h 918642"/>
                  <a:gd name="connsiteX71" fmla="*/ 296510 w 463585"/>
                  <a:gd name="connsiteY71" fmla="*/ 0 h 918642"/>
                  <a:gd name="connsiteX72" fmla="*/ 290296 w 463585"/>
                  <a:gd name="connsiteY72" fmla="*/ 0 h 918642"/>
                  <a:gd name="connsiteX73" fmla="*/ 290118 w 463585"/>
                  <a:gd name="connsiteY73" fmla="*/ 0 h 918642"/>
                  <a:gd name="connsiteX74" fmla="*/ 291716 w 463585"/>
                  <a:gd name="connsiteY74" fmla="*/ 25567 h 918642"/>
                  <a:gd name="connsiteX75" fmla="*/ 291716 w 463585"/>
                  <a:gd name="connsiteY75" fmla="*/ 33912 h 918642"/>
                  <a:gd name="connsiteX76" fmla="*/ 11008 w 463585"/>
                  <a:gd name="connsiteY76" fmla="*/ 360959 h 918642"/>
                  <a:gd name="connsiteX77" fmla="*/ 10475 w 463585"/>
                  <a:gd name="connsiteY77" fmla="*/ 363267 h 918642"/>
                  <a:gd name="connsiteX78" fmla="*/ 7635 w 463585"/>
                  <a:gd name="connsiteY78" fmla="*/ 377116 h 918642"/>
                  <a:gd name="connsiteX79" fmla="*/ 6747 w 463585"/>
                  <a:gd name="connsiteY79" fmla="*/ 381732 h 918642"/>
                  <a:gd name="connsiteX80" fmla="*/ 3374 w 463585"/>
                  <a:gd name="connsiteY80" fmla="*/ 402683 h 918642"/>
                  <a:gd name="connsiteX81" fmla="*/ 2486 w 463585"/>
                  <a:gd name="connsiteY81" fmla="*/ 409785 h 918642"/>
                  <a:gd name="connsiteX82" fmla="*/ 1598 w 463585"/>
                  <a:gd name="connsiteY82" fmla="*/ 403038 h 918642"/>
                  <a:gd name="connsiteX83" fmla="*/ 0 w 463585"/>
                  <a:gd name="connsiteY83" fmla="*/ 393095 h 918642"/>
                  <a:gd name="connsiteX84" fmla="*/ 0 w 463585"/>
                  <a:gd name="connsiteY84" fmla="*/ 467489 h 918642"/>
                  <a:gd name="connsiteX85" fmla="*/ 2486 w 463585"/>
                  <a:gd name="connsiteY85" fmla="*/ 467311 h 918642"/>
                  <a:gd name="connsiteX86" fmla="*/ 454175 w 463585"/>
                  <a:gd name="connsiteY86" fmla="*/ 875498 h 9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642">
                    <a:moveTo>
                      <a:pt x="454175" y="875498"/>
                    </a:moveTo>
                    <a:lnTo>
                      <a:pt x="454530" y="879049"/>
                    </a:lnTo>
                    <a:cubicBezTo>
                      <a:pt x="455063" y="885263"/>
                      <a:pt x="455595" y="891655"/>
                      <a:pt x="455950" y="898047"/>
                    </a:cubicBezTo>
                    <a:cubicBezTo>
                      <a:pt x="456128" y="900888"/>
                      <a:pt x="456128" y="903729"/>
                      <a:pt x="456305" y="906570"/>
                    </a:cubicBezTo>
                    <a:cubicBezTo>
                      <a:pt x="456483" y="910653"/>
                      <a:pt x="456483" y="914559"/>
                      <a:pt x="456661" y="918643"/>
                    </a:cubicBezTo>
                    <a:lnTo>
                      <a:pt x="456661" y="918643"/>
                    </a:lnTo>
                    <a:lnTo>
                      <a:pt x="463230" y="918643"/>
                    </a:lnTo>
                    <a:cubicBezTo>
                      <a:pt x="463052" y="901598"/>
                      <a:pt x="461987" y="884908"/>
                      <a:pt x="460034" y="868396"/>
                    </a:cubicBezTo>
                    <a:lnTo>
                      <a:pt x="460034" y="867863"/>
                    </a:lnTo>
                    <a:cubicBezTo>
                      <a:pt x="459856" y="865556"/>
                      <a:pt x="459324" y="863425"/>
                      <a:pt x="459146" y="861117"/>
                    </a:cubicBezTo>
                    <a:cubicBezTo>
                      <a:pt x="458259" y="853837"/>
                      <a:pt x="457016" y="846558"/>
                      <a:pt x="455773" y="839456"/>
                    </a:cubicBezTo>
                    <a:lnTo>
                      <a:pt x="455063" y="835372"/>
                    </a:lnTo>
                    <a:cubicBezTo>
                      <a:pt x="454175" y="830578"/>
                      <a:pt x="453110" y="825962"/>
                      <a:pt x="452044" y="821345"/>
                    </a:cubicBezTo>
                    <a:lnTo>
                      <a:pt x="451512" y="819393"/>
                    </a:lnTo>
                    <a:cubicBezTo>
                      <a:pt x="417422" y="669718"/>
                      <a:pt x="310714" y="547564"/>
                      <a:pt x="170626" y="492168"/>
                    </a:cubicBezTo>
                    <a:cubicBezTo>
                      <a:pt x="170626" y="489150"/>
                      <a:pt x="170626" y="485244"/>
                      <a:pt x="170626" y="483823"/>
                    </a:cubicBezTo>
                    <a:cubicBezTo>
                      <a:pt x="173645" y="327047"/>
                      <a:pt x="306630" y="199566"/>
                      <a:pt x="463052" y="199566"/>
                    </a:cubicBezTo>
                    <a:lnTo>
                      <a:pt x="463052" y="193174"/>
                    </a:lnTo>
                    <a:cubicBezTo>
                      <a:pt x="303257" y="193174"/>
                      <a:pt x="167253" y="323496"/>
                      <a:pt x="164234" y="483823"/>
                    </a:cubicBezTo>
                    <a:cubicBezTo>
                      <a:pt x="164234" y="484711"/>
                      <a:pt x="164234" y="487196"/>
                      <a:pt x="164234" y="489682"/>
                    </a:cubicBezTo>
                    <a:cubicBezTo>
                      <a:pt x="152339" y="485244"/>
                      <a:pt x="140088" y="481160"/>
                      <a:pt x="127659" y="477609"/>
                    </a:cubicBezTo>
                    <a:lnTo>
                      <a:pt x="127659" y="474590"/>
                    </a:lnTo>
                    <a:cubicBezTo>
                      <a:pt x="129257" y="386881"/>
                      <a:pt x="164590" y="304853"/>
                      <a:pt x="227087" y="243421"/>
                    </a:cubicBezTo>
                    <a:cubicBezTo>
                      <a:pt x="289585" y="181811"/>
                      <a:pt x="372679" y="147899"/>
                      <a:pt x="460389" y="147899"/>
                    </a:cubicBezTo>
                    <a:lnTo>
                      <a:pt x="463052" y="147899"/>
                    </a:lnTo>
                    <a:lnTo>
                      <a:pt x="463052" y="141507"/>
                    </a:lnTo>
                    <a:lnTo>
                      <a:pt x="460389" y="141507"/>
                    </a:lnTo>
                    <a:cubicBezTo>
                      <a:pt x="371081" y="141507"/>
                      <a:pt x="286212" y="176129"/>
                      <a:pt x="222649" y="238804"/>
                    </a:cubicBezTo>
                    <a:cubicBezTo>
                      <a:pt x="159086" y="301479"/>
                      <a:pt x="123043" y="385283"/>
                      <a:pt x="121267" y="474590"/>
                    </a:cubicBezTo>
                    <a:lnTo>
                      <a:pt x="121267" y="475833"/>
                    </a:lnTo>
                    <a:cubicBezTo>
                      <a:pt x="110259" y="472815"/>
                      <a:pt x="99073" y="470329"/>
                      <a:pt x="87710" y="468199"/>
                    </a:cubicBezTo>
                    <a:cubicBezTo>
                      <a:pt x="90018" y="264549"/>
                      <a:pt x="259757" y="99250"/>
                      <a:pt x="463052" y="99250"/>
                    </a:cubicBezTo>
                    <a:lnTo>
                      <a:pt x="463052" y="92858"/>
                    </a:lnTo>
                    <a:cubicBezTo>
                      <a:pt x="256561" y="92858"/>
                      <a:pt x="84159" y="260465"/>
                      <a:pt x="81318" y="467134"/>
                    </a:cubicBezTo>
                    <a:cubicBezTo>
                      <a:pt x="68712" y="465003"/>
                      <a:pt x="55928" y="463228"/>
                      <a:pt x="42967" y="462162"/>
                    </a:cubicBezTo>
                    <a:cubicBezTo>
                      <a:pt x="50069" y="236851"/>
                      <a:pt x="239161" y="54330"/>
                      <a:pt x="463052" y="54330"/>
                    </a:cubicBezTo>
                    <a:lnTo>
                      <a:pt x="463052" y="47938"/>
                    </a:lnTo>
                    <a:cubicBezTo>
                      <a:pt x="235787" y="47938"/>
                      <a:pt x="43855" y="233123"/>
                      <a:pt x="36575" y="461807"/>
                    </a:cubicBezTo>
                    <a:cubicBezTo>
                      <a:pt x="26277" y="461097"/>
                      <a:pt x="15979" y="460564"/>
                      <a:pt x="5504" y="460387"/>
                    </a:cubicBezTo>
                    <a:cubicBezTo>
                      <a:pt x="5504" y="456658"/>
                      <a:pt x="5682" y="452752"/>
                      <a:pt x="5859" y="449023"/>
                    </a:cubicBezTo>
                    <a:cubicBezTo>
                      <a:pt x="5859" y="446005"/>
                      <a:pt x="6037" y="442987"/>
                      <a:pt x="6214" y="439969"/>
                    </a:cubicBezTo>
                    <a:cubicBezTo>
                      <a:pt x="6569" y="433754"/>
                      <a:pt x="7102" y="427718"/>
                      <a:pt x="7635" y="421503"/>
                    </a:cubicBezTo>
                    <a:lnTo>
                      <a:pt x="7990" y="417419"/>
                    </a:lnTo>
                    <a:cubicBezTo>
                      <a:pt x="31604" y="188025"/>
                      <a:pt x="228153" y="8700"/>
                      <a:pt x="463052" y="8700"/>
                    </a:cubicBezTo>
                    <a:lnTo>
                      <a:pt x="463585" y="8700"/>
                    </a:lnTo>
                    <a:lnTo>
                      <a:pt x="463585" y="5504"/>
                    </a:lnTo>
                    <a:cubicBezTo>
                      <a:pt x="463585" y="3728"/>
                      <a:pt x="463585" y="1775"/>
                      <a:pt x="463585" y="0"/>
                    </a:cubicBezTo>
                    <a:lnTo>
                      <a:pt x="463408" y="0"/>
                    </a:lnTo>
                    <a:lnTo>
                      <a:pt x="456838" y="0"/>
                    </a:lnTo>
                    <a:lnTo>
                      <a:pt x="456838" y="1775"/>
                    </a:lnTo>
                    <a:cubicBezTo>
                      <a:pt x="446363" y="1775"/>
                      <a:pt x="436065" y="2308"/>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0"/>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248"/>
                    </a:cubicBezTo>
                    <a:cubicBezTo>
                      <a:pt x="298108" y="28763"/>
                      <a:pt x="298108" y="26455"/>
                      <a:pt x="298108" y="25390"/>
                    </a:cubicBezTo>
                    <a:cubicBezTo>
                      <a:pt x="297930" y="16867"/>
                      <a:pt x="297398" y="8345"/>
                      <a:pt x="296510" y="0"/>
                    </a:cubicBezTo>
                    <a:lnTo>
                      <a:pt x="290296" y="0"/>
                    </a:lnTo>
                    <a:lnTo>
                      <a:pt x="290118" y="0"/>
                    </a:lnTo>
                    <a:cubicBezTo>
                      <a:pt x="291006" y="8345"/>
                      <a:pt x="291716" y="16867"/>
                      <a:pt x="291716" y="25567"/>
                    </a:cubicBezTo>
                    <a:cubicBezTo>
                      <a:pt x="291716" y="26810"/>
                      <a:pt x="291716" y="30894"/>
                      <a:pt x="291716" y="33912"/>
                    </a:cubicBezTo>
                    <a:cubicBezTo>
                      <a:pt x="151628" y="89308"/>
                      <a:pt x="45098" y="211284"/>
                      <a:pt x="11008" y="360959"/>
                    </a:cubicBezTo>
                    <a:lnTo>
                      <a:pt x="10475" y="363267"/>
                    </a:lnTo>
                    <a:cubicBezTo>
                      <a:pt x="9410" y="367883"/>
                      <a:pt x="8522" y="372499"/>
                      <a:pt x="7635" y="377116"/>
                    </a:cubicBezTo>
                    <a:lnTo>
                      <a:pt x="6747" y="381732"/>
                    </a:lnTo>
                    <a:cubicBezTo>
                      <a:pt x="5504" y="388656"/>
                      <a:pt x="4439" y="395581"/>
                      <a:pt x="3374" y="402683"/>
                    </a:cubicBezTo>
                    <a:cubicBezTo>
                      <a:pt x="3018" y="404991"/>
                      <a:pt x="2663" y="407477"/>
                      <a:pt x="2486" y="409785"/>
                    </a:cubicBezTo>
                    <a:cubicBezTo>
                      <a:pt x="2308" y="407477"/>
                      <a:pt x="1776" y="405346"/>
                      <a:pt x="1598" y="403038"/>
                    </a:cubicBezTo>
                    <a:cubicBezTo>
                      <a:pt x="1243" y="399664"/>
                      <a:pt x="533" y="396291"/>
                      <a:pt x="0" y="393095"/>
                    </a:cubicBezTo>
                    <a:lnTo>
                      <a:pt x="0" y="467489"/>
                    </a:lnTo>
                    <a:lnTo>
                      <a:pt x="2486" y="467311"/>
                    </a:lnTo>
                    <a:cubicBezTo>
                      <a:pt x="236853" y="466601"/>
                      <a:pt x="430561" y="646104"/>
                      <a:pt x="454175" y="875498"/>
                    </a:cubicBezTo>
                    <a:close/>
                  </a:path>
                </a:pathLst>
              </a:custGeom>
              <a:grpFill/>
              <a:ln w="10769" cap="flat">
                <a:noFill/>
                <a:prstDash val="solid"/>
                <a:miter/>
              </a:ln>
            </p:spPr>
            <p:txBody>
              <a:bodyPr rtlCol="0" anchor="ctr"/>
              <a:lstStyle/>
              <a:p>
                <a:endParaRPr lang="en-US" dirty="0"/>
              </a:p>
            </p:txBody>
          </p:sp>
          <p:sp>
            <p:nvSpPr>
              <p:cNvPr id="1527" name="Freeform: Shape 1526">
                <a:extLst>
                  <a:ext uri="{FF2B5EF4-FFF2-40B4-BE49-F238E27FC236}">
                    <a16:creationId xmlns:a16="http://schemas.microsoft.com/office/drawing/2014/main" id="{6FD7522B-53C7-4B43-8848-43131F01AF81}"/>
                  </a:ext>
                </a:extLst>
              </p:cNvPr>
              <p:cNvSpPr/>
              <p:nvPr/>
            </p:nvSpPr>
            <p:spPr>
              <a:xfrm>
                <a:off x="2764821" y="7494556"/>
                <a:ext cx="296687" cy="267212"/>
              </a:xfrm>
              <a:custGeom>
                <a:avLst/>
                <a:gdLst>
                  <a:gd name="connsiteX0" fmla="*/ 290296 w 296687"/>
                  <a:gd name="connsiteY0" fmla="*/ 267213 h 267212"/>
                  <a:gd name="connsiteX1" fmla="*/ 296510 w 296687"/>
                  <a:gd name="connsiteY1" fmla="*/ 267213 h 267212"/>
                  <a:gd name="connsiteX2" fmla="*/ 296687 w 296687"/>
                  <a:gd name="connsiteY2" fmla="*/ 267213 h 267212"/>
                  <a:gd name="connsiteX3" fmla="*/ 2486 w 296687"/>
                  <a:gd name="connsiteY3" fmla="*/ 0 h 267212"/>
                  <a:gd name="connsiteX4" fmla="*/ 0 w 296687"/>
                  <a:gd name="connsiteY4" fmla="*/ 178 h 267212"/>
                  <a:gd name="connsiteX5" fmla="*/ 0 w 296687"/>
                  <a:gd name="connsiteY5" fmla="*/ 6570 h 267212"/>
                  <a:gd name="connsiteX6" fmla="*/ 2486 w 296687"/>
                  <a:gd name="connsiteY6" fmla="*/ 6392 h 267212"/>
                  <a:gd name="connsiteX7" fmla="*/ 290296 w 296687"/>
                  <a:gd name="connsiteY7" fmla="*/ 267213 h 26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87" h="267212">
                    <a:moveTo>
                      <a:pt x="290296" y="267213"/>
                    </a:moveTo>
                    <a:lnTo>
                      <a:pt x="296510" y="267213"/>
                    </a:lnTo>
                    <a:lnTo>
                      <a:pt x="296687" y="267213"/>
                    </a:lnTo>
                    <a:cubicBezTo>
                      <a:pt x="281773" y="117893"/>
                      <a:pt x="154469" y="0"/>
                      <a:pt x="2486" y="0"/>
                    </a:cubicBezTo>
                    <a:lnTo>
                      <a:pt x="0" y="178"/>
                    </a:lnTo>
                    <a:lnTo>
                      <a:pt x="0" y="6570"/>
                    </a:lnTo>
                    <a:lnTo>
                      <a:pt x="2486" y="6392"/>
                    </a:lnTo>
                    <a:cubicBezTo>
                      <a:pt x="151096" y="6570"/>
                      <a:pt x="275381" y="121445"/>
                      <a:pt x="290296" y="267213"/>
                    </a:cubicBezTo>
                    <a:close/>
                  </a:path>
                </a:pathLst>
              </a:custGeom>
              <a:grpFill/>
              <a:ln w="10769" cap="flat">
                <a:noFill/>
                <a:prstDash val="solid"/>
                <a:miter/>
              </a:ln>
            </p:spPr>
            <p:txBody>
              <a:bodyPr rtlCol="0" anchor="ctr"/>
              <a:lstStyle/>
              <a:p>
                <a:endParaRPr lang="en-US" dirty="0"/>
              </a:p>
            </p:txBody>
          </p:sp>
          <p:sp>
            <p:nvSpPr>
              <p:cNvPr id="1528" name="Freeform: Shape 1527">
                <a:extLst>
                  <a:ext uri="{FF2B5EF4-FFF2-40B4-BE49-F238E27FC236}">
                    <a16:creationId xmlns:a16="http://schemas.microsoft.com/office/drawing/2014/main" id="{FC8F7106-446F-4C1B-98CF-4501081E8757}"/>
                  </a:ext>
                </a:extLst>
              </p:cNvPr>
              <p:cNvSpPr/>
              <p:nvPr/>
            </p:nvSpPr>
            <p:spPr>
              <a:xfrm>
                <a:off x="2764821" y="7348966"/>
                <a:ext cx="425944" cy="412803"/>
              </a:xfrm>
              <a:custGeom>
                <a:avLst/>
                <a:gdLst>
                  <a:gd name="connsiteX0" fmla="*/ 293491 w 425944"/>
                  <a:gd name="connsiteY0" fmla="*/ 125172 h 412803"/>
                  <a:gd name="connsiteX1" fmla="*/ 419553 w 425944"/>
                  <a:gd name="connsiteY1" fmla="*/ 412626 h 412803"/>
                  <a:gd name="connsiteX2" fmla="*/ 419553 w 425944"/>
                  <a:gd name="connsiteY2" fmla="*/ 412803 h 412803"/>
                  <a:gd name="connsiteX3" fmla="*/ 425944 w 425944"/>
                  <a:gd name="connsiteY3" fmla="*/ 412803 h 412803"/>
                  <a:gd name="connsiteX4" fmla="*/ 425944 w 425944"/>
                  <a:gd name="connsiteY4" fmla="*/ 412803 h 412803"/>
                  <a:gd name="connsiteX5" fmla="*/ 425944 w 425944"/>
                  <a:gd name="connsiteY5" fmla="*/ 412449 h 412803"/>
                  <a:gd name="connsiteX6" fmla="*/ 297930 w 425944"/>
                  <a:gd name="connsiteY6" fmla="*/ 120379 h 412803"/>
                  <a:gd name="connsiteX7" fmla="*/ 2486 w 425944"/>
                  <a:gd name="connsiteY7" fmla="*/ 0 h 412803"/>
                  <a:gd name="connsiteX8" fmla="*/ 0 w 425944"/>
                  <a:gd name="connsiteY8" fmla="*/ 178 h 412803"/>
                  <a:gd name="connsiteX9" fmla="*/ 0 w 425944"/>
                  <a:gd name="connsiteY9" fmla="*/ 6569 h 412803"/>
                  <a:gd name="connsiteX10" fmla="*/ 2486 w 425944"/>
                  <a:gd name="connsiteY10" fmla="*/ 6392 h 412803"/>
                  <a:gd name="connsiteX11" fmla="*/ 293491 w 425944"/>
                  <a:gd name="connsiteY11" fmla="*/ 125172 h 41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5944" h="412803">
                    <a:moveTo>
                      <a:pt x="293491" y="125172"/>
                    </a:moveTo>
                    <a:cubicBezTo>
                      <a:pt x="371614" y="201519"/>
                      <a:pt x="416357" y="303610"/>
                      <a:pt x="419553" y="412626"/>
                    </a:cubicBezTo>
                    <a:lnTo>
                      <a:pt x="419553" y="412803"/>
                    </a:lnTo>
                    <a:lnTo>
                      <a:pt x="425944" y="412803"/>
                    </a:lnTo>
                    <a:lnTo>
                      <a:pt x="425944" y="412803"/>
                    </a:lnTo>
                    <a:lnTo>
                      <a:pt x="425944" y="412449"/>
                    </a:lnTo>
                    <a:cubicBezTo>
                      <a:pt x="422748" y="301657"/>
                      <a:pt x="377295" y="197968"/>
                      <a:pt x="297930" y="120379"/>
                    </a:cubicBezTo>
                    <a:cubicBezTo>
                      <a:pt x="218388" y="42790"/>
                      <a:pt x="113455" y="0"/>
                      <a:pt x="2486" y="0"/>
                    </a:cubicBezTo>
                    <a:lnTo>
                      <a:pt x="0" y="178"/>
                    </a:lnTo>
                    <a:lnTo>
                      <a:pt x="0" y="6569"/>
                    </a:lnTo>
                    <a:lnTo>
                      <a:pt x="2486" y="6392"/>
                    </a:lnTo>
                    <a:cubicBezTo>
                      <a:pt x="111857" y="6569"/>
                      <a:pt x="215191" y="48648"/>
                      <a:pt x="293491" y="125172"/>
                    </a:cubicBezTo>
                    <a:close/>
                  </a:path>
                </a:pathLst>
              </a:custGeom>
              <a:grpFill/>
              <a:ln w="10769" cap="flat">
                <a:noFill/>
                <a:prstDash val="solid"/>
                <a:miter/>
              </a:ln>
            </p:spPr>
            <p:txBody>
              <a:bodyPr rtlCol="0" anchor="ctr"/>
              <a:lstStyle/>
              <a:p>
                <a:endParaRPr lang="en-US" dirty="0"/>
              </a:p>
            </p:txBody>
          </p:sp>
          <p:sp>
            <p:nvSpPr>
              <p:cNvPr id="1529" name="Freeform: Shape 1528">
                <a:extLst>
                  <a:ext uri="{FF2B5EF4-FFF2-40B4-BE49-F238E27FC236}">
                    <a16:creationId xmlns:a16="http://schemas.microsoft.com/office/drawing/2014/main" id="{C80BBD22-52F8-44E5-A0A5-785F2C08917D}"/>
                  </a:ext>
                </a:extLst>
              </p:cNvPr>
              <p:cNvSpPr/>
              <p:nvPr/>
            </p:nvSpPr>
            <p:spPr>
              <a:xfrm>
                <a:off x="2764821" y="7394064"/>
                <a:ext cx="380846" cy="367705"/>
              </a:xfrm>
              <a:custGeom>
                <a:avLst/>
                <a:gdLst>
                  <a:gd name="connsiteX0" fmla="*/ 374455 w 380846"/>
                  <a:gd name="connsiteY0" fmla="*/ 367706 h 367705"/>
                  <a:gd name="connsiteX1" fmla="*/ 380846 w 380846"/>
                  <a:gd name="connsiteY1" fmla="*/ 367706 h 367705"/>
                  <a:gd name="connsiteX2" fmla="*/ 380846 w 380846"/>
                  <a:gd name="connsiteY2" fmla="*/ 367706 h 367705"/>
                  <a:gd name="connsiteX3" fmla="*/ 2486 w 380846"/>
                  <a:gd name="connsiteY3" fmla="*/ 0 h 367705"/>
                  <a:gd name="connsiteX4" fmla="*/ 0 w 380846"/>
                  <a:gd name="connsiteY4" fmla="*/ 177 h 367705"/>
                  <a:gd name="connsiteX5" fmla="*/ 0 w 380846"/>
                  <a:gd name="connsiteY5" fmla="*/ 6569 h 367705"/>
                  <a:gd name="connsiteX6" fmla="*/ 2486 w 380846"/>
                  <a:gd name="connsiteY6" fmla="*/ 6392 h 367705"/>
                  <a:gd name="connsiteX7" fmla="*/ 374455 w 380846"/>
                  <a:gd name="connsiteY7" fmla="*/ 367706 h 36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846" h="367705">
                    <a:moveTo>
                      <a:pt x="374455" y="367706"/>
                    </a:moveTo>
                    <a:lnTo>
                      <a:pt x="380846" y="367706"/>
                    </a:lnTo>
                    <a:lnTo>
                      <a:pt x="380846" y="367706"/>
                    </a:lnTo>
                    <a:cubicBezTo>
                      <a:pt x="374455" y="164234"/>
                      <a:pt x="206669" y="0"/>
                      <a:pt x="2486" y="0"/>
                    </a:cubicBezTo>
                    <a:lnTo>
                      <a:pt x="0" y="177"/>
                    </a:lnTo>
                    <a:lnTo>
                      <a:pt x="0" y="6569"/>
                    </a:lnTo>
                    <a:lnTo>
                      <a:pt x="2486" y="6392"/>
                    </a:lnTo>
                    <a:cubicBezTo>
                      <a:pt x="203118" y="6569"/>
                      <a:pt x="368063" y="167784"/>
                      <a:pt x="374455" y="367706"/>
                    </a:cubicBezTo>
                    <a:close/>
                  </a:path>
                </a:pathLst>
              </a:custGeom>
              <a:grpFill/>
              <a:ln w="10769" cap="flat">
                <a:noFill/>
                <a:prstDash val="solid"/>
                <a:miter/>
              </a:ln>
            </p:spPr>
            <p:txBody>
              <a:bodyPr rtlCol="0" anchor="ctr"/>
              <a:lstStyle/>
              <a:p>
                <a:endParaRPr lang="en-US" dirty="0"/>
              </a:p>
            </p:txBody>
          </p:sp>
          <p:sp>
            <p:nvSpPr>
              <p:cNvPr id="1530" name="Freeform: Shape 1529">
                <a:extLst>
                  <a:ext uri="{FF2B5EF4-FFF2-40B4-BE49-F238E27FC236}">
                    <a16:creationId xmlns:a16="http://schemas.microsoft.com/office/drawing/2014/main" id="{65254F41-1A57-44C1-9588-7A2050904ADF}"/>
                  </a:ext>
                </a:extLst>
              </p:cNvPr>
              <p:cNvSpPr/>
              <p:nvPr/>
            </p:nvSpPr>
            <p:spPr>
              <a:xfrm>
                <a:off x="2764644" y="7442890"/>
                <a:ext cx="340542" cy="318879"/>
              </a:xfrm>
              <a:custGeom>
                <a:avLst/>
                <a:gdLst>
                  <a:gd name="connsiteX0" fmla="*/ 334150 w 340542"/>
                  <a:gd name="connsiteY0" fmla="*/ 318879 h 318879"/>
                  <a:gd name="connsiteX1" fmla="*/ 340542 w 340542"/>
                  <a:gd name="connsiteY1" fmla="*/ 318879 h 318879"/>
                  <a:gd name="connsiteX2" fmla="*/ 340542 w 340542"/>
                  <a:gd name="connsiteY2" fmla="*/ 318879 h 318879"/>
                  <a:gd name="connsiteX3" fmla="*/ 239871 w 340542"/>
                  <a:gd name="connsiteY3" fmla="*/ 97297 h 318879"/>
                  <a:gd name="connsiteX4" fmla="*/ 2486 w 340542"/>
                  <a:gd name="connsiteY4" fmla="*/ 0 h 318879"/>
                  <a:gd name="connsiteX5" fmla="*/ 0 w 340542"/>
                  <a:gd name="connsiteY5" fmla="*/ 177 h 318879"/>
                  <a:gd name="connsiteX6" fmla="*/ 0 w 340542"/>
                  <a:gd name="connsiteY6" fmla="*/ 6569 h 318879"/>
                  <a:gd name="connsiteX7" fmla="*/ 2486 w 340542"/>
                  <a:gd name="connsiteY7" fmla="*/ 6392 h 318879"/>
                  <a:gd name="connsiteX8" fmla="*/ 334150 w 340542"/>
                  <a:gd name="connsiteY8" fmla="*/ 318879 h 31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542" h="318879">
                    <a:moveTo>
                      <a:pt x="334150" y="318879"/>
                    </a:moveTo>
                    <a:lnTo>
                      <a:pt x="340542" y="318879"/>
                    </a:lnTo>
                    <a:lnTo>
                      <a:pt x="340542" y="318879"/>
                    </a:lnTo>
                    <a:cubicBezTo>
                      <a:pt x="335571" y="234898"/>
                      <a:pt x="300061" y="156599"/>
                      <a:pt x="239871" y="97297"/>
                    </a:cubicBezTo>
                    <a:cubicBezTo>
                      <a:pt x="176130" y="34445"/>
                      <a:pt x="91794" y="0"/>
                      <a:pt x="2486" y="0"/>
                    </a:cubicBezTo>
                    <a:lnTo>
                      <a:pt x="0" y="177"/>
                    </a:lnTo>
                    <a:lnTo>
                      <a:pt x="0" y="6569"/>
                    </a:lnTo>
                    <a:lnTo>
                      <a:pt x="2486" y="6392"/>
                    </a:lnTo>
                    <a:cubicBezTo>
                      <a:pt x="177728" y="6392"/>
                      <a:pt x="323497" y="145413"/>
                      <a:pt x="334150" y="318879"/>
                    </a:cubicBezTo>
                    <a:close/>
                  </a:path>
                </a:pathLst>
              </a:custGeom>
              <a:grpFill/>
              <a:ln w="10769" cap="flat">
                <a:noFill/>
                <a:prstDash val="solid"/>
                <a:miter/>
              </a:ln>
            </p:spPr>
            <p:txBody>
              <a:bodyPr rtlCol="0" anchor="ctr"/>
              <a:lstStyle/>
              <a:p>
                <a:endParaRPr lang="en-US" dirty="0"/>
              </a:p>
            </p:txBody>
          </p:sp>
          <p:sp>
            <p:nvSpPr>
              <p:cNvPr id="1531" name="Freeform: Shape 1530">
                <a:extLst>
                  <a:ext uri="{FF2B5EF4-FFF2-40B4-BE49-F238E27FC236}">
                    <a16:creationId xmlns:a16="http://schemas.microsoft.com/office/drawing/2014/main" id="{5BCDC106-C958-4D5B-B30B-5E1CFA1595C3}"/>
                  </a:ext>
                </a:extLst>
              </p:cNvPr>
              <p:cNvSpPr/>
              <p:nvPr/>
            </p:nvSpPr>
            <p:spPr>
              <a:xfrm>
                <a:off x="3225033" y="7710990"/>
                <a:ext cx="17755" cy="17754"/>
              </a:xfrm>
              <a:custGeom>
                <a:avLst/>
                <a:gdLst>
                  <a:gd name="connsiteX0" fmla="*/ 0 w 17755"/>
                  <a:gd name="connsiteY0" fmla="*/ 0 h 17754"/>
                  <a:gd name="connsiteX1" fmla="*/ 0 w 17755"/>
                  <a:gd name="connsiteY1" fmla="*/ 0 h 17754"/>
                  <a:gd name="connsiteX2" fmla="*/ 0 w 17755"/>
                  <a:gd name="connsiteY2" fmla="*/ 0 h 17754"/>
                </a:gdLst>
                <a:ahLst/>
                <a:cxnLst>
                  <a:cxn ang="0">
                    <a:pos x="connsiteX0" y="connsiteY0"/>
                  </a:cxn>
                  <a:cxn ang="0">
                    <a:pos x="connsiteX1" y="connsiteY1"/>
                  </a:cxn>
                  <a:cxn ang="0">
                    <a:pos x="connsiteX2" y="connsiteY2"/>
                  </a:cxn>
                </a:cxnLst>
                <a:rect l="l" t="t" r="r" b="b"/>
                <a:pathLst>
                  <a:path w="17755" h="17754">
                    <a:moveTo>
                      <a:pt x="0" y="0"/>
                    </a:moveTo>
                    <a:lnTo>
                      <a:pt x="0" y="0"/>
                    </a:lnTo>
                    <a:lnTo>
                      <a:pt x="0" y="0"/>
                    </a:lnTo>
                  </a:path>
                </a:pathLst>
              </a:custGeom>
              <a:grpFill/>
              <a:ln w="10769" cap="flat">
                <a:noFill/>
                <a:prstDash val="solid"/>
                <a:miter/>
              </a:ln>
            </p:spPr>
            <p:txBody>
              <a:bodyPr rtlCol="0" anchor="ctr"/>
              <a:lstStyle/>
              <a:p>
                <a:endParaRPr lang="en-US" dirty="0"/>
              </a:p>
            </p:txBody>
          </p:sp>
          <p:sp>
            <p:nvSpPr>
              <p:cNvPr id="1532" name="Freeform: Shape 1531">
                <a:extLst>
                  <a:ext uri="{FF2B5EF4-FFF2-40B4-BE49-F238E27FC236}">
                    <a16:creationId xmlns:a16="http://schemas.microsoft.com/office/drawing/2014/main" id="{1757A5AA-E79B-4642-8C57-0A8AFAB6FBA3}"/>
                  </a:ext>
                </a:extLst>
              </p:cNvPr>
              <p:cNvSpPr/>
              <p:nvPr/>
            </p:nvSpPr>
            <p:spPr>
              <a:xfrm>
                <a:off x="2765354" y="6843126"/>
                <a:ext cx="463585" cy="918820"/>
              </a:xfrm>
              <a:custGeom>
                <a:avLst/>
                <a:gdLst>
                  <a:gd name="connsiteX0" fmla="*/ 454175 w 463585"/>
                  <a:gd name="connsiteY0" fmla="*/ 875676 h 918820"/>
                  <a:gd name="connsiteX1" fmla="*/ 454530 w 463585"/>
                  <a:gd name="connsiteY1" fmla="*/ 879227 h 918820"/>
                  <a:gd name="connsiteX2" fmla="*/ 455950 w 463585"/>
                  <a:gd name="connsiteY2" fmla="*/ 898225 h 918820"/>
                  <a:gd name="connsiteX3" fmla="*/ 456305 w 463585"/>
                  <a:gd name="connsiteY3" fmla="*/ 906747 h 918820"/>
                  <a:gd name="connsiteX4" fmla="*/ 456661 w 463585"/>
                  <a:gd name="connsiteY4" fmla="*/ 918821 h 918820"/>
                  <a:gd name="connsiteX5" fmla="*/ 456661 w 463585"/>
                  <a:gd name="connsiteY5" fmla="*/ 918821 h 918820"/>
                  <a:gd name="connsiteX6" fmla="*/ 463230 w 463585"/>
                  <a:gd name="connsiteY6" fmla="*/ 918821 h 918820"/>
                  <a:gd name="connsiteX7" fmla="*/ 460034 w 463585"/>
                  <a:gd name="connsiteY7" fmla="*/ 868574 h 918820"/>
                  <a:gd name="connsiteX8" fmla="*/ 460034 w 463585"/>
                  <a:gd name="connsiteY8" fmla="*/ 868041 h 918820"/>
                  <a:gd name="connsiteX9" fmla="*/ 459146 w 463585"/>
                  <a:gd name="connsiteY9" fmla="*/ 861294 h 918820"/>
                  <a:gd name="connsiteX10" fmla="*/ 455773 w 463585"/>
                  <a:gd name="connsiteY10" fmla="*/ 839633 h 918820"/>
                  <a:gd name="connsiteX11" fmla="*/ 455063 w 463585"/>
                  <a:gd name="connsiteY11" fmla="*/ 835550 h 918820"/>
                  <a:gd name="connsiteX12" fmla="*/ 452044 w 463585"/>
                  <a:gd name="connsiteY12" fmla="*/ 821523 h 918820"/>
                  <a:gd name="connsiteX13" fmla="*/ 451512 w 463585"/>
                  <a:gd name="connsiteY13" fmla="*/ 819570 h 918820"/>
                  <a:gd name="connsiteX14" fmla="*/ 170626 w 463585"/>
                  <a:gd name="connsiteY14" fmla="*/ 492345 h 918820"/>
                  <a:gd name="connsiteX15" fmla="*/ 170626 w 463585"/>
                  <a:gd name="connsiteY15" fmla="*/ 484001 h 918820"/>
                  <a:gd name="connsiteX16" fmla="*/ 463052 w 463585"/>
                  <a:gd name="connsiteY16" fmla="*/ 199744 h 918820"/>
                  <a:gd name="connsiteX17" fmla="*/ 463052 w 463585"/>
                  <a:gd name="connsiteY17" fmla="*/ 193352 h 918820"/>
                  <a:gd name="connsiteX18" fmla="*/ 164234 w 463585"/>
                  <a:gd name="connsiteY18" fmla="*/ 484001 h 918820"/>
                  <a:gd name="connsiteX19" fmla="*/ 164234 w 463585"/>
                  <a:gd name="connsiteY19" fmla="*/ 489860 h 918820"/>
                  <a:gd name="connsiteX20" fmla="*/ 127659 w 463585"/>
                  <a:gd name="connsiteY20" fmla="*/ 477786 h 918820"/>
                  <a:gd name="connsiteX21" fmla="*/ 127659 w 463585"/>
                  <a:gd name="connsiteY21" fmla="*/ 474768 h 918820"/>
                  <a:gd name="connsiteX22" fmla="*/ 227087 w 463585"/>
                  <a:gd name="connsiteY22" fmla="*/ 243598 h 918820"/>
                  <a:gd name="connsiteX23" fmla="*/ 460389 w 463585"/>
                  <a:gd name="connsiteY23" fmla="*/ 148077 h 918820"/>
                  <a:gd name="connsiteX24" fmla="*/ 463052 w 463585"/>
                  <a:gd name="connsiteY24" fmla="*/ 148077 h 918820"/>
                  <a:gd name="connsiteX25" fmla="*/ 463052 w 463585"/>
                  <a:gd name="connsiteY25" fmla="*/ 141684 h 918820"/>
                  <a:gd name="connsiteX26" fmla="*/ 460389 w 463585"/>
                  <a:gd name="connsiteY26" fmla="*/ 141684 h 918820"/>
                  <a:gd name="connsiteX27" fmla="*/ 222649 w 463585"/>
                  <a:gd name="connsiteY27" fmla="*/ 238982 h 918820"/>
                  <a:gd name="connsiteX28" fmla="*/ 121267 w 463585"/>
                  <a:gd name="connsiteY28" fmla="*/ 474768 h 918820"/>
                  <a:gd name="connsiteX29" fmla="*/ 121267 w 463585"/>
                  <a:gd name="connsiteY29" fmla="*/ 476011 h 918820"/>
                  <a:gd name="connsiteX30" fmla="*/ 87710 w 463585"/>
                  <a:gd name="connsiteY30" fmla="*/ 468376 h 918820"/>
                  <a:gd name="connsiteX31" fmla="*/ 463052 w 463585"/>
                  <a:gd name="connsiteY31" fmla="*/ 99427 h 918820"/>
                  <a:gd name="connsiteX32" fmla="*/ 463052 w 463585"/>
                  <a:gd name="connsiteY32" fmla="*/ 93036 h 918820"/>
                  <a:gd name="connsiteX33" fmla="*/ 81318 w 463585"/>
                  <a:gd name="connsiteY33" fmla="*/ 467311 h 918820"/>
                  <a:gd name="connsiteX34" fmla="*/ 42967 w 463585"/>
                  <a:gd name="connsiteY34" fmla="*/ 462339 h 918820"/>
                  <a:gd name="connsiteX35" fmla="*/ 463052 w 463585"/>
                  <a:gd name="connsiteY35" fmla="*/ 54507 h 918820"/>
                  <a:gd name="connsiteX36" fmla="*/ 463052 w 463585"/>
                  <a:gd name="connsiteY36" fmla="*/ 48116 h 918820"/>
                  <a:gd name="connsiteX37" fmla="*/ 36575 w 463585"/>
                  <a:gd name="connsiteY37" fmla="*/ 461985 h 918820"/>
                  <a:gd name="connsiteX38" fmla="*/ 5504 w 463585"/>
                  <a:gd name="connsiteY38" fmla="*/ 460564 h 918820"/>
                  <a:gd name="connsiteX39" fmla="*/ 5859 w 463585"/>
                  <a:gd name="connsiteY39" fmla="*/ 449201 h 918820"/>
                  <a:gd name="connsiteX40" fmla="*/ 6214 w 463585"/>
                  <a:gd name="connsiteY40" fmla="*/ 440146 h 918820"/>
                  <a:gd name="connsiteX41" fmla="*/ 7635 w 463585"/>
                  <a:gd name="connsiteY41" fmla="*/ 421681 h 918820"/>
                  <a:gd name="connsiteX42" fmla="*/ 7990 w 463585"/>
                  <a:gd name="connsiteY42" fmla="*/ 417597 h 918820"/>
                  <a:gd name="connsiteX43" fmla="*/ 463052 w 463585"/>
                  <a:gd name="connsiteY43" fmla="*/ 8877 h 918820"/>
                  <a:gd name="connsiteX44" fmla="*/ 463585 w 463585"/>
                  <a:gd name="connsiteY44" fmla="*/ 8877 h 918820"/>
                  <a:gd name="connsiteX45" fmla="*/ 463585 w 463585"/>
                  <a:gd name="connsiteY45" fmla="*/ 5681 h 918820"/>
                  <a:gd name="connsiteX46" fmla="*/ 463585 w 463585"/>
                  <a:gd name="connsiteY46" fmla="*/ 177 h 918820"/>
                  <a:gd name="connsiteX47" fmla="*/ 463408 w 463585"/>
                  <a:gd name="connsiteY47" fmla="*/ 177 h 918820"/>
                  <a:gd name="connsiteX48" fmla="*/ 456838 w 463585"/>
                  <a:gd name="connsiteY48" fmla="*/ 177 h 918820"/>
                  <a:gd name="connsiteX49" fmla="*/ 456838 w 463585"/>
                  <a:gd name="connsiteY49" fmla="*/ 1953 h 918820"/>
                  <a:gd name="connsiteX50" fmla="*/ 425767 w 463585"/>
                  <a:gd name="connsiteY50" fmla="*/ 3196 h 918820"/>
                  <a:gd name="connsiteX51" fmla="*/ 425767 w 463585"/>
                  <a:gd name="connsiteY51" fmla="*/ 1598 h 918820"/>
                  <a:gd name="connsiteX52" fmla="*/ 425767 w 463585"/>
                  <a:gd name="connsiteY52" fmla="*/ 0 h 918820"/>
                  <a:gd name="connsiteX53" fmla="*/ 419375 w 463585"/>
                  <a:gd name="connsiteY53" fmla="*/ 0 h 918820"/>
                  <a:gd name="connsiteX54" fmla="*/ 419197 w 463585"/>
                  <a:gd name="connsiteY54" fmla="*/ 0 h 918820"/>
                  <a:gd name="connsiteX55" fmla="*/ 419375 w 463585"/>
                  <a:gd name="connsiteY55" fmla="*/ 1775 h 918820"/>
                  <a:gd name="connsiteX56" fmla="*/ 419375 w 463585"/>
                  <a:gd name="connsiteY56" fmla="*/ 3551 h 918820"/>
                  <a:gd name="connsiteX57" fmla="*/ 381024 w 463585"/>
                  <a:gd name="connsiteY57" fmla="*/ 8700 h 918820"/>
                  <a:gd name="connsiteX58" fmla="*/ 380669 w 463585"/>
                  <a:gd name="connsiteY58" fmla="*/ 0 h 918820"/>
                  <a:gd name="connsiteX59" fmla="*/ 374277 w 463585"/>
                  <a:gd name="connsiteY59" fmla="*/ 0 h 918820"/>
                  <a:gd name="connsiteX60" fmla="*/ 374277 w 463585"/>
                  <a:gd name="connsiteY60" fmla="*/ 0 h 918820"/>
                  <a:gd name="connsiteX61" fmla="*/ 374632 w 463585"/>
                  <a:gd name="connsiteY61" fmla="*/ 9765 h 918820"/>
                  <a:gd name="connsiteX62" fmla="*/ 341075 w 463585"/>
                  <a:gd name="connsiteY62" fmla="*/ 17400 h 918820"/>
                  <a:gd name="connsiteX63" fmla="*/ 341075 w 463585"/>
                  <a:gd name="connsiteY63" fmla="*/ 16157 h 918820"/>
                  <a:gd name="connsiteX64" fmla="*/ 340365 w 463585"/>
                  <a:gd name="connsiteY64" fmla="*/ 0 h 918820"/>
                  <a:gd name="connsiteX65" fmla="*/ 333973 w 463585"/>
                  <a:gd name="connsiteY65" fmla="*/ 0 h 918820"/>
                  <a:gd name="connsiteX66" fmla="*/ 333973 w 463585"/>
                  <a:gd name="connsiteY66" fmla="*/ 0 h 918820"/>
                  <a:gd name="connsiteX67" fmla="*/ 334683 w 463585"/>
                  <a:gd name="connsiteY67" fmla="*/ 16334 h 918820"/>
                  <a:gd name="connsiteX68" fmla="*/ 334683 w 463585"/>
                  <a:gd name="connsiteY68" fmla="*/ 19353 h 918820"/>
                  <a:gd name="connsiteX69" fmla="*/ 298108 w 463585"/>
                  <a:gd name="connsiteY69" fmla="*/ 31426 h 918820"/>
                  <a:gd name="connsiteX70" fmla="*/ 298108 w 463585"/>
                  <a:gd name="connsiteY70" fmla="*/ 25567 h 918820"/>
                  <a:gd name="connsiteX71" fmla="*/ 296510 w 463585"/>
                  <a:gd name="connsiteY71" fmla="*/ 177 h 918820"/>
                  <a:gd name="connsiteX72" fmla="*/ 290296 w 463585"/>
                  <a:gd name="connsiteY72" fmla="*/ 177 h 918820"/>
                  <a:gd name="connsiteX73" fmla="*/ 290118 w 463585"/>
                  <a:gd name="connsiteY73" fmla="*/ 177 h 918820"/>
                  <a:gd name="connsiteX74" fmla="*/ 291716 w 463585"/>
                  <a:gd name="connsiteY74" fmla="*/ 25744 h 918820"/>
                  <a:gd name="connsiteX75" fmla="*/ 291716 w 463585"/>
                  <a:gd name="connsiteY75" fmla="*/ 34089 h 918820"/>
                  <a:gd name="connsiteX76" fmla="*/ 11008 w 463585"/>
                  <a:gd name="connsiteY76" fmla="*/ 361136 h 918820"/>
                  <a:gd name="connsiteX77" fmla="*/ 10475 w 463585"/>
                  <a:gd name="connsiteY77" fmla="*/ 363445 h 918820"/>
                  <a:gd name="connsiteX78" fmla="*/ 7635 w 463585"/>
                  <a:gd name="connsiteY78" fmla="*/ 377293 h 918820"/>
                  <a:gd name="connsiteX79" fmla="*/ 6747 w 463585"/>
                  <a:gd name="connsiteY79" fmla="*/ 381909 h 918820"/>
                  <a:gd name="connsiteX80" fmla="*/ 3374 w 463585"/>
                  <a:gd name="connsiteY80" fmla="*/ 402860 h 918820"/>
                  <a:gd name="connsiteX81" fmla="*/ 2486 w 463585"/>
                  <a:gd name="connsiteY81" fmla="*/ 409963 h 918820"/>
                  <a:gd name="connsiteX82" fmla="*/ 1598 w 463585"/>
                  <a:gd name="connsiteY82" fmla="*/ 403216 h 918820"/>
                  <a:gd name="connsiteX83" fmla="*/ 0 w 463585"/>
                  <a:gd name="connsiteY83" fmla="*/ 393273 h 918820"/>
                  <a:gd name="connsiteX84" fmla="*/ 0 w 463585"/>
                  <a:gd name="connsiteY84" fmla="*/ 467666 h 918820"/>
                  <a:gd name="connsiteX85" fmla="*/ 2486 w 463585"/>
                  <a:gd name="connsiteY85" fmla="*/ 467489 h 918820"/>
                  <a:gd name="connsiteX86" fmla="*/ 454175 w 463585"/>
                  <a:gd name="connsiteY86" fmla="*/ 875676 h 91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63585" h="918820">
                    <a:moveTo>
                      <a:pt x="454175" y="875676"/>
                    </a:moveTo>
                    <a:lnTo>
                      <a:pt x="454530" y="879227"/>
                    </a:lnTo>
                    <a:cubicBezTo>
                      <a:pt x="455063" y="885441"/>
                      <a:pt x="455595" y="891833"/>
                      <a:pt x="455950" y="898225"/>
                    </a:cubicBezTo>
                    <a:cubicBezTo>
                      <a:pt x="456128" y="901066"/>
                      <a:pt x="456128" y="903906"/>
                      <a:pt x="456305" y="906747"/>
                    </a:cubicBezTo>
                    <a:cubicBezTo>
                      <a:pt x="456483" y="910831"/>
                      <a:pt x="456483" y="914737"/>
                      <a:pt x="456661" y="918821"/>
                    </a:cubicBezTo>
                    <a:lnTo>
                      <a:pt x="456661" y="918821"/>
                    </a:lnTo>
                    <a:lnTo>
                      <a:pt x="463230" y="918821"/>
                    </a:lnTo>
                    <a:cubicBezTo>
                      <a:pt x="463052" y="901775"/>
                      <a:pt x="461987" y="885086"/>
                      <a:pt x="460034" y="868574"/>
                    </a:cubicBezTo>
                    <a:lnTo>
                      <a:pt x="460034" y="868041"/>
                    </a:lnTo>
                    <a:cubicBezTo>
                      <a:pt x="459856" y="865733"/>
                      <a:pt x="459324" y="863602"/>
                      <a:pt x="459146" y="861294"/>
                    </a:cubicBezTo>
                    <a:cubicBezTo>
                      <a:pt x="458259" y="854014"/>
                      <a:pt x="457016" y="846735"/>
                      <a:pt x="455773" y="839633"/>
                    </a:cubicBezTo>
                    <a:lnTo>
                      <a:pt x="455063" y="835550"/>
                    </a:lnTo>
                    <a:cubicBezTo>
                      <a:pt x="454175" y="830755"/>
                      <a:pt x="453110" y="826140"/>
                      <a:pt x="452044" y="821523"/>
                    </a:cubicBezTo>
                    <a:lnTo>
                      <a:pt x="451512" y="819570"/>
                    </a:lnTo>
                    <a:cubicBezTo>
                      <a:pt x="417422" y="669895"/>
                      <a:pt x="310714" y="547741"/>
                      <a:pt x="170626" y="492345"/>
                    </a:cubicBezTo>
                    <a:cubicBezTo>
                      <a:pt x="170626" y="489327"/>
                      <a:pt x="170626" y="485421"/>
                      <a:pt x="170626" y="484001"/>
                    </a:cubicBezTo>
                    <a:cubicBezTo>
                      <a:pt x="173645" y="327224"/>
                      <a:pt x="306630" y="199744"/>
                      <a:pt x="463052" y="199744"/>
                    </a:cubicBezTo>
                    <a:lnTo>
                      <a:pt x="463052" y="193352"/>
                    </a:lnTo>
                    <a:cubicBezTo>
                      <a:pt x="303257" y="193352"/>
                      <a:pt x="167253" y="323673"/>
                      <a:pt x="164234" y="484001"/>
                    </a:cubicBezTo>
                    <a:cubicBezTo>
                      <a:pt x="164234" y="485066"/>
                      <a:pt x="164234" y="487374"/>
                      <a:pt x="164234" y="489860"/>
                    </a:cubicBezTo>
                    <a:cubicBezTo>
                      <a:pt x="152339" y="485421"/>
                      <a:pt x="140088" y="481337"/>
                      <a:pt x="127659" y="477786"/>
                    </a:cubicBezTo>
                    <a:lnTo>
                      <a:pt x="127659" y="474768"/>
                    </a:lnTo>
                    <a:cubicBezTo>
                      <a:pt x="129257" y="387058"/>
                      <a:pt x="164590" y="305031"/>
                      <a:pt x="227087" y="243598"/>
                    </a:cubicBezTo>
                    <a:cubicBezTo>
                      <a:pt x="289585" y="181989"/>
                      <a:pt x="372679" y="148077"/>
                      <a:pt x="460389" y="148077"/>
                    </a:cubicBezTo>
                    <a:lnTo>
                      <a:pt x="463052" y="148077"/>
                    </a:lnTo>
                    <a:lnTo>
                      <a:pt x="463052" y="141684"/>
                    </a:lnTo>
                    <a:lnTo>
                      <a:pt x="460389" y="141684"/>
                    </a:lnTo>
                    <a:cubicBezTo>
                      <a:pt x="371081" y="141684"/>
                      <a:pt x="286212" y="176307"/>
                      <a:pt x="222649" y="238982"/>
                    </a:cubicBezTo>
                    <a:cubicBezTo>
                      <a:pt x="159086" y="301657"/>
                      <a:pt x="123043" y="385461"/>
                      <a:pt x="121267" y="474768"/>
                    </a:cubicBezTo>
                    <a:lnTo>
                      <a:pt x="121267" y="476011"/>
                    </a:lnTo>
                    <a:cubicBezTo>
                      <a:pt x="110259" y="472993"/>
                      <a:pt x="99073" y="470507"/>
                      <a:pt x="87710" y="468376"/>
                    </a:cubicBezTo>
                    <a:cubicBezTo>
                      <a:pt x="90018" y="264726"/>
                      <a:pt x="259757" y="99427"/>
                      <a:pt x="463052" y="99427"/>
                    </a:cubicBezTo>
                    <a:lnTo>
                      <a:pt x="463052" y="93036"/>
                    </a:lnTo>
                    <a:cubicBezTo>
                      <a:pt x="256561" y="93036"/>
                      <a:pt x="84159" y="260643"/>
                      <a:pt x="81318" y="467311"/>
                    </a:cubicBezTo>
                    <a:cubicBezTo>
                      <a:pt x="68712" y="465180"/>
                      <a:pt x="55928" y="463405"/>
                      <a:pt x="42967" y="462339"/>
                    </a:cubicBezTo>
                    <a:cubicBezTo>
                      <a:pt x="50069" y="237029"/>
                      <a:pt x="239161" y="54507"/>
                      <a:pt x="463052" y="54507"/>
                    </a:cubicBezTo>
                    <a:lnTo>
                      <a:pt x="463052" y="48116"/>
                    </a:lnTo>
                    <a:cubicBezTo>
                      <a:pt x="235787" y="48116"/>
                      <a:pt x="43855" y="233300"/>
                      <a:pt x="36575" y="461985"/>
                    </a:cubicBezTo>
                    <a:cubicBezTo>
                      <a:pt x="26277" y="461274"/>
                      <a:pt x="15979" y="460742"/>
                      <a:pt x="5504" y="460564"/>
                    </a:cubicBezTo>
                    <a:cubicBezTo>
                      <a:pt x="5504" y="456835"/>
                      <a:pt x="5682" y="452929"/>
                      <a:pt x="5859" y="449201"/>
                    </a:cubicBezTo>
                    <a:cubicBezTo>
                      <a:pt x="5859" y="446182"/>
                      <a:pt x="6037" y="443164"/>
                      <a:pt x="6214" y="440146"/>
                    </a:cubicBezTo>
                    <a:cubicBezTo>
                      <a:pt x="6569" y="433931"/>
                      <a:pt x="7102" y="427895"/>
                      <a:pt x="7635" y="421681"/>
                    </a:cubicBezTo>
                    <a:lnTo>
                      <a:pt x="7990" y="417597"/>
                    </a:lnTo>
                    <a:cubicBezTo>
                      <a:pt x="31604" y="188380"/>
                      <a:pt x="228153" y="8877"/>
                      <a:pt x="463052" y="8877"/>
                    </a:cubicBezTo>
                    <a:lnTo>
                      <a:pt x="463585" y="8877"/>
                    </a:lnTo>
                    <a:lnTo>
                      <a:pt x="463585" y="5681"/>
                    </a:lnTo>
                    <a:cubicBezTo>
                      <a:pt x="463585" y="3906"/>
                      <a:pt x="463585" y="1953"/>
                      <a:pt x="463585" y="177"/>
                    </a:cubicBezTo>
                    <a:lnTo>
                      <a:pt x="463408" y="177"/>
                    </a:lnTo>
                    <a:lnTo>
                      <a:pt x="456838" y="177"/>
                    </a:lnTo>
                    <a:lnTo>
                      <a:pt x="456838" y="1953"/>
                    </a:lnTo>
                    <a:cubicBezTo>
                      <a:pt x="446363" y="1953"/>
                      <a:pt x="436065" y="2485"/>
                      <a:pt x="425767" y="3196"/>
                    </a:cubicBezTo>
                    <a:lnTo>
                      <a:pt x="425767" y="1598"/>
                    </a:lnTo>
                    <a:lnTo>
                      <a:pt x="425767" y="0"/>
                    </a:lnTo>
                    <a:lnTo>
                      <a:pt x="419375" y="0"/>
                    </a:lnTo>
                    <a:lnTo>
                      <a:pt x="419197" y="0"/>
                    </a:lnTo>
                    <a:lnTo>
                      <a:pt x="419375" y="1775"/>
                    </a:lnTo>
                    <a:lnTo>
                      <a:pt x="419375" y="3551"/>
                    </a:lnTo>
                    <a:cubicBezTo>
                      <a:pt x="406414" y="4794"/>
                      <a:pt x="393630" y="6392"/>
                      <a:pt x="381024" y="8700"/>
                    </a:cubicBezTo>
                    <a:cubicBezTo>
                      <a:pt x="381024" y="5859"/>
                      <a:pt x="380846" y="2840"/>
                      <a:pt x="380669" y="0"/>
                    </a:cubicBezTo>
                    <a:lnTo>
                      <a:pt x="374277" y="0"/>
                    </a:lnTo>
                    <a:lnTo>
                      <a:pt x="374277" y="0"/>
                    </a:lnTo>
                    <a:cubicBezTo>
                      <a:pt x="374455" y="3373"/>
                      <a:pt x="374632" y="6569"/>
                      <a:pt x="374632" y="9765"/>
                    </a:cubicBezTo>
                    <a:cubicBezTo>
                      <a:pt x="363269" y="11896"/>
                      <a:pt x="352083" y="14381"/>
                      <a:pt x="341075" y="17400"/>
                    </a:cubicBezTo>
                    <a:lnTo>
                      <a:pt x="341075" y="16157"/>
                    </a:lnTo>
                    <a:cubicBezTo>
                      <a:pt x="340897" y="10653"/>
                      <a:pt x="340720" y="5326"/>
                      <a:pt x="340365" y="0"/>
                    </a:cubicBezTo>
                    <a:lnTo>
                      <a:pt x="333973" y="0"/>
                    </a:lnTo>
                    <a:lnTo>
                      <a:pt x="333973" y="0"/>
                    </a:lnTo>
                    <a:cubicBezTo>
                      <a:pt x="334328" y="5326"/>
                      <a:pt x="334506" y="10830"/>
                      <a:pt x="334683" y="16334"/>
                    </a:cubicBezTo>
                    <a:lnTo>
                      <a:pt x="334683" y="19353"/>
                    </a:lnTo>
                    <a:cubicBezTo>
                      <a:pt x="322255" y="22904"/>
                      <a:pt x="310181" y="26810"/>
                      <a:pt x="298108" y="31426"/>
                    </a:cubicBezTo>
                    <a:cubicBezTo>
                      <a:pt x="298108" y="28940"/>
                      <a:pt x="298108" y="26455"/>
                      <a:pt x="298108" y="25567"/>
                    </a:cubicBezTo>
                    <a:cubicBezTo>
                      <a:pt x="297930" y="17045"/>
                      <a:pt x="297398" y="8522"/>
                      <a:pt x="296510" y="177"/>
                    </a:cubicBezTo>
                    <a:lnTo>
                      <a:pt x="290296" y="177"/>
                    </a:lnTo>
                    <a:lnTo>
                      <a:pt x="290118" y="177"/>
                    </a:lnTo>
                    <a:cubicBezTo>
                      <a:pt x="291006" y="8522"/>
                      <a:pt x="291716" y="17045"/>
                      <a:pt x="291716" y="25744"/>
                    </a:cubicBezTo>
                    <a:cubicBezTo>
                      <a:pt x="291716" y="26987"/>
                      <a:pt x="291716" y="31071"/>
                      <a:pt x="291716" y="34089"/>
                    </a:cubicBezTo>
                    <a:cubicBezTo>
                      <a:pt x="151628" y="89485"/>
                      <a:pt x="45098" y="211461"/>
                      <a:pt x="11008" y="361136"/>
                    </a:cubicBezTo>
                    <a:lnTo>
                      <a:pt x="10475" y="363445"/>
                    </a:lnTo>
                    <a:cubicBezTo>
                      <a:pt x="9410" y="368061"/>
                      <a:pt x="8522" y="372677"/>
                      <a:pt x="7635" y="377293"/>
                    </a:cubicBezTo>
                    <a:lnTo>
                      <a:pt x="6747" y="381909"/>
                    </a:lnTo>
                    <a:cubicBezTo>
                      <a:pt x="5504" y="388834"/>
                      <a:pt x="4439" y="395758"/>
                      <a:pt x="3374" y="402860"/>
                    </a:cubicBezTo>
                    <a:cubicBezTo>
                      <a:pt x="3018" y="405168"/>
                      <a:pt x="2663" y="407654"/>
                      <a:pt x="2486" y="409963"/>
                    </a:cubicBezTo>
                    <a:cubicBezTo>
                      <a:pt x="2308" y="407654"/>
                      <a:pt x="1776" y="405524"/>
                      <a:pt x="1598" y="403216"/>
                    </a:cubicBezTo>
                    <a:cubicBezTo>
                      <a:pt x="1243" y="399842"/>
                      <a:pt x="533" y="396646"/>
                      <a:pt x="0" y="393273"/>
                    </a:cubicBezTo>
                    <a:lnTo>
                      <a:pt x="0" y="467666"/>
                    </a:lnTo>
                    <a:lnTo>
                      <a:pt x="2486" y="467489"/>
                    </a:lnTo>
                    <a:cubicBezTo>
                      <a:pt x="236853" y="466956"/>
                      <a:pt x="430561" y="646281"/>
                      <a:pt x="454175" y="875676"/>
                    </a:cubicBezTo>
                    <a:close/>
                  </a:path>
                </a:pathLst>
              </a:custGeom>
              <a:grpFill/>
              <a:ln w="10769" cap="flat">
                <a:noFill/>
                <a:prstDash val="solid"/>
                <a:miter/>
              </a:ln>
            </p:spPr>
            <p:txBody>
              <a:bodyPr rtlCol="0" anchor="ctr"/>
              <a:lstStyle/>
              <a:p>
                <a:endParaRPr lang="en-US" dirty="0"/>
              </a:p>
            </p:txBody>
          </p:sp>
          <p:sp>
            <p:nvSpPr>
              <p:cNvPr id="1533" name="Freeform: Shape 1532">
                <a:extLst>
                  <a:ext uri="{FF2B5EF4-FFF2-40B4-BE49-F238E27FC236}">
                    <a16:creationId xmlns:a16="http://schemas.microsoft.com/office/drawing/2014/main" id="{034D1BD2-A7B7-43EB-9D0D-4FD11A117766}"/>
                  </a:ext>
                </a:extLst>
              </p:cNvPr>
              <p:cNvSpPr/>
              <p:nvPr/>
            </p:nvSpPr>
            <p:spPr>
              <a:xfrm>
                <a:off x="2974686" y="7854628"/>
                <a:ext cx="253542" cy="97474"/>
              </a:xfrm>
              <a:custGeom>
                <a:avLst/>
                <a:gdLst>
                  <a:gd name="connsiteX0" fmla="*/ 253543 w 253542"/>
                  <a:gd name="connsiteY0" fmla="*/ 0 h 97474"/>
                  <a:gd name="connsiteX1" fmla="*/ 0 w 253542"/>
                  <a:gd name="connsiteY1" fmla="*/ 97475 h 97474"/>
                  <a:gd name="connsiteX2" fmla="*/ 9588 w 253542"/>
                  <a:gd name="connsiteY2" fmla="*/ 97475 h 97474"/>
                  <a:gd name="connsiteX3" fmla="*/ 253365 w 253542"/>
                  <a:gd name="connsiteY3" fmla="*/ 6569 h 97474"/>
                  <a:gd name="connsiteX4" fmla="*/ 253365 w 253542"/>
                  <a:gd name="connsiteY4" fmla="*/ 0 h 9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542" h="97474">
                    <a:moveTo>
                      <a:pt x="253543" y="0"/>
                    </a:moveTo>
                    <a:cubicBezTo>
                      <a:pt x="156777" y="0"/>
                      <a:pt x="67825" y="37108"/>
                      <a:pt x="0" y="97475"/>
                    </a:cubicBezTo>
                    <a:lnTo>
                      <a:pt x="9588" y="97475"/>
                    </a:lnTo>
                    <a:cubicBezTo>
                      <a:pt x="75637" y="41014"/>
                      <a:pt x="160861" y="6569"/>
                      <a:pt x="253365" y="6569"/>
                    </a:cubicBezTo>
                    <a:lnTo>
                      <a:pt x="253365" y="0"/>
                    </a:lnTo>
                    <a:close/>
                  </a:path>
                </a:pathLst>
              </a:custGeom>
              <a:grpFill/>
              <a:ln w="10769" cap="flat">
                <a:noFill/>
                <a:prstDash val="solid"/>
                <a:miter/>
              </a:ln>
            </p:spPr>
            <p:txBody>
              <a:bodyPr rtlCol="0" anchor="ctr"/>
              <a:lstStyle/>
              <a:p>
                <a:endParaRPr lang="en-US" dirty="0"/>
              </a:p>
            </p:txBody>
          </p:sp>
          <p:sp>
            <p:nvSpPr>
              <p:cNvPr id="1534" name="Freeform: Shape 1533">
                <a:extLst>
                  <a:ext uri="{FF2B5EF4-FFF2-40B4-BE49-F238E27FC236}">
                    <a16:creationId xmlns:a16="http://schemas.microsoft.com/office/drawing/2014/main" id="{B15E5FE5-FC1E-425C-A48F-E118ED032555}"/>
                  </a:ext>
                </a:extLst>
              </p:cNvPr>
              <p:cNvSpPr/>
              <p:nvPr/>
            </p:nvSpPr>
            <p:spPr>
              <a:xfrm>
                <a:off x="2854307" y="7761592"/>
                <a:ext cx="374277" cy="190511"/>
              </a:xfrm>
              <a:custGeom>
                <a:avLst/>
                <a:gdLst>
                  <a:gd name="connsiteX0" fmla="*/ 373744 w 374277"/>
                  <a:gd name="connsiteY0" fmla="*/ 8877 h 190511"/>
                  <a:gd name="connsiteX1" fmla="*/ 374277 w 374277"/>
                  <a:gd name="connsiteY1" fmla="*/ 8877 h 190511"/>
                  <a:gd name="connsiteX2" fmla="*/ 374277 w 374277"/>
                  <a:gd name="connsiteY2" fmla="*/ 5682 h 190511"/>
                  <a:gd name="connsiteX3" fmla="*/ 374277 w 374277"/>
                  <a:gd name="connsiteY3" fmla="*/ 178 h 190511"/>
                  <a:gd name="connsiteX4" fmla="*/ 374100 w 374277"/>
                  <a:gd name="connsiteY4" fmla="*/ 178 h 190511"/>
                  <a:gd name="connsiteX5" fmla="*/ 367530 w 374277"/>
                  <a:gd name="connsiteY5" fmla="*/ 178 h 190511"/>
                  <a:gd name="connsiteX6" fmla="*/ 367530 w 374277"/>
                  <a:gd name="connsiteY6" fmla="*/ 1953 h 190511"/>
                  <a:gd name="connsiteX7" fmla="*/ 336459 w 374277"/>
                  <a:gd name="connsiteY7" fmla="*/ 3196 h 190511"/>
                  <a:gd name="connsiteX8" fmla="*/ 336459 w 374277"/>
                  <a:gd name="connsiteY8" fmla="*/ 1776 h 190511"/>
                  <a:gd name="connsiteX9" fmla="*/ 336459 w 374277"/>
                  <a:gd name="connsiteY9" fmla="*/ 178 h 190511"/>
                  <a:gd name="connsiteX10" fmla="*/ 330067 w 374277"/>
                  <a:gd name="connsiteY10" fmla="*/ 178 h 190511"/>
                  <a:gd name="connsiteX11" fmla="*/ 329889 w 374277"/>
                  <a:gd name="connsiteY11" fmla="*/ 178 h 190511"/>
                  <a:gd name="connsiteX12" fmla="*/ 330067 w 374277"/>
                  <a:gd name="connsiteY12" fmla="*/ 1953 h 190511"/>
                  <a:gd name="connsiteX13" fmla="*/ 330067 w 374277"/>
                  <a:gd name="connsiteY13" fmla="*/ 3728 h 190511"/>
                  <a:gd name="connsiteX14" fmla="*/ 291716 w 374277"/>
                  <a:gd name="connsiteY14" fmla="*/ 8700 h 190511"/>
                  <a:gd name="connsiteX15" fmla="*/ 291361 w 374277"/>
                  <a:gd name="connsiteY15" fmla="*/ 0 h 190511"/>
                  <a:gd name="connsiteX16" fmla="*/ 284969 w 374277"/>
                  <a:gd name="connsiteY16" fmla="*/ 0 h 190511"/>
                  <a:gd name="connsiteX17" fmla="*/ 284969 w 374277"/>
                  <a:gd name="connsiteY17" fmla="*/ 0 h 190511"/>
                  <a:gd name="connsiteX18" fmla="*/ 285324 w 374277"/>
                  <a:gd name="connsiteY18" fmla="*/ 9766 h 190511"/>
                  <a:gd name="connsiteX19" fmla="*/ 251767 w 374277"/>
                  <a:gd name="connsiteY19" fmla="*/ 17400 h 190511"/>
                  <a:gd name="connsiteX20" fmla="*/ 251767 w 374277"/>
                  <a:gd name="connsiteY20" fmla="*/ 16157 h 190511"/>
                  <a:gd name="connsiteX21" fmla="*/ 251057 w 374277"/>
                  <a:gd name="connsiteY21" fmla="*/ 0 h 190511"/>
                  <a:gd name="connsiteX22" fmla="*/ 244665 w 374277"/>
                  <a:gd name="connsiteY22" fmla="*/ 0 h 190511"/>
                  <a:gd name="connsiteX23" fmla="*/ 244665 w 374277"/>
                  <a:gd name="connsiteY23" fmla="*/ 0 h 190511"/>
                  <a:gd name="connsiteX24" fmla="*/ 245375 w 374277"/>
                  <a:gd name="connsiteY24" fmla="*/ 16335 h 190511"/>
                  <a:gd name="connsiteX25" fmla="*/ 245375 w 374277"/>
                  <a:gd name="connsiteY25" fmla="*/ 19353 h 190511"/>
                  <a:gd name="connsiteX26" fmla="*/ 208800 w 374277"/>
                  <a:gd name="connsiteY26" fmla="*/ 31427 h 190511"/>
                  <a:gd name="connsiteX27" fmla="*/ 208800 w 374277"/>
                  <a:gd name="connsiteY27" fmla="*/ 25567 h 190511"/>
                  <a:gd name="connsiteX28" fmla="*/ 207202 w 374277"/>
                  <a:gd name="connsiteY28" fmla="*/ 178 h 190511"/>
                  <a:gd name="connsiteX29" fmla="*/ 200988 w 374277"/>
                  <a:gd name="connsiteY29" fmla="*/ 178 h 190511"/>
                  <a:gd name="connsiteX30" fmla="*/ 200810 w 374277"/>
                  <a:gd name="connsiteY30" fmla="*/ 178 h 190511"/>
                  <a:gd name="connsiteX31" fmla="*/ 202408 w 374277"/>
                  <a:gd name="connsiteY31" fmla="*/ 25745 h 190511"/>
                  <a:gd name="connsiteX32" fmla="*/ 202408 w 374277"/>
                  <a:gd name="connsiteY32" fmla="*/ 34090 h 190511"/>
                  <a:gd name="connsiteX33" fmla="*/ 0 w 374277"/>
                  <a:gd name="connsiteY33" fmla="*/ 190511 h 190511"/>
                  <a:gd name="connsiteX34" fmla="*/ 9233 w 374277"/>
                  <a:gd name="connsiteY34" fmla="*/ 190511 h 190511"/>
                  <a:gd name="connsiteX35" fmla="*/ 373744 w 374277"/>
                  <a:gd name="connsiteY35" fmla="*/ 8877 h 19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74277" h="190511">
                    <a:moveTo>
                      <a:pt x="373744" y="8877"/>
                    </a:moveTo>
                    <a:lnTo>
                      <a:pt x="374277" y="8877"/>
                    </a:lnTo>
                    <a:lnTo>
                      <a:pt x="374277" y="5682"/>
                    </a:lnTo>
                    <a:cubicBezTo>
                      <a:pt x="374277" y="3906"/>
                      <a:pt x="374277" y="1953"/>
                      <a:pt x="374277" y="178"/>
                    </a:cubicBezTo>
                    <a:lnTo>
                      <a:pt x="374100" y="178"/>
                    </a:lnTo>
                    <a:lnTo>
                      <a:pt x="367530" y="178"/>
                    </a:lnTo>
                    <a:lnTo>
                      <a:pt x="367530" y="1953"/>
                    </a:lnTo>
                    <a:cubicBezTo>
                      <a:pt x="357055" y="1953"/>
                      <a:pt x="346757" y="2486"/>
                      <a:pt x="336459" y="3196"/>
                    </a:cubicBezTo>
                    <a:lnTo>
                      <a:pt x="336459" y="1776"/>
                    </a:lnTo>
                    <a:lnTo>
                      <a:pt x="336459" y="178"/>
                    </a:lnTo>
                    <a:lnTo>
                      <a:pt x="330067" y="178"/>
                    </a:lnTo>
                    <a:lnTo>
                      <a:pt x="329889" y="178"/>
                    </a:lnTo>
                    <a:lnTo>
                      <a:pt x="330067" y="1953"/>
                    </a:lnTo>
                    <a:lnTo>
                      <a:pt x="330067" y="3728"/>
                    </a:lnTo>
                    <a:cubicBezTo>
                      <a:pt x="317106" y="4971"/>
                      <a:pt x="304322" y="6569"/>
                      <a:pt x="291716" y="8700"/>
                    </a:cubicBezTo>
                    <a:cubicBezTo>
                      <a:pt x="291716" y="5859"/>
                      <a:pt x="291538" y="2841"/>
                      <a:pt x="291361" y="0"/>
                    </a:cubicBezTo>
                    <a:lnTo>
                      <a:pt x="284969" y="0"/>
                    </a:lnTo>
                    <a:lnTo>
                      <a:pt x="284969" y="0"/>
                    </a:lnTo>
                    <a:cubicBezTo>
                      <a:pt x="285147" y="3196"/>
                      <a:pt x="285324" y="6569"/>
                      <a:pt x="285324" y="9766"/>
                    </a:cubicBezTo>
                    <a:cubicBezTo>
                      <a:pt x="273961" y="11896"/>
                      <a:pt x="262775" y="14381"/>
                      <a:pt x="251767" y="17400"/>
                    </a:cubicBezTo>
                    <a:lnTo>
                      <a:pt x="251767" y="16157"/>
                    </a:lnTo>
                    <a:cubicBezTo>
                      <a:pt x="251589" y="10831"/>
                      <a:pt x="251412" y="5327"/>
                      <a:pt x="251057" y="0"/>
                    </a:cubicBezTo>
                    <a:lnTo>
                      <a:pt x="244665" y="0"/>
                    </a:lnTo>
                    <a:lnTo>
                      <a:pt x="244665" y="0"/>
                    </a:lnTo>
                    <a:cubicBezTo>
                      <a:pt x="245020" y="5327"/>
                      <a:pt x="245198" y="10831"/>
                      <a:pt x="245375" y="16335"/>
                    </a:cubicBezTo>
                    <a:lnTo>
                      <a:pt x="245375" y="19353"/>
                    </a:lnTo>
                    <a:cubicBezTo>
                      <a:pt x="232947" y="22904"/>
                      <a:pt x="220873" y="26810"/>
                      <a:pt x="208800" y="31427"/>
                    </a:cubicBezTo>
                    <a:cubicBezTo>
                      <a:pt x="208800" y="28941"/>
                      <a:pt x="208800" y="26455"/>
                      <a:pt x="208800" y="25567"/>
                    </a:cubicBezTo>
                    <a:cubicBezTo>
                      <a:pt x="208622" y="17045"/>
                      <a:pt x="208090" y="8523"/>
                      <a:pt x="207202" y="178"/>
                    </a:cubicBezTo>
                    <a:lnTo>
                      <a:pt x="200988" y="178"/>
                    </a:lnTo>
                    <a:lnTo>
                      <a:pt x="200810" y="178"/>
                    </a:lnTo>
                    <a:cubicBezTo>
                      <a:pt x="201698" y="8523"/>
                      <a:pt x="202408" y="17045"/>
                      <a:pt x="202408" y="25745"/>
                    </a:cubicBezTo>
                    <a:cubicBezTo>
                      <a:pt x="202408" y="27165"/>
                      <a:pt x="202408" y="31071"/>
                      <a:pt x="202408" y="34090"/>
                    </a:cubicBezTo>
                    <a:cubicBezTo>
                      <a:pt x="121090" y="66226"/>
                      <a:pt x="51135" y="120911"/>
                      <a:pt x="0" y="190511"/>
                    </a:cubicBezTo>
                    <a:lnTo>
                      <a:pt x="9233" y="190511"/>
                    </a:lnTo>
                    <a:cubicBezTo>
                      <a:pt x="93037" y="80253"/>
                      <a:pt x="225667" y="8877"/>
                      <a:pt x="373744" y="8877"/>
                    </a:cubicBezTo>
                    <a:close/>
                  </a:path>
                </a:pathLst>
              </a:custGeom>
              <a:grpFill/>
              <a:ln w="10769" cap="flat">
                <a:noFill/>
                <a:prstDash val="solid"/>
                <a:miter/>
              </a:ln>
            </p:spPr>
            <p:txBody>
              <a:bodyPr rtlCol="0" anchor="ctr"/>
              <a:lstStyle/>
              <a:p>
                <a:endParaRPr lang="en-US" dirty="0"/>
              </a:p>
            </p:txBody>
          </p:sp>
          <p:sp>
            <p:nvSpPr>
              <p:cNvPr id="1535" name="Freeform: Shape 1534">
                <a:extLst>
                  <a:ext uri="{FF2B5EF4-FFF2-40B4-BE49-F238E27FC236}">
                    <a16:creationId xmlns:a16="http://schemas.microsoft.com/office/drawing/2014/main" id="{FC34E8F6-0744-4F49-8B0A-51D46084779D}"/>
                  </a:ext>
                </a:extLst>
              </p:cNvPr>
              <p:cNvSpPr/>
              <p:nvPr/>
            </p:nvSpPr>
            <p:spPr>
              <a:xfrm>
                <a:off x="2912543" y="7809707"/>
                <a:ext cx="315685" cy="142395"/>
              </a:xfrm>
              <a:custGeom>
                <a:avLst/>
                <a:gdLst>
                  <a:gd name="connsiteX0" fmla="*/ 315686 w 315685"/>
                  <a:gd name="connsiteY0" fmla="*/ 6392 h 142395"/>
                  <a:gd name="connsiteX1" fmla="*/ 315686 w 315685"/>
                  <a:gd name="connsiteY1" fmla="*/ 0 h 142395"/>
                  <a:gd name="connsiteX2" fmla="*/ 0 w 315685"/>
                  <a:gd name="connsiteY2" fmla="*/ 142395 h 142395"/>
                  <a:gd name="connsiteX3" fmla="*/ 8878 w 315685"/>
                  <a:gd name="connsiteY3" fmla="*/ 142395 h 142395"/>
                  <a:gd name="connsiteX4" fmla="*/ 315686 w 315685"/>
                  <a:gd name="connsiteY4" fmla="*/ 6392 h 142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5" h="142395">
                    <a:moveTo>
                      <a:pt x="315686" y="6392"/>
                    </a:moveTo>
                    <a:lnTo>
                      <a:pt x="315686" y="0"/>
                    </a:lnTo>
                    <a:cubicBezTo>
                      <a:pt x="191755" y="0"/>
                      <a:pt x="78655" y="55396"/>
                      <a:pt x="0" y="142395"/>
                    </a:cubicBezTo>
                    <a:lnTo>
                      <a:pt x="8878" y="142395"/>
                    </a:lnTo>
                    <a:cubicBezTo>
                      <a:pt x="86112" y="59124"/>
                      <a:pt x="195839" y="6392"/>
                      <a:pt x="315686" y="6392"/>
                    </a:cubicBezTo>
                    <a:close/>
                  </a:path>
                </a:pathLst>
              </a:custGeom>
              <a:grpFill/>
              <a:ln w="10769" cap="flat">
                <a:noFill/>
                <a:prstDash val="solid"/>
                <a:miter/>
              </a:ln>
            </p:spPr>
            <p:txBody>
              <a:bodyPr rtlCol="0" anchor="ctr"/>
              <a:lstStyle/>
              <a:p>
                <a:endParaRPr lang="en-US" dirty="0"/>
              </a:p>
            </p:txBody>
          </p:sp>
          <p:sp>
            <p:nvSpPr>
              <p:cNvPr id="1536" name="Freeform: Shape 1535">
                <a:extLst>
                  <a:ext uri="{FF2B5EF4-FFF2-40B4-BE49-F238E27FC236}">
                    <a16:creationId xmlns:a16="http://schemas.microsoft.com/office/drawing/2014/main" id="{7892A3C7-52B7-4645-8AD6-CA8E5D02BF0E}"/>
                  </a:ext>
                </a:extLst>
              </p:cNvPr>
              <p:cNvSpPr/>
              <p:nvPr/>
            </p:nvSpPr>
            <p:spPr>
              <a:xfrm>
                <a:off x="3051033" y="7903454"/>
                <a:ext cx="177195" cy="48648"/>
              </a:xfrm>
              <a:custGeom>
                <a:avLst/>
                <a:gdLst>
                  <a:gd name="connsiteX0" fmla="*/ 177196 w 177195"/>
                  <a:gd name="connsiteY0" fmla="*/ 6392 h 48648"/>
                  <a:gd name="connsiteX1" fmla="*/ 177196 w 177195"/>
                  <a:gd name="connsiteY1" fmla="*/ 0 h 48648"/>
                  <a:gd name="connsiteX2" fmla="*/ 174532 w 177195"/>
                  <a:gd name="connsiteY2" fmla="*/ 0 h 48648"/>
                  <a:gd name="connsiteX3" fmla="*/ 0 w 177195"/>
                  <a:gd name="connsiteY3" fmla="*/ 48648 h 48648"/>
                  <a:gd name="connsiteX4" fmla="*/ 12606 w 177195"/>
                  <a:gd name="connsiteY4" fmla="*/ 48648 h 48648"/>
                  <a:gd name="connsiteX5" fmla="*/ 174355 w 177195"/>
                  <a:gd name="connsiteY5" fmla="*/ 6392 h 48648"/>
                  <a:gd name="connsiteX6" fmla="*/ 177196 w 177195"/>
                  <a:gd name="connsiteY6" fmla="*/ 6392 h 4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95" h="48648">
                    <a:moveTo>
                      <a:pt x="177196" y="6392"/>
                    </a:moveTo>
                    <a:lnTo>
                      <a:pt x="177196" y="0"/>
                    </a:lnTo>
                    <a:lnTo>
                      <a:pt x="174532" y="0"/>
                    </a:lnTo>
                    <a:cubicBezTo>
                      <a:pt x="112212" y="0"/>
                      <a:pt x="52377" y="17222"/>
                      <a:pt x="0" y="48648"/>
                    </a:cubicBezTo>
                    <a:lnTo>
                      <a:pt x="12606" y="48648"/>
                    </a:lnTo>
                    <a:cubicBezTo>
                      <a:pt x="61610" y="21306"/>
                      <a:pt x="117006" y="6392"/>
                      <a:pt x="174355" y="6392"/>
                    </a:cubicBezTo>
                    <a:lnTo>
                      <a:pt x="177196" y="6392"/>
                    </a:lnTo>
                    <a:close/>
                  </a:path>
                </a:pathLst>
              </a:custGeom>
              <a:grpFill/>
              <a:ln w="10769" cap="flat">
                <a:noFill/>
                <a:prstDash val="solid"/>
                <a:miter/>
              </a:ln>
            </p:spPr>
            <p:txBody>
              <a:bodyPr rtlCol="0" anchor="ctr"/>
              <a:lstStyle/>
              <a:p>
                <a:endParaRPr lang="en-US" dirty="0"/>
              </a:p>
            </p:txBody>
          </p:sp>
        </p:grpSp>
      </p:grpSp>
      <p:pic>
        <p:nvPicPr>
          <p:cNvPr id="7" name="Graphic 6">
            <a:extLst>
              <a:ext uri="{FF2B5EF4-FFF2-40B4-BE49-F238E27FC236}">
                <a16:creationId xmlns:a16="http://schemas.microsoft.com/office/drawing/2014/main" id="{26462574-4B88-4D94-B74F-1B77D94E9E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358900" y="-978806"/>
            <a:ext cx="7340600" cy="9704613"/>
          </a:xfrm>
          <a:prstGeom prst="rect">
            <a:avLst/>
          </a:prstGeom>
        </p:spPr>
      </p:pic>
      <p:sp>
        <p:nvSpPr>
          <p:cNvPr id="1027" name="Title 1">
            <a:extLst>
              <a:ext uri="{FF2B5EF4-FFF2-40B4-BE49-F238E27FC236}">
                <a16:creationId xmlns:a16="http://schemas.microsoft.com/office/drawing/2014/main" id="{725277FB-45C8-4897-90E8-C8578503F621}"/>
              </a:ext>
            </a:extLst>
          </p:cNvPr>
          <p:cNvSpPr>
            <a:spLocks noGrp="1"/>
          </p:cNvSpPr>
          <p:nvPr>
            <p:ph type="title" hasCustomPrompt="1"/>
          </p:nvPr>
        </p:nvSpPr>
        <p:spPr>
          <a:xfrm>
            <a:off x="896112" y="3291840"/>
            <a:ext cx="8266176" cy="1188720"/>
          </a:xfrm>
        </p:spPr>
        <p:txBody>
          <a:bodyPr/>
          <a:lstStyle>
            <a:lvl1pPr>
              <a:defRPr>
                <a:solidFill>
                  <a:schemeClr val="bg2"/>
                </a:solidFill>
              </a:defRPr>
            </a:lvl1pPr>
          </a:lstStyle>
          <a:p>
            <a:r>
              <a:rPr lang="en-US" dirty="0"/>
              <a:t>Name</a:t>
            </a:r>
          </a:p>
        </p:txBody>
      </p:sp>
      <p:sp>
        <p:nvSpPr>
          <p:cNvPr id="4" name="Text Placeholder 3">
            <a:extLst>
              <a:ext uri="{FF2B5EF4-FFF2-40B4-BE49-F238E27FC236}">
                <a16:creationId xmlns:a16="http://schemas.microsoft.com/office/drawing/2014/main" id="{C09F866A-3037-4293-AB77-1809A92B2F2D}"/>
              </a:ext>
            </a:extLst>
          </p:cNvPr>
          <p:cNvSpPr>
            <a:spLocks noGrp="1"/>
          </p:cNvSpPr>
          <p:nvPr>
            <p:ph type="body" sz="quarter" idx="10"/>
          </p:nvPr>
        </p:nvSpPr>
        <p:spPr>
          <a:xfrm>
            <a:off x="180345" y="2002536"/>
            <a:ext cx="9694634" cy="706437"/>
          </a:xfrm>
        </p:spPr>
        <p:txBody>
          <a:bodyPr anchor="ctr"/>
          <a:lstStyle>
            <a:lvl1pPr marL="0" indent="0" algn="ctr">
              <a:buFont typeface="Arial" panose="020B0604020202020204" pitchFamily="34" charset="0"/>
              <a:buNone/>
              <a:defRPr sz="3200">
                <a:solidFill>
                  <a:schemeClr val="bg2"/>
                </a:solidFill>
                <a:latin typeface="+mj-lt"/>
              </a:defRPr>
            </a:lvl1pPr>
          </a:lstStyle>
          <a:p>
            <a:pPr lvl="0"/>
            <a:r>
              <a:rPr lang="en-US"/>
              <a:t>Click to edit Master text styles</a:t>
            </a:r>
          </a:p>
        </p:txBody>
      </p:sp>
      <p:sp>
        <p:nvSpPr>
          <p:cNvPr id="1028" name="Text Placeholder 3">
            <a:extLst>
              <a:ext uri="{FF2B5EF4-FFF2-40B4-BE49-F238E27FC236}">
                <a16:creationId xmlns:a16="http://schemas.microsoft.com/office/drawing/2014/main" id="{910A5FB1-C12C-43D8-87D1-0DB1E8BF3088}"/>
              </a:ext>
            </a:extLst>
          </p:cNvPr>
          <p:cNvSpPr>
            <a:spLocks noGrp="1"/>
          </p:cNvSpPr>
          <p:nvPr>
            <p:ph type="body" sz="quarter" idx="11"/>
          </p:nvPr>
        </p:nvSpPr>
        <p:spPr>
          <a:xfrm>
            <a:off x="822960" y="1481328"/>
            <a:ext cx="8412480" cy="365760"/>
          </a:xfrm>
        </p:spPr>
        <p:txBody>
          <a:bodyPr anchor="ctr"/>
          <a:lstStyle>
            <a:lvl1pPr marL="0" indent="0" algn="ctr">
              <a:buFont typeface="Arial" panose="020B0604020202020204" pitchFamily="34" charset="0"/>
              <a:buNone/>
              <a:defRPr sz="1600">
                <a:solidFill>
                  <a:schemeClr val="tx2"/>
                </a:solidFill>
                <a:latin typeface="+mn-lt"/>
              </a:defRPr>
            </a:lvl1pPr>
          </a:lstStyle>
          <a:p>
            <a:pPr lvl="0"/>
            <a:r>
              <a:rPr lang="en-US"/>
              <a:t>Click to edit Master text styles</a:t>
            </a:r>
          </a:p>
        </p:txBody>
      </p:sp>
      <p:sp>
        <p:nvSpPr>
          <p:cNvPr id="1155" name="Text Placeholder 3">
            <a:extLst>
              <a:ext uri="{FF2B5EF4-FFF2-40B4-BE49-F238E27FC236}">
                <a16:creationId xmlns:a16="http://schemas.microsoft.com/office/drawing/2014/main" id="{65941FCB-70DD-47FE-B55C-F566B7862FE3}"/>
              </a:ext>
            </a:extLst>
          </p:cNvPr>
          <p:cNvSpPr>
            <a:spLocks noGrp="1"/>
          </p:cNvSpPr>
          <p:nvPr>
            <p:ph type="body" sz="quarter" idx="12"/>
          </p:nvPr>
        </p:nvSpPr>
        <p:spPr>
          <a:xfrm>
            <a:off x="3200400" y="2807208"/>
            <a:ext cx="3657600" cy="365760"/>
          </a:xfrm>
        </p:spPr>
        <p:txBody>
          <a:bodyPr vert="horz" lIns="91440" tIns="45720" rIns="91440" bIns="45720" rtlCol="0" anchor="ctr">
            <a:noAutofit/>
          </a:bodyPr>
          <a:lstStyle>
            <a:lvl1pPr marL="0" indent="0" algn="ctr">
              <a:buFont typeface="Arial" panose="020B0604020202020204" pitchFamily="34" charset="0"/>
              <a:buNone/>
              <a:defRPr lang="en-US" sz="1600" dirty="0">
                <a:solidFill>
                  <a:schemeClr val="tx2"/>
                </a:solidFill>
              </a:defRPr>
            </a:lvl1pPr>
          </a:lstStyle>
          <a:p>
            <a:pPr marL="188596" lvl="0" indent="-188596" algn="ctr"/>
            <a:r>
              <a:rPr lang="en-US"/>
              <a:t>Click to edit Master text styles</a:t>
            </a:r>
          </a:p>
        </p:txBody>
      </p:sp>
      <p:sp>
        <p:nvSpPr>
          <p:cNvPr id="1282" name="Text Placeholder 3">
            <a:extLst>
              <a:ext uri="{FF2B5EF4-FFF2-40B4-BE49-F238E27FC236}">
                <a16:creationId xmlns:a16="http://schemas.microsoft.com/office/drawing/2014/main" id="{4C3DD969-AFF3-4743-A270-21F9D699C14A}"/>
              </a:ext>
            </a:extLst>
          </p:cNvPr>
          <p:cNvSpPr>
            <a:spLocks noGrp="1"/>
          </p:cNvSpPr>
          <p:nvPr>
            <p:ph type="body" sz="quarter" idx="13"/>
          </p:nvPr>
        </p:nvSpPr>
        <p:spPr>
          <a:xfrm>
            <a:off x="1371600" y="5448538"/>
            <a:ext cx="7315200" cy="268308"/>
          </a:xfrm>
        </p:spPr>
        <p:txBody>
          <a:bodyPr anchor="ctr"/>
          <a:lstStyle>
            <a:lvl1pPr marL="0" indent="0" algn="ctr">
              <a:buFont typeface="Arial" panose="020B0604020202020204" pitchFamily="34" charset="0"/>
              <a:buNone/>
              <a:defRPr sz="1600">
                <a:solidFill>
                  <a:schemeClr val="tx2"/>
                </a:solidFill>
                <a:latin typeface="+mn-lt"/>
              </a:defRPr>
            </a:lvl1pPr>
          </a:lstStyle>
          <a:p>
            <a:pPr lvl="0"/>
            <a:r>
              <a:rPr lang="en-US"/>
              <a:t>Click to edit Master text styles</a:t>
            </a:r>
          </a:p>
        </p:txBody>
      </p:sp>
      <p:sp>
        <p:nvSpPr>
          <p:cNvPr id="1283" name="Text Placeholder 3">
            <a:extLst>
              <a:ext uri="{FF2B5EF4-FFF2-40B4-BE49-F238E27FC236}">
                <a16:creationId xmlns:a16="http://schemas.microsoft.com/office/drawing/2014/main" id="{675DBAEE-F68A-4FBA-9446-1E41F115B20E}"/>
              </a:ext>
            </a:extLst>
          </p:cNvPr>
          <p:cNvSpPr>
            <a:spLocks noGrp="1"/>
          </p:cNvSpPr>
          <p:nvPr>
            <p:ph type="body" sz="quarter" idx="14"/>
          </p:nvPr>
        </p:nvSpPr>
        <p:spPr>
          <a:xfrm>
            <a:off x="1371600" y="5779207"/>
            <a:ext cx="7315200" cy="265176"/>
          </a:xfrm>
        </p:spPr>
        <p:txBody>
          <a:bodyPr anchor="ctr"/>
          <a:lstStyle>
            <a:lvl1pPr marL="0" indent="0" algn="ctr">
              <a:buFont typeface="Arial" panose="020B0604020202020204" pitchFamily="34" charset="0"/>
              <a:buNone/>
              <a:defRPr sz="1600">
                <a:solidFill>
                  <a:schemeClr val="tx2"/>
                </a:solidFill>
                <a:latin typeface="+mn-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8E8FC7A0-8962-495F-B165-E7AD746CB8C6}"/>
              </a:ext>
            </a:extLst>
          </p:cNvPr>
          <p:cNvCxnSpPr>
            <a:cxnSpLocks/>
          </p:cNvCxnSpPr>
          <p:nvPr userDrawn="1"/>
        </p:nvCxnSpPr>
        <p:spPr>
          <a:xfrm>
            <a:off x="2971800" y="5419170"/>
            <a:ext cx="4114800" cy="0"/>
          </a:xfrm>
          <a:prstGeom prst="line">
            <a:avLst/>
          </a:prstGeom>
          <a:ln>
            <a:solidFill>
              <a:srgbClr val="A48A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9882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ertificate 2">
    <p:bg>
      <p:bgRef idx="1001">
        <a:schemeClr val="bg1"/>
      </p:bgRef>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0DA50F9D-B0BB-4264-ABCB-F114E909133D}"/>
              </a:ext>
            </a:extLst>
          </p:cNvPr>
          <p:cNvGrpSpPr>
            <a:grpSpLocks noChangeAspect="1"/>
          </p:cNvGrpSpPr>
          <p:nvPr userDrawn="1"/>
        </p:nvGrpSpPr>
        <p:grpSpPr>
          <a:xfrm>
            <a:off x="0" y="0"/>
            <a:ext cx="10058400" cy="7772400"/>
            <a:chOff x="0" y="1"/>
            <a:chExt cx="10245461" cy="8591376"/>
          </a:xfrm>
        </p:grpSpPr>
        <p:sp>
          <p:nvSpPr>
            <p:cNvPr id="5" name="Freeform: Shape 4">
              <a:extLst>
                <a:ext uri="{FF2B5EF4-FFF2-40B4-BE49-F238E27FC236}">
                  <a16:creationId xmlns:a16="http://schemas.microsoft.com/office/drawing/2014/main" id="{D200181F-913E-41E5-9396-8EE1874FFD96}"/>
                </a:ext>
              </a:extLst>
            </p:cNvPr>
            <p:cNvSpPr/>
            <p:nvPr/>
          </p:nvSpPr>
          <p:spPr>
            <a:xfrm>
              <a:off x="0" y="1"/>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0BD5EDFA-E005-419A-A9FB-A452F78D428A}"/>
                </a:ext>
              </a:extLst>
            </p:cNvPr>
            <p:cNvSpPr/>
            <p:nvPr/>
          </p:nvSpPr>
          <p:spPr>
            <a:xfrm>
              <a:off x="0" y="2126"/>
              <a:ext cx="3012666" cy="4652052"/>
            </a:xfrm>
            <a:custGeom>
              <a:avLst/>
              <a:gdLst>
                <a:gd name="connsiteX0" fmla="*/ 2717951 w 3012666"/>
                <a:gd name="connsiteY0" fmla="*/ 433086 h 4652052"/>
                <a:gd name="connsiteX1" fmla="*/ 2917005 w 3012666"/>
                <a:gd name="connsiteY1" fmla="*/ 193 h 4652052"/>
                <a:gd name="connsiteX2" fmla="*/ 2907729 w 3012666"/>
                <a:gd name="connsiteY2" fmla="*/ 193 h 4652052"/>
                <a:gd name="connsiteX3" fmla="*/ 2722203 w 3012666"/>
                <a:gd name="connsiteY3" fmla="*/ 403711 h 4652052"/>
                <a:gd name="connsiteX4" fmla="*/ 2824049 w 3012666"/>
                <a:gd name="connsiteY4" fmla="*/ 193 h 4652052"/>
                <a:gd name="connsiteX5" fmla="*/ 2815352 w 3012666"/>
                <a:gd name="connsiteY5" fmla="*/ 193 h 4652052"/>
                <a:gd name="connsiteX6" fmla="*/ 2713506 w 3012666"/>
                <a:gd name="connsiteY6" fmla="*/ 404098 h 4652052"/>
                <a:gd name="connsiteX7" fmla="*/ 2713506 w 3012666"/>
                <a:gd name="connsiteY7" fmla="*/ 404098 h 4652052"/>
                <a:gd name="connsiteX8" fmla="*/ 2611660 w 3012666"/>
                <a:gd name="connsiteY8" fmla="*/ 193 h 4652052"/>
                <a:gd name="connsiteX9" fmla="*/ 2602964 w 3012666"/>
                <a:gd name="connsiteY9" fmla="*/ 193 h 4652052"/>
                <a:gd name="connsiteX10" fmla="*/ 2704423 w 3012666"/>
                <a:gd name="connsiteY10" fmla="*/ 403711 h 4652052"/>
                <a:gd name="connsiteX11" fmla="*/ 2518898 w 3012666"/>
                <a:gd name="connsiteY11" fmla="*/ 193 h 4652052"/>
                <a:gd name="connsiteX12" fmla="*/ 2509621 w 3012666"/>
                <a:gd name="connsiteY12" fmla="*/ 193 h 4652052"/>
                <a:gd name="connsiteX13" fmla="*/ 2708675 w 3012666"/>
                <a:gd name="connsiteY13" fmla="*/ 433086 h 4652052"/>
                <a:gd name="connsiteX14" fmla="*/ 2408935 w 3012666"/>
                <a:gd name="connsiteY14" fmla="*/ 1084938 h 4652052"/>
                <a:gd name="connsiteX15" fmla="*/ 2114800 w 3012666"/>
                <a:gd name="connsiteY15" fmla="*/ 1084938 h 4652052"/>
                <a:gd name="connsiteX16" fmla="*/ 2364100 w 3012666"/>
                <a:gd name="connsiteY16" fmla="*/ 193 h 4652052"/>
                <a:gd name="connsiteX17" fmla="*/ 2355403 w 3012666"/>
                <a:gd name="connsiteY17" fmla="*/ 193 h 4652052"/>
                <a:gd name="connsiteX18" fmla="*/ 2113833 w 3012666"/>
                <a:gd name="connsiteY18" fmla="*/ 1051311 h 4652052"/>
                <a:gd name="connsiteX19" fmla="*/ 2113833 w 3012666"/>
                <a:gd name="connsiteY19" fmla="*/ 759109 h 4652052"/>
                <a:gd name="connsiteX20" fmla="*/ 2288343 w 3012666"/>
                <a:gd name="connsiteY20" fmla="*/ 387 h 4652052"/>
                <a:gd name="connsiteX21" fmla="*/ 2279647 w 3012666"/>
                <a:gd name="connsiteY21" fmla="*/ 387 h 4652052"/>
                <a:gd name="connsiteX22" fmla="*/ 2113833 w 3012666"/>
                <a:gd name="connsiteY22" fmla="*/ 721617 h 4652052"/>
                <a:gd name="connsiteX23" fmla="*/ 2113833 w 3012666"/>
                <a:gd name="connsiteY23" fmla="*/ 434439 h 4652052"/>
                <a:gd name="connsiteX24" fmla="*/ 2213747 w 3012666"/>
                <a:gd name="connsiteY24" fmla="*/ 193 h 4652052"/>
                <a:gd name="connsiteX25" fmla="*/ 2205050 w 3012666"/>
                <a:gd name="connsiteY25" fmla="*/ 193 h 4652052"/>
                <a:gd name="connsiteX26" fmla="*/ 2113833 w 3012666"/>
                <a:gd name="connsiteY26" fmla="*/ 396947 h 4652052"/>
                <a:gd name="connsiteX27" fmla="*/ 2113833 w 3012666"/>
                <a:gd name="connsiteY27" fmla="*/ 106677 h 4652052"/>
                <a:gd name="connsiteX28" fmla="*/ 2138377 w 3012666"/>
                <a:gd name="connsiteY28" fmla="*/ 387 h 4652052"/>
                <a:gd name="connsiteX29" fmla="*/ 2129680 w 3012666"/>
                <a:gd name="connsiteY29" fmla="*/ 387 h 4652052"/>
                <a:gd name="connsiteX30" fmla="*/ 2113833 w 3012666"/>
                <a:gd name="connsiteY30" fmla="*/ 69186 h 4652052"/>
                <a:gd name="connsiteX31" fmla="*/ 2113833 w 3012666"/>
                <a:gd name="connsiteY31" fmla="*/ 193 h 4652052"/>
                <a:gd name="connsiteX32" fmla="*/ 2105523 w 3012666"/>
                <a:gd name="connsiteY32" fmla="*/ 193 h 4652052"/>
                <a:gd name="connsiteX33" fmla="*/ 2105523 w 3012666"/>
                <a:gd name="connsiteY33" fmla="*/ 68992 h 4652052"/>
                <a:gd name="connsiteX34" fmla="*/ 2089676 w 3012666"/>
                <a:gd name="connsiteY34" fmla="*/ 193 h 4652052"/>
                <a:gd name="connsiteX35" fmla="*/ 2080980 w 3012666"/>
                <a:gd name="connsiteY35" fmla="*/ 193 h 4652052"/>
                <a:gd name="connsiteX36" fmla="*/ 2105523 w 3012666"/>
                <a:gd name="connsiteY36" fmla="*/ 106484 h 4652052"/>
                <a:gd name="connsiteX37" fmla="*/ 2105523 w 3012666"/>
                <a:gd name="connsiteY37" fmla="*/ 396754 h 4652052"/>
                <a:gd name="connsiteX38" fmla="*/ 2014306 w 3012666"/>
                <a:gd name="connsiteY38" fmla="*/ 0 h 4652052"/>
                <a:gd name="connsiteX39" fmla="*/ 2005610 w 3012666"/>
                <a:gd name="connsiteY39" fmla="*/ 0 h 4652052"/>
                <a:gd name="connsiteX40" fmla="*/ 2105523 w 3012666"/>
                <a:gd name="connsiteY40" fmla="*/ 434246 h 4652052"/>
                <a:gd name="connsiteX41" fmla="*/ 2105523 w 3012666"/>
                <a:gd name="connsiteY41" fmla="*/ 727994 h 4652052"/>
                <a:gd name="connsiteX42" fmla="*/ 1938164 w 3012666"/>
                <a:gd name="connsiteY42" fmla="*/ 0 h 4652052"/>
                <a:gd name="connsiteX43" fmla="*/ 1929467 w 3012666"/>
                <a:gd name="connsiteY43" fmla="*/ 0 h 4652052"/>
                <a:gd name="connsiteX44" fmla="*/ 2104943 w 3012666"/>
                <a:gd name="connsiteY44" fmla="*/ 763553 h 4652052"/>
                <a:gd name="connsiteX45" fmla="*/ 2105330 w 3012666"/>
                <a:gd name="connsiteY45" fmla="*/ 763360 h 4652052"/>
                <a:gd name="connsiteX46" fmla="*/ 2105330 w 3012666"/>
                <a:gd name="connsiteY46" fmla="*/ 1052278 h 4652052"/>
                <a:gd name="connsiteX47" fmla="*/ 1863567 w 3012666"/>
                <a:gd name="connsiteY47" fmla="*/ 193 h 4652052"/>
                <a:gd name="connsiteX48" fmla="*/ 1854870 w 3012666"/>
                <a:gd name="connsiteY48" fmla="*/ 193 h 4652052"/>
                <a:gd name="connsiteX49" fmla="*/ 2104170 w 3012666"/>
                <a:gd name="connsiteY49" fmla="*/ 1084938 h 4652052"/>
                <a:gd name="connsiteX50" fmla="*/ 1810615 w 3012666"/>
                <a:gd name="connsiteY50" fmla="*/ 1084938 h 4652052"/>
                <a:gd name="connsiteX51" fmla="*/ 1510875 w 3012666"/>
                <a:gd name="connsiteY51" fmla="*/ 433086 h 4652052"/>
                <a:gd name="connsiteX52" fmla="*/ 1709928 w 3012666"/>
                <a:gd name="connsiteY52" fmla="*/ 193 h 4652052"/>
                <a:gd name="connsiteX53" fmla="*/ 1700459 w 3012666"/>
                <a:gd name="connsiteY53" fmla="*/ 193 h 4652052"/>
                <a:gd name="connsiteX54" fmla="*/ 1514933 w 3012666"/>
                <a:gd name="connsiteY54" fmla="*/ 403711 h 4652052"/>
                <a:gd name="connsiteX55" fmla="*/ 1616779 w 3012666"/>
                <a:gd name="connsiteY55" fmla="*/ 193 h 4652052"/>
                <a:gd name="connsiteX56" fmla="*/ 1608082 w 3012666"/>
                <a:gd name="connsiteY56" fmla="*/ 193 h 4652052"/>
                <a:gd name="connsiteX57" fmla="*/ 1506237 w 3012666"/>
                <a:gd name="connsiteY57" fmla="*/ 404098 h 4652052"/>
                <a:gd name="connsiteX58" fmla="*/ 1506237 w 3012666"/>
                <a:gd name="connsiteY58" fmla="*/ 404098 h 4652052"/>
                <a:gd name="connsiteX59" fmla="*/ 1404391 w 3012666"/>
                <a:gd name="connsiteY59" fmla="*/ 193 h 4652052"/>
                <a:gd name="connsiteX60" fmla="*/ 1395694 w 3012666"/>
                <a:gd name="connsiteY60" fmla="*/ 193 h 4652052"/>
                <a:gd name="connsiteX61" fmla="*/ 1497347 w 3012666"/>
                <a:gd name="connsiteY61" fmla="*/ 403711 h 4652052"/>
                <a:gd name="connsiteX62" fmla="*/ 1311821 w 3012666"/>
                <a:gd name="connsiteY62" fmla="*/ 193 h 4652052"/>
                <a:gd name="connsiteX63" fmla="*/ 1302545 w 3012666"/>
                <a:gd name="connsiteY63" fmla="*/ 193 h 4652052"/>
                <a:gd name="connsiteX64" fmla="*/ 1501598 w 3012666"/>
                <a:gd name="connsiteY64" fmla="*/ 433086 h 4652052"/>
                <a:gd name="connsiteX65" fmla="*/ 1201859 w 3012666"/>
                <a:gd name="connsiteY65" fmla="*/ 1084938 h 4652052"/>
                <a:gd name="connsiteX66" fmla="*/ 907723 w 3012666"/>
                <a:gd name="connsiteY66" fmla="*/ 1084938 h 4652052"/>
                <a:gd name="connsiteX67" fmla="*/ 1157023 w 3012666"/>
                <a:gd name="connsiteY67" fmla="*/ 193 h 4652052"/>
                <a:gd name="connsiteX68" fmla="*/ 1148327 w 3012666"/>
                <a:gd name="connsiteY68" fmla="*/ 193 h 4652052"/>
                <a:gd name="connsiteX69" fmla="*/ 906757 w 3012666"/>
                <a:gd name="connsiteY69" fmla="*/ 1051311 h 4652052"/>
                <a:gd name="connsiteX70" fmla="*/ 906757 w 3012666"/>
                <a:gd name="connsiteY70" fmla="*/ 759109 h 4652052"/>
                <a:gd name="connsiteX71" fmla="*/ 1081267 w 3012666"/>
                <a:gd name="connsiteY71" fmla="*/ 387 h 4652052"/>
                <a:gd name="connsiteX72" fmla="*/ 1072570 w 3012666"/>
                <a:gd name="connsiteY72" fmla="*/ 387 h 4652052"/>
                <a:gd name="connsiteX73" fmla="*/ 906757 w 3012666"/>
                <a:gd name="connsiteY73" fmla="*/ 721617 h 4652052"/>
                <a:gd name="connsiteX74" fmla="*/ 906757 w 3012666"/>
                <a:gd name="connsiteY74" fmla="*/ 434439 h 4652052"/>
                <a:gd name="connsiteX75" fmla="*/ 1006670 w 3012666"/>
                <a:gd name="connsiteY75" fmla="*/ 193 h 4652052"/>
                <a:gd name="connsiteX76" fmla="*/ 997974 w 3012666"/>
                <a:gd name="connsiteY76" fmla="*/ 193 h 4652052"/>
                <a:gd name="connsiteX77" fmla="*/ 906757 w 3012666"/>
                <a:gd name="connsiteY77" fmla="*/ 396947 h 4652052"/>
                <a:gd name="connsiteX78" fmla="*/ 906757 w 3012666"/>
                <a:gd name="connsiteY78" fmla="*/ 106677 h 4652052"/>
                <a:gd name="connsiteX79" fmla="*/ 931300 w 3012666"/>
                <a:gd name="connsiteY79" fmla="*/ 387 h 4652052"/>
                <a:gd name="connsiteX80" fmla="*/ 922604 w 3012666"/>
                <a:gd name="connsiteY80" fmla="*/ 387 h 4652052"/>
                <a:gd name="connsiteX81" fmla="*/ 906757 w 3012666"/>
                <a:gd name="connsiteY81" fmla="*/ 69186 h 4652052"/>
                <a:gd name="connsiteX82" fmla="*/ 906757 w 3012666"/>
                <a:gd name="connsiteY82" fmla="*/ 193 h 4652052"/>
                <a:gd name="connsiteX83" fmla="*/ 898447 w 3012666"/>
                <a:gd name="connsiteY83" fmla="*/ 193 h 4652052"/>
                <a:gd name="connsiteX84" fmla="*/ 898447 w 3012666"/>
                <a:gd name="connsiteY84" fmla="*/ 68992 h 4652052"/>
                <a:gd name="connsiteX85" fmla="*/ 882600 w 3012666"/>
                <a:gd name="connsiteY85" fmla="*/ 193 h 4652052"/>
                <a:gd name="connsiteX86" fmla="*/ 873903 w 3012666"/>
                <a:gd name="connsiteY86" fmla="*/ 193 h 4652052"/>
                <a:gd name="connsiteX87" fmla="*/ 898447 w 3012666"/>
                <a:gd name="connsiteY87" fmla="*/ 106484 h 4652052"/>
                <a:gd name="connsiteX88" fmla="*/ 898447 w 3012666"/>
                <a:gd name="connsiteY88" fmla="*/ 396754 h 4652052"/>
                <a:gd name="connsiteX89" fmla="*/ 807230 w 3012666"/>
                <a:gd name="connsiteY89" fmla="*/ 193 h 4652052"/>
                <a:gd name="connsiteX90" fmla="*/ 798533 w 3012666"/>
                <a:gd name="connsiteY90" fmla="*/ 193 h 4652052"/>
                <a:gd name="connsiteX91" fmla="*/ 898447 w 3012666"/>
                <a:gd name="connsiteY91" fmla="*/ 434439 h 4652052"/>
                <a:gd name="connsiteX92" fmla="*/ 898447 w 3012666"/>
                <a:gd name="connsiteY92" fmla="*/ 728188 h 4652052"/>
                <a:gd name="connsiteX93" fmla="*/ 731087 w 3012666"/>
                <a:gd name="connsiteY93" fmla="*/ 193 h 4652052"/>
                <a:gd name="connsiteX94" fmla="*/ 722391 w 3012666"/>
                <a:gd name="connsiteY94" fmla="*/ 193 h 4652052"/>
                <a:gd name="connsiteX95" fmla="*/ 897867 w 3012666"/>
                <a:gd name="connsiteY95" fmla="*/ 763747 h 4652052"/>
                <a:gd name="connsiteX96" fmla="*/ 898253 w 3012666"/>
                <a:gd name="connsiteY96" fmla="*/ 763553 h 4652052"/>
                <a:gd name="connsiteX97" fmla="*/ 898253 w 3012666"/>
                <a:gd name="connsiteY97" fmla="*/ 1052471 h 4652052"/>
                <a:gd name="connsiteX98" fmla="*/ 656490 w 3012666"/>
                <a:gd name="connsiteY98" fmla="*/ 193 h 4652052"/>
                <a:gd name="connsiteX99" fmla="*/ 647794 w 3012666"/>
                <a:gd name="connsiteY99" fmla="*/ 193 h 4652052"/>
                <a:gd name="connsiteX100" fmla="*/ 897094 w 3012666"/>
                <a:gd name="connsiteY100" fmla="*/ 1084938 h 4652052"/>
                <a:gd name="connsiteX101" fmla="*/ 603345 w 3012666"/>
                <a:gd name="connsiteY101" fmla="*/ 1084938 h 4652052"/>
                <a:gd name="connsiteX102" fmla="*/ 303605 w 3012666"/>
                <a:gd name="connsiteY102" fmla="*/ 433086 h 4652052"/>
                <a:gd name="connsiteX103" fmla="*/ 502659 w 3012666"/>
                <a:gd name="connsiteY103" fmla="*/ 193 h 4652052"/>
                <a:gd name="connsiteX104" fmla="*/ 493382 w 3012666"/>
                <a:gd name="connsiteY104" fmla="*/ 193 h 4652052"/>
                <a:gd name="connsiteX105" fmla="*/ 307857 w 3012666"/>
                <a:gd name="connsiteY105" fmla="*/ 403711 h 4652052"/>
                <a:gd name="connsiteX106" fmla="*/ 409703 w 3012666"/>
                <a:gd name="connsiteY106" fmla="*/ 193 h 4652052"/>
                <a:gd name="connsiteX107" fmla="*/ 401006 w 3012666"/>
                <a:gd name="connsiteY107" fmla="*/ 193 h 4652052"/>
                <a:gd name="connsiteX108" fmla="*/ 299160 w 3012666"/>
                <a:gd name="connsiteY108" fmla="*/ 404098 h 4652052"/>
                <a:gd name="connsiteX109" fmla="*/ 299160 w 3012666"/>
                <a:gd name="connsiteY109" fmla="*/ 404098 h 4652052"/>
                <a:gd name="connsiteX110" fmla="*/ 197121 w 3012666"/>
                <a:gd name="connsiteY110" fmla="*/ 193 h 4652052"/>
                <a:gd name="connsiteX111" fmla="*/ 188425 w 3012666"/>
                <a:gd name="connsiteY111" fmla="*/ 193 h 4652052"/>
                <a:gd name="connsiteX112" fmla="*/ 290270 w 3012666"/>
                <a:gd name="connsiteY112" fmla="*/ 403711 h 4652052"/>
                <a:gd name="connsiteX113" fmla="*/ 104745 w 3012666"/>
                <a:gd name="connsiteY113" fmla="*/ 193 h 4652052"/>
                <a:gd name="connsiteX114" fmla="*/ 95275 w 3012666"/>
                <a:gd name="connsiteY114" fmla="*/ 193 h 4652052"/>
                <a:gd name="connsiteX115" fmla="*/ 294329 w 3012666"/>
                <a:gd name="connsiteY115" fmla="*/ 433086 h 4652052"/>
                <a:gd name="connsiteX116" fmla="*/ 0 w 3012666"/>
                <a:gd name="connsiteY116" fmla="*/ 1073342 h 4652052"/>
                <a:gd name="connsiteX117" fmla="*/ 0 w 3012666"/>
                <a:gd name="connsiteY117" fmla="*/ 1089576 h 4652052"/>
                <a:gd name="connsiteX118" fmla="*/ 0 w 3012666"/>
                <a:gd name="connsiteY118" fmla="*/ 1105809 h 4652052"/>
                <a:gd name="connsiteX119" fmla="*/ 294329 w 3012666"/>
                <a:gd name="connsiteY119" fmla="*/ 1746066 h 4652052"/>
                <a:gd name="connsiteX120" fmla="*/ 0 w 3012666"/>
                <a:gd name="connsiteY120" fmla="*/ 2386129 h 4652052"/>
                <a:gd name="connsiteX121" fmla="*/ 0 w 3012666"/>
                <a:gd name="connsiteY121" fmla="*/ 2402362 h 4652052"/>
                <a:gd name="connsiteX122" fmla="*/ 0 w 3012666"/>
                <a:gd name="connsiteY122" fmla="*/ 2418596 h 4652052"/>
                <a:gd name="connsiteX123" fmla="*/ 294329 w 3012666"/>
                <a:gd name="connsiteY123" fmla="*/ 3058852 h 4652052"/>
                <a:gd name="connsiteX124" fmla="*/ 0 w 3012666"/>
                <a:gd name="connsiteY124" fmla="*/ 3698915 h 4652052"/>
                <a:gd name="connsiteX125" fmla="*/ 0 w 3012666"/>
                <a:gd name="connsiteY125" fmla="*/ 3715149 h 4652052"/>
                <a:gd name="connsiteX126" fmla="*/ 0 w 3012666"/>
                <a:gd name="connsiteY126" fmla="*/ 3731382 h 4652052"/>
                <a:gd name="connsiteX127" fmla="*/ 294329 w 3012666"/>
                <a:gd name="connsiteY127" fmla="*/ 4371639 h 4652052"/>
                <a:gd name="connsiteX128" fmla="*/ 165427 w 3012666"/>
                <a:gd name="connsiteY128" fmla="*/ 4652052 h 4652052"/>
                <a:gd name="connsiteX129" fmla="*/ 174703 w 3012666"/>
                <a:gd name="connsiteY129" fmla="*/ 4652052 h 4652052"/>
                <a:gd name="connsiteX130" fmla="*/ 283700 w 3012666"/>
                <a:gd name="connsiteY130" fmla="*/ 4414928 h 4652052"/>
                <a:gd name="connsiteX131" fmla="*/ 223984 w 3012666"/>
                <a:gd name="connsiteY131" fmla="*/ 4652052 h 4652052"/>
                <a:gd name="connsiteX132" fmla="*/ 232680 w 3012666"/>
                <a:gd name="connsiteY132" fmla="*/ 4652052 h 4652052"/>
                <a:gd name="connsiteX133" fmla="*/ 298967 w 3012666"/>
                <a:gd name="connsiteY133" fmla="*/ 4389031 h 4652052"/>
                <a:gd name="connsiteX134" fmla="*/ 298967 w 3012666"/>
                <a:gd name="connsiteY134" fmla="*/ 4400433 h 4652052"/>
                <a:gd name="connsiteX135" fmla="*/ 362355 w 3012666"/>
                <a:gd name="connsiteY135" fmla="*/ 4651859 h 4652052"/>
                <a:gd name="connsiteX136" fmla="*/ 371051 w 3012666"/>
                <a:gd name="connsiteY136" fmla="*/ 4651859 h 4652052"/>
                <a:gd name="connsiteX137" fmla="*/ 307663 w 3012666"/>
                <a:gd name="connsiteY137" fmla="*/ 4400820 h 4652052"/>
                <a:gd name="connsiteX138" fmla="*/ 423037 w 3012666"/>
                <a:gd name="connsiteY138" fmla="*/ 4651859 h 4652052"/>
                <a:gd name="connsiteX139" fmla="*/ 432314 w 3012666"/>
                <a:gd name="connsiteY139" fmla="*/ 4651859 h 4652052"/>
                <a:gd name="connsiteX140" fmla="*/ 303412 w 3012666"/>
                <a:gd name="connsiteY140" fmla="*/ 4371445 h 4652052"/>
                <a:gd name="connsiteX141" fmla="*/ 599287 w 3012666"/>
                <a:gd name="connsiteY141" fmla="*/ 3728097 h 4652052"/>
                <a:gd name="connsiteX142" fmla="*/ 811675 w 3012666"/>
                <a:gd name="connsiteY142" fmla="*/ 4651859 h 4652052"/>
                <a:gd name="connsiteX143" fmla="*/ 820371 w 3012666"/>
                <a:gd name="connsiteY143" fmla="*/ 4651859 h 4652052"/>
                <a:gd name="connsiteX144" fmla="*/ 606051 w 3012666"/>
                <a:gd name="connsiteY144" fmla="*/ 3719593 h 4652052"/>
                <a:gd name="connsiteX145" fmla="*/ 671951 w 3012666"/>
                <a:gd name="connsiteY145" fmla="*/ 3719593 h 4652052"/>
                <a:gd name="connsiteX146" fmla="*/ 886272 w 3012666"/>
                <a:gd name="connsiteY146" fmla="*/ 4651859 h 4652052"/>
                <a:gd name="connsiteX147" fmla="*/ 894968 w 3012666"/>
                <a:gd name="connsiteY147" fmla="*/ 4651859 h 4652052"/>
                <a:gd name="connsiteX148" fmla="*/ 680647 w 3012666"/>
                <a:gd name="connsiteY148" fmla="*/ 3719593 h 4652052"/>
                <a:gd name="connsiteX149" fmla="*/ 748094 w 3012666"/>
                <a:gd name="connsiteY149" fmla="*/ 3719593 h 4652052"/>
                <a:gd name="connsiteX150" fmla="*/ 898253 w 3012666"/>
                <a:gd name="connsiteY150" fmla="*/ 4372798 h 4652052"/>
                <a:gd name="connsiteX151" fmla="*/ 898253 w 3012666"/>
                <a:gd name="connsiteY151" fmla="*/ 4651859 h 4652052"/>
                <a:gd name="connsiteX152" fmla="*/ 906564 w 3012666"/>
                <a:gd name="connsiteY152" fmla="*/ 4651859 h 4652052"/>
                <a:gd name="connsiteX153" fmla="*/ 906564 w 3012666"/>
                <a:gd name="connsiteY153" fmla="*/ 4372798 h 4652052"/>
                <a:gd name="connsiteX154" fmla="*/ 1056723 w 3012666"/>
                <a:gd name="connsiteY154" fmla="*/ 3719593 h 4652052"/>
                <a:gd name="connsiteX155" fmla="*/ 1122624 w 3012666"/>
                <a:gd name="connsiteY155" fmla="*/ 3719593 h 4652052"/>
                <a:gd name="connsiteX156" fmla="*/ 908303 w 3012666"/>
                <a:gd name="connsiteY156" fmla="*/ 4651859 h 4652052"/>
                <a:gd name="connsiteX157" fmla="*/ 916999 w 3012666"/>
                <a:gd name="connsiteY157" fmla="*/ 4651859 h 4652052"/>
                <a:gd name="connsiteX158" fmla="*/ 1131320 w 3012666"/>
                <a:gd name="connsiteY158" fmla="*/ 3719593 h 4652052"/>
                <a:gd name="connsiteX159" fmla="*/ 1198573 w 3012666"/>
                <a:gd name="connsiteY159" fmla="*/ 3719593 h 4652052"/>
                <a:gd name="connsiteX160" fmla="*/ 984252 w 3012666"/>
                <a:gd name="connsiteY160" fmla="*/ 4651859 h 4652052"/>
                <a:gd name="connsiteX161" fmla="*/ 992949 w 3012666"/>
                <a:gd name="connsiteY161" fmla="*/ 4651859 h 4652052"/>
                <a:gd name="connsiteX162" fmla="*/ 1205530 w 3012666"/>
                <a:gd name="connsiteY162" fmla="*/ 3727710 h 4652052"/>
                <a:gd name="connsiteX163" fmla="*/ 1501405 w 3012666"/>
                <a:gd name="connsiteY163" fmla="*/ 4371445 h 4652052"/>
                <a:gd name="connsiteX164" fmla="*/ 1372503 w 3012666"/>
                <a:gd name="connsiteY164" fmla="*/ 4651859 h 4652052"/>
                <a:gd name="connsiteX165" fmla="*/ 1381780 w 3012666"/>
                <a:gd name="connsiteY165" fmla="*/ 4651859 h 4652052"/>
                <a:gd name="connsiteX166" fmla="*/ 1490776 w 3012666"/>
                <a:gd name="connsiteY166" fmla="*/ 4414734 h 4652052"/>
                <a:gd name="connsiteX167" fmla="*/ 1431060 w 3012666"/>
                <a:gd name="connsiteY167" fmla="*/ 4651859 h 4652052"/>
                <a:gd name="connsiteX168" fmla="*/ 1439757 w 3012666"/>
                <a:gd name="connsiteY168" fmla="*/ 4651859 h 4652052"/>
                <a:gd name="connsiteX169" fmla="*/ 1506043 w 3012666"/>
                <a:gd name="connsiteY169" fmla="*/ 4388838 h 4652052"/>
                <a:gd name="connsiteX170" fmla="*/ 1506043 w 3012666"/>
                <a:gd name="connsiteY170" fmla="*/ 4400240 h 4652052"/>
                <a:gd name="connsiteX171" fmla="*/ 1569431 w 3012666"/>
                <a:gd name="connsiteY171" fmla="*/ 4651666 h 4652052"/>
                <a:gd name="connsiteX172" fmla="*/ 1578128 w 3012666"/>
                <a:gd name="connsiteY172" fmla="*/ 4651666 h 4652052"/>
                <a:gd name="connsiteX173" fmla="*/ 1514740 w 3012666"/>
                <a:gd name="connsiteY173" fmla="*/ 4400627 h 4652052"/>
                <a:gd name="connsiteX174" fmla="*/ 1630114 w 3012666"/>
                <a:gd name="connsiteY174" fmla="*/ 4651666 h 4652052"/>
                <a:gd name="connsiteX175" fmla="*/ 1639583 w 3012666"/>
                <a:gd name="connsiteY175" fmla="*/ 4651666 h 4652052"/>
                <a:gd name="connsiteX176" fmla="*/ 1510681 w 3012666"/>
                <a:gd name="connsiteY176" fmla="*/ 4371252 h 4652052"/>
                <a:gd name="connsiteX177" fmla="*/ 1806556 w 3012666"/>
                <a:gd name="connsiteY177" fmla="*/ 3727903 h 4652052"/>
                <a:gd name="connsiteX178" fmla="*/ 2018945 w 3012666"/>
                <a:gd name="connsiteY178" fmla="*/ 4651666 h 4652052"/>
                <a:gd name="connsiteX179" fmla="*/ 2027641 w 3012666"/>
                <a:gd name="connsiteY179" fmla="*/ 4651666 h 4652052"/>
                <a:gd name="connsiteX180" fmla="*/ 1813320 w 3012666"/>
                <a:gd name="connsiteY180" fmla="*/ 3719400 h 4652052"/>
                <a:gd name="connsiteX181" fmla="*/ 1879221 w 3012666"/>
                <a:gd name="connsiteY181" fmla="*/ 3719400 h 4652052"/>
                <a:gd name="connsiteX182" fmla="*/ 2093541 w 3012666"/>
                <a:gd name="connsiteY182" fmla="*/ 4651666 h 4652052"/>
                <a:gd name="connsiteX183" fmla="*/ 2102238 w 3012666"/>
                <a:gd name="connsiteY183" fmla="*/ 4651666 h 4652052"/>
                <a:gd name="connsiteX184" fmla="*/ 1887917 w 3012666"/>
                <a:gd name="connsiteY184" fmla="*/ 3719400 h 4652052"/>
                <a:gd name="connsiteX185" fmla="*/ 1955363 w 3012666"/>
                <a:gd name="connsiteY185" fmla="*/ 3719400 h 4652052"/>
                <a:gd name="connsiteX186" fmla="*/ 2105523 w 3012666"/>
                <a:gd name="connsiteY186" fmla="*/ 4372605 h 4652052"/>
                <a:gd name="connsiteX187" fmla="*/ 2105523 w 3012666"/>
                <a:gd name="connsiteY187" fmla="*/ 4651666 h 4652052"/>
                <a:gd name="connsiteX188" fmla="*/ 2113833 w 3012666"/>
                <a:gd name="connsiteY188" fmla="*/ 4651666 h 4652052"/>
                <a:gd name="connsiteX189" fmla="*/ 2113833 w 3012666"/>
                <a:gd name="connsiteY189" fmla="*/ 4372605 h 4652052"/>
                <a:gd name="connsiteX190" fmla="*/ 2263993 w 3012666"/>
                <a:gd name="connsiteY190" fmla="*/ 3719400 h 4652052"/>
                <a:gd name="connsiteX191" fmla="*/ 2329893 w 3012666"/>
                <a:gd name="connsiteY191" fmla="*/ 3719400 h 4652052"/>
                <a:gd name="connsiteX192" fmla="*/ 2115573 w 3012666"/>
                <a:gd name="connsiteY192" fmla="*/ 4651666 h 4652052"/>
                <a:gd name="connsiteX193" fmla="*/ 2124269 w 3012666"/>
                <a:gd name="connsiteY193" fmla="*/ 4651666 h 4652052"/>
                <a:gd name="connsiteX194" fmla="*/ 2338590 w 3012666"/>
                <a:gd name="connsiteY194" fmla="*/ 3719400 h 4652052"/>
                <a:gd name="connsiteX195" fmla="*/ 2405843 w 3012666"/>
                <a:gd name="connsiteY195" fmla="*/ 3719400 h 4652052"/>
                <a:gd name="connsiteX196" fmla="*/ 2191522 w 3012666"/>
                <a:gd name="connsiteY196" fmla="*/ 4651666 h 4652052"/>
                <a:gd name="connsiteX197" fmla="*/ 2200219 w 3012666"/>
                <a:gd name="connsiteY197" fmla="*/ 4651666 h 4652052"/>
                <a:gd name="connsiteX198" fmla="*/ 2412607 w 3012666"/>
                <a:gd name="connsiteY198" fmla="*/ 3727710 h 4652052"/>
                <a:gd name="connsiteX199" fmla="*/ 2708482 w 3012666"/>
                <a:gd name="connsiteY199" fmla="*/ 4371445 h 4652052"/>
                <a:gd name="connsiteX200" fmla="*/ 2579580 w 3012666"/>
                <a:gd name="connsiteY200" fmla="*/ 4651859 h 4652052"/>
                <a:gd name="connsiteX201" fmla="*/ 2589050 w 3012666"/>
                <a:gd name="connsiteY201" fmla="*/ 4651859 h 4652052"/>
                <a:gd name="connsiteX202" fmla="*/ 2698046 w 3012666"/>
                <a:gd name="connsiteY202" fmla="*/ 4414734 h 4652052"/>
                <a:gd name="connsiteX203" fmla="*/ 2638330 w 3012666"/>
                <a:gd name="connsiteY203" fmla="*/ 4651859 h 4652052"/>
                <a:gd name="connsiteX204" fmla="*/ 2647026 w 3012666"/>
                <a:gd name="connsiteY204" fmla="*/ 4651859 h 4652052"/>
                <a:gd name="connsiteX205" fmla="*/ 2713313 w 3012666"/>
                <a:gd name="connsiteY205" fmla="*/ 4388838 h 4652052"/>
                <a:gd name="connsiteX206" fmla="*/ 2713313 w 3012666"/>
                <a:gd name="connsiteY206" fmla="*/ 4400240 h 4652052"/>
                <a:gd name="connsiteX207" fmla="*/ 2776701 w 3012666"/>
                <a:gd name="connsiteY207" fmla="*/ 4651666 h 4652052"/>
                <a:gd name="connsiteX208" fmla="*/ 2785398 w 3012666"/>
                <a:gd name="connsiteY208" fmla="*/ 4651666 h 4652052"/>
                <a:gd name="connsiteX209" fmla="*/ 2722010 w 3012666"/>
                <a:gd name="connsiteY209" fmla="*/ 4400627 h 4652052"/>
                <a:gd name="connsiteX210" fmla="*/ 2837384 w 3012666"/>
                <a:gd name="connsiteY210" fmla="*/ 4651666 h 4652052"/>
                <a:gd name="connsiteX211" fmla="*/ 2846660 w 3012666"/>
                <a:gd name="connsiteY211" fmla="*/ 4651666 h 4652052"/>
                <a:gd name="connsiteX212" fmla="*/ 2717758 w 3012666"/>
                <a:gd name="connsiteY212" fmla="*/ 4371252 h 4652052"/>
                <a:gd name="connsiteX213" fmla="*/ 3012667 w 3012666"/>
                <a:gd name="connsiteY213" fmla="*/ 3729643 h 4652052"/>
                <a:gd name="connsiteX214" fmla="*/ 3012667 w 3012666"/>
                <a:gd name="connsiteY214" fmla="*/ 3714762 h 4652052"/>
                <a:gd name="connsiteX215" fmla="*/ 3012667 w 3012666"/>
                <a:gd name="connsiteY215" fmla="*/ 3699881 h 4652052"/>
                <a:gd name="connsiteX216" fmla="*/ 2717758 w 3012666"/>
                <a:gd name="connsiteY216" fmla="*/ 3058272 h 4652052"/>
                <a:gd name="connsiteX217" fmla="*/ 3012667 w 3012666"/>
                <a:gd name="connsiteY217" fmla="*/ 2416663 h 4652052"/>
                <a:gd name="connsiteX218" fmla="*/ 3012667 w 3012666"/>
                <a:gd name="connsiteY218" fmla="*/ 2401782 h 4652052"/>
                <a:gd name="connsiteX219" fmla="*/ 3012667 w 3012666"/>
                <a:gd name="connsiteY219" fmla="*/ 2386902 h 4652052"/>
                <a:gd name="connsiteX220" fmla="*/ 2717758 w 3012666"/>
                <a:gd name="connsiteY220" fmla="*/ 1745293 h 4652052"/>
                <a:gd name="connsiteX221" fmla="*/ 3012667 w 3012666"/>
                <a:gd name="connsiteY221" fmla="*/ 1103684 h 4652052"/>
                <a:gd name="connsiteX222" fmla="*/ 3012667 w 3012666"/>
                <a:gd name="connsiteY222" fmla="*/ 1088803 h 4652052"/>
                <a:gd name="connsiteX223" fmla="*/ 3012667 w 3012666"/>
                <a:gd name="connsiteY223" fmla="*/ 1073922 h 4652052"/>
                <a:gd name="connsiteX224" fmla="*/ 2717951 w 3012666"/>
                <a:gd name="connsiteY224" fmla="*/ 433086 h 4652052"/>
                <a:gd name="connsiteX225" fmla="*/ 897287 w 3012666"/>
                <a:gd name="connsiteY225" fmla="*/ 2397724 h 4652052"/>
                <a:gd name="connsiteX226" fmla="*/ 603345 w 3012666"/>
                <a:gd name="connsiteY226" fmla="*/ 2397724 h 4652052"/>
                <a:gd name="connsiteX227" fmla="*/ 303605 w 3012666"/>
                <a:gd name="connsiteY227" fmla="*/ 1745872 h 4652052"/>
                <a:gd name="connsiteX228" fmla="*/ 599480 w 3012666"/>
                <a:gd name="connsiteY228" fmla="*/ 1102524 h 4652052"/>
                <a:gd name="connsiteX229" fmla="*/ 897287 w 3012666"/>
                <a:gd name="connsiteY229" fmla="*/ 2397724 h 4652052"/>
                <a:gd name="connsiteX230" fmla="*/ 461688 w 3012666"/>
                <a:gd name="connsiteY230" fmla="*/ 2402362 h 4652052"/>
                <a:gd name="connsiteX231" fmla="*/ 461688 w 3012666"/>
                <a:gd name="connsiteY231" fmla="*/ 2402362 h 4652052"/>
                <a:gd name="connsiteX232" fmla="*/ 465747 w 3012666"/>
                <a:gd name="connsiteY232" fmla="*/ 2401203 h 4652052"/>
                <a:gd name="connsiteX233" fmla="*/ 307857 w 3012666"/>
                <a:gd name="connsiteY233" fmla="*/ 1775441 h 4652052"/>
                <a:gd name="connsiteX234" fmla="*/ 596195 w 3012666"/>
                <a:gd name="connsiteY234" fmla="*/ 2402556 h 4652052"/>
                <a:gd name="connsiteX235" fmla="*/ 307857 w 3012666"/>
                <a:gd name="connsiteY235" fmla="*/ 3029477 h 4652052"/>
                <a:gd name="connsiteX236" fmla="*/ 465747 w 3012666"/>
                <a:gd name="connsiteY236" fmla="*/ 2403715 h 4652052"/>
                <a:gd name="connsiteX237" fmla="*/ 461688 w 3012666"/>
                <a:gd name="connsiteY237" fmla="*/ 2402362 h 4652052"/>
                <a:gd name="connsiteX238" fmla="*/ 596195 w 3012666"/>
                <a:gd name="connsiteY238" fmla="*/ 1089576 h 4652052"/>
                <a:gd name="connsiteX239" fmla="*/ 307857 w 3012666"/>
                <a:gd name="connsiteY239" fmla="*/ 1716498 h 4652052"/>
                <a:gd name="connsiteX240" fmla="*/ 465747 w 3012666"/>
                <a:gd name="connsiteY240" fmla="*/ 1090735 h 4652052"/>
                <a:gd name="connsiteX241" fmla="*/ 461688 w 3012666"/>
                <a:gd name="connsiteY241" fmla="*/ 1089576 h 4652052"/>
                <a:gd name="connsiteX242" fmla="*/ 461688 w 3012666"/>
                <a:gd name="connsiteY242" fmla="*/ 1089576 h 4652052"/>
                <a:gd name="connsiteX243" fmla="*/ 465747 w 3012666"/>
                <a:gd name="connsiteY243" fmla="*/ 1088416 h 4652052"/>
                <a:gd name="connsiteX244" fmla="*/ 307857 w 3012666"/>
                <a:gd name="connsiteY244" fmla="*/ 462654 h 4652052"/>
                <a:gd name="connsiteX245" fmla="*/ 596195 w 3012666"/>
                <a:gd name="connsiteY245" fmla="*/ 1089576 h 4652052"/>
                <a:gd name="connsiteX246" fmla="*/ 298967 w 3012666"/>
                <a:gd name="connsiteY246" fmla="*/ 421491 h 4652052"/>
                <a:gd name="connsiteX247" fmla="*/ 299547 w 3012666"/>
                <a:gd name="connsiteY247" fmla="*/ 421684 h 4652052"/>
                <a:gd name="connsiteX248" fmla="*/ 298967 w 3012666"/>
                <a:gd name="connsiteY248" fmla="*/ 423037 h 4652052"/>
                <a:gd name="connsiteX249" fmla="*/ 298387 w 3012666"/>
                <a:gd name="connsiteY249" fmla="*/ 421684 h 4652052"/>
                <a:gd name="connsiteX250" fmla="*/ 298967 w 3012666"/>
                <a:gd name="connsiteY250" fmla="*/ 421491 h 4652052"/>
                <a:gd name="connsiteX251" fmla="*/ 299547 w 3012666"/>
                <a:gd name="connsiteY251" fmla="*/ 444488 h 4652052"/>
                <a:gd name="connsiteX252" fmla="*/ 298967 w 3012666"/>
                <a:gd name="connsiteY252" fmla="*/ 444681 h 4652052"/>
                <a:gd name="connsiteX253" fmla="*/ 298967 w 3012666"/>
                <a:gd name="connsiteY253" fmla="*/ 443135 h 4652052"/>
                <a:gd name="connsiteX254" fmla="*/ 299547 w 3012666"/>
                <a:gd name="connsiteY254" fmla="*/ 444488 h 4652052"/>
                <a:gd name="connsiteX255" fmla="*/ 290270 w 3012666"/>
                <a:gd name="connsiteY255" fmla="*/ 1716498 h 4652052"/>
                <a:gd name="connsiteX256" fmla="*/ 1933 w 3012666"/>
                <a:gd name="connsiteY256" fmla="*/ 1089576 h 4652052"/>
                <a:gd name="connsiteX257" fmla="*/ 283893 w 3012666"/>
                <a:gd name="connsiteY257" fmla="*/ 476375 h 4652052"/>
                <a:gd name="connsiteX258" fmla="*/ 130834 w 3012666"/>
                <a:gd name="connsiteY258" fmla="*/ 1083005 h 4652052"/>
                <a:gd name="connsiteX259" fmla="*/ 138951 w 3012666"/>
                <a:gd name="connsiteY259" fmla="*/ 1085518 h 4652052"/>
                <a:gd name="connsiteX260" fmla="*/ 299160 w 3012666"/>
                <a:gd name="connsiteY260" fmla="*/ 450672 h 4652052"/>
                <a:gd name="connsiteX261" fmla="*/ 299160 w 3012666"/>
                <a:gd name="connsiteY261" fmla="*/ 462075 h 4652052"/>
                <a:gd name="connsiteX262" fmla="*/ 457437 w 3012666"/>
                <a:gd name="connsiteY262" fmla="*/ 1089576 h 4652052"/>
                <a:gd name="connsiteX263" fmla="*/ 299160 w 3012666"/>
                <a:gd name="connsiteY263" fmla="*/ 1717077 h 4652052"/>
                <a:gd name="connsiteX264" fmla="*/ 299160 w 3012666"/>
                <a:gd name="connsiteY264" fmla="*/ 1717077 h 4652052"/>
                <a:gd name="connsiteX265" fmla="*/ 140690 w 3012666"/>
                <a:gd name="connsiteY265" fmla="*/ 1089576 h 4652052"/>
                <a:gd name="connsiteX266" fmla="*/ 136245 w 3012666"/>
                <a:gd name="connsiteY266" fmla="*/ 1089576 h 4652052"/>
                <a:gd name="connsiteX267" fmla="*/ 132187 w 3012666"/>
                <a:gd name="connsiteY267" fmla="*/ 1090735 h 4652052"/>
                <a:gd name="connsiteX268" fmla="*/ 290270 w 3012666"/>
                <a:gd name="connsiteY268" fmla="*/ 1716498 h 4652052"/>
                <a:gd name="connsiteX269" fmla="*/ 298967 w 3012666"/>
                <a:gd name="connsiteY269" fmla="*/ 1735630 h 4652052"/>
                <a:gd name="connsiteX270" fmla="*/ 298387 w 3012666"/>
                <a:gd name="connsiteY270" fmla="*/ 1734277 h 4652052"/>
                <a:gd name="connsiteX271" fmla="*/ 298967 w 3012666"/>
                <a:gd name="connsiteY271" fmla="*/ 1734084 h 4652052"/>
                <a:gd name="connsiteX272" fmla="*/ 299547 w 3012666"/>
                <a:gd name="connsiteY272" fmla="*/ 1734277 h 4652052"/>
                <a:gd name="connsiteX273" fmla="*/ 298967 w 3012666"/>
                <a:gd name="connsiteY273" fmla="*/ 1735630 h 4652052"/>
                <a:gd name="connsiteX274" fmla="*/ 299547 w 3012666"/>
                <a:gd name="connsiteY274" fmla="*/ 1757275 h 4652052"/>
                <a:gd name="connsiteX275" fmla="*/ 298967 w 3012666"/>
                <a:gd name="connsiteY275" fmla="*/ 1757468 h 4652052"/>
                <a:gd name="connsiteX276" fmla="*/ 298967 w 3012666"/>
                <a:gd name="connsiteY276" fmla="*/ 1755922 h 4652052"/>
                <a:gd name="connsiteX277" fmla="*/ 299547 w 3012666"/>
                <a:gd name="connsiteY277" fmla="*/ 1757275 h 4652052"/>
                <a:gd name="connsiteX278" fmla="*/ 290270 w 3012666"/>
                <a:gd name="connsiteY278" fmla="*/ 3029284 h 4652052"/>
                <a:gd name="connsiteX279" fmla="*/ 1933 w 3012666"/>
                <a:gd name="connsiteY279" fmla="*/ 2402362 h 4652052"/>
                <a:gd name="connsiteX280" fmla="*/ 283893 w 3012666"/>
                <a:gd name="connsiteY280" fmla="*/ 1789162 h 4652052"/>
                <a:gd name="connsiteX281" fmla="*/ 130834 w 3012666"/>
                <a:gd name="connsiteY281" fmla="*/ 2395598 h 4652052"/>
                <a:gd name="connsiteX282" fmla="*/ 138951 w 3012666"/>
                <a:gd name="connsiteY282" fmla="*/ 2398111 h 4652052"/>
                <a:gd name="connsiteX283" fmla="*/ 299160 w 3012666"/>
                <a:gd name="connsiteY283" fmla="*/ 1763265 h 4652052"/>
                <a:gd name="connsiteX284" fmla="*/ 299160 w 3012666"/>
                <a:gd name="connsiteY284" fmla="*/ 1774668 h 4652052"/>
                <a:gd name="connsiteX285" fmla="*/ 457437 w 3012666"/>
                <a:gd name="connsiteY285" fmla="*/ 2402169 h 4652052"/>
                <a:gd name="connsiteX286" fmla="*/ 299160 w 3012666"/>
                <a:gd name="connsiteY286" fmla="*/ 3029670 h 4652052"/>
                <a:gd name="connsiteX287" fmla="*/ 299160 w 3012666"/>
                <a:gd name="connsiteY287" fmla="*/ 3029670 h 4652052"/>
                <a:gd name="connsiteX288" fmla="*/ 140884 w 3012666"/>
                <a:gd name="connsiteY288" fmla="*/ 2402169 h 4652052"/>
                <a:gd name="connsiteX289" fmla="*/ 136245 w 3012666"/>
                <a:gd name="connsiteY289" fmla="*/ 2402169 h 4652052"/>
                <a:gd name="connsiteX290" fmla="*/ 132187 w 3012666"/>
                <a:gd name="connsiteY290" fmla="*/ 2403329 h 4652052"/>
                <a:gd name="connsiteX291" fmla="*/ 290270 w 3012666"/>
                <a:gd name="connsiteY291" fmla="*/ 3029284 h 4652052"/>
                <a:gd name="connsiteX292" fmla="*/ 298967 w 3012666"/>
                <a:gd name="connsiteY292" fmla="*/ 3048609 h 4652052"/>
                <a:gd name="connsiteX293" fmla="*/ 298387 w 3012666"/>
                <a:gd name="connsiteY293" fmla="*/ 3047257 h 4652052"/>
                <a:gd name="connsiteX294" fmla="*/ 298967 w 3012666"/>
                <a:gd name="connsiteY294" fmla="*/ 3047063 h 4652052"/>
                <a:gd name="connsiteX295" fmla="*/ 299547 w 3012666"/>
                <a:gd name="connsiteY295" fmla="*/ 3047257 h 4652052"/>
                <a:gd name="connsiteX296" fmla="*/ 298967 w 3012666"/>
                <a:gd name="connsiteY296" fmla="*/ 3048609 h 4652052"/>
                <a:gd name="connsiteX297" fmla="*/ 299547 w 3012666"/>
                <a:gd name="connsiteY297" fmla="*/ 3070254 h 4652052"/>
                <a:gd name="connsiteX298" fmla="*/ 298967 w 3012666"/>
                <a:gd name="connsiteY298" fmla="*/ 3070447 h 4652052"/>
                <a:gd name="connsiteX299" fmla="*/ 298967 w 3012666"/>
                <a:gd name="connsiteY299" fmla="*/ 3068901 h 4652052"/>
                <a:gd name="connsiteX300" fmla="*/ 299547 w 3012666"/>
                <a:gd name="connsiteY300" fmla="*/ 3070254 h 4652052"/>
                <a:gd name="connsiteX301" fmla="*/ 298967 w 3012666"/>
                <a:gd name="connsiteY301" fmla="*/ 4383234 h 4652052"/>
                <a:gd name="connsiteX302" fmla="*/ 298967 w 3012666"/>
                <a:gd name="connsiteY302" fmla="*/ 4381688 h 4652052"/>
                <a:gd name="connsiteX303" fmla="*/ 299547 w 3012666"/>
                <a:gd name="connsiteY303" fmla="*/ 4383041 h 4652052"/>
                <a:gd name="connsiteX304" fmla="*/ 298967 w 3012666"/>
                <a:gd name="connsiteY304" fmla="*/ 4383234 h 4652052"/>
                <a:gd name="connsiteX305" fmla="*/ 298967 w 3012666"/>
                <a:gd name="connsiteY305" fmla="*/ 4361396 h 4652052"/>
                <a:gd name="connsiteX306" fmla="*/ 298387 w 3012666"/>
                <a:gd name="connsiteY306" fmla="*/ 4360043 h 4652052"/>
                <a:gd name="connsiteX307" fmla="*/ 298967 w 3012666"/>
                <a:gd name="connsiteY307" fmla="*/ 4359850 h 4652052"/>
                <a:gd name="connsiteX308" fmla="*/ 299547 w 3012666"/>
                <a:gd name="connsiteY308" fmla="*/ 4360043 h 4652052"/>
                <a:gd name="connsiteX309" fmla="*/ 298967 w 3012666"/>
                <a:gd name="connsiteY309" fmla="*/ 4361396 h 4652052"/>
                <a:gd name="connsiteX310" fmla="*/ 298967 w 3012666"/>
                <a:gd name="connsiteY310" fmla="*/ 4342650 h 4652052"/>
                <a:gd name="connsiteX311" fmla="*/ 298967 w 3012666"/>
                <a:gd name="connsiteY311" fmla="*/ 4342650 h 4652052"/>
                <a:gd name="connsiteX312" fmla="*/ 140690 w 3012666"/>
                <a:gd name="connsiteY312" fmla="*/ 3715149 h 4652052"/>
                <a:gd name="connsiteX313" fmla="*/ 136245 w 3012666"/>
                <a:gd name="connsiteY313" fmla="*/ 3715149 h 4652052"/>
                <a:gd name="connsiteX314" fmla="*/ 132187 w 3012666"/>
                <a:gd name="connsiteY314" fmla="*/ 3716308 h 4652052"/>
                <a:gd name="connsiteX315" fmla="*/ 290077 w 3012666"/>
                <a:gd name="connsiteY315" fmla="*/ 4342070 h 4652052"/>
                <a:gd name="connsiteX316" fmla="*/ 1933 w 3012666"/>
                <a:gd name="connsiteY316" fmla="*/ 3715149 h 4652052"/>
                <a:gd name="connsiteX317" fmla="*/ 283893 w 3012666"/>
                <a:gd name="connsiteY317" fmla="*/ 3101948 h 4652052"/>
                <a:gd name="connsiteX318" fmla="*/ 130834 w 3012666"/>
                <a:gd name="connsiteY318" fmla="*/ 3708385 h 4652052"/>
                <a:gd name="connsiteX319" fmla="*/ 138951 w 3012666"/>
                <a:gd name="connsiteY319" fmla="*/ 3710897 h 4652052"/>
                <a:gd name="connsiteX320" fmla="*/ 299160 w 3012666"/>
                <a:gd name="connsiteY320" fmla="*/ 3076052 h 4652052"/>
                <a:gd name="connsiteX321" fmla="*/ 299160 w 3012666"/>
                <a:gd name="connsiteY321" fmla="*/ 3087454 h 4652052"/>
                <a:gd name="connsiteX322" fmla="*/ 457437 w 3012666"/>
                <a:gd name="connsiteY322" fmla="*/ 3714955 h 4652052"/>
                <a:gd name="connsiteX323" fmla="*/ 298967 w 3012666"/>
                <a:gd name="connsiteY323" fmla="*/ 4342650 h 4652052"/>
                <a:gd name="connsiteX324" fmla="*/ 307857 w 3012666"/>
                <a:gd name="connsiteY324" fmla="*/ 4342070 h 4652052"/>
                <a:gd name="connsiteX325" fmla="*/ 465747 w 3012666"/>
                <a:gd name="connsiteY325" fmla="*/ 3716308 h 4652052"/>
                <a:gd name="connsiteX326" fmla="*/ 461688 w 3012666"/>
                <a:gd name="connsiteY326" fmla="*/ 3715149 h 4652052"/>
                <a:gd name="connsiteX327" fmla="*/ 461688 w 3012666"/>
                <a:gd name="connsiteY327" fmla="*/ 3715149 h 4652052"/>
                <a:gd name="connsiteX328" fmla="*/ 465747 w 3012666"/>
                <a:gd name="connsiteY328" fmla="*/ 3713989 h 4652052"/>
                <a:gd name="connsiteX329" fmla="*/ 307857 w 3012666"/>
                <a:gd name="connsiteY329" fmla="*/ 3088227 h 4652052"/>
                <a:gd name="connsiteX330" fmla="*/ 596195 w 3012666"/>
                <a:gd name="connsiteY330" fmla="*/ 3715342 h 4652052"/>
                <a:gd name="connsiteX331" fmla="*/ 307857 w 3012666"/>
                <a:gd name="connsiteY331" fmla="*/ 4342070 h 4652052"/>
                <a:gd name="connsiteX332" fmla="*/ 603345 w 3012666"/>
                <a:gd name="connsiteY332" fmla="*/ 3710510 h 4652052"/>
                <a:gd name="connsiteX333" fmla="*/ 303605 w 3012666"/>
                <a:gd name="connsiteY333" fmla="*/ 3058659 h 4652052"/>
                <a:gd name="connsiteX334" fmla="*/ 599480 w 3012666"/>
                <a:gd name="connsiteY334" fmla="*/ 2415310 h 4652052"/>
                <a:gd name="connsiteX335" fmla="*/ 897287 w 3012666"/>
                <a:gd name="connsiteY335" fmla="*/ 3710510 h 4652052"/>
                <a:gd name="connsiteX336" fmla="*/ 603345 w 3012666"/>
                <a:gd name="connsiteY336" fmla="*/ 3710510 h 4652052"/>
                <a:gd name="connsiteX337" fmla="*/ 898447 w 3012666"/>
                <a:gd name="connsiteY337" fmla="*/ 4335306 h 4652052"/>
                <a:gd name="connsiteX338" fmla="*/ 756983 w 3012666"/>
                <a:gd name="connsiteY338" fmla="*/ 3719593 h 4652052"/>
                <a:gd name="connsiteX339" fmla="*/ 823657 w 3012666"/>
                <a:gd name="connsiteY339" fmla="*/ 3719593 h 4652052"/>
                <a:gd name="connsiteX340" fmla="*/ 898447 w 3012666"/>
                <a:gd name="connsiteY340" fmla="*/ 4045036 h 4652052"/>
                <a:gd name="connsiteX341" fmla="*/ 898447 w 3012666"/>
                <a:gd name="connsiteY341" fmla="*/ 4335306 h 4652052"/>
                <a:gd name="connsiteX342" fmla="*/ 898447 w 3012666"/>
                <a:gd name="connsiteY342" fmla="*/ 4007544 h 4652052"/>
                <a:gd name="connsiteX343" fmla="*/ 832353 w 3012666"/>
                <a:gd name="connsiteY343" fmla="*/ 3719787 h 4652052"/>
                <a:gd name="connsiteX344" fmla="*/ 898447 w 3012666"/>
                <a:gd name="connsiteY344" fmla="*/ 3719787 h 4652052"/>
                <a:gd name="connsiteX345" fmla="*/ 898447 w 3012666"/>
                <a:gd name="connsiteY345" fmla="*/ 4007544 h 4652052"/>
                <a:gd name="connsiteX346" fmla="*/ 898447 w 3012666"/>
                <a:gd name="connsiteY346" fmla="*/ 3678043 h 4652052"/>
                <a:gd name="connsiteX347" fmla="*/ 606244 w 3012666"/>
                <a:gd name="connsiteY347" fmla="*/ 2406807 h 4652052"/>
                <a:gd name="connsiteX348" fmla="*/ 672144 w 3012666"/>
                <a:gd name="connsiteY348" fmla="*/ 2406807 h 4652052"/>
                <a:gd name="connsiteX349" fmla="*/ 898060 w 3012666"/>
                <a:gd name="connsiteY349" fmla="*/ 3389319 h 4652052"/>
                <a:gd name="connsiteX350" fmla="*/ 898447 w 3012666"/>
                <a:gd name="connsiteY350" fmla="*/ 3389126 h 4652052"/>
                <a:gd name="connsiteX351" fmla="*/ 898447 w 3012666"/>
                <a:gd name="connsiteY351" fmla="*/ 3678043 h 4652052"/>
                <a:gd name="connsiteX352" fmla="*/ 898447 w 3012666"/>
                <a:gd name="connsiteY352" fmla="*/ 3353760 h 4652052"/>
                <a:gd name="connsiteX353" fmla="*/ 680841 w 3012666"/>
                <a:gd name="connsiteY353" fmla="*/ 2406807 h 4652052"/>
                <a:gd name="connsiteX354" fmla="*/ 748287 w 3012666"/>
                <a:gd name="connsiteY354" fmla="*/ 2406807 h 4652052"/>
                <a:gd name="connsiteX355" fmla="*/ 898447 w 3012666"/>
                <a:gd name="connsiteY355" fmla="*/ 3060011 h 4652052"/>
                <a:gd name="connsiteX356" fmla="*/ 898447 w 3012666"/>
                <a:gd name="connsiteY356" fmla="*/ 3353760 h 4652052"/>
                <a:gd name="connsiteX357" fmla="*/ 898447 w 3012666"/>
                <a:gd name="connsiteY357" fmla="*/ 3022520 h 4652052"/>
                <a:gd name="connsiteX358" fmla="*/ 756983 w 3012666"/>
                <a:gd name="connsiteY358" fmla="*/ 2406807 h 4652052"/>
                <a:gd name="connsiteX359" fmla="*/ 823657 w 3012666"/>
                <a:gd name="connsiteY359" fmla="*/ 2406807 h 4652052"/>
                <a:gd name="connsiteX360" fmla="*/ 898447 w 3012666"/>
                <a:gd name="connsiteY360" fmla="*/ 2732250 h 4652052"/>
                <a:gd name="connsiteX361" fmla="*/ 898447 w 3012666"/>
                <a:gd name="connsiteY361" fmla="*/ 3022520 h 4652052"/>
                <a:gd name="connsiteX362" fmla="*/ 898447 w 3012666"/>
                <a:gd name="connsiteY362" fmla="*/ 2694758 h 4652052"/>
                <a:gd name="connsiteX363" fmla="*/ 832353 w 3012666"/>
                <a:gd name="connsiteY363" fmla="*/ 2407000 h 4652052"/>
                <a:gd name="connsiteX364" fmla="*/ 898447 w 3012666"/>
                <a:gd name="connsiteY364" fmla="*/ 2407000 h 4652052"/>
                <a:gd name="connsiteX365" fmla="*/ 898447 w 3012666"/>
                <a:gd name="connsiteY365" fmla="*/ 2694758 h 4652052"/>
                <a:gd name="connsiteX366" fmla="*/ 898447 w 3012666"/>
                <a:gd name="connsiteY366" fmla="*/ 2365257 h 4652052"/>
                <a:gd name="connsiteX367" fmla="*/ 606244 w 3012666"/>
                <a:gd name="connsiteY367" fmla="*/ 1094021 h 4652052"/>
                <a:gd name="connsiteX368" fmla="*/ 672144 w 3012666"/>
                <a:gd name="connsiteY368" fmla="*/ 1094021 h 4652052"/>
                <a:gd name="connsiteX369" fmla="*/ 898060 w 3012666"/>
                <a:gd name="connsiteY369" fmla="*/ 2076533 h 4652052"/>
                <a:gd name="connsiteX370" fmla="*/ 898447 w 3012666"/>
                <a:gd name="connsiteY370" fmla="*/ 2076340 h 4652052"/>
                <a:gd name="connsiteX371" fmla="*/ 898447 w 3012666"/>
                <a:gd name="connsiteY371" fmla="*/ 2365257 h 4652052"/>
                <a:gd name="connsiteX372" fmla="*/ 898447 w 3012666"/>
                <a:gd name="connsiteY372" fmla="*/ 2040974 h 4652052"/>
                <a:gd name="connsiteX373" fmla="*/ 680841 w 3012666"/>
                <a:gd name="connsiteY373" fmla="*/ 1094021 h 4652052"/>
                <a:gd name="connsiteX374" fmla="*/ 748287 w 3012666"/>
                <a:gd name="connsiteY374" fmla="*/ 1094021 h 4652052"/>
                <a:gd name="connsiteX375" fmla="*/ 898447 w 3012666"/>
                <a:gd name="connsiteY375" fmla="*/ 1747225 h 4652052"/>
                <a:gd name="connsiteX376" fmla="*/ 898447 w 3012666"/>
                <a:gd name="connsiteY376" fmla="*/ 2040974 h 4652052"/>
                <a:gd name="connsiteX377" fmla="*/ 898447 w 3012666"/>
                <a:gd name="connsiteY377" fmla="*/ 1709734 h 4652052"/>
                <a:gd name="connsiteX378" fmla="*/ 756983 w 3012666"/>
                <a:gd name="connsiteY378" fmla="*/ 1094021 h 4652052"/>
                <a:gd name="connsiteX379" fmla="*/ 823657 w 3012666"/>
                <a:gd name="connsiteY379" fmla="*/ 1094021 h 4652052"/>
                <a:gd name="connsiteX380" fmla="*/ 898447 w 3012666"/>
                <a:gd name="connsiteY380" fmla="*/ 1419463 h 4652052"/>
                <a:gd name="connsiteX381" fmla="*/ 898447 w 3012666"/>
                <a:gd name="connsiteY381" fmla="*/ 1709734 h 4652052"/>
                <a:gd name="connsiteX382" fmla="*/ 898447 w 3012666"/>
                <a:gd name="connsiteY382" fmla="*/ 1381972 h 4652052"/>
                <a:gd name="connsiteX383" fmla="*/ 832353 w 3012666"/>
                <a:gd name="connsiteY383" fmla="*/ 1094214 h 4652052"/>
                <a:gd name="connsiteX384" fmla="*/ 898447 w 3012666"/>
                <a:gd name="connsiteY384" fmla="*/ 1094214 h 4652052"/>
                <a:gd name="connsiteX385" fmla="*/ 898447 w 3012666"/>
                <a:gd name="connsiteY385" fmla="*/ 1381972 h 4652052"/>
                <a:gd name="connsiteX386" fmla="*/ 2104364 w 3012666"/>
                <a:gd name="connsiteY386" fmla="*/ 2397724 h 4652052"/>
                <a:gd name="connsiteX387" fmla="*/ 1810615 w 3012666"/>
                <a:gd name="connsiteY387" fmla="*/ 2397724 h 4652052"/>
                <a:gd name="connsiteX388" fmla="*/ 1510875 w 3012666"/>
                <a:gd name="connsiteY388" fmla="*/ 1745872 h 4652052"/>
                <a:gd name="connsiteX389" fmla="*/ 1806750 w 3012666"/>
                <a:gd name="connsiteY389" fmla="*/ 1102524 h 4652052"/>
                <a:gd name="connsiteX390" fmla="*/ 2104364 w 3012666"/>
                <a:gd name="connsiteY390" fmla="*/ 2397724 h 4652052"/>
                <a:gd name="connsiteX391" fmla="*/ 1506237 w 3012666"/>
                <a:gd name="connsiteY391" fmla="*/ 3048609 h 4652052"/>
                <a:gd name="connsiteX392" fmla="*/ 1505657 w 3012666"/>
                <a:gd name="connsiteY392" fmla="*/ 3047257 h 4652052"/>
                <a:gd name="connsiteX393" fmla="*/ 1506237 w 3012666"/>
                <a:gd name="connsiteY393" fmla="*/ 3047063 h 4652052"/>
                <a:gd name="connsiteX394" fmla="*/ 1506816 w 3012666"/>
                <a:gd name="connsiteY394" fmla="*/ 3047257 h 4652052"/>
                <a:gd name="connsiteX395" fmla="*/ 1506237 w 3012666"/>
                <a:gd name="connsiteY395" fmla="*/ 3048609 h 4652052"/>
                <a:gd name="connsiteX396" fmla="*/ 1506816 w 3012666"/>
                <a:gd name="connsiteY396" fmla="*/ 3070254 h 4652052"/>
                <a:gd name="connsiteX397" fmla="*/ 1506237 w 3012666"/>
                <a:gd name="connsiteY397" fmla="*/ 3070447 h 4652052"/>
                <a:gd name="connsiteX398" fmla="*/ 1506237 w 3012666"/>
                <a:gd name="connsiteY398" fmla="*/ 3068901 h 4652052"/>
                <a:gd name="connsiteX399" fmla="*/ 1506816 w 3012666"/>
                <a:gd name="connsiteY399" fmla="*/ 3070254 h 4652052"/>
                <a:gd name="connsiteX400" fmla="*/ 1506237 w 3012666"/>
                <a:gd name="connsiteY400" fmla="*/ 3029864 h 4652052"/>
                <a:gd name="connsiteX401" fmla="*/ 1506237 w 3012666"/>
                <a:gd name="connsiteY401" fmla="*/ 3029864 h 4652052"/>
                <a:gd name="connsiteX402" fmla="*/ 1347960 w 3012666"/>
                <a:gd name="connsiteY402" fmla="*/ 2402362 h 4652052"/>
                <a:gd name="connsiteX403" fmla="*/ 1343515 w 3012666"/>
                <a:gd name="connsiteY403" fmla="*/ 2402362 h 4652052"/>
                <a:gd name="connsiteX404" fmla="*/ 1339457 w 3012666"/>
                <a:gd name="connsiteY404" fmla="*/ 2403522 h 4652052"/>
                <a:gd name="connsiteX405" fmla="*/ 1497347 w 3012666"/>
                <a:gd name="connsiteY405" fmla="*/ 3029284 h 4652052"/>
                <a:gd name="connsiteX406" fmla="*/ 1209009 w 3012666"/>
                <a:gd name="connsiteY406" fmla="*/ 2402362 h 4652052"/>
                <a:gd name="connsiteX407" fmla="*/ 1490969 w 3012666"/>
                <a:gd name="connsiteY407" fmla="*/ 1789162 h 4652052"/>
                <a:gd name="connsiteX408" fmla="*/ 1337911 w 3012666"/>
                <a:gd name="connsiteY408" fmla="*/ 2395598 h 4652052"/>
                <a:gd name="connsiteX409" fmla="*/ 1346028 w 3012666"/>
                <a:gd name="connsiteY409" fmla="*/ 2398111 h 4652052"/>
                <a:gd name="connsiteX410" fmla="*/ 1506237 w 3012666"/>
                <a:gd name="connsiteY410" fmla="*/ 1763265 h 4652052"/>
                <a:gd name="connsiteX411" fmla="*/ 1506237 w 3012666"/>
                <a:gd name="connsiteY411" fmla="*/ 1774668 h 4652052"/>
                <a:gd name="connsiteX412" fmla="*/ 1664513 w 3012666"/>
                <a:gd name="connsiteY412" fmla="*/ 2402169 h 4652052"/>
                <a:gd name="connsiteX413" fmla="*/ 1506237 w 3012666"/>
                <a:gd name="connsiteY413" fmla="*/ 3029864 h 4652052"/>
                <a:gd name="connsiteX414" fmla="*/ 1506237 w 3012666"/>
                <a:gd name="connsiteY414" fmla="*/ 1735630 h 4652052"/>
                <a:gd name="connsiteX415" fmla="*/ 1505657 w 3012666"/>
                <a:gd name="connsiteY415" fmla="*/ 1734277 h 4652052"/>
                <a:gd name="connsiteX416" fmla="*/ 1506237 w 3012666"/>
                <a:gd name="connsiteY416" fmla="*/ 1734084 h 4652052"/>
                <a:gd name="connsiteX417" fmla="*/ 1506816 w 3012666"/>
                <a:gd name="connsiteY417" fmla="*/ 1734277 h 4652052"/>
                <a:gd name="connsiteX418" fmla="*/ 1506237 w 3012666"/>
                <a:gd name="connsiteY418" fmla="*/ 1735630 h 4652052"/>
                <a:gd name="connsiteX419" fmla="*/ 1506816 w 3012666"/>
                <a:gd name="connsiteY419" fmla="*/ 1757275 h 4652052"/>
                <a:gd name="connsiteX420" fmla="*/ 1506237 w 3012666"/>
                <a:gd name="connsiteY420" fmla="*/ 1757468 h 4652052"/>
                <a:gd name="connsiteX421" fmla="*/ 1506237 w 3012666"/>
                <a:gd name="connsiteY421" fmla="*/ 1755922 h 4652052"/>
                <a:gd name="connsiteX422" fmla="*/ 1506816 w 3012666"/>
                <a:gd name="connsiteY422" fmla="*/ 1757275 h 4652052"/>
                <a:gd name="connsiteX423" fmla="*/ 1672823 w 3012666"/>
                <a:gd name="connsiteY423" fmla="*/ 2403522 h 4652052"/>
                <a:gd name="connsiteX424" fmla="*/ 1668765 w 3012666"/>
                <a:gd name="connsiteY424" fmla="*/ 2402362 h 4652052"/>
                <a:gd name="connsiteX425" fmla="*/ 1668765 w 3012666"/>
                <a:gd name="connsiteY425" fmla="*/ 2402362 h 4652052"/>
                <a:gd name="connsiteX426" fmla="*/ 1672823 w 3012666"/>
                <a:gd name="connsiteY426" fmla="*/ 2401203 h 4652052"/>
                <a:gd name="connsiteX427" fmla="*/ 1514933 w 3012666"/>
                <a:gd name="connsiteY427" fmla="*/ 1775441 h 4652052"/>
                <a:gd name="connsiteX428" fmla="*/ 1803271 w 3012666"/>
                <a:gd name="connsiteY428" fmla="*/ 2402556 h 4652052"/>
                <a:gd name="connsiteX429" fmla="*/ 1514933 w 3012666"/>
                <a:gd name="connsiteY429" fmla="*/ 3029477 h 4652052"/>
                <a:gd name="connsiteX430" fmla="*/ 1672823 w 3012666"/>
                <a:gd name="connsiteY430" fmla="*/ 2403522 h 4652052"/>
                <a:gd name="connsiteX431" fmla="*/ 1803271 w 3012666"/>
                <a:gd name="connsiteY431" fmla="*/ 1089576 h 4652052"/>
                <a:gd name="connsiteX432" fmla="*/ 1514933 w 3012666"/>
                <a:gd name="connsiteY432" fmla="*/ 1716498 h 4652052"/>
                <a:gd name="connsiteX433" fmla="*/ 1672823 w 3012666"/>
                <a:gd name="connsiteY433" fmla="*/ 1090735 h 4652052"/>
                <a:gd name="connsiteX434" fmla="*/ 1668765 w 3012666"/>
                <a:gd name="connsiteY434" fmla="*/ 1089576 h 4652052"/>
                <a:gd name="connsiteX435" fmla="*/ 1668765 w 3012666"/>
                <a:gd name="connsiteY435" fmla="*/ 1089576 h 4652052"/>
                <a:gd name="connsiteX436" fmla="*/ 1672823 w 3012666"/>
                <a:gd name="connsiteY436" fmla="*/ 1088416 h 4652052"/>
                <a:gd name="connsiteX437" fmla="*/ 1514933 w 3012666"/>
                <a:gd name="connsiteY437" fmla="*/ 462654 h 4652052"/>
                <a:gd name="connsiteX438" fmla="*/ 1803271 w 3012666"/>
                <a:gd name="connsiteY438" fmla="*/ 1089576 h 4652052"/>
                <a:gd name="connsiteX439" fmla="*/ 1506237 w 3012666"/>
                <a:gd name="connsiteY439" fmla="*/ 421491 h 4652052"/>
                <a:gd name="connsiteX440" fmla="*/ 1506816 w 3012666"/>
                <a:gd name="connsiteY440" fmla="*/ 421684 h 4652052"/>
                <a:gd name="connsiteX441" fmla="*/ 1506237 w 3012666"/>
                <a:gd name="connsiteY441" fmla="*/ 423037 h 4652052"/>
                <a:gd name="connsiteX442" fmla="*/ 1505657 w 3012666"/>
                <a:gd name="connsiteY442" fmla="*/ 421684 h 4652052"/>
                <a:gd name="connsiteX443" fmla="*/ 1506237 w 3012666"/>
                <a:gd name="connsiteY443" fmla="*/ 421491 h 4652052"/>
                <a:gd name="connsiteX444" fmla="*/ 1506816 w 3012666"/>
                <a:gd name="connsiteY444" fmla="*/ 444488 h 4652052"/>
                <a:gd name="connsiteX445" fmla="*/ 1506237 w 3012666"/>
                <a:gd name="connsiteY445" fmla="*/ 444681 h 4652052"/>
                <a:gd name="connsiteX446" fmla="*/ 1506237 w 3012666"/>
                <a:gd name="connsiteY446" fmla="*/ 443135 h 4652052"/>
                <a:gd name="connsiteX447" fmla="*/ 1506816 w 3012666"/>
                <a:gd name="connsiteY447" fmla="*/ 444488 h 4652052"/>
                <a:gd name="connsiteX448" fmla="*/ 1490969 w 3012666"/>
                <a:gd name="connsiteY448" fmla="*/ 476375 h 4652052"/>
                <a:gd name="connsiteX449" fmla="*/ 1337911 w 3012666"/>
                <a:gd name="connsiteY449" fmla="*/ 1082812 h 4652052"/>
                <a:gd name="connsiteX450" fmla="*/ 1346028 w 3012666"/>
                <a:gd name="connsiteY450" fmla="*/ 1085324 h 4652052"/>
                <a:gd name="connsiteX451" fmla="*/ 1506237 w 3012666"/>
                <a:gd name="connsiteY451" fmla="*/ 450479 h 4652052"/>
                <a:gd name="connsiteX452" fmla="*/ 1506237 w 3012666"/>
                <a:gd name="connsiteY452" fmla="*/ 461881 h 4652052"/>
                <a:gd name="connsiteX453" fmla="*/ 1664513 w 3012666"/>
                <a:gd name="connsiteY453" fmla="*/ 1089383 h 4652052"/>
                <a:gd name="connsiteX454" fmla="*/ 1506237 w 3012666"/>
                <a:gd name="connsiteY454" fmla="*/ 1716884 h 4652052"/>
                <a:gd name="connsiteX455" fmla="*/ 1506237 w 3012666"/>
                <a:gd name="connsiteY455" fmla="*/ 1716884 h 4652052"/>
                <a:gd name="connsiteX456" fmla="*/ 1347960 w 3012666"/>
                <a:gd name="connsiteY456" fmla="*/ 1089383 h 4652052"/>
                <a:gd name="connsiteX457" fmla="*/ 1343515 w 3012666"/>
                <a:gd name="connsiteY457" fmla="*/ 1089383 h 4652052"/>
                <a:gd name="connsiteX458" fmla="*/ 1339457 w 3012666"/>
                <a:gd name="connsiteY458" fmla="*/ 1090542 h 4652052"/>
                <a:gd name="connsiteX459" fmla="*/ 1497347 w 3012666"/>
                <a:gd name="connsiteY459" fmla="*/ 1716304 h 4652052"/>
                <a:gd name="connsiteX460" fmla="*/ 1209009 w 3012666"/>
                <a:gd name="connsiteY460" fmla="*/ 1089576 h 4652052"/>
                <a:gd name="connsiteX461" fmla="*/ 1490969 w 3012666"/>
                <a:gd name="connsiteY461" fmla="*/ 476375 h 4652052"/>
                <a:gd name="connsiteX462" fmla="*/ 1205530 w 3012666"/>
                <a:gd name="connsiteY462" fmla="*/ 1102138 h 4652052"/>
                <a:gd name="connsiteX463" fmla="*/ 1501405 w 3012666"/>
                <a:gd name="connsiteY463" fmla="*/ 1745872 h 4652052"/>
                <a:gd name="connsiteX464" fmla="*/ 1201665 w 3012666"/>
                <a:gd name="connsiteY464" fmla="*/ 2397724 h 4652052"/>
                <a:gd name="connsiteX465" fmla="*/ 907723 w 3012666"/>
                <a:gd name="connsiteY465" fmla="*/ 2397724 h 4652052"/>
                <a:gd name="connsiteX466" fmla="*/ 1205530 w 3012666"/>
                <a:gd name="connsiteY466" fmla="*/ 1102138 h 4652052"/>
                <a:gd name="connsiteX467" fmla="*/ 906757 w 3012666"/>
                <a:gd name="connsiteY467" fmla="*/ 1094021 h 4652052"/>
                <a:gd name="connsiteX468" fmla="*/ 972850 w 3012666"/>
                <a:gd name="connsiteY468" fmla="*/ 1094021 h 4652052"/>
                <a:gd name="connsiteX469" fmla="*/ 906757 w 3012666"/>
                <a:gd name="connsiteY469" fmla="*/ 1381779 h 4652052"/>
                <a:gd name="connsiteX470" fmla="*/ 906757 w 3012666"/>
                <a:gd name="connsiteY470" fmla="*/ 1094021 h 4652052"/>
                <a:gd name="connsiteX471" fmla="*/ 906757 w 3012666"/>
                <a:gd name="connsiteY471" fmla="*/ 1419463 h 4652052"/>
                <a:gd name="connsiteX472" fmla="*/ 981547 w 3012666"/>
                <a:gd name="connsiteY472" fmla="*/ 1094021 h 4652052"/>
                <a:gd name="connsiteX473" fmla="*/ 1048220 w 3012666"/>
                <a:gd name="connsiteY473" fmla="*/ 1094021 h 4652052"/>
                <a:gd name="connsiteX474" fmla="*/ 906757 w 3012666"/>
                <a:gd name="connsiteY474" fmla="*/ 1709734 h 4652052"/>
                <a:gd name="connsiteX475" fmla="*/ 906757 w 3012666"/>
                <a:gd name="connsiteY475" fmla="*/ 1419463 h 4652052"/>
                <a:gd name="connsiteX476" fmla="*/ 906757 w 3012666"/>
                <a:gd name="connsiteY476" fmla="*/ 1747225 h 4652052"/>
                <a:gd name="connsiteX477" fmla="*/ 1056917 w 3012666"/>
                <a:gd name="connsiteY477" fmla="*/ 1094021 h 4652052"/>
                <a:gd name="connsiteX478" fmla="*/ 1122817 w 3012666"/>
                <a:gd name="connsiteY478" fmla="*/ 1094021 h 4652052"/>
                <a:gd name="connsiteX479" fmla="*/ 906757 w 3012666"/>
                <a:gd name="connsiteY479" fmla="*/ 2034210 h 4652052"/>
                <a:gd name="connsiteX480" fmla="*/ 906757 w 3012666"/>
                <a:gd name="connsiteY480" fmla="*/ 1747225 h 4652052"/>
                <a:gd name="connsiteX481" fmla="*/ 906757 w 3012666"/>
                <a:gd name="connsiteY481" fmla="*/ 2071895 h 4652052"/>
                <a:gd name="connsiteX482" fmla="*/ 1131513 w 3012666"/>
                <a:gd name="connsiteY482" fmla="*/ 1094021 h 4652052"/>
                <a:gd name="connsiteX483" fmla="*/ 1198766 w 3012666"/>
                <a:gd name="connsiteY483" fmla="*/ 1094021 h 4652052"/>
                <a:gd name="connsiteX484" fmla="*/ 906757 w 3012666"/>
                <a:gd name="connsiteY484" fmla="*/ 2364098 h 4652052"/>
                <a:gd name="connsiteX485" fmla="*/ 906757 w 3012666"/>
                <a:gd name="connsiteY485" fmla="*/ 2071895 h 4652052"/>
                <a:gd name="connsiteX486" fmla="*/ 906757 w 3012666"/>
                <a:gd name="connsiteY486" fmla="*/ 2406807 h 4652052"/>
                <a:gd name="connsiteX487" fmla="*/ 972850 w 3012666"/>
                <a:gd name="connsiteY487" fmla="*/ 2406807 h 4652052"/>
                <a:gd name="connsiteX488" fmla="*/ 906757 w 3012666"/>
                <a:gd name="connsiteY488" fmla="*/ 2694565 h 4652052"/>
                <a:gd name="connsiteX489" fmla="*/ 906757 w 3012666"/>
                <a:gd name="connsiteY489" fmla="*/ 2406807 h 4652052"/>
                <a:gd name="connsiteX490" fmla="*/ 906757 w 3012666"/>
                <a:gd name="connsiteY490" fmla="*/ 2732250 h 4652052"/>
                <a:gd name="connsiteX491" fmla="*/ 981547 w 3012666"/>
                <a:gd name="connsiteY491" fmla="*/ 2406807 h 4652052"/>
                <a:gd name="connsiteX492" fmla="*/ 1048220 w 3012666"/>
                <a:gd name="connsiteY492" fmla="*/ 2406807 h 4652052"/>
                <a:gd name="connsiteX493" fmla="*/ 906757 w 3012666"/>
                <a:gd name="connsiteY493" fmla="*/ 3022520 h 4652052"/>
                <a:gd name="connsiteX494" fmla="*/ 906757 w 3012666"/>
                <a:gd name="connsiteY494" fmla="*/ 2732250 h 4652052"/>
                <a:gd name="connsiteX495" fmla="*/ 906757 w 3012666"/>
                <a:gd name="connsiteY495" fmla="*/ 3060205 h 4652052"/>
                <a:gd name="connsiteX496" fmla="*/ 1056917 w 3012666"/>
                <a:gd name="connsiteY496" fmla="*/ 2407000 h 4652052"/>
                <a:gd name="connsiteX497" fmla="*/ 1122817 w 3012666"/>
                <a:gd name="connsiteY497" fmla="*/ 2407000 h 4652052"/>
                <a:gd name="connsiteX498" fmla="*/ 906757 w 3012666"/>
                <a:gd name="connsiteY498" fmla="*/ 3347190 h 4652052"/>
                <a:gd name="connsiteX499" fmla="*/ 906757 w 3012666"/>
                <a:gd name="connsiteY499" fmla="*/ 3060205 h 4652052"/>
                <a:gd name="connsiteX500" fmla="*/ 906757 w 3012666"/>
                <a:gd name="connsiteY500" fmla="*/ 3384681 h 4652052"/>
                <a:gd name="connsiteX501" fmla="*/ 1131513 w 3012666"/>
                <a:gd name="connsiteY501" fmla="*/ 2406807 h 4652052"/>
                <a:gd name="connsiteX502" fmla="*/ 1198766 w 3012666"/>
                <a:gd name="connsiteY502" fmla="*/ 2406807 h 4652052"/>
                <a:gd name="connsiteX503" fmla="*/ 906757 w 3012666"/>
                <a:gd name="connsiteY503" fmla="*/ 3676884 h 4652052"/>
                <a:gd name="connsiteX504" fmla="*/ 906757 w 3012666"/>
                <a:gd name="connsiteY504" fmla="*/ 3384681 h 4652052"/>
                <a:gd name="connsiteX505" fmla="*/ 906757 w 3012666"/>
                <a:gd name="connsiteY505" fmla="*/ 3719593 h 4652052"/>
                <a:gd name="connsiteX506" fmla="*/ 972850 w 3012666"/>
                <a:gd name="connsiteY506" fmla="*/ 3719593 h 4652052"/>
                <a:gd name="connsiteX507" fmla="*/ 906757 w 3012666"/>
                <a:gd name="connsiteY507" fmla="*/ 4007351 h 4652052"/>
                <a:gd name="connsiteX508" fmla="*/ 906757 w 3012666"/>
                <a:gd name="connsiteY508" fmla="*/ 3719593 h 4652052"/>
                <a:gd name="connsiteX509" fmla="*/ 906757 w 3012666"/>
                <a:gd name="connsiteY509" fmla="*/ 4335306 h 4652052"/>
                <a:gd name="connsiteX510" fmla="*/ 906757 w 3012666"/>
                <a:gd name="connsiteY510" fmla="*/ 4045036 h 4652052"/>
                <a:gd name="connsiteX511" fmla="*/ 981547 w 3012666"/>
                <a:gd name="connsiteY511" fmla="*/ 3719593 h 4652052"/>
                <a:gd name="connsiteX512" fmla="*/ 1048220 w 3012666"/>
                <a:gd name="connsiteY512" fmla="*/ 3719593 h 4652052"/>
                <a:gd name="connsiteX513" fmla="*/ 906757 w 3012666"/>
                <a:gd name="connsiteY513" fmla="*/ 4335306 h 4652052"/>
                <a:gd name="connsiteX514" fmla="*/ 1201859 w 3012666"/>
                <a:gd name="connsiteY514" fmla="*/ 3710510 h 4652052"/>
                <a:gd name="connsiteX515" fmla="*/ 907723 w 3012666"/>
                <a:gd name="connsiteY515" fmla="*/ 3710510 h 4652052"/>
                <a:gd name="connsiteX516" fmla="*/ 1205530 w 3012666"/>
                <a:gd name="connsiteY516" fmla="*/ 2414924 h 4652052"/>
                <a:gd name="connsiteX517" fmla="*/ 1501405 w 3012666"/>
                <a:gd name="connsiteY517" fmla="*/ 3058659 h 4652052"/>
                <a:gd name="connsiteX518" fmla="*/ 1201859 w 3012666"/>
                <a:gd name="connsiteY518" fmla="*/ 3710510 h 4652052"/>
                <a:gd name="connsiteX519" fmla="*/ 1506237 w 3012666"/>
                <a:gd name="connsiteY519" fmla="*/ 4383234 h 4652052"/>
                <a:gd name="connsiteX520" fmla="*/ 1506237 w 3012666"/>
                <a:gd name="connsiteY520" fmla="*/ 4381688 h 4652052"/>
                <a:gd name="connsiteX521" fmla="*/ 1506816 w 3012666"/>
                <a:gd name="connsiteY521" fmla="*/ 4383041 h 4652052"/>
                <a:gd name="connsiteX522" fmla="*/ 1506237 w 3012666"/>
                <a:gd name="connsiteY522" fmla="*/ 4383234 h 4652052"/>
                <a:gd name="connsiteX523" fmla="*/ 1506237 w 3012666"/>
                <a:gd name="connsiteY523" fmla="*/ 4361396 h 4652052"/>
                <a:gd name="connsiteX524" fmla="*/ 1505657 w 3012666"/>
                <a:gd name="connsiteY524" fmla="*/ 4360043 h 4652052"/>
                <a:gd name="connsiteX525" fmla="*/ 1506237 w 3012666"/>
                <a:gd name="connsiteY525" fmla="*/ 4359850 h 4652052"/>
                <a:gd name="connsiteX526" fmla="*/ 1506816 w 3012666"/>
                <a:gd name="connsiteY526" fmla="*/ 4360043 h 4652052"/>
                <a:gd name="connsiteX527" fmla="*/ 1506237 w 3012666"/>
                <a:gd name="connsiteY527" fmla="*/ 4361396 h 4652052"/>
                <a:gd name="connsiteX528" fmla="*/ 1506237 w 3012666"/>
                <a:gd name="connsiteY528" fmla="*/ 4342650 h 4652052"/>
                <a:gd name="connsiteX529" fmla="*/ 1506237 w 3012666"/>
                <a:gd name="connsiteY529" fmla="*/ 4342650 h 4652052"/>
                <a:gd name="connsiteX530" fmla="*/ 1347960 w 3012666"/>
                <a:gd name="connsiteY530" fmla="*/ 3715149 h 4652052"/>
                <a:gd name="connsiteX531" fmla="*/ 1343515 w 3012666"/>
                <a:gd name="connsiteY531" fmla="*/ 3715149 h 4652052"/>
                <a:gd name="connsiteX532" fmla="*/ 1339457 w 3012666"/>
                <a:gd name="connsiteY532" fmla="*/ 3716308 h 4652052"/>
                <a:gd name="connsiteX533" fmla="*/ 1497347 w 3012666"/>
                <a:gd name="connsiteY533" fmla="*/ 4342070 h 4652052"/>
                <a:gd name="connsiteX534" fmla="*/ 1209009 w 3012666"/>
                <a:gd name="connsiteY534" fmla="*/ 3715149 h 4652052"/>
                <a:gd name="connsiteX535" fmla="*/ 1490969 w 3012666"/>
                <a:gd name="connsiteY535" fmla="*/ 3101948 h 4652052"/>
                <a:gd name="connsiteX536" fmla="*/ 1337911 w 3012666"/>
                <a:gd name="connsiteY536" fmla="*/ 3708385 h 4652052"/>
                <a:gd name="connsiteX537" fmla="*/ 1346028 w 3012666"/>
                <a:gd name="connsiteY537" fmla="*/ 3710897 h 4652052"/>
                <a:gd name="connsiteX538" fmla="*/ 1506237 w 3012666"/>
                <a:gd name="connsiteY538" fmla="*/ 3076052 h 4652052"/>
                <a:gd name="connsiteX539" fmla="*/ 1506237 w 3012666"/>
                <a:gd name="connsiteY539" fmla="*/ 3087454 h 4652052"/>
                <a:gd name="connsiteX540" fmla="*/ 1664513 w 3012666"/>
                <a:gd name="connsiteY540" fmla="*/ 3714955 h 4652052"/>
                <a:gd name="connsiteX541" fmla="*/ 1506237 w 3012666"/>
                <a:gd name="connsiteY541" fmla="*/ 4342650 h 4652052"/>
                <a:gd name="connsiteX542" fmla="*/ 1514933 w 3012666"/>
                <a:gd name="connsiteY542" fmla="*/ 4342070 h 4652052"/>
                <a:gd name="connsiteX543" fmla="*/ 1672823 w 3012666"/>
                <a:gd name="connsiteY543" fmla="*/ 3716308 h 4652052"/>
                <a:gd name="connsiteX544" fmla="*/ 1668765 w 3012666"/>
                <a:gd name="connsiteY544" fmla="*/ 3715149 h 4652052"/>
                <a:gd name="connsiteX545" fmla="*/ 1668765 w 3012666"/>
                <a:gd name="connsiteY545" fmla="*/ 3715149 h 4652052"/>
                <a:gd name="connsiteX546" fmla="*/ 1672823 w 3012666"/>
                <a:gd name="connsiteY546" fmla="*/ 3713989 h 4652052"/>
                <a:gd name="connsiteX547" fmla="*/ 1514933 w 3012666"/>
                <a:gd name="connsiteY547" fmla="*/ 3088227 h 4652052"/>
                <a:gd name="connsiteX548" fmla="*/ 1803271 w 3012666"/>
                <a:gd name="connsiteY548" fmla="*/ 3715342 h 4652052"/>
                <a:gd name="connsiteX549" fmla="*/ 1514933 w 3012666"/>
                <a:gd name="connsiteY549" fmla="*/ 4342070 h 4652052"/>
                <a:gd name="connsiteX550" fmla="*/ 1810615 w 3012666"/>
                <a:gd name="connsiteY550" fmla="*/ 3710510 h 4652052"/>
                <a:gd name="connsiteX551" fmla="*/ 1510875 w 3012666"/>
                <a:gd name="connsiteY551" fmla="*/ 3058659 h 4652052"/>
                <a:gd name="connsiteX552" fmla="*/ 1806750 w 3012666"/>
                <a:gd name="connsiteY552" fmla="*/ 2415310 h 4652052"/>
                <a:gd name="connsiteX553" fmla="*/ 2104557 w 3012666"/>
                <a:gd name="connsiteY553" fmla="*/ 3710510 h 4652052"/>
                <a:gd name="connsiteX554" fmla="*/ 1810615 w 3012666"/>
                <a:gd name="connsiteY554" fmla="*/ 3710510 h 4652052"/>
                <a:gd name="connsiteX555" fmla="*/ 2105523 w 3012666"/>
                <a:gd name="connsiteY555" fmla="*/ 4335306 h 4652052"/>
                <a:gd name="connsiteX556" fmla="*/ 1964060 w 3012666"/>
                <a:gd name="connsiteY556" fmla="*/ 3719593 h 4652052"/>
                <a:gd name="connsiteX557" fmla="*/ 2030733 w 3012666"/>
                <a:gd name="connsiteY557" fmla="*/ 3719593 h 4652052"/>
                <a:gd name="connsiteX558" fmla="*/ 2105523 w 3012666"/>
                <a:gd name="connsiteY558" fmla="*/ 4045036 h 4652052"/>
                <a:gd name="connsiteX559" fmla="*/ 2105523 w 3012666"/>
                <a:gd name="connsiteY559" fmla="*/ 4335306 h 4652052"/>
                <a:gd name="connsiteX560" fmla="*/ 2105523 w 3012666"/>
                <a:gd name="connsiteY560" fmla="*/ 4007544 h 4652052"/>
                <a:gd name="connsiteX561" fmla="*/ 2039430 w 3012666"/>
                <a:gd name="connsiteY561" fmla="*/ 3719787 h 4652052"/>
                <a:gd name="connsiteX562" fmla="*/ 2105523 w 3012666"/>
                <a:gd name="connsiteY562" fmla="*/ 3719787 h 4652052"/>
                <a:gd name="connsiteX563" fmla="*/ 2105523 w 3012666"/>
                <a:gd name="connsiteY563" fmla="*/ 4007544 h 4652052"/>
                <a:gd name="connsiteX564" fmla="*/ 2105523 w 3012666"/>
                <a:gd name="connsiteY564" fmla="*/ 3678043 h 4652052"/>
                <a:gd name="connsiteX565" fmla="*/ 1813320 w 3012666"/>
                <a:gd name="connsiteY565" fmla="*/ 2406807 h 4652052"/>
                <a:gd name="connsiteX566" fmla="*/ 1879221 w 3012666"/>
                <a:gd name="connsiteY566" fmla="*/ 2406807 h 4652052"/>
                <a:gd name="connsiteX567" fmla="*/ 2105137 w 3012666"/>
                <a:gd name="connsiteY567" fmla="*/ 3389319 h 4652052"/>
                <a:gd name="connsiteX568" fmla="*/ 2105523 w 3012666"/>
                <a:gd name="connsiteY568" fmla="*/ 3389126 h 4652052"/>
                <a:gd name="connsiteX569" fmla="*/ 2105523 w 3012666"/>
                <a:gd name="connsiteY569" fmla="*/ 3678043 h 4652052"/>
                <a:gd name="connsiteX570" fmla="*/ 2105523 w 3012666"/>
                <a:gd name="connsiteY570" fmla="*/ 3353760 h 4652052"/>
                <a:gd name="connsiteX571" fmla="*/ 1887917 w 3012666"/>
                <a:gd name="connsiteY571" fmla="*/ 2406807 h 4652052"/>
                <a:gd name="connsiteX572" fmla="*/ 1955363 w 3012666"/>
                <a:gd name="connsiteY572" fmla="*/ 2406807 h 4652052"/>
                <a:gd name="connsiteX573" fmla="*/ 2105523 w 3012666"/>
                <a:gd name="connsiteY573" fmla="*/ 3060011 h 4652052"/>
                <a:gd name="connsiteX574" fmla="*/ 2105523 w 3012666"/>
                <a:gd name="connsiteY574" fmla="*/ 3353760 h 4652052"/>
                <a:gd name="connsiteX575" fmla="*/ 2105523 w 3012666"/>
                <a:gd name="connsiteY575" fmla="*/ 3022520 h 4652052"/>
                <a:gd name="connsiteX576" fmla="*/ 1964060 w 3012666"/>
                <a:gd name="connsiteY576" fmla="*/ 2406807 h 4652052"/>
                <a:gd name="connsiteX577" fmla="*/ 2030733 w 3012666"/>
                <a:gd name="connsiteY577" fmla="*/ 2406807 h 4652052"/>
                <a:gd name="connsiteX578" fmla="*/ 2105523 w 3012666"/>
                <a:gd name="connsiteY578" fmla="*/ 2732250 h 4652052"/>
                <a:gd name="connsiteX579" fmla="*/ 2105523 w 3012666"/>
                <a:gd name="connsiteY579" fmla="*/ 3022520 h 4652052"/>
                <a:gd name="connsiteX580" fmla="*/ 2105523 w 3012666"/>
                <a:gd name="connsiteY580" fmla="*/ 2694758 h 4652052"/>
                <a:gd name="connsiteX581" fmla="*/ 2039430 w 3012666"/>
                <a:gd name="connsiteY581" fmla="*/ 2407000 h 4652052"/>
                <a:gd name="connsiteX582" fmla="*/ 2105523 w 3012666"/>
                <a:gd name="connsiteY582" fmla="*/ 2407000 h 4652052"/>
                <a:gd name="connsiteX583" fmla="*/ 2105523 w 3012666"/>
                <a:gd name="connsiteY583" fmla="*/ 2694758 h 4652052"/>
                <a:gd name="connsiteX584" fmla="*/ 2105523 w 3012666"/>
                <a:gd name="connsiteY584" fmla="*/ 2365257 h 4652052"/>
                <a:gd name="connsiteX585" fmla="*/ 1813320 w 3012666"/>
                <a:gd name="connsiteY585" fmla="*/ 1094021 h 4652052"/>
                <a:gd name="connsiteX586" fmla="*/ 1879221 w 3012666"/>
                <a:gd name="connsiteY586" fmla="*/ 1094021 h 4652052"/>
                <a:gd name="connsiteX587" fmla="*/ 2105137 w 3012666"/>
                <a:gd name="connsiteY587" fmla="*/ 2076533 h 4652052"/>
                <a:gd name="connsiteX588" fmla="*/ 2105523 w 3012666"/>
                <a:gd name="connsiteY588" fmla="*/ 2076340 h 4652052"/>
                <a:gd name="connsiteX589" fmla="*/ 2105523 w 3012666"/>
                <a:gd name="connsiteY589" fmla="*/ 2365257 h 4652052"/>
                <a:gd name="connsiteX590" fmla="*/ 2105523 w 3012666"/>
                <a:gd name="connsiteY590" fmla="*/ 2040974 h 4652052"/>
                <a:gd name="connsiteX591" fmla="*/ 1887917 w 3012666"/>
                <a:gd name="connsiteY591" fmla="*/ 1094021 h 4652052"/>
                <a:gd name="connsiteX592" fmla="*/ 1955363 w 3012666"/>
                <a:gd name="connsiteY592" fmla="*/ 1094021 h 4652052"/>
                <a:gd name="connsiteX593" fmla="*/ 2105523 w 3012666"/>
                <a:gd name="connsiteY593" fmla="*/ 1747225 h 4652052"/>
                <a:gd name="connsiteX594" fmla="*/ 2105523 w 3012666"/>
                <a:gd name="connsiteY594" fmla="*/ 2040974 h 4652052"/>
                <a:gd name="connsiteX595" fmla="*/ 2105523 w 3012666"/>
                <a:gd name="connsiteY595" fmla="*/ 1709734 h 4652052"/>
                <a:gd name="connsiteX596" fmla="*/ 1964060 w 3012666"/>
                <a:gd name="connsiteY596" fmla="*/ 1094021 h 4652052"/>
                <a:gd name="connsiteX597" fmla="*/ 2030733 w 3012666"/>
                <a:gd name="connsiteY597" fmla="*/ 1094021 h 4652052"/>
                <a:gd name="connsiteX598" fmla="*/ 2105523 w 3012666"/>
                <a:gd name="connsiteY598" fmla="*/ 1419463 h 4652052"/>
                <a:gd name="connsiteX599" fmla="*/ 2105523 w 3012666"/>
                <a:gd name="connsiteY599" fmla="*/ 1709734 h 4652052"/>
                <a:gd name="connsiteX600" fmla="*/ 2105523 w 3012666"/>
                <a:gd name="connsiteY600" fmla="*/ 1381972 h 4652052"/>
                <a:gd name="connsiteX601" fmla="*/ 2039430 w 3012666"/>
                <a:gd name="connsiteY601" fmla="*/ 1094214 h 4652052"/>
                <a:gd name="connsiteX602" fmla="*/ 2105523 w 3012666"/>
                <a:gd name="connsiteY602" fmla="*/ 1094214 h 4652052"/>
                <a:gd name="connsiteX603" fmla="*/ 2105523 w 3012666"/>
                <a:gd name="connsiteY603" fmla="*/ 1381972 h 4652052"/>
                <a:gd name="connsiteX604" fmla="*/ 2713313 w 3012666"/>
                <a:gd name="connsiteY604" fmla="*/ 421491 h 4652052"/>
                <a:gd name="connsiteX605" fmla="*/ 2713893 w 3012666"/>
                <a:gd name="connsiteY605" fmla="*/ 421684 h 4652052"/>
                <a:gd name="connsiteX606" fmla="*/ 2713313 w 3012666"/>
                <a:gd name="connsiteY606" fmla="*/ 423037 h 4652052"/>
                <a:gd name="connsiteX607" fmla="*/ 2712733 w 3012666"/>
                <a:gd name="connsiteY607" fmla="*/ 421684 h 4652052"/>
                <a:gd name="connsiteX608" fmla="*/ 2713313 w 3012666"/>
                <a:gd name="connsiteY608" fmla="*/ 421491 h 4652052"/>
                <a:gd name="connsiteX609" fmla="*/ 2713893 w 3012666"/>
                <a:gd name="connsiteY609" fmla="*/ 444488 h 4652052"/>
                <a:gd name="connsiteX610" fmla="*/ 2713313 w 3012666"/>
                <a:gd name="connsiteY610" fmla="*/ 444681 h 4652052"/>
                <a:gd name="connsiteX611" fmla="*/ 2713313 w 3012666"/>
                <a:gd name="connsiteY611" fmla="*/ 443135 h 4652052"/>
                <a:gd name="connsiteX612" fmla="*/ 2713893 w 3012666"/>
                <a:gd name="connsiteY612" fmla="*/ 444488 h 4652052"/>
                <a:gd name="connsiteX613" fmla="*/ 2412607 w 3012666"/>
                <a:gd name="connsiteY613" fmla="*/ 1102138 h 4652052"/>
                <a:gd name="connsiteX614" fmla="*/ 2708482 w 3012666"/>
                <a:gd name="connsiteY614" fmla="*/ 1745872 h 4652052"/>
                <a:gd name="connsiteX615" fmla="*/ 2408742 w 3012666"/>
                <a:gd name="connsiteY615" fmla="*/ 2397724 h 4652052"/>
                <a:gd name="connsiteX616" fmla="*/ 2114606 w 3012666"/>
                <a:gd name="connsiteY616" fmla="*/ 2397724 h 4652052"/>
                <a:gd name="connsiteX617" fmla="*/ 2412607 w 3012666"/>
                <a:gd name="connsiteY617" fmla="*/ 1102138 h 4652052"/>
                <a:gd name="connsiteX618" fmla="*/ 2113833 w 3012666"/>
                <a:gd name="connsiteY618" fmla="*/ 1094021 h 4652052"/>
                <a:gd name="connsiteX619" fmla="*/ 2179927 w 3012666"/>
                <a:gd name="connsiteY619" fmla="*/ 1094021 h 4652052"/>
                <a:gd name="connsiteX620" fmla="*/ 2113833 w 3012666"/>
                <a:gd name="connsiteY620" fmla="*/ 1381779 h 4652052"/>
                <a:gd name="connsiteX621" fmla="*/ 2113833 w 3012666"/>
                <a:gd name="connsiteY621" fmla="*/ 1094021 h 4652052"/>
                <a:gd name="connsiteX622" fmla="*/ 2113833 w 3012666"/>
                <a:gd name="connsiteY622" fmla="*/ 1419463 h 4652052"/>
                <a:gd name="connsiteX623" fmla="*/ 2188623 w 3012666"/>
                <a:gd name="connsiteY623" fmla="*/ 1094021 h 4652052"/>
                <a:gd name="connsiteX624" fmla="*/ 2255297 w 3012666"/>
                <a:gd name="connsiteY624" fmla="*/ 1094021 h 4652052"/>
                <a:gd name="connsiteX625" fmla="*/ 2113833 w 3012666"/>
                <a:gd name="connsiteY625" fmla="*/ 1709734 h 4652052"/>
                <a:gd name="connsiteX626" fmla="*/ 2113833 w 3012666"/>
                <a:gd name="connsiteY626" fmla="*/ 1419463 h 4652052"/>
                <a:gd name="connsiteX627" fmla="*/ 2113833 w 3012666"/>
                <a:gd name="connsiteY627" fmla="*/ 1747225 h 4652052"/>
                <a:gd name="connsiteX628" fmla="*/ 2263993 w 3012666"/>
                <a:gd name="connsiteY628" fmla="*/ 1094021 h 4652052"/>
                <a:gd name="connsiteX629" fmla="*/ 2329893 w 3012666"/>
                <a:gd name="connsiteY629" fmla="*/ 1094021 h 4652052"/>
                <a:gd name="connsiteX630" fmla="*/ 2113833 w 3012666"/>
                <a:gd name="connsiteY630" fmla="*/ 2034210 h 4652052"/>
                <a:gd name="connsiteX631" fmla="*/ 2113833 w 3012666"/>
                <a:gd name="connsiteY631" fmla="*/ 1747225 h 4652052"/>
                <a:gd name="connsiteX632" fmla="*/ 2113833 w 3012666"/>
                <a:gd name="connsiteY632" fmla="*/ 2071895 h 4652052"/>
                <a:gd name="connsiteX633" fmla="*/ 2338590 w 3012666"/>
                <a:gd name="connsiteY633" fmla="*/ 1094021 h 4652052"/>
                <a:gd name="connsiteX634" fmla="*/ 2405843 w 3012666"/>
                <a:gd name="connsiteY634" fmla="*/ 1094021 h 4652052"/>
                <a:gd name="connsiteX635" fmla="*/ 2113833 w 3012666"/>
                <a:gd name="connsiteY635" fmla="*/ 2364098 h 4652052"/>
                <a:gd name="connsiteX636" fmla="*/ 2113833 w 3012666"/>
                <a:gd name="connsiteY636" fmla="*/ 2071895 h 4652052"/>
                <a:gd name="connsiteX637" fmla="*/ 2113833 w 3012666"/>
                <a:gd name="connsiteY637" fmla="*/ 2406807 h 4652052"/>
                <a:gd name="connsiteX638" fmla="*/ 2179927 w 3012666"/>
                <a:gd name="connsiteY638" fmla="*/ 2406807 h 4652052"/>
                <a:gd name="connsiteX639" fmla="*/ 2113833 w 3012666"/>
                <a:gd name="connsiteY639" fmla="*/ 2694565 h 4652052"/>
                <a:gd name="connsiteX640" fmla="*/ 2113833 w 3012666"/>
                <a:gd name="connsiteY640" fmla="*/ 2406807 h 4652052"/>
                <a:gd name="connsiteX641" fmla="*/ 2113833 w 3012666"/>
                <a:gd name="connsiteY641" fmla="*/ 2732250 h 4652052"/>
                <a:gd name="connsiteX642" fmla="*/ 2188623 w 3012666"/>
                <a:gd name="connsiteY642" fmla="*/ 2406807 h 4652052"/>
                <a:gd name="connsiteX643" fmla="*/ 2255297 w 3012666"/>
                <a:gd name="connsiteY643" fmla="*/ 2406807 h 4652052"/>
                <a:gd name="connsiteX644" fmla="*/ 2113833 w 3012666"/>
                <a:gd name="connsiteY644" fmla="*/ 3022520 h 4652052"/>
                <a:gd name="connsiteX645" fmla="*/ 2113833 w 3012666"/>
                <a:gd name="connsiteY645" fmla="*/ 2732250 h 4652052"/>
                <a:gd name="connsiteX646" fmla="*/ 2113833 w 3012666"/>
                <a:gd name="connsiteY646" fmla="*/ 3060205 h 4652052"/>
                <a:gd name="connsiteX647" fmla="*/ 2263993 w 3012666"/>
                <a:gd name="connsiteY647" fmla="*/ 2407000 h 4652052"/>
                <a:gd name="connsiteX648" fmla="*/ 2329893 w 3012666"/>
                <a:gd name="connsiteY648" fmla="*/ 2407000 h 4652052"/>
                <a:gd name="connsiteX649" fmla="*/ 2113833 w 3012666"/>
                <a:gd name="connsiteY649" fmla="*/ 3347190 h 4652052"/>
                <a:gd name="connsiteX650" fmla="*/ 2113833 w 3012666"/>
                <a:gd name="connsiteY650" fmla="*/ 3060205 h 4652052"/>
                <a:gd name="connsiteX651" fmla="*/ 2113833 w 3012666"/>
                <a:gd name="connsiteY651" fmla="*/ 3384681 h 4652052"/>
                <a:gd name="connsiteX652" fmla="*/ 2338590 w 3012666"/>
                <a:gd name="connsiteY652" fmla="*/ 2406807 h 4652052"/>
                <a:gd name="connsiteX653" fmla="*/ 2405843 w 3012666"/>
                <a:gd name="connsiteY653" fmla="*/ 2406807 h 4652052"/>
                <a:gd name="connsiteX654" fmla="*/ 2113833 w 3012666"/>
                <a:gd name="connsiteY654" fmla="*/ 3676884 h 4652052"/>
                <a:gd name="connsiteX655" fmla="*/ 2113833 w 3012666"/>
                <a:gd name="connsiteY655" fmla="*/ 3384681 h 4652052"/>
                <a:gd name="connsiteX656" fmla="*/ 2113833 w 3012666"/>
                <a:gd name="connsiteY656" fmla="*/ 3719593 h 4652052"/>
                <a:gd name="connsiteX657" fmla="*/ 2179927 w 3012666"/>
                <a:gd name="connsiteY657" fmla="*/ 3719593 h 4652052"/>
                <a:gd name="connsiteX658" fmla="*/ 2113833 w 3012666"/>
                <a:gd name="connsiteY658" fmla="*/ 4007351 h 4652052"/>
                <a:gd name="connsiteX659" fmla="*/ 2113833 w 3012666"/>
                <a:gd name="connsiteY659" fmla="*/ 3719593 h 4652052"/>
                <a:gd name="connsiteX660" fmla="*/ 2113833 w 3012666"/>
                <a:gd name="connsiteY660" fmla="*/ 4335306 h 4652052"/>
                <a:gd name="connsiteX661" fmla="*/ 2113833 w 3012666"/>
                <a:gd name="connsiteY661" fmla="*/ 4045036 h 4652052"/>
                <a:gd name="connsiteX662" fmla="*/ 2188623 w 3012666"/>
                <a:gd name="connsiteY662" fmla="*/ 3719593 h 4652052"/>
                <a:gd name="connsiteX663" fmla="*/ 2255297 w 3012666"/>
                <a:gd name="connsiteY663" fmla="*/ 3719593 h 4652052"/>
                <a:gd name="connsiteX664" fmla="*/ 2113833 w 3012666"/>
                <a:gd name="connsiteY664" fmla="*/ 4335306 h 4652052"/>
                <a:gd name="connsiteX665" fmla="*/ 2408935 w 3012666"/>
                <a:gd name="connsiteY665" fmla="*/ 3710510 h 4652052"/>
                <a:gd name="connsiteX666" fmla="*/ 2114800 w 3012666"/>
                <a:gd name="connsiteY666" fmla="*/ 3710510 h 4652052"/>
                <a:gd name="connsiteX667" fmla="*/ 2412607 w 3012666"/>
                <a:gd name="connsiteY667" fmla="*/ 2414924 h 4652052"/>
                <a:gd name="connsiteX668" fmla="*/ 2708482 w 3012666"/>
                <a:gd name="connsiteY668" fmla="*/ 3058659 h 4652052"/>
                <a:gd name="connsiteX669" fmla="*/ 2408935 w 3012666"/>
                <a:gd name="connsiteY669" fmla="*/ 3710510 h 4652052"/>
                <a:gd name="connsiteX670" fmla="*/ 2713313 w 3012666"/>
                <a:gd name="connsiteY670" fmla="*/ 4383234 h 4652052"/>
                <a:gd name="connsiteX671" fmla="*/ 2713313 w 3012666"/>
                <a:gd name="connsiteY671" fmla="*/ 4381688 h 4652052"/>
                <a:gd name="connsiteX672" fmla="*/ 2713893 w 3012666"/>
                <a:gd name="connsiteY672" fmla="*/ 4383041 h 4652052"/>
                <a:gd name="connsiteX673" fmla="*/ 2713313 w 3012666"/>
                <a:gd name="connsiteY673" fmla="*/ 4383234 h 4652052"/>
                <a:gd name="connsiteX674" fmla="*/ 2713313 w 3012666"/>
                <a:gd name="connsiteY674" fmla="*/ 4361396 h 4652052"/>
                <a:gd name="connsiteX675" fmla="*/ 2712733 w 3012666"/>
                <a:gd name="connsiteY675" fmla="*/ 4360043 h 4652052"/>
                <a:gd name="connsiteX676" fmla="*/ 2713313 w 3012666"/>
                <a:gd name="connsiteY676" fmla="*/ 4359850 h 4652052"/>
                <a:gd name="connsiteX677" fmla="*/ 2713893 w 3012666"/>
                <a:gd name="connsiteY677" fmla="*/ 4360043 h 4652052"/>
                <a:gd name="connsiteX678" fmla="*/ 2713313 w 3012666"/>
                <a:gd name="connsiteY678" fmla="*/ 4361396 h 4652052"/>
                <a:gd name="connsiteX679" fmla="*/ 3010348 w 3012666"/>
                <a:gd name="connsiteY679" fmla="*/ 3715149 h 4652052"/>
                <a:gd name="connsiteX680" fmla="*/ 2722010 w 3012666"/>
                <a:gd name="connsiteY680" fmla="*/ 4342070 h 4652052"/>
                <a:gd name="connsiteX681" fmla="*/ 2879900 w 3012666"/>
                <a:gd name="connsiteY681" fmla="*/ 3716308 h 4652052"/>
                <a:gd name="connsiteX682" fmla="*/ 2875841 w 3012666"/>
                <a:gd name="connsiteY682" fmla="*/ 3715149 h 4652052"/>
                <a:gd name="connsiteX683" fmla="*/ 2875841 w 3012666"/>
                <a:gd name="connsiteY683" fmla="*/ 3715149 h 4652052"/>
                <a:gd name="connsiteX684" fmla="*/ 2879900 w 3012666"/>
                <a:gd name="connsiteY684" fmla="*/ 3713989 h 4652052"/>
                <a:gd name="connsiteX685" fmla="*/ 2722010 w 3012666"/>
                <a:gd name="connsiteY685" fmla="*/ 3088227 h 4652052"/>
                <a:gd name="connsiteX686" fmla="*/ 3010348 w 3012666"/>
                <a:gd name="connsiteY686" fmla="*/ 3715149 h 4652052"/>
                <a:gd name="connsiteX687" fmla="*/ 2871590 w 3012666"/>
                <a:gd name="connsiteY687" fmla="*/ 3715149 h 4652052"/>
                <a:gd name="connsiteX688" fmla="*/ 2713313 w 3012666"/>
                <a:gd name="connsiteY688" fmla="*/ 4342650 h 4652052"/>
                <a:gd name="connsiteX689" fmla="*/ 2713313 w 3012666"/>
                <a:gd name="connsiteY689" fmla="*/ 4342650 h 4652052"/>
                <a:gd name="connsiteX690" fmla="*/ 2555037 w 3012666"/>
                <a:gd name="connsiteY690" fmla="*/ 3715149 h 4652052"/>
                <a:gd name="connsiteX691" fmla="*/ 2550592 w 3012666"/>
                <a:gd name="connsiteY691" fmla="*/ 3715149 h 4652052"/>
                <a:gd name="connsiteX692" fmla="*/ 2546533 w 3012666"/>
                <a:gd name="connsiteY692" fmla="*/ 3716308 h 4652052"/>
                <a:gd name="connsiteX693" fmla="*/ 2704423 w 3012666"/>
                <a:gd name="connsiteY693" fmla="*/ 4342070 h 4652052"/>
                <a:gd name="connsiteX694" fmla="*/ 2416085 w 3012666"/>
                <a:gd name="connsiteY694" fmla="*/ 3715149 h 4652052"/>
                <a:gd name="connsiteX695" fmla="*/ 2697853 w 3012666"/>
                <a:gd name="connsiteY695" fmla="*/ 3101948 h 4652052"/>
                <a:gd name="connsiteX696" fmla="*/ 2544794 w 3012666"/>
                <a:gd name="connsiteY696" fmla="*/ 3708385 h 4652052"/>
                <a:gd name="connsiteX697" fmla="*/ 2552911 w 3012666"/>
                <a:gd name="connsiteY697" fmla="*/ 3710897 h 4652052"/>
                <a:gd name="connsiteX698" fmla="*/ 2713120 w 3012666"/>
                <a:gd name="connsiteY698" fmla="*/ 3076052 h 4652052"/>
                <a:gd name="connsiteX699" fmla="*/ 2713120 w 3012666"/>
                <a:gd name="connsiteY699" fmla="*/ 3087454 h 4652052"/>
                <a:gd name="connsiteX700" fmla="*/ 2871590 w 3012666"/>
                <a:gd name="connsiteY700" fmla="*/ 3715149 h 4652052"/>
                <a:gd name="connsiteX701" fmla="*/ 2713313 w 3012666"/>
                <a:gd name="connsiteY701" fmla="*/ 3048609 h 4652052"/>
                <a:gd name="connsiteX702" fmla="*/ 2712733 w 3012666"/>
                <a:gd name="connsiteY702" fmla="*/ 3047257 h 4652052"/>
                <a:gd name="connsiteX703" fmla="*/ 2713313 w 3012666"/>
                <a:gd name="connsiteY703" fmla="*/ 3047063 h 4652052"/>
                <a:gd name="connsiteX704" fmla="*/ 2713893 w 3012666"/>
                <a:gd name="connsiteY704" fmla="*/ 3047257 h 4652052"/>
                <a:gd name="connsiteX705" fmla="*/ 2713313 w 3012666"/>
                <a:gd name="connsiteY705" fmla="*/ 3048609 h 4652052"/>
                <a:gd name="connsiteX706" fmla="*/ 2713893 w 3012666"/>
                <a:gd name="connsiteY706" fmla="*/ 3070254 h 4652052"/>
                <a:gd name="connsiteX707" fmla="*/ 2713313 w 3012666"/>
                <a:gd name="connsiteY707" fmla="*/ 3070447 h 4652052"/>
                <a:gd name="connsiteX708" fmla="*/ 2713313 w 3012666"/>
                <a:gd name="connsiteY708" fmla="*/ 3068901 h 4652052"/>
                <a:gd name="connsiteX709" fmla="*/ 2713893 w 3012666"/>
                <a:gd name="connsiteY709" fmla="*/ 3070254 h 4652052"/>
                <a:gd name="connsiteX710" fmla="*/ 3010348 w 3012666"/>
                <a:gd name="connsiteY710" fmla="*/ 2402362 h 4652052"/>
                <a:gd name="connsiteX711" fmla="*/ 2722010 w 3012666"/>
                <a:gd name="connsiteY711" fmla="*/ 3029284 h 4652052"/>
                <a:gd name="connsiteX712" fmla="*/ 2879900 w 3012666"/>
                <a:gd name="connsiteY712" fmla="*/ 2403522 h 4652052"/>
                <a:gd name="connsiteX713" fmla="*/ 2875841 w 3012666"/>
                <a:gd name="connsiteY713" fmla="*/ 2402362 h 4652052"/>
                <a:gd name="connsiteX714" fmla="*/ 2875841 w 3012666"/>
                <a:gd name="connsiteY714" fmla="*/ 2402362 h 4652052"/>
                <a:gd name="connsiteX715" fmla="*/ 2879900 w 3012666"/>
                <a:gd name="connsiteY715" fmla="*/ 2401203 h 4652052"/>
                <a:gd name="connsiteX716" fmla="*/ 2722010 w 3012666"/>
                <a:gd name="connsiteY716" fmla="*/ 1775441 h 4652052"/>
                <a:gd name="connsiteX717" fmla="*/ 3010348 w 3012666"/>
                <a:gd name="connsiteY717" fmla="*/ 2402362 h 4652052"/>
                <a:gd name="connsiteX718" fmla="*/ 2871590 w 3012666"/>
                <a:gd name="connsiteY718" fmla="*/ 2402362 h 4652052"/>
                <a:gd name="connsiteX719" fmla="*/ 2713313 w 3012666"/>
                <a:gd name="connsiteY719" fmla="*/ 3029864 h 4652052"/>
                <a:gd name="connsiteX720" fmla="*/ 2713313 w 3012666"/>
                <a:gd name="connsiteY720" fmla="*/ 3029864 h 4652052"/>
                <a:gd name="connsiteX721" fmla="*/ 2555037 w 3012666"/>
                <a:gd name="connsiteY721" fmla="*/ 2402362 h 4652052"/>
                <a:gd name="connsiteX722" fmla="*/ 2550592 w 3012666"/>
                <a:gd name="connsiteY722" fmla="*/ 2402362 h 4652052"/>
                <a:gd name="connsiteX723" fmla="*/ 2546533 w 3012666"/>
                <a:gd name="connsiteY723" fmla="*/ 2403522 h 4652052"/>
                <a:gd name="connsiteX724" fmla="*/ 2704423 w 3012666"/>
                <a:gd name="connsiteY724" fmla="*/ 3029284 h 4652052"/>
                <a:gd name="connsiteX725" fmla="*/ 2416085 w 3012666"/>
                <a:gd name="connsiteY725" fmla="*/ 2402362 h 4652052"/>
                <a:gd name="connsiteX726" fmla="*/ 2697853 w 3012666"/>
                <a:gd name="connsiteY726" fmla="*/ 1789162 h 4652052"/>
                <a:gd name="connsiteX727" fmla="*/ 2544794 w 3012666"/>
                <a:gd name="connsiteY727" fmla="*/ 2395598 h 4652052"/>
                <a:gd name="connsiteX728" fmla="*/ 2552911 w 3012666"/>
                <a:gd name="connsiteY728" fmla="*/ 2398111 h 4652052"/>
                <a:gd name="connsiteX729" fmla="*/ 2713120 w 3012666"/>
                <a:gd name="connsiteY729" fmla="*/ 1763265 h 4652052"/>
                <a:gd name="connsiteX730" fmla="*/ 2713120 w 3012666"/>
                <a:gd name="connsiteY730" fmla="*/ 1774668 h 4652052"/>
                <a:gd name="connsiteX731" fmla="*/ 2871590 w 3012666"/>
                <a:gd name="connsiteY731" fmla="*/ 2402362 h 4652052"/>
                <a:gd name="connsiteX732" fmla="*/ 2713313 w 3012666"/>
                <a:gd name="connsiteY732" fmla="*/ 1735630 h 4652052"/>
                <a:gd name="connsiteX733" fmla="*/ 2712733 w 3012666"/>
                <a:gd name="connsiteY733" fmla="*/ 1734277 h 4652052"/>
                <a:gd name="connsiteX734" fmla="*/ 2713313 w 3012666"/>
                <a:gd name="connsiteY734" fmla="*/ 1734084 h 4652052"/>
                <a:gd name="connsiteX735" fmla="*/ 2713893 w 3012666"/>
                <a:gd name="connsiteY735" fmla="*/ 1734277 h 4652052"/>
                <a:gd name="connsiteX736" fmla="*/ 2713313 w 3012666"/>
                <a:gd name="connsiteY736" fmla="*/ 1735630 h 4652052"/>
                <a:gd name="connsiteX737" fmla="*/ 2713893 w 3012666"/>
                <a:gd name="connsiteY737" fmla="*/ 1757275 h 4652052"/>
                <a:gd name="connsiteX738" fmla="*/ 2713313 w 3012666"/>
                <a:gd name="connsiteY738" fmla="*/ 1757468 h 4652052"/>
                <a:gd name="connsiteX739" fmla="*/ 2713313 w 3012666"/>
                <a:gd name="connsiteY739" fmla="*/ 1755922 h 4652052"/>
                <a:gd name="connsiteX740" fmla="*/ 2713893 w 3012666"/>
                <a:gd name="connsiteY740" fmla="*/ 1757275 h 4652052"/>
                <a:gd name="connsiteX741" fmla="*/ 2713313 w 3012666"/>
                <a:gd name="connsiteY741" fmla="*/ 1717077 h 4652052"/>
                <a:gd name="connsiteX742" fmla="*/ 2713313 w 3012666"/>
                <a:gd name="connsiteY742" fmla="*/ 1717077 h 4652052"/>
                <a:gd name="connsiteX743" fmla="*/ 2555037 w 3012666"/>
                <a:gd name="connsiteY743" fmla="*/ 1089576 h 4652052"/>
                <a:gd name="connsiteX744" fmla="*/ 2550592 w 3012666"/>
                <a:gd name="connsiteY744" fmla="*/ 1089576 h 4652052"/>
                <a:gd name="connsiteX745" fmla="*/ 2546533 w 3012666"/>
                <a:gd name="connsiteY745" fmla="*/ 1090735 h 4652052"/>
                <a:gd name="connsiteX746" fmla="*/ 2704423 w 3012666"/>
                <a:gd name="connsiteY746" fmla="*/ 1716498 h 4652052"/>
                <a:gd name="connsiteX747" fmla="*/ 2416085 w 3012666"/>
                <a:gd name="connsiteY747" fmla="*/ 1089576 h 4652052"/>
                <a:gd name="connsiteX748" fmla="*/ 2697853 w 3012666"/>
                <a:gd name="connsiteY748" fmla="*/ 476375 h 4652052"/>
                <a:gd name="connsiteX749" fmla="*/ 2544794 w 3012666"/>
                <a:gd name="connsiteY749" fmla="*/ 1082812 h 4652052"/>
                <a:gd name="connsiteX750" fmla="*/ 2552911 w 3012666"/>
                <a:gd name="connsiteY750" fmla="*/ 1085324 h 4652052"/>
                <a:gd name="connsiteX751" fmla="*/ 2713120 w 3012666"/>
                <a:gd name="connsiteY751" fmla="*/ 450479 h 4652052"/>
                <a:gd name="connsiteX752" fmla="*/ 2713120 w 3012666"/>
                <a:gd name="connsiteY752" fmla="*/ 461881 h 4652052"/>
                <a:gd name="connsiteX753" fmla="*/ 2871396 w 3012666"/>
                <a:gd name="connsiteY753" fmla="*/ 1089383 h 4652052"/>
                <a:gd name="connsiteX754" fmla="*/ 2713313 w 3012666"/>
                <a:gd name="connsiteY754" fmla="*/ 1717077 h 4652052"/>
                <a:gd name="connsiteX755" fmla="*/ 2722203 w 3012666"/>
                <a:gd name="connsiteY755" fmla="*/ 1716498 h 4652052"/>
                <a:gd name="connsiteX756" fmla="*/ 2880093 w 3012666"/>
                <a:gd name="connsiteY756" fmla="*/ 1090735 h 4652052"/>
                <a:gd name="connsiteX757" fmla="*/ 2876035 w 3012666"/>
                <a:gd name="connsiteY757" fmla="*/ 1089576 h 4652052"/>
                <a:gd name="connsiteX758" fmla="*/ 2876035 w 3012666"/>
                <a:gd name="connsiteY758" fmla="*/ 1089576 h 4652052"/>
                <a:gd name="connsiteX759" fmla="*/ 2880093 w 3012666"/>
                <a:gd name="connsiteY759" fmla="*/ 1088416 h 4652052"/>
                <a:gd name="connsiteX760" fmla="*/ 2722203 w 3012666"/>
                <a:gd name="connsiteY760" fmla="*/ 462654 h 4652052"/>
                <a:gd name="connsiteX761" fmla="*/ 3010541 w 3012666"/>
                <a:gd name="connsiteY761" fmla="*/ 1089769 h 4652052"/>
                <a:gd name="connsiteX762" fmla="*/ 2722203 w 3012666"/>
                <a:gd name="connsiteY762" fmla="*/ 1716498 h 465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666" h="4652052">
                  <a:moveTo>
                    <a:pt x="2717951" y="433086"/>
                  </a:moveTo>
                  <a:lnTo>
                    <a:pt x="2917005" y="193"/>
                  </a:lnTo>
                  <a:lnTo>
                    <a:pt x="2907729" y="193"/>
                  </a:lnTo>
                  <a:lnTo>
                    <a:pt x="2722203" y="403711"/>
                  </a:lnTo>
                  <a:lnTo>
                    <a:pt x="2824049" y="193"/>
                  </a:lnTo>
                  <a:lnTo>
                    <a:pt x="2815352" y="193"/>
                  </a:lnTo>
                  <a:lnTo>
                    <a:pt x="2713506" y="404098"/>
                  </a:lnTo>
                  <a:lnTo>
                    <a:pt x="2713506" y="404098"/>
                  </a:lnTo>
                  <a:lnTo>
                    <a:pt x="2611660" y="193"/>
                  </a:lnTo>
                  <a:lnTo>
                    <a:pt x="2602964" y="193"/>
                  </a:lnTo>
                  <a:lnTo>
                    <a:pt x="2704423" y="403711"/>
                  </a:lnTo>
                  <a:lnTo>
                    <a:pt x="2518898" y="193"/>
                  </a:lnTo>
                  <a:lnTo>
                    <a:pt x="2509621" y="193"/>
                  </a:lnTo>
                  <a:lnTo>
                    <a:pt x="2708675" y="433086"/>
                  </a:lnTo>
                  <a:lnTo>
                    <a:pt x="2408935" y="1084938"/>
                  </a:lnTo>
                  <a:lnTo>
                    <a:pt x="2114800" y="1084938"/>
                  </a:lnTo>
                  <a:lnTo>
                    <a:pt x="2364100" y="193"/>
                  </a:lnTo>
                  <a:lnTo>
                    <a:pt x="2355403" y="193"/>
                  </a:lnTo>
                  <a:lnTo>
                    <a:pt x="2113833" y="1051311"/>
                  </a:lnTo>
                  <a:lnTo>
                    <a:pt x="2113833" y="759109"/>
                  </a:lnTo>
                  <a:lnTo>
                    <a:pt x="2288343" y="387"/>
                  </a:lnTo>
                  <a:lnTo>
                    <a:pt x="2279647" y="387"/>
                  </a:lnTo>
                  <a:lnTo>
                    <a:pt x="2113833" y="721617"/>
                  </a:lnTo>
                  <a:lnTo>
                    <a:pt x="2113833" y="434439"/>
                  </a:lnTo>
                  <a:lnTo>
                    <a:pt x="2213747" y="193"/>
                  </a:lnTo>
                  <a:lnTo>
                    <a:pt x="2205050" y="193"/>
                  </a:lnTo>
                  <a:lnTo>
                    <a:pt x="2113833" y="396947"/>
                  </a:lnTo>
                  <a:lnTo>
                    <a:pt x="2113833" y="106677"/>
                  </a:lnTo>
                  <a:lnTo>
                    <a:pt x="2138377" y="387"/>
                  </a:lnTo>
                  <a:lnTo>
                    <a:pt x="2129680" y="387"/>
                  </a:lnTo>
                  <a:lnTo>
                    <a:pt x="2113833" y="69186"/>
                  </a:lnTo>
                  <a:lnTo>
                    <a:pt x="2113833" y="193"/>
                  </a:lnTo>
                  <a:lnTo>
                    <a:pt x="2105523" y="193"/>
                  </a:lnTo>
                  <a:lnTo>
                    <a:pt x="2105523" y="68992"/>
                  </a:lnTo>
                  <a:lnTo>
                    <a:pt x="2089676" y="193"/>
                  </a:lnTo>
                  <a:lnTo>
                    <a:pt x="2080980" y="193"/>
                  </a:lnTo>
                  <a:lnTo>
                    <a:pt x="2105523" y="106484"/>
                  </a:lnTo>
                  <a:lnTo>
                    <a:pt x="2105523" y="396754"/>
                  </a:lnTo>
                  <a:lnTo>
                    <a:pt x="2014306" y="0"/>
                  </a:lnTo>
                  <a:lnTo>
                    <a:pt x="2005610" y="0"/>
                  </a:lnTo>
                  <a:lnTo>
                    <a:pt x="2105523" y="434246"/>
                  </a:lnTo>
                  <a:lnTo>
                    <a:pt x="2105523" y="727994"/>
                  </a:lnTo>
                  <a:lnTo>
                    <a:pt x="1938164" y="0"/>
                  </a:lnTo>
                  <a:lnTo>
                    <a:pt x="1929467" y="0"/>
                  </a:lnTo>
                  <a:lnTo>
                    <a:pt x="2104943" y="763553"/>
                  </a:lnTo>
                  <a:lnTo>
                    <a:pt x="2105330" y="763360"/>
                  </a:lnTo>
                  <a:lnTo>
                    <a:pt x="2105330" y="1052278"/>
                  </a:lnTo>
                  <a:lnTo>
                    <a:pt x="1863567" y="193"/>
                  </a:lnTo>
                  <a:lnTo>
                    <a:pt x="1854870" y="193"/>
                  </a:lnTo>
                  <a:lnTo>
                    <a:pt x="2104170" y="1084938"/>
                  </a:lnTo>
                  <a:lnTo>
                    <a:pt x="1810615" y="1084938"/>
                  </a:lnTo>
                  <a:lnTo>
                    <a:pt x="1510875" y="433086"/>
                  </a:lnTo>
                  <a:lnTo>
                    <a:pt x="1709928" y="193"/>
                  </a:lnTo>
                  <a:lnTo>
                    <a:pt x="1700459" y="193"/>
                  </a:lnTo>
                  <a:lnTo>
                    <a:pt x="1514933" y="403711"/>
                  </a:lnTo>
                  <a:lnTo>
                    <a:pt x="1616779" y="193"/>
                  </a:lnTo>
                  <a:lnTo>
                    <a:pt x="1608082" y="193"/>
                  </a:lnTo>
                  <a:lnTo>
                    <a:pt x="1506237" y="404098"/>
                  </a:lnTo>
                  <a:lnTo>
                    <a:pt x="1506237" y="404098"/>
                  </a:lnTo>
                  <a:lnTo>
                    <a:pt x="1404391" y="193"/>
                  </a:lnTo>
                  <a:lnTo>
                    <a:pt x="1395694" y="193"/>
                  </a:lnTo>
                  <a:lnTo>
                    <a:pt x="1497347" y="403711"/>
                  </a:lnTo>
                  <a:lnTo>
                    <a:pt x="1311821" y="193"/>
                  </a:lnTo>
                  <a:lnTo>
                    <a:pt x="1302545" y="193"/>
                  </a:lnTo>
                  <a:lnTo>
                    <a:pt x="1501598" y="433086"/>
                  </a:lnTo>
                  <a:lnTo>
                    <a:pt x="1201859" y="1084938"/>
                  </a:lnTo>
                  <a:lnTo>
                    <a:pt x="907723" y="1084938"/>
                  </a:lnTo>
                  <a:lnTo>
                    <a:pt x="1157023" y="193"/>
                  </a:lnTo>
                  <a:lnTo>
                    <a:pt x="1148327" y="193"/>
                  </a:lnTo>
                  <a:lnTo>
                    <a:pt x="906757" y="1051311"/>
                  </a:lnTo>
                  <a:lnTo>
                    <a:pt x="906757" y="759109"/>
                  </a:lnTo>
                  <a:lnTo>
                    <a:pt x="1081267" y="387"/>
                  </a:lnTo>
                  <a:lnTo>
                    <a:pt x="1072570" y="387"/>
                  </a:lnTo>
                  <a:lnTo>
                    <a:pt x="906757" y="721617"/>
                  </a:lnTo>
                  <a:lnTo>
                    <a:pt x="906757" y="434439"/>
                  </a:lnTo>
                  <a:lnTo>
                    <a:pt x="1006670" y="193"/>
                  </a:lnTo>
                  <a:lnTo>
                    <a:pt x="997974" y="193"/>
                  </a:lnTo>
                  <a:lnTo>
                    <a:pt x="906757" y="396947"/>
                  </a:lnTo>
                  <a:lnTo>
                    <a:pt x="906757" y="106677"/>
                  </a:lnTo>
                  <a:lnTo>
                    <a:pt x="931300" y="387"/>
                  </a:lnTo>
                  <a:lnTo>
                    <a:pt x="922604" y="387"/>
                  </a:lnTo>
                  <a:lnTo>
                    <a:pt x="906757" y="69186"/>
                  </a:lnTo>
                  <a:lnTo>
                    <a:pt x="906757" y="193"/>
                  </a:lnTo>
                  <a:lnTo>
                    <a:pt x="898447" y="193"/>
                  </a:lnTo>
                  <a:lnTo>
                    <a:pt x="898447" y="68992"/>
                  </a:lnTo>
                  <a:lnTo>
                    <a:pt x="882600" y="193"/>
                  </a:lnTo>
                  <a:lnTo>
                    <a:pt x="873903" y="193"/>
                  </a:lnTo>
                  <a:lnTo>
                    <a:pt x="898447" y="106484"/>
                  </a:lnTo>
                  <a:lnTo>
                    <a:pt x="898447" y="396754"/>
                  </a:lnTo>
                  <a:lnTo>
                    <a:pt x="807230" y="193"/>
                  </a:lnTo>
                  <a:lnTo>
                    <a:pt x="798533" y="193"/>
                  </a:lnTo>
                  <a:lnTo>
                    <a:pt x="898447" y="434439"/>
                  </a:lnTo>
                  <a:lnTo>
                    <a:pt x="898447" y="728188"/>
                  </a:lnTo>
                  <a:lnTo>
                    <a:pt x="731087" y="193"/>
                  </a:lnTo>
                  <a:lnTo>
                    <a:pt x="722391" y="193"/>
                  </a:lnTo>
                  <a:lnTo>
                    <a:pt x="897867" y="763747"/>
                  </a:lnTo>
                  <a:lnTo>
                    <a:pt x="898253" y="763553"/>
                  </a:lnTo>
                  <a:lnTo>
                    <a:pt x="898253" y="1052471"/>
                  </a:lnTo>
                  <a:lnTo>
                    <a:pt x="656490" y="193"/>
                  </a:lnTo>
                  <a:lnTo>
                    <a:pt x="647794" y="193"/>
                  </a:lnTo>
                  <a:lnTo>
                    <a:pt x="897094" y="1084938"/>
                  </a:lnTo>
                  <a:lnTo>
                    <a:pt x="603345" y="1084938"/>
                  </a:lnTo>
                  <a:lnTo>
                    <a:pt x="303605" y="433086"/>
                  </a:lnTo>
                  <a:lnTo>
                    <a:pt x="502659" y="193"/>
                  </a:lnTo>
                  <a:lnTo>
                    <a:pt x="493382" y="193"/>
                  </a:lnTo>
                  <a:lnTo>
                    <a:pt x="307857" y="403711"/>
                  </a:lnTo>
                  <a:lnTo>
                    <a:pt x="409703" y="193"/>
                  </a:lnTo>
                  <a:lnTo>
                    <a:pt x="401006" y="193"/>
                  </a:lnTo>
                  <a:lnTo>
                    <a:pt x="299160" y="404098"/>
                  </a:lnTo>
                  <a:lnTo>
                    <a:pt x="299160" y="404098"/>
                  </a:lnTo>
                  <a:lnTo>
                    <a:pt x="197121" y="193"/>
                  </a:lnTo>
                  <a:lnTo>
                    <a:pt x="188425" y="193"/>
                  </a:lnTo>
                  <a:lnTo>
                    <a:pt x="290270" y="403711"/>
                  </a:lnTo>
                  <a:lnTo>
                    <a:pt x="104745" y="193"/>
                  </a:lnTo>
                  <a:lnTo>
                    <a:pt x="95275" y="193"/>
                  </a:lnTo>
                  <a:lnTo>
                    <a:pt x="294329" y="433086"/>
                  </a:lnTo>
                  <a:lnTo>
                    <a:pt x="0" y="1073342"/>
                  </a:lnTo>
                  <a:lnTo>
                    <a:pt x="0" y="1089576"/>
                  </a:lnTo>
                  <a:lnTo>
                    <a:pt x="0" y="1105809"/>
                  </a:lnTo>
                  <a:lnTo>
                    <a:pt x="294329" y="1746066"/>
                  </a:lnTo>
                  <a:lnTo>
                    <a:pt x="0" y="2386129"/>
                  </a:lnTo>
                  <a:lnTo>
                    <a:pt x="0" y="2402362"/>
                  </a:lnTo>
                  <a:lnTo>
                    <a:pt x="0" y="2418596"/>
                  </a:lnTo>
                  <a:lnTo>
                    <a:pt x="294329" y="3058852"/>
                  </a:lnTo>
                  <a:lnTo>
                    <a:pt x="0" y="3698915"/>
                  </a:lnTo>
                  <a:lnTo>
                    <a:pt x="0" y="3715149"/>
                  </a:lnTo>
                  <a:lnTo>
                    <a:pt x="0" y="3731382"/>
                  </a:lnTo>
                  <a:lnTo>
                    <a:pt x="294329" y="4371639"/>
                  </a:lnTo>
                  <a:lnTo>
                    <a:pt x="165427" y="4652052"/>
                  </a:lnTo>
                  <a:lnTo>
                    <a:pt x="174703" y="4652052"/>
                  </a:lnTo>
                  <a:lnTo>
                    <a:pt x="283700" y="4414928"/>
                  </a:lnTo>
                  <a:lnTo>
                    <a:pt x="223984" y="4652052"/>
                  </a:lnTo>
                  <a:lnTo>
                    <a:pt x="232680" y="4652052"/>
                  </a:lnTo>
                  <a:lnTo>
                    <a:pt x="298967" y="4389031"/>
                  </a:lnTo>
                  <a:lnTo>
                    <a:pt x="298967" y="4400433"/>
                  </a:lnTo>
                  <a:lnTo>
                    <a:pt x="362355" y="4651859"/>
                  </a:lnTo>
                  <a:lnTo>
                    <a:pt x="371051" y="4651859"/>
                  </a:lnTo>
                  <a:lnTo>
                    <a:pt x="307663" y="4400820"/>
                  </a:lnTo>
                  <a:lnTo>
                    <a:pt x="423037" y="4651859"/>
                  </a:lnTo>
                  <a:lnTo>
                    <a:pt x="432314" y="4651859"/>
                  </a:lnTo>
                  <a:lnTo>
                    <a:pt x="303412" y="4371445"/>
                  </a:lnTo>
                  <a:lnTo>
                    <a:pt x="599287" y="3728097"/>
                  </a:lnTo>
                  <a:lnTo>
                    <a:pt x="811675" y="4651859"/>
                  </a:lnTo>
                  <a:lnTo>
                    <a:pt x="820371" y="4651859"/>
                  </a:lnTo>
                  <a:lnTo>
                    <a:pt x="606051" y="3719593"/>
                  </a:lnTo>
                  <a:lnTo>
                    <a:pt x="671951" y="3719593"/>
                  </a:lnTo>
                  <a:lnTo>
                    <a:pt x="886272" y="4651859"/>
                  </a:lnTo>
                  <a:lnTo>
                    <a:pt x="894968" y="4651859"/>
                  </a:lnTo>
                  <a:lnTo>
                    <a:pt x="680647" y="3719593"/>
                  </a:lnTo>
                  <a:lnTo>
                    <a:pt x="748094" y="3719593"/>
                  </a:lnTo>
                  <a:lnTo>
                    <a:pt x="898253" y="4372798"/>
                  </a:lnTo>
                  <a:lnTo>
                    <a:pt x="898253" y="4651859"/>
                  </a:lnTo>
                  <a:lnTo>
                    <a:pt x="906564" y="4651859"/>
                  </a:lnTo>
                  <a:lnTo>
                    <a:pt x="906564" y="4372798"/>
                  </a:lnTo>
                  <a:lnTo>
                    <a:pt x="1056723" y="3719593"/>
                  </a:lnTo>
                  <a:lnTo>
                    <a:pt x="1122624" y="3719593"/>
                  </a:lnTo>
                  <a:lnTo>
                    <a:pt x="908303" y="4651859"/>
                  </a:lnTo>
                  <a:lnTo>
                    <a:pt x="916999" y="4651859"/>
                  </a:lnTo>
                  <a:lnTo>
                    <a:pt x="1131320" y="3719593"/>
                  </a:lnTo>
                  <a:lnTo>
                    <a:pt x="1198573" y="3719593"/>
                  </a:lnTo>
                  <a:lnTo>
                    <a:pt x="984252" y="4651859"/>
                  </a:lnTo>
                  <a:lnTo>
                    <a:pt x="992949" y="4651859"/>
                  </a:lnTo>
                  <a:lnTo>
                    <a:pt x="1205530" y="3727710"/>
                  </a:lnTo>
                  <a:lnTo>
                    <a:pt x="1501405" y="4371445"/>
                  </a:lnTo>
                  <a:lnTo>
                    <a:pt x="1372503" y="4651859"/>
                  </a:lnTo>
                  <a:lnTo>
                    <a:pt x="1381780" y="4651859"/>
                  </a:lnTo>
                  <a:lnTo>
                    <a:pt x="1490776" y="4414734"/>
                  </a:lnTo>
                  <a:lnTo>
                    <a:pt x="1431060" y="4651859"/>
                  </a:lnTo>
                  <a:lnTo>
                    <a:pt x="1439757" y="4651859"/>
                  </a:lnTo>
                  <a:lnTo>
                    <a:pt x="1506043" y="4388838"/>
                  </a:lnTo>
                  <a:lnTo>
                    <a:pt x="1506043" y="4400240"/>
                  </a:lnTo>
                  <a:lnTo>
                    <a:pt x="1569431" y="4651666"/>
                  </a:lnTo>
                  <a:lnTo>
                    <a:pt x="1578128" y="4651666"/>
                  </a:lnTo>
                  <a:lnTo>
                    <a:pt x="1514740" y="4400627"/>
                  </a:lnTo>
                  <a:lnTo>
                    <a:pt x="1630114" y="4651666"/>
                  </a:lnTo>
                  <a:lnTo>
                    <a:pt x="1639583" y="4651666"/>
                  </a:lnTo>
                  <a:lnTo>
                    <a:pt x="1510681" y="4371252"/>
                  </a:lnTo>
                  <a:lnTo>
                    <a:pt x="1806556" y="3727903"/>
                  </a:lnTo>
                  <a:lnTo>
                    <a:pt x="2018945" y="4651666"/>
                  </a:lnTo>
                  <a:lnTo>
                    <a:pt x="2027641" y="4651666"/>
                  </a:lnTo>
                  <a:lnTo>
                    <a:pt x="1813320" y="3719400"/>
                  </a:lnTo>
                  <a:lnTo>
                    <a:pt x="1879221" y="3719400"/>
                  </a:lnTo>
                  <a:lnTo>
                    <a:pt x="2093541" y="4651666"/>
                  </a:lnTo>
                  <a:lnTo>
                    <a:pt x="2102238" y="4651666"/>
                  </a:lnTo>
                  <a:lnTo>
                    <a:pt x="1887917" y="3719400"/>
                  </a:lnTo>
                  <a:lnTo>
                    <a:pt x="1955363" y="3719400"/>
                  </a:lnTo>
                  <a:lnTo>
                    <a:pt x="2105523" y="4372605"/>
                  </a:lnTo>
                  <a:lnTo>
                    <a:pt x="2105523" y="4651666"/>
                  </a:lnTo>
                  <a:lnTo>
                    <a:pt x="2113833" y="4651666"/>
                  </a:lnTo>
                  <a:lnTo>
                    <a:pt x="2113833" y="4372605"/>
                  </a:lnTo>
                  <a:lnTo>
                    <a:pt x="2263993" y="3719400"/>
                  </a:lnTo>
                  <a:lnTo>
                    <a:pt x="2329893" y="3719400"/>
                  </a:lnTo>
                  <a:lnTo>
                    <a:pt x="2115573" y="4651666"/>
                  </a:lnTo>
                  <a:lnTo>
                    <a:pt x="2124269" y="4651666"/>
                  </a:lnTo>
                  <a:lnTo>
                    <a:pt x="2338590" y="3719400"/>
                  </a:lnTo>
                  <a:lnTo>
                    <a:pt x="2405843" y="3719400"/>
                  </a:lnTo>
                  <a:lnTo>
                    <a:pt x="2191522" y="4651666"/>
                  </a:lnTo>
                  <a:lnTo>
                    <a:pt x="2200219" y="4651666"/>
                  </a:lnTo>
                  <a:lnTo>
                    <a:pt x="2412607" y="3727710"/>
                  </a:lnTo>
                  <a:lnTo>
                    <a:pt x="2708482" y="4371445"/>
                  </a:lnTo>
                  <a:lnTo>
                    <a:pt x="2579580" y="4651859"/>
                  </a:lnTo>
                  <a:lnTo>
                    <a:pt x="2589050" y="4651859"/>
                  </a:lnTo>
                  <a:lnTo>
                    <a:pt x="2698046" y="4414734"/>
                  </a:lnTo>
                  <a:lnTo>
                    <a:pt x="2638330" y="4651859"/>
                  </a:lnTo>
                  <a:lnTo>
                    <a:pt x="2647026" y="4651859"/>
                  </a:lnTo>
                  <a:lnTo>
                    <a:pt x="2713313" y="4388838"/>
                  </a:lnTo>
                  <a:lnTo>
                    <a:pt x="2713313" y="4400240"/>
                  </a:lnTo>
                  <a:lnTo>
                    <a:pt x="2776701" y="4651666"/>
                  </a:lnTo>
                  <a:lnTo>
                    <a:pt x="2785398" y="4651666"/>
                  </a:lnTo>
                  <a:lnTo>
                    <a:pt x="2722010" y="4400627"/>
                  </a:lnTo>
                  <a:lnTo>
                    <a:pt x="2837384" y="4651666"/>
                  </a:lnTo>
                  <a:lnTo>
                    <a:pt x="2846660" y="4651666"/>
                  </a:lnTo>
                  <a:lnTo>
                    <a:pt x="2717758" y="4371252"/>
                  </a:lnTo>
                  <a:lnTo>
                    <a:pt x="3012667" y="3729643"/>
                  </a:lnTo>
                  <a:lnTo>
                    <a:pt x="3012667" y="3714762"/>
                  </a:lnTo>
                  <a:lnTo>
                    <a:pt x="3012667" y="3699881"/>
                  </a:lnTo>
                  <a:lnTo>
                    <a:pt x="2717758" y="3058272"/>
                  </a:lnTo>
                  <a:lnTo>
                    <a:pt x="3012667" y="2416663"/>
                  </a:lnTo>
                  <a:lnTo>
                    <a:pt x="3012667" y="2401782"/>
                  </a:lnTo>
                  <a:lnTo>
                    <a:pt x="3012667" y="2386902"/>
                  </a:lnTo>
                  <a:lnTo>
                    <a:pt x="2717758" y="1745293"/>
                  </a:lnTo>
                  <a:lnTo>
                    <a:pt x="3012667" y="1103684"/>
                  </a:lnTo>
                  <a:lnTo>
                    <a:pt x="3012667" y="1088803"/>
                  </a:lnTo>
                  <a:lnTo>
                    <a:pt x="3012667" y="1073922"/>
                  </a:lnTo>
                  <a:lnTo>
                    <a:pt x="2717951" y="433086"/>
                  </a:lnTo>
                  <a:close/>
                  <a:moveTo>
                    <a:pt x="897287" y="2397724"/>
                  </a:moveTo>
                  <a:lnTo>
                    <a:pt x="603345" y="2397724"/>
                  </a:lnTo>
                  <a:lnTo>
                    <a:pt x="303605" y="1745872"/>
                  </a:lnTo>
                  <a:lnTo>
                    <a:pt x="599480" y="1102524"/>
                  </a:lnTo>
                  <a:lnTo>
                    <a:pt x="897287" y="2397724"/>
                  </a:lnTo>
                  <a:close/>
                  <a:moveTo>
                    <a:pt x="461688" y="2402362"/>
                  </a:moveTo>
                  <a:lnTo>
                    <a:pt x="461688" y="2402362"/>
                  </a:lnTo>
                  <a:lnTo>
                    <a:pt x="465747" y="2401203"/>
                  </a:lnTo>
                  <a:lnTo>
                    <a:pt x="307857" y="1775441"/>
                  </a:lnTo>
                  <a:lnTo>
                    <a:pt x="596195" y="2402556"/>
                  </a:lnTo>
                  <a:lnTo>
                    <a:pt x="307857" y="3029477"/>
                  </a:lnTo>
                  <a:lnTo>
                    <a:pt x="465747" y="2403715"/>
                  </a:lnTo>
                  <a:lnTo>
                    <a:pt x="461688" y="2402362"/>
                  </a:lnTo>
                  <a:close/>
                  <a:moveTo>
                    <a:pt x="596195" y="1089576"/>
                  </a:moveTo>
                  <a:lnTo>
                    <a:pt x="307857" y="1716498"/>
                  </a:lnTo>
                  <a:lnTo>
                    <a:pt x="465747" y="1090735"/>
                  </a:lnTo>
                  <a:lnTo>
                    <a:pt x="461688" y="1089576"/>
                  </a:lnTo>
                  <a:lnTo>
                    <a:pt x="461688" y="1089576"/>
                  </a:lnTo>
                  <a:lnTo>
                    <a:pt x="465747" y="1088416"/>
                  </a:lnTo>
                  <a:lnTo>
                    <a:pt x="307857" y="462654"/>
                  </a:lnTo>
                  <a:lnTo>
                    <a:pt x="596195" y="1089576"/>
                  </a:lnTo>
                  <a:close/>
                  <a:moveTo>
                    <a:pt x="298967" y="421491"/>
                  </a:moveTo>
                  <a:lnTo>
                    <a:pt x="299547" y="421684"/>
                  </a:lnTo>
                  <a:lnTo>
                    <a:pt x="298967" y="423037"/>
                  </a:lnTo>
                  <a:lnTo>
                    <a:pt x="298387" y="421684"/>
                  </a:lnTo>
                  <a:lnTo>
                    <a:pt x="298967" y="421491"/>
                  </a:lnTo>
                  <a:close/>
                  <a:moveTo>
                    <a:pt x="299547" y="444488"/>
                  </a:moveTo>
                  <a:lnTo>
                    <a:pt x="298967" y="444681"/>
                  </a:lnTo>
                  <a:lnTo>
                    <a:pt x="298967" y="443135"/>
                  </a:lnTo>
                  <a:lnTo>
                    <a:pt x="299547" y="444488"/>
                  </a:lnTo>
                  <a:close/>
                  <a:moveTo>
                    <a:pt x="290270" y="1716498"/>
                  </a:moveTo>
                  <a:lnTo>
                    <a:pt x="1933" y="1089576"/>
                  </a:lnTo>
                  <a:lnTo>
                    <a:pt x="283893" y="476375"/>
                  </a:lnTo>
                  <a:lnTo>
                    <a:pt x="130834" y="1083005"/>
                  </a:lnTo>
                  <a:lnTo>
                    <a:pt x="138951" y="1085518"/>
                  </a:lnTo>
                  <a:lnTo>
                    <a:pt x="299160" y="450672"/>
                  </a:lnTo>
                  <a:lnTo>
                    <a:pt x="299160" y="462075"/>
                  </a:lnTo>
                  <a:lnTo>
                    <a:pt x="457437" y="1089576"/>
                  </a:lnTo>
                  <a:lnTo>
                    <a:pt x="299160" y="1717077"/>
                  </a:lnTo>
                  <a:lnTo>
                    <a:pt x="299160" y="1717077"/>
                  </a:lnTo>
                  <a:lnTo>
                    <a:pt x="140690" y="1089576"/>
                  </a:lnTo>
                  <a:lnTo>
                    <a:pt x="136245" y="1089576"/>
                  </a:lnTo>
                  <a:lnTo>
                    <a:pt x="132187" y="1090735"/>
                  </a:lnTo>
                  <a:lnTo>
                    <a:pt x="290270" y="1716498"/>
                  </a:lnTo>
                  <a:close/>
                  <a:moveTo>
                    <a:pt x="298967" y="1735630"/>
                  </a:moveTo>
                  <a:lnTo>
                    <a:pt x="298387" y="1734277"/>
                  </a:lnTo>
                  <a:lnTo>
                    <a:pt x="298967" y="1734084"/>
                  </a:lnTo>
                  <a:lnTo>
                    <a:pt x="299547" y="1734277"/>
                  </a:lnTo>
                  <a:lnTo>
                    <a:pt x="298967" y="1735630"/>
                  </a:lnTo>
                  <a:close/>
                  <a:moveTo>
                    <a:pt x="299547" y="1757275"/>
                  </a:moveTo>
                  <a:lnTo>
                    <a:pt x="298967" y="1757468"/>
                  </a:lnTo>
                  <a:lnTo>
                    <a:pt x="298967" y="1755922"/>
                  </a:lnTo>
                  <a:lnTo>
                    <a:pt x="299547" y="1757275"/>
                  </a:lnTo>
                  <a:close/>
                  <a:moveTo>
                    <a:pt x="290270" y="3029284"/>
                  </a:moveTo>
                  <a:lnTo>
                    <a:pt x="1933" y="2402362"/>
                  </a:lnTo>
                  <a:lnTo>
                    <a:pt x="283893" y="1789162"/>
                  </a:lnTo>
                  <a:lnTo>
                    <a:pt x="130834" y="2395598"/>
                  </a:lnTo>
                  <a:lnTo>
                    <a:pt x="138951" y="2398111"/>
                  </a:lnTo>
                  <a:lnTo>
                    <a:pt x="299160" y="1763265"/>
                  </a:lnTo>
                  <a:lnTo>
                    <a:pt x="299160" y="1774668"/>
                  </a:lnTo>
                  <a:lnTo>
                    <a:pt x="457437" y="2402169"/>
                  </a:lnTo>
                  <a:lnTo>
                    <a:pt x="299160" y="3029670"/>
                  </a:lnTo>
                  <a:lnTo>
                    <a:pt x="299160" y="3029670"/>
                  </a:lnTo>
                  <a:lnTo>
                    <a:pt x="140884" y="2402169"/>
                  </a:lnTo>
                  <a:lnTo>
                    <a:pt x="136245" y="2402169"/>
                  </a:lnTo>
                  <a:lnTo>
                    <a:pt x="132187" y="2403329"/>
                  </a:lnTo>
                  <a:lnTo>
                    <a:pt x="290270" y="3029284"/>
                  </a:lnTo>
                  <a:close/>
                  <a:moveTo>
                    <a:pt x="298967" y="3048609"/>
                  </a:moveTo>
                  <a:lnTo>
                    <a:pt x="298387" y="3047257"/>
                  </a:lnTo>
                  <a:lnTo>
                    <a:pt x="298967" y="3047063"/>
                  </a:lnTo>
                  <a:lnTo>
                    <a:pt x="299547" y="3047257"/>
                  </a:lnTo>
                  <a:lnTo>
                    <a:pt x="298967" y="3048609"/>
                  </a:lnTo>
                  <a:close/>
                  <a:moveTo>
                    <a:pt x="299547" y="3070254"/>
                  </a:moveTo>
                  <a:lnTo>
                    <a:pt x="298967" y="3070447"/>
                  </a:lnTo>
                  <a:lnTo>
                    <a:pt x="298967" y="3068901"/>
                  </a:lnTo>
                  <a:lnTo>
                    <a:pt x="299547" y="3070254"/>
                  </a:lnTo>
                  <a:close/>
                  <a:moveTo>
                    <a:pt x="298967" y="4383234"/>
                  </a:moveTo>
                  <a:lnTo>
                    <a:pt x="298967" y="4381688"/>
                  </a:lnTo>
                  <a:lnTo>
                    <a:pt x="299547" y="4383041"/>
                  </a:lnTo>
                  <a:lnTo>
                    <a:pt x="298967" y="4383234"/>
                  </a:lnTo>
                  <a:close/>
                  <a:moveTo>
                    <a:pt x="298967" y="4361396"/>
                  </a:moveTo>
                  <a:lnTo>
                    <a:pt x="298387" y="4360043"/>
                  </a:lnTo>
                  <a:lnTo>
                    <a:pt x="298967" y="4359850"/>
                  </a:lnTo>
                  <a:lnTo>
                    <a:pt x="299547" y="4360043"/>
                  </a:lnTo>
                  <a:lnTo>
                    <a:pt x="298967" y="4361396"/>
                  </a:lnTo>
                  <a:close/>
                  <a:moveTo>
                    <a:pt x="298967" y="4342650"/>
                  </a:moveTo>
                  <a:lnTo>
                    <a:pt x="298967" y="4342650"/>
                  </a:lnTo>
                  <a:lnTo>
                    <a:pt x="140690" y="3715149"/>
                  </a:lnTo>
                  <a:lnTo>
                    <a:pt x="136245" y="3715149"/>
                  </a:lnTo>
                  <a:lnTo>
                    <a:pt x="132187" y="3716308"/>
                  </a:lnTo>
                  <a:lnTo>
                    <a:pt x="290077" y="4342070"/>
                  </a:lnTo>
                  <a:lnTo>
                    <a:pt x="1933" y="3715149"/>
                  </a:lnTo>
                  <a:lnTo>
                    <a:pt x="283893" y="3101948"/>
                  </a:lnTo>
                  <a:lnTo>
                    <a:pt x="130834" y="3708385"/>
                  </a:lnTo>
                  <a:lnTo>
                    <a:pt x="138951" y="3710897"/>
                  </a:lnTo>
                  <a:lnTo>
                    <a:pt x="299160" y="3076052"/>
                  </a:lnTo>
                  <a:lnTo>
                    <a:pt x="299160" y="3087454"/>
                  </a:lnTo>
                  <a:lnTo>
                    <a:pt x="457437" y="3714955"/>
                  </a:lnTo>
                  <a:lnTo>
                    <a:pt x="298967" y="4342650"/>
                  </a:lnTo>
                  <a:close/>
                  <a:moveTo>
                    <a:pt x="307857" y="4342070"/>
                  </a:moveTo>
                  <a:lnTo>
                    <a:pt x="465747" y="3716308"/>
                  </a:lnTo>
                  <a:lnTo>
                    <a:pt x="461688" y="3715149"/>
                  </a:lnTo>
                  <a:lnTo>
                    <a:pt x="461688" y="3715149"/>
                  </a:lnTo>
                  <a:lnTo>
                    <a:pt x="465747" y="3713989"/>
                  </a:lnTo>
                  <a:lnTo>
                    <a:pt x="307857" y="3088227"/>
                  </a:lnTo>
                  <a:lnTo>
                    <a:pt x="596195" y="3715342"/>
                  </a:lnTo>
                  <a:lnTo>
                    <a:pt x="307857" y="4342070"/>
                  </a:lnTo>
                  <a:close/>
                  <a:moveTo>
                    <a:pt x="603345" y="3710510"/>
                  </a:moveTo>
                  <a:lnTo>
                    <a:pt x="303605" y="3058659"/>
                  </a:lnTo>
                  <a:lnTo>
                    <a:pt x="599480" y="2415310"/>
                  </a:lnTo>
                  <a:lnTo>
                    <a:pt x="897287" y="3710510"/>
                  </a:lnTo>
                  <a:lnTo>
                    <a:pt x="603345" y="3710510"/>
                  </a:lnTo>
                  <a:close/>
                  <a:moveTo>
                    <a:pt x="898447" y="4335306"/>
                  </a:moveTo>
                  <a:lnTo>
                    <a:pt x="756983" y="3719593"/>
                  </a:lnTo>
                  <a:lnTo>
                    <a:pt x="823657" y="3719593"/>
                  </a:lnTo>
                  <a:lnTo>
                    <a:pt x="898447" y="4045036"/>
                  </a:lnTo>
                  <a:lnTo>
                    <a:pt x="898447" y="4335306"/>
                  </a:lnTo>
                  <a:close/>
                  <a:moveTo>
                    <a:pt x="898447" y="4007544"/>
                  </a:moveTo>
                  <a:lnTo>
                    <a:pt x="832353" y="3719787"/>
                  </a:lnTo>
                  <a:lnTo>
                    <a:pt x="898447" y="3719787"/>
                  </a:lnTo>
                  <a:lnTo>
                    <a:pt x="898447" y="4007544"/>
                  </a:lnTo>
                  <a:close/>
                  <a:moveTo>
                    <a:pt x="898447" y="3678043"/>
                  </a:moveTo>
                  <a:lnTo>
                    <a:pt x="606244" y="2406807"/>
                  </a:lnTo>
                  <a:lnTo>
                    <a:pt x="672144" y="2406807"/>
                  </a:lnTo>
                  <a:lnTo>
                    <a:pt x="898060" y="3389319"/>
                  </a:lnTo>
                  <a:lnTo>
                    <a:pt x="898447" y="3389126"/>
                  </a:lnTo>
                  <a:lnTo>
                    <a:pt x="898447" y="3678043"/>
                  </a:lnTo>
                  <a:close/>
                  <a:moveTo>
                    <a:pt x="898447" y="3353760"/>
                  </a:moveTo>
                  <a:lnTo>
                    <a:pt x="680841" y="2406807"/>
                  </a:lnTo>
                  <a:lnTo>
                    <a:pt x="748287" y="2406807"/>
                  </a:lnTo>
                  <a:lnTo>
                    <a:pt x="898447" y="3060011"/>
                  </a:lnTo>
                  <a:lnTo>
                    <a:pt x="898447" y="3353760"/>
                  </a:lnTo>
                  <a:close/>
                  <a:moveTo>
                    <a:pt x="898447" y="3022520"/>
                  </a:moveTo>
                  <a:lnTo>
                    <a:pt x="756983" y="2406807"/>
                  </a:lnTo>
                  <a:lnTo>
                    <a:pt x="823657" y="2406807"/>
                  </a:lnTo>
                  <a:lnTo>
                    <a:pt x="898447" y="2732250"/>
                  </a:lnTo>
                  <a:lnTo>
                    <a:pt x="898447" y="3022520"/>
                  </a:lnTo>
                  <a:close/>
                  <a:moveTo>
                    <a:pt x="898447" y="2694758"/>
                  </a:moveTo>
                  <a:lnTo>
                    <a:pt x="832353" y="2407000"/>
                  </a:lnTo>
                  <a:lnTo>
                    <a:pt x="898447" y="2407000"/>
                  </a:lnTo>
                  <a:lnTo>
                    <a:pt x="898447" y="2694758"/>
                  </a:lnTo>
                  <a:close/>
                  <a:moveTo>
                    <a:pt x="898447" y="2365257"/>
                  </a:moveTo>
                  <a:lnTo>
                    <a:pt x="606244" y="1094021"/>
                  </a:lnTo>
                  <a:lnTo>
                    <a:pt x="672144" y="1094021"/>
                  </a:lnTo>
                  <a:lnTo>
                    <a:pt x="898060" y="2076533"/>
                  </a:lnTo>
                  <a:lnTo>
                    <a:pt x="898447" y="2076340"/>
                  </a:lnTo>
                  <a:lnTo>
                    <a:pt x="898447" y="2365257"/>
                  </a:lnTo>
                  <a:close/>
                  <a:moveTo>
                    <a:pt x="898447" y="2040974"/>
                  </a:moveTo>
                  <a:lnTo>
                    <a:pt x="680841" y="1094021"/>
                  </a:lnTo>
                  <a:lnTo>
                    <a:pt x="748287" y="1094021"/>
                  </a:lnTo>
                  <a:lnTo>
                    <a:pt x="898447" y="1747225"/>
                  </a:lnTo>
                  <a:lnTo>
                    <a:pt x="898447" y="2040974"/>
                  </a:lnTo>
                  <a:close/>
                  <a:moveTo>
                    <a:pt x="898447" y="1709734"/>
                  </a:moveTo>
                  <a:lnTo>
                    <a:pt x="756983" y="1094021"/>
                  </a:lnTo>
                  <a:lnTo>
                    <a:pt x="823657" y="1094021"/>
                  </a:lnTo>
                  <a:lnTo>
                    <a:pt x="898447" y="1419463"/>
                  </a:lnTo>
                  <a:lnTo>
                    <a:pt x="898447" y="1709734"/>
                  </a:lnTo>
                  <a:close/>
                  <a:moveTo>
                    <a:pt x="898447" y="1381972"/>
                  </a:moveTo>
                  <a:lnTo>
                    <a:pt x="832353" y="1094214"/>
                  </a:lnTo>
                  <a:lnTo>
                    <a:pt x="898447" y="1094214"/>
                  </a:lnTo>
                  <a:lnTo>
                    <a:pt x="898447" y="1381972"/>
                  </a:lnTo>
                  <a:close/>
                  <a:moveTo>
                    <a:pt x="2104364" y="2397724"/>
                  </a:moveTo>
                  <a:lnTo>
                    <a:pt x="1810615" y="2397724"/>
                  </a:lnTo>
                  <a:lnTo>
                    <a:pt x="1510875" y="1745872"/>
                  </a:lnTo>
                  <a:lnTo>
                    <a:pt x="1806750" y="1102524"/>
                  </a:lnTo>
                  <a:lnTo>
                    <a:pt x="2104364" y="2397724"/>
                  </a:lnTo>
                  <a:close/>
                  <a:moveTo>
                    <a:pt x="1506237" y="3048609"/>
                  </a:moveTo>
                  <a:lnTo>
                    <a:pt x="1505657" y="3047257"/>
                  </a:lnTo>
                  <a:lnTo>
                    <a:pt x="1506237" y="3047063"/>
                  </a:lnTo>
                  <a:lnTo>
                    <a:pt x="1506816" y="3047257"/>
                  </a:lnTo>
                  <a:lnTo>
                    <a:pt x="1506237" y="3048609"/>
                  </a:lnTo>
                  <a:close/>
                  <a:moveTo>
                    <a:pt x="1506816" y="3070254"/>
                  </a:moveTo>
                  <a:lnTo>
                    <a:pt x="1506237" y="3070447"/>
                  </a:lnTo>
                  <a:lnTo>
                    <a:pt x="1506237" y="3068901"/>
                  </a:lnTo>
                  <a:lnTo>
                    <a:pt x="1506816" y="3070254"/>
                  </a:lnTo>
                  <a:close/>
                  <a:moveTo>
                    <a:pt x="1506237" y="3029864"/>
                  </a:moveTo>
                  <a:lnTo>
                    <a:pt x="1506237" y="3029864"/>
                  </a:lnTo>
                  <a:lnTo>
                    <a:pt x="1347960" y="2402362"/>
                  </a:lnTo>
                  <a:lnTo>
                    <a:pt x="1343515" y="2402362"/>
                  </a:lnTo>
                  <a:lnTo>
                    <a:pt x="1339457" y="2403522"/>
                  </a:lnTo>
                  <a:lnTo>
                    <a:pt x="1497347" y="3029284"/>
                  </a:lnTo>
                  <a:lnTo>
                    <a:pt x="1209009" y="2402362"/>
                  </a:lnTo>
                  <a:lnTo>
                    <a:pt x="1490969" y="1789162"/>
                  </a:lnTo>
                  <a:lnTo>
                    <a:pt x="1337911" y="2395598"/>
                  </a:lnTo>
                  <a:lnTo>
                    <a:pt x="1346028" y="2398111"/>
                  </a:lnTo>
                  <a:lnTo>
                    <a:pt x="1506237" y="1763265"/>
                  </a:lnTo>
                  <a:lnTo>
                    <a:pt x="1506237" y="1774668"/>
                  </a:lnTo>
                  <a:lnTo>
                    <a:pt x="1664513" y="2402169"/>
                  </a:lnTo>
                  <a:lnTo>
                    <a:pt x="1506237" y="3029864"/>
                  </a:lnTo>
                  <a:close/>
                  <a:moveTo>
                    <a:pt x="1506237" y="1735630"/>
                  </a:moveTo>
                  <a:lnTo>
                    <a:pt x="1505657" y="1734277"/>
                  </a:lnTo>
                  <a:lnTo>
                    <a:pt x="1506237" y="1734084"/>
                  </a:lnTo>
                  <a:lnTo>
                    <a:pt x="1506816" y="1734277"/>
                  </a:lnTo>
                  <a:lnTo>
                    <a:pt x="1506237" y="1735630"/>
                  </a:lnTo>
                  <a:close/>
                  <a:moveTo>
                    <a:pt x="1506816" y="1757275"/>
                  </a:moveTo>
                  <a:lnTo>
                    <a:pt x="1506237" y="1757468"/>
                  </a:lnTo>
                  <a:lnTo>
                    <a:pt x="1506237" y="1755922"/>
                  </a:lnTo>
                  <a:lnTo>
                    <a:pt x="1506816" y="1757275"/>
                  </a:lnTo>
                  <a:close/>
                  <a:moveTo>
                    <a:pt x="1672823" y="2403522"/>
                  </a:moveTo>
                  <a:lnTo>
                    <a:pt x="1668765" y="2402362"/>
                  </a:lnTo>
                  <a:lnTo>
                    <a:pt x="1668765" y="2402362"/>
                  </a:lnTo>
                  <a:lnTo>
                    <a:pt x="1672823" y="2401203"/>
                  </a:lnTo>
                  <a:lnTo>
                    <a:pt x="1514933" y="1775441"/>
                  </a:lnTo>
                  <a:lnTo>
                    <a:pt x="1803271" y="2402556"/>
                  </a:lnTo>
                  <a:lnTo>
                    <a:pt x="1514933" y="3029477"/>
                  </a:lnTo>
                  <a:lnTo>
                    <a:pt x="1672823" y="2403522"/>
                  </a:lnTo>
                  <a:close/>
                  <a:moveTo>
                    <a:pt x="1803271" y="1089576"/>
                  </a:moveTo>
                  <a:lnTo>
                    <a:pt x="1514933" y="1716498"/>
                  </a:lnTo>
                  <a:lnTo>
                    <a:pt x="1672823" y="1090735"/>
                  </a:lnTo>
                  <a:lnTo>
                    <a:pt x="1668765" y="1089576"/>
                  </a:lnTo>
                  <a:lnTo>
                    <a:pt x="1668765" y="1089576"/>
                  </a:lnTo>
                  <a:lnTo>
                    <a:pt x="1672823" y="1088416"/>
                  </a:lnTo>
                  <a:lnTo>
                    <a:pt x="1514933" y="462654"/>
                  </a:lnTo>
                  <a:lnTo>
                    <a:pt x="1803271" y="1089576"/>
                  </a:lnTo>
                  <a:close/>
                  <a:moveTo>
                    <a:pt x="1506237" y="421491"/>
                  </a:moveTo>
                  <a:lnTo>
                    <a:pt x="1506816" y="421684"/>
                  </a:lnTo>
                  <a:lnTo>
                    <a:pt x="1506237" y="423037"/>
                  </a:lnTo>
                  <a:lnTo>
                    <a:pt x="1505657" y="421684"/>
                  </a:lnTo>
                  <a:lnTo>
                    <a:pt x="1506237" y="421491"/>
                  </a:lnTo>
                  <a:close/>
                  <a:moveTo>
                    <a:pt x="1506816" y="444488"/>
                  </a:moveTo>
                  <a:lnTo>
                    <a:pt x="1506237" y="444681"/>
                  </a:lnTo>
                  <a:lnTo>
                    <a:pt x="1506237" y="443135"/>
                  </a:lnTo>
                  <a:lnTo>
                    <a:pt x="1506816" y="444488"/>
                  </a:lnTo>
                  <a:close/>
                  <a:moveTo>
                    <a:pt x="1490969" y="476375"/>
                  </a:moveTo>
                  <a:lnTo>
                    <a:pt x="1337911" y="1082812"/>
                  </a:lnTo>
                  <a:lnTo>
                    <a:pt x="1346028" y="1085324"/>
                  </a:lnTo>
                  <a:lnTo>
                    <a:pt x="1506237" y="450479"/>
                  </a:lnTo>
                  <a:lnTo>
                    <a:pt x="1506237" y="461881"/>
                  </a:lnTo>
                  <a:lnTo>
                    <a:pt x="1664513" y="1089383"/>
                  </a:lnTo>
                  <a:lnTo>
                    <a:pt x="1506237" y="1716884"/>
                  </a:lnTo>
                  <a:lnTo>
                    <a:pt x="1506237" y="1716884"/>
                  </a:lnTo>
                  <a:lnTo>
                    <a:pt x="1347960" y="1089383"/>
                  </a:lnTo>
                  <a:lnTo>
                    <a:pt x="1343515" y="1089383"/>
                  </a:lnTo>
                  <a:lnTo>
                    <a:pt x="1339457" y="1090542"/>
                  </a:lnTo>
                  <a:lnTo>
                    <a:pt x="1497347" y="1716304"/>
                  </a:lnTo>
                  <a:lnTo>
                    <a:pt x="1209009" y="1089576"/>
                  </a:lnTo>
                  <a:lnTo>
                    <a:pt x="1490969" y="476375"/>
                  </a:lnTo>
                  <a:close/>
                  <a:moveTo>
                    <a:pt x="1205530" y="1102138"/>
                  </a:moveTo>
                  <a:lnTo>
                    <a:pt x="1501405" y="1745872"/>
                  </a:lnTo>
                  <a:lnTo>
                    <a:pt x="1201665" y="2397724"/>
                  </a:lnTo>
                  <a:lnTo>
                    <a:pt x="907723" y="2397724"/>
                  </a:lnTo>
                  <a:lnTo>
                    <a:pt x="1205530" y="1102138"/>
                  </a:lnTo>
                  <a:close/>
                  <a:moveTo>
                    <a:pt x="906757" y="1094021"/>
                  </a:moveTo>
                  <a:lnTo>
                    <a:pt x="972850" y="1094021"/>
                  </a:lnTo>
                  <a:lnTo>
                    <a:pt x="906757" y="1381779"/>
                  </a:lnTo>
                  <a:lnTo>
                    <a:pt x="906757" y="1094021"/>
                  </a:lnTo>
                  <a:close/>
                  <a:moveTo>
                    <a:pt x="906757" y="1419463"/>
                  </a:moveTo>
                  <a:lnTo>
                    <a:pt x="981547" y="1094021"/>
                  </a:lnTo>
                  <a:lnTo>
                    <a:pt x="1048220" y="1094021"/>
                  </a:lnTo>
                  <a:lnTo>
                    <a:pt x="906757" y="1709734"/>
                  </a:lnTo>
                  <a:lnTo>
                    <a:pt x="906757" y="1419463"/>
                  </a:lnTo>
                  <a:close/>
                  <a:moveTo>
                    <a:pt x="906757" y="1747225"/>
                  </a:moveTo>
                  <a:lnTo>
                    <a:pt x="1056917" y="1094021"/>
                  </a:lnTo>
                  <a:lnTo>
                    <a:pt x="1122817" y="1094021"/>
                  </a:lnTo>
                  <a:lnTo>
                    <a:pt x="906757" y="2034210"/>
                  </a:lnTo>
                  <a:lnTo>
                    <a:pt x="906757" y="1747225"/>
                  </a:lnTo>
                  <a:close/>
                  <a:moveTo>
                    <a:pt x="906757" y="2071895"/>
                  </a:moveTo>
                  <a:lnTo>
                    <a:pt x="1131513" y="1094021"/>
                  </a:lnTo>
                  <a:lnTo>
                    <a:pt x="1198766" y="1094021"/>
                  </a:lnTo>
                  <a:lnTo>
                    <a:pt x="906757" y="2364098"/>
                  </a:lnTo>
                  <a:lnTo>
                    <a:pt x="906757" y="2071895"/>
                  </a:lnTo>
                  <a:close/>
                  <a:moveTo>
                    <a:pt x="906757" y="2406807"/>
                  </a:moveTo>
                  <a:lnTo>
                    <a:pt x="972850" y="2406807"/>
                  </a:lnTo>
                  <a:lnTo>
                    <a:pt x="906757" y="2694565"/>
                  </a:lnTo>
                  <a:lnTo>
                    <a:pt x="906757" y="2406807"/>
                  </a:lnTo>
                  <a:close/>
                  <a:moveTo>
                    <a:pt x="906757" y="2732250"/>
                  </a:moveTo>
                  <a:lnTo>
                    <a:pt x="981547" y="2406807"/>
                  </a:lnTo>
                  <a:lnTo>
                    <a:pt x="1048220" y="2406807"/>
                  </a:lnTo>
                  <a:lnTo>
                    <a:pt x="906757" y="3022520"/>
                  </a:lnTo>
                  <a:lnTo>
                    <a:pt x="906757" y="2732250"/>
                  </a:lnTo>
                  <a:close/>
                  <a:moveTo>
                    <a:pt x="906757" y="3060205"/>
                  </a:moveTo>
                  <a:lnTo>
                    <a:pt x="1056917" y="2407000"/>
                  </a:lnTo>
                  <a:lnTo>
                    <a:pt x="1122817" y="2407000"/>
                  </a:lnTo>
                  <a:lnTo>
                    <a:pt x="906757" y="3347190"/>
                  </a:lnTo>
                  <a:lnTo>
                    <a:pt x="906757" y="3060205"/>
                  </a:lnTo>
                  <a:close/>
                  <a:moveTo>
                    <a:pt x="906757" y="3384681"/>
                  </a:moveTo>
                  <a:lnTo>
                    <a:pt x="1131513" y="2406807"/>
                  </a:lnTo>
                  <a:lnTo>
                    <a:pt x="1198766" y="2406807"/>
                  </a:lnTo>
                  <a:lnTo>
                    <a:pt x="906757" y="3676884"/>
                  </a:lnTo>
                  <a:lnTo>
                    <a:pt x="906757" y="3384681"/>
                  </a:lnTo>
                  <a:close/>
                  <a:moveTo>
                    <a:pt x="906757" y="3719593"/>
                  </a:moveTo>
                  <a:lnTo>
                    <a:pt x="972850" y="3719593"/>
                  </a:lnTo>
                  <a:lnTo>
                    <a:pt x="906757" y="4007351"/>
                  </a:lnTo>
                  <a:lnTo>
                    <a:pt x="906757" y="3719593"/>
                  </a:lnTo>
                  <a:close/>
                  <a:moveTo>
                    <a:pt x="906757" y="4335306"/>
                  </a:moveTo>
                  <a:lnTo>
                    <a:pt x="906757" y="4045036"/>
                  </a:lnTo>
                  <a:lnTo>
                    <a:pt x="981547" y="3719593"/>
                  </a:lnTo>
                  <a:lnTo>
                    <a:pt x="1048220" y="3719593"/>
                  </a:lnTo>
                  <a:lnTo>
                    <a:pt x="906757" y="4335306"/>
                  </a:lnTo>
                  <a:close/>
                  <a:moveTo>
                    <a:pt x="1201859" y="3710510"/>
                  </a:moveTo>
                  <a:lnTo>
                    <a:pt x="907723" y="3710510"/>
                  </a:lnTo>
                  <a:lnTo>
                    <a:pt x="1205530" y="2414924"/>
                  </a:lnTo>
                  <a:lnTo>
                    <a:pt x="1501405" y="3058659"/>
                  </a:lnTo>
                  <a:lnTo>
                    <a:pt x="1201859" y="3710510"/>
                  </a:lnTo>
                  <a:close/>
                  <a:moveTo>
                    <a:pt x="1506237" y="4383234"/>
                  </a:moveTo>
                  <a:lnTo>
                    <a:pt x="1506237" y="4381688"/>
                  </a:lnTo>
                  <a:lnTo>
                    <a:pt x="1506816" y="4383041"/>
                  </a:lnTo>
                  <a:lnTo>
                    <a:pt x="1506237" y="4383234"/>
                  </a:lnTo>
                  <a:close/>
                  <a:moveTo>
                    <a:pt x="1506237" y="4361396"/>
                  </a:moveTo>
                  <a:lnTo>
                    <a:pt x="1505657" y="4360043"/>
                  </a:lnTo>
                  <a:lnTo>
                    <a:pt x="1506237" y="4359850"/>
                  </a:lnTo>
                  <a:lnTo>
                    <a:pt x="1506816" y="4360043"/>
                  </a:lnTo>
                  <a:lnTo>
                    <a:pt x="1506237" y="4361396"/>
                  </a:lnTo>
                  <a:close/>
                  <a:moveTo>
                    <a:pt x="1506237" y="4342650"/>
                  </a:moveTo>
                  <a:lnTo>
                    <a:pt x="1506237" y="4342650"/>
                  </a:lnTo>
                  <a:lnTo>
                    <a:pt x="1347960" y="3715149"/>
                  </a:lnTo>
                  <a:lnTo>
                    <a:pt x="1343515" y="3715149"/>
                  </a:lnTo>
                  <a:lnTo>
                    <a:pt x="1339457" y="3716308"/>
                  </a:lnTo>
                  <a:lnTo>
                    <a:pt x="1497347" y="4342070"/>
                  </a:lnTo>
                  <a:lnTo>
                    <a:pt x="1209009" y="3715149"/>
                  </a:lnTo>
                  <a:lnTo>
                    <a:pt x="1490969" y="3101948"/>
                  </a:lnTo>
                  <a:lnTo>
                    <a:pt x="1337911" y="3708385"/>
                  </a:lnTo>
                  <a:lnTo>
                    <a:pt x="1346028" y="3710897"/>
                  </a:lnTo>
                  <a:lnTo>
                    <a:pt x="1506237" y="3076052"/>
                  </a:lnTo>
                  <a:lnTo>
                    <a:pt x="1506237" y="3087454"/>
                  </a:lnTo>
                  <a:lnTo>
                    <a:pt x="1664513" y="3714955"/>
                  </a:lnTo>
                  <a:lnTo>
                    <a:pt x="1506237" y="4342650"/>
                  </a:lnTo>
                  <a:close/>
                  <a:moveTo>
                    <a:pt x="1514933" y="4342070"/>
                  </a:moveTo>
                  <a:lnTo>
                    <a:pt x="1672823" y="3716308"/>
                  </a:lnTo>
                  <a:lnTo>
                    <a:pt x="1668765" y="3715149"/>
                  </a:lnTo>
                  <a:lnTo>
                    <a:pt x="1668765" y="3715149"/>
                  </a:lnTo>
                  <a:lnTo>
                    <a:pt x="1672823" y="3713989"/>
                  </a:lnTo>
                  <a:lnTo>
                    <a:pt x="1514933" y="3088227"/>
                  </a:lnTo>
                  <a:lnTo>
                    <a:pt x="1803271" y="3715342"/>
                  </a:lnTo>
                  <a:lnTo>
                    <a:pt x="1514933" y="4342070"/>
                  </a:lnTo>
                  <a:close/>
                  <a:moveTo>
                    <a:pt x="1810615" y="3710510"/>
                  </a:moveTo>
                  <a:lnTo>
                    <a:pt x="1510875" y="3058659"/>
                  </a:lnTo>
                  <a:lnTo>
                    <a:pt x="1806750" y="2415310"/>
                  </a:lnTo>
                  <a:lnTo>
                    <a:pt x="2104557" y="3710510"/>
                  </a:lnTo>
                  <a:lnTo>
                    <a:pt x="1810615" y="3710510"/>
                  </a:lnTo>
                  <a:close/>
                  <a:moveTo>
                    <a:pt x="2105523" y="4335306"/>
                  </a:moveTo>
                  <a:lnTo>
                    <a:pt x="1964060" y="3719593"/>
                  </a:lnTo>
                  <a:lnTo>
                    <a:pt x="2030733" y="3719593"/>
                  </a:lnTo>
                  <a:lnTo>
                    <a:pt x="2105523" y="4045036"/>
                  </a:lnTo>
                  <a:lnTo>
                    <a:pt x="2105523" y="4335306"/>
                  </a:lnTo>
                  <a:close/>
                  <a:moveTo>
                    <a:pt x="2105523" y="4007544"/>
                  </a:moveTo>
                  <a:lnTo>
                    <a:pt x="2039430" y="3719787"/>
                  </a:lnTo>
                  <a:lnTo>
                    <a:pt x="2105523" y="3719787"/>
                  </a:lnTo>
                  <a:lnTo>
                    <a:pt x="2105523" y="4007544"/>
                  </a:lnTo>
                  <a:close/>
                  <a:moveTo>
                    <a:pt x="2105523" y="3678043"/>
                  </a:moveTo>
                  <a:lnTo>
                    <a:pt x="1813320" y="2406807"/>
                  </a:lnTo>
                  <a:lnTo>
                    <a:pt x="1879221" y="2406807"/>
                  </a:lnTo>
                  <a:lnTo>
                    <a:pt x="2105137" y="3389319"/>
                  </a:lnTo>
                  <a:lnTo>
                    <a:pt x="2105523" y="3389126"/>
                  </a:lnTo>
                  <a:lnTo>
                    <a:pt x="2105523" y="3678043"/>
                  </a:lnTo>
                  <a:close/>
                  <a:moveTo>
                    <a:pt x="2105523" y="3353760"/>
                  </a:moveTo>
                  <a:lnTo>
                    <a:pt x="1887917" y="2406807"/>
                  </a:lnTo>
                  <a:lnTo>
                    <a:pt x="1955363" y="2406807"/>
                  </a:lnTo>
                  <a:lnTo>
                    <a:pt x="2105523" y="3060011"/>
                  </a:lnTo>
                  <a:lnTo>
                    <a:pt x="2105523" y="3353760"/>
                  </a:lnTo>
                  <a:close/>
                  <a:moveTo>
                    <a:pt x="2105523" y="3022520"/>
                  </a:moveTo>
                  <a:lnTo>
                    <a:pt x="1964060" y="2406807"/>
                  </a:lnTo>
                  <a:lnTo>
                    <a:pt x="2030733" y="2406807"/>
                  </a:lnTo>
                  <a:lnTo>
                    <a:pt x="2105523" y="2732250"/>
                  </a:lnTo>
                  <a:lnTo>
                    <a:pt x="2105523" y="3022520"/>
                  </a:lnTo>
                  <a:close/>
                  <a:moveTo>
                    <a:pt x="2105523" y="2694758"/>
                  </a:moveTo>
                  <a:lnTo>
                    <a:pt x="2039430" y="2407000"/>
                  </a:lnTo>
                  <a:lnTo>
                    <a:pt x="2105523" y="2407000"/>
                  </a:lnTo>
                  <a:lnTo>
                    <a:pt x="2105523" y="2694758"/>
                  </a:lnTo>
                  <a:close/>
                  <a:moveTo>
                    <a:pt x="2105523" y="2365257"/>
                  </a:moveTo>
                  <a:lnTo>
                    <a:pt x="1813320" y="1094021"/>
                  </a:lnTo>
                  <a:lnTo>
                    <a:pt x="1879221" y="1094021"/>
                  </a:lnTo>
                  <a:lnTo>
                    <a:pt x="2105137" y="2076533"/>
                  </a:lnTo>
                  <a:lnTo>
                    <a:pt x="2105523" y="2076340"/>
                  </a:lnTo>
                  <a:lnTo>
                    <a:pt x="2105523" y="2365257"/>
                  </a:lnTo>
                  <a:close/>
                  <a:moveTo>
                    <a:pt x="2105523" y="2040974"/>
                  </a:moveTo>
                  <a:lnTo>
                    <a:pt x="1887917" y="1094021"/>
                  </a:lnTo>
                  <a:lnTo>
                    <a:pt x="1955363" y="1094021"/>
                  </a:lnTo>
                  <a:lnTo>
                    <a:pt x="2105523" y="1747225"/>
                  </a:lnTo>
                  <a:lnTo>
                    <a:pt x="2105523" y="2040974"/>
                  </a:lnTo>
                  <a:close/>
                  <a:moveTo>
                    <a:pt x="2105523" y="1709734"/>
                  </a:moveTo>
                  <a:lnTo>
                    <a:pt x="1964060" y="1094021"/>
                  </a:lnTo>
                  <a:lnTo>
                    <a:pt x="2030733" y="1094021"/>
                  </a:lnTo>
                  <a:lnTo>
                    <a:pt x="2105523" y="1419463"/>
                  </a:lnTo>
                  <a:lnTo>
                    <a:pt x="2105523" y="1709734"/>
                  </a:lnTo>
                  <a:close/>
                  <a:moveTo>
                    <a:pt x="2105523" y="1381972"/>
                  </a:moveTo>
                  <a:lnTo>
                    <a:pt x="2039430" y="1094214"/>
                  </a:lnTo>
                  <a:lnTo>
                    <a:pt x="2105523" y="1094214"/>
                  </a:lnTo>
                  <a:lnTo>
                    <a:pt x="2105523" y="1381972"/>
                  </a:lnTo>
                  <a:close/>
                  <a:moveTo>
                    <a:pt x="2713313" y="421491"/>
                  </a:moveTo>
                  <a:lnTo>
                    <a:pt x="2713893" y="421684"/>
                  </a:lnTo>
                  <a:lnTo>
                    <a:pt x="2713313" y="423037"/>
                  </a:lnTo>
                  <a:lnTo>
                    <a:pt x="2712733" y="421684"/>
                  </a:lnTo>
                  <a:lnTo>
                    <a:pt x="2713313" y="421491"/>
                  </a:lnTo>
                  <a:close/>
                  <a:moveTo>
                    <a:pt x="2713893" y="444488"/>
                  </a:moveTo>
                  <a:lnTo>
                    <a:pt x="2713313" y="444681"/>
                  </a:lnTo>
                  <a:lnTo>
                    <a:pt x="2713313" y="443135"/>
                  </a:lnTo>
                  <a:lnTo>
                    <a:pt x="2713893" y="444488"/>
                  </a:lnTo>
                  <a:close/>
                  <a:moveTo>
                    <a:pt x="2412607" y="1102138"/>
                  </a:moveTo>
                  <a:lnTo>
                    <a:pt x="2708482" y="1745872"/>
                  </a:lnTo>
                  <a:lnTo>
                    <a:pt x="2408742" y="2397724"/>
                  </a:lnTo>
                  <a:lnTo>
                    <a:pt x="2114606" y="2397724"/>
                  </a:lnTo>
                  <a:lnTo>
                    <a:pt x="2412607" y="1102138"/>
                  </a:lnTo>
                  <a:close/>
                  <a:moveTo>
                    <a:pt x="2113833" y="1094021"/>
                  </a:moveTo>
                  <a:lnTo>
                    <a:pt x="2179927" y="1094021"/>
                  </a:lnTo>
                  <a:lnTo>
                    <a:pt x="2113833" y="1381779"/>
                  </a:lnTo>
                  <a:lnTo>
                    <a:pt x="2113833" y="1094021"/>
                  </a:lnTo>
                  <a:close/>
                  <a:moveTo>
                    <a:pt x="2113833" y="1419463"/>
                  </a:moveTo>
                  <a:lnTo>
                    <a:pt x="2188623" y="1094021"/>
                  </a:lnTo>
                  <a:lnTo>
                    <a:pt x="2255297" y="1094021"/>
                  </a:lnTo>
                  <a:lnTo>
                    <a:pt x="2113833" y="1709734"/>
                  </a:lnTo>
                  <a:lnTo>
                    <a:pt x="2113833" y="1419463"/>
                  </a:lnTo>
                  <a:close/>
                  <a:moveTo>
                    <a:pt x="2113833" y="1747225"/>
                  </a:moveTo>
                  <a:lnTo>
                    <a:pt x="2263993" y="1094021"/>
                  </a:lnTo>
                  <a:lnTo>
                    <a:pt x="2329893" y="1094021"/>
                  </a:lnTo>
                  <a:lnTo>
                    <a:pt x="2113833" y="2034210"/>
                  </a:lnTo>
                  <a:lnTo>
                    <a:pt x="2113833" y="1747225"/>
                  </a:lnTo>
                  <a:close/>
                  <a:moveTo>
                    <a:pt x="2113833" y="2071895"/>
                  </a:moveTo>
                  <a:lnTo>
                    <a:pt x="2338590" y="1094021"/>
                  </a:lnTo>
                  <a:lnTo>
                    <a:pt x="2405843" y="1094021"/>
                  </a:lnTo>
                  <a:lnTo>
                    <a:pt x="2113833" y="2364098"/>
                  </a:lnTo>
                  <a:lnTo>
                    <a:pt x="2113833" y="2071895"/>
                  </a:lnTo>
                  <a:close/>
                  <a:moveTo>
                    <a:pt x="2113833" y="2406807"/>
                  </a:moveTo>
                  <a:lnTo>
                    <a:pt x="2179927" y="2406807"/>
                  </a:lnTo>
                  <a:lnTo>
                    <a:pt x="2113833" y="2694565"/>
                  </a:lnTo>
                  <a:lnTo>
                    <a:pt x="2113833" y="2406807"/>
                  </a:lnTo>
                  <a:close/>
                  <a:moveTo>
                    <a:pt x="2113833" y="2732250"/>
                  </a:moveTo>
                  <a:lnTo>
                    <a:pt x="2188623" y="2406807"/>
                  </a:lnTo>
                  <a:lnTo>
                    <a:pt x="2255297" y="2406807"/>
                  </a:lnTo>
                  <a:lnTo>
                    <a:pt x="2113833" y="3022520"/>
                  </a:lnTo>
                  <a:lnTo>
                    <a:pt x="2113833" y="2732250"/>
                  </a:lnTo>
                  <a:close/>
                  <a:moveTo>
                    <a:pt x="2113833" y="3060205"/>
                  </a:moveTo>
                  <a:lnTo>
                    <a:pt x="2263993" y="2407000"/>
                  </a:lnTo>
                  <a:lnTo>
                    <a:pt x="2329893" y="2407000"/>
                  </a:lnTo>
                  <a:lnTo>
                    <a:pt x="2113833" y="3347190"/>
                  </a:lnTo>
                  <a:lnTo>
                    <a:pt x="2113833" y="3060205"/>
                  </a:lnTo>
                  <a:close/>
                  <a:moveTo>
                    <a:pt x="2113833" y="3384681"/>
                  </a:moveTo>
                  <a:lnTo>
                    <a:pt x="2338590" y="2406807"/>
                  </a:lnTo>
                  <a:lnTo>
                    <a:pt x="2405843" y="2406807"/>
                  </a:lnTo>
                  <a:lnTo>
                    <a:pt x="2113833" y="3676884"/>
                  </a:lnTo>
                  <a:lnTo>
                    <a:pt x="2113833" y="3384681"/>
                  </a:lnTo>
                  <a:close/>
                  <a:moveTo>
                    <a:pt x="2113833" y="3719593"/>
                  </a:moveTo>
                  <a:lnTo>
                    <a:pt x="2179927" y="3719593"/>
                  </a:lnTo>
                  <a:lnTo>
                    <a:pt x="2113833" y="4007351"/>
                  </a:lnTo>
                  <a:lnTo>
                    <a:pt x="2113833" y="3719593"/>
                  </a:lnTo>
                  <a:close/>
                  <a:moveTo>
                    <a:pt x="2113833" y="4335306"/>
                  </a:moveTo>
                  <a:lnTo>
                    <a:pt x="2113833" y="4045036"/>
                  </a:lnTo>
                  <a:lnTo>
                    <a:pt x="2188623" y="3719593"/>
                  </a:lnTo>
                  <a:lnTo>
                    <a:pt x="2255297" y="3719593"/>
                  </a:lnTo>
                  <a:lnTo>
                    <a:pt x="2113833" y="4335306"/>
                  </a:lnTo>
                  <a:close/>
                  <a:moveTo>
                    <a:pt x="2408935" y="3710510"/>
                  </a:moveTo>
                  <a:lnTo>
                    <a:pt x="2114800" y="3710510"/>
                  </a:lnTo>
                  <a:lnTo>
                    <a:pt x="2412607" y="2414924"/>
                  </a:lnTo>
                  <a:lnTo>
                    <a:pt x="2708482" y="3058659"/>
                  </a:lnTo>
                  <a:lnTo>
                    <a:pt x="2408935" y="3710510"/>
                  </a:lnTo>
                  <a:close/>
                  <a:moveTo>
                    <a:pt x="2713313" y="4383234"/>
                  </a:moveTo>
                  <a:lnTo>
                    <a:pt x="2713313" y="4381688"/>
                  </a:lnTo>
                  <a:lnTo>
                    <a:pt x="2713893" y="4383041"/>
                  </a:lnTo>
                  <a:lnTo>
                    <a:pt x="2713313" y="4383234"/>
                  </a:lnTo>
                  <a:close/>
                  <a:moveTo>
                    <a:pt x="2713313" y="4361396"/>
                  </a:moveTo>
                  <a:lnTo>
                    <a:pt x="2712733" y="4360043"/>
                  </a:lnTo>
                  <a:lnTo>
                    <a:pt x="2713313" y="4359850"/>
                  </a:lnTo>
                  <a:lnTo>
                    <a:pt x="2713893" y="4360043"/>
                  </a:lnTo>
                  <a:lnTo>
                    <a:pt x="2713313" y="4361396"/>
                  </a:lnTo>
                  <a:close/>
                  <a:moveTo>
                    <a:pt x="3010348" y="3715149"/>
                  </a:moveTo>
                  <a:lnTo>
                    <a:pt x="2722010" y="4342070"/>
                  </a:lnTo>
                  <a:lnTo>
                    <a:pt x="2879900" y="3716308"/>
                  </a:lnTo>
                  <a:lnTo>
                    <a:pt x="2875841" y="3715149"/>
                  </a:lnTo>
                  <a:lnTo>
                    <a:pt x="2875841" y="3715149"/>
                  </a:lnTo>
                  <a:lnTo>
                    <a:pt x="2879900" y="3713989"/>
                  </a:lnTo>
                  <a:lnTo>
                    <a:pt x="2722010" y="3088227"/>
                  </a:lnTo>
                  <a:lnTo>
                    <a:pt x="3010348" y="3715149"/>
                  </a:lnTo>
                  <a:close/>
                  <a:moveTo>
                    <a:pt x="2871590" y="3715149"/>
                  </a:moveTo>
                  <a:lnTo>
                    <a:pt x="2713313" y="4342650"/>
                  </a:lnTo>
                  <a:lnTo>
                    <a:pt x="2713313" y="4342650"/>
                  </a:lnTo>
                  <a:lnTo>
                    <a:pt x="2555037" y="3715149"/>
                  </a:lnTo>
                  <a:lnTo>
                    <a:pt x="2550592" y="3715149"/>
                  </a:lnTo>
                  <a:lnTo>
                    <a:pt x="2546533" y="3716308"/>
                  </a:lnTo>
                  <a:lnTo>
                    <a:pt x="2704423" y="4342070"/>
                  </a:lnTo>
                  <a:lnTo>
                    <a:pt x="2416085" y="3715149"/>
                  </a:lnTo>
                  <a:lnTo>
                    <a:pt x="2697853" y="3101948"/>
                  </a:lnTo>
                  <a:lnTo>
                    <a:pt x="2544794" y="3708385"/>
                  </a:lnTo>
                  <a:lnTo>
                    <a:pt x="2552911" y="3710897"/>
                  </a:lnTo>
                  <a:lnTo>
                    <a:pt x="2713120" y="3076052"/>
                  </a:lnTo>
                  <a:lnTo>
                    <a:pt x="2713120" y="3087454"/>
                  </a:lnTo>
                  <a:lnTo>
                    <a:pt x="2871590" y="3715149"/>
                  </a:lnTo>
                  <a:close/>
                  <a:moveTo>
                    <a:pt x="2713313" y="3048609"/>
                  </a:moveTo>
                  <a:lnTo>
                    <a:pt x="2712733" y="3047257"/>
                  </a:lnTo>
                  <a:lnTo>
                    <a:pt x="2713313" y="3047063"/>
                  </a:lnTo>
                  <a:lnTo>
                    <a:pt x="2713893" y="3047257"/>
                  </a:lnTo>
                  <a:lnTo>
                    <a:pt x="2713313" y="3048609"/>
                  </a:lnTo>
                  <a:close/>
                  <a:moveTo>
                    <a:pt x="2713893" y="3070254"/>
                  </a:moveTo>
                  <a:lnTo>
                    <a:pt x="2713313" y="3070447"/>
                  </a:lnTo>
                  <a:lnTo>
                    <a:pt x="2713313" y="3068901"/>
                  </a:lnTo>
                  <a:lnTo>
                    <a:pt x="2713893" y="3070254"/>
                  </a:lnTo>
                  <a:close/>
                  <a:moveTo>
                    <a:pt x="3010348" y="2402362"/>
                  </a:moveTo>
                  <a:lnTo>
                    <a:pt x="2722010" y="3029284"/>
                  </a:lnTo>
                  <a:lnTo>
                    <a:pt x="2879900" y="2403522"/>
                  </a:lnTo>
                  <a:lnTo>
                    <a:pt x="2875841" y="2402362"/>
                  </a:lnTo>
                  <a:lnTo>
                    <a:pt x="2875841" y="2402362"/>
                  </a:lnTo>
                  <a:lnTo>
                    <a:pt x="2879900" y="2401203"/>
                  </a:lnTo>
                  <a:lnTo>
                    <a:pt x="2722010" y="1775441"/>
                  </a:lnTo>
                  <a:lnTo>
                    <a:pt x="3010348" y="2402362"/>
                  </a:lnTo>
                  <a:close/>
                  <a:moveTo>
                    <a:pt x="2871590" y="2402362"/>
                  </a:moveTo>
                  <a:lnTo>
                    <a:pt x="2713313" y="3029864"/>
                  </a:lnTo>
                  <a:lnTo>
                    <a:pt x="2713313" y="3029864"/>
                  </a:lnTo>
                  <a:lnTo>
                    <a:pt x="2555037" y="2402362"/>
                  </a:lnTo>
                  <a:lnTo>
                    <a:pt x="2550592" y="2402362"/>
                  </a:lnTo>
                  <a:lnTo>
                    <a:pt x="2546533" y="2403522"/>
                  </a:lnTo>
                  <a:lnTo>
                    <a:pt x="2704423" y="3029284"/>
                  </a:lnTo>
                  <a:lnTo>
                    <a:pt x="2416085" y="2402362"/>
                  </a:lnTo>
                  <a:lnTo>
                    <a:pt x="2697853" y="1789162"/>
                  </a:lnTo>
                  <a:lnTo>
                    <a:pt x="2544794" y="2395598"/>
                  </a:lnTo>
                  <a:lnTo>
                    <a:pt x="2552911" y="2398111"/>
                  </a:lnTo>
                  <a:lnTo>
                    <a:pt x="2713120" y="1763265"/>
                  </a:lnTo>
                  <a:lnTo>
                    <a:pt x="2713120" y="1774668"/>
                  </a:lnTo>
                  <a:lnTo>
                    <a:pt x="2871590" y="2402362"/>
                  </a:lnTo>
                  <a:close/>
                  <a:moveTo>
                    <a:pt x="2713313" y="1735630"/>
                  </a:moveTo>
                  <a:lnTo>
                    <a:pt x="2712733" y="1734277"/>
                  </a:lnTo>
                  <a:lnTo>
                    <a:pt x="2713313" y="1734084"/>
                  </a:lnTo>
                  <a:lnTo>
                    <a:pt x="2713893" y="1734277"/>
                  </a:lnTo>
                  <a:lnTo>
                    <a:pt x="2713313" y="1735630"/>
                  </a:lnTo>
                  <a:close/>
                  <a:moveTo>
                    <a:pt x="2713893" y="1757275"/>
                  </a:moveTo>
                  <a:lnTo>
                    <a:pt x="2713313" y="1757468"/>
                  </a:lnTo>
                  <a:lnTo>
                    <a:pt x="2713313" y="1755922"/>
                  </a:lnTo>
                  <a:lnTo>
                    <a:pt x="2713893" y="1757275"/>
                  </a:lnTo>
                  <a:close/>
                  <a:moveTo>
                    <a:pt x="2713313" y="1717077"/>
                  </a:moveTo>
                  <a:lnTo>
                    <a:pt x="2713313" y="1717077"/>
                  </a:lnTo>
                  <a:lnTo>
                    <a:pt x="2555037" y="1089576"/>
                  </a:lnTo>
                  <a:lnTo>
                    <a:pt x="2550592" y="1089576"/>
                  </a:lnTo>
                  <a:lnTo>
                    <a:pt x="2546533" y="1090735"/>
                  </a:lnTo>
                  <a:lnTo>
                    <a:pt x="2704423" y="1716498"/>
                  </a:lnTo>
                  <a:lnTo>
                    <a:pt x="2416085" y="1089576"/>
                  </a:lnTo>
                  <a:lnTo>
                    <a:pt x="2697853" y="476375"/>
                  </a:lnTo>
                  <a:lnTo>
                    <a:pt x="2544794" y="1082812"/>
                  </a:lnTo>
                  <a:lnTo>
                    <a:pt x="2552911" y="1085324"/>
                  </a:lnTo>
                  <a:lnTo>
                    <a:pt x="2713120" y="450479"/>
                  </a:lnTo>
                  <a:lnTo>
                    <a:pt x="2713120" y="461881"/>
                  </a:lnTo>
                  <a:lnTo>
                    <a:pt x="2871396" y="1089383"/>
                  </a:lnTo>
                  <a:lnTo>
                    <a:pt x="2713313" y="1717077"/>
                  </a:lnTo>
                  <a:close/>
                  <a:moveTo>
                    <a:pt x="2722203" y="1716498"/>
                  </a:moveTo>
                  <a:lnTo>
                    <a:pt x="2880093" y="1090735"/>
                  </a:lnTo>
                  <a:lnTo>
                    <a:pt x="2876035" y="1089576"/>
                  </a:lnTo>
                  <a:lnTo>
                    <a:pt x="2876035" y="1089576"/>
                  </a:lnTo>
                  <a:lnTo>
                    <a:pt x="2880093" y="1088416"/>
                  </a:lnTo>
                  <a:lnTo>
                    <a:pt x="2722203" y="462654"/>
                  </a:lnTo>
                  <a:lnTo>
                    <a:pt x="3010541" y="1089769"/>
                  </a:lnTo>
                  <a:lnTo>
                    <a:pt x="2722203" y="1716498"/>
                  </a:lnTo>
                  <a:close/>
                </a:path>
              </a:pathLst>
            </a:custGeom>
            <a:solidFill>
              <a:schemeClr val="accent4"/>
            </a:solidFill>
            <a:ln w="18978"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3028497-6431-43B2-8D50-DFF77435277A}"/>
                </a:ext>
              </a:extLst>
            </p:cNvPr>
            <p:cNvSpPr/>
            <p:nvPr/>
          </p:nvSpPr>
          <p:spPr>
            <a:xfrm>
              <a:off x="2411640" y="1"/>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C12C429-926C-4C3F-B494-E4D65D6F2AF9}"/>
                </a:ext>
              </a:extLst>
            </p:cNvPr>
            <p:cNvSpPr/>
            <p:nvPr/>
          </p:nvSpPr>
          <p:spPr>
            <a:xfrm>
              <a:off x="2412026" y="4445"/>
              <a:ext cx="3012473" cy="4652438"/>
            </a:xfrm>
            <a:custGeom>
              <a:avLst/>
              <a:gdLst>
                <a:gd name="connsiteX0" fmla="*/ 2717565 w 3012473"/>
                <a:gd name="connsiteY0" fmla="*/ 433086 h 4652438"/>
                <a:gd name="connsiteX1" fmla="*/ 2916619 w 3012473"/>
                <a:gd name="connsiteY1" fmla="*/ 193 h 4652438"/>
                <a:gd name="connsiteX2" fmla="*/ 2907342 w 3012473"/>
                <a:gd name="connsiteY2" fmla="*/ 193 h 4652438"/>
                <a:gd name="connsiteX3" fmla="*/ 2721816 w 3012473"/>
                <a:gd name="connsiteY3" fmla="*/ 403711 h 4652438"/>
                <a:gd name="connsiteX4" fmla="*/ 2823663 w 3012473"/>
                <a:gd name="connsiteY4" fmla="*/ 193 h 4652438"/>
                <a:gd name="connsiteX5" fmla="*/ 2814966 w 3012473"/>
                <a:gd name="connsiteY5" fmla="*/ 193 h 4652438"/>
                <a:gd name="connsiteX6" fmla="*/ 2713120 w 3012473"/>
                <a:gd name="connsiteY6" fmla="*/ 404098 h 4652438"/>
                <a:gd name="connsiteX7" fmla="*/ 2713120 w 3012473"/>
                <a:gd name="connsiteY7" fmla="*/ 404098 h 4652438"/>
                <a:gd name="connsiteX8" fmla="*/ 2611274 w 3012473"/>
                <a:gd name="connsiteY8" fmla="*/ 193 h 4652438"/>
                <a:gd name="connsiteX9" fmla="*/ 2602578 w 3012473"/>
                <a:gd name="connsiteY9" fmla="*/ 193 h 4652438"/>
                <a:gd name="connsiteX10" fmla="*/ 2704423 w 3012473"/>
                <a:gd name="connsiteY10" fmla="*/ 403711 h 4652438"/>
                <a:gd name="connsiteX11" fmla="*/ 2518898 w 3012473"/>
                <a:gd name="connsiteY11" fmla="*/ 193 h 4652438"/>
                <a:gd name="connsiteX12" fmla="*/ 2509621 w 3012473"/>
                <a:gd name="connsiteY12" fmla="*/ 193 h 4652438"/>
                <a:gd name="connsiteX13" fmla="*/ 2708675 w 3012473"/>
                <a:gd name="connsiteY13" fmla="*/ 433086 h 4652438"/>
                <a:gd name="connsiteX14" fmla="*/ 2408935 w 3012473"/>
                <a:gd name="connsiteY14" fmla="*/ 1084938 h 4652438"/>
                <a:gd name="connsiteX15" fmla="*/ 2114800 w 3012473"/>
                <a:gd name="connsiteY15" fmla="*/ 1084938 h 4652438"/>
                <a:gd name="connsiteX16" fmla="*/ 2364100 w 3012473"/>
                <a:gd name="connsiteY16" fmla="*/ 193 h 4652438"/>
                <a:gd name="connsiteX17" fmla="*/ 2355403 w 3012473"/>
                <a:gd name="connsiteY17" fmla="*/ 193 h 4652438"/>
                <a:gd name="connsiteX18" fmla="*/ 2113833 w 3012473"/>
                <a:gd name="connsiteY18" fmla="*/ 1051311 h 4652438"/>
                <a:gd name="connsiteX19" fmla="*/ 2113833 w 3012473"/>
                <a:gd name="connsiteY19" fmla="*/ 759109 h 4652438"/>
                <a:gd name="connsiteX20" fmla="*/ 2288343 w 3012473"/>
                <a:gd name="connsiteY20" fmla="*/ 387 h 4652438"/>
                <a:gd name="connsiteX21" fmla="*/ 2279647 w 3012473"/>
                <a:gd name="connsiteY21" fmla="*/ 387 h 4652438"/>
                <a:gd name="connsiteX22" fmla="*/ 2113833 w 3012473"/>
                <a:gd name="connsiteY22" fmla="*/ 721617 h 4652438"/>
                <a:gd name="connsiteX23" fmla="*/ 2113833 w 3012473"/>
                <a:gd name="connsiteY23" fmla="*/ 434439 h 4652438"/>
                <a:gd name="connsiteX24" fmla="*/ 2213747 w 3012473"/>
                <a:gd name="connsiteY24" fmla="*/ 193 h 4652438"/>
                <a:gd name="connsiteX25" fmla="*/ 2205050 w 3012473"/>
                <a:gd name="connsiteY25" fmla="*/ 193 h 4652438"/>
                <a:gd name="connsiteX26" fmla="*/ 2113833 w 3012473"/>
                <a:gd name="connsiteY26" fmla="*/ 396947 h 4652438"/>
                <a:gd name="connsiteX27" fmla="*/ 2113833 w 3012473"/>
                <a:gd name="connsiteY27" fmla="*/ 106677 h 4652438"/>
                <a:gd name="connsiteX28" fmla="*/ 2138377 w 3012473"/>
                <a:gd name="connsiteY28" fmla="*/ 387 h 4652438"/>
                <a:gd name="connsiteX29" fmla="*/ 2129680 w 3012473"/>
                <a:gd name="connsiteY29" fmla="*/ 387 h 4652438"/>
                <a:gd name="connsiteX30" fmla="*/ 2113833 w 3012473"/>
                <a:gd name="connsiteY30" fmla="*/ 69186 h 4652438"/>
                <a:gd name="connsiteX31" fmla="*/ 2113833 w 3012473"/>
                <a:gd name="connsiteY31" fmla="*/ 193 h 4652438"/>
                <a:gd name="connsiteX32" fmla="*/ 2105523 w 3012473"/>
                <a:gd name="connsiteY32" fmla="*/ 193 h 4652438"/>
                <a:gd name="connsiteX33" fmla="*/ 2105523 w 3012473"/>
                <a:gd name="connsiteY33" fmla="*/ 68992 h 4652438"/>
                <a:gd name="connsiteX34" fmla="*/ 2089676 w 3012473"/>
                <a:gd name="connsiteY34" fmla="*/ 193 h 4652438"/>
                <a:gd name="connsiteX35" fmla="*/ 2080980 w 3012473"/>
                <a:gd name="connsiteY35" fmla="*/ 193 h 4652438"/>
                <a:gd name="connsiteX36" fmla="*/ 2105523 w 3012473"/>
                <a:gd name="connsiteY36" fmla="*/ 106484 h 4652438"/>
                <a:gd name="connsiteX37" fmla="*/ 2105523 w 3012473"/>
                <a:gd name="connsiteY37" fmla="*/ 396754 h 4652438"/>
                <a:gd name="connsiteX38" fmla="*/ 2014306 w 3012473"/>
                <a:gd name="connsiteY38" fmla="*/ 0 h 4652438"/>
                <a:gd name="connsiteX39" fmla="*/ 2005610 w 3012473"/>
                <a:gd name="connsiteY39" fmla="*/ 0 h 4652438"/>
                <a:gd name="connsiteX40" fmla="*/ 2105523 w 3012473"/>
                <a:gd name="connsiteY40" fmla="*/ 434246 h 4652438"/>
                <a:gd name="connsiteX41" fmla="*/ 2105523 w 3012473"/>
                <a:gd name="connsiteY41" fmla="*/ 727994 h 4652438"/>
                <a:gd name="connsiteX42" fmla="*/ 1938164 w 3012473"/>
                <a:gd name="connsiteY42" fmla="*/ 0 h 4652438"/>
                <a:gd name="connsiteX43" fmla="*/ 1929467 w 3012473"/>
                <a:gd name="connsiteY43" fmla="*/ 0 h 4652438"/>
                <a:gd name="connsiteX44" fmla="*/ 2104943 w 3012473"/>
                <a:gd name="connsiteY44" fmla="*/ 763553 h 4652438"/>
                <a:gd name="connsiteX45" fmla="*/ 2105330 w 3012473"/>
                <a:gd name="connsiteY45" fmla="*/ 763360 h 4652438"/>
                <a:gd name="connsiteX46" fmla="*/ 2105330 w 3012473"/>
                <a:gd name="connsiteY46" fmla="*/ 1052278 h 4652438"/>
                <a:gd name="connsiteX47" fmla="*/ 1863180 w 3012473"/>
                <a:gd name="connsiteY47" fmla="*/ 193 h 4652438"/>
                <a:gd name="connsiteX48" fmla="*/ 1854484 w 3012473"/>
                <a:gd name="connsiteY48" fmla="*/ 193 h 4652438"/>
                <a:gd name="connsiteX49" fmla="*/ 2103784 w 3012473"/>
                <a:gd name="connsiteY49" fmla="*/ 1084938 h 4652438"/>
                <a:gd name="connsiteX50" fmla="*/ 1809842 w 3012473"/>
                <a:gd name="connsiteY50" fmla="*/ 1084938 h 4652438"/>
                <a:gd name="connsiteX51" fmla="*/ 1510102 w 3012473"/>
                <a:gd name="connsiteY51" fmla="*/ 433086 h 4652438"/>
                <a:gd name="connsiteX52" fmla="*/ 1709155 w 3012473"/>
                <a:gd name="connsiteY52" fmla="*/ 193 h 4652438"/>
                <a:gd name="connsiteX53" fmla="*/ 1699686 w 3012473"/>
                <a:gd name="connsiteY53" fmla="*/ 193 h 4652438"/>
                <a:gd name="connsiteX54" fmla="*/ 1514160 w 3012473"/>
                <a:gd name="connsiteY54" fmla="*/ 403711 h 4652438"/>
                <a:gd name="connsiteX55" fmla="*/ 1616006 w 3012473"/>
                <a:gd name="connsiteY55" fmla="*/ 193 h 4652438"/>
                <a:gd name="connsiteX56" fmla="*/ 1607696 w 3012473"/>
                <a:gd name="connsiteY56" fmla="*/ 193 h 4652438"/>
                <a:gd name="connsiteX57" fmla="*/ 1505850 w 3012473"/>
                <a:gd name="connsiteY57" fmla="*/ 404098 h 4652438"/>
                <a:gd name="connsiteX58" fmla="*/ 1505850 w 3012473"/>
                <a:gd name="connsiteY58" fmla="*/ 404098 h 4652438"/>
                <a:gd name="connsiteX59" fmla="*/ 1404004 w 3012473"/>
                <a:gd name="connsiteY59" fmla="*/ 193 h 4652438"/>
                <a:gd name="connsiteX60" fmla="*/ 1395115 w 3012473"/>
                <a:gd name="connsiteY60" fmla="*/ 193 h 4652438"/>
                <a:gd name="connsiteX61" fmla="*/ 1496960 w 3012473"/>
                <a:gd name="connsiteY61" fmla="*/ 403711 h 4652438"/>
                <a:gd name="connsiteX62" fmla="*/ 1311435 w 3012473"/>
                <a:gd name="connsiteY62" fmla="*/ 193 h 4652438"/>
                <a:gd name="connsiteX63" fmla="*/ 1302158 w 3012473"/>
                <a:gd name="connsiteY63" fmla="*/ 193 h 4652438"/>
                <a:gd name="connsiteX64" fmla="*/ 1501212 w 3012473"/>
                <a:gd name="connsiteY64" fmla="*/ 433086 h 4652438"/>
                <a:gd name="connsiteX65" fmla="*/ 1201472 w 3012473"/>
                <a:gd name="connsiteY65" fmla="*/ 1084938 h 4652438"/>
                <a:gd name="connsiteX66" fmla="*/ 907336 w 3012473"/>
                <a:gd name="connsiteY66" fmla="*/ 1084938 h 4652438"/>
                <a:gd name="connsiteX67" fmla="*/ 1156637 w 3012473"/>
                <a:gd name="connsiteY67" fmla="*/ 193 h 4652438"/>
                <a:gd name="connsiteX68" fmla="*/ 1147940 w 3012473"/>
                <a:gd name="connsiteY68" fmla="*/ 193 h 4652438"/>
                <a:gd name="connsiteX69" fmla="*/ 906370 w 3012473"/>
                <a:gd name="connsiteY69" fmla="*/ 1051311 h 4652438"/>
                <a:gd name="connsiteX70" fmla="*/ 906370 w 3012473"/>
                <a:gd name="connsiteY70" fmla="*/ 759109 h 4652438"/>
                <a:gd name="connsiteX71" fmla="*/ 1080881 w 3012473"/>
                <a:gd name="connsiteY71" fmla="*/ 387 h 4652438"/>
                <a:gd name="connsiteX72" fmla="*/ 1072184 w 3012473"/>
                <a:gd name="connsiteY72" fmla="*/ 387 h 4652438"/>
                <a:gd name="connsiteX73" fmla="*/ 906370 w 3012473"/>
                <a:gd name="connsiteY73" fmla="*/ 721617 h 4652438"/>
                <a:gd name="connsiteX74" fmla="*/ 906370 w 3012473"/>
                <a:gd name="connsiteY74" fmla="*/ 434439 h 4652438"/>
                <a:gd name="connsiteX75" fmla="*/ 1006284 w 3012473"/>
                <a:gd name="connsiteY75" fmla="*/ 193 h 4652438"/>
                <a:gd name="connsiteX76" fmla="*/ 997587 w 3012473"/>
                <a:gd name="connsiteY76" fmla="*/ 193 h 4652438"/>
                <a:gd name="connsiteX77" fmla="*/ 906370 w 3012473"/>
                <a:gd name="connsiteY77" fmla="*/ 396947 h 4652438"/>
                <a:gd name="connsiteX78" fmla="*/ 906370 w 3012473"/>
                <a:gd name="connsiteY78" fmla="*/ 106677 h 4652438"/>
                <a:gd name="connsiteX79" fmla="*/ 930914 w 3012473"/>
                <a:gd name="connsiteY79" fmla="*/ 387 h 4652438"/>
                <a:gd name="connsiteX80" fmla="*/ 922217 w 3012473"/>
                <a:gd name="connsiteY80" fmla="*/ 387 h 4652438"/>
                <a:gd name="connsiteX81" fmla="*/ 906370 w 3012473"/>
                <a:gd name="connsiteY81" fmla="*/ 69186 h 4652438"/>
                <a:gd name="connsiteX82" fmla="*/ 906370 w 3012473"/>
                <a:gd name="connsiteY82" fmla="*/ 193 h 4652438"/>
                <a:gd name="connsiteX83" fmla="*/ 898060 w 3012473"/>
                <a:gd name="connsiteY83" fmla="*/ 193 h 4652438"/>
                <a:gd name="connsiteX84" fmla="*/ 898060 w 3012473"/>
                <a:gd name="connsiteY84" fmla="*/ 68992 h 4652438"/>
                <a:gd name="connsiteX85" fmla="*/ 882213 w 3012473"/>
                <a:gd name="connsiteY85" fmla="*/ 193 h 4652438"/>
                <a:gd name="connsiteX86" fmla="*/ 873517 w 3012473"/>
                <a:gd name="connsiteY86" fmla="*/ 193 h 4652438"/>
                <a:gd name="connsiteX87" fmla="*/ 898060 w 3012473"/>
                <a:gd name="connsiteY87" fmla="*/ 106484 h 4652438"/>
                <a:gd name="connsiteX88" fmla="*/ 898060 w 3012473"/>
                <a:gd name="connsiteY88" fmla="*/ 396754 h 4652438"/>
                <a:gd name="connsiteX89" fmla="*/ 806843 w 3012473"/>
                <a:gd name="connsiteY89" fmla="*/ 0 h 4652438"/>
                <a:gd name="connsiteX90" fmla="*/ 798147 w 3012473"/>
                <a:gd name="connsiteY90" fmla="*/ 0 h 4652438"/>
                <a:gd name="connsiteX91" fmla="*/ 898060 w 3012473"/>
                <a:gd name="connsiteY91" fmla="*/ 434246 h 4652438"/>
                <a:gd name="connsiteX92" fmla="*/ 898060 w 3012473"/>
                <a:gd name="connsiteY92" fmla="*/ 727994 h 4652438"/>
                <a:gd name="connsiteX93" fmla="*/ 730701 w 3012473"/>
                <a:gd name="connsiteY93" fmla="*/ 0 h 4652438"/>
                <a:gd name="connsiteX94" fmla="*/ 722004 w 3012473"/>
                <a:gd name="connsiteY94" fmla="*/ 0 h 4652438"/>
                <a:gd name="connsiteX95" fmla="*/ 897481 w 3012473"/>
                <a:gd name="connsiteY95" fmla="*/ 763553 h 4652438"/>
                <a:gd name="connsiteX96" fmla="*/ 897867 w 3012473"/>
                <a:gd name="connsiteY96" fmla="*/ 763360 h 4652438"/>
                <a:gd name="connsiteX97" fmla="*/ 897867 w 3012473"/>
                <a:gd name="connsiteY97" fmla="*/ 1052278 h 4652438"/>
                <a:gd name="connsiteX98" fmla="*/ 656104 w 3012473"/>
                <a:gd name="connsiteY98" fmla="*/ 193 h 4652438"/>
                <a:gd name="connsiteX99" fmla="*/ 647407 w 3012473"/>
                <a:gd name="connsiteY99" fmla="*/ 193 h 4652438"/>
                <a:gd name="connsiteX100" fmla="*/ 896708 w 3012473"/>
                <a:gd name="connsiteY100" fmla="*/ 1084938 h 4652438"/>
                <a:gd name="connsiteX101" fmla="*/ 602765 w 3012473"/>
                <a:gd name="connsiteY101" fmla="*/ 1084938 h 4652438"/>
                <a:gd name="connsiteX102" fmla="*/ 303219 w 3012473"/>
                <a:gd name="connsiteY102" fmla="*/ 433086 h 4652438"/>
                <a:gd name="connsiteX103" fmla="*/ 502272 w 3012473"/>
                <a:gd name="connsiteY103" fmla="*/ 193 h 4652438"/>
                <a:gd name="connsiteX104" fmla="*/ 492996 w 3012473"/>
                <a:gd name="connsiteY104" fmla="*/ 193 h 4652438"/>
                <a:gd name="connsiteX105" fmla="*/ 307470 w 3012473"/>
                <a:gd name="connsiteY105" fmla="*/ 403711 h 4652438"/>
                <a:gd name="connsiteX106" fmla="*/ 409316 w 3012473"/>
                <a:gd name="connsiteY106" fmla="*/ 193 h 4652438"/>
                <a:gd name="connsiteX107" fmla="*/ 400619 w 3012473"/>
                <a:gd name="connsiteY107" fmla="*/ 193 h 4652438"/>
                <a:gd name="connsiteX108" fmla="*/ 298774 w 3012473"/>
                <a:gd name="connsiteY108" fmla="*/ 404098 h 4652438"/>
                <a:gd name="connsiteX109" fmla="*/ 298774 w 3012473"/>
                <a:gd name="connsiteY109" fmla="*/ 404098 h 4652438"/>
                <a:gd name="connsiteX110" fmla="*/ 196928 w 3012473"/>
                <a:gd name="connsiteY110" fmla="*/ 193 h 4652438"/>
                <a:gd name="connsiteX111" fmla="*/ 188231 w 3012473"/>
                <a:gd name="connsiteY111" fmla="*/ 193 h 4652438"/>
                <a:gd name="connsiteX112" fmla="*/ 290077 w 3012473"/>
                <a:gd name="connsiteY112" fmla="*/ 403711 h 4652438"/>
                <a:gd name="connsiteX113" fmla="*/ 104552 w 3012473"/>
                <a:gd name="connsiteY113" fmla="*/ 193 h 4652438"/>
                <a:gd name="connsiteX114" fmla="*/ 95275 w 3012473"/>
                <a:gd name="connsiteY114" fmla="*/ 193 h 4652438"/>
                <a:gd name="connsiteX115" fmla="*/ 294329 w 3012473"/>
                <a:gd name="connsiteY115" fmla="*/ 433086 h 4652438"/>
                <a:gd name="connsiteX116" fmla="*/ 0 w 3012473"/>
                <a:gd name="connsiteY116" fmla="*/ 1073342 h 4652438"/>
                <a:gd name="connsiteX117" fmla="*/ 0 w 3012473"/>
                <a:gd name="connsiteY117" fmla="*/ 1089576 h 4652438"/>
                <a:gd name="connsiteX118" fmla="*/ 0 w 3012473"/>
                <a:gd name="connsiteY118" fmla="*/ 1105809 h 4652438"/>
                <a:gd name="connsiteX119" fmla="*/ 294329 w 3012473"/>
                <a:gd name="connsiteY119" fmla="*/ 1746066 h 4652438"/>
                <a:gd name="connsiteX120" fmla="*/ 0 w 3012473"/>
                <a:gd name="connsiteY120" fmla="*/ 2386322 h 4652438"/>
                <a:gd name="connsiteX121" fmla="*/ 0 w 3012473"/>
                <a:gd name="connsiteY121" fmla="*/ 2402556 h 4652438"/>
                <a:gd name="connsiteX122" fmla="*/ 0 w 3012473"/>
                <a:gd name="connsiteY122" fmla="*/ 2418789 h 4652438"/>
                <a:gd name="connsiteX123" fmla="*/ 294329 w 3012473"/>
                <a:gd name="connsiteY123" fmla="*/ 3059045 h 4652438"/>
                <a:gd name="connsiteX124" fmla="*/ 0 w 3012473"/>
                <a:gd name="connsiteY124" fmla="*/ 3699301 h 4652438"/>
                <a:gd name="connsiteX125" fmla="*/ 0 w 3012473"/>
                <a:gd name="connsiteY125" fmla="*/ 3715535 h 4652438"/>
                <a:gd name="connsiteX126" fmla="*/ 0 w 3012473"/>
                <a:gd name="connsiteY126" fmla="*/ 3731769 h 4652438"/>
                <a:gd name="connsiteX127" fmla="*/ 294329 w 3012473"/>
                <a:gd name="connsiteY127" fmla="*/ 4372025 h 4652438"/>
                <a:gd name="connsiteX128" fmla="*/ 165427 w 3012473"/>
                <a:gd name="connsiteY128" fmla="*/ 4652439 h 4652438"/>
                <a:gd name="connsiteX129" fmla="*/ 174704 w 3012473"/>
                <a:gd name="connsiteY129" fmla="*/ 4652439 h 4652438"/>
                <a:gd name="connsiteX130" fmla="*/ 283700 w 3012473"/>
                <a:gd name="connsiteY130" fmla="*/ 4415314 h 4652438"/>
                <a:gd name="connsiteX131" fmla="*/ 223984 w 3012473"/>
                <a:gd name="connsiteY131" fmla="*/ 4652439 h 4652438"/>
                <a:gd name="connsiteX132" fmla="*/ 232680 w 3012473"/>
                <a:gd name="connsiteY132" fmla="*/ 4652439 h 4652438"/>
                <a:gd name="connsiteX133" fmla="*/ 298967 w 3012473"/>
                <a:gd name="connsiteY133" fmla="*/ 4389418 h 4652438"/>
                <a:gd name="connsiteX134" fmla="*/ 298967 w 3012473"/>
                <a:gd name="connsiteY134" fmla="*/ 4400820 h 4652438"/>
                <a:gd name="connsiteX135" fmla="*/ 362355 w 3012473"/>
                <a:gd name="connsiteY135" fmla="*/ 4652246 h 4652438"/>
                <a:gd name="connsiteX136" fmla="*/ 371051 w 3012473"/>
                <a:gd name="connsiteY136" fmla="*/ 4652246 h 4652438"/>
                <a:gd name="connsiteX137" fmla="*/ 307663 w 3012473"/>
                <a:gd name="connsiteY137" fmla="*/ 4401207 h 4652438"/>
                <a:gd name="connsiteX138" fmla="*/ 423037 w 3012473"/>
                <a:gd name="connsiteY138" fmla="*/ 4652246 h 4652438"/>
                <a:gd name="connsiteX139" fmla="*/ 432313 w 3012473"/>
                <a:gd name="connsiteY139" fmla="*/ 4652246 h 4652438"/>
                <a:gd name="connsiteX140" fmla="*/ 303412 w 3012473"/>
                <a:gd name="connsiteY140" fmla="*/ 4371832 h 4652438"/>
                <a:gd name="connsiteX141" fmla="*/ 599287 w 3012473"/>
                <a:gd name="connsiteY141" fmla="*/ 3728483 h 4652438"/>
                <a:gd name="connsiteX142" fmla="*/ 811675 w 3012473"/>
                <a:gd name="connsiteY142" fmla="*/ 4652246 h 4652438"/>
                <a:gd name="connsiteX143" fmla="*/ 820371 w 3012473"/>
                <a:gd name="connsiteY143" fmla="*/ 4652246 h 4652438"/>
                <a:gd name="connsiteX144" fmla="*/ 606051 w 3012473"/>
                <a:gd name="connsiteY144" fmla="*/ 3719980 h 4652438"/>
                <a:gd name="connsiteX145" fmla="*/ 671951 w 3012473"/>
                <a:gd name="connsiteY145" fmla="*/ 3719980 h 4652438"/>
                <a:gd name="connsiteX146" fmla="*/ 886272 w 3012473"/>
                <a:gd name="connsiteY146" fmla="*/ 4652246 h 4652438"/>
                <a:gd name="connsiteX147" fmla="*/ 894968 w 3012473"/>
                <a:gd name="connsiteY147" fmla="*/ 4652246 h 4652438"/>
                <a:gd name="connsiteX148" fmla="*/ 680647 w 3012473"/>
                <a:gd name="connsiteY148" fmla="*/ 3719980 h 4652438"/>
                <a:gd name="connsiteX149" fmla="*/ 748094 w 3012473"/>
                <a:gd name="connsiteY149" fmla="*/ 3719980 h 4652438"/>
                <a:gd name="connsiteX150" fmla="*/ 898253 w 3012473"/>
                <a:gd name="connsiteY150" fmla="*/ 4373185 h 4652438"/>
                <a:gd name="connsiteX151" fmla="*/ 898253 w 3012473"/>
                <a:gd name="connsiteY151" fmla="*/ 4652246 h 4652438"/>
                <a:gd name="connsiteX152" fmla="*/ 906564 w 3012473"/>
                <a:gd name="connsiteY152" fmla="*/ 4652246 h 4652438"/>
                <a:gd name="connsiteX153" fmla="*/ 906564 w 3012473"/>
                <a:gd name="connsiteY153" fmla="*/ 4373185 h 4652438"/>
                <a:gd name="connsiteX154" fmla="*/ 1056724 w 3012473"/>
                <a:gd name="connsiteY154" fmla="*/ 3719980 h 4652438"/>
                <a:gd name="connsiteX155" fmla="*/ 1122624 w 3012473"/>
                <a:gd name="connsiteY155" fmla="*/ 3719980 h 4652438"/>
                <a:gd name="connsiteX156" fmla="*/ 908303 w 3012473"/>
                <a:gd name="connsiteY156" fmla="*/ 4652246 h 4652438"/>
                <a:gd name="connsiteX157" fmla="*/ 916999 w 3012473"/>
                <a:gd name="connsiteY157" fmla="*/ 4652246 h 4652438"/>
                <a:gd name="connsiteX158" fmla="*/ 1131320 w 3012473"/>
                <a:gd name="connsiteY158" fmla="*/ 3719980 h 4652438"/>
                <a:gd name="connsiteX159" fmla="*/ 1198573 w 3012473"/>
                <a:gd name="connsiteY159" fmla="*/ 3719980 h 4652438"/>
                <a:gd name="connsiteX160" fmla="*/ 984253 w 3012473"/>
                <a:gd name="connsiteY160" fmla="*/ 4652246 h 4652438"/>
                <a:gd name="connsiteX161" fmla="*/ 992949 w 3012473"/>
                <a:gd name="connsiteY161" fmla="*/ 4652246 h 4652438"/>
                <a:gd name="connsiteX162" fmla="*/ 1205337 w 3012473"/>
                <a:gd name="connsiteY162" fmla="*/ 3728097 h 4652438"/>
                <a:gd name="connsiteX163" fmla="*/ 1501212 w 3012473"/>
                <a:gd name="connsiteY163" fmla="*/ 4371832 h 4652438"/>
                <a:gd name="connsiteX164" fmla="*/ 1372310 w 3012473"/>
                <a:gd name="connsiteY164" fmla="*/ 4652246 h 4652438"/>
                <a:gd name="connsiteX165" fmla="*/ 1381587 w 3012473"/>
                <a:gd name="connsiteY165" fmla="*/ 4652246 h 4652438"/>
                <a:gd name="connsiteX166" fmla="*/ 1490583 w 3012473"/>
                <a:gd name="connsiteY166" fmla="*/ 4415121 h 4652438"/>
                <a:gd name="connsiteX167" fmla="*/ 1430867 w 3012473"/>
                <a:gd name="connsiteY167" fmla="*/ 4652246 h 4652438"/>
                <a:gd name="connsiteX168" fmla="*/ 1439563 w 3012473"/>
                <a:gd name="connsiteY168" fmla="*/ 4652246 h 4652438"/>
                <a:gd name="connsiteX169" fmla="*/ 1505850 w 3012473"/>
                <a:gd name="connsiteY169" fmla="*/ 4389225 h 4652438"/>
                <a:gd name="connsiteX170" fmla="*/ 1505850 w 3012473"/>
                <a:gd name="connsiteY170" fmla="*/ 4400627 h 4652438"/>
                <a:gd name="connsiteX171" fmla="*/ 1569238 w 3012473"/>
                <a:gd name="connsiteY171" fmla="*/ 4652052 h 4652438"/>
                <a:gd name="connsiteX172" fmla="*/ 1577935 w 3012473"/>
                <a:gd name="connsiteY172" fmla="*/ 4652052 h 4652438"/>
                <a:gd name="connsiteX173" fmla="*/ 1514547 w 3012473"/>
                <a:gd name="connsiteY173" fmla="*/ 4401013 h 4652438"/>
                <a:gd name="connsiteX174" fmla="*/ 1629920 w 3012473"/>
                <a:gd name="connsiteY174" fmla="*/ 4652052 h 4652438"/>
                <a:gd name="connsiteX175" fmla="*/ 1639390 w 3012473"/>
                <a:gd name="connsiteY175" fmla="*/ 4652052 h 4652438"/>
                <a:gd name="connsiteX176" fmla="*/ 1510488 w 3012473"/>
                <a:gd name="connsiteY176" fmla="*/ 4371638 h 4652438"/>
                <a:gd name="connsiteX177" fmla="*/ 1806363 w 3012473"/>
                <a:gd name="connsiteY177" fmla="*/ 3728290 h 4652438"/>
                <a:gd name="connsiteX178" fmla="*/ 2018751 w 3012473"/>
                <a:gd name="connsiteY178" fmla="*/ 4652052 h 4652438"/>
                <a:gd name="connsiteX179" fmla="*/ 2027448 w 3012473"/>
                <a:gd name="connsiteY179" fmla="*/ 4652052 h 4652438"/>
                <a:gd name="connsiteX180" fmla="*/ 1813127 w 3012473"/>
                <a:gd name="connsiteY180" fmla="*/ 3719787 h 4652438"/>
                <a:gd name="connsiteX181" fmla="*/ 1879027 w 3012473"/>
                <a:gd name="connsiteY181" fmla="*/ 3719787 h 4652438"/>
                <a:gd name="connsiteX182" fmla="*/ 2093348 w 3012473"/>
                <a:gd name="connsiteY182" fmla="*/ 4652052 h 4652438"/>
                <a:gd name="connsiteX183" fmla="*/ 2102045 w 3012473"/>
                <a:gd name="connsiteY183" fmla="*/ 4652052 h 4652438"/>
                <a:gd name="connsiteX184" fmla="*/ 1887724 w 3012473"/>
                <a:gd name="connsiteY184" fmla="*/ 3719787 h 4652438"/>
                <a:gd name="connsiteX185" fmla="*/ 1955170 w 3012473"/>
                <a:gd name="connsiteY185" fmla="*/ 3719787 h 4652438"/>
                <a:gd name="connsiteX186" fmla="*/ 2105330 w 3012473"/>
                <a:gd name="connsiteY186" fmla="*/ 4372991 h 4652438"/>
                <a:gd name="connsiteX187" fmla="*/ 2105330 w 3012473"/>
                <a:gd name="connsiteY187" fmla="*/ 4652052 h 4652438"/>
                <a:gd name="connsiteX188" fmla="*/ 2113640 w 3012473"/>
                <a:gd name="connsiteY188" fmla="*/ 4652052 h 4652438"/>
                <a:gd name="connsiteX189" fmla="*/ 2113640 w 3012473"/>
                <a:gd name="connsiteY189" fmla="*/ 4372991 h 4652438"/>
                <a:gd name="connsiteX190" fmla="*/ 2263800 w 3012473"/>
                <a:gd name="connsiteY190" fmla="*/ 3719787 h 4652438"/>
                <a:gd name="connsiteX191" fmla="*/ 2329700 w 3012473"/>
                <a:gd name="connsiteY191" fmla="*/ 3719787 h 4652438"/>
                <a:gd name="connsiteX192" fmla="*/ 2115379 w 3012473"/>
                <a:gd name="connsiteY192" fmla="*/ 4652052 h 4652438"/>
                <a:gd name="connsiteX193" fmla="*/ 2124076 w 3012473"/>
                <a:gd name="connsiteY193" fmla="*/ 4652052 h 4652438"/>
                <a:gd name="connsiteX194" fmla="*/ 2338397 w 3012473"/>
                <a:gd name="connsiteY194" fmla="*/ 3719787 h 4652438"/>
                <a:gd name="connsiteX195" fmla="*/ 2405650 w 3012473"/>
                <a:gd name="connsiteY195" fmla="*/ 3719787 h 4652438"/>
                <a:gd name="connsiteX196" fmla="*/ 2191329 w 3012473"/>
                <a:gd name="connsiteY196" fmla="*/ 4652052 h 4652438"/>
                <a:gd name="connsiteX197" fmla="*/ 2200025 w 3012473"/>
                <a:gd name="connsiteY197" fmla="*/ 4652052 h 4652438"/>
                <a:gd name="connsiteX198" fmla="*/ 2412414 w 3012473"/>
                <a:gd name="connsiteY198" fmla="*/ 3727903 h 4652438"/>
                <a:gd name="connsiteX199" fmla="*/ 2708289 w 3012473"/>
                <a:gd name="connsiteY199" fmla="*/ 4371638 h 4652438"/>
                <a:gd name="connsiteX200" fmla="*/ 2579387 w 3012473"/>
                <a:gd name="connsiteY200" fmla="*/ 4652052 h 4652438"/>
                <a:gd name="connsiteX201" fmla="*/ 2588856 w 3012473"/>
                <a:gd name="connsiteY201" fmla="*/ 4652052 h 4652438"/>
                <a:gd name="connsiteX202" fmla="*/ 2697853 w 3012473"/>
                <a:gd name="connsiteY202" fmla="*/ 4414928 h 4652438"/>
                <a:gd name="connsiteX203" fmla="*/ 2638137 w 3012473"/>
                <a:gd name="connsiteY203" fmla="*/ 4652052 h 4652438"/>
                <a:gd name="connsiteX204" fmla="*/ 2646833 w 3012473"/>
                <a:gd name="connsiteY204" fmla="*/ 4652052 h 4652438"/>
                <a:gd name="connsiteX205" fmla="*/ 2713120 w 3012473"/>
                <a:gd name="connsiteY205" fmla="*/ 4389031 h 4652438"/>
                <a:gd name="connsiteX206" fmla="*/ 2713120 w 3012473"/>
                <a:gd name="connsiteY206" fmla="*/ 4400433 h 4652438"/>
                <a:gd name="connsiteX207" fmla="*/ 2776508 w 3012473"/>
                <a:gd name="connsiteY207" fmla="*/ 4651859 h 4652438"/>
                <a:gd name="connsiteX208" fmla="*/ 2785204 w 3012473"/>
                <a:gd name="connsiteY208" fmla="*/ 4651859 h 4652438"/>
                <a:gd name="connsiteX209" fmla="*/ 2721816 w 3012473"/>
                <a:gd name="connsiteY209" fmla="*/ 4400820 h 4652438"/>
                <a:gd name="connsiteX210" fmla="*/ 2837190 w 3012473"/>
                <a:gd name="connsiteY210" fmla="*/ 4651859 h 4652438"/>
                <a:gd name="connsiteX211" fmla="*/ 2846467 w 3012473"/>
                <a:gd name="connsiteY211" fmla="*/ 4651859 h 4652438"/>
                <a:gd name="connsiteX212" fmla="*/ 2717565 w 3012473"/>
                <a:gd name="connsiteY212" fmla="*/ 4371445 h 4652438"/>
                <a:gd name="connsiteX213" fmla="*/ 3012473 w 3012473"/>
                <a:gd name="connsiteY213" fmla="*/ 3729836 h 4652438"/>
                <a:gd name="connsiteX214" fmla="*/ 3012473 w 3012473"/>
                <a:gd name="connsiteY214" fmla="*/ 3714955 h 4652438"/>
                <a:gd name="connsiteX215" fmla="*/ 3012473 w 3012473"/>
                <a:gd name="connsiteY215" fmla="*/ 3700075 h 4652438"/>
                <a:gd name="connsiteX216" fmla="*/ 2717565 w 3012473"/>
                <a:gd name="connsiteY216" fmla="*/ 3058466 h 4652438"/>
                <a:gd name="connsiteX217" fmla="*/ 3012473 w 3012473"/>
                <a:gd name="connsiteY217" fmla="*/ 2416856 h 4652438"/>
                <a:gd name="connsiteX218" fmla="*/ 3012473 w 3012473"/>
                <a:gd name="connsiteY218" fmla="*/ 2401976 h 4652438"/>
                <a:gd name="connsiteX219" fmla="*/ 3012473 w 3012473"/>
                <a:gd name="connsiteY219" fmla="*/ 2387095 h 4652438"/>
                <a:gd name="connsiteX220" fmla="*/ 2717565 w 3012473"/>
                <a:gd name="connsiteY220" fmla="*/ 1745486 h 4652438"/>
                <a:gd name="connsiteX221" fmla="*/ 3012473 w 3012473"/>
                <a:gd name="connsiteY221" fmla="*/ 1103877 h 4652438"/>
                <a:gd name="connsiteX222" fmla="*/ 3012473 w 3012473"/>
                <a:gd name="connsiteY222" fmla="*/ 1088996 h 4652438"/>
                <a:gd name="connsiteX223" fmla="*/ 3012473 w 3012473"/>
                <a:gd name="connsiteY223" fmla="*/ 1074116 h 4652438"/>
                <a:gd name="connsiteX224" fmla="*/ 2717565 w 3012473"/>
                <a:gd name="connsiteY224" fmla="*/ 433086 h 4652438"/>
                <a:gd name="connsiteX225" fmla="*/ 896708 w 3012473"/>
                <a:gd name="connsiteY225" fmla="*/ 2397724 h 4652438"/>
                <a:gd name="connsiteX226" fmla="*/ 602765 w 3012473"/>
                <a:gd name="connsiteY226" fmla="*/ 2397724 h 4652438"/>
                <a:gd name="connsiteX227" fmla="*/ 303219 w 3012473"/>
                <a:gd name="connsiteY227" fmla="*/ 1745872 h 4652438"/>
                <a:gd name="connsiteX228" fmla="*/ 599093 w 3012473"/>
                <a:gd name="connsiteY228" fmla="*/ 1102524 h 4652438"/>
                <a:gd name="connsiteX229" fmla="*/ 896708 w 3012473"/>
                <a:gd name="connsiteY229" fmla="*/ 2397724 h 4652438"/>
                <a:gd name="connsiteX230" fmla="*/ 461302 w 3012473"/>
                <a:gd name="connsiteY230" fmla="*/ 2402362 h 4652438"/>
                <a:gd name="connsiteX231" fmla="*/ 461302 w 3012473"/>
                <a:gd name="connsiteY231" fmla="*/ 2402362 h 4652438"/>
                <a:gd name="connsiteX232" fmla="*/ 465360 w 3012473"/>
                <a:gd name="connsiteY232" fmla="*/ 2401203 h 4652438"/>
                <a:gd name="connsiteX233" fmla="*/ 307470 w 3012473"/>
                <a:gd name="connsiteY233" fmla="*/ 1775441 h 4652438"/>
                <a:gd name="connsiteX234" fmla="*/ 595808 w 3012473"/>
                <a:gd name="connsiteY234" fmla="*/ 2402556 h 4652438"/>
                <a:gd name="connsiteX235" fmla="*/ 307470 w 3012473"/>
                <a:gd name="connsiteY235" fmla="*/ 3029477 h 4652438"/>
                <a:gd name="connsiteX236" fmla="*/ 465360 w 3012473"/>
                <a:gd name="connsiteY236" fmla="*/ 2403715 h 4652438"/>
                <a:gd name="connsiteX237" fmla="*/ 461302 w 3012473"/>
                <a:gd name="connsiteY237" fmla="*/ 2402362 h 4652438"/>
                <a:gd name="connsiteX238" fmla="*/ 595615 w 3012473"/>
                <a:gd name="connsiteY238" fmla="*/ 1089576 h 4652438"/>
                <a:gd name="connsiteX239" fmla="*/ 307277 w 3012473"/>
                <a:gd name="connsiteY239" fmla="*/ 1716498 h 4652438"/>
                <a:gd name="connsiteX240" fmla="*/ 465167 w 3012473"/>
                <a:gd name="connsiteY240" fmla="*/ 1090735 h 4652438"/>
                <a:gd name="connsiteX241" fmla="*/ 461109 w 3012473"/>
                <a:gd name="connsiteY241" fmla="*/ 1089576 h 4652438"/>
                <a:gd name="connsiteX242" fmla="*/ 461109 w 3012473"/>
                <a:gd name="connsiteY242" fmla="*/ 1089576 h 4652438"/>
                <a:gd name="connsiteX243" fmla="*/ 465167 w 3012473"/>
                <a:gd name="connsiteY243" fmla="*/ 1088416 h 4652438"/>
                <a:gd name="connsiteX244" fmla="*/ 307277 w 3012473"/>
                <a:gd name="connsiteY244" fmla="*/ 462654 h 4652438"/>
                <a:gd name="connsiteX245" fmla="*/ 595615 w 3012473"/>
                <a:gd name="connsiteY245" fmla="*/ 1089576 h 4652438"/>
                <a:gd name="connsiteX246" fmla="*/ 298580 w 3012473"/>
                <a:gd name="connsiteY246" fmla="*/ 421491 h 4652438"/>
                <a:gd name="connsiteX247" fmla="*/ 299160 w 3012473"/>
                <a:gd name="connsiteY247" fmla="*/ 421684 h 4652438"/>
                <a:gd name="connsiteX248" fmla="*/ 298580 w 3012473"/>
                <a:gd name="connsiteY248" fmla="*/ 423037 h 4652438"/>
                <a:gd name="connsiteX249" fmla="*/ 298001 w 3012473"/>
                <a:gd name="connsiteY249" fmla="*/ 421684 h 4652438"/>
                <a:gd name="connsiteX250" fmla="*/ 298580 w 3012473"/>
                <a:gd name="connsiteY250" fmla="*/ 421491 h 4652438"/>
                <a:gd name="connsiteX251" fmla="*/ 299160 w 3012473"/>
                <a:gd name="connsiteY251" fmla="*/ 444681 h 4652438"/>
                <a:gd name="connsiteX252" fmla="*/ 298580 w 3012473"/>
                <a:gd name="connsiteY252" fmla="*/ 444875 h 4652438"/>
                <a:gd name="connsiteX253" fmla="*/ 298580 w 3012473"/>
                <a:gd name="connsiteY253" fmla="*/ 443329 h 4652438"/>
                <a:gd name="connsiteX254" fmla="*/ 299160 w 3012473"/>
                <a:gd name="connsiteY254" fmla="*/ 444681 h 4652438"/>
                <a:gd name="connsiteX255" fmla="*/ 289691 w 3012473"/>
                <a:gd name="connsiteY255" fmla="*/ 1716498 h 4652438"/>
                <a:gd name="connsiteX256" fmla="*/ 1353 w 3012473"/>
                <a:gd name="connsiteY256" fmla="*/ 1089576 h 4652438"/>
                <a:gd name="connsiteX257" fmla="*/ 283313 w 3012473"/>
                <a:gd name="connsiteY257" fmla="*/ 476375 h 4652438"/>
                <a:gd name="connsiteX258" fmla="*/ 130255 w 3012473"/>
                <a:gd name="connsiteY258" fmla="*/ 1082812 h 4652438"/>
                <a:gd name="connsiteX259" fmla="*/ 138371 w 3012473"/>
                <a:gd name="connsiteY259" fmla="*/ 1085324 h 4652438"/>
                <a:gd name="connsiteX260" fmla="*/ 298580 w 3012473"/>
                <a:gd name="connsiteY260" fmla="*/ 450479 h 4652438"/>
                <a:gd name="connsiteX261" fmla="*/ 298580 w 3012473"/>
                <a:gd name="connsiteY261" fmla="*/ 461881 h 4652438"/>
                <a:gd name="connsiteX262" fmla="*/ 456857 w 3012473"/>
                <a:gd name="connsiteY262" fmla="*/ 1089383 h 4652438"/>
                <a:gd name="connsiteX263" fmla="*/ 298580 w 3012473"/>
                <a:gd name="connsiteY263" fmla="*/ 1716884 h 4652438"/>
                <a:gd name="connsiteX264" fmla="*/ 298580 w 3012473"/>
                <a:gd name="connsiteY264" fmla="*/ 1716884 h 4652438"/>
                <a:gd name="connsiteX265" fmla="*/ 140304 w 3012473"/>
                <a:gd name="connsiteY265" fmla="*/ 1089383 h 4652438"/>
                <a:gd name="connsiteX266" fmla="*/ 135859 w 3012473"/>
                <a:gd name="connsiteY266" fmla="*/ 1089383 h 4652438"/>
                <a:gd name="connsiteX267" fmla="*/ 131801 w 3012473"/>
                <a:gd name="connsiteY267" fmla="*/ 1090542 h 4652438"/>
                <a:gd name="connsiteX268" fmla="*/ 289691 w 3012473"/>
                <a:gd name="connsiteY268" fmla="*/ 1716498 h 4652438"/>
                <a:gd name="connsiteX269" fmla="*/ 298580 w 3012473"/>
                <a:gd name="connsiteY269" fmla="*/ 1735823 h 4652438"/>
                <a:gd name="connsiteX270" fmla="*/ 298001 w 3012473"/>
                <a:gd name="connsiteY270" fmla="*/ 1734470 h 4652438"/>
                <a:gd name="connsiteX271" fmla="*/ 298580 w 3012473"/>
                <a:gd name="connsiteY271" fmla="*/ 1734277 h 4652438"/>
                <a:gd name="connsiteX272" fmla="*/ 299160 w 3012473"/>
                <a:gd name="connsiteY272" fmla="*/ 1734470 h 4652438"/>
                <a:gd name="connsiteX273" fmla="*/ 298580 w 3012473"/>
                <a:gd name="connsiteY273" fmla="*/ 1735823 h 4652438"/>
                <a:gd name="connsiteX274" fmla="*/ 299160 w 3012473"/>
                <a:gd name="connsiteY274" fmla="*/ 1757468 h 4652438"/>
                <a:gd name="connsiteX275" fmla="*/ 298580 w 3012473"/>
                <a:gd name="connsiteY275" fmla="*/ 1757661 h 4652438"/>
                <a:gd name="connsiteX276" fmla="*/ 298580 w 3012473"/>
                <a:gd name="connsiteY276" fmla="*/ 1756115 h 4652438"/>
                <a:gd name="connsiteX277" fmla="*/ 299160 w 3012473"/>
                <a:gd name="connsiteY277" fmla="*/ 1757468 h 4652438"/>
                <a:gd name="connsiteX278" fmla="*/ 289691 w 3012473"/>
                <a:gd name="connsiteY278" fmla="*/ 3029284 h 4652438"/>
                <a:gd name="connsiteX279" fmla="*/ 1353 w 3012473"/>
                <a:gd name="connsiteY279" fmla="*/ 2402362 h 4652438"/>
                <a:gd name="connsiteX280" fmla="*/ 283313 w 3012473"/>
                <a:gd name="connsiteY280" fmla="*/ 1789162 h 4652438"/>
                <a:gd name="connsiteX281" fmla="*/ 130255 w 3012473"/>
                <a:gd name="connsiteY281" fmla="*/ 2395598 h 4652438"/>
                <a:gd name="connsiteX282" fmla="*/ 138371 w 3012473"/>
                <a:gd name="connsiteY282" fmla="*/ 2398111 h 4652438"/>
                <a:gd name="connsiteX283" fmla="*/ 298580 w 3012473"/>
                <a:gd name="connsiteY283" fmla="*/ 1763265 h 4652438"/>
                <a:gd name="connsiteX284" fmla="*/ 298580 w 3012473"/>
                <a:gd name="connsiteY284" fmla="*/ 1774667 h 4652438"/>
                <a:gd name="connsiteX285" fmla="*/ 456857 w 3012473"/>
                <a:gd name="connsiteY285" fmla="*/ 2402169 h 4652438"/>
                <a:gd name="connsiteX286" fmla="*/ 298580 w 3012473"/>
                <a:gd name="connsiteY286" fmla="*/ 3029670 h 4652438"/>
                <a:gd name="connsiteX287" fmla="*/ 298580 w 3012473"/>
                <a:gd name="connsiteY287" fmla="*/ 3029670 h 4652438"/>
                <a:gd name="connsiteX288" fmla="*/ 140304 w 3012473"/>
                <a:gd name="connsiteY288" fmla="*/ 2402169 h 4652438"/>
                <a:gd name="connsiteX289" fmla="*/ 135859 w 3012473"/>
                <a:gd name="connsiteY289" fmla="*/ 2402169 h 4652438"/>
                <a:gd name="connsiteX290" fmla="*/ 131801 w 3012473"/>
                <a:gd name="connsiteY290" fmla="*/ 2403328 h 4652438"/>
                <a:gd name="connsiteX291" fmla="*/ 289691 w 3012473"/>
                <a:gd name="connsiteY291" fmla="*/ 3029284 h 4652438"/>
                <a:gd name="connsiteX292" fmla="*/ 298580 w 3012473"/>
                <a:gd name="connsiteY292" fmla="*/ 3048609 h 4652438"/>
                <a:gd name="connsiteX293" fmla="*/ 298001 w 3012473"/>
                <a:gd name="connsiteY293" fmla="*/ 3047257 h 4652438"/>
                <a:gd name="connsiteX294" fmla="*/ 298580 w 3012473"/>
                <a:gd name="connsiteY294" fmla="*/ 3047063 h 4652438"/>
                <a:gd name="connsiteX295" fmla="*/ 299160 w 3012473"/>
                <a:gd name="connsiteY295" fmla="*/ 3047257 h 4652438"/>
                <a:gd name="connsiteX296" fmla="*/ 298580 w 3012473"/>
                <a:gd name="connsiteY296" fmla="*/ 3048609 h 4652438"/>
                <a:gd name="connsiteX297" fmla="*/ 299160 w 3012473"/>
                <a:gd name="connsiteY297" fmla="*/ 3070254 h 4652438"/>
                <a:gd name="connsiteX298" fmla="*/ 298580 w 3012473"/>
                <a:gd name="connsiteY298" fmla="*/ 3070447 h 4652438"/>
                <a:gd name="connsiteX299" fmla="*/ 298580 w 3012473"/>
                <a:gd name="connsiteY299" fmla="*/ 3068901 h 4652438"/>
                <a:gd name="connsiteX300" fmla="*/ 299160 w 3012473"/>
                <a:gd name="connsiteY300" fmla="*/ 3070254 h 4652438"/>
                <a:gd name="connsiteX301" fmla="*/ 298580 w 3012473"/>
                <a:gd name="connsiteY301" fmla="*/ 4383234 h 4652438"/>
                <a:gd name="connsiteX302" fmla="*/ 298580 w 3012473"/>
                <a:gd name="connsiteY302" fmla="*/ 4381688 h 4652438"/>
                <a:gd name="connsiteX303" fmla="*/ 299160 w 3012473"/>
                <a:gd name="connsiteY303" fmla="*/ 4383040 h 4652438"/>
                <a:gd name="connsiteX304" fmla="*/ 298580 w 3012473"/>
                <a:gd name="connsiteY304" fmla="*/ 4383234 h 4652438"/>
                <a:gd name="connsiteX305" fmla="*/ 298580 w 3012473"/>
                <a:gd name="connsiteY305" fmla="*/ 4361396 h 4652438"/>
                <a:gd name="connsiteX306" fmla="*/ 298001 w 3012473"/>
                <a:gd name="connsiteY306" fmla="*/ 4360043 h 4652438"/>
                <a:gd name="connsiteX307" fmla="*/ 298580 w 3012473"/>
                <a:gd name="connsiteY307" fmla="*/ 4359850 h 4652438"/>
                <a:gd name="connsiteX308" fmla="*/ 299160 w 3012473"/>
                <a:gd name="connsiteY308" fmla="*/ 4360043 h 4652438"/>
                <a:gd name="connsiteX309" fmla="*/ 298580 w 3012473"/>
                <a:gd name="connsiteY309" fmla="*/ 4361396 h 4652438"/>
                <a:gd name="connsiteX310" fmla="*/ 298580 w 3012473"/>
                <a:gd name="connsiteY310" fmla="*/ 4342650 h 4652438"/>
                <a:gd name="connsiteX311" fmla="*/ 298580 w 3012473"/>
                <a:gd name="connsiteY311" fmla="*/ 4342650 h 4652438"/>
                <a:gd name="connsiteX312" fmla="*/ 140304 w 3012473"/>
                <a:gd name="connsiteY312" fmla="*/ 3715149 h 4652438"/>
                <a:gd name="connsiteX313" fmla="*/ 135859 w 3012473"/>
                <a:gd name="connsiteY313" fmla="*/ 3715149 h 4652438"/>
                <a:gd name="connsiteX314" fmla="*/ 131801 w 3012473"/>
                <a:gd name="connsiteY314" fmla="*/ 3716308 h 4652438"/>
                <a:gd name="connsiteX315" fmla="*/ 289691 w 3012473"/>
                <a:gd name="connsiteY315" fmla="*/ 4342070 h 4652438"/>
                <a:gd name="connsiteX316" fmla="*/ 1353 w 3012473"/>
                <a:gd name="connsiteY316" fmla="*/ 3715149 h 4652438"/>
                <a:gd name="connsiteX317" fmla="*/ 283313 w 3012473"/>
                <a:gd name="connsiteY317" fmla="*/ 3101948 h 4652438"/>
                <a:gd name="connsiteX318" fmla="*/ 130255 w 3012473"/>
                <a:gd name="connsiteY318" fmla="*/ 3708384 h 4652438"/>
                <a:gd name="connsiteX319" fmla="*/ 138371 w 3012473"/>
                <a:gd name="connsiteY319" fmla="*/ 3710897 h 4652438"/>
                <a:gd name="connsiteX320" fmla="*/ 298580 w 3012473"/>
                <a:gd name="connsiteY320" fmla="*/ 3076052 h 4652438"/>
                <a:gd name="connsiteX321" fmla="*/ 298580 w 3012473"/>
                <a:gd name="connsiteY321" fmla="*/ 3087647 h 4652438"/>
                <a:gd name="connsiteX322" fmla="*/ 456857 w 3012473"/>
                <a:gd name="connsiteY322" fmla="*/ 3715149 h 4652438"/>
                <a:gd name="connsiteX323" fmla="*/ 298580 w 3012473"/>
                <a:gd name="connsiteY323" fmla="*/ 4342650 h 4652438"/>
                <a:gd name="connsiteX324" fmla="*/ 307470 w 3012473"/>
                <a:gd name="connsiteY324" fmla="*/ 4342070 h 4652438"/>
                <a:gd name="connsiteX325" fmla="*/ 465360 w 3012473"/>
                <a:gd name="connsiteY325" fmla="*/ 3716308 h 4652438"/>
                <a:gd name="connsiteX326" fmla="*/ 461302 w 3012473"/>
                <a:gd name="connsiteY326" fmla="*/ 3715149 h 4652438"/>
                <a:gd name="connsiteX327" fmla="*/ 461302 w 3012473"/>
                <a:gd name="connsiteY327" fmla="*/ 3715149 h 4652438"/>
                <a:gd name="connsiteX328" fmla="*/ 465360 w 3012473"/>
                <a:gd name="connsiteY328" fmla="*/ 3713989 h 4652438"/>
                <a:gd name="connsiteX329" fmla="*/ 307470 w 3012473"/>
                <a:gd name="connsiteY329" fmla="*/ 3088227 h 4652438"/>
                <a:gd name="connsiteX330" fmla="*/ 595808 w 3012473"/>
                <a:gd name="connsiteY330" fmla="*/ 3715342 h 4652438"/>
                <a:gd name="connsiteX331" fmla="*/ 307470 w 3012473"/>
                <a:gd name="connsiteY331" fmla="*/ 4342070 h 4652438"/>
                <a:gd name="connsiteX332" fmla="*/ 602958 w 3012473"/>
                <a:gd name="connsiteY332" fmla="*/ 3710510 h 4652438"/>
                <a:gd name="connsiteX333" fmla="*/ 303219 w 3012473"/>
                <a:gd name="connsiteY333" fmla="*/ 3058659 h 4652438"/>
                <a:gd name="connsiteX334" fmla="*/ 599093 w 3012473"/>
                <a:gd name="connsiteY334" fmla="*/ 2415310 h 4652438"/>
                <a:gd name="connsiteX335" fmla="*/ 896901 w 3012473"/>
                <a:gd name="connsiteY335" fmla="*/ 3710510 h 4652438"/>
                <a:gd name="connsiteX336" fmla="*/ 602958 w 3012473"/>
                <a:gd name="connsiteY336" fmla="*/ 3710510 h 4652438"/>
                <a:gd name="connsiteX337" fmla="*/ 898060 w 3012473"/>
                <a:gd name="connsiteY337" fmla="*/ 4335500 h 4652438"/>
                <a:gd name="connsiteX338" fmla="*/ 756597 w 3012473"/>
                <a:gd name="connsiteY338" fmla="*/ 3719787 h 4652438"/>
                <a:gd name="connsiteX339" fmla="*/ 823270 w 3012473"/>
                <a:gd name="connsiteY339" fmla="*/ 3719787 h 4652438"/>
                <a:gd name="connsiteX340" fmla="*/ 898060 w 3012473"/>
                <a:gd name="connsiteY340" fmla="*/ 4045229 h 4652438"/>
                <a:gd name="connsiteX341" fmla="*/ 898060 w 3012473"/>
                <a:gd name="connsiteY341" fmla="*/ 4335500 h 4652438"/>
                <a:gd name="connsiteX342" fmla="*/ 898060 w 3012473"/>
                <a:gd name="connsiteY342" fmla="*/ 4007545 h 4652438"/>
                <a:gd name="connsiteX343" fmla="*/ 831967 w 3012473"/>
                <a:gd name="connsiteY343" fmla="*/ 3719787 h 4652438"/>
                <a:gd name="connsiteX344" fmla="*/ 898060 w 3012473"/>
                <a:gd name="connsiteY344" fmla="*/ 3719787 h 4652438"/>
                <a:gd name="connsiteX345" fmla="*/ 898060 w 3012473"/>
                <a:gd name="connsiteY345" fmla="*/ 4007545 h 4652438"/>
                <a:gd name="connsiteX346" fmla="*/ 898060 w 3012473"/>
                <a:gd name="connsiteY346" fmla="*/ 3678237 h 4652438"/>
                <a:gd name="connsiteX347" fmla="*/ 605857 w 3012473"/>
                <a:gd name="connsiteY347" fmla="*/ 2407000 h 4652438"/>
                <a:gd name="connsiteX348" fmla="*/ 671758 w 3012473"/>
                <a:gd name="connsiteY348" fmla="*/ 2407000 h 4652438"/>
                <a:gd name="connsiteX349" fmla="*/ 897674 w 3012473"/>
                <a:gd name="connsiteY349" fmla="*/ 3389512 h 4652438"/>
                <a:gd name="connsiteX350" fmla="*/ 898060 w 3012473"/>
                <a:gd name="connsiteY350" fmla="*/ 3389319 h 4652438"/>
                <a:gd name="connsiteX351" fmla="*/ 898060 w 3012473"/>
                <a:gd name="connsiteY351" fmla="*/ 3678237 h 4652438"/>
                <a:gd name="connsiteX352" fmla="*/ 898060 w 3012473"/>
                <a:gd name="connsiteY352" fmla="*/ 3353953 h 4652438"/>
                <a:gd name="connsiteX353" fmla="*/ 680454 w 3012473"/>
                <a:gd name="connsiteY353" fmla="*/ 2407000 h 4652438"/>
                <a:gd name="connsiteX354" fmla="*/ 747900 w 3012473"/>
                <a:gd name="connsiteY354" fmla="*/ 2407000 h 4652438"/>
                <a:gd name="connsiteX355" fmla="*/ 898060 w 3012473"/>
                <a:gd name="connsiteY355" fmla="*/ 3060205 h 4652438"/>
                <a:gd name="connsiteX356" fmla="*/ 898060 w 3012473"/>
                <a:gd name="connsiteY356" fmla="*/ 3353953 h 4652438"/>
                <a:gd name="connsiteX357" fmla="*/ 898060 w 3012473"/>
                <a:gd name="connsiteY357" fmla="*/ 3022520 h 4652438"/>
                <a:gd name="connsiteX358" fmla="*/ 756597 w 3012473"/>
                <a:gd name="connsiteY358" fmla="*/ 2406807 h 4652438"/>
                <a:gd name="connsiteX359" fmla="*/ 823270 w 3012473"/>
                <a:gd name="connsiteY359" fmla="*/ 2406807 h 4652438"/>
                <a:gd name="connsiteX360" fmla="*/ 898060 w 3012473"/>
                <a:gd name="connsiteY360" fmla="*/ 2732250 h 4652438"/>
                <a:gd name="connsiteX361" fmla="*/ 898060 w 3012473"/>
                <a:gd name="connsiteY361" fmla="*/ 3022520 h 4652438"/>
                <a:gd name="connsiteX362" fmla="*/ 898060 w 3012473"/>
                <a:gd name="connsiteY362" fmla="*/ 2694758 h 4652438"/>
                <a:gd name="connsiteX363" fmla="*/ 831967 w 3012473"/>
                <a:gd name="connsiteY363" fmla="*/ 2407000 h 4652438"/>
                <a:gd name="connsiteX364" fmla="*/ 898060 w 3012473"/>
                <a:gd name="connsiteY364" fmla="*/ 2407000 h 4652438"/>
                <a:gd name="connsiteX365" fmla="*/ 898060 w 3012473"/>
                <a:gd name="connsiteY365" fmla="*/ 2694758 h 4652438"/>
                <a:gd name="connsiteX366" fmla="*/ 898060 w 3012473"/>
                <a:gd name="connsiteY366" fmla="*/ 2365257 h 4652438"/>
                <a:gd name="connsiteX367" fmla="*/ 605857 w 3012473"/>
                <a:gd name="connsiteY367" fmla="*/ 1094021 h 4652438"/>
                <a:gd name="connsiteX368" fmla="*/ 671758 w 3012473"/>
                <a:gd name="connsiteY368" fmla="*/ 1094021 h 4652438"/>
                <a:gd name="connsiteX369" fmla="*/ 897674 w 3012473"/>
                <a:gd name="connsiteY369" fmla="*/ 2076533 h 4652438"/>
                <a:gd name="connsiteX370" fmla="*/ 898060 w 3012473"/>
                <a:gd name="connsiteY370" fmla="*/ 2076340 h 4652438"/>
                <a:gd name="connsiteX371" fmla="*/ 898060 w 3012473"/>
                <a:gd name="connsiteY371" fmla="*/ 2365257 h 4652438"/>
                <a:gd name="connsiteX372" fmla="*/ 898060 w 3012473"/>
                <a:gd name="connsiteY372" fmla="*/ 2040974 h 4652438"/>
                <a:gd name="connsiteX373" fmla="*/ 680454 w 3012473"/>
                <a:gd name="connsiteY373" fmla="*/ 1094021 h 4652438"/>
                <a:gd name="connsiteX374" fmla="*/ 747900 w 3012473"/>
                <a:gd name="connsiteY374" fmla="*/ 1094021 h 4652438"/>
                <a:gd name="connsiteX375" fmla="*/ 898060 w 3012473"/>
                <a:gd name="connsiteY375" fmla="*/ 1747225 h 4652438"/>
                <a:gd name="connsiteX376" fmla="*/ 898060 w 3012473"/>
                <a:gd name="connsiteY376" fmla="*/ 2040974 h 4652438"/>
                <a:gd name="connsiteX377" fmla="*/ 898060 w 3012473"/>
                <a:gd name="connsiteY377" fmla="*/ 1709734 h 4652438"/>
                <a:gd name="connsiteX378" fmla="*/ 756597 w 3012473"/>
                <a:gd name="connsiteY378" fmla="*/ 1094021 h 4652438"/>
                <a:gd name="connsiteX379" fmla="*/ 823270 w 3012473"/>
                <a:gd name="connsiteY379" fmla="*/ 1094021 h 4652438"/>
                <a:gd name="connsiteX380" fmla="*/ 898060 w 3012473"/>
                <a:gd name="connsiteY380" fmla="*/ 1419463 h 4652438"/>
                <a:gd name="connsiteX381" fmla="*/ 898060 w 3012473"/>
                <a:gd name="connsiteY381" fmla="*/ 1709734 h 4652438"/>
                <a:gd name="connsiteX382" fmla="*/ 898060 w 3012473"/>
                <a:gd name="connsiteY382" fmla="*/ 1381972 h 4652438"/>
                <a:gd name="connsiteX383" fmla="*/ 831967 w 3012473"/>
                <a:gd name="connsiteY383" fmla="*/ 1094214 h 4652438"/>
                <a:gd name="connsiteX384" fmla="*/ 898060 w 3012473"/>
                <a:gd name="connsiteY384" fmla="*/ 1094214 h 4652438"/>
                <a:gd name="connsiteX385" fmla="*/ 898060 w 3012473"/>
                <a:gd name="connsiteY385" fmla="*/ 1381972 h 4652438"/>
                <a:gd name="connsiteX386" fmla="*/ 2103977 w 3012473"/>
                <a:gd name="connsiteY386" fmla="*/ 2397724 h 4652438"/>
                <a:gd name="connsiteX387" fmla="*/ 1810035 w 3012473"/>
                <a:gd name="connsiteY387" fmla="*/ 2397724 h 4652438"/>
                <a:gd name="connsiteX388" fmla="*/ 1510295 w 3012473"/>
                <a:gd name="connsiteY388" fmla="*/ 1745872 h 4652438"/>
                <a:gd name="connsiteX389" fmla="*/ 1806170 w 3012473"/>
                <a:gd name="connsiteY389" fmla="*/ 1102524 h 4652438"/>
                <a:gd name="connsiteX390" fmla="*/ 2103977 w 3012473"/>
                <a:gd name="connsiteY390" fmla="*/ 2397724 h 4652438"/>
                <a:gd name="connsiteX391" fmla="*/ 1505657 w 3012473"/>
                <a:gd name="connsiteY391" fmla="*/ 3048609 h 4652438"/>
                <a:gd name="connsiteX392" fmla="*/ 1505077 w 3012473"/>
                <a:gd name="connsiteY392" fmla="*/ 3047257 h 4652438"/>
                <a:gd name="connsiteX393" fmla="*/ 1505657 w 3012473"/>
                <a:gd name="connsiteY393" fmla="*/ 3047063 h 4652438"/>
                <a:gd name="connsiteX394" fmla="*/ 1506237 w 3012473"/>
                <a:gd name="connsiteY394" fmla="*/ 3047257 h 4652438"/>
                <a:gd name="connsiteX395" fmla="*/ 1505657 w 3012473"/>
                <a:gd name="connsiteY395" fmla="*/ 3048609 h 4652438"/>
                <a:gd name="connsiteX396" fmla="*/ 1506237 w 3012473"/>
                <a:gd name="connsiteY396" fmla="*/ 3070254 h 4652438"/>
                <a:gd name="connsiteX397" fmla="*/ 1505657 w 3012473"/>
                <a:gd name="connsiteY397" fmla="*/ 3070447 h 4652438"/>
                <a:gd name="connsiteX398" fmla="*/ 1505657 w 3012473"/>
                <a:gd name="connsiteY398" fmla="*/ 3068901 h 4652438"/>
                <a:gd name="connsiteX399" fmla="*/ 1506237 w 3012473"/>
                <a:gd name="connsiteY399" fmla="*/ 3070254 h 4652438"/>
                <a:gd name="connsiteX400" fmla="*/ 1505657 w 3012473"/>
                <a:gd name="connsiteY400" fmla="*/ 3029864 h 4652438"/>
                <a:gd name="connsiteX401" fmla="*/ 1505657 w 3012473"/>
                <a:gd name="connsiteY401" fmla="*/ 3029864 h 4652438"/>
                <a:gd name="connsiteX402" fmla="*/ 1347380 w 3012473"/>
                <a:gd name="connsiteY402" fmla="*/ 2402362 h 4652438"/>
                <a:gd name="connsiteX403" fmla="*/ 1342935 w 3012473"/>
                <a:gd name="connsiteY403" fmla="*/ 2402362 h 4652438"/>
                <a:gd name="connsiteX404" fmla="*/ 1338877 w 3012473"/>
                <a:gd name="connsiteY404" fmla="*/ 2403522 h 4652438"/>
                <a:gd name="connsiteX405" fmla="*/ 1496767 w 3012473"/>
                <a:gd name="connsiteY405" fmla="*/ 3029284 h 4652438"/>
                <a:gd name="connsiteX406" fmla="*/ 1208429 w 3012473"/>
                <a:gd name="connsiteY406" fmla="*/ 2402362 h 4652438"/>
                <a:gd name="connsiteX407" fmla="*/ 1490390 w 3012473"/>
                <a:gd name="connsiteY407" fmla="*/ 1789162 h 4652438"/>
                <a:gd name="connsiteX408" fmla="*/ 1337331 w 3012473"/>
                <a:gd name="connsiteY408" fmla="*/ 2395598 h 4652438"/>
                <a:gd name="connsiteX409" fmla="*/ 1345448 w 3012473"/>
                <a:gd name="connsiteY409" fmla="*/ 2398111 h 4652438"/>
                <a:gd name="connsiteX410" fmla="*/ 1505657 w 3012473"/>
                <a:gd name="connsiteY410" fmla="*/ 1763265 h 4652438"/>
                <a:gd name="connsiteX411" fmla="*/ 1505657 w 3012473"/>
                <a:gd name="connsiteY411" fmla="*/ 1774667 h 4652438"/>
                <a:gd name="connsiteX412" fmla="*/ 1663934 w 3012473"/>
                <a:gd name="connsiteY412" fmla="*/ 2402169 h 4652438"/>
                <a:gd name="connsiteX413" fmla="*/ 1505657 w 3012473"/>
                <a:gd name="connsiteY413" fmla="*/ 3029864 h 4652438"/>
                <a:gd name="connsiteX414" fmla="*/ 1505657 w 3012473"/>
                <a:gd name="connsiteY414" fmla="*/ 1735823 h 4652438"/>
                <a:gd name="connsiteX415" fmla="*/ 1505077 w 3012473"/>
                <a:gd name="connsiteY415" fmla="*/ 1734470 h 4652438"/>
                <a:gd name="connsiteX416" fmla="*/ 1505657 w 3012473"/>
                <a:gd name="connsiteY416" fmla="*/ 1734277 h 4652438"/>
                <a:gd name="connsiteX417" fmla="*/ 1506237 w 3012473"/>
                <a:gd name="connsiteY417" fmla="*/ 1734470 h 4652438"/>
                <a:gd name="connsiteX418" fmla="*/ 1505657 w 3012473"/>
                <a:gd name="connsiteY418" fmla="*/ 1735823 h 4652438"/>
                <a:gd name="connsiteX419" fmla="*/ 1506237 w 3012473"/>
                <a:gd name="connsiteY419" fmla="*/ 1757468 h 4652438"/>
                <a:gd name="connsiteX420" fmla="*/ 1505657 w 3012473"/>
                <a:gd name="connsiteY420" fmla="*/ 1757661 h 4652438"/>
                <a:gd name="connsiteX421" fmla="*/ 1505657 w 3012473"/>
                <a:gd name="connsiteY421" fmla="*/ 1756115 h 4652438"/>
                <a:gd name="connsiteX422" fmla="*/ 1506237 w 3012473"/>
                <a:gd name="connsiteY422" fmla="*/ 1757468 h 4652438"/>
                <a:gd name="connsiteX423" fmla="*/ 1672437 w 3012473"/>
                <a:gd name="connsiteY423" fmla="*/ 2403522 h 4652438"/>
                <a:gd name="connsiteX424" fmla="*/ 1668378 w 3012473"/>
                <a:gd name="connsiteY424" fmla="*/ 2402362 h 4652438"/>
                <a:gd name="connsiteX425" fmla="*/ 1668378 w 3012473"/>
                <a:gd name="connsiteY425" fmla="*/ 2402362 h 4652438"/>
                <a:gd name="connsiteX426" fmla="*/ 1672437 w 3012473"/>
                <a:gd name="connsiteY426" fmla="*/ 2401203 h 4652438"/>
                <a:gd name="connsiteX427" fmla="*/ 1514547 w 3012473"/>
                <a:gd name="connsiteY427" fmla="*/ 1775441 h 4652438"/>
                <a:gd name="connsiteX428" fmla="*/ 1802885 w 3012473"/>
                <a:gd name="connsiteY428" fmla="*/ 2402556 h 4652438"/>
                <a:gd name="connsiteX429" fmla="*/ 1514547 w 3012473"/>
                <a:gd name="connsiteY429" fmla="*/ 3029477 h 4652438"/>
                <a:gd name="connsiteX430" fmla="*/ 1672437 w 3012473"/>
                <a:gd name="connsiteY430" fmla="*/ 2403522 h 4652438"/>
                <a:gd name="connsiteX431" fmla="*/ 1802885 w 3012473"/>
                <a:gd name="connsiteY431" fmla="*/ 1089576 h 4652438"/>
                <a:gd name="connsiteX432" fmla="*/ 1514547 w 3012473"/>
                <a:gd name="connsiteY432" fmla="*/ 1716498 h 4652438"/>
                <a:gd name="connsiteX433" fmla="*/ 1672437 w 3012473"/>
                <a:gd name="connsiteY433" fmla="*/ 1090735 h 4652438"/>
                <a:gd name="connsiteX434" fmla="*/ 1668378 w 3012473"/>
                <a:gd name="connsiteY434" fmla="*/ 1089576 h 4652438"/>
                <a:gd name="connsiteX435" fmla="*/ 1668378 w 3012473"/>
                <a:gd name="connsiteY435" fmla="*/ 1089576 h 4652438"/>
                <a:gd name="connsiteX436" fmla="*/ 1672437 w 3012473"/>
                <a:gd name="connsiteY436" fmla="*/ 1088416 h 4652438"/>
                <a:gd name="connsiteX437" fmla="*/ 1514547 w 3012473"/>
                <a:gd name="connsiteY437" fmla="*/ 462654 h 4652438"/>
                <a:gd name="connsiteX438" fmla="*/ 1802885 w 3012473"/>
                <a:gd name="connsiteY438" fmla="*/ 1089576 h 4652438"/>
                <a:gd name="connsiteX439" fmla="*/ 1505657 w 3012473"/>
                <a:gd name="connsiteY439" fmla="*/ 421491 h 4652438"/>
                <a:gd name="connsiteX440" fmla="*/ 1506237 w 3012473"/>
                <a:gd name="connsiteY440" fmla="*/ 421684 h 4652438"/>
                <a:gd name="connsiteX441" fmla="*/ 1505657 w 3012473"/>
                <a:gd name="connsiteY441" fmla="*/ 423037 h 4652438"/>
                <a:gd name="connsiteX442" fmla="*/ 1505077 w 3012473"/>
                <a:gd name="connsiteY442" fmla="*/ 421684 h 4652438"/>
                <a:gd name="connsiteX443" fmla="*/ 1505657 w 3012473"/>
                <a:gd name="connsiteY443" fmla="*/ 421491 h 4652438"/>
                <a:gd name="connsiteX444" fmla="*/ 1506237 w 3012473"/>
                <a:gd name="connsiteY444" fmla="*/ 444681 h 4652438"/>
                <a:gd name="connsiteX445" fmla="*/ 1505657 w 3012473"/>
                <a:gd name="connsiteY445" fmla="*/ 444875 h 4652438"/>
                <a:gd name="connsiteX446" fmla="*/ 1505657 w 3012473"/>
                <a:gd name="connsiteY446" fmla="*/ 443329 h 4652438"/>
                <a:gd name="connsiteX447" fmla="*/ 1506237 w 3012473"/>
                <a:gd name="connsiteY447" fmla="*/ 444681 h 4652438"/>
                <a:gd name="connsiteX448" fmla="*/ 1490583 w 3012473"/>
                <a:gd name="connsiteY448" fmla="*/ 476375 h 4652438"/>
                <a:gd name="connsiteX449" fmla="*/ 1337524 w 3012473"/>
                <a:gd name="connsiteY449" fmla="*/ 1082812 h 4652438"/>
                <a:gd name="connsiteX450" fmla="*/ 1345641 w 3012473"/>
                <a:gd name="connsiteY450" fmla="*/ 1085324 h 4652438"/>
                <a:gd name="connsiteX451" fmla="*/ 1505850 w 3012473"/>
                <a:gd name="connsiteY451" fmla="*/ 450479 h 4652438"/>
                <a:gd name="connsiteX452" fmla="*/ 1505850 w 3012473"/>
                <a:gd name="connsiteY452" fmla="*/ 461881 h 4652438"/>
                <a:gd name="connsiteX453" fmla="*/ 1664127 w 3012473"/>
                <a:gd name="connsiteY453" fmla="*/ 1089383 h 4652438"/>
                <a:gd name="connsiteX454" fmla="*/ 1505850 w 3012473"/>
                <a:gd name="connsiteY454" fmla="*/ 1716884 h 4652438"/>
                <a:gd name="connsiteX455" fmla="*/ 1505850 w 3012473"/>
                <a:gd name="connsiteY455" fmla="*/ 1716884 h 4652438"/>
                <a:gd name="connsiteX456" fmla="*/ 1347573 w 3012473"/>
                <a:gd name="connsiteY456" fmla="*/ 1089383 h 4652438"/>
                <a:gd name="connsiteX457" fmla="*/ 1343129 w 3012473"/>
                <a:gd name="connsiteY457" fmla="*/ 1089383 h 4652438"/>
                <a:gd name="connsiteX458" fmla="*/ 1339070 w 3012473"/>
                <a:gd name="connsiteY458" fmla="*/ 1090542 h 4652438"/>
                <a:gd name="connsiteX459" fmla="*/ 1496960 w 3012473"/>
                <a:gd name="connsiteY459" fmla="*/ 1716304 h 4652438"/>
                <a:gd name="connsiteX460" fmla="*/ 1208623 w 3012473"/>
                <a:gd name="connsiteY460" fmla="*/ 1089383 h 4652438"/>
                <a:gd name="connsiteX461" fmla="*/ 1490583 w 3012473"/>
                <a:gd name="connsiteY461" fmla="*/ 476375 h 4652438"/>
                <a:gd name="connsiteX462" fmla="*/ 1205144 w 3012473"/>
                <a:gd name="connsiteY462" fmla="*/ 1102138 h 4652438"/>
                <a:gd name="connsiteX463" fmla="*/ 1501019 w 3012473"/>
                <a:gd name="connsiteY463" fmla="*/ 1745872 h 4652438"/>
                <a:gd name="connsiteX464" fmla="*/ 1201279 w 3012473"/>
                <a:gd name="connsiteY464" fmla="*/ 2397724 h 4652438"/>
                <a:gd name="connsiteX465" fmla="*/ 907143 w 3012473"/>
                <a:gd name="connsiteY465" fmla="*/ 2397724 h 4652438"/>
                <a:gd name="connsiteX466" fmla="*/ 1205144 w 3012473"/>
                <a:gd name="connsiteY466" fmla="*/ 1102138 h 4652438"/>
                <a:gd name="connsiteX467" fmla="*/ 906370 w 3012473"/>
                <a:gd name="connsiteY467" fmla="*/ 1094021 h 4652438"/>
                <a:gd name="connsiteX468" fmla="*/ 972464 w 3012473"/>
                <a:gd name="connsiteY468" fmla="*/ 1094021 h 4652438"/>
                <a:gd name="connsiteX469" fmla="*/ 906370 w 3012473"/>
                <a:gd name="connsiteY469" fmla="*/ 1381779 h 4652438"/>
                <a:gd name="connsiteX470" fmla="*/ 906370 w 3012473"/>
                <a:gd name="connsiteY470" fmla="*/ 1094021 h 4652438"/>
                <a:gd name="connsiteX471" fmla="*/ 906370 w 3012473"/>
                <a:gd name="connsiteY471" fmla="*/ 1419463 h 4652438"/>
                <a:gd name="connsiteX472" fmla="*/ 981160 w 3012473"/>
                <a:gd name="connsiteY472" fmla="*/ 1094021 h 4652438"/>
                <a:gd name="connsiteX473" fmla="*/ 1047834 w 3012473"/>
                <a:gd name="connsiteY473" fmla="*/ 1094021 h 4652438"/>
                <a:gd name="connsiteX474" fmla="*/ 906370 w 3012473"/>
                <a:gd name="connsiteY474" fmla="*/ 1709734 h 4652438"/>
                <a:gd name="connsiteX475" fmla="*/ 906370 w 3012473"/>
                <a:gd name="connsiteY475" fmla="*/ 1419463 h 4652438"/>
                <a:gd name="connsiteX476" fmla="*/ 906370 w 3012473"/>
                <a:gd name="connsiteY476" fmla="*/ 1747419 h 4652438"/>
                <a:gd name="connsiteX477" fmla="*/ 1056530 w 3012473"/>
                <a:gd name="connsiteY477" fmla="*/ 1094214 h 4652438"/>
                <a:gd name="connsiteX478" fmla="*/ 1122430 w 3012473"/>
                <a:gd name="connsiteY478" fmla="*/ 1094214 h 4652438"/>
                <a:gd name="connsiteX479" fmla="*/ 906370 w 3012473"/>
                <a:gd name="connsiteY479" fmla="*/ 2034403 h 4652438"/>
                <a:gd name="connsiteX480" fmla="*/ 906370 w 3012473"/>
                <a:gd name="connsiteY480" fmla="*/ 1747419 h 4652438"/>
                <a:gd name="connsiteX481" fmla="*/ 906370 w 3012473"/>
                <a:gd name="connsiteY481" fmla="*/ 2071895 h 4652438"/>
                <a:gd name="connsiteX482" fmla="*/ 1131127 w 3012473"/>
                <a:gd name="connsiteY482" fmla="*/ 1094021 h 4652438"/>
                <a:gd name="connsiteX483" fmla="*/ 1198380 w 3012473"/>
                <a:gd name="connsiteY483" fmla="*/ 1094021 h 4652438"/>
                <a:gd name="connsiteX484" fmla="*/ 906370 w 3012473"/>
                <a:gd name="connsiteY484" fmla="*/ 2364098 h 4652438"/>
                <a:gd name="connsiteX485" fmla="*/ 906370 w 3012473"/>
                <a:gd name="connsiteY485" fmla="*/ 2071895 h 4652438"/>
                <a:gd name="connsiteX486" fmla="*/ 906370 w 3012473"/>
                <a:gd name="connsiteY486" fmla="*/ 2407000 h 4652438"/>
                <a:gd name="connsiteX487" fmla="*/ 972464 w 3012473"/>
                <a:gd name="connsiteY487" fmla="*/ 2407000 h 4652438"/>
                <a:gd name="connsiteX488" fmla="*/ 906370 w 3012473"/>
                <a:gd name="connsiteY488" fmla="*/ 2694758 h 4652438"/>
                <a:gd name="connsiteX489" fmla="*/ 906370 w 3012473"/>
                <a:gd name="connsiteY489" fmla="*/ 2407000 h 4652438"/>
                <a:gd name="connsiteX490" fmla="*/ 906370 w 3012473"/>
                <a:gd name="connsiteY490" fmla="*/ 2732250 h 4652438"/>
                <a:gd name="connsiteX491" fmla="*/ 981160 w 3012473"/>
                <a:gd name="connsiteY491" fmla="*/ 2406807 h 4652438"/>
                <a:gd name="connsiteX492" fmla="*/ 1047834 w 3012473"/>
                <a:gd name="connsiteY492" fmla="*/ 2406807 h 4652438"/>
                <a:gd name="connsiteX493" fmla="*/ 906370 w 3012473"/>
                <a:gd name="connsiteY493" fmla="*/ 3022520 h 4652438"/>
                <a:gd name="connsiteX494" fmla="*/ 906370 w 3012473"/>
                <a:gd name="connsiteY494" fmla="*/ 2732250 h 4652438"/>
                <a:gd name="connsiteX495" fmla="*/ 906370 w 3012473"/>
                <a:gd name="connsiteY495" fmla="*/ 3060205 h 4652438"/>
                <a:gd name="connsiteX496" fmla="*/ 1056530 w 3012473"/>
                <a:gd name="connsiteY496" fmla="*/ 2407000 h 4652438"/>
                <a:gd name="connsiteX497" fmla="*/ 1122430 w 3012473"/>
                <a:gd name="connsiteY497" fmla="*/ 2407000 h 4652438"/>
                <a:gd name="connsiteX498" fmla="*/ 906370 w 3012473"/>
                <a:gd name="connsiteY498" fmla="*/ 3347189 h 4652438"/>
                <a:gd name="connsiteX499" fmla="*/ 906370 w 3012473"/>
                <a:gd name="connsiteY499" fmla="*/ 3060205 h 4652438"/>
                <a:gd name="connsiteX500" fmla="*/ 906370 w 3012473"/>
                <a:gd name="connsiteY500" fmla="*/ 3384681 h 4652438"/>
                <a:gd name="connsiteX501" fmla="*/ 1131127 w 3012473"/>
                <a:gd name="connsiteY501" fmla="*/ 2406807 h 4652438"/>
                <a:gd name="connsiteX502" fmla="*/ 1198380 w 3012473"/>
                <a:gd name="connsiteY502" fmla="*/ 2406807 h 4652438"/>
                <a:gd name="connsiteX503" fmla="*/ 906370 w 3012473"/>
                <a:gd name="connsiteY503" fmla="*/ 3676884 h 4652438"/>
                <a:gd name="connsiteX504" fmla="*/ 906370 w 3012473"/>
                <a:gd name="connsiteY504" fmla="*/ 3384681 h 4652438"/>
                <a:gd name="connsiteX505" fmla="*/ 906370 w 3012473"/>
                <a:gd name="connsiteY505" fmla="*/ 3719787 h 4652438"/>
                <a:gd name="connsiteX506" fmla="*/ 972464 w 3012473"/>
                <a:gd name="connsiteY506" fmla="*/ 3719787 h 4652438"/>
                <a:gd name="connsiteX507" fmla="*/ 906370 w 3012473"/>
                <a:gd name="connsiteY507" fmla="*/ 4007545 h 4652438"/>
                <a:gd name="connsiteX508" fmla="*/ 906370 w 3012473"/>
                <a:gd name="connsiteY508" fmla="*/ 3719787 h 4652438"/>
                <a:gd name="connsiteX509" fmla="*/ 906370 w 3012473"/>
                <a:gd name="connsiteY509" fmla="*/ 4335500 h 4652438"/>
                <a:gd name="connsiteX510" fmla="*/ 906370 w 3012473"/>
                <a:gd name="connsiteY510" fmla="*/ 4045229 h 4652438"/>
                <a:gd name="connsiteX511" fmla="*/ 981160 w 3012473"/>
                <a:gd name="connsiteY511" fmla="*/ 3719787 h 4652438"/>
                <a:gd name="connsiteX512" fmla="*/ 1047834 w 3012473"/>
                <a:gd name="connsiteY512" fmla="*/ 3719787 h 4652438"/>
                <a:gd name="connsiteX513" fmla="*/ 906370 w 3012473"/>
                <a:gd name="connsiteY513" fmla="*/ 4335500 h 4652438"/>
                <a:gd name="connsiteX514" fmla="*/ 1201279 w 3012473"/>
                <a:gd name="connsiteY514" fmla="*/ 3710510 h 4652438"/>
                <a:gd name="connsiteX515" fmla="*/ 907143 w 3012473"/>
                <a:gd name="connsiteY515" fmla="*/ 3710510 h 4652438"/>
                <a:gd name="connsiteX516" fmla="*/ 1204951 w 3012473"/>
                <a:gd name="connsiteY516" fmla="*/ 2414924 h 4652438"/>
                <a:gd name="connsiteX517" fmla="*/ 1500826 w 3012473"/>
                <a:gd name="connsiteY517" fmla="*/ 3058659 h 4652438"/>
                <a:gd name="connsiteX518" fmla="*/ 1201279 w 3012473"/>
                <a:gd name="connsiteY518" fmla="*/ 3710510 h 4652438"/>
                <a:gd name="connsiteX519" fmla="*/ 1505657 w 3012473"/>
                <a:gd name="connsiteY519" fmla="*/ 4383234 h 4652438"/>
                <a:gd name="connsiteX520" fmla="*/ 1505657 w 3012473"/>
                <a:gd name="connsiteY520" fmla="*/ 4381688 h 4652438"/>
                <a:gd name="connsiteX521" fmla="*/ 1506237 w 3012473"/>
                <a:gd name="connsiteY521" fmla="*/ 4383040 h 4652438"/>
                <a:gd name="connsiteX522" fmla="*/ 1505657 w 3012473"/>
                <a:gd name="connsiteY522" fmla="*/ 4383234 h 4652438"/>
                <a:gd name="connsiteX523" fmla="*/ 1505657 w 3012473"/>
                <a:gd name="connsiteY523" fmla="*/ 4361396 h 4652438"/>
                <a:gd name="connsiteX524" fmla="*/ 1505077 w 3012473"/>
                <a:gd name="connsiteY524" fmla="*/ 4360043 h 4652438"/>
                <a:gd name="connsiteX525" fmla="*/ 1505657 w 3012473"/>
                <a:gd name="connsiteY525" fmla="*/ 4359850 h 4652438"/>
                <a:gd name="connsiteX526" fmla="*/ 1506237 w 3012473"/>
                <a:gd name="connsiteY526" fmla="*/ 4360043 h 4652438"/>
                <a:gd name="connsiteX527" fmla="*/ 1505657 w 3012473"/>
                <a:gd name="connsiteY527" fmla="*/ 4361396 h 4652438"/>
                <a:gd name="connsiteX528" fmla="*/ 1505657 w 3012473"/>
                <a:gd name="connsiteY528" fmla="*/ 4342650 h 4652438"/>
                <a:gd name="connsiteX529" fmla="*/ 1505657 w 3012473"/>
                <a:gd name="connsiteY529" fmla="*/ 4342650 h 4652438"/>
                <a:gd name="connsiteX530" fmla="*/ 1347380 w 3012473"/>
                <a:gd name="connsiteY530" fmla="*/ 3715149 h 4652438"/>
                <a:gd name="connsiteX531" fmla="*/ 1342935 w 3012473"/>
                <a:gd name="connsiteY531" fmla="*/ 3715149 h 4652438"/>
                <a:gd name="connsiteX532" fmla="*/ 1338877 w 3012473"/>
                <a:gd name="connsiteY532" fmla="*/ 3716308 h 4652438"/>
                <a:gd name="connsiteX533" fmla="*/ 1496767 w 3012473"/>
                <a:gd name="connsiteY533" fmla="*/ 4342070 h 4652438"/>
                <a:gd name="connsiteX534" fmla="*/ 1208429 w 3012473"/>
                <a:gd name="connsiteY534" fmla="*/ 3715149 h 4652438"/>
                <a:gd name="connsiteX535" fmla="*/ 1490390 w 3012473"/>
                <a:gd name="connsiteY535" fmla="*/ 3101948 h 4652438"/>
                <a:gd name="connsiteX536" fmla="*/ 1337331 w 3012473"/>
                <a:gd name="connsiteY536" fmla="*/ 3708384 h 4652438"/>
                <a:gd name="connsiteX537" fmla="*/ 1345448 w 3012473"/>
                <a:gd name="connsiteY537" fmla="*/ 3710897 h 4652438"/>
                <a:gd name="connsiteX538" fmla="*/ 1505657 w 3012473"/>
                <a:gd name="connsiteY538" fmla="*/ 3076052 h 4652438"/>
                <a:gd name="connsiteX539" fmla="*/ 1505657 w 3012473"/>
                <a:gd name="connsiteY539" fmla="*/ 3087647 h 4652438"/>
                <a:gd name="connsiteX540" fmla="*/ 1663934 w 3012473"/>
                <a:gd name="connsiteY540" fmla="*/ 3715149 h 4652438"/>
                <a:gd name="connsiteX541" fmla="*/ 1505657 w 3012473"/>
                <a:gd name="connsiteY541" fmla="*/ 4342650 h 4652438"/>
                <a:gd name="connsiteX542" fmla="*/ 1514547 w 3012473"/>
                <a:gd name="connsiteY542" fmla="*/ 4342070 h 4652438"/>
                <a:gd name="connsiteX543" fmla="*/ 1672437 w 3012473"/>
                <a:gd name="connsiteY543" fmla="*/ 3716308 h 4652438"/>
                <a:gd name="connsiteX544" fmla="*/ 1668378 w 3012473"/>
                <a:gd name="connsiteY544" fmla="*/ 3715149 h 4652438"/>
                <a:gd name="connsiteX545" fmla="*/ 1668378 w 3012473"/>
                <a:gd name="connsiteY545" fmla="*/ 3715149 h 4652438"/>
                <a:gd name="connsiteX546" fmla="*/ 1672437 w 3012473"/>
                <a:gd name="connsiteY546" fmla="*/ 3713989 h 4652438"/>
                <a:gd name="connsiteX547" fmla="*/ 1514547 w 3012473"/>
                <a:gd name="connsiteY547" fmla="*/ 3088227 h 4652438"/>
                <a:gd name="connsiteX548" fmla="*/ 1802885 w 3012473"/>
                <a:gd name="connsiteY548" fmla="*/ 3715342 h 4652438"/>
                <a:gd name="connsiteX549" fmla="*/ 1514547 w 3012473"/>
                <a:gd name="connsiteY549" fmla="*/ 4342070 h 4652438"/>
                <a:gd name="connsiteX550" fmla="*/ 1810035 w 3012473"/>
                <a:gd name="connsiteY550" fmla="*/ 3710510 h 4652438"/>
                <a:gd name="connsiteX551" fmla="*/ 1510295 w 3012473"/>
                <a:gd name="connsiteY551" fmla="*/ 3058659 h 4652438"/>
                <a:gd name="connsiteX552" fmla="*/ 1806170 w 3012473"/>
                <a:gd name="connsiteY552" fmla="*/ 2415310 h 4652438"/>
                <a:gd name="connsiteX553" fmla="*/ 2103977 w 3012473"/>
                <a:gd name="connsiteY553" fmla="*/ 3710510 h 4652438"/>
                <a:gd name="connsiteX554" fmla="*/ 1810035 w 3012473"/>
                <a:gd name="connsiteY554" fmla="*/ 3710510 h 4652438"/>
                <a:gd name="connsiteX555" fmla="*/ 2105137 w 3012473"/>
                <a:gd name="connsiteY555" fmla="*/ 4335500 h 4652438"/>
                <a:gd name="connsiteX556" fmla="*/ 1963673 w 3012473"/>
                <a:gd name="connsiteY556" fmla="*/ 3719787 h 4652438"/>
                <a:gd name="connsiteX557" fmla="*/ 2030347 w 3012473"/>
                <a:gd name="connsiteY557" fmla="*/ 3719787 h 4652438"/>
                <a:gd name="connsiteX558" fmla="*/ 2105137 w 3012473"/>
                <a:gd name="connsiteY558" fmla="*/ 4045229 h 4652438"/>
                <a:gd name="connsiteX559" fmla="*/ 2105137 w 3012473"/>
                <a:gd name="connsiteY559" fmla="*/ 4335500 h 4652438"/>
                <a:gd name="connsiteX560" fmla="*/ 2105137 w 3012473"/>
                <a:gd name="connsiteY560" fmla="*/ 4007545 h 4652438"/>
                <a:gd name="connsiteX561" fmla="*/ 2039043 w 3012473"/>
                <a:gd name="connsiteY561" fmla="*/ 3719787 h 4652438"/>
                <a:gd name="connsiteX562" fmla="*/ 2105137 w 3012473"/>
                <a:gd name="connsiteY562" fmla="*/ 3719787 h 4652438"/>
                <a:gd name="connsiteX563" fmla="*/ 2105137 w 3012473"/>
                <a:gd name="connsiteY563" fmla="*/ 4007545 h 4652438"/>
                <a:gd name="connsiteX564" fmla="*/ 2105137 w 3012473"/>
                <a:gd name="connsiteY564" fmla="*/ 3678237 h 4652438"/>
                <a:gd name="connsiteX565" fmla="*/ 1812934 w 3012473"/>
                <a:gd name="connsiteY565" fmla="*/ 2407000 h 4652438"/>
                <a:gd name="connsiteX566" fmla="*/ 1878834 w 3012473"/>
                <a:gd name="connsiteY566" fmla="*/ 2407000 h 4652438"/>
                <a:gd name="connsiteX567" fmla="*/ 2104750 w 3012473"/>
                <a:gd name="connsiteY567" fmla="*/ 3389512 h 4652438"/>
                <a:gd name="connsiteX568" fmla="*/ 2105137 w 3012473"/>
                <a:gd name="connsiteY568" fmla="*/ 3389319 h 4652438"/>
                <a:gd name="connsiteX569" fmla="*/ 2105137 w 3012473"/>
                <a:gd name="connsiteY569" fmla="*/ 3678237 h 4652438"/>
                <a:gd name="connsiteX570" fmla="*/ 2105137 w 3012473"/>
                <a:gd name="connsiteY570" fmla="*/ 3353953 h 4652438"/>
                <a:gd name="connsiteX571" fmla="*/ 1887531 w 3012473"/>
                <a:gd name="connsiteY571" fmla="*/ 2407000 h 4652438"/>
                <a:gd name="connsiteX572" fmla="*/ 1954977 w 3012473"/>
                <a:gd name="connsiteY572" fmla="*/ 2407000 h 4652438"/>
                <a:gd name="connsiteX573" fmla="*/ 2105137 w 3012473"/>
                <a:gd name="connsiteY573" fmla="*/ 3060205 h 4652438"/>
                <a:gd name="connsiteX574" fmla="*/ 2105137 w 3012473"/>
                <a:gd name="connsiteY574" fmla="*/ 3353953 h 4652438"/>
                <a:gd name="connsiteX575" fmla="*/ 2105137 w 3012473"/>
                <a:gd name="connsiteY575" fmla="*/ 3022520 h 4652438"/>
                <a:gd name="connsiteX576" fmla="*/ 1963673 w 3012473"/>
                <a:gd name="connsiteY576" fmla="*/ 2406807 h 4652438"/>
                <a:gd name="connsiteX577" fmla="*/ 2030347 w 3012473"/>
                <a:gd name="connsiteY577" fmla="*/ 2406807 h 4652438"/>
                <a:gd name="connsiteX578" fmla="*/ 2105137 w 3012473"/>
                <a:gd name="connsiteY578" fmla="*/ 2732250 h 4652438"/>
                <a:gd name="connsiteX579" fmla="*/ 2105137 w 3012473"/>
                <a:gd name="connsiteY579" fmla="*/ 3022520 h 4652438"/>
                <a:gd name="connsiteX580" fmla="*/ 2105137 w 3012473"/>
                <a:gd name="connsiteY580" fmla="*/ 2694758 h 4652438"/>
                <a:gd name="connsiteX581" fmla="*/ 2039043 w 3012473"/>
                <a:gd name="connsiteY581" fmla="*/ 2407000 h 4652438"/>
                <a:gd name="connsiteX582" fmla="*/ 2105137 w 3012473"/>
                <a:gd name="connsiteY582" fmla="*/ 2407000 h 4652438"/>
                <a:gd name="connsiteX583" fmla="*/ 2105137 w 3012473"/>
                <a:gd name="connsiteY583" fmla="*/ 2694758 h 4652438"/>
                <a:gd name="connsiteX584" fmla="*/ 2105137 w 3012473"/>
                <a:gd name="connsiteY584" fmla="*/ 2365257 h 4652438"/>
                <a:gd name="connsiteX585" fmla="*/ 1812934 w 3012473"/>
                <a:gd name="connsiteY585" fmla="*/ 1094021 h 4652438"/>
                <a:gd name="connsiteX586" fmla="*/ 1878834 w 3012473"/>
                <a:gd name="connsiteY586" fmla="*/ 1094021 h 4652438"/>
                <a:gd name="connsiteX587" fmla="*/ 2104750 w 3012473"/>
                <a:gd name="connsiteY587" fmla="*/ 2076533 h 4652438"/>
                <a:gd name="connsiteX588" fmla="*/ 2105137 w 3012473"/>
                <a:gd name="connsiteY588" fmla="*/ 2076340 h 4652438"/>
                <a:gd name="connsiteX589" fmla="*/ 2105137 w 3012473"/>
                <a:gd name="connsiteY589" fmla="*/ 2365257 h 4652438"/>
                <a:gd name="connsiteX590" fmla="*/ 2105137 w 3012473"/>
                <a:gd name="connsiteY590" fmla="*/ 2040974 h 4652438"/>
                <a:gd name="connsiteX591" fmla="*/ 1887531 w 3012473"/>
                <a:gd name="connsiteY591" fmla="*/ 1094021 h 4652438"/>
                <a:gd name="connsiteX592" fmla="*/ 1954977 w 3012473"/>
                <a:gd name="connsiteY592" fmla="*/ 1094021 h 4652438"/>
                <a:gd name="connsiteX593" fmla="*/ 2105137 w 3012473"/>
                <a:gd name="connsiteY593" fmla="*/ 1747225 h 4652438"/>
                <a:gd name="connsiteX594" fmla="*/ 2105137 w 3012473"/>
                <a:gd name="connsiteY594" fmla="*/ 2040974 h 4652438"/>
                <a:gd name="connsiteX595" fmla="*/ 2105137 w 3012473"/>
                <a:gd name="connsiteY595" fmla="*/ 1709734 h 4652438"/>
                <a:gd name="connsiteX596" fmla="*/ 1963673 w 3012473"/>
                <a:gd name="connsiteY596" fmla="*/ 1094021 h 4652438"/>
                <a:gd name="connsiteX597" fmla="*/ 2030347 w 3012473"/>
                <a:gd name="connsiteY597" fmla="*/ 1094021 h 4652438"/>
                <a:gd name="connsiteX598" fmla="*/ 2105137 w 3012473"/>
                <a:gd name="connsiteY598" fmla="*/ 1419463 h 4652438"/>
                <a:gd name="connsiteX599" fmla="*/ 2105137 w 3012473"/>
                <a:gd name="connsiteY599" fmla="*/ 1709734 h 4652438"/>
                <a:gd name="connsiteX600" fmla="*/ 2105137 w 3012473"/>
                <a:gd name="connsiteY600" fmla="*/ 1381972 h 4652438"/>
                <a:gd name="connsiteX601" fmla="*/ 2039043 w 3012473"/>
                <a:gd name="connsiteY601" fmla="*/ 1094214 h 4652438"/>
                <a:gd name="connsiteX602" fmla="*/ 2105137 w 3012473"/>
                <a:gd name="connsiteY602" fmla="*/ 1094214 h 4652438"/>
                <a:gd name="connsiteX603" fmla="*/ 2105137 w 3012473"/>
                <a:gd name="connsiteY603" fmla="*/ 1381972 h 4652438"/>
                <a:gd name="connsiteX604" fmla="*/ 2712927 w 3012473"/>
                <a:gd name="connsiteY604" fmla="*/ 421491 h 4652438"/>
                <a:gd name="connsiteX605" fmla="*/ 2713506 w 3012473"/>
                <a:gd name="connsiteY605" fmla="*/ 421684 h 4652438"/>
                <a:gd name="connsiteX606" fmla="*/ 2712927 w 3012473"/>
                <a:gd name="connsiteY606" fmla="*/ 423037 h 4652438"/>
                <a:gd name="connsiteX607" fmla="*/ 2712347 w 3012473"/>
                <a:gd name="connsiteY607" fmla="*/ 421684 h 4652438"/>
                <a:gd name="connsiteX608" fmla="*/ 2712927 w 3012473"/>
                <a:gd name="connsiteY608" fmla="*/ 421491 h 4652438"/>
                <a:gd name="connsiteX609" fmla="*/ 2713506 w 3012473"/>
                <a:gd name="connsiteY609" fmla="*/ 444681 h 4652438"/>
                <a:gd name="connsiteX610" fmla="*/ 2712927 w 3012473"/>
                <a:gd name="connsiteY610" fmla="*/ 444875 h 4652438"/>
                <a:gd name="connsiteX611" fmla="*/ 2712927 w 3012473"/>
                <a:gd name="connsiteY611" fmla="*/ 443329 h 4652438"/>
                <a:gd name="connsiteX612" fmla="*/ 2713506 w 3012473"/>
                <a:gd name="connsiteY612" fmla="*/ 444681 h 4652438"/>
                <a:gd name="connsiteX613" fmla="*/ 2412221 w 3012473"/>
                <a:gd name="connsiteY613" fmla="*/ 1102138 h 4652438"/>
                <a:gd name="connsiteX614" fmla="*/ 2708095 w 3012473"/>
                <a:gd name="connsiteY614" fmla="*/ 1745872 h 4652438"/>
                <a:gd name="connsiteX615" fmla="*/ 2408355 w 3012473"/>
                <a:gd name="connsiteY615" fmla="*/ 2397724 h 4652438"/>
                <a:gd name="connsiteX616" fmla="*/ 2114220 w 3012473"/>
                <a:gd name="connsiteY616" fmla="*/ 2397724 h 4652438"/>
                <a:gd name="connsiteX617" fmla="*/ 2412221 w 3012473"/>
                <a:gd name="connsiteY617" fmla="*/ 1102138 h 4652438"/>
                <a:gd name="connsiteX618" fmla="*/ 2113447 w 3012473"/>
                <a:gd name="connsiteY618" fmla="*/ 1094021 h 4652438"/>
                <a:gd name="connsiteX619" fmla="*/ 2179540 w 3012473"/>
                <a:gd name="connsiteY619" fmla="*/ 1094021 h 4652438"/>
                <a:gd name="connsiteX620" fmla="*/ 2113447 w 3012473"/>
                <a:gd name="connsiteY620" fmla="*/ 1381779 h 4652438"/>
                <a:gd name="connsiteX621" fmla="*/ 2113447 w 3012473"/>
                <a:gd name="connsiteY621" fmla="*/ 1094021 h 4652438"/>
                <a:gd name="connsiteX622" fmla="*/ 2113447 w 3012473"/>
                <a:gd name="connsiteY622" fmla="*/ 1419463 h 4652438"/>
                <a:gd name="connsiteX623" fmla="*/ 2188237 w 3012473"/>
                <a:gd name="connsiteY623" fmla="*/ 1094021 h 4652438"/>
                <a:gd name="connsiteX624" fmla="*/ 2254910 w 3012473"/>
                <a:gd name="connsiteY624" fmla="*/ 1094021 h 4652438"/>
                <a:gd name="connsiteX625" fmla="*/ 2113447 w 3012473"/>
                <a:gd name="connsiteY625" fmla="*/ 1709734 h 4652438"/>
                <a:gd name="connsiteX626" fmla="*/ 2113447 w 3012473"/>
                <a:gd name="connsiteY626" fmla="*/ 1419463 h 4652438"/>
                <a:gd name="connsiteX627" fmla="*/ 2113447 w 3012473"/>
                <a:gd name="connsiteY627" fmla="*/ 1747419 h 4652438"/>
                <a:gd name="connsiteX628" fmla="*/ 2263607 w 3012473"/>
                <a:gd name="connsiteY628" fmla="*/ 1094214 h 4652438"/>
                <a:gd name="connsiteX629" fmla="*/ 2329507 w 3012473"/>
                <a:gd name="connsiteY629" fmla="*/ 1094214 h 4652438"/>
                <a:gd name="connsiteX630" fmla="*/ 2113447 w 3012473"/>
                <a:gd name="connsiteY630" fmla="*/ 2034403 h 4652438"/>
                <a:gd name="connsiteX631" fmla="*/ 2113447 w 3012473"/>
                <a:gd name="connsiteY631" fmla="*/ 1747419 h 4652438"/>
                <a:gd name="connsiteX632" fmla="*/ 2113447 w 3012473"/>
                <a:gd name="connsiteY632" fmla="*/ 2071895 h 4652438"/>
                <a:gd name="connsiteX633" fmla="*/ 2338203 w 3012473"/>
                <a:gd name="connsiteY633" fmla="*/ 1094021 h 4652438"/>
                <a:gd name="connsiteX634" fmla="*/ 2405456 w 3012473"/>
                <a:gd name="connsiteY634" fmla="*/ 1094021 h 4652438"/>
                <a:gd name="connsiteX635" fmla="*/ 2113447 w 3012473"/>
                <a:gd name="connsiteY635" fmla="*/ 2364098 h 4652438"/>
                <a:gd name="connsiteX636" fmla="*/ 2113447 w 3012473"/>
                <a:gd name="connsiteY636" fmla="*/ 2071895 h 4652438"/>
                <a:gd name="connsiteX637" fmla="*/ 2113447 w 3012473"/>
                <a:gd name="connsiteY637" fmla="*/ 2407000 h 4652438"/>
                <a:gd name="connsiteX638" fmla="*/ 2179540 w 3012473"/>
                <a:gd name="connsiteY638" fmla="*/ 2407000 h 4652438"/>
                <a:gd name="connsiteX639" fmla="*/ 2113447 w 3012473"/>
                <a:gd name="connsiteY639" fmla="*/ 2694758 h 4652438"/>
                <a:gd name="connsiteX640" fmla="*/ 2113447 w 3012473"/>
                <a:gd name="connsiteY640" fmla="*/ 2407000 h 4652438"/>
                <a:gd name="connsiteX641" fmla="*/ 2113447 w 3012473"/>
                <a:gd name="connsiteY641" fmla="*/ 2732250 h 4652438"/>
                <a:gd name="connsiteX642" fmla="*/ 2188237 w 3012473"/>
                <a:gd name="connsiteY642" fmla="*/ 2406807 h 4652438"/>
                <a:gd name="connsiteX643" fmla="*/ 2254910 w 3012473"/>
                <a:gd name="connsiteY643" fmla="*/ 2406807 h 4652438"/>
                <a:gd name="connsiteX644" fmla="*/ 2113447 w 3012473"/>
                <a:gd name="connsiteY644" fmla="*/ 3022520 h 4652438"/>
                <a:gd name="connsiteX645" fmla="*/ 2113447 w 3012473"/>
                <a:gd name="connsiteY645" fmla="*/ 2732250 h 4652438"/>
                <a:gd name="connsiteX646" fmla="*/ 2113447 w 3012473"/>
                <a:gd name="connsiteY646" fmla="*/ 3060205 h 4652438"/>
                <a:gd name="connsiteX647" fmla="*/ 2263607 w 3012473"/>
                <a:gd name="connsiteY647" fmla="*/ 2407000 h 4652438"/>
                <a:gd name="connsiteX648" fmla="*/ 2329507 w 3012473"/>
                <a:gd name="connsiteY648" fmla="*/ 2407000 h 4652438"/>
                <a:gd name="connsiteX649" fmla="*/ 2113447 w 3012473"/>
                <a:gd name="connsiteY649" fmla="*/ 3347189 h 4652438"/>
                <a:gd name="connsiteX650" fmla="*/ 2113447 w 3012473"/>
                <a:gd name="connsiteY650" fmla="*/ 3060205 h 4652438"/>
                <a:gd name="connsiteX651" fmla="*/ 2113447 w 3012473"/>
                <a:gd name="connsiteY651" fmla="*/ 3384681 h 4652438"/>
                <a:gd name="connsiteX652" fmla="*/ 2338203 w 3012473"/>
                <a:gd name="connsiteY652" fmla="*/ 2406807 h 4652438"/>
                <a:gd name="connsiteX653" fmla="*/ 2405456 w 3012473"/>
                <a:gd name="connsiteY653" fmla="*/ 2406807 h 4652438"/>
                <a:gd name="connsiteX654" fmla="*/ 2113447 w 3012473"/>
                <a:gd name="connsiteY654" fmla="*/ 3676884 h 4652438"/>
                <a:gd name="connsiteX655" fmla="*/ 2113447 w 3012473"/>
                <a:gd name="connsiteY655" fmla="*/ 3384681 h 4652438"/>
                <a:gd name="connsiteX656" fmla="*/ 2113447 w 3012473"/>
                <a:gd name="connsiteY656" fmla="*/ 3719787 h 4652438"/>
                <a:gd name="connsiteX657" fmla="*/ 2179540 w 3012473"/>
                <a:gd name="connsiteY657" fmla="*/ 3719787 h 4652438"/>
                <a:gd name="connsiteX658" fmla="*/ 2113447 w 3012473"/>
                <a:gd name="connsiteY658" fmla="*/ 4007545 h 4652438"/>
                <a:gd name="connsiteX659" fmla="*/ 2113447 w 3012473"/>
                <a:gd name="connsiteY659" fmla="*/ 3719787 h 4652438"/>
                <a:gd name="connsiteX660" fmla="*/ 2113447 w 3012473"/>
                <a:gd name="connsiteY660" fmla="*/ 4335500 h 4652438"/>
                <a:gd name="connsiteX661" fmla="*/ 2113447 w 3012473"/>
                <a:gd name="connsiteY661" fmla="*/ 4045229 h 4652438"/>
                <a:gd name="connsiteX662" fmla="*/ 2188237 w 3012473"/>
                <a:gd name="connsiteY662" fmla="*/ 3719787 h 4652438"/>
                <a:gd name="connsiteX663" fmla="*/ 2254910 w 3012473"/>
                <a:gd name="connsiteY663" fmla="*/ 3719787 h 4652438"/>
                <a:gd name="connsiteX664" fmla="*/ 2113447 w 3012473"/>
                <a:gd name="connsiteY664" fmla="*/ 4335500 h 4652438"/>
                <a:gd name="connsiteX665" fmla="*/ 2408549 w 3012473"/>
                <a:gd name="connsiteY665" fmla="*/ 3710510 h 4652438"/>
                <a:gd name="connsiteX666" fmla="*/ 2114413 w 3012473"/>
                <a:gd name="connsiteY666" fmla="*/ 3710510 h 4652438"/>
                <a:gd name="connsiteX667" fmla="*/ 2412221 w 3012473"/>
                <a:gd name="connsiteY667" fmla="*/ 2414924 h 4652438"/>
                <a:gd name="connsiteX668" fmla="*/ 2708095 w 3012473"/>
                <a:gd name="connsiteY668" fmla="*/ 3058659 h 4652438"/>
                <a:gd name="connsiteX669" fmla="*/ 2408549 w 3012473"/>
                <a:gd name="connsiteY669" fmla="*/ 3710510 h 4652438"/>
                <a:gd name="connsiteX670" fmla="*/ 2712927 w 3012473"/>
                <a:gd name="connsiteY670" fmla="*/ 4383234 h 4652438"/>
                <a:gd name="connsiteX671" fmla="*/ 2712927 w 3012473"/>
                <a:gd name="connsiteY671" fmla="*/ 4381688 h 4652438"/>
                <a:gd name="connsiteX672" fmla="*/ 2713506 w 3012473"/>
                <a:gd name="connsiteY672" fmla="*/ 4383040 h 4652438"/>
                <a:gd name="connsiteX673" fmla="*/ 2712927 w 3012473"/>
                <a:gd name="connsiteY673" fmla="*/ 4383234 h 4652438"/>
                <a:gd name="connsiteX674" fmla="*/ 2712927 w 3012473"/>
                <a:gd name="connsiteY674" fmla="*/ 4361396 h 4652438"/>
                <a:gd name="connsiteX675" fmla="*/ 2712347 w 3012473"/>
                <a:gd name="connsiteY675" fmla="*/ 4360043 h 4652438"/>
                <a:gd name="connsiteX676" fmla="*/ 2712927 w 3012473"/>
                <a:gd name="connsiteY676" fmla="*/ 4359850 h 4652438"/>
                <a:gd name="connsiteX677" fmla="*/ 2713506 w 3012473"/>
                <a:gd name="connsiteY677" fmla="*/ 4360043 h 4652438"/>
                <a:gd name="connsiteX678" fmla="*/ 2712927 w 3012473"/>
                <a:gd name="connsiteY678" fmla="*/ 4361396 h 4652438"/>
                <a:gd name="connsiteX679" fmla="*/ 3009961 w 3012473"/>
                <a:gd name="connsiteY679" fmla="*/ 3715149 h 4652438"/>
                <a:gd name="connsiteX680" fmla="*/ 2721623 w 3012473"/>
                <a:gd name="connsiteY680" fmla="*/ 4342070 h 4652438"/>
                <a:gd name="connsiteX681" fmla="*/ 2879513 w 3012473"/>
                <a:gd name="connsiteY681" fmla="*/ 3716308 h 4652438"/>
                <a:gd name="connsiteX682" fmla="*/ 2875455 w 3012473"/>
                <a:gd name="connsiteY682" fmla="*/ 3715149 h 4652438"/>
                <a:gd name="connsiteX683" fmla="*/ 2875455 w 3012473"/>
                <a:gd name="connsiteY683" fmla="*/ 3715149 h 4652438"/>
                <a:gd name="connsiteX684" fmla="*/ 2879513 w 3012473"/>
                <a:gd name="connsiteY684" fmla="*/ 3713989 h 4652438"/>
                <a:gd name="connsiteX685" fmla="*/ 2721623 w 3012473"/>
                <a:gd name="connsiteY685" fmla="*/ 3088227 h 4652438"/>
                <a:gd name="connsiteX686" fmla="*/ 3009961 w 3012473"/>
                <a:gd name="connsiteY686" fmla="*/ 3715149 h 4652438"/>
                <a:gd name="connsiteX687" fmla="*/ 2871203 w 3012473"/>
                <a:gd name="connsiteY687" fmla="*/ 3715149 h 4652438"/>
                <a:gd name="connsiteX688" fmla="*/ 2712927 w 3012473"/>
                <a:gd name="connsiteY688" fmla="*/ 4342650 h 4652438"/>
                <a:gd name="connsiteX689" fmla="*/ 2712927 w 3012473"/>
                <a:gd name="connsiteY689" fmla="*/ 4342650 h 4652438"/>
                <a:gd name="connsiteX690" fmla="*/ 2554650 w 3012473"/>
                <a:gd name="connsiteY690" fmla="*/ 3715149 h 4652438"/>
                <a:gd name="connsiteX691" fmla="*/ 2550205 w 3012473"/>
                <a:gd name="connsiteY691" fmla="*/ 3715149 h 4652438"/>
                <a:gd name="connsiteX692" fmla="*/ 2546147 w 3012473"/>
                <a:gd name="connsiteY692" fmla="*/ 3716308 h 4652438"/>
                <a:gd name="connsiteX693" fmla="*/ 2704037 w 3012473"/>
                <a:gd name="connsiteY693" fmla="*/ 4342070 h 4652438"/>
                <a:gd name="connsiteX694" fmla="*/ 2415699 w 3012473"/>
                <a:gd name="connsiteY694" fmla="*/ 3715149 h 4652438"/>
                <a:gd name="connsiteX695" fmla="*/ 2697466 w 3012473"/>
                <a:gd name="connsiteY695" fmla="*/ 3101948 h 4652438"/>
                <a:gd name="connsiteX696" fmla="*/ 2544408 w 3012473"/>
                <a:gd name="connsiteY696" fmla="*/ 3708384 h 4652438"/>
                <a:gd name="connsiteX697" fmla="*/ 2552525 w 3012473"/>
                <a:gd name="connsiteY697" fmla="*/ 3710897 h 4652438"/>
                <a:gd name="connsiteX698" fmla="*/ 2712733 w 3012473"/>
                <a:gd name="connsiteY698" fmla="*/ 3076052 h 4652438"/>
                <a:gd name="connsiteX699" fmla="*/ 2712733 w 3012473"/>
                <a:gd name="connsiteY699" fmla="*/ 3087647 h 4652438"/>
                <a:gd name="connsiteX700" fmla="*/ 2871203 w 3012473"/>
                <a:gd name="connsiteY700" fmla="*/ 3715149 h 4652438"/>
                <a:gd name="connsiteX701" fmla="*/ 2712927 w 3012473"/>
                <a:gd name="connsiteY701" fmla="*/ 3048609 h 4652438"/>
                <a:gd name="connsiteX702" fmla="*/ 2712347 w 3012473"/>
                <a:gd name="connsiteY702" fmla="*/ 3047257 h 4652438"/>
                <a:gd name="connsiteX703" fmla="*/ 2712927 w 3012473"/>
                <a:gd name="connsiteY703" fmla="*/ 3047063 h 4652438"/>
                <a:gd name="connsiteX704" fmla="*/ 2713506 w 3012473"/>
                <a:gd name="connsiteY704" fmla="*/ 3047257 h 4652438"/>
                <a:gd name="connsiteX705" fmla="*/ 2712927 w 3012473"/>
                <a:gd name="connsiteY705" fmla="*/ 3048609 h 4652438"/>
                <a:gd name="connsiteX706" fmla="*/ 2713506 w 3012473"/>
                <a:gd name="connsiteY706" fmla="*/ 3070254 h 4652438"/>
                <a:gd name="connsiteX707" fmla="*/ 2712927 w 3012473"/>
                <a:gd name="connsiteY707" fmla="*/ 3070447 h 4652438"/>
                <a:gd name="connsiteX708" fmla="*/ 2712927 w 3012473"/>
                <a:gd name="connsiteY708" fmla="*/ 3068901 h 4652438"/>
                <a:gd name="connsiteX709" fmla="*/ 2713506 w 3012473"/>
                <a:gd name="connsiteY709" fmla="*/ 3070254 h 4652438"/>
                <a:gd name="connsiteX710" fmla="*/ 3009961 w 3012473"/>
                <a:gd name="connsiteY710" fmla="*/ 2402362 h 4652438"/>
                <a:gd name="connsiteX711" fmla="*/ 2721623 w 3012473"/>
                <a:gd name="connsiteY711" fmla="*/ 3029284 h 4652438"/>
                <a:gd name="connsiteX712" fmla="*/ 2879513 w 3012473"/>
                <a:gd name="connsiteY712" fmla="*/ 2403522 h 4652438"/>
                <a:gd name="connsiteX713" fmla="*/ 2875455 w 3012473"/>
                <a:gd name="connsiteY713" fmla="*/ 2402362 h 4652438"/>
                <a:gd name="connsiteX714" fmla="*/ 2875455 w 3012473"/>
                <a:gd name="connsiteY714" fmla="*/ 2402362 h 4652438"/>
                <a:gd name="connsiteX715" fmla="*/ 2879513 w 3012473"/>
                <a:gd name="connsiteY715" fmla="*/ 2401203 h 4652438"/>
                <a:gd name="connsiteX716" fmla="*/ 2721623 w 3012473"/>
                <a:gd name="connsiteY716" fmla="*/ 1775441 h 4652438"/>
                <a:gd name="connsiteX717" fmla="*/ 3009961 w 3012473"/>
                <a:gd name="connsiteY717" fmla="*/ 2402362 h 4652438"/>
                <a:gd name="connsiteX718" fmla="*/ 2871203 w 3012473"/>
                <a:gd name="connsiteY718" fmla="*/ 2402362 h 4652438"/>
                <a:gd name="connsiteX719" fmla="*/ 2712927 w 3012473"/>
                <a:gd name="connsiteY719" fmla="*/ 3029864 h 4652438"/>
                <a:gd name="connsiteX720" fmla="*/ 2712927 w 3012473"/>
                <a:gd name="connsiteY720" fmla="*/ 3029864 h 4652438"/>
                <a:gd name="connsiteX721" fmla="*/ 2554650 w 3012473"/>
                <a:gd name="connsiteY721" fmla="*/ 2402362 h 4652438"/>
                <a:gd name="connsiteX722" fmla="*/ 2550205 w 3012473"/>
                <a:gd name="connsiteY722" fmla="*/ 2402362 h 4652438"/>
                <a:gd name="connsiteX723" fmla="*/ 2546147 w 3012473"/>
                <a:gd name="connsiteY723" fmla="*/ 2403522 h 4652438"/>
                <a:gd name="connsiteX724" fmla="*/ 2704037 w 3012473"/>
                <a:gd name="connsiteY724" fmla="*/ 3029284 h 4652438"/>
                <a:gd name="connsiteX725" fmla="*/ 2415699 w 3012473"/>
                <a:gd name="connsiteY725" fmla="*/ 2402362 h 4652438"/>
                <a:gd name="connsiteX726" fmla="*/ 2697466 w 3012473"/>
                <a:gd name="connsiteY726" fmla="*/ 1789162 h 4652438"/>
                <a:gd name="connsiteX727" fmla="*/ 2544408 w 3012473"/>
                <a:gd name="connsiteY727" fmla="*/ 2395598 h 4652438"/>
                <a:gd name="connsiteX728" fmla="*/ 2552525 w 3012473"/>
                <a:gd name="connsiteY728" fmla="*/ 2398111 h 4652438"/>
                <a:gd name="connsiteX729" fmla="*/ 2712733 w 3012473"/>
                <a:gd name="connsiteY729" fmla="*/ 1763265 h 4652438"/>
                <a:gd name="connsiteX730" fmla="*/ 2712733 w 3012473"/>
                <a:gd name="connsiteY730" fmla="*/ 1774667 h 4652438"/>
                <a:gd name="connsiteX731" fmla="*/ 2871203 w 3012473"/>
                <a:gd name="connsiteY731" fmla="*/ 2402362 h 4652438"/>
                <a:gd name="connsiteX732" fmla="*/ 2712927 w 3012473"/>
                <a:gd name="connsiteY732" fmla="*/ 1735823 h 4652438"/>
                <a:gd name="connsiteX733" fmla="*/ 2712347 w 3012473"/>
                <a:gd name="connsiteY733" fmla="*/ 1734470 h 4652438"/>
                <a:gd name="connsiteX734" fmla="*/ 2712927 w 3012473"/>
                <a:gd name="connsiteY734" fmla="*/ 1734277 h 4652438"/>
                <a:gd name="connsiteX735" fmla="*/ 2713506 w 3012473"/>
                <a:gd name="connsiteY735" fmla="*/ 1734470 h 4652438"/>
                <a:gd name="connsiteX736" fmla="*/ 2712927 w 3012473"/>
                <a:gd name="connsiteY736" fmla="*/ 1735823 h 4652438"/>
                <a:gd name="connsiteX737" fmla="*/ 2713506 w 3012473"/>
                <a:gd name="connsiteY737" fmla="*/ 1757468 h 4652438"/>
                <a:gd name="connsiteX738" fmla="*/ 2712927 w 3012473"/>
                <a:gd name="connsiteY738" fmla="*/ 1757661 h 4652438"/>
                <a:gd name="connsiteX739" fmla="*/ 2712927 w 3012473"/>
                <a:gd name="connsiteY739" fmla="*/ 1756115 h 4652438"/>
                <a:gd name="connsiteX740" fmla="*/ 2713506 w 3012473"/>
                <a:gd name="connsiteY740" fmla="*/ 1757468 h 4652438"/>
                <a:gd name="connsiteX741" fmla="*/ 2712927 w 3012473"/>
                <a:gd name="connsiteY741" fmla="*/ 1717077 h 4652438"/>
                <a:gd name="connsiteX742" fmla="*/ 2712927 w 3012473"/>
                <a:gd name="connsiteY742" fmla="*/ 1717077 h 4652438"/>
                <a:gd name="connsiteX743" fmla="*/ 2554650 w 3012473"/>
                <a:gd name="connsiteY743" fmla="*/ 1089576 h 4652438"/>
                <a:gd name="connsiteX744" fmla="*/ 2550205 w 3012473"/>
                <a:gd name="connsiteY744" fmla="*/ 1089576 h 4652438"/>
                <a:gd name="connsiteX745" fmla="*/ 2546147 w 3012473"/>
                <a:gd name="connsiteY745" fmla="*/ 1090735 h 4652438"/>
                <a:gd name="connsiteX746" fmla="*/ 2704037 w 3012473"/>
                <a:gd name="connsiteY746" fmla="*/ 1716498 h 4652438"/>
                <a:gd name="connsiteX747" fmla="*/ 2415699 w 3012473"/>
                <a:gd name="connsiteY747" fmla="*/ 1089576 h 4652438"/>
                <a:gd name="connsiteX748" fmla="*/ 2697466 w 3012473"/>
                <a:gd name="connsiteY748" fmla="*/ 476375 h 4652438"/>
                <a:gd name="connsiteX749" fmla="*/ 2544408 w 3012473"/>
                <a:gd name="connsiteY749" fmla="*/ 1082812 h 4652438"/>
                <a:gd name="connsiteX750" fmla="*/ 2552525 w 3012473"/>
                <a:gd name="connsiteY750" fmla="*/ 1085324 h 4652438"/>
                <a:gd name="connsiteX751" fmla="*/ 2712733 w 3012473"/>
                <a:gd name="connsiteY751" fmla="*/ 450479 h 4652438"/>
                <a:gd name="connsiteX752" fmla="*/ 2712733 w 3012473"/>
                <a:gd name="connsiteY752" fmla="*/ 461881 h 4652438"/>
                <a:gd name="connsiteX753" fmla="*/ 2871010 w 3012473"/>
                <a:gd name="connsiteY753" fmla="*/ 1089383 h 4652438"/>
                <a:gd name="connsiteX754" fmla="*/ 2712927 w 3012473"/>
                <a:gd name="connsiteY754" fmla="*/ 1717077 h 4652438"/>
                <a:gd name="connsiteX755" fmla="*/ 2721623 w 3012473"/>
                <a:gd name="connsiteY755" fmla="*/ 1716498 h 4652438"/>
                <a:gd name="connsiteX756" fmla="*/ 2879513 w 3012473"/>
                <a:gd name="connsiteY756" fmla="*/ 1090735 h 4652438"/>
                <a:gd name="connsiteX757" fmla="*/ 2875455 w 3012473"/>
                <a:gd name="connsiteY757" fmla="*/ 1089576 h 4652438"/>
                <a:gd name="connsiteX758" fmla="*/ 2875455 w 3012473"/>
                <a:gd name="connsiteY758" fmla="*/ 1089576 h 4652438"/>
                <a:gd name="connsiteX759" fmla="*/ 2879513 w 3012473"/>
                <a:gd name="connsiteY759" fmla="*/ 1088416 h 4652438"/>
                <a:gd name="connsiteX760" fmla="*/ 2721623 w 3012473"/>
                <a:gd name="connsiteY760" fmla="*/ 462654 h 4652438"/>
                <a:gd name="connsiteX761" fmla="*/ 3009961 w 3012473"/>
                <a:gd name="connsiteY761" fmla="*/ 1089769 h 4652438"/>
                <a:gd name="connsiteX762" fmla="*/ 2721623 w 3012473"/>
                <a:gd name="connsiteY762" fmla="*/ 1716498 h 46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438">
                  <a:moveTo>
                    <a:pt x="2717565" y="433086"/>
                  </a:moveTo>
                  <a:lnTo>
                    <a:pt x="2916619" y="193"/>
                  </a:lnTo>
                  <a:lnTo>
                    <a:pt x="2907342" y="193"/>
                  </a:lnTo>
                  <a:lnTo>
                    <a:pt x="2721816" y="403711"/>
                  </a:lnTo>
                  <a:lnTo>
                    <a:pt x="2823663" y="193"/>
                  </a:lnTo>
                  <a:lnTo>
                    <a:pt x="2814966" y="193"/>
                  </a:lnTo>
                  <a:lnTo>
                    <a:pt x="2713120" y="404098"/>
                  </a:lnTo>
                  <a:lnTo>
                    <a:pt x="2713120" y="404098"/>
                  </a:lnTo>
                  <a:lnTo>
                    <a:pt x="2611274" y="193"/>
                  </a:lnTo>
                  <a:lnTo>
                    <a:pt x="2602578" y="193"/>
                  </a:lnTo>
                  <a:lnTo>
                    <a:pt x="2704423" y="403711"/>
                  </a:lnTo>
                  <a:lnTo>
                    <a:pt x="2518898" y="193"/>
                  </a:lnTo>
                  <a:lnTo>
                    <a:pt x="2509621" y="193"/>
                  </a:lnTo>
                  <a:lnTo>
                    <a:pt x="2708675" y="433086"/>
                  </a:lnTo>
                  <a:lnTo>
                    <a:pt x="2408935" y="1084938"/>
                  </a:lnTo>
                  <a:lnTo>
                    <a:pt x="2114800" y="1084938"/>
                  </a:lnTo>
                  <a:lnTo>
                    <a:pt x="2364100" y="193"/>
                  </a:lnTo>
                  <a:lnTo>
                    <a:pt x="2355403" y="193"/>
                  </a:lnTo>
                  <a:lnTo>
                    <a:pt x="2113833" y="1051311"/>
                  </a:lnTo>
                  <a:lnTo>
                    <a:pt x="2113833" y="759109"/>
                  </a:lnTo>
                  <a:lnTo>
                    <a:pt x="2288343" y="387"/>
                  </a:lnTo>
                  <a:lnTo>
                    <a:pt x="2279647" y="387"/>
                  </a:lnTo>
                  <a:lnTo>
                    <a:pt x="2113833" y="721617"/>
                  </a:lnTo>
                  <a:lnTo>
                    <a:pt x="2113833" y="434439"/>
                  </a:lnTo>
                  <a:lnTo>
                    <a:pt x="2213747" y="193"/>
                  </a:lnTo>
                  <a:lnTo>
                    <a:pt x="2205050" y="193"/>
                  </a:lnTo>
                  <a:lnTo>
                    <a:pt x="2113833" y="396947"/>
                  </a:lnTo>
                  <a:lnTo>
                    <a:pt x="2113833" y="106677"/>
                  </a:lnTo>
                  <a:lnTo>
                    <a:pt x="2138377" y="387"/>
                  </a:lnTo>
                  <a:lnTo>
                    <a:pt x="2129680" y="387"/>
                  </a:lnTo>
                  <a:lnTo>
                    <a:pt x="2113833" y="69186"/>
                  </a:lnTo>
                  <a:lnTo>
                    <a:pt x="2113833" y="193"/>
                  </a:lnTo>
                  <a:lnTo>
                    <a:pt x="2105523" y="193"/>
                  </a:lnTo>
                  <a:lnTo>
                    <a:pt x="2105523" y="68992"/>
                  </a:lnTo>
                  <a:lnTo>
                    <a:pt x="2089676" y="193"/>
                  </a:lnTo>
                  <a:lnTo>
                    <a:pt x="2080980" y="193"/>
                  </a:lnTo>
                  <a:lnTo>
                    <a:pt x="2105523" y="106484"/>
                  </a:lnTo>
                  <a:lnTo>
                    <a:pt x="2105523" y="396754"/>
                  </a:lnTo>
                  <a:lnTo>
                    <a:pt x="2014306" y="0"/>
                  </a:lnTo>
                  <a:lnTo>
                    <a:pt x="2005610" y="0"/>
                  </a:lnTo>
                  <a:lnTo>
                    <a:pt x="2105523" y="434246"/>
                  </a:lnTo>
                  <a:lnTo>
                    <a:pt x="2105523" y="727994"/>
                  </a:lnTo>
                  <a:lnTo>
                    <a:pt x="1938164" y="0"/>
                  </a:lnTo>
                  <a:lnTo>
                    <a:pt x="1929467" y="0"/>
                  </a:lnTo>
                  <a:lnTo>
                    <a:pt x="2104943" y="763553"/>
                  </a:lnTo>
                  <a:lnTo>
                    <a:pt x="2105330" y="763360"/>
                  </a:lnTo>
                  <a:lnTo>
                    <a:pt x="2105330" y="1052278"/>
                  </a:lnTo>
                  <a:lnTo>
                    <a:pt x="1863180" y="193"/>
                  </a:lnTo>
                  <a:lnTo>
                    <a:pt x="1854484" y="193"/>
                  </a:lnTo>
                  <a:lnTo>
                    <a:pt x="2103784" y="1084938"/>
                  </a:lnTo>
                  <a:lnTo>
                    <a:pt x="1809842" y="1084938"/>
                  </a:lnTo>
                  <a:lnTo>
                    <a:pt x="1510102" y="433086"/>
                  </a:lnTo>
                  <a:lnTo>
                    <a:pt x="1709155" y="193"/>
                  </a:lnTo>
                  <a:lnTo>
                    <a:pt x="1699686" y="193"/>
                  </a:lnTo>
                  <a:lnTo>
                    <a:pt x="1514160" y="403711"/>
                  </a:lnTo>
                  <a:lnTo>
                    <a:pt x="1616006" y="193"/>
                  </a:lnTo>
                  <a:lnTo>
                    <a:pt x="1607696" y="193"/>
                  </a:lnTo>
                  <a:lnTo>
                    <a:pt x="1505850" y="404098"/>
                  </a:lnTo>
                  <a:lnTo>
                    <a:pt x="1505850" y="404098"/>
                  </a:lnTo>
                  <a:lnTo>
                    <a:pt x="1404004" y="193"/>
                  </a:lnTo>
                  <a:lnTo>
                    <a:pt x="1395115" y="193"/>
                  </a:lnTo>
                  <a:lnTo>
                    <a:pt x="1496960" y="403711"/>
                  </a:lnTo>
                  <a:lnTo>
                    <a:pt x="1311435" y="193"/>
                  </a:lnTo>
                  <a:lnTo>
                    <a:pt x="1302158" y="193"/>
                  </a:lnTo>
                  <a:lnTo>
                    <a:pt x="1501212" y="433086"/>
                  </a:lnTo>
                  <a:lnTo>
                    <a:pt x="1201472" y="1084938"/>
                  </a:lnTo>
                  <a:lnTo>
                    <a:pt x="907336" y="1084938"/>
                  </a:lnTo>
                  <a:lnTo>
                    <a:pt x="1156637" y="193"/>
                  </a:lnTo>
                  <a:lnTo>
                    <a:pt x="1147940" y="193"/>
                  </a:lnTo>
                  <a:lnTo>
                    <a:pt x="906370" y="1051311"/>
                  </a:lnTo>
                  <a:lnTo>
                    <a:pt x="906370" y="759109"/>
                  </a:lnTo>
                  <a:lnTo>
                    <a:pt x="1080881" y="387"/>
                  </a:lnTo>
                  <a:lnTo>
                    <a:pt x="1072184" y="387"/>
                  </a:lnTo>
                  <a:lnTo>
                    <a:pt x="906370" y="721617"/>
                  </a:lnTo>
                  <a:lnTo>
                    <a:pt x="906370" y="434439"/>
                  </a:lnTo>
                  <a:lnTo>
                    <a:pt x="1006284" y="193"/>
                  </a:lnTo>
                  <a:lnTo>
                    <a:pt x="997587" y="193"/>
                  </a:lnTo>
                  <a:lnTo>
                    <a:pt x="906370" y="396947"/>
                  </a:lnTo>
                  <a:lnTo>
                    <a:pt x="906370" y="106677"/>
                  </a:lnTo>
                  <a:lnTo>
                    <a:pt x="930914" y="387"/>
                  </a:lnTo>
                  <a:lnTo>
                    <a:pt x="922217" y="387"/>
                  </a:lnTo>
                  <a:lnTo>
                    <a:pt x="906370" y="69186"/>
                  </a:lnTo>
                  <a:lnTo>
                    <a:pt x="906370" y="193"/>
                  </a:lnTo>
                  <a:lnTo>
                    <a:pt x="898060" y="193"/>
                  </a:lnTo>
                  <a:lnTo>
                    <a:pt x="898060" y="68992"/>
                  </a:lnTo>
                  <a:lnTo>
                    <a:pt x="882213" y="193"/>
                  </a:lnTo>
                  <a:lnTo>
                    <a:pt x="873517" y="193"/>
                  </a:lnTo>
                  <a:lnTo>
                    <a:pt x="898060" y="106484"/>
                  </a:lnTo>
                  <a:lnTo>
                    <a:pt x="898060" y="396754"/>
                  </a:lnTo>
                  <a:lnTo>
                    <a:pt x="806843" y="0"/>
                  </a:lnTo>
                  <a:lnTo>
                    <a:pt x="798147" y="0"/>
                  </a:lnTo>
                  <a:lnTo>
                    <a:pt x="898060" y="434246"/>
                  </a:lnTo>
                  <a:lnTo>
                    <a:pt x="898060" y="727994"/>
                  </a:lnTo>
                  <a:lnTo>
                    <a:pt x="730701" y="0"/>
                  </a:lnTo>
                  <a:lnTo>
                    <a:pt x="722004" y="0"/>
                  </a:lnTo>
                  <a:lnTo>
                    <a:pt x="897481" y="763553"/>
                  </a:lnTo>
                  <a:lnTo>
                    <a:pt x="897867" y="763360"/>
                  </a:lnTo>
                  <a:lnTo>
                    <a:pt x="897867" y="1052278"/>
                  </a:lnTo>
                  <a:lnTo>
                    <a:pt x="656104" y="193"/>
                  </a:lnTo>
                  <a:lnTo>
                    <a:pt x="647407" y="193"/>
                  </a:lnTo>
                  <a:lnTo>
                    <a:pt x="896708" y="1084938"/>
                  </a:lnTo>
                  <a:lnTo>
                    <a:pt x="602765" y="1084938"/>
                  </a:lnTo>
                  <a:lnTo>
                    <a:pt x="303219" y="433086"/>
                  </a:lnTo>
                  <a:lnTo>
                    <a:pt x="502272" y="193"/>
                  </a:lnTo>
                  <a:lnTo>
                    <a:pt x="492996" y="193"/>
                  </a:lnTo>
                  <a:lnTo>
                    <a:pt x="307470" y="403711"/>
                  </a:lnTo>
                  <a:lnTo>
                    <a:pt x="409316" y="193"/>
                  </a:lnTo>
                  <a:lnTo>
                    <a:pt x="400619" y="193"/>
                  </a:lnTo>
                  <a:lnTo>
                    <a:pt x="298774" y="404098"/>
                  </a:lnTo>
                  <a:lnTo>
                    <a:pt x="298774" y="404098"/>
                  </a:lnTo>
                  <a:lnTo>
                    <a:pt x="196928" y="193"/>
                  </a:lnTo>
                  <a:lnTo>
                    <a:pt x="188231" y="193"/>
                  </a:lnTo>
                  <a:lnTo>
                    <a:pt x="290077" y="403711"/>
                  </a:lnTo>
                  <a:lnTo>
                    <a:pt x="104552" y="193"/>
                  </a:lnTo>
                  <a:lnTo>
                    <a:pt x="95275" y="193"/>
                  </a:lnTo>
                  <a:lnTo>
                    <a:pt x="294329" y="433086"/>
                  </a:lnTo>
                  <a:lnTo>
                    <a:pt x="0" y="1073342"/>
                  </a:lnTo>
                  <a:lnTo>
                    <a:pt x="0" y="1089576"/>
                  </a:lnTo>
                  <a:lnTo>
                    <a:pt x="0" y="1105809"/>
                  </a:lnTo>
                  <a:lnTo>
                    <a:pt x="294329" y="1746066"/>
                  </a:lnTo>
                  <a:lnTo>
                    <a:pt x="0" y="2386322"/>
                  </a:lnTo>
                  <a:lnTo>
                    <a:pt x="0" y="2402556"/>
                  </a:lnTo>
                  <a:lnTo>
                    <a:pt x="0" y="2418789"/>
                  </a:lnTo>
                  <a:lnTo>
                    <a:pt x="294329" y="3059045"/>
                  </a:lnTo>
                  <a:lnTo>
                    <a:pt x="0" y="3699301"/>
                  </a:lnTo>
                  <a:lnTo>
                    <a:pt x="0" y="3715535"/>
                  </a:lnTo>
                  <a:lnTo>
                    <a:pt x="0" y="3731769"/>
                  </a:lnTo>
                  <a:lnTo>
                    <a:pt x="294329" y="4372025"/>
                  </a:lnTo>
                  <a:lnTo>
                    <a:pt x="165427" y="4652439"/>
                  </a:lnTo>
                  <a:lnTo>
                    <a:pt x="174704" y="4652439"/>
                  </a:lnTo>
                  <a:lnTo>
                    <a:pt x="283700" y="4415314"/>
                  </a:lnTo>
                  <a:lnTo>
                    <a:pt x="223984" y="4652439"/>
                  </a:lnTo>
                  <a:lnTo>
                    <a:pt x="232680" y="4652439"/>
                  </a:lnTo>
                  <a:lnTo>
                    <a:pt x="298967" y="4389418"/>
                  </a:lnTo>
                  <a:lnTo>
                    <a:pt x="298967" y="4400820"/>
                  </a:lnTo>
                  <a:lnTo>
                    <a:pt x="362355" y="4652246"/>
                  </a:lnTo>
                  <a:lnTo>
                    <a:pt x="371051" y="4652246"/>
                  </a:lnTo>
                  <a:lnTo>
                    <a:pt x="307663" y="4401207"/>
                  </a:lnTo>
                  <a:lnTo>
                    <a:pt x="423037" y="4652246"/>
                  </a:lnTo>
                  <a:lnTo>
                    <a:pt x="432313" y="4652246"/>
                  </a:lnTo>
                  <a:lnTo>
                    <a:pt x="303412" y="4371832"/>
                  </a:lnTo>
                  <a:lnTo>
                    <a:pt x="599287" y="3728483"/>
                  </a:lnTo>
                  <a:lnTo>
                    <a:pt x="811675" y="4652246"/>
                  </a:lnTo>
                  <a:lnTo>
                    <a:pt x="820371" y="4652246"/>
                  </a:lnTo>
                  <a:lnTo>
                    <a:pt x="606051" y="3719980"/>
                  </a:lnTo>
                  <a:lnTo>
                    <a:pt x="671951" y="3719980"/>
                  </a:lnTo>
                  <a:lnTo>
                    <a:pt x="886272" y="4652246"/>
                  </a:lnTo>
                  <a:lnTo>
                    <a:pt x="894968" y="4652246"/>
                  </a:lnTo>
                  <a:lnTo>
                    <a:pt x="680647" y="3719980"/>
                  </a:lnTo>
                  <a:lnTo>
                    <a:pt x="748094" y="3719980"/>
                  </a:lnTo>
                  <a:lnTo>
                    <a:pt x="898253" y="4373185"/>
                  </a:lnTo>
                  <a:lnTo>
                    <a:pt x="898253" y="4652246"/>
                  </a:lnTo>
                  <a:lnTo>
                    <a:pt x="906564" y="4652246"/>
                  </a:lnTo>
                  <a:lnTo>
                    <a:pt x="906564" y="4373185"/>
                  </a:lnTo>
                  <a:lnTo>
                    <a:pt x="1056724" y="3719980"/>
                  </a:lnTo>
                  <a:lnTo>
                    <a:pt x="1122624" y="3719980"/>
                  </a:lnTo>
                  <a:lnTo>
                    <a:pt x="908303" y="4652246"/>
                  </a:lnTo>
                  <a:lnTo>
                    <a:pt x="916999" y="4652246"/>
                  </a:lnTo>
                  <a:lnTo>
                    <a:pt x="1131320" y="3719980"/>
                  </a:lnTo>
                  <a:lnTo>
                    <a:pt x="1198573" y="3719980"/>
                  </a:lnTo>
                  <a:lnTo>
                    <a:pt x="984253" y="4652246"/>
                  </a:lnTo>
                  <a:lnTo>
                    <a:pt x="992949" y="4652246"/>
                  </a:lnTo>
                  <a:lnTo>
                    <a:pt x="1205337" y="3728097"/>
                  </a:lnTo>
                  <a:lnTo>
                    <a:pt x="1501212" y="4371832"/>
                  </a:lnTo>
                  <a:lnTo>
                    <a:pt x="1372310" y="4652246"/>
                  </a:lnTo>
                  <a:lnTo>
                    <a:pt x="1381587" y="4652246"/>
                  </a:lnTo>
                  <a:lnTo>
                    <a:pt x="1490583" y="4415121"/>
                  </a:lnTo>
                  <a:lnTo>
                    <a:pt x="1430867" y="4652246"/>
                  </a:lnTo>
                  <a:lnTo>
                    <a:pt x="1439563" y="4652246"/>
                  </a:lnTo>
                  <a:lnTo>
                    <a:pt x="1505850" y="4389225"/>
                  </a:lnTo>
                  <a:lnTo>
                    <a:pt x="1505850" y="4400627"/>
                  </a:lnTo>
                  <a:lnTo>
                    <a:pt x="1569238" y="4652052"/>
                  </a:lnTo>
                  <a:lnTo>
                    <a:pt x="1577935" y="4652052"/>
                  </a:lnTo>
                  <a:lnTo>
                    <a:pt x="1514547" y="4401013"/>
                  </a:lnTo>
                  <a:lnTo>
                    <a:pt x="1629920" y="4652052"/>
                  </a:lnTo>
                  <a:lnTo>
                    <a:pt x="1639390" y="4652052"/>
                  </a:lnTo>
                  <a:lnTo>
                    <a:pt x="1510488" y="4371638"/>
                  </a:lnTo>
                  <a:lnTo>
                    <a:pt x="1806363" y="3728290"/>
                  </a:lnTo>
                  <a:lnTo>
                    <a:pt x="2018751" y="4652052"/>
                  </a:lnTo>
                  <a:lnTo>
                    <a:pt x="2027448" y="4652052"/>
                  </a:lnTo>
                  <a:lnTo>
                    <a:pt x="1813127" y="3719787"/>
                  </a:lnTo>
                  <a:lnTo>
                    <a:pt x="1879027" y="3719787"/>
                  </a:lnTo>
                  <a:lnTo>
                    <a:pt x="2093348" y="4652052"/>
                  </a:lnTo>
                  <a:lnTo>
                    <a:pt x="2102045" y="4652052"/>
                  </a:lnTo>
                  <a:lnTo>
                    <a:pt x="1887724" y="3719787"/>
                  </a:lnTo>
                  <a:lnTo>
                    <a:pt x="1955170" y="3719787"/>
                  </a:lnTo>
                  <a:lnTo>
                    <a:pt x="2105330" y="4372991"/>
                  </a:lnTo>
                  <a:lnTo>
                    <a:pt x="2105330" y="4652052"/>
                  </a:lnTo>
                  <a:lnTo>
                    <a:pt x="2113640" y="4652052"/>
                  </a:lnTo>
                  <a:lnTo>
                    <a:pt x="2113640" y="4372991"/>
                  </a:lnTo>
                  <a:lnTo>
                    <a:pt x="2263800" y="3719787"/>
                  </a:lnTo>
                  <a:lnTo>
                    <a:pt x="2329700" y="3719787"/>
                  </a:lnTo>
                  <a:lnTo>
                    <a:pt x="2115379" y="4652052"/>
                  </a:lnTo>
                  <a:lnTo>
                    <a:pt x="2124076" y="4652052"/>
                  </a:lnTo>
                  <a:lnTo>
                    <a:pt x="2338397" y="3719787"/>
                  </a:lnTo>
                  <a:lnTo>
                    <a:pt x="2405650" y="3719787"/>
                  </a:lnTo>
                  <a:lnTo>
                    <a:pt x="2191329" y="4652052"/>
                  </a:lnTo>
                  <a:lnTo>
                    <a:pt x="2200025" y="4652052"/>
                  </a:lnTo>
                  <a:lnTo>
                    <a:pt x="2412414" y="3727903"/>
                  </a:lnTo>
                  <a:lnTo>
                    <a:pt x="2708289" y="4371638"/>
                  </a:lnTo>
                  <a:lnTo>
                    <a:pt x="2579387" y="4652052"/>
                  </a:lnTo>
                  <a:lnTo>
                    <a:pt x="2588856" y="4652052"/>
                  </a:lnTo>
                  <a:lnTo>
                    <a:pt x="2697853" y="4414928"/>
                  </a:lnTo>
                  <a:lnTo>
                    <a:pt x="2638137" y="4652052"/>
                  </a:lnTo>
                  <a:lnTo>
                    <a:pt x="2646833" y="4652052"/>
                  </a:lnTo>
                  <a:lnTo>
                    <a:pt x="2713120" y="4389031"/>
                  </a:lnTo>
                  <a:lnTo>
                    <a:pt x="2713120" y="4400433"/>
                  </a:lnTo>
                  <a:lnTo>
                    <a:pt x="2776508" y="4651859"/>
                  </a:lnTo>
                  <a:lnTo>
                    <a:pt x="2785204" y="4651859"/>
                  </a:lnTo>
                  <a:lnTo>
                    <a:pt x="2721816" y="4400820"/>
                  </a:lnTo>
                  <a:lnTo>
                    <a:pt x="2837190" y="4651859"/>
                  </a:lnTo>
                  <a:lnTo>
                    <a:pt x="2846467" y="4651859"/>
                  </a:lnTo>
                  <a:lnTo>
                    <a:pt x="2717565" y="4371445"/>
                  </a:lnTo>
                  <a:lnTo>
                    <a:pt x="3012473" y="3729836"/>
                  </a:lnTo>
                  <a:lnTo>
                    <a:pt x="3012473" y="3714955"/>
                  </a:lnTo>
                  <a:lnTo>
                    <a:pt x="3012473" y="3700075"/>
                  </a:lnTo>
                  <a:lnTo>
                    <a:pt x="2717565" y="3058466"/>
                  </a:lnTo>
                  <a:lnTo>
                    <a:pt x="3012473" y="2416856"/>
                  </a:lnTo>
                  <a:lnTo>
                    <a:pt x="3012473" y="2401976"/>
                  </a:lnTo>
                  <a:lnTo>
                    <a:pt x="3012473" y="2387095"/>
                  </a:lnTo>
                  <a:lnTo>
                    <a:pt x="2717565" y="1745486"/>
                  </a:lnTo>
                  <a:lnTo>
                    <a:pt x="3012473" y="1103877"/>
                  </a:lnTo>
                  <a:lnTo>
                    <a:pt x="3012473" y="1088996"/>
                  </a:lnTo>
                  <a:lnTo>
                    <a:pt x="3012473" y="1074116"/>
                  </a:lnTo>
                  <a:lnTo>
                    <a:pt x="2717565" y="433086"/>
                  </a:lnTo>
                  <a:close/>
                  <a:moveTo>
                    <a:pt x="896708" y="2397724"/>
                  </a:moveTo>
                  <a:lnTo>
                    <a:pt x="602765" y="2397724"/>
                  </a:lnTo>
                  <a:lnTo>
                    <a:pt x="303219" y="1745872"/>
                  </a:lnTo>
                  <a:lnTo>
                    <a:pt x="599093" y="1102524"/>
                  </a:lnTo>
                  <a:lnTo>
                    <a:pt x="896708" y="2397724"/>
                  </a:lnTo>
                  <a:close/>
                  <a:moveTo>
                    <a:pt x="461302" y="2402362"/>
                  </a:moveTo>
                  <a:lnTo>
                    <a:pt x="461302" y="2402362"/>
                  </a:lnTo>
                  <a:lnTo>
                    <a:pt x="465360" y="2401203"/>
                  </a:lnTo>
                  <a:lnTo>
                    <a:pt x="307470" y="1775441"/>
                  </a:lnTo>
                  <a:lnTo>
                    <a:pt x="595808" y="2402556"/>
                  </a:lnTo>
                  <a:lnTo>
                    <a:pt x="307470" y="3029477"/>
                  </a:lnTo>
                  <a:lnTo>
                    <a:pt x="465360" y="2403715"/>
                  </a:lnTo>
                  <a:lnTo>
                    <a:pt x="461302" y="2402362"/>
                  </a:lnTo>
                  <a:close/>
                  <a:moveTo>
                    <a:pt x="595615" y="1089576"/>
                  </a:moveTo>
                  <a:lnTo>
                    <a:pt x="307277" y="1716498"/>
                  </a:lnTo>
                  <a:lnTo>
                    <a:pt x="465167" y="1090735"/>
                  </a:lnTo>
                  <a:lnTo>
                    <a:pt x="461109" y="1089576"/>
                  </a:lnTo>
                  <a:lnTo>
                    <a:pt x="461109" y="1089576"/>
                  </a:lnTo>
                  <a:lnTo>
                    <a:pt x="465167" y="1088416"/>
                  </a:lnTo>
                  <a:lnTo>
                    <a:pt x="307277" y="462654"/>
                  </a:lnTo>
                  <a:lnTo>
                    <a:pt x="595615" y="1089576"/>
                  </a:lnTo>
                  <a:close/>
                  <a:moveTo>
                    <a:pt x="298580" y="421491"/>
                  </a:moveTo>
                  <a:lnTo>
                    <a:pt x="299160" y="421684"/>
                  </a:lnTo>
                  <a:lnTo>
                    <a:pt x="298580" y="423037"/>
                  </a:lnTo>
                  <a:lnTo>
                    <a:pt x="298001" y="421684"/>
                  </a:lnTo>
                  <a:lnTo>
                    <a:pt x="298580" y="421491"/>
                  </a:lnTo>
                  <a:close/>
                  <a:moveTo>
                    <a:pt x="299160" y="444681"/>
                  </a:moveTo>
                  <a:lnTo>
                    <a:pt x="298580" y="444875"/>
                  </a:lnTo>
                  <a:lnTo>
                    <a:pt x="298580" y="443329"/>
                  </a:lnTo>
                  <a:lnTo>
                    <a:pt x="299160" y="444681"/>
                  </a:lnTo>
                  <a:close/>
                  <a:moveTo>
                    <a:pt x="289691" y="1716498"/>
                  </a:moveTo>
                  <a:lnTo>
                    <a:pt x="1353" y="1089576"/>
                  </a:lnTo>
                  <a:lnTo>
                    <a:pt x="283313" y="476375"/>
                  </a:lnTo>
                  <a:lnTo>
                    <a:pt x="130255" y="1082812"/>
                  </a:lnTo>
                  <a:lnTo>
                    <a:pt x="138371" y="1085324"/>
                  </a:lnTo>
                  <a:lnTo>
                    <a:pt x="298580" y="450479"/>
                  </a:lnTo>
                  <a:lnTo>
                    <a:pt x="298580" y="461881"/>
                  </a:lnTo>
                  <a:lnTo>
                    <a:pt x="456857" y="1089383"/>
                  </a:lnTo>
                  <a:lnTo>
                    <a:pt x="298580" y="1716884"/>
                  </a:lnTo>
                  <a:lnTo>
                    <a:pt x="298580" y="1716884"/>
                  </a:lnTo>
                  <a:lnTo>
                    <a:pt x="140304" y="1089383"/>
                  </a:lnTo>
                  <a:lnTo>
                    <a:pt x="135859" y="1089383"/>
                  </a:lnTo>
                  <a:lnTo>
                    <a:pt x="131801" y="1090542"/>
                  </a:lnTo>
                  <a:lnTo>
                    <a:pt x="289691" y="1716498"/>
                  </a:lnTo>
                  <a:close/>
                  <a:moveTo>
                    <a:pt x="298580" y="1735823"/>
                  </a:moveTo>
                  <a:lnTo>
                    <a:pt x="298001" y="1734470"/>
                  </a:lnTo>
                  <a:lnTo>
                    <a:pt x="298580" y="1734277"/>
                  </a:lnTo>
                  <a:lnTo>
                    <a:pt x="299160" y="1734470"/>
                  </a:lnTo>
                  <a:lnTo>
                    <a:pt x="298580" y="1735823"/>
                  </a:lnTo>
                  <a:close/>
                  <a:moveTo>
                    <a:pt x="299160" y="1757468"/>
                  </a:moveTo>
                  <a:lnTo>
                    <a:pt x="298580" y="1757661"/>
                  </a:lnTo>
                  <a:lnTo>
                    <a:pt x="298580" y="1756115"/>
                  </a:lnTo>
                  <a:lnTo>
                    <a:pt x="299160" y="1757468"/>
                  </a:lnTo>
                  <a:close/>
                  <a:moveTo>
                    <a:pt x="289691" y="3029284"/>
                  </a:moveTo>
                  <a:lnTo>
                    <a:pt x="1353" y="2402362"/>
                  </a:lnTo>
                  <a:lnTo>
                    <a:pt x="283313" y="1789162"/>
                  </a:lnTo>
                  <a:lnTo>
                    <a:pt x="130255" y="2395598"/>
                  </a:lnTo>
                  <a:lnTo>
                    <a:pt x="138371" y="2398111"/>
                  </a:lnTo>
                  <a:lnTo>
                    <a:pt x="298580" y="1763265"/>
                  </a:lnTo>
                  <a:lnTo>
                    <a:pt x="298580" y="1774667"/>
                  </a:lnTo>
                  <a:lnTo>
                    <a:pt x="456857" y="2402169"/>
                  </a:lnTo>
                  <a:lnTo>
                    <a:pt x="298580" y="3029670"/>
                  </a:lnTo>
                  <a:lnTo>
                    <a:pt x="298580" y="3029670"/>
                  </a:lnTo>
                  <a:lnTo>
                    <a:pt x="140304" y="2402169"/>
                  </a:lnTo>
                  <a:lnTo>
                    <a:pt x="135859" y="2402169"/>
                  </a:lnTo>
                  <a:lnTo>
                    <a:pt x="131801" y="2403328"/>
                  </a:lnTo>
                  <a:lnTo>
                    <a:pt x="289691" y="3029284"/>
                  </a:lnTo>
                  <a:close/>
                  <a:moveTo>
                    <a:pt x="298580" y="3048609"/>
                  </a:moveTo>
                  <a:lnTo>
                    <a:pt x="298001" y="3047257"/>
                  </a:lnTo>
                  <a:lnTo>
                    <a:pt x="298580" y="3047063"/>
                  </a:lnTo>
                  <a:lnTo>
                    <a:pt x="299160" y="3047257"/>
                  </a:lnTo>
                  <a:lnTo>
                    <a:pt x="298580" y="3048609"/>
                  </a:lnTo>
                  <a:close/>
                  <a:moveTo>
                    <a:pt x="299160" y="3070254"/>
                  </a:moveTo>
                  <a:lnTo>
                    <a:pt x="298580" y="3070447"/>
                  </a:lnTo>
                  <a:lnTo>
                    <a:pt x="298580" y="3068901"/>
                  </a:lnTo>
                  <a:lnTo>
                    <a:pt x="299160" y="3070254"/>
                  </a:lnTo>
                  <a:close/>
                  <a:moveTo>
                    <a:pt x="298580" y="4383234"/>
                  </a:moveTo>
                  <a:lnTo>
                    <a:pt x="298580" y="4381688"/>
                  </a:lnTo>
                  <a:lnTo>
                    <a:pt x="299160" y="4383040"/>
                  </a:lnTo>
                  <a:lnTo>
                    <a:pt x="298580" y="4383234"/>
                  </a:lnTo>
                  <a:close/>
                  <a:moveTo>
                    <a:pt x="298580" y="4361396"/>
                  </a:moveTo>
                  <a:lnTo>
                    <a:pt x="298001" y="4360043"/>
                  </a:lnTo>
                  <a:lnTo>
                    <a:pt x="298580" y="4359850"/>
                  </a:lnTo>
                  <a:lnTo>
                    <a:pt x="299160" y="4360043"/>
                  </a:lnTo>
                  <a:lnTo>
                    <a:pt x="298580" y="4361396"/>
                  </a:lnTo>
                  <a:close/>
                  <a:moveTo>
                    <a:pt x="298580" y="4342650"/>
                  </a:moveTo>
                  <a:lnTo>
                    <a:pt x="298580" y="4342650"/>
                  </a:lnTo>
                  <a:lnTo>
                    <a:pt x="140304" y="3715149"/>
                  </a:lnTo>
                  <a:lnTo>
                    <a:pt x="135859" y="3715149"/>
                  </a:lnTo>
                  <a:lnTo>
                    <a:pt x="131801" y="3716308"/>
                  </a:lnTo>
                  <a:lnTo>
                    <a:pt x="289691" y="4342070"/>
                  </a:lnTo>
                  <a:lnTo>
                    <a:pt x="1353" y="3715149"/>
                  </a:lnTo>
                  <a:lnTo>
                    <a:pt x="283313" y="3101948"/>
                  </a:lnTo>
                  <a:lnTo>
                    <a:pt x="130255" y="3708384"/>
                  </a:lnTo>
                  <a:lnTo>
                    <a:pt x="138371" y="3710897"/>
                  </a:lnTo>
                  <a:lnTo>
                    <a:pt x="298580" y="3076052"/>
                  </a:lnTo>
                  <a:lnTo>
                    <a:pt x="298580" y="3087647"/>
                  </a:lnTo>
                  <a:lnTo>
                    <a:pt x="456857" y="3715149"/>
                  </a:lnTo>
                  <a:lnTo>
                    <a:pt x="298580" y="4342650"/>
                  </a:lnTo>
                  <a:close/>
                  <a:moveTo>
                    <a:pt x="307470" y="4342070"/>
                  </a:moveTo>
                  <a:lnTo>
                    <a:pt x="465360" y="3716308"/>
                  </a:lnTo>
                  <a:lnTo>
                    <a:pt x="461302" y="3715149"/>
                  </a:lnTo>
                  <a:lnTo>
                    <a:pt x="461302" y="3715149"/>
                  </a:lnTo>
                  <a:lnTo>
                    <a:pt x="465360" y="3713989"/>
                  </a:lnTo>
                  <a:lnTo>
                    <a:pt x="307470" y="3088227"/>
                  </a:lnTo>
                  <a:lnTo>
                    <a:pt x="595808" y="3715342"/>
                  </a:lnTo>
                  <a:lnTo>
                    <a:pt x="307470" y="4342070"/>
                  </a:lnTo>
                  <a:close/>
                  <a:moveTo>
                    <a:pt x="602958" y="3710510"/>
                  </a:moveTo>
                  <a:lnTo>
                    <a:pt x="303219" y="3058659"/>
                  </a:lnTo>
                  <a:lnTo>
                    <a:pt x="599093" y="2415310"/>
                  </a:lnTo>
                  <a:lnTo>
                    <a:pt x="896901" y="3710510"/>
                  </a:lnTo>
                  <a:lnTo>
                    <a:pt x="602958" y="3710510"/>
                  </a:lnTo>
                  <a:close/>
                  <a:moveTo>
                    <a:pt x="898060" y="4335500"/>
                  </a:moveTo>
                  <a:lnTo>
                    <a:pt x="756597" y="3719787"/>
                  </a:lnTo>
                  <a:lnTo>
                    <a:pt x="823270" y="3719787"/>
                  </a:lnTo>
                  <a:lnTo>
                    <a:pt x="898060" y="4045229"/>
                  </a:lnTo>
                  <a:lnTo>
                    <a:pt x="898060" y="4335500"/>
                  </a:lnTo>
                  <a:close/>
                  <a:moveTo>
                    <a:pt x="898060" y="4007545"/>
                  </a:moveTo>
                  <a:lnTo>
                    <a:pt x="831967" y="3719787"/>
                  </a:lnTo>
                  <a:lnTo>
                    <a:pt x="898060" y="3719787"/>
                  </a:lnTo>
                  <a:lnTo>
                    <a:pt x="898060" y="4007545"/>
                  </a:lnTo>
                  <a:close/>
                  <a:moveTo>
                    <a:pt x="898060" y="3678237"/>
                  </a:moveTo>
                  <a:lnTo>
                    <a:pt x="605857" y="2407000"/>
                  </a:lnTo>
                  <a:lnTo>
                    <a:pt x="671758" y="2407000"/>
                  </a:lnTo>
                  <a:lnTo>
                    <a:pt x="897674" y="3389512"/>
                  </a:lnTo>
                  <a:lnTo>
                    <a:pt x="898060" y="3389319"/>
                  </a:lnTo>
                  <a:lnTo>
                    <a:pt x="898060" y="3678237"/>
                  </a:lnTo>
                  <a:close/>
                  <a:moveTo>
                    <a:pt x="898060" y="3353953"/>
                  </a:moveTo>
                  <a:lnTo>
                    <a:pt x="680454" y="2407000"/>
                  </a:lnTo>
                  <a:lnTo>
                    <a:pt x="747900" y="2407000"/>
                  </a:lnTo>
                  <a:lnTo>
                    <a:pt x="898060" y="3060205"/>
                  </a:lnTo>
                  <a:lnTo>
                    <a:pt x="898060" y="3353953"/>
                  </a:lnTo>
                  <a:close/>
                  <a:moveTo>
                    <a:pt x="898060" y="3022520"/>
                  </a:moveTo>
                  <a:lnTo>
                    <a:pt x="756597" y="2406807"/>
                  </a:lnTo>
                  <a:lnTo>
                    <a:pt x="823270" y="2406807"/>
                  </a:lnTo>
                  <a:lnTo>
                    <a:pt x="898060" y="2732250"/>
                  </a:lnTo>
                  <a:lnTo>
                    <a:pt x="898060" y="3022520"/>
                  </a:lnTo>
                  <a:close/>
                  <a:moveTo>
                    <a:pt x="898060" y="2694758"/>
                  </a:moveTo>
                  <a:lnTo>
                    <a:pt x="831967" y="2407000"/>
                  </a:lnTo>
                  <a:lnTo>
                    <a:pt x="898060" y="2407000"/>
                  </a:lnTo>
                  <a:lnTo>
                    <a:pt x="898060" y="2694758"/>
                  </a:lnTo>
                  <a:close/>
                  <a:moveTo>
                    <a:pt x="898060" y="2365257"/>
                  </a:moveTo>
                  <a:lnTo>
                    <a:pt x="605857" y="1094021"/>
                  </a:lnTo>
                  <a:lnTo>
                    <a:pt x="671758" y="1094021"/>
                  </a:lnTo>
                  <a:lnTo>
                    <a:pt x="897674" y="2076533"/>
                  </a:lnTo>
                  <a:lnTo>
                    <a:pt x="898060" y="2076340"/>
                  </a:lnTo>
                  <a:lnTo>
                    <a:pt x="898060" y="2365257"/>
                  </a:lnTo>
                  <a:close/>
                  <a:moveTo>
                    <a:pt x="898060" y="2040974"/>
                  </a:moveTo>
                  <a:lnTo>
                    <a:pt x="680454" y="1094021"/>
                  </a:lnTo>
                  <a:lnTo>
                    <a:pt x="747900" y="1094021"/>
                  </a:lnTo>
                  <a:lnTo>
                    <a:pt x="898060" y="1747225"/>
                  </a:lnTo>
                  <a:lnTo>
                    <a:pt x="898060" y="2040974"/>
                  </a:lnTo>
                  <a:close/>
                  <a:moveTo>
                    <a:pt x="898060" y="1709734"/>
                  </a:moveTo>
                  <a:lnTo>
                    <a:pt x="756597" y="1094021"/>
                  </a:lnTo>
                  <a:lnTo>
                    <a:pt x="823270" y="1094021"/>
                  </a:lnTo>
                  <a:lnTo>
                    <a:pt x="898060" y="1419463"/>
                  </a:lnTo>
                  <a:lnTo>
                    <a:pt x="898060" y="1709734"/>
                  </a:lnTo>
                  <a:close/>
                  <a:moveTo>
                    <a:pt x="898060" y="1381972"/>
                  </a:moveTo>
                  <a:lnTo>
                    <a:pt x="831967" y="1094214"/>
                  </a:lnTo>
                  <a:lnTo>
                    <a:pt x="898060" y="1094214"/>
                  </a:lnTo>
                  <a:lnTo>
                    <a:pt x="898060" y="1381972"/>
                  </a:lnTo>
                  <a:close/>
                  <a:moveTo>
                    <a:pt x="2103977" y="2397724"/>
                  </a:moveTo>
                  <a:lnTo>
                    <a:pt x="1810035" y="2397724"/>
                  </a:lnTo>
                  <a:lnTo>
                    <a:pt x="1510295" y="1745872"/>
                  </a:lnTo>
                  <a:lnTo>
                    <a:pt x="1806170" y="1102524"/>
                  </a:lnTo>
                  <a:lnTo>
                    <a:pt x="2103977" y="2397724"/>
                  </a:lnTo>
                  <a:close/>
                  <a:moveTo>
                    <a:pt x="1505657" y="3048609"/>
                  </a:moveTo>
                  <a:lnTo>
                    <a:pt x="1505077" y="3047257"/>
                  </a:lnTo>
                  <a:lnTo>
                    <a:pt x="1505657" y="3047063"/>
                  </a:lnTo>
                  <a:lnTo>
                    <a:pt x="1506237" y="3047257"/>
                  </a:lnTo>
                  <a:lnTo>
                    <a:pt x="1505657" y="3048609"/>
                  </a:lnTo>
                  <a:close/>
                  <a:moveTo>
                    <a:pt x="1506237" y="3070254"/>
                  </a:moveTo>
                  <a:lnTo>
                    <a:pt x="1505657" y="3070447"/>
                  </a:lnTo>
                  <a:lnTo>
                    <a:pt x="1505657" y="3068901"/>
                  </a:lnTo>
                  <a:lnTo>
                    <a:pt x="1506237" y="3070254"/>
                  </a:lnTo>
                  <a:close/>
                  <a:moveTo>
                    <a:pt x="1505657" y="3029864"/>
                  </a:moveTo>
                  <a:lnTo>
                    <a:pt x="1505657" y="3029864"/>
                  </a:lnTo>
                  <a:lnTo>
                    <a:pt x="1347380" y="2402362"/>
                  </a:lnTo>
                  <a:lnTo>
                    <a:pt x="1342935" y="2402362"/>
                  </a:lnTo>
                  <a:lnTo>
                    <a:pt x="1338877" y="2403522"/>
                  </a:lnTo>
                  <a:lnTo>
                    <a:pt x="1496767" y="3029284"/>
                  </a:lnTo>
                  <a:lnTo>
                    <a:pt x="1208429" y="2402362"/>
                  </a:lnTo>
                  <a:lnTo>
                    <a:pt x="1490390" y="1789162"/>
                  </a:lnTo>
                  <a:lnTo>
                    <a:pt x="1337331" y="2395598"/>
                  </a:lnTo>
                  <a:lnTo>
                    <a:pt x="1345448" y="2398111"/>
                  </a:lnTo>
                  <a:lnTo>
                    <a:pt x="1505657" y="1763265"/>
                  </a:lnTo>
                  <a:lnTo>
                    <a:pt x="1505657" y="1774667"/>
                  </a:lnTo>
                  <a:lnTo>
                    <a:pt x="1663934" y="2402169"/>
                  </a:lnTo>
                  <a:lnTo>
                    <a:pt x="1505657" y="3029864"/>
                  </a:lnTo>
                  <a:close/>
                  <a:moveTo>
                    <a:pt x="1505657" y="1735823"/>
                  </a:moveTo>
                  <a:lnTo>
                    <a:pt x="1505077" y="1734470"/>
                  </a:lnTo>
                  <a:lnTo>
                    <a:pt x="1505657" y="1734277"/>
                  </a:lnTo>
                  <a:lnTo>
                    <a:pt x="1506237" y="1734470"/>
                  </a:lnTo>
                  <a:lnTo>
                    <a:pt x="1505657" y="1735823"/>
                  </a:lnTo>
                  <a:close/>
                  <a:moveTo>
                    <a:pt x="1506237" y="1757468"/>
                  </a:moveTo>
                  <a:lnTo>
                    <a:pt x="1505657" y="1757661"/>
                  </a:lnTo>
                  <a:lnTo>
                    <a:pt x="1505657" y="1756115"/>
                  </a:lnTo>
                  <a:lnTo>
                    <a:pt x="1506237" y="1757468"/>
                  </a:lnTo>
                  <a:close/>
                  <a:moveTo>
                    <a:pt x="1672437" y="2403522"/>
                  </a:moveTo>
                  <a:lnTo>
                    <a:pt x="1668378" y="2402362"/>
                  </a:lnTo>
                  <a:lnTo>
                    <a:pt x="1668378" y="2402362"/>
                  </a:lnTo>
                  <a:lnTo>
                    <a:pt x="1672437" y="2401203"/>
                  </a:lnTo>
                  <a:lnTo>
                    <a:pt x="1514547" y="1775441"/>
                  </a:lnTo>
                  <a:lnTo>
                    <a:pt x="1802885" y="2402556"/>
                  </a:lnTo>
                  <a:lnTo>
                    <a:pt x="1514547" y="3029477"/>
                  </a:lnTo>
                  <a:lnTo>
                    <a:pt x="1672437" y="2403522"/>
                  </a:lnTo>
                  <a:close/>
                  <a:moveTo>
                    <a:pt x="1802885" y="1089576"/>
                  </a:moveTo>
                  <a:lnTo>
                    <a:pt x="1514547" y="1716498"/>
                  </a:lnTo>
                  <a:lnTo>
                    <a:pt x="1672437" y="1090735"/>
                  </a:lnTo>
                  <a:lnTo>
                    <a:pt x="1668378" y="1089576"/>
                  </a:lnTo>
                  <a:lnTo>
                    <a:pt x="1668378" y="1089576"/>
                  </a:lnTo>
                  <a:lnTo>
                    <a:pt x="1672437" y="1088416"/>
                  </a:lnTo>
                  <a:lnTo>
                    <a:pt x="1514547" y="462654"/>
                  </a:lnTo>
                  <a:lnTo>
                    <a:pt x="1802885" y="1089576"/>
                  </a:lnTo>
                  <a:close/>
                  <a:moveTo>
                    <a:pt x="1505657" y="421491"/>
                  </a:moveTo>
                  <a:lnTo>
                    <a:pt x="1506237" y="421684"/>
                  </a:lnTo>
                  <a:lnTo>
                    <a:pt x="1505657" y="423037"/>
                  </a:lnTo>
                  <a:lnTo>
                    <a:pt x="1505077" y="421684"/>
                  </a:lnTo>
                  <a:lnTo>
                    <a:pt x="1505657" y="421491"/>
                  </a:lnTo>
                  <a:close/>
                  <a:moveTo>
                    <a:pt x="1506237" y="444681"/>
                  </a:moveTo>
                  <a:lnTo>
                    <a:pt x="1505657" y="444875"/>
                  </a:lnTo>
                  <a:lnTo>
                    <a:pt x="1505657" y="443329"/>
                  </a:lnTo>
                  <a:lnTo>
                    <a:pt x="1506237" y="444681"/>
                  </a:lnTo>
                  <a:close/>
                  <a:moveTo>
                    <a:pt x="1490583" y="476375"/>
                  </a:moveTo>
                  <a:lnTo>
                    <a:pt x="1337524" y="1082812"/>
                  </a:lnTo>
                  <a:lnTo>
                    <a:pt x="1345641" y="1085324"/>
                  </a:lnTo>
                  <a:lnTo>
                    <a:pt x="1505850" y="450479"/>
                  </a:lnTo>
                  <a:lnTo>
                    <a:pt x="1505850" y="461881"/>
                  </a:lnTo>
                  <a:lnTo>
                    <a:pt x="1664127" y="1089383"/>
                  </a:lnTo>
                  <a:lnTo>
                    <a:pt x="1505850" y="1716884"/>
                  </a:lnTo>
                  <a:lnTo>
                    <a:pt x="1505850" y="1716884"/>
                  </a:lnTo>
                  <a:lnTo>
                    <a:pt x="1347573" y="1089383"/>
                  </a:lnTo>
                  <a:lnTo>
                    <a:pt x="1343129" y="1089383"/>
                  </a:lnTo>
                  <a:lnTo>
                    <a:pt x="1339070" y="1090542"/>
                  </a:lnTo>
                  <a:lnTo>
                    <a:pt x="1496960" y="1716304"/>
                  </a:lnTo>
                  <a:lnTo>
                    <a:pt x="1208623" y="1089383"/>
                  </a:lnTo>
                  <a:lnTo>
                    <a:pt x="1490583" y="476375"/>
                  </a:lnTo>
                  <a:close/>
                  <a:moveTo>
                    <a:pt x="1205144" y="1102138"/>
                  </a:moveTo>
                  <a:lnTo>
                    <a:pt x="1501019" y="1745872"/>
                  </a:lnTo>
                  <a:lnTo>
                    <a:pt x="1201279" y="2397724"/>
                  </a:lnTo>
                  <a:lnTo>
                    <a:pt x="907143" y="2397724"/>
                  </a:lnTo>
                  <a:lnTo>
                    <a:pt x="1205144" y="1102138"/>
                  </a:lnTo>
                  <a:close/>
                  <a:moveTo>
                    <a:pt x="906370" y="1094021"/>
                  </a:moveTo>
                  <a:lnTo>
                    <a:pt x="972464" y="1094021"/>
                  </a:lnTo>
                  <a:lnTo>
                    <a:pt x="906370" y="1381779"/>
                  </a:lnTo>
                  <a:lnTo>
                    <a:pt x="906370" y="1094021"/>
                  </a:lnTo>
                  <a:close/>
                  <a:moveTo>
                    <a:pt x="906370" y="1419463"/>
                  </a:moveTo>
                  <a:lnTo>
                    <a:pt x="981160" y="1094021"/>
                  </a:lnTo>
                  <a:lnTo>
                    <a:pt x="1047834" y="1094021"/>
                  </a:lnTo>
                  <a:lnTo>
                    <a:pt x="906370" y="1709734"/>
                  </a:lnTo>
                  <a:lnTo>
                    <a:pt x="906370" y="1419463"/>
                  </a:lnTo>
                  <a:close/>
                  <a:moveTo>
                    <a:pt x="906370" y="1747419"/>
                  </a:moveTo>
                  <a:lnTo>
                    <a:pt x="1056530" y="1094214"/>
                  </a:lnTo>
                  <a:lnTo>
                    <a:pt x="1122430" y="1094214"/>
                  </a:lnTo>
                  <a:lnTo>
                    <a:pt x="906370" y="2034403"/>
                  </a:lnTo>
                  <a:lnTo>
                    <a:pt x="906370" y="1747419"/>
                  </a:lnTo>
                  <a:close/>
                  <a:moveTo>
                    <a:pt x="906370" y="2071895"/>
                  </a:moveTo>
                  <a:lnTo>
                    <a:pt x="1131127" y="1094021"/>
                  </a:lnTo>
                  <a:lnTo>
                    <a:pt x="1198380" y="1094021"/>
                  </a:lnTo>
                  <a:lnTo>
                    <a:pt x="906370" y="2364098"/>
                  </a:lnTo>
                  <a:lnTo>
                    <a:pt x="906370" y="2071895"/>
                  </a:lnTo>
                  <a:close/>
                  <a:moveTo>
                    <a:pt x="906370" y="2407000"/>
                  </a:moveTo>
                  <a:lnTo>
                    <a:pt x="972464" y="2407000"/>
                  </a:lnTo>
                  <a:lnTo>
                    <a:pt x="906370" y="2694758"/>
                  </a:lnTo>
                  <a:lnTo>
                    <a:pt x="906370" y="2407000"/>
                  </a:lnTo>
                  <a:close/>
                  <a:moveTo>
                    <a:pt x="906370" y="2732250"/>
                  </a:moveTo>
                  <a:lnTo>
                    <a:pt x="981160" y="2406807"/>
                  </a:lnTo>
                  <a:lnTo>
                    <a:pt x="1047834" y="2406807"/>
                  </a:lnTo>
                  <a:lnTo>
                    <a:pt x="906370" y="3022520"/>
                  </a:lnTo>
                  <a:lnTo>
                    <a:pt x="906370" y="2732250"/>
                  </a:lnTo>
                  <a:close/>
                  <a:moveTo>
                    <a:pt x="906370" y="3060205"/>
                  </a:moveTo>
                  <a:lnTo>
                    <a:pt x="1056530" y="2407000"/>
                  </a:lnTo>
                  <a:lnTo>
                    <a:pt x="1122430" y="2407000"/>
                  </a:lnTo>
                  <a:lnTo>
                    <a:pt x="906370" y="3347189"/>
                  </a:lnTo>
                  <a:lnTo>
                    <a:pt x="906370" y="3060205"/>
                  </a:lnTo>
                  <a:close/>
                  <a:moveTo>
                    <a:pt x="906370" y="3384681"/>
                  </a:moveTo>
                  <a:lnTo>
                    <a:pt x="1131127" y="2406807"/>
                  </a:lnTo>
                  <a:lnTo>
                    <a:pt x="1198380" y="2406807"/>
                  </a:lnTo>
                  <a:lnTo>
                    <a:pt x="906370" y="3676884"/>
                  </a:lnTo>
                  <a:lnTo>
                    <a:pt x="906370" y="3384681"/>
                  </a:lnTo>
                  <a:close/>
                  <a:moveTo>
                    <a:pt x="906370" y="3719787"/>
                  </a:moveTo>
                  <a:lnTo>
                    <a:pt x="972464" y="3719787"/>
                  </a:lnTo>
                  <a:lnTo>
                    <a:pt x="906370" y="4007545"/>
                  </a:lnTo>
                  <a:lnTo>
                    <a:pt x="906370" y="3719787"/>
                  </a:lnTo>
                  <a:close/>
                  <a:moveTo>
                    <a:pt x="906370" y="4335500"/>
                  </a:moveTo>
                  <a:lnTo>
                    <a:pt x="906370" y="4045229"/>
                  </a:lnTo>
                  <a:lnTo>
                    <a:pt x="981160" y="3719787"/>
                  </a:lnTo>
                  <a:lnTo>
                    <a:pt x="1047834" y="3719787"/>
                  </a:lnTo>
                  <a:lnTo>
                    <a:pt x="906370" y="4335500"/>
                  </a:lnTo>
                  <a:close/>
                  <a:moveTo>
                    <a:pt x="1201279" y="3710510"/>
                  </a:moveTo>
                  <a:lnTo>
                    <a:pt x="907143" y="3710510"/>
                  </a:lnTo>
                  <a:lnTo>
                    <a:pt x="1204951" y="2414924"/>
                  </a:lnTo>
                  <a:lnTo>
                    <a:pt x="1500826" y="3058659"/>
                  </a:lnTo>
                  <a:lnTo>
                    <a:pt x="1201279" y="3710510"/>
                  </a:lnTo>
                  <a:close/>
                  <a:moveTo>
                    <a:pt x="1505657" y="4383234"/>
                  </a:moveTo>
                  <a:lnTo>
                    <a:pt x="1505657" y="4381688"/>
                  </a:lnTo>
                  <a:lnTo>
                    <a:pt x="1506237" y="4383040"/>
                  </a:lnTo>
                  <a:lnTo>
                    <a:pt x="1505657" y="4383234"/>
                  </a:lnTo>
                  <a:close/>
                  <a:moveTo>
                    <a:pt x="1505657" y="4361396"/>
                  </a:moveTo>
                  <a:lnTo>
                    <a:pt x="1505077" y="4360043"/>
                  </a:lnTo>
                  <a:lnTo>
                    <a:pt x="1505657" y="4359850"/>
                  </a:lnTo>
                  <a:lnTo>
                    <a:pt x="1506237" y="4360043"/>
                  </a:lnTo>
                  <a:lnTo>
                    <a:pt x="1505657" y="4361396"/>
                  </a:lnTo>
                  <a:close/>
                  <a:moveTo>
                    <a:pt x="1505657" y="4342650"/>
                  </a:moveTo>
                  <a:lnTo>
                    <a:pt x="1505657" y="4342650"/>
                  </a:lnTo>
                  <a:lnTo>
                    <a:pt x="1347380" y="3715149"/>
                  </a:lnTo>
                  <a:lnTo>
                    <a:pt x="1342935" y="3715149"/>
                  </a:lnTo>
                  <a:lnTo>
                    <a:pt x="1338877" y="3716308"/>
                  </a:lnTo>
                  <a:lnTo>
                    <a:pt x="1496767" y="4342070"/>
                  </a:lnTo>
                  <a:lnTo>
                    <a:pt x="1208429" y="3715149"/>
                  </a:lnTo>
                  <a:lnTo>
                    <a:pt x="1490390" y="3101948"/>
                  </a:lnTo>
                  <a:lnTo>
                    <a:pt x="1337331" y="3708384"/>
                  </a:lnTo>
                  <a:lnTo>
                    <a:pt x="1345448" y="3710897"/>
                  </a:lnTo>
                  <a:lnTo>
                    <a:pt x="1505657" y="3076052"/>
                  </a:lnTo>
                  <a:lnTo>
                    <a:pt x="1505657" y="3087647"/>
                  </a:lnTo>
                  <a:lnTo>
                    <a:pt x="1663934" y="3715149"/>
                  </a:lnTo>
                  <a:lnTo>
                    <a:pt x="1505657" y="4342650"/>
                  </a:lnTo>
                  <a:close/>
                  <a:moveTo>
                    <a:pt x="1514547" y="4342070"/>
                  </a:moveTo>
                  <a:lnTo>
                    <a:pt x="1672437" y="3716308"/>
                  </a:lnTo>
                  <a:lnTo>
                    <a:pt x="1668378" y="3715149"/>
                  </a:lnTo>
                  <a:lnTo>
                    <a:pt x="1668378" y="3715149"/>
                  </a:lnTo>
                  <a:lnTo>
                    <a:pt x="1672437" y="3713989"/>
                  </a:lnTo>
                  <a:lnTo>
                    <a:pt x="1514547" y="3088227"/>
                  </a:lnTo>
                  <a:lnTo>
                    <a:pt x="1802885" y="3715342"/>
                  </a:lnTo>
                  <a:lnTo>
                    <a:pt x="1514547" y="4342070"/>
                  </a:lnTo>
                  <a:close/>
                  <a:moveTo>
                    <a:pt x="1810035" y="3710510"/>
                  </a:moveTo>
                  <a:lnTo>
                    <a:pt x="1510295" y="3058659"/>
                  </a:lnTo>
                  <a:lnTo>
                    <a:pt x="1806170" y="2415310"/>
                  </a:lnTo>
                  <a:lnTo>
                    <a:pt x="2103977" y="3710510"/>
                  </a:lnTo>
                  <a:lnTo>
                    <a:pt x="1810035" y="3710510"/>
                  </a:lnTo>
                  <a:close/>
                  <a:moveTo>
                    <a:pt x="2105137" y="4335500"/>
                  </a:moveTo>
                  <a:lnTo>
                    <a:pt x="1963673" y="3719787"/>
                  </a:lnTo>
                  <a:lnTo>
                    <a:pt x="2030347" y="3719787"/>
                  </a:lnTo>
                  <a:lnTo>
                    <a:pt x="2105137" y="4045229"/>
                  </a:lnTo>
                  <a:lnTo>
                    <a:pt x="2105137" y="4335500"/>
                  </a:lnTo>
                  <a:close/>
                  <a:moveTo>
                    <a:pt x="2105137" y="4007545"/>
                  </a:moveTo>
                  <a:lnTo>
                    <a:pt x="2039043" y="3719787"/>
                  </a:lnTo>
                  <a:lnTo>
                    <a:pt x="2105137" y="3719787"/>
                  </a:lnTo>
                  <a:lnTo>
                    <a:pt x="2105137" y="4007545"/>
                  </a:lnTo>
                  <a:close/>
                  <a:moveTo>
                    <a:pt x="2105137" y="3678237"/>
                  </a:moveTo>
                  <a:lnTo>
                    <a:pt x="1812934" y="2407000"/>
                  </a:lnTo>
                  <a:lnTo>
                    <a:pt x="1878834" y="2407000"/>
                  </a:lnTo>
                  <a:lnTo>
                    <a:pt x="2104750" y="3389512"/>
                  </a:lnTo>
                  <a:lnTo>
                    <a:pt x="2105137" y="3389319"/>
                  </a:lnTo>
                  <a:lnTo>
                    <a:pt x="2105137" y="3678237"/>
                  </a:lnTo>
                  <a:close/>
                  <a:moveTo>
                    <a:pt x="2105137" y="3353953"/>
                  </a:moveTo>
                  <a:lnTo>
                    <a:pt x="1887531" y="2407000"/>
                  </a:lnTo>
                  <a:lnTo>
                    <a:pt x="1954977" y="2407000"/>
                  </a:lnTo>
                  <a:lnTo>
                    <a:pt x="2105137" y="3060205"/>
                  </a:lnTo>
                  <a:lnTo>
                    <a:pt x="2105137" y="3353953"/>
                  </a:lnTo>
                  <a:close/>
                  <a:moveTo>
                    <a:pt x="2105137" y="3022520"/>
                  </a:moveTo>
                  <a:lnTo>
                    <a:pt x="1963673" y="2406807"/>
                  </a:lnTo>
                  <a:lnTo>
                    <a:pt x="2030347" y="2406807"/>
                  </a:lnTo>
                  <a:lnTo>
                    <a:pt x="2105137" y="2732250"/>
                  </a:lnTo>
                  <a:lnTo>
                    <a:pt x="2105137" y="3022520"/>
                  </a:lnTo>
                  <a:close/>
                  <a:moveTo>
                    <a:pt x="2105137" y="2694758"/>
                  </a:moveTo>
                  <a:lnTo>
                    <a:pt x="2039043" y="2407000"/>
                  </a:lnTo>
                  <a:lnTo>
                    <a:pt x="2105137" y="2407000"/>
                  </a:lnTo>
                  <a:lnTo>
                    <a:pt x="2105137" y="2694758"/>
                  </a:lnTo>
                  <a:close/>
                  <a:moveTo>
                    <a:pt x="2105137" y="2365257"/>
                  </a:moveTo>
                  <a:lnTo>
                    <a:pt x="1812934" y="1094021"/>
                  </a:lnTo>
                  <a:lnTo>
                    <a:pt x="1878834" y="1094021"/>
                  </a:lnTo>
                  <a:lnTo>
                    <a:pt x="2104750" y="2076533"/>
                  </a:lnTo>
                  <a:lnTo>
                    <a:pt x="2105137" y="2076340"/>
                  </a:lnTo>
                  <a:lnTo>
                    <a:pt x="2105137" y="2365257"/>
                  </a:lnTo>
                  <a:close/>
                  <a:moveTo>
                    <a:pt x="2105137" y="2040974"/>
                  </a:moveTo>
                  <a:lnTo>
                    <a:pt x="1887531" y="1094021"/>
                  </a:lnTo>
                  <a:lnTo>
                    <a:pt x="1954977" y="1094021"/>
                  </a:lnTo>
                  <a:lnTo>
                    <a:pt x="2105137" y="1747225"/>
                  </a:lnTo>
                  <a:lnTo>
                    <a:pt x="2105137" y="2040974"/>
                  </a:lnTo>
                  <a:close/>
                  <a:moveTo>
                    <a:pt x="2105137" y="1709734"/>
                  </a:moveTo>
                  <a:lnTo>
                    <a:pt x="1963673" y="1094021"/>
                  </a:lnTo>
                  <a:lnTo>
                    <a:pt x="2030347" y="1094021"/>
                  </a:lnTo>
                  <a:lnTo>
                    <a:pt x="2105137" y="1419463"/>
                  </a:lnTo>
                  <a:lnTo>
                    <a:pt x="2105137" y="1709734"/>
                  </a:lnTo>
                  <a:close/>
                  <a:moveTo>
                    <a:pt x="2105137" y="1381972"/>
                  </a:moveTo>
                  <a:lnTo>
                    <a:pt x="2039043" y="1094214"/>
                  </a:lnTo>
                  <a:lnTo>
                    <a:pt x="2105137" y="1094214"/>
                  </a:lnTo>
                  <a:lnTo>
                    <a:pt x="2105137" y="1381972"/>
                  </a:lnTo>
                  <a:close/>
                  <a:moveTo>
                    <a:pt x="2712927" y="421491"/>
                  </a:moveTo>
                  <a:lnTo>
                    <a:pt x="2713506" y="421684"/>
                  </a:lnTo>
                  <a:lnTo>
                    <a:pt x="2712927" y="423037"/>
                  </a:lnTo>
                  <a:lnTo>
                    <a:pt x="2712347" y="421684"/>
                  </a:lnTo>
                  <a:lnTo>
                    <a:pt x="2712927" y="421491"/>
                  </a:lnTo>
                  <a:close/>
                  <a:moveTo>
                    <a:pt x="2713506" y="444681"/>
                  </a:moveTo>
                  <a:lnTo>
                    <a:pt x="2712927" y="444875"/>
                  </a:lnTo>
                  <a:lnTo>
                    <a:pt x="2712927" y="443329"/>
                  </a:lnTo>
                  <a:lnTo>
                    <a:pt x="2713506" y="444681"/>
                  </a:lnTo>
                  <a:close/>
                  <a:moveTo>
                    <a:pt x="2412221" y="1102138"/>
                  </a:moveTo>
                  <a:lnTo>
                    <a:pt x="2708095" y="1745872"/>
                  </a:lnTo>
                  <a:lnTo>
                    <a:pt x="2408355" y="2397724"/>
                  </a:lnTo>
                  <a:lnTo>
                    <a:pt x="2114220" y="2397724"/>
                  </a:lnTo>
                  <a:lnTo>
                    <a:pt x="2412221" y="1102138"/>
                  </a:lnTo>
                  <a:close/>
                  <a:moveTo>
                    <a:pt x="2113447" y="1094021"/>
                  </a:moveTo>
                  <a:lnTo>
                    <a:pt x="2179540" y="1094021"/>
                  </a:lnTo>
                  <a:lnTo>
                    <a:pt x="2113447" y="1381779"/>
                  </a:lnTo>
                  <a:lnTo>
                    <a:pt x="2113447" y="1094021"/>
                  </a:lnTo>
                  <a:close/>
                  <a:moveTo>
                    <a:pt x="2113447" y="1419463"/>
                  </a:moveTo>
                  <a:lnTo>
                    <a:pt x="2188237" y="1094021"/>
                  </a:lnTo>
                  <a:lnTo>
                    <a:pt x="2254910" y="1094021"/>
                  </a:lnTo>
                  <a:lnTo>
                    <a:pt x="2113447" y="1709734"/>
                  </a:lnTo>
                  <a:lnTo>
                    <a:pt x="2113447" y="1419463"/>
                  </a:lnTo>
                  <a:close/>
                  <a:moveTo>
                    <a:pt x="2113447" y="1747419"/>
                  </a:moveTo>
                  <a:lnTo>
                    <a:pt x="2263607" y="1094214"/>
                  </a:lnTo>
                  <a:lnTo>
                    <a:pt x="2329507" y="1094214"/>
                  </a:lnTo>
                  <a:lnTo>
                    <a:pt x="2113447" y="2034403"/>
                  </a:lnTo>
                  <a:lnTo>
                    <a:pt x="2113447" y="1747419"/>
                  </a:lnTo>
                  <a:close/>
                  <a:moveTo>
                    <a:pt x="2113447" y="2071895"/>
                  </a:moveTo>
                  <a:lnTo>
                    <a:pt x="2338203" y="1094021"/>
                  </a:lnTo>
                  <a:lnTo>
                    <a:pt x="2405456" y="1094021"/>
                  </a:lnTo>
                  <a:lnTo>
                    <a:pt x="2113447" y="2364098"/>
                  </a:lnTo>
                  <a:lnTo>
                    <a:pt x="2113447" y="2071895"/>
                  </a:lnTo>
                  <a:close/>
                  <a:moveTo>
                    <a:pt x="2113447" y="2407000"/>
                  </a:moveTo>
                  <a:lnTo>
                    <a:pt x="2179540" y="2407000"/>
                  </a:lnTo>
                  <a:lnTo>
                    <a:pt x="2113447" y="2694758"/>
                  </a:lnTo>
                  <a:lnTo>
                    <a:pt x="2113447" y="2407000"/>
                  </a:lnTo>
                  <a:close/>
                  <a:moveTo>
                    <a:pt x="2113447" y="2732250"/>
                  </a:moveTo>
                  <a:lnTo>
                    <a:pt x="2188237" y="2406807"/>
                  </a:lnTo>
                  <a:lnTo>
                    <a:pt x="2254910" y="2406807"/>
                  </a:lnTo>
                  <a:lnTo>
                    <a:pt x="2113447" y="3022520"/>
                  </a:lnTo>
                  <a:lnTo>
                    <a:pt x="2113447" y="2732250"/>
                  </a:lnTo>
                  <a:close/>
                  <a:moveTo>
                    <a:pt x="2113447" y="3060205"/>
                  </a:moveTo>
                  <a:lnTo>
                    <a:pt x="2263607" y="2407000"/>
                  </a:lnTo>
                  <a:lnTo>
                    <a:pt x="2329507" y="2407000"/>
                  </a:lnTo>
                  <a:lnTo>
                    <a:pt x="2113447" y="3347189"/>
                  </a:lnTo>
                  <a:lnTo>
                    <a:pt x="2113447" y="3060205"/>
                  </a:lnTo>
                  <a:close/>
                  <a:moveTo>
                    <a:pt x="2113447" y="3384681"/>
                  </a:moveTo>
                  <a:lnTo>
                    <a:pt x="2338203" y="2406807"/>
                  </a:lnTo>
                  <a:lnTo>
                    <a:pt x="2405456" y="2406807"/>
                  </a:lnTo>
                  <a:lnTo>
                    <a:pt x="2113447" y="3676884"/>
                  </a:lnTo>
                  <a:lnTo>
                    <a:pt x="2113447" y="3384681"/>
                  </a:lnTo>
                  <a:close/>
                  <a:moveTo>
                    <a:pt x="2113447" y="3719787"/>
                  </a:moveTo>
                  <a:lnTo>
                    <a:pt x="2179540" y="3719787"/>
                  </a:lnTo>
                  <a:lnTo>
                    <a:pt x="2113447" y="4007545"/>
                  </a:lnTo>
                  <a:lnTo>
                    <a:pt x="2113447" y="3719787"/>
                  </a:lnTo>
                  <a:close/>
                  <a:moveTo>
                    <a:pt x="2113447" y="4335500"/>
                  </a:moveTo>
                  <a:lnTo>
                    <a:pt x="2113447" y="4045229"/>
                  </a:lnTo>
                  <a:lnTo>
                    <a:pt x="2188237" y="3719787"/>
                  </a:lnTo>
                  <a:lnTo>
                    <a:pt x="2254910" y="3719787"/>
                  </a:lnTo>
                  <a:lnTo>
                    <a:pt x="2113447" y="4335500"/>
                  </a:lnTo>
                  <a:close/>
                  <a:moveTo>
                    <a:pt x="2408549" y="3710510"/>
                  </a:moveTo>
                  <a:lnTo>
                    <a:pt x="2114413" y="3710510"/>
                  </a:lnTo>
                  <a:lnTo>
                    <a:pt x="2412221" y="2414924"/>
                  </a:lnTo>
                  <a:lnTo>
                    <a:pt x="2708095" y="3058659"/>
                  </a:lnTo>
                  <a:lnTo>
                    <a:pt x="2408549" y="3710510"/>
                  </a:lnTo>
                  <a:close/>
                  <a:moveTo>
                    <a:pt x="2712927" y="4383234"/>
                  </a:moveTo>
                  <a:lnTo>
                    <a:pt x="2712927" y="4381688"/>
                  </a:lnTo>
                  <a:lnTo>
                    <a:pt x="2713506" y="4383040"/>
                  </a:lnTo>
                  <a:lnTo>
                    <a:pt x="2712927" y="4383234"/>
                  </a:lnTo>
                  <a:close/>
                  <a:moveTo>
                    <a:pt x="2712927" y="4361396"/>
                  </a:moveTo>
                  <a:lnTo>
                    <a:pt x="2712347" y="4360043"/>
                  </a:lnTo>
                  <a:lnTo>
                    <a:pt x="2712927" y="4359850"/>
                  </a:lnTo>
                  <a:lnTo>
                    <a:pt x="2713506" y="4360043"/>
                  </a:lnTo>
                  <a:lnTo>
                    <a:pt x="2712927" y="4361396"/>
                  </a:lnTo>
                  <a:close/>
                  <a:moveTo>
                    <a:pt x="3009961" y="3715149"/>
                  </a:moveTo>
                  <a:lnTo>
                    <a:pt x="2721623" y="4342070"/>
                  </a:lnTo>
                  <a:lnTo>
                    <a:pt x="2879513" y="3716308"/>
                  </a:lnTo>
                  <a:lnTo>
                    <a:pt x="2875455" y="3715149"/>
                  </a:lnTo>
                  <a:lnTo>
                    <a:pt x="2875455" y="3715149"/>
                  </a:lnTo>
                  <a:lnTo>
                    <a:pt x="2879513" y="3713989"/>
                  </a:lnTo>
                  <a:lnTo>
                    <a:pt x="2721623" y="3088227"/>
                  </a:lnTo>
                  <a:lnTo>
                    <a:pt x="3009961" y="3715149"/>
                  </a:lnTo>
                  <a:close/>
                  <a:moveTo>
                    <a:pt x="2871203" y="3715149"/>
                  </a:moveTo>
                  <a:lnTo>
                    <a:pt x="2712927" y="4342650"/>
                  </a:lnTo>
                  <a:lnTo>
                    <a:pt x="2712927" y="4342650"/>
                  </a:lnTo>
                  <a:lnTo>
                    <a:pt x="2554650" y="3715149"/>
                  </a:lnTo>
                  <a:lnTo>
                    <a:pt x="2550205" y="3715149"/>
                  </a:lnTo>
                  <a:lnTo>
                    <a:pt x="2546147" y="3716308"/>
                  </a:lnTo>
                  <a:lnTo>
                    <a:pt x="2704037" y="4342070"/>
                  </a:lnTo>
                  <a:lnTo>
                    <a:pt x="2415699" y="3715149"/>
                  </a:lnTo>
                  <a:lnTo>
                    <a:pt x="2697466" y="3101948"/>
                  </a:lnTo>
                  <a:lnTo>
                    <a:pt x="2544408" y="3708384"/>
                  </a:lnTo>
                  <a:lnTo>
                    <a:pt x="2552525" y="3710897"/>
                  </a:lnTo>
                  <a:lnTo>
                    <a:pt x="2712733" y="3076052"/>
                  </a:lnTo>
                  <a:lnTo>
                    <a:pt x="2712733" y="3087647"/>
                  </a:lnTo>
                  <a:lnTo>
                    <a:pt x="2871203" y="3715149"/>
                  </a:lnTo>
                  <a:close/>
                  <a:moveTo>
                    <a:pt x="2712927" y="3048609"/>
                  </a:moveTo>
                  <a:lnTo>
                    <a:pt x="2712347" y="3047257"/>
                  </a:lnTo>
                  <a:lnTo>
                    <a:pt x="2712927" y="3047063"/>
                  </a:lnTo>
                  <a:lnTo>
                    <a:pt x="2713506" y="3047257"/>
                  </a:lnTo>
                  <a:lnTo>
                    <a:pt x="2712927" y="3048609"/>
                  </a:lnTo>
                  <a:close/>
                  <a:moveTo>
                    <a:pt x="2713506" y="3070254"/>
                  </a:moveTo>
                  <a:lnTo>
                    <a:pt x="2712927" y="3070447"/>
                  </a:lnTo>
                  <a:lnTo>
                    <a:pt x="2712927" y="3068901"/>
                  </a:lnTo>
                  <a:lnTo>
                    <a:pt x="2713506" y="3070254"/>
                  </a:lnTo>
                  <a:close/>
                  <a:moveTo>
                    <a:pt x="3009961" y="2402362"/>
                  </a:moveTo>
                  <a:lnTo>
                    <a:pt x="2721623" y="3029284"/>
                  </a:lnTo>
                  <a:lnTo>
                    <a:pt x="2879513" y="2403522"/>
                  </a:lnTo>
                  <a:lnTo>
                    <a:pt x="2875455" y="2402362"/>
                  </a:lnTo>
                  <a:lnTo>
                    <a:pt x="2875455" y="2402362"/>
                  </a:lnTo>
                  <a:lnTo>
                    <a:pt x="2879513" y="2401203"/>
                  </a:lnTo>
                  <a:lnTo>
                    <a:pt x="2721623" y="1775441"/>
                  </a:lnTo>
                  <a:lnTo>
                    <a:pt x="3009961" y="2402362"/>
                  </a:lnTo>
                  <a:close/>
                  <a:moveTo>
                    <a:pt x="2871203" y="2402362"/>
                  </a:moveTo>
                  <a:lnTo>
                    <a:pt x="2712927" y="3029864"/>
                  </a:lnTo>
                  <a:lnTo>
                    <a:pt x="2712927" y="3029864"/>
                  </a:lnTo>
                  <a:lnTo>
                    <a:pt x="2554650" y="2402362"/>
                  </a:lnTo>
                  <a:lnTo>
                    <a:pt x="2550205" y="2402362"/>
                  </a:lnTo>
                  <a:lnTo>
                    <a:pt x="2546147" y="2403522"/>
                  </a:lnTo>
                  <a:lnTo>
                    <a:pt x="2704037" y="3029284"/>
                  </a:lnTo>
                  <a:lnTo>
                    <a:pt x="2415699" y="2402362"/>
                  </a:lnTo>
                  <a:lnTo>
                    <a:pt x="2697466" y="1789162"/>
                  </a:lnTo>
                  <a:lnTo>
                    <a:pt x="2544408" y="2395598"/>
                  </a:lnTo>
                  <a:lnTo>
                    <a:pt x="2552525" y="2398111"/>
                  </a:lnTo>
                  <a:lnTo>
                    <a:pt x="2712733" y="1763265"/>
                  </a:lnTo>
                  <a:lnTo>
                    <a:pt x="2712733" y="1774667"/>
                  </a:lnTo>
                  <a:lnTo>
                    <a:pt x="2871203" y="2402362"/>
                  </a:lnTo>
                  <a:close/>
                  <a:moveTo>
                    <a:pt x="2712927" y="1735823"/>
                  </a:moveTo>
                  <a:lnTo>
                    <a:pt x="2712347" y="1734470"/>
                  </a:lnTo>
                  <a:lnTo>
                    <a:pt x="2712927" y="1734277"/>
                  </a:lnTo>
                  <a:lnTo>
                    <a:pt x="2713506" y="1734470"/>
                  </a:lnTo>
                  <a:lnTo>
                    <a:pt x="2712927" y="1735823"/>
                  </a:lnTo>
                  <a:close/>
                  <a:moveTo>
                    <a:pt x="2713506" y="1757468"/>
                  </a:moveTo>
                  <a:lnTo>
                    <a:pt x="2712927" y="1757661"/>
                  </a:lnTo>
                  <a:lnTo>
                    <a:pt x="2712927" y="1756115"/>
                  </a:lnTo>
                  <a:lnTo>
                    <a:pt x="2713506" y="1757468"/>
                  </a:lnTo>
                  <a:close/>
                  <a:moveTo>
                    <a:pt x="2712927" y="1717077"/>
                  </a:moveTo>
                  <a:lnTo>
                    <a:pt x="2712927" y="1717077"/>
                  </a:lnTo>
                  <a:lnTo>
                    <a:pt x="2554650" y="1089576"/>
                  </a:lnTo>
                  <a:lnTo>
                    <a:pt x="2550205" y="1089576"/>
                  </a:lnTo>
                  <a:lnTo>
                    <a:pt x="2546147" y="1090735"/>
                  </a:lnTo>
                  <a:lnTo>
                    <a:pt x="2704037" y="1716498"/>
                  </a:lnTo>
                  <a:lnTo>
                    <a:pt x="2415699" y="1089576"/>
                  </a:lnTo>
                  <a:lnTo>
                    <a:pt x="2697466" y="476375"/>
                  </a:lnTo>
                  <a:lnTo>
                    <a:pt x="2544408" y="1082812"/>
                  </a:lnTo>
                  <a:lnTo>
                    <a:pt x="2552525" y="1085324"/>
                  </a:lnTo>
                  <a:lnTo>
                    <a:pt x="2712733" y="450479"/>
                  </a:lnTo>
                  <a:lnTo>
                    <a:pt x="2712733" y="461881"/>
                  </a:lnTo>
                  <a:lnTo>
                    <a:pt x="2871010" y="1089383"/>
                  </a:lnTo>
                  <a:lnTo>
                    <a:pt x="2712927" y="1717077"/>
                  </a:lnTo>
                  <a:close/>
                  <a:moveTo>
                    <a:pt x="2721623" y="1716498"/>
                  </a:moveTo>
                  <a:lnTo>
                    <a:pt x="2879513" y="1090735"/>
                  </a:lnTo>
                  <a:lnTo>
                    <a:pt x="2875455" y="1089576"/>
                  </a:lnTo>
                  <a:lnTo>
                    <a:pt x="2875455" y="1089576"/>
                  </a:lnTo>
                  <a:lnTo>
                    <a:pt x="2879513" y="1088416"/>
                  </a:lnTo>
                  <a:lnTo>
                    <a:pt x="2721623" y="462654"/>
                  </a:lnTo>
                  <a:lnTo>
                    <a:pt x="3009961" y="1089769"/>
                  </a:lnTo>
                  <a:lnTo>
                    <a:pt x="2721623" y="1716498"/>
                  </a:lnTo>
                  <a:close/>
                </a:path>
              </a:pathLst>
            </a:custGeom>
            <a:solidFill>
              <a:schemeClr val="accent4"/>
            </a:solidFill>
            <a:ln w="1897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A11DF167-39EF-4CF0-822D-1130742E7093}"/>
                </a:ext>
              </a:extLst>
            </p:cNvPr>
            <p:cNvSpPr/>
            <p:nvPr/>
          </p:nvSpPr>
          <p:spPr>
            <a:xfrm>
              <a:off x="4820961" y="2320"/>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C260131E-675A-4FAA-829F-708BA0F34264}"/>
                </a:ext>
              </a:extLst>
            </p:cNvPr>
            <p:cNvSpPr/>
            <p:nvPr/>
          </p:nvSpPr>
          <p:spPr>
            <a:xfrm>
              <a:off x="4821155" y="4445"/>
              <a:ext cx="3012473" cy="4652438"/>
            </a:xfrm>
            <a:custGeom>
              <a:avLst/>
              <a:gdLst>
                <a:gd name="connsiteX0" fmla="*/ 2717758 w 3012473"/>
                <a:gd name="connsiteY0" fmla="*/ 433086 h 4652438"/>
                <a:gd name="connsiteX1" fmla="*/ 2916811 w 3012473"/>
                <a:gd name="connsiteY1" fmla="*/ 193 h 4652438"/>
                <a:gd name="connsiteX2" fmla="*/ 2907536 w 3012473"/>
                <a:gd name="connsiteY2" fmla="*/ 193 h 4652438"/>
                <a:gd name="connsiteX3" fmla="*/ 2722010 w 3012473"/>
                <a:gd name="connsiteY3" fmla="*/ 403711 h 4652438"/>
                <a:gd name="connsiteX4" fmla="*/ 2823855 w 3012473"/>
                <a:gd name="connsiteY4" fmla="*/ 193 h 4652438"/>
                <a:gd name="connsiteX5" fmla="*/ 2815159 w 3012473"/>
                <a:gd name="connsiteY5" fmla="*/ 193 h 4652438"/>
                <a:gd name="connsiteX6" fmla="*/ 2713313 w 3012473"/>
                <a:gd name="connsiteY6" fmla="*/ 404098 h 4652438"/>
                <a:gd name="connsiteX7" fmla="*/ 2713313 w 3012473"/>
                <a:gd name="connsiteY7" fmla="*/ 404098 h 4652438"/>
                <a:gd name="connsiteX8" fmla="*/ 2611467 w 3012473"/>
                <a:gd name="connsiteY8" fmla="*/ 193 h 4652438"/>
                <a:gd name="connsiteX9" fmla="*/ 2602771 w 3012473"/>
                <a:gd name="connsiteY9" fmla="*/ 193 h 4652438"/>
                <a:gd name="connsiteX10" fmla="*/ 2704617 w 3012473"/>
                <a:gd name="connsiteY10" fmla="*/ 403711 h 4652438"/>
                <a:gd name="connsiteX11" fmla="*/ 2519091 w 3012473"/>
                <a:gd name="connsiteY11" fmla="*/ 193 h 4652438"/>
                <a:gd name="connsiteX12" fmla="*/ 2509815 w 3012473"/>
                <a:gd name="connsiteY12" fmla="*/ 193 h 4652438"/>
                <a:gd name="connsiteX13" fmla="*/ 2708868 w 3012473"/>
                <a:gd name="connsiteY13" fmla="*/ 433086 h 4652438"/>
                <a:gd name="connsiteX14" fmla="*/ 2408549 w 3012473"/>
                <a:gd name="connsiteY14" fmla="*/ 1084938 h 4652438"/>
                <a:gd name="connsiteX15" fmla="*/ 2114413 w 3012473"/>
                <a:gd name="connsiteY15" fmla="*/ 1084938 h 4652438"/>
                <a:gd name="connsiteX16" fmla="*/ 2363713 w 3012473"/>
                <a:gd name="connsiteY16" fmla="*/ 193 h 4652438"/>
                <a:gd name="connsiteX17" fmla="*/ 2355016 w 3012473"/>
                <a:gd name="connsiteY17" fmla="*/ 193 h 4652438"/>
                <a:gd name="connsiteX18" fmla="*/ 2113446 w 3012473"/>
                <a:gd name="connsiteY18" fmla="*/ 1051311 h 4652438"/>
                <a:gd name="connsiteX19" fmla="*/ 2113446 w 3012473"/>
                <a:gd name="connsiteY19" fmla="*/ 759109 h 4652438"/>
                <a:gd name="connsiteX20" fmla="*/ 2287957 w 3012473"/>
                <a:gd name="connsiteY20" fmla="*/ 387 h 4652438"/>
                <a:gd name="connsiteX21" fmla="*/ 2279260 w 3012473"/>
                <a:gd name="connsiteY21" fmla="*/ 387 h 4652438"/>
                <a:gd name="connsiteX22" fmla="*/ 2113446 w 3012473"/>
                <a:gd name="connsiteY22" fmla="*/ 721617 h 4652438"/>
                <a:gd name="connsiteX23" fmla="*/ 2113446 w 3012473"/>
                <a:gd name="connsiteY23" fmla="*/ 434439 h 4652438"/>
                <a:gd name="connsiteX24" fmla="*/ 2213360 w 3012473"/>
                <a:gd name="connsiteY24" fmla="*/ 193 h 4652438"/>
                <a:gd name="connsiteX25" fmla="*/ 2204663 w 3012473"/>
                <a:gd name="connsiteY25" fmla="*/ 193 h 4652438"/>
                <a:gd name="connsiteX26" fmla="*/ 2113446 w 3012473"/>
                <a:gd name="connsiteY26" fmla="*/ 396947 h 4652438"/>
                <a:gd name="connsiteX27" fmla="*/ 2113446 w 3012473"/>
                <a:gd name="connsiteY27" fmla="*/ 106677 h 4652438"/>
                <a:gd name="connsiteX28" fmla="*/ 2137990 w 3012473"/>
                <a:gd name="connsiteY28" fmla="*/ 387 h 4652438"/>
                <a:gd name="connsiteX29" fmla="*/ 2129294 w 3012473"/>
                <a:gd name="connsiteY29" fmla="*/ 387 h 4652438"/>
                <a:gd name="connsiteX30" fmla="*/ 2113446 w 3012473"/>
                <a:gd name="connsiteY30" fmla="*/ 69186 h 4652438"/>
                <a:gd name="connsiteX31" fmla="*/ 2113446 w 3012473"/>
                <a:gd name="connsiteY31" fmla="*/ 193 h 4652438"/>
                <a:gd name="connsiteX32" fmla="*/ 2105137 w 3012473"/>
                <a:gd name="connsiteY32" fmla="*/ 193 h 4652438"/>
                <a:gd name="connsiteX33" fmla="*/ 2105137 w 3012473"/>
                <a:gd name="connsiteY33" fmla="*/ 68992 h 4652438"/>
                <a:gd name="connsiteX34" fmla="*/ 2089289 w 3012473"/>
                <a:gd name="connsiteY34" fmla="*/ 193 h 4652438"/>
                <a:gd name="connsiteX35" fmla="*/ 2080593 w 3012473"/>
                <a:gd name="connsiteY35" fmla="*/ 193 h 4652438"/>
                <a:gd name="connsiteX36" fmla="*/ 2105137 w 3012473"/>
                <a:gd name="connsiteY36" fmla="*/ 106484 h 4652438"/>
                <a:gd name="connsiteX37" fmla="*/ 2105137 w 3012473"/>
                <a:gd name="connsiteY37" fmla="*/ 396754 h 4652438"/>
                <a:gd name="connsiteX38" fmla="*/ 2013920 w 3012473"/>
                <a:gd name="connsiteY38" fmla="*/ 0 h 4652438"/>
                <a:gd name="connsiteX39" fmla="*/ 2005224 w 3012473"/>
                <a:gd name="connsiteY39" fmla="*/ 0 h 4652438"/>
                <a:gd name="connsiteX40" fmla="*/ 2105137 w 3012473"/>
                <a:gd name="connsiteY40" fmla="*/ 434246 h 4652438"/>
                <a:gd name="connsiteX41" fmla="*/ 2105137 w 3012473"/>
                <a:gd name="connsiteY41" fmla="*/ 727994 h 4652438"/>
                <a:gd name="connsiteX42" fmla="*/ 1937777 w 3012473"/>
                <a:gd name="connsiteY42" fmla="*/ 0 h 4652438"/>
                <a:gd name="connsiteX43" fmla="*/ 1929081 w 3012473"/>
                <a:gd name="connsiteY43" fmla="*/ 0 h 4652438"/>
                <a:gd name="connsiteX44" fmla="*/ 2104557 w 3012473"/>
                <a:gd name="connsiteY44" fmla="*/ 763553 h 4652438"/>
                <a:gd name="connsiteX45" fmla="*/ 2104944 w 3012473"/>
                <a:gd name="connsiteY45" fmla="*/ 763360 h 4652438"/>
                <a:gd name="connsiteX46" fmla="*/ 2104944 w 3012473"/>
                <a:gd name="connsiteY46" fmla="*/ 1052278 h 4652438"/>
                <a:gd name="connsiteX47" fmla="*/ 1863374 w 3012473"/>
                <a:gd name="connsiteY47" fmla="*/ 193 h 4652438"/>
                <a:gd name="connsiteX48" fmla="*/ 1854677 w 3012473"/>
                <a:gd name="connsiteY48" fmla="*/ 193 h 4652438"/>
                <a:gd name="connsiteX49" fmla="*/ 2103977 w 3012473"/>
                <a:gd name="connsiteY49" fmla="*/ 1084938 h 4652438"/>
                <a:gd name="connsiteX50" fmla="*/ 1810035 w 3012473"/>
                <a:gd name="connsiteY50" fmla="*/ 1084938 h 4652438"/>
                <a:gd name="connsiteX51" fmla="*/ 1510295 w 3012473"/>
                <a:gd name="connsiteY51" fmla="*/ 433086 h 4652438"/>
                <a:gd name="connsiteX52" fmla="*/ 1709349 w 3012473"/>
                <a:gd name="connsiteY52" fmla="*/ 193 h 4652438"/>
                <a:gd name="connsiteX53" fmla="*/ 1699879 w 3012473"/>
                <a:gd name="connsiteY53" fmla="*/ 193 h 4652438"/>
                <a:gd name="connsiteX54" fmla="*/ 1514353 w 3012473"/>
                <a:gd name="connsiteY54" fmla="*/ 403711 h 4652438"/>
                <a:gd name="connsiteX55" fmla="*/ 1616199 w 3012473"/>
                <a:gd name="connsiteY55" fmla="*/ 193 h 4652438"/>
                <a:gd name="connsiteX56" fmla="*/ 1607503 w 3012473"/>
                <a:gd name="connsiteY56" fmla="*/ 193 h 4652438"/>
                <a:gd name="connsiteX57" fmla="*/ 1505657 w 3012473"/>
                <a:gd name="connsiteY57" fmla="*/ 404098 h 4652438"/>
                <a:gd name="connsiteX58" fmla="*/ 1505657 w 3012473"/>
                <a:gd name="connsiteY58" fmla="*/ 404098 h 4652438"/>
                <a:gd name="connsiteX59" fmla="*/ 1403811 w 3012473"/>
                <a:gd name="connsiteY59" fmla="*/ 193 h 4652438"/>
                <a:gd name="connsiteX60" fmla="*/ 1395115 w 3012473"/>
                <a:gd name="connsiteY60" fmla="*/ 193 h 4652438"/>
                <a:gd name="connsiteX61" fmla="*/ 1496960 w 3012473"/>
                <a:gd name="connsiteY61" fmla="*/ 403711 h 4652438"/>
                <a:gd name="connsiteX62" fmla="*/ 1311434 w 3012473"/>
                <a:gd name="connsiteY62" fmla="*/ 193 h 4652438"/>
                <a:gd name="connsiteX63" fmla="*/ 1302158 w 3012473"/>
                <a:gd name="connsiteY63" fmla="*/ 193 h 4652438"/>
                <a:gd name="connsiteX64" fmla="*/ 1501212 w 3012473"/>
                <a:gd name="connsiteY64" fmla="*/ 433086 h 4652438"/>
                <a:gd name="connsiteX65" fmla="*/ 1201472 w 3012473"/>
                <a:gd name="connsiteY65" fmla="*/ 1084938 h 4652438"/>
                <a:gd name="connsiteX66" fmla="*/ 907337 w 3012473"/>
                <a:gd name="connsiteY66" fmla="*/ 1084938 h 4652438"/>
                <a:gd name="connsiteX67" fmla="*/ 1156637 w 3012473"/>
                <a:gd name="connsiteY67" fmla="*/ 193 h 4652438"/>
                <a:gd name="connsiteX68" fmla="*/ 1147940 w 3012473"/>
                <a:gd name="connsiteY68" fmla="*/ 193 h 4652438"/>
                <a:gd name="connsiteX69" fmla="*/ 906370 w 3012473"/>
                <a:gd name="connsiteY69" fmla="*/ 1051311 h 4652438"/>
                <a:gd name="connsiteX70" fmla="*/ 906370 w 3012473"/>
                <a:gd name="connsiteY70" fmla="*/ 759109 h 4652438"/>
                <a:gd name="connsiteX71" fmla="*/ 1080880 w 3012473"/>
                <a:gd name="connsiteY71" fmla="*/ 387 h 4652438"/>
                <a:gd name="connsiteX72" fmla="*/ 1072184 w 3012473"/>
                <a:gd name="connsiteY72" fmla="*/ 387 h 4652438"/>
                <a:gd name="connsiteX73" fmla="*/ 906370 w 3012473"/>
                <a:gd name="connsiteY73" fmla="*/ 721617 h 4652438"/>
                <a:gd name="connsiteX74" fmla="*/ 906370 w 3012473"/>
                <a:gd name="connsiteY74" fmla="*/ 434439 h 4652438"/>
                <a:gd name="connsiteX75" fmla="*/ 1006284 w 3012473"/>
                <a:gd name="connsiteY75" fmla="*/ 193 h 4652438"/>
                <a:gd name="connsiteX76" fmla="*/ 997587 w 3012473"/>
                <a:gd name="connsiteY76" fmla="*/ 193 h 4652438"/>
                <a:gd name="connsiteX77" fmla="*/ 906370 w 3012473"/>
                <a:gd name="connsiteY77" fmla="*/ 396947 h 4652438"/>
                <a:gd name="connsiteX78" fmla="*/ 906370 w 3012473"/>
                <a:gd name="connsiteY78" fmla="*/ 106677 h 4652438"/>
                <a:gd name="connsiteX79" fmla="*/ 930914 w 3012473"/>
                <a:gd name="connsiteY79" fmla="*/ 387 h 4652438"/>
                <a:gd name="connsiteX80" fmla="*/ 922217 w 3012473"/>
                <a:gd name="connsiteY80" fmla="*/ 387 h 4652438"/>
                <a:gd name="connsiteX81" fmla="*/ 906370 w 3012473"/>
                <a:gd name="connsiteY81" fmla="*/ 69186 h 4652438"/>
                <a:gd name="connsiteX82" fmla="*/ 906370 w 3012473"/>
                <a:gd name="connsiteY82" fmla="*/ 193 h 4652438"/>
                <a:gd name="connsiteX83" fmla="*/ 898060 w 3012473"/>
                <a:gd name="connsiteY83" fmla="*/ 193 h 4652438"/>
                <a:gd name="connsiteX84" fmla="*/ 898060 w 3012473"/>
                <a:gd name="connsiteY84" fmla="*/ 68992 h 4652438"/>
                <a:gd name="connsiteX85" fmla="*/ 882213 w 3012473"/>
                <a:gd name="connsiteY85" fmla="*/ 193 h 4652438"/>
                <a:gd name="connsiteX86" fmla="*/ 873517 w 3012473"/>
                <a:gd name="connsiteY86" fmla="*/ 193 h 4652438"/>
                <a:gd name="connsiteX87" fmla="*/ 898060 w 3012473"/>
                <a:gd name="connsiteY87" fmla="*/ 106484 h 4652438"/>
                <a:gd name="connsiteX88" fmla="*/ 898060 w 3012473"/>
                <a:gd name="connsiteY88" fmla="*/ 396754 h 4652438"/>
                <a:gd name="connsiteX89" fmla="*/ 806843 w 3012473"/>
                <a:gd name="connsiteY89" fmla="*/ 0 h 4652438"/>
                <a:gd name="connsiteX90" fmla="*/ 798147 w 3012473"/>
                <a:gd name="connsiteY90" fmla="*/ 0 h 4652438"/>
                <a:gd name="connsiteX91" fmla="*/ 898060 w 3012473"/>
                <a:gd name="connsiteY91" fmla="*/ 434246 h 4652438"/>
                <a:gd name="connsiteX92" fmla="*/ 898060 w 3012473"/>
                <a:gd name="connsiteY92" fmla="*/ 727994 h 4652438"/>
                <a:gd name="connsiteX93" fmla="*/ 730701 w 3012473"/>
                <a:gd name="connsiteY93" fmla="*/ 0 h 4652438"/>
                <a:gd name="connsiteX94" fmla="*/ 722004 w 3012473"/>
                <a:gd name="connsiteY94" fmla="*/ 0 h 4652438"/>
                <a:gd name="connsiteX95" fmla="*/ 897481 w 3012473"/>
                <a:gd name="connsiteY95" fmla="*/ 763553 h 4652438"/>
                <a:gd name="connsiteX96" fmla="*/ 897867 w 3012473"/>
                <a:gd name="connsiteY96" fmla="*/ 763360 h 4652438"/>
                <a:gd name="connsiteX97" fmla="*/ 897867 w 3012473"/>
                <a:gd name="connsiteY97" fmla="*/ 1052278 h 4652438"/>
                <a:gd name="connsiteX98" fmla="*/ 656104 w 3012473"/>
                <a:gd name="connsiteY98" fmla="*/ 193 h 4652438"/>
                <a:gd name="connsiteX99" fmla="*/ 647407 w 3012473"/>
                <a:gd name="connsiteY99" fmla="*/ 193 h 4652438"/>
                <a:gd name="connsiteX100" fmla="*/ 896707 w 3012473"/>
                <a:gd name="connsiteY100" fmla="*/ 1084938 h 4652438"/>
                <a:gd name="connsiteX101" fmla="*/ 602959 w 3012473"/>
                <a:gd name="connsiteY101" fmla="*/ 1084938 h 4652438"/>
                <a:gd name="connsiteX102" fmla="*/ 303219 w 3012473"/>
                <a:gd name="connsiteY102" fmla="*/ 433086 h 4652438"/>
                <a:gd name="connsiteX103" fmla="*/ 502272 w 3012473"/>
                <a:gd name="connsiteY103" fmla="*/ 193 h 4652438"/>
                <a:gd name="connsiteX104" fmla="*/ 492996 w 3012473"/>
                <a:gd name="connsiteY104" fmla="*/ 193 h 4652438"/>
                <a:gd name="connsiteX105" fmla="*/ 307470 w 3012473"/>
                <a:gd name="connsiteY105" fmla="*/ 403711 h 4652438"/>
                <a:gd name="connsiteX106" fmla="*/ 409316 w 3012473"/>
                <a:gd name="connsiteY106" fmla="*/ 193 h 4652438"/>
                <a:gd name="connsiteX107" fmla="*/ 400620 w 3012473"/>
                <a:gd name="connsiteY107" fmla="*/ 193 h 4652438"/>
                <a:gd name="connsiteX108" fmla="*/ 298773 w 3012473"/>
                <a:gd name="connsiteY108" fmla="*/ 404098 h 4652438"/>
                <a:gd name="connsiteX109" fmla="*/ 298773 w 3012473"/>
                <a:gd name="connsiteY109" fmla="*/ 404098 h 4652438"/>
                <a:gd name="connsiteX110" fmla="*/ 196928 w 3012473"/>
                <a:gd name="connsiteY110" fmla="*/ 193 h 4652438"/>
                <a:gd name="connsiteX111" fmla="*/ 188231 w 3012473"/>
                <a:gd name="connsiteY111" fmla="*/ 193 h 4652438"/>
                <a:gd name="connsiteX112" fmla="*/ 290077 w 3012473"/>
                <a:gd name="connsiteY112" fmla="*/ 403711 h 4652438"/>
                <a:gd name="connsiteX113" fmla="*/ 104552 w 3012473"/>
                <a:gd name="connsiteY113" fmla="*/ 193 h 4652438"/>
                <a:gd name="connsiteX114" fmla="*/ 95275 w 3012473"/>
                <a:gd name="connsiteY114" fmla="*/ 193 h 4652438"/>
                <a:gd name="connsiteX115" fmla="*/ 294329 w 3012473"/>
                <a:gd name="connsiteY115" fmla="*/ 433086 h 4652438"/>
                <a:gd name="connsiteX116" fmla="*/ 0 w 3012473"/>
                <a:gd name="connsiteY116" fmla="*/ 1073342 h 4652438"/>
                <a:gd name="connsiteX117" fmla="*/ 0 w 3012473"/>
                <a:gd name="connsiteY117" fmla="*/ 1089576 h 4652438"/>
                <a:gd name="connsiteX118" fmla="*/ 0 w 3012473"/>
                <a:gd name="connsiteY118" fmla="*/ 1105809 h 4652438"/>
                <a:gd name="connsiteX119" fmla="*/ 294329 w 3012473"/>
                <a:gd name="connsiteY119" fmla="*/ 1746066 h 4652438"/>
                <a:gd name="connsiteX120" fmla="*/ 0 w 3012473"/>
                <a:gd name="connsiteY120" fmla="*/ 2386322 h 4652438"/>
                <a:gd name="connsiteX121" fmla="*/ 0 w 3012473"/>
                <a:gd name="connsiteY121" fmla="*/ 2402556 h 4652438"/>
                <a:gd name="connsiteX122" fmla="*/ 0 w 3012473"/>
                <a:gd name="connsiteY122" fmla="*/ 2418789 h 4652438"/>
                <a:gd name="connsiteX123" fmla="*/ 294329 w 3012473"/>
                <a:gd name="connsiteY123" fmla="*/ 3059045 h 4652438"/>
                <a:gd name="connsiteX124" fmla="*/ 0 w 3012473"/>
                <a:gd name="connsiteY124" fmla="*/ 3699301 h 4652438"/>
                <a:gd name="connsiteX125" fmla="*/ 0 w 3012473"/>
                <a:gd name="connsiteY125" fmla="*/ 3715535 h 4652438"/>
                <a:gd name="connsiteX126" fmla="*/ 0 w 3012473"/>
                <a:gd name="connsiteY126" fmla="*/ 3731769 h 4652438"/>
                <a:gd name="connsiteX127" fmla="*/ 294329 w 3012473"/>
                <a:gd name="connsiteY127" fmla="*/ 4372025 h 4652438"/>
                <a:gd name="connsiteX128" fmla="*/ 165427 w 3012473"/>
                <a:gd name="connsiteY128" fmla="*/ 4652439 h 4652438"/>
                <a:gd name="connsiteX129" fmla="*/ 174704 w 3012473"/>
                <a:gd name="connsiteY129" fmla="*/ 4652439 h 4652438"/>
                <a:gd name="connsiteX130" fmla="*/ 283700 w 3012473"/>
                <a:gd name="connsiteY130" fmla="*/ 4415314 h 4652438"/>
                <a:gd name="connsiteX131" fmla="*/ 223984 w 3012473"/>
                <a:gd name="connsiteY131" fmla="*/ 4652439 h 4652438"/>
                <a:gd name="connsiteX132" fmla="*/ 232680 w 3012473"/>
                <a:gd name="connsiteY132" fmla="*/ 4652439 h 4652438"/>
                <a:gd name="connsiteX133" fmla="*/ 298967 w 3012473"/>
                <a:gd name="connsiteY133" fmla="*/ 4389418 h 4652438"/>
                <a:gd name="connsiteX134" fmla="*/ 298967 w 3012473"/>
                <a:gd name="connsiteY134" fmla="*/ 4400820 h 4652438"/>
                <a:gd name="connsiteX135" fmla="*/ 362355 w 3012473"/>
                <a:gd name="connsiteY135" fmla="*/ 4652246 h 4652438"/>
                <a:gd name="connsiteX136" fmla="*/ 371052 w 3012473"/>
                <a:gd name="connsiteY136" fmla="*/ 4652246 h 4652438"/>
                <a:gd name="connsiteX137" fmla="*/ 307664 w 3012473"/>
                <a:gd name="connsiteY137" fmla="*/ 4401207 h 4652438"/>
                <a:gd name="connsiteX138" fmla="*/ 423037 w 3012473"/>
                <a:gd name="connsiteY138" fmla="*/ 4652246 h 4652438"/>
                <a:gd name="connsiteX139" fmla="*/ 432313 w 3012473"/>
                <a:gd name="connsiteY139" fmla="*/ 4652246 h 4652438"/>
                <a:gd name="connsiteX140" fmla="*/ 303412 w 3012473"/>
                <a:gd name="connsiteY140" fmla="*/ 4371832 h 4652438"/>
                <a:gd name="connsiteX141" fmla="*/ 599287 w 3012473"/>
                <a:gd name="connsiteY141" fmla="*/ 3728483 h 4652438"/>
                <a:gd name="connsiteX142" fmla="*/ 811675 w 3012473"/>
                <a:gd name="connsiteY142" fmla="*/ 4652246 h 4652438"/>
                <a:gd name="connsiteX143" fmla="*/ 820372 w 3012473"/>
                <a:gd name="connsiteY143" fmla="*/ 4652246 h 4652438"/>
                <a:gd name="connsiteX144" fmla="*/ 606050 w 3012473"/>
                <a:gd name="connsiteY144" fmla="*/ 3719980 h 4652438"/>
                <a:gd name="connsiteX145" fmla="*/ 671951 w 3012473"/>
                <a:gd name="connsiteY145" fmla="*/ 3719980 h 4652438"/>
                <a:gd name="connsiteX146" fmla="*/ 886271 w 3012473"/>
                <a:gd name="connsiteY146" fmla="*/ 4652246 h 4652438"/>
                <a:gd name="connsiteX147" fmla="*/ 894968 w 3012473"/>
                <a:gd name="connsiteY147" fmla="*/ 4652246 h 4652438"/>
                <a:gd name="connsiteX148" fmla="*/ 680647 w 3012473"/>
                <a:gd name="connsiteY148" fmla="*/ 3719980 h 4652438"/>
                <a:gd name="connsiteX149" fmla="*/ 748093 w 3012473"/>
                <a:gd name="connsiteY149" fmla="*/ 3719980 h 4652438"/>
                <a:gd name="connsiteX150" fmla="*/ 898254 w 3012473"/>
                <a:gd name="connsiteY150" fmla="*/ 4373185 h 4652438"/>
                <a:gd name="connsiteX151" fmla="*/ 898254 w 3012473"/>
                <a:gd name="connsiteY151" fmla="*/ 4652246 h 4652438"/>
                <a:gd name="connsiteX152" fmla="*/ 906564 w 3012473"/>
                <a:gd name="connsiteY152" fmla="*/ 4652246 h 4652438"/>
                <a:gd name="connsiteX153" fmla="*/ 906564 w 3012473"/>
                <a:gd name="connsiteY153" fmla="*/ 4373185 h 4652438"/>
                <a:gd name="connsiteX154" fmla="*/ 1056723 w 3012473"/>
                <a:gd name="connsiteY154" fmla="*/ 3719980 h 4652438"/>
                <a:gd name="connsiteX155" fmla="*/ 1122624 w 3012473"/>
                <a:gd name="connsiteY155" fmla="*/ 3719980 h 4652438"/>
                <a:gd name="connsiteX156" fmla="*/ 908303 w 3012473"/>
                <a:gd name="connsiteY156" fmla="*/ 4652246 h 4652438"/>
                <a:gd name="connsiteX157" fmla="*/ 917000 w 3012473"/>
                <a:gd name="connsiteY157" fmla="*/ 4652246 h 4652438"/>
                <a:gd name="connsiteX158" fmla="*/ 1131320 w 3012473"/>
                <a:gd name="connsiteY158" fmla="*/ 3719980 h 4652438"/>
                <a:gd name="connsiteX159" fmla="*/ 1198573 w 3012473"/>
                <a:gd name="connsiteY159" fmla="*/ 3719980 h 4652438"/>
                <a:gd name="connsiteX160" fmla="*/ 984252 w 3012473"/>
                <a:gd name="connsiteY160" fmla="*/ 4652246 h 4652438"/>
                <a:gd name="connsiteX161" fmla="*/ 992949 w 3012473"/>
                <a:gd name="connsiteY161" fmla="*/ 4652246 h 4652438"/>
                <a:gd name="connsiteX162" fmla="*/ 1205337 w 3012473"/>
                <a:gd name="connsiteY162" fmla="*/ 3728097 h 4652438"/>
                <a:gd name="connsiteX163" fmla="*/ 1501212 w 3012473"/>
                <a:gd name="connsiteY163" fmla="*/ 4371832 h 4652438"/>
                <a:gd name="connsiteX164" fmla="*/ 1372310 w 3012473"/>
                <a:gd name="connsiteY164" fmla="*/ 4652246 h 4652438"/>
                <a:gd name="connsiteX165" fmla="*/ 1381586 w 3012473"/>
                <a:gd name="connsiteY165" fmla="*/ 4652246 h 4652438"/>
                <a:gd name="connsiteX166" fmla="*/ 1490583 w 3012473"/>
                <a:gd name="connsiteY166" fmla="*/ 4415121 h 4652438"/>
                <a:gd name="connsiteX167" fmla="*/ 1430867 w 3012473"/>
                <a:gd name="connsiteY167" fmla="*/ 4652246 h 4652438"/>
                <a:gd name="connsiteX168" fmla="*/ 1439563 w 3012473"/>
                <a:gd name="connsiteY168" fmla="*/ 4652246 h 4652438"/>
                <a:gd name="connsiteX169" fmla="*/ 1505850 w 3012473"/>
                <a:gd name="connsiteY169" fmla="*/ 4389225 h 4652438"/>
                <a:gd name="connsiteX170" fmla="*/ 1505850 w 3012473"/>
                <a:gd name="connsiteY170" fmla="*/ 4400627 h 4652438"/>
                <a:gd name="connsiteX171" fmla="*/ 1569238 w 3012473"/>
                <a:gd name="connsiteY171" fmla="*/ 4652052 h 4652438"/>
                <a:gd name="connsiteX172" fmla="*/ 1577934 w 3012473"/>
                <a:gd name="connsiteY172" fmla="*/ 4652052 h 4652438"/>
                <a:gd name="connsiteX173" fmla="*/ 1514547 w 3012473"/>
                <a:gd name="connsiteY173" fmla="*/ 4401013 h 4652438"/>
                <a:gd name="connsiteX174" fmla="*/ 1629920 w 3012473"/>
                <a:gd name="connsiteY174" fmla="*/ 4652052 h 4652438"/>
                <a:gd name="connsiteX175" fmla="*/ 1639390 w 3012473"/>
                <a:gd name="connsiteY175" fmla="*/ 4652052 h 4652438"/>
                <a:gd name="connsiteX176" fmla="*/ 1510488 w 3012473"/>
                <a:gd name="connsiteY176" fmla="*/ 4371638 h 4652438"/>
                <a:gd name="connsiteX177" fmla="*/ 1806363 w 3012473"/>
                <a:gd name="connsiteY177" fmla="*/ 3728290 h 4652438"/>
                <a:gd name="connsiteX178" fmla="*/ 2018751 w 3012473"/>
                <a:gd name="connsiteY178" fmla="*/ 4652052 h 4652438"/>
                <a:gd name="connsiteX179" fmla="*/ 2027448 w 3012473"/>
                <a:gd name="connsiteY179" fmla="*/ 4652052 h 4652438"/>
                <a:gd name="connsiteX180" fmla="*/ 1813127 w 3012473"/>
                <a:gd name="connsiteY180" fmla="*/ 3719787 h 4652438"/>
                <a:gd name="connsiteX181" fmla="*/ 1879027 w 3012473"/>
                <a:gd name="connsiteY181" fmla="*/ 3719787 h 4652438"/>
                <a:gd name="connsiteX182" fmla="*/ 2093348 w 3012473"/>
                <a:gd name="connsiteY182" fmla="*/ 4652052 h 4652438"/>
                <a:gd name="connsiteX183" fmla="*/ 2102044 w 3012473"/>
                <a:gd name="connsiteY183" fmla="*/ 4652052 h 4652438"/>
                <a:gd name="connsiteX184" fmla="*/ 1887724 w 3012473"/>
                <a:gd name="connsiteY184" fmla="*/ 3719787 h 4652438"/>
                <a:gd name="connsiteX185" fmla="*/ 1955170 w 3012473"/>
                <a:gd name="connsiteY185" fmla="*/ 3719787 h 4652438"/>
                <a:gd name="connsiteX186" fmla="*/ 2105330 w 3012473"/>
                <a:gd name="connsiteY186" fmla="*/ 4372991 h 4652438"/>
                <a:gd name="connsiteX187" fmla="*/ 2105330 w 3012473"/>
                <a:gd name="connsiteY187" fmla="*/ 4652052 h 4652438"/>
                <a:gd name="connsiteX188" fmla="*/ 2113640 w 3012473"/>
                <a:gd name="connsiteY188" fmla="*/ 4652052 h 4652438"/>
                <a:gd name="connsiteX189" fmla="*/ 2113640 w 3012473"/>
                <a:gd name="connsiteY189" fmla="*/ 4372991 h 4652438"/>
                <a:gd name="connsiteX190" fmla="*/ 2263800 w 3012473"/>
                <a:gd name="connsiteY190" fmla="*/ 3719787 h 4652438"/>
                <a:gd name="connsiteX191" fmla="*/ 2329700 w 3012473"/>
                <a:gd name="connsiteY191" fmla="*/ 3719787 h 4652438"/>
                <a:gd name="connsiteX192" fmla="*/ 2115379 w 3012473"/>
                <a:gd name="connsiteY192" fmla="*/ 4652052 h 4652438"/>
                <a:gd name="connsiteX193" fmla="*/ 2124076 w 3012473"/>
                <a:gd name="connsiteY193" fmla="*/ 4652052 h 4652438"/>
                <a:gd name="connsiteX194" fmla="*/ 2338397 w 3012473"/>
                <a:gd name="connsiteY194" fmla="*/ 3719787 h 4652438"/>
                <a:gd name="connsiteX195" fmla="*/ 2405650 w 3012473"/>
                <a:gd name="connsiteY195" fmla="*/ 3719787 h 4652438"/>
                <a:gd name="connsiteX196" fmla="*/ 2191329 w 3012473"/>
                <a:gd name="connsiteY196" fmla="*/ 4652052 h 4652438"/>
                <a:gd name="connsiteX197" fmla="*/ 2200025 w 3012473"/>
                <a:gd name="connsiteY197" fmla="*/ 4652052 h 4652438"/>
                <a:gd name="connsiteX198" fmla="*/ 2412413 w 3012473"/>
                <a:gd name="connsiteY198" fmla="*/ 3727903 h 4652438"/>
                <a:gd name="connsiteX199" fmla="*/ 2708288 w 3012473"/>
                <a:gd name="connsiteY199" fmla="*/ 4371638 h 4652438"/>
                <a:gd name="connsiteX200" fmla="*/ 2579387 w 3012473"/>
                <a:gd name="connsiteY200" fmla="*/ 4652052 h 4652438"/>
                <a:gd name="connsiteX201" fmla="*/ 2588856 w 3012473"/>
                <a:gd name="connsiteY201" fmla="*/ 4652052 h 4652438"/>
                <a:gd name="connsiteX202" fmla="*/ 2697853 w 3012473"/>
                <a:gd name="connsiteY202" fmla="*/ 4414928 h 4652438"/>
                <a:gd name="connsiteX203" fmla="*/ 2638137 w 3012473"/>
                <a:gd name="connsiteY203" fmla="*/ 4652052 h 4652438"/>
                <a:gd name="connsiteX204" fmla="*/ 2646833 w 3012473"/>
                <a:gd name="connsiteY204" fmla="*/ 4652052 h 4652438"/>
                <a:gd name="connsiteX205" fmla="*/ 2713120 w 3012473"/>
                <a:gd name="connsiteY205" fmla="*/ 4389031 h 4652438"/>
                <a:gd name="connsiteX206" fmla="*/ 2713120 w 3012473"/>
                <a:gd name="connsiteY206" fmla="*/ 4400433 h 4652438"/>
                <a:gd name="connsiteX207" fmla="*/ 2776508 w 3012473"/>
                <a:gd name="connsiteY207" fmla="*/ 4651859 h 4652438"/>
                <a:gd name="connsiteX208" fmla="*/ 2785204 w 3012473"/>
                <a:gd name="connsiteY208" fmla="*/ 4651859 h 4652438"/>
                <a:gd name="connsiteX209" fmla="*/ 2721816 w 3012473"/>
                <a:gd name="connsiteY209" fmla="*/ 4400820 h 4652438"/>
                <a:gd name="connsiteX210" fmla="*/ 2837190 w 3012473"/>
                <a:gd name="connsiteY210" fmla="*/ 4651859 h 4652438"/>
                <a:gd name="connsiteX211" fmla="*/ 2846467 w 3012473"/>
                <a:gd name="connsiteY211" fmla="*/ 4651859 h 4652438"/>
                <a:gd name="connsiteX212" fmla="*/ 2717565 w 3012473"/>
                <a:gd name="connsiteY212" fmla="*/ 4371445 h 4652438"/>
                <a:gd name="connsiteX213" fmla="*/ 3012473 w 3012473"/>
                <a:gd name="connsiteY213" fmla="*/ 3729836 h 4652438"/>
                <a:gd name="connsiteX214" fmla="*/ 3012473 w 3012473"/>
                <a:gd name="connsiteY214" fmla="*/ 3714955 h 4652438"/>
                <a:gd name="connsiteX215" fmla="*/ 3012473 w 3012473"/>
                <a:gd name="connsiteY215" fmla="*/ 3700075 h 4652438"/>
                <a:gd name="connsiteX216" fmla="*/ 2717565 w 3012473"/>
                <a:gd name="connsiteY216" fmla="*/ 3058466 h 4652438"/>
                <a:gd name="connsiteX217" fmla="*/ 3012473 w 3012473"/>
                <a:gd name="connsiteY217" fmla="*/ 2416856 h 4652438"/>
                <a:gd name="connsiteX218" fmla="*/ 3012473 w 3012473"/>
                <a:gd name="connsiteY218" fmla="*/ 2401976 h 4652438"/>
                <a:gd name="connsiteX219" fmla="*/ 3012473 w 3012473"/>
                <a:gd name="connsiteY219" fmla="*/ 2387095 h 4652438"/>
                <a:gd name="connsiteX220" fmla="*/ 2717565 w 3012473"/>
                <a:gd name="connsiteY220" fmla="*/ 1745486 h 4652438"/>
                <a:gd name="connsiteX221" fmla="*/ 3012473 w 3012473"/>
                <a:gd name="connsiteY221" fmla="*/ 1103877 h 4652438"/>
                <a:gd name="connsiteX222" fmla="*/ 3012473 w 3012473"/>
                <a:gd name="connsiteY222" fmla="*/ 1088996 h 4652438"/>
                <a:gd name="connsiteX223" fmla="*/ 3012473 w 3012473"/>
                <a:gd name="connsiteY223" fmla="*/ 1074116 h 4652438"/>
                <a:gd name="connsiteX224" fmla="*/ 2717758 w 3012473"/>
                <a:gd name="connsiteY224" fmla="*/ 433086 h 4652438"/>
                <a:gd name="connsiteX225" fmla="*/ 896901 w 3012473"/>
                <a:gd name="connsiteY225" fmla="*/ 2397724 h 4652438"/>
                <a:gd name="connsiteX226" fmla="*/ 603152 w 3012473"/>
                <a:gd name="connsiteY226" fmla="*/ 2397724 h 4652438"/>
                <a:gd name="connsiteX227" fmla="*/ 303412 w 3012473"/>
                <a:gd name="connsiteY227" fmla="*/ 1745872 h 4652438"/>
                <a:gd name="connsiteX228" fmla="*/ 599287 w 3012473"/>
                <a:gd name="connsiteY228" fmla="*/ 1102524 h 4652438"/>
                <a:gd name="connsiteX229" fmla="*/ 896901 w 3012473"/>
                <a:gd name="connsiteY229" fmla="*/ 2397724 h 4652438"/>
                <a:gd name="connsiteX230" fmla="*/ 461302 w 3012473"/>
                <a:gd name="connsiteY230" fmla="*/ 2402362 h 4652438"/>
                <a:gd name="connsiteX231" fmla="*/ 461302 w 3012473"/>
                <a:gd name="connsiteY231" fmla="*/ 2402362 h 4652438"/>
                <a:gd name="connsiteX232" fmla="*/ 465360 w 3012473"/>
                <a:gd name="connsiteY232" fmla="*/ 2401203 h 4652438"/>
                <a:gd name="connsiteX233" fmla="*/ 307470 w 3012473"/>
                <a:gd name="connsiteY233" fmla="*/ 1775441 h 4652438"/>
                <a:gd name="connsiteX234" fmla="*/ 595808 w 3012473"/>
                <a:gd name="connsiteY234" fmla="*/ 2402556 h 4652438"/>
                <a:gd name="connsiteX235" fmla="*/ 307470 w 3012473"/>
                <a:gd name="connsiteY235" fmla="*/ 3029477 h 4652438"/>
                <a:gd name="connsiteX236" fmla="*/ 465360 w 3012473"/>
                <a:gd name="connsiteY236" fmla="*/ 2403715 h 4652438"/>
                <a:gd name="connsiteX237" fmla="*/ 461302 w 3012473"/>
                <a:gd name="connsiteY237" fmla="*/ 2402362 h 4652438"/>
                <a:gd name="connsiteX238" fmla="*/ 595808 w 3012473"/>
                <a:gd name="connsiteY238" fmla="*/ 1089576 h 4652438"/>
                <a:gd name="connsiteX239" fmla="*/ 307470 w 3012473"/>
                <a:gd name="connsiteY239" fmla="*/ 1716498 h 4652438"/>
                <a:gd name="connsiteX240" fmla="*/ 465360 w 3012473"/>
                <a:gd name="connsiteY240" fmla="*/ 1090735 h 4652438"/>
                <a:gd name="connsiteX241" fmla="*/ 461302 w 3012473"/>
                <a:gd name="connsiteY241" fmla="*/ 1089576 h 4652438"/>
                <a:gd name="connsiteX242" fmla="*/ 461302 w 3012473"/>
                <a:gd name="connsiteY242" fmla="*/ 1089576 h 4652438"/>
                <a:gd name="connsiteX243" fmla="*/ 465360 w 3012473"/>
                <a:gd name="connsiteY243" fmla="*/ 1088416 h 4652438"/>
                <a:gd name="connsiteX244" fmla="*/ 307470 w 3012473"/>
                <a:gd name="connsiteY244" fmla="*/ 462654 h 4652438"/>
                <a:gd name="connsiteX245" fmla="*/ 595808 w 3012473"/>
                <a:gd name="connsiteY245" fmla="*/ 1089576 h 4652438"/>
                <a:gd name="connsiteX246" fmla="*/ 298773 w 3012473"/>
                <a:gd name="connsiteY246" fmla="*/ 421491 h 4652438"/>
                <a:gd name="connsiteX247" fmla="*/ 299353 w 3012473"/>
                <a:gd name="connsiteY247" fmla="*/ 421684 h 4652438"/>
                <a:gd name="connsiteX248" fmla="*/ 298773 w 3012473"/>
                <a:gd name="connsiteY248" fmla="*/ 423037 h 4652438"/>
                <a:gd name="connsiteX249" fmla="*/ 298194 w 3012473"/>
                <a:gd name="connsiteY249" fmla="*/ 421684 h 4652438"/>
                <a:gd name="connsiteX250" fmla="*/ 298773 w 3012473"/>
                <a:gd name="connsiteY250" fmla="*/ 421491 h 4652438"/>
                <a:gd name="connsiteX251" fmla="*/ 299353 w 3012473"/>
                <a:gd name="connsiteY251" fmla="*/ 444681 h 4652438"/>
                <a:gd name="connsiteX252" fmla="*/ 298773 w 3012473"/>
                <a:gd name="connsiteY252" fmla="*/ 444875 h 4652438"/>
                <a:gd name="connsiteX253" fmla="*/ 298773 w 3012473"/>
                <a:gd name="connsiteY253" fmla="*/ 443329 h 4652438"/>
                <a:gd name="connsiteX254" fmla="*/ 299353 w 3012473"/>
                <a:gd name="connsiteY254" fmla="*/ 444681 h 4652438"/>
                <a:gd name="connsiteX255" fmla="*/ 289884 w 3012473"/>
                <a:gd name="connsiteY255" fmla="*/ 1716498 h 4652438"/>
                <a:gd name="connsiteX256" fmla="*/ 1546 w 3012473"/>
                <a:gd name="connsiteY256" fmla="*/ 1089576 h 4652438"/>
                <a:gd name="connsiteX257" fmla="*/ 283507 w 3012473"/>
                <a:gd name="connsiteY257" fmla="*/ 476375 h 4652438"/>
                <a:gd name="connsiteX258" fmla="*/ 130448 w 3012473"/>
                <a:gd name="connsiteY258" fmla="*/ 1082812 h 4652438"/>
                <a:gd name="connsiteX259" fmla="*/ 138565 w 3012473"/>
                <a:gd name="connsiteY259" fmla="*/ 1085324 h 4652438"/>
                <a:gd name="connsiteX260" fmla="*/ 298773 w 3012473"/>
                <a:gd name="connsiteY260" fmla="*/ 450479 h 4652438"/>
                <a:gd name="connsiteX261" fmla="*/ 298773 w 3012473"/>
                <a:gd name="connsiteY261" fmla="*/ 461881 h 4652438"/>
                <a:gd name="connsiteX262" fmla="*/ 457050 w 3012473"/>
                <a:gd name="connsiteY262" fmla="*/ 1089383 h 4652438"/>
                <a:gd name="connsiteX263" fmla="*/ 298773 w 3012473"/>
                <a:gd name="connsiteY263" fmla="*/ 1716884 h 4652438"/>
                <a:gd name="connsiteX264" fmla="*/ 298773 w 3012473"/>
                <a:gd name="connsiteY264" fmla="*/ 1716884 h 4652438"/>
                <a:gd name="connsiteX265" fmla="*/ 140497 w 3012473"/>
                <a:gd name="connsiteY265" fmla="*/ 1089383 h 4652438"/>
                <a:gd name="connsiteX266" fmla="*/ 136052 w 3012473"/>
                <a:gd name="connsiteY266" fmla="*/ 1089383 h 4652438"/>
                <a:gd name="connsiteX267" fmla="*/ 131994 w 3012473"/>
                <a:gd name="connsiteY267" fmla="*/ 1090542 h 4652438"/>
                <a:gd name="connsiteX268" fmla="*/ 289884 w 3012473"/>
                <a:gd name="connsiteY268" fmla="*/ 1716498 h 4652438"/>
                <a:gd name="connsiteX269" fmla="*/ 298773 w 3012473"/>
                <a:gd name="connsiteY269" fmla="*/ 1735823 h 4652438"/>
                <a:gd name="connsiteX270" fmla="*/ 298194 w 3012473"/>
                <a:gd name="connsiteY270" fmla="*/ 1734470 h 4652438"/>
                <a:gd name="connsiteX271" fmla="*/ 298773 w 3012473"/>
                <a:gd name="connsiteY271" fmla="*/ 1734277 h 4652438"/>
                <a:gd name="connsiteX272" fmla="*/ 299353 w 3012473"/>
                <a:gd name="connsiteY272" fmla="*/ 1734470 h 4652438"/>
                <a:gd name="connsiteX273" fmla="*/ 298773 w 3012473"/>
                <a:gd name="connsiteY273" fmla="*/ 1735823 h 4652438"/>
                <a:gd name="connsiteX274" fmla="*/ 299353 w 3012473"/>
                <a:gd name="connsiteY274" fmla="*/ 1757468 h 4652438"/>
                <a:gd name="connsiteX275" fmla="*/ 298773 w 3012473"/>
                <a:gd name="connsiteY275" fmla="*/ 1757661 h 4652438"/>
                <a:gd name="connsiteX276" fmla="*/ 298773 w 3012473"/>
                <a:gd name="connsiteY276" fmla="*/ 1756115 h 4652438"/>
                <a:gd name="connsiteX277" fmla="*/ 299353 w 3012473"/>
                <a:gd name="connsiteY277" fmla="*/ 1757468 h 4652438"/>
                <a:gd name="connsiteX278" fmla="*/ 289884 w 3012473"/>
                <a:gd name="connsiteY278" fmla="*/ 3029284 h 4652438"/>
                <a:gd name="connsiteX279" fmla="*/ 1546 w 3012473"/>
                <a:gd name="connsiteY279" fmla="*/ 2402362 h 4652438"/>
                <a:gd name="connsiteX280" fmla="*/ 283507 w 3012473"/>
                <a:gd name="connsiteY280" fmla="*/ 1789162 h 4652438"/>
                <a:gd name="connsiteX281" fmla="*/ 130448 w 3012473"/>
                <a:gd name="connsiteY281" fmla="*/ 2395598 h 4652438"/>
                <a:gd name="connsiteX282" fmla="*/ 138565 w 3012473"/>
                <a:gd name="connsiteY282" fmla="*/ 2398111 h 4652438"/>
                <a:gd name="connsiteX283" fmla="*/ 298773 w 3012473"/>
                <a:gd name="connsiteY283" fmla="*/ 1763265 h 4652438"/>
                <a:gd name="connsiteX284" fmla="*/ 298773 w 3012473"/>
                <a:gd name="connsiteY284" fmla="*/ 1774667 h 4652438"/>
                <a:gd name="connsiteX285" fmla="*/ 457050 w 3012473"/>
                <a:gd name="connsiteY285" fmla="*/ 2402169 h 4652438"/>
                <a:gd name="connsiteX286" fmla="*/ 298773 w 3012473"/>
                <a:gd name="connsiteY286" fmla="*/ 3029670 h 4652438"/>
                <a:gd name="connsiteX287" fmla="*/ 298773 w 3012473"/>
                <a:gd name="connsiteY287" fmla="*/ 3029670 h 4652438"/>
                <a:gd name="connsiteX288" fmla="*/ 140497 w 3012473"/>
                <a:gd name="connsiteY288" fmla="*/ 2402169 h 4652438"/>
                <a:gd name="connsiteX289" fmla="*/ 136052 w 3012473"/>
                <a:gd name="connsiteY289" fmla="*/ 2402169 h 4652438"/>
                <a:gd name="connsiteX290" fmla="*/ 131994 w 3012473"/>
                <a:gd name="connsiteY290" fmla="*/ 2403328 h 4652438"/>
                <a:gd name="connsiteX291" fmla="*/ 289884 w 3012473"/>
                <a:gd name="connsiteY291" fmla="*/ 3029284 h 4652438"/>
                <a:gd name="connsiteX292" fmla="*/ 298773 w 3012473"/>
                <a:gd name="connsiteY292" fmla="*/ 3048609 h 4652438"/>
                <a:gd name="connsiteX293" fmla="*/ 298194 w 3012473"/>
                <a:gd name="connsiteY293" fmla="*/ 3047257 h 4652438"/>
                <a:gd name="connsiteX294" fmla="*/ 298773 w 3012473"/>
                <a:gd name="connsiteY294" fmla="*/ 3047063 h 4652438"/>
                <a:gd name="connsiteX295" fmla="*/ 299353 w 3012473"/>
                <a:gd name="connsiteY295" fmla="*/ 3047257 h 4652438"/>
                <a:gd name="connsiteX296" fmla="*/ 298773 w 3012473"/>
                <a:gd name="connsiteY296" fmla="*/ 3048609 h 4652438"/>
                <a:gd name="connsiteX297" fmla="*/ 299353 w 3012473"/>
                <a:gd name="connsiteY297" fmla="*/ 3070254 h 4652438"/>
                <a:gd name="connsiteX298" fmla="*/ 298773 w 3012473"/>
                <a:gd name="connsiteY298" fmla="*/ 3070447 h 4652438"/>
                <a:gd name="connsiteX299" fmla="*/ 298773 w 3012473"/>
                <a:gd name="connsiteY299" fmla="*/ 3068901 h 4652438"/>
                <a:gd name="connsiteX300" fmla="*/ 299353 w 3012473"/>
                <a:gd name="connsiteY300" fmla="*/ 3070254 h 4652438"/>
                <a:gd name="connsiteX301" fmla="*/ 298773 w 3012473"/>
                <a:gd name="connsiteY301" fmla="*/ 4383234 h 4652438"/>
                <a:gd name="connsiteX302" fmla="*/ 298773 w 3012473"/>
                <a:gd name="connsiteY302" fmla="*/ 4381688 h 4652438"/>
                <a:gd name="connsiteX303" fmla="*/ 299353 w 3012473"/>
                <a:gd name="connsiteY303" fmla="*/ 4383040 h 4652438"/>
                <a:gd name="connsiteX304" fmla="*/ 298773 w 3012473"/>
                <a:gd name="connsiteY304" fmla="*/ 4383234 h 4652438"/>
                <a:gd name="connsiteX305" fmla="*/ 298773 w 3012473"/>
                <a:gd name="connsiteY305" fmla="*/ 4361396 h 4652438"/>
                <a:gd name="connsiteX306" fmla="*/ 298194 w 3012473"/>
                <a:gd name="connsiteY306" fmla="*/ 4360043 h 4652438"/>
                <a:gd name="connsiteX307" fmla="*/ 298773 w 3012473"/>
                <a:gd name="connsiteY307" fmla="*/ 4359850 h 4652438"/>
                <a:gd name="connsiteX308" fmla="*/ 299353 w 3012473"/>
                <a:gd name="connsiteY308" fmla="*/ 4360043 h 4652438"/>
                <a:gd name="connsiteX309" fmla="*/ 298773 w 3012473"/>
                <a:gd name="connsiteY309" fmla="*/ 4361396 h 4652438"/>
                <a:gd name="connsiteX310" fmla="*/ 298773 w 3012473"/>
                <a:gd name="connsiteY310" fmla="*/ 4342650 h 4652438"/>
                <a:gd name="connsiteX311" fmla="*/ 298773 w 3012473"/>
                <a:gd name="connsiteY311" fmla="*/ 4342650 h 4652438"/>
                <a:gd name="connsiteX312" fmla="*/ 140497 w 3012473"/>
                <a:gd name="connsiteY312" fmla="*/ 3715149 h 4652438"/>
                <a:gd name="connsiteX313" fmla="*/ 136052 w 3012473"/>
                <a:gd name="connsiteY313" fmla="*/ 3715149 h 4652438"/>
                <a:gd name="connsiteX314" fmla="*/ 131994 w 3012473"/>
                <a:gd name="connsiteY314" fmla="*/ 3716308 h 4652438"/>
                <a:gd name="connsiteX315" fmla="*/ 289884 w 3012473"/>
                <a:gd name="connsiteY315" fmla="*/ 4342070 h 4652438"/>
                <a:gd name="connsiteX316" fmla="*/ 1546 w 3012473"/>
                <a:gd name="connsiteY316" fmla="*/ 3715149 h 4652438"/>
                <a:gd name="connsiteX317" fmla="*/ 283507 w 3012473"/>
                <a:gd name="connsiteY317" fmla="*/ 3101948 h 4652438"/>
                <a:gd name="connsiteX318" fmla="*/ 130448 w 3012473"/>
                <a:gd name="connsiteY318" fmla="*/ 3708384 h 4652438"/>
                <a:gd name="connsiteX319" fmla="*/ 138565 w 3012473"/>
                <a:gd name="connsiteY319" fmla="*/ 3710897 h 4652438"/>
                <a:gd name="connsiteX320" fmla="*/ 298773 w 3012473"/>
                <a:gd name="connsiteY320" fmla="*/ 3076052 h 4652438"/>
                <a:gd name="connsiteX321" fmla="*/ 298773 w 3012473"/>
                <a:gd name="connsiteY321" fmla="*/ 3087647 h 4652438"/>
                <a:gd name="connsiteX322" fmla="*/ 457050 w 3012473"/>
                <a:gd name="connsiteY322" fmla="*/ 3715149 h 4652438"/>
                <a:gd name="connsiteX323" fmla="*/ 298773 w 3012473"/>
                <a:gd name="connsiteY323" fmla="*/ 4342650 h 4652438"/>
                <a:gd name="connsiteX324" fmla="*/ 307470 w 3012473"/>
                <a:gd name="connsiteY324" fmla="*/ 4342070 h 4652438"/>
                <a:gd name="connsiteX325" fmla="*/ 465360 w 3012473"/>
                <a:gd name="connsiteY325" fmla="*/ 3716308 h 4652438"/>
                <a:gd name="connsiteX326" fmla="*/ 461302 w 3012473"/>
                <a:gd name="connsiteY326" fmla="*/ 3715149 h 4652438"/>
                <a:gd name="connsiteX327" fmla="*/ 461302 w 3012473"/>
                <a:gd name="connsiteY327" fmla="*/ 3715149 h 4652438"/>
                <a:gd name="connsiteX328" fmla="*/ 465360 w 3012473"/>
                <a:gd name="connsiteY328" fmla="*/ 3713989 h 4652438"/>
                <a:gd name="connsiteX329" fmla="*/ 307470 w 3012473"/>
                <a:gd name="connsiteY329" fmla="*/ 3088227 h 4652438"/>
                <a:gd name="connsiteX330" fmla="*/ 595808 w 3012473"/>
                <a:gd name="connsiteY330" fmla="*/ 3715342 h 4652438"/>
                <a:gd name="connsiteX331" fmla="*/ 307470 w 3012473"/>
                <a:gd name="connsiteY331" fmla="*/ 4342070 h 4652438"/>
                <a:gd name="connsiteX332" fmla="*/ 603152 w 3012473"/>
                <a:gd name="connsiteY332" fmla="*/ 3710510 h 4652438"/>
                <a:gd name="connsiteX333" fmla="*/ 303412 w 3012473"/>
                <a:gd name="connsiteY333" fmla="*/ 3058659 h 4652438"/>
                <a:gd name="connsiteX334" fmla="*/ 599287 w 3012473"/>
                <a:gd name="connsiteY334" fmla="*/ 2415310 h 4652438"/>
                <a:gd name="connsiteX335" fmla="*/ 897094 w 3012473"/>
                <a:gd name="connsiteY335" fmla="*/ 3710510 h 4652438"/>
                <a:gd name="connsiteX336" fmla="*/ 603152 w 3012473"/>
                <a:gd name="connsiteY336" fmla="*/ 3710510 h 4652438"/>
                <a:gd name="connsiteX337" fmla="*/ 898060 w 3012473"/>
                <a:gd name="connsiteY337" fmla="*/ 4335500 h 4652438"/>
                <a:gd name="connsiteX338" fmla="*/ 756597 w 3012473"/>
                <a:gd name="connsiteY338" fmla="*/ 3719787 h 4652438"/>
                <a:gd name="connsiteX339" fmla="*/ 823270 w 3012473"/>
                <a:gd name="connsiteY339" fmla="*/ 3719787 h 4652438"/>
                <a:gd name="connsiteX340" fmla="*/ 898060 w 3012473"/>
                <a:gd name="connsiteY340" fmla="*/ 4045229 h 4652438"/>
                <a:gd name="connsiteX341" fmla="*/ 898060 w 3012473"/>
                <a:gd name="connsiteY341" fmla="*/ 4335500 h 4652438"/>
                <a:gd name="connsiteX342" fmla="*/ 898060 w 3012473"/>
                <a:gd name="connsiteY342" fmla="*/ 4007545 h 4652438"/>
                <a:gd name="connsiteX343" fmla="*/ 831966 w 3012473"/>
                <a:gd name="connsiteY343" fmla="*/ 3719787 h 4652438"/>
                <a:gd name="connsiteX344" fmla="*/ 898060 w 3012473"/>
                <a:gd name="connsiteY344" fmla="*/ 3719787 h 4652438"/>
                <a:gd name="connsiteX345" fmla="*/ 898060 w 3012473"/>
                <a:gd name="connsiteY345" fmla="*/ 4007545 h 4652438"/>
                <a:gd name="connsiteX346" fmla="*/ 898060 w 3012473"/>
                <a:gd name="connsiteY346" fmla="*/ 3678237 h 4652438"/>
                <a:gd name="connsiteX347" fmla="*/ 605857 w 3012473"/>
                <a:gd name="connsiteY347" fmla="*/ 2407000 h 4652438"/>
                <a:gd name="connsiteX348" fmla="*/ 671758 w 3012473"/>
                <a:gd name="connsiteY348" fmla="*/ 2407000 h 4652438"/>
                <a:gd name="connsiteX349" fmla="*/ 897674 w 3012473"/>
                <a:gd name="connsiteY349" fmla="*/ 3389512 h 4652438"/>
                <a:gd name="connsiteX350" fmla="*/ 898060 w 3012473"/>
                <a:gd name="connsiteY350" fmla="*/ 3389319 h 4652438"/>
                <a:gd name="connsiteX351" fmla="*/ 898060 w 3012473"/>
                <a:gd name="connsiteY351" fmla="*/ 3678237 h 4652438"/>
                <a:gd name="connsiteX352" fmla="*/ 898060 w 3012473"/>
                <a:gd name="connsiteY352" fmla="*/ 3353953 h 4652438"/>
                <a:gd name="connsiteX353" fmla="*/ 680454 w 3012473"/>
                <a:gd name="connsiteY353" fmla="*/ 2407000 h 4652438"/>
                <a:gd name="connsiteX354" fmla="*/ 747901 w 3012473"/>
                <a:gd name="connsiteY354" fmla="*/ 2407000 h 4652438"/>
                <a:gd name="connsiteX355" fmla="*/ 898060 w 3012473"/>
                <a:gd name="connsiteY355" fmla="*/ 3060205 h 4652438"/>
                <a:gd name="connsiteX356" fmla="*/ 898060 w 3012473"/>
                <a:gd name="connsiteY356" fmla="*/ 3353953 h 4652438"/>
                <a:gd name="connsiteX357" fmla="*/ 898060 w 3012473"/>
                <a:gd name="connsiteY357" fmla="*/ 3022520 h 4652438"/>
                <a:gd name="connsiteX358" fmla="*/ 756597 w 3012473"/>
                <a:gd name="connsiteY358" fmla="*/ 2406807 h 4652438"/>
                <a:gd name="connsiteX359" fmla="*/ 823270 w 3012473"/>
                <a:gd name="connsiteY359" fmla="*/ 2406807 h 4652438"/>
                <a:gd name="connsiteX360" fmla="*/ 898060 w 3012473"/>
                <a:gd name="connsiteY360" fmla="*/ 2732250 h 4652438"/>
                <a:gd name="connsiteX361" fmla="*/ 898060 w 3012473"/>
                <a:gd name="connsiteY361" fmla="*/ 3022520 h 4652438"/>
                <a:gd name="connsiteX362" fmla="*/ 898060 w 3012473"/>
                <a:gd name="connsiteY362" fmla="*/ 2694758 h 4652438"/>
                <a:gd name="connsiteX363" fmla="*/ 831966 w 3012473"/>
                <a:gd name="connsiteY363" fmla="*/ 2407000 h 4652438"/>
                <a:gd name="connsiteX364" fmla="*/ 898060 w 3012473"/>
                <a:gd name="connsiteY364" fmla="*/ 2407000 h 4652438"/>
                <a:gd name="connsiteX365" fmla="*/ 898060 w 3012473"/>
                <a:gd name="connsiteY365" fmla="*/ 2694758 h 4652438"/>
                <a:gd name="connsiteX366" fmla="*/ 898060 w 3012473"/>
                <a:gd name="connsiteY366" fmla="*/ 2365257 h 4652438"/>
                <a:gd name="connsiteX367" fmla="*/ 605857 w 3012473"/>
                <a:gd name="connsiteY367" fmla="*/ 1094021 h 4652438"/>
                <a:gd name="connsiteX368" fmla="*/ 671758 w 3012473"/>
                <a:gd name="connsiteY368" fmla="*/ 1094021 h 4652438"/>
                <a:gd name="connsiteX369" fmla="*/ 897674 w 3012473"/>
                <a:gd name="connsiteY369" fmla="*/ 2076533 h 4652438"/>
                <a:gd name="connsiteX370" fmla="*/ 898060 w 3012473"/>
                <a:gd name="connsiteY370" fmla="*/ 2076340 h 4652438"/>
                <a:gd name="connsiteX371" fmla="*/ 898060 w 3012473"/>
                <a:gd name="connsiteY371" fmla="*/ 2365257 h 4652438"/>
                <a:gd name="connsiteX372" fmla="*/ 898060 w 3012473"/>
                <a:gd name="connsiteY372" fmla="*/ 2040974 h 4652438"/>
                <a:gd name="connsiteX373" fmla="*/ 680454 w 3012473"/>
                <a:gd name="connsiteY373" fmla="*/ 1094021 h 4652438"/>
                <a:gd name="connsiteX374" fmla="*/ 747901 w 3012473"/>
                <a:gd name="connsiteY374" fmla="*/ 1094021 h 4652438"/>
                <a:gd name="connsiteX375" fmla="*/ 898060 w 3012473"/>
                <a:gd name="connsiteY375" fmla="*/ 1747225 h 4652438"/>
                <a:gd name="connsiteX376" fmla="*/ 898060 w 3012473"/>
                <a:gd name="connsiteY376" fmla="*/ 2040974 h 4652438"/>
                <a:gd name="connsiteX377" fmla="*/ 898060 w 3012473"/>
                <a:gd name="connsiteY377" fmla="*/ 1709734 h 4652438"/>
                <a:gd name="connsiteX378" fmla="*/ 756597 w 3012473"/>
                <a:gd name="connsiteY378" fmla="*/ 1094021 h 4652438"/>
                <a:gd name="connsiteX379" fmla="*/ 823270 w 3012473"/>
                <a:gd name="connsiteY379" fmla="*/ 1094021 h 4652438"/>
                <a:gd name="connsiteX380" fmla="*/ 898060 w 3012473"/>
                <a:gd name="connsiteY380" fmla="*/ 1419463 h 4652438"/>
                <a:gd name="connsiteX381" fmla="*/ 898060 w 3012473"/>
                <a:gd name="connsiteY381" fmla="*/ 1709734 h 4652438"/>
                <a:gd name="connsiteX382" fmla="*/ 898060 w 3012473"/>
                <a:gd name="connsiteY382" fmla="*/ 1381972 h 4652438"/>
                <a:gd name="connsiteX383" fmla="*/ 831966 w 3012473"/>
                <a:gd name="connsiteY383" fmla="*/ 1094214 h 4652438"/>
                <a:gd name="connsiteX384" fmla="*/ 898060 w 3012473"/>
                <a:gd name="connsiteY384" fmla="*/ 1094214 h 4652438"/>
                <a:gd name="connsiteX385" fmla="*/ 898060 w 3012473"/>
                <a:gd name="connsiteY385" fmla="*/ 1381972 h 4652438"/>
                <a:gd name="connsiteX386" fmla="*/ 2103977 w 3012473"/>
                <a:gd name="connsiteY386" fmla="*/ 2397724 h 4652438"/>
                <a:gd name="connsiteX387" fmla="*/ 1810035 w 3012473"/>
                <a:gd name="connsiteY387" fmla="*/ 2397724 h 4652438"/>
                <a:gd name="connsiteX388" fmla="*/ 1510295 w 3012473"/>
                <a:gd name="connsiteY388" fmla="*/ 1745872 h 4652438"/>
                <a:gd name="connsiteX389" fmla="*/ 1806170 w 3012473"/>
                <a:gd name="connsiteY389" fmla="*/ 1102524 h 4652438"/>
                <a:gd name="connsiteX390" fmla="*/ 2103977 w 3012473"/>
                <a:gd name="connsiteY390" fmla="*/ 2397724 h 4652438"/>
                <a:gd name="connsiteX391" fmla="*/ 1505850 w 3012473"/>
                <a:gd name="connsiteY391" fmla="*/ 3048609 h 4652438"/>
                <a:gd name="connsiteX392" fmla="*/ 1505270 w 3012473"/>
                <a:gd name="connsiteY392" fmla="*/ 3047257 h 4652438"/>
                <a:gd name="connsiteX393" fmla="*/ 1505850 w 3012473"/>
                <a:gd name="connsiteY393" fmla="*/ 3047063 h 4652438"/>
                <a:gd name="connsiteX394" fmla="*/ 1506430 w 3012473"/>
                <a:gd name="connsiteY394" fmla="*/ 3047257 h 4652438"/>
                <a:gd name="connsiteX395" fmla="*/ 1505850 w 3012473"/>
                <a:gd name="connsiteY395" fmla="*/ 3048609 h 4652438"/>
                <a:gd name="connsiteX396" fmla="*/ 1506430 w 3012473"/>
                <a:gd name="connsiteY396" fmla="*/ 3070254 h 4652438"/>
                <a:gd name="connsiteX397" fmla="*/ 1505850 w 3012473"/>
                <a:gd name="connsiteY397" fmla="*/ 3070447 h 4652438"/>
                <a:gd name="connsiteX398" fmla="*/ 1505850 w 3012473"/>
                <a:gd name="connsiteY398" fmla="*/ 3068901 h 4652438"/>
                <a:gd name="connsiteX399" fmla="*/ 1506430 w 3012473"/>
                <a:gd name="connsiteY399" fmla="*/ 3070254 h 4652438"/>
                <a:gd name="connsiteX400" fmla="*/ 1505850 w 3012473"/>
                <a:gd name="connsiteY400" fmla="*/ 3029864 h 4652438"/>
                <a:gd name="connsiteX401" fmla="*/ 1505850 w 3012473"/>
                <a:gd name="connsiteY401" fmla="*/ 3029864 h 4652438"/>
                <a:gd name="connsiteX402" fmla="*/ 1347574 w 3012473"/>
                <a:gd name="connsiteY402" fmla="*/ 2402362 h 4652438"/>
                <a:gd name="connsiteX403" fmla="*/ 1343129 w 3012473"/>
                <a:gd name="connsiteY403" fmla="*/ 2402362 h 4652438"/>
                <a:gd name="connsiteX404" fmla="*/ 1339070 w 3012473"/>
                <a:gd name="connsiteY404" fmla="*/ 2403522 h 4652438"/>
                <a:gd name="connsiteX405" fmla="*/ 1496960 w 3012473"/>
                <a:gd name="connsiteY405" fmla="*/ 3029284 h 4652438"/>
                <a:gd name="connsiteX406" fmla="*/ 1208623 w 3012473"/>
                <a:gd name="connsiteY406" fmla="*/ 2402362 h 4652438"/>
                <a:gd name="connsiteX407" fmla="*/ 1490583 w 3012473"/>
                <a:gd name="connsiteY407" fmla="*/ 1789162 h 4652438"/>
                <a:gd name="connsiteX408" fmla="*/ 1337524 w 3012473"/>
                <a:gd name="connsiteY408" fmla="*/ 2395598 h 4652438"/>
                <a:gd name="connsiteX409" fmla="*/ 1345641 w 3012473"/>
                <a:gd name="connsiteY409" fmla="*/ 2398111 h 4652438"/>
                <a:gd name="connsiteX410" fmla="*/ 1505850 w 3012473"/>
                <a:gd name="connsiteY410" fmla="*/ 1763265 h 4652438"/>
                <a:gd name="connsiteX411" fmla="*/ 1505850 w 3012473"/>
                <a:gd name="connsiteY411" fmla="*/ 1774667 h 4652438"/>
                <a:gd name="connsiteX412" fmla="*/ 1664126 w 3012473"/>
                <a:gd name="connsiteY412" fmla="*/ 2402169 h 4652438"/>
                <a:gd name="connsiteX413" fmla="*/ 1505850 w 3012473"/>
                <a:gd name="connsiteY413" fmla="*/ 3029864 h 4652438"/>
                <a:gd name="connsiteX414" fmla="*/ 1505850 w 3012473"/>
                <a:gd name="connsiteY414" fmla="*/ 1735823 h 4652438"/>
                <a:gd name="connsiteX415" fmla="*/ 1505270 w 3012473"/>
                <a:gd name="connsiteY415" fmla="*/ 1734470 h 4652438"/>
                <a:gd name="connsiteX416" fmla="*/ 1505850 w 3012473"/>
                <a:gd name="connsiteY416" fmla="*/ 1734277 h 4652438"/>
                <a:gd name="connsiteX417" fmla="*/ 1506430 w 3012473"/>
                <a:gd name="connsiteY417" fmla="*/ 1734470 h 4652438"/>
                <a:gd name="connsiteX418" fmla="*/ 1505850 w 3012473"/>
                <a:gd name="connsiteY418" fmla="*/ 1735823 h 4652438"/>
                <a:gd name="connsiteX419" fmla="*/ 1506430 w 3012473"/>
                <a:gd name="connsiteY419" fmla="*/ 1757468 h 4652438"/>
                <a:gd name="connsiteX420" fmla="*/ 1505850 w 3012473"/>
                <a:gd name="connsiteY420" fmla="*/ 1757661 h 4652438"/>
                <a:gd name="connsiteX421" fmla="*/ 1505850 w 3012473"/>
                <a:gd name="connsiteY421" fmla="*/ 1756115 h 4652438"/>
                <a:gd name="connsiteX422" fmla="*/ 1506430 w 3012473"/>
                <a:gd name="connsiteY422" fmla="*/ 1757468 h 4652438"/>
                <a:gd name="connsiteX423" fmla="*/ 1672437 w 3012473"/>
                <a:gd name="connsiteY423" fmla="*/ 2403522 h 4652438"/>
                <a:gd name="connsiteX424" fmla="*/ 1668378 w 3012473"/>
                <a:gd name="connsiteY424" fmla="*/ 2402362 h 4652438"/>
                <a:gd name="connsiteX425" fmla="*/ 1668378 w 3012473"/>
                <a:gd name="connsiteY425" fmla="*/ 2402362 h 4652438"/>
                <a:gd name="connsiteX426" fmla="*/ 1672437 w 3012473"/>
                <a:gd name="connsiteY426" fmla="*/ 2401203 h 4652438"/>
                <a:gd name="connsiteX427" fmla="*/ 1514547 w 3012473"/>
                <a:gd name="connsiteY427" fmla="*/ 1775441 h 4652438"/>
                <a:gd name="connsiteX428" fmla="*/ 1802885 w 3012473"/>
                <a:gd name="connsiteY428" fmla="*/ 2402556 h 4652438"/>
                <a:gd name="connsiteX429" fmla="*/ 1514547 w 3012473"/>
                <a:gd name="connsiteY429" fmla="*/ 3029477 h 4652438"/>
                <a:gd name="connsiteX430" fmla="*/ 1672437 w 3012473"/>
                <a:gd name="connsiteY430" fmla="*/ 2403522 h 4652438"/>
                <a:gd name="connsiteX431" fmla="*/ 1802885 w 3012473"/>
                <a:gd name="connsiteY431" fmla="*/ 1089576 h 4652438"/>
                <a:gd name="connsiteX432" fmla="*/ 1514547 w 3012473"/>
                <a:gd name="connsiteY432" fmla="*/ 1716498 h 4652438"/>
                <a:gd name="connsiteX433" fmla="*/ 1672437 w 3012473"/>
                <a:gd name="connsiteY433" fmla="*/ 1090735 h 4652438"/>
                <a:gd name="connsiteX434" fmla="*/ 1668378 w 3012473"/>
                <a:gd name="connsiteY434" fmla="*/ 1089576 h 4652438"/>
                <a:gd name="connsiteX435" fmla="*/ 1668378 w 3012473"/>
                <a:gd name="connsiteY435" fmla="*/ 1089576 h 4652438"/>
                <a:gd name="connsiteX436" fmla="*/ 1672437 w 3012473"/>
                <a:gd name="connsiteY436" fmla="*/ 1088416 h 4652438"/>
                <a:gd name="connsiteX437" fmla="*/ 1514547 w 3012473"/>
                <a:gd name="connsiteY437" fmla="*/ 462654 h 4652438"/>
                <a:gd name="connsiteX438" fmla="*/ 1802885 w 3012473"/>
                <a:gd name="connsiteY438" fmla="*/ 1089576 h 4652438"/>
                <a:gd name="connsiteX439" fmla="*/ 1505850 w 3012473"/>
                <a:gd name="connsiteY439" fmla="*/ 421491 h 4652438"/>
                <a:gd name="connsiteX440" fmla="*/ 1506430 w 3012473"/>
                <a:gd name="connsiteY440" fmla="*/ 421684 h 4652438"/>
                <a:gd name="connsiteX441" fmla="*/ 1505850 w 3012473"/>
                <a:gd name="connsiteY441" fmla="*/ 423037 h 4652438"/>
                <a:gd name="connsiteX442" fmla="*/ 1505270 w 3012473"/>
                <a:gd name="connsiteY442" fmla="*/ 421684 h 4652438"/>
                <a:gd name="connsiteX443" fmla="*/ 1505850 w 3012473"/>
                <a:gd name="connsiteY443" fmla="*/ 421491 h 4652438"/>
                <a:gd name="connsiteX444" fmla="*/ 1506430 w 3012473"/>
                <a:gd name="connsiteY444" fmla="*/ 444681 h 4652438"/>
                <a:gd name="connsiteX445" fmla="*/ 1505850 w 3012473"/>
                <a:gd name="connsiteY445" fmla="*/ 444875 h 4652438"/>
                <a:gd name="connsiteX446" fmla="*/ 1505850 w 3012473"/>
                <a:gd name="connsiteY446" fmla="*/ 443329 h 4652438"/>
                <a:gd name="connsiteX447" fmla="*/ 1506430 w 3012473"/>
                <a:gd name="connsiteY447" fmla="*/ 444681 h 4652438"/>
                <a:gd name="connsiteX448" fmla="*/ 1490583 w 3012473"/>
                <a:gd name="connsiteY448" fmla="*/ 476375 h 4652438"/>
                <a:gd name="connsiteX449" fmla="*/ 1337524 w 3012473"/>
                <a:gd name="connsiteY449" fmla="*/ 1082812 h 4652438"/>
                <a:gd name="connsiteX450" fmla="*/ 1345641 w 3012473"/>
                <a:gd name="connsiteY450" fmla="*/ 1085324 h 4652438"/>
                <a:gd name="connsiteX451" fmla="*/ 1505850 w 3012473"/>
                <a:gd name="connsiteY451" fmla="*/ 450479 h 4652438"/>
                <a:gd name="connsiteX452" fmla="*/ 1505850 w 3012473"/>
                <a:gd name="connsiteY452" fmla="*/ 461881 h 4652438"/>
                <a:gd name="connsiteX453" fmla="*/ 1664126 w 3012473"/>
                <a:gd name="connsiteY453" fmla="*/ 1089383 h 4652438"/>
                <a:gd name="connsiteX454" fmla="*/ 1505850 w 3012473"/>
                <a:gd name="connsiteY454" fmla="*/ 1716884 h 4652438"/>
                <a:gd name="connsiteX455" fmla="*/ 1505850 w 3012473"/>
                <a:gd name="connsiteY455" fmla="*/ 1716884 h 4652438"/>
                <a:gd name="connsiteX456" fmla="*/ 1347574 w 3012473"/>
                <a:gd name="connsiteY456" fmla="*/ 1089383 h 4652438"/>
                <a:gd name="connsiteX457" fmla="*/ 1343129 w 3012473"/>
                <a:gd name="connsiteY457" fmla="*/ 1089383 h 4652438"/>
                <a:gd name="connsiteX458" fmla="*/ 1339070 w 3012473"/>
                <a:gd name="connsiteY458" fmla="*/ 1090542 h 4652438"/>
                <a:gd name="connsiteX459" fmla="*/ 1496960 w 3012473"/>
                <a:gd name="connsiteY459" fmla="*/ 1716304 h 4652438"/>
                <a:gd name="connsiteX460" fmla="*/ 1208623 w 3012473"/>
                <a:gd name="connsiteY460" fmla="*/ 1089383 h 4652438"/>
                <a:gd name="connsiteX461" fmla="*/ 1490583 w 3012473"/>
                <a:gd name="connsiteY461" fmla="*/ 476375 h 4652438"/>
                <a:gd name="connsiteX462" fmla="*/ 1205144 w 3012473"/>
                <a:gd name="connsiteY462" fmla="*/ 1102138 h 4652438"/>
                <a:gd name="connsiteX463" fmla="*/ 1501019 w 3012473"/>
                <a:gd name="connsiteY463" fmla="*/ 1745872 h 4652438"/>
                <a:gd name="connsiteX464" fmla="*/ 1201279 w 3012473"/>
                <a:gd name="connsiteY464" fmla="*/ 2397724 h 4652438"/>
                <a:gd name="connsiteX465" fmla="*/ 907143 w 3012473"/>
                <a:gd name="connsiteY465" fmla="*/ 2397724 h 4652438"/>
                <a:gd name="connsiteX466" fmla="*/ 1205144 w 3012473"/>
                <a:gd name="connsiteY466" fmla="*/ 1102138 h 4652438"/>
                <a:gd name="connsiteX467" fmla="*/ 906370 w 3012473"/>
                <a:gd name="connsiteY467" fmla="*/ 1094021 h 4652438"/>
                <a:gd name="connsiteX468" fmla="*/ 972464 w 3012473"/>
                <a:gd name="connsiteY468" fmla="*/ 1094021 h 4652438"/>
                <a:gd name="connsiteX469" fmla="*/ 906370 w 3012473"/>
                <a:gd name="connsiteY469" fmla="*/ 1381779 h 4652438"/>
                <a:gd name="connsiteX470" fmla="*/ 906370 w 3012473"/>
                <a:gd name="connsiteY470" fmla="*/ 1094021 h 4652438"/>
                <a:gd name="connsiteX471" fmla="*/ 906370 w 3012473"/>
                <a:gd name="connsiteY471" fmla="*/ 1419463 h 4652438"/>
                <a:gd name="connsiteX472" fmla="*/ 981160 w 3012473"/>
                <a:gd name="connsiteY472" fmla="*/ 1094021 h 4652438"/>
                <a:gd name="connsiteX473" fmla="*/ 1047834 w 3012473"/>
                <a:gd name="connsiteY473" fmla="*/ 1094021 h 4652438"/>
                <a:gd name="connsiteX474" fmla="*/ 906370 w 3012473"/>
                <a:gd name="connsiteY474" fmla="*/ 1709734 h 4652438"/>
                <a:gd name="connsiteX475" fmla="*/ 906370 w 3012473"/>
                <a:gd name="connsiteY475" fmla="*/ 1419463 h 4652438"/>
                <a:gd name="connsiteX476" fmla="*/ 906370 w 3012473"/>
                <a:gd name="connsiteY476" fmla="*/ 1747419 h 4652438"/>
                <a:gd name="connsiteX477" fmla="*/ 1056530 w 3012473"/>
                <a:gd name="connsiteY477" fmla="*/ 1094214 h 4652438"/>
                <a:gd name="connsiteX478" fmla="*/ 1122430 w 3012473"/>
                <a:gd name="connsiteY478" fmla="*/ 1094214 h 4652438"/>
                <a:gd name="connsiteX479" fmla="*/ 906370 w 3012473"/>
                <a:gd name="connsiteY479" fmla="*/ 2034403 h 4652438"/>
                <a:gd name="connsiteX480" fmla="*/ 906370 w 3012473"/>
                <a:gd name="connsiteY480" fmla="*/ 1747419 h 4652438"/>
                <a:gd name="connsiteX481" fmla="*/ 906370 w 3012473"/>
                <a:gd name="connsiteY481" fmla="*/ 2071895 h 4652438"/>
                <a:gd name="connsiteX482" fmla="*/ 1131127 w 3012473"/>
                <a:gd name="connsiteY482" fmla="*/ 1094021 h 4652438"/>
                <a:gd name="connsiteX483" fmla="*/ 1198380 w 3012473"/>
                <a:gd name="connsiteY483" fmla="*/ 1094021 h 4652438"/>
                <a:gd name="connsiteX484" fmla="*/ 906370 w 3012473"/>
                <a:gd name="connsiteY484" fmla="*/ 2364098 h 4652438"/>
                <a:gd name="connsiteX485" fmla="*/ 906370 w 3012473"/>
                <a:gd name="connsiteY485" fmla="*/ 2071895 h 4652438"/>
                <a:gd name="connsiteX486" fmla="*/ 906370 w 3012473"/>
                <a:gd name="connsiteY486" fmla="*/ 2407000 h 4652438"/>
                <a:gd name="connsiteX487" fmla="*/ 972464 w 3012473"/>
                <a:gd name="connsiteY487" fmla="*/ 2407000 h 4652438"/>
                <a:gd name="connsiteX488" fmla="*/ 906370 w 3012473"/>
                <a:gd name="connsiteY488" fmla="*/ 2694758 h 4652438"/>
                <a:gd name="connsiteX489" fmla="*/ 906370 w 3012473"/>
                <a:gd name="connsiteY489" fmla="*/ 2407000 h 4652438"/>
                <a:gd name="connsiteX490" fmla="*/ 906370 w 3012473"/>
                <a:gd name="connsiteY490" fmla="*/ 2732250 h 4652438"/>
                <a:gd name="connsiteX491" fmla="*/ 981160 w 3012473"/>
                <a:gd name="connsiteY491" fmla="*/ 2406807 h 4652438"/>
                <a:gd name="connsiteX492" fmla="*/ 1047834 w 3012473"/>
                <a:gd name="connsiteY492" fmla="*/ 2406807 h 4652438"/>
                <a:gd name="connsiteX493" fmla="*/ 906370 w 3012473"/>
                <a:gd name="connsiteY493" fmla="*/ 3022520 h 4652438"/>
                <a:gd name="connsiteX494" fmla="*/ 906370 w 3012473"/>
                <a:gd name="connsiteY494" fmla="*/ 2732250 h 4652438"/>
                <a:gd name="connsiteX495" fmla="*/ 906370 w 3012473"/>
                <a:gd name="connsiteY495" fmla="*/ 3060205 h 4652438"/>
                <a:gd name="connsiteX496" fmla="*/ 1056530 w 3012473"/>
                <a:gd name="connsiteY496" fmla="*/ 2407000 h 4652438"/>
                <a:gd name="connsiteX497" fmla="*/ 1122430 w 3012473"/>
                <a:gd name="connsiteY497" fmla="*/ 2407000 h 4652438"/>
                <a:gd name="connsiteX498" fmla="*/ 906370 w 3012473"/>
                <a:gd name="connsiteY498" fmla="*/ 3347189 h 4652438"/>
                <a:gd name="connsiteX499" fmla="*/ 906370 w 3012473"/>
                <a:gd name="connsiteY499" fmla="*/ 3060205 h 4652438"/>
                <a:gd name="connsiteX500" fmla="*/ 906370 w 3012473"/>
                <a:gd name="connsiteY500" fmla="*/ 3384681 h 4652438"/>
                <a:gd name="connsiteX501" fmla="*/ 1131127 w 3012473"/>
                <a:gd name="connsiteY501" fmla="*/ 2406807 h 4652438"/>
                <a:gd name="connsiteX502" fmla="*/ 1198380 w 3012473"/>
                <a:gd name="connsiteY502" fmla="*/ 2406807 h 4652438"/>
                <a:gd name="connsiteX503" fmla="*/ 906370 w 3012473"/>
                <a:gd name="connsiteY503" fmla="*/ 3676884 h 4652438"/>
                <a:gd name="connsiteX504" fmla="*/ 906370 w 3012473"/>
                <a:gd name="connsiteY504" fmla="*/ 3384681 h 4652438"/>
                <a:gd name="connsiteX505" fmla="*/ 906370 w 3012473"/>
                <a:gd name="connsiteY505" fmla="*/ 3719787 h 4652438"/>
                <a:gd name="connsiteX506" fmla="*/ 972464 w 3012473"/>
                <a:gd name="connsiteY506" fmla="*/ 3719787 h 4652438"/>
                <a:gd name="connsiteX507" fmla="*/ 906370 w 3012473"/>
                <a:gd name="connsiteY507" fmla="*/ 4007545 h 4652438"/>
                <a:gd name="connsiteX508" fmla="*/ 906370 w 3012473"/>
                <a:gd name="connsiteY508" fmla="*/ 3719787 h 4652438"/>
                <a:gd name="connsiteX509" fmla="*/ 906370 w 3012473"/>
                <a:gd name="connsiteY509" fmla="*/ 4335500 h 4652438"/>
                <a:gd name="connsiteX510" fmla="*/ 906370 w 3012473"/>
                <a:gd name="connsiteY510" fmla="*/ 4045229 h 4652438"/>
                <a:gd name="connsiteX511" fmla="*/ 981160 w 3012473"/>
                <a:gd name="connsiteY511" fmla="*/ 3719787 h 4652438"/>
                <a:gd name="connsiteX512" fmla="*/ 1047834 w 3012473"/>
                <a:gd name="connsiteY512" fmla="*/ 3719787 h 4652438"/>
                <a:gd name="connsiteX513" fmla="*/ 906370 w 3012473"/>
                <a:gd name="connsiteY513" fmla="*/ 4335500 h 4652438"/>
                <a:gd name="connsiteX514" fmla="*/ 1201472 w 3012473"/>
                <a:gd name="connsiteY514" fmla="*/ 3710510 h 4652438"/>
                <a:gd name="connsiteX515" fmla="*/ 907337 w 3012473"/>
                <a:gd name="connsiteY515" fmla="*/ 3710510 h 4652438"/>
                <a:gd name="connsiteX516" fmla="*/ 1205144 w 3012473"/>
                <a:gd name="connsiteY516" fmla="*/ 2414924 h 4652438"/>
                <a:gd name="connsiteX517" fmla="*/ 1501019 w 3012473"/>
                <a:gd name="connsiteY517" fmla="*/ 3058659 h 4652438"/>
                <a:gd name="connsiteX518" fmla="*/ 1201472 w 3012473"/>
                <a:gd name="connsiteY518" fmla="*/ 3710510 h 4652438"/>
                <a:gd name="connsiteX519" fmla="*/ 1505850 w 3012473"/>
                <a:gd name="connsiteY519" fmla="*/ 4383234 h 4652438"/>
                <a:gd name="connsiteX520" fmla="*/ 1505850 w 3012473"/>
                <a:gd name="connsiteY520" fmla="*/ 4381688 h 4652438"/>
                <a:gd name="connsiteX521" fmla="*/ 1506430 w 3012473"/>
                <a:gd name="connsiteY521" fmla="*/ 4383040 h 4652438"/>
                <a:gd name="connsiteX522" fmla="*/ 1505850 w 3012473"/>
                <a:gd name="connsiteY522" fmla="*/ 4383234 h 4652438"/>
                <a:gd name="connsiteX523" fmla="*/ 1505850 w 3012473"/>
                <a:gd name="connsiteY523" fmla="*/ 4361396 h 4652438"/>
                <a:gd name="connsiteX524" fmla="*/ 1505270 w 3012473"/>
                <a:gd name="connsiteY524" fmla="*/ 4360043 h 4652438"/>
                <a:gd name="connsiteX525" fmla="*/ 1505850 w 3012473"/>
                <a:gd name="connsiteY525" fmla="*/ 4359850 h 4652438"/>
                <a:gd name="connsiteX526" fmla="*/ 1506430 w 3012473"/>
                <a:gd name="connsiteY526" fmla="*/ 4360043 h 4652438"/>
                <a:gd name="connsiteX527" fmla="*/ 1505850 w 3012473"/>
                <a:gd name="connsiteY527" fmla="*/ 4361396 h 4652438"/>
                <a:gd name="connsiteX528" fmla="*/ 1505850 w 3012473"/>
                <a:gd name="connsiteY528" fmla="*/ 4342650 h 4652438"/>
                <a:gd name="connsiteX529" fmla="*/ 1505850 w 3012473"/>
                <a:gd name="connsiteY529" fmla="*/ 4342650 h 4652438"/>
                <a:gd name="connsiteX530" fmla="*/ 1347574 w 3012473"/>
                <a:gd name="connsiteY530" fmla="*/ 3715149 h 4652438"/>
                <a:gd name="connsiteX531" fmla="*/ 1343129 w 3012473"/>
                <a:gd name="connsiteY531" fmla="*/ 3715149 h 4652438"/>
                <a:gd name="connsiteX532" fmla="*/ 1339070 w 3012473"/>
                <a:gd name="connsiteY532" fmla="*/ 3716308 h 4652438"/>
                <a:gd name="connsiteX533" fmla="*/ 1496960 w 3012473"/>
                <a:gd name="connsiteY533" fmla="*/ 4342070 h 4652438"/>
                <a:gd name="connsiteX534" fmla="*/ 1208623 w 3012473"/>
                <a:gd name="connsiteY534" fmla="*/ 3715149 h 4652438"/>
                <a:gd name="connsiteX535" fmla="*/ 1490583 w 3012473"/>
                <a:gd name="connsiteY535" fmla="*/ 3101948 h 4652438"/>
                <a:gd name="connsiteX536" fmla="*/ 1337524 w 3012473"/>
                <a:gd name="connsiteY536" fmla="*/ 3708384 h 4652438"/>
                <a:gd name="connsiteX537" fmla="*/ 1345641 w 3012473"/>
                <a:gd name="connsiteY537" fmla="*/ 3710897 h 4652438"/>
                <a:gd name="connsiteX538" fmla="*/ 1505850 w 3012473"/>
                <a:gd name="connsiteY538" fmla="*/ 3076052 h 4652438"/>
                <a:gd name="connsiteX539" fmla="*/ 1505850 w 3012473"/>
                <a:gd name="connsiteY539" fmla="*/ 3087647 h 4652438"/>
                <a:gd name="connsiteX540" fmla="*/ 1664126 w 3012473"/>
                <a:gd name="connsiteY540" fmla="*/ 3715149 h 4652438"/>
                <a:gd name="connsiteX541" fmla="*/ 1505850 w 3012473"/>
                <a:gd name="connsiteY541" fmla="*/ 4342650 h 4652438"/>
                <a:gd name="connsiteX542" fmla="*/ 1514740 w 3012473"/>
                <a:gd name="connsiteY542" fmla="*/ 4342070 h 4652438"/>
                <a:gd name="connsiteX543" fmla="*/ 1672630 w 3012473"/>
                <a:gd name="connsiteY543" fmla="*/ 3716308 h 4652438"/>
                <a:gd name="connsiteX544" fmla="*/ 1668572 w 3012473"/>
                <a:gd name="connsiteY544" fmla="*/ 3715149 h 4652438"/>
                <a:gd name="connsiteX545" fmla="*/ 1668572 w 3012473"/>
                <a:gd name="connsiteY545" fmla="*/ 3715149 h 4652438"/>
                <a:gd name="connsiteX546" fmla="*/ 1672630 w 3012473"/>
                <a:gd name="connsiteY546" fmla="*/ 3713989 h 4652438"/>
                <a:gd name="connsiteX547" fmla="*/ 1514740 w 3012473"/>
                <a:gd name="connsiteY547" fmla="*/ 3088227 h 4652438"/>
                <a:gd name="connsiteX548" fmla="*/ 1803077 w 3012473"/>
                <a:gd name="connsiteY548" fmla="*/ 3715342 h 4652438"/>
                <a:gd name="connsiteX549" fmla="*/ 1514740 w 3012473"/>
                <a:gd name="connsiteY549" fmla="*/ 4342070 h 4652438"/>
                <a:gd name="connsiteX550" fmla="*/ 1810228 w 3012473"/>
                <a:gd name="connsiteY550" fmla="*/ 3710510 h 4652438"/>
                <a:gd name="connsiteX551" fmla="*/ 1510488 w 3012473"/>
                <a:gd name="connsiteY551" fmla="*/ 3058659 h 4652438"/>
                <a:gd name="connsiteX552" fmla="*/ 1806363 w 3012473"/>
                <a:gd name="connsiteY552" fmla="*/ 2415310 h 4652438"/>
                <a:gd name="connsiteX553" fmla="*/ 2104171 w 3012473"/>
                <a:gd name="connsiteY553" fmla="*/ 3710510 h 4652438"/>
                <a:gd name="connsiteX554" fmla="*/ 1810228 w 3012473"/>
                <a:gd name="connsiteY554" fmla="*/ 3710510 h 4652438"/>
                <a:gd name="connsiteX555" fmla="*/ 2105330 w 3012473"/>
                <a:gd name="connsiteY555" fmla="*/ 4335500 h 4652438"/>
                <a:gd name="connsiteX556" fmla="*/ 1963867 w 3012473"/>
                <a:gd name="connsiteY556" fmla="*/ 3719787 h 4652438"/>
                <a:gd name="connsiteX557" fmla="*/ 2030540 w 3012473"/>
                <a:gd name="connsiteY557" fmla="*/ 3719787 h 4652438"/>
                <a:gd name="connsiteX558" fmla="*/ 2105330 w 3012473"/>
                <a:gd name="connsiteY558" fmla="*/ 4045229 h 4652438"/>
                <a:gd name="connsiteX559" fmla="*/ 2105330 w 3012473"/>
                <a:gd name="connsiteY559" fmla="*/ 4335500 h 4652438"/>
                <a:gd name="connsiteX560" fmla="*/ 2105330 w 3012473"/>
                <a:gd name="connsiteY560" fmla="*/ 4007545 h 4652438"/>
                <a:gd name="connsiteX561" fmla="*/ 2039236 w 3012473"/>
                <a:gd name="connsiteY561" fmla="*/ 3719787 h 4652438"/>
                <a:gd name="connsiteX562" fmla="*/ 2105330 w 3012473"/>
                <a:gd name="connsiteY562" fmla="*/ 3719787 h 4652438"/>
                <a:gd name="connsiteX563" fmla="*/ 2105330 w 3012473"/>
                <a:gd name="connsiteY563" fmla="*/ 4007545 h 4652438"/>
                <a:gd name="connsiteX564" fmla="*/ 2105330 w 3012473"/>
                <a:gd name="connsiteY564" fmla="*/ 3678237 h 4652438"/>
                <a:gd name="connsiteX565" fmla="*/ 1813127 w 3012473"/>
                <a:gd name="connsiteY565" fmla="*/ 2407000 h 4652438"/>
                <a:gd name="connsiteX566" fmla="*/ 1879027 w 3012473"/>
                <a:gd name="connsiteY566" fmla="*/ 2407000 h 4652438"/>
                <a:gd name="connsiteX567" fmla="*/ 2104944 w 3012473"/>
                <a:gd name="connsiteY567" fmla="*/ 3389512 h 4652438"/>
                <a:gd name="connsiteX568" fmla="*/ 2105330 w 3012473"/>
                <a:gd name="connsiteY568" fmla="*/ 3389319 h 4652438"/>
                <a:gd name="connsiteX569" fmla="*/ 2105330 w 3012473"/>
                <a:gd name="connsiteY569" fmla="*/ 3678237 h 4652438"/>
                <a:gd name="connsiteX570" fmla="*/ 2105330 w 3012473"/>
                <a:gd name="connsiteY570" fmla="*/ 3353953 h 4652438"/>
                <a:gd name="connsiteX571" fmla="*/ 1887724 w 3012473"/>
                <a:gd name="connsiteY571" fmla="*/ 2407000 h 4652438"/>
                <a:gd name="connsiteX572" fmla="*/ 1955170 w 3012473"/>
                <a:gd name="connsiteY572" fmla="*/ 2407000 h 4652438"/>
                <a:gd name="connsiteX573" fmla="*/ 2105330 w 3012473"/>
                <a:gd name="connsiteY573" fmla="*/ 3060205 h 4652438"/>
                <a:gd name="connsiteX574" fmla="*/ 2105330 w 3012473"/>
                <a:gd name="connsiteY574" fmla="*/ 3353953 h 4652438"/>
                <a:gd name="connsiteX575" fmla="*/ 2105330 w 3012473"/>
                <a:gd name="connsiteY575" fmla="*/ 3022520 h 4652438"/>
                <a:gd name="connsiteX576" fmla="*/ 1963867 w 3012473"/>
                <a:gd name="connsiteY576" fmla="*/ 2406807 h 4652438"/>
                <a:gd name="connsiteX577" fmla="*/ 2030540 w 3012473"/>
                <a:gd name="connsiteY577" fmla="*/ 2406807 h 4652438"/>
                <a:gd name="connsiteX578" fmla="*/ 2105330 w 3012473"/>
                <a:gd name="connsiteY578" fmla="*/ 2732250 h 4652438"/>
                <a:gd name="connsiteX579" fmla="*/ 2105330 w 3012473"/>
                <a:gd name="connsiteY579" fmla="*/ 3022520 h 4652438"/>
                <a:gd name="connsiteX580" fmla="*/ 2105330 w 3012473"/>
                <a:gd name="connsiteY580" fmla="*/ 2694758 h 4652438"/>
                <a:gd name="connsiteX581" fmla="*/ 2039236 w 3012473"/>
                <a:gd name="connsiteY581" fmla="*/ 2407000 h 4652438"/>
                <a:gd name="connsiteX582" fmla="*/ 2105330 w 3012473"/>
                <a:gd name="connsiteY582" fmla="*/ 2407000 h 4652438"/>
                <a:gd name="connsiteX583" fmla="*/ 2105330 w 3012473"/>
                <a:gd name="connsiteY583" fmla="*/ 2694758 h 4652438"/>
                <a:gd name="connsiteX584" fmla="*/ 2105330 w 3012473"/>
                <a:gd name="connsiteY584" fmla="*/ 2365257 h 4652438"/>
                <a:gd name="connsiteX585" fmla="*/ 1813127 w 3012473"/>
                <a:gd name="connsiteY585" fmla="*/ 1094021 h 4652438"/>
                <a:gd name="connsiteX586" fmla="*/ 1879027 w 3012473"/>
                <a:gd name="connsiteY586" fmla="*/ 1094021 h 4652438"/>
                <a:gd name="connsiteX587" fmla="*/ 2104944 w 3012473"/>
                <a:gd name="connsiteY587" fmla="*/ 2076533 h 4652438"/>
                <a:gd name="connsiteX588" fmla="*/ 2105330 w 3012473"/>
                <a:gd name="connsiteY588" fmla="*/ 2076340 h 4652438"/>
                <a:gd name="connsiteX589" fmla="*/ 2105330 w 3012473"/>
                <a:gd name="connsiteY589" fmla="*/ 2365257 h 4652438"/>
                <a:gd name="connsiteX590" fmla="*/ 2105330 w 3012473"/>
                <a:gd name="connsiteY590" fmla="*/ 2040974 h 4652438"/>
                <a:gd name="connsiteX591" fmla="*/ 1887724 w 3012473"/>
                <a:gd name="connsiteY591" fmla="*/ 1094021 h 4652438"/>
                <a:gd name="connsiteX592" fmla="*/ 1955170 w 3012473"/>
                <a:gd name="connsiteY592" fmla="*/ 1094021 h 4652438"/>
                <a:gd name="connsiteX593" fmla="*/ 2105330 w 3012473"/>
                <a:gd name="connsiteY593" fmla="*/ 1747225 h 4652438"/>
                <a:gd name="connsiteX594" fmla="*/ 2105330 w 3012473"/>
                <a:gd name="connsiteY594" fmla="*/ 2040974 h 4652438"/>
                <a:gd name="connsiteX595" fmla="*/ 2105330 w 3012473"/>
                <a:gd name="connsiteY595" fmla="*/ 1709734 h 4652438"/>
                <a:gd name="connsiteX596" fmla="*/ 1963867 w 3012473"/>
                <a:gd name="connsiteY596" fmla="*/ 1094021 h 4652438"/>
                <a:gd name="connsiteX597" fmla="*/ 2030540 w 3012473"/>
                <a:gd name="connsiteY597" fmla="*/ 1094021 h 4652438"/>
                <a:gd name="connsiteX598" fmla="*/ 2105330 w 3012473"/>
                <a:gd name="connsiteY598" fmla="*/ 1419463 h 4652438"/>
                <a:gd name="connsiteX599" fmla="*/ 2105330 w 3012473"/>
                <a:gd name="connsiteY599" fmla="*/ 1709734 h 4652438"/>
                <a:gd name="connsiteX600" fmla="*/ 2105330 w 3012473"/>
                <a:gd name="connsiteY600" fmla="*/ 1381972 h 4652438"/>
                <a:gd name="connsiteX601" fmla="*/ 2039236 w 3012473"/>
                <a:gd name="connsiteY601" fmla="*/ 1094214 h 4652438"/>
                <a:gd name="connsiteX602" fmla="*/ 2105330 w 3012473"/>
                <a:gd name="connsiteY602" fmla="*/ 1094214 h 4652438"/>
                <a:gd name="connsiteX603" fmla="*/ 2105330 w 3012473"/>
                <a:gd name="connsiteY603" fmla="*/ 1381972 h 4652438"/>
                <a:gd name="connsiteX604" fmla="*/ 2712927 w 3012473"/>
                <a:gd name="connsiteY604" fmla="*/ 421491 h 4652438"/>
                <a:gd name="connsiteX605" fmla="*/ 2713506 w 3012473"/>
                <a:gd name="connsiteY605" fmla="*/ 421684 h 4652438"/>
                <a:gd name="connsiteX606" fmla="*/ 2712927 w 3012473"/>
                <a:gd name="connsiteY606" fmla="*/ 423037 h 4652438"/>
                <a:gd name="connsiteX607" fmla="*/ 2712347 w 3012473"/>
                <a:gd name="connsiteY607" fmla="*/ 421684 h 4652438"/>
                <a:gd name="connsiteX608" fmla="*/ 2712927 w 3012473"/>
                <a:gd name="connsiteY608" fmla="*/ 421491 h 4652438"/>
                <a:gd name="connsiteX609" fmla="*/ 2713506 w 3012473"/>
                <a:gd name="connsiteY609" fmla="*/ 444681 h 4652438"/>
                <a:gd name="connsiteX610" fmla="*/ 2712927 w 3012473"/>
                <a:gd name="connsiteY610" fmla="*/ 444875 h 4652438"/>
                <a:gd name="connsiteX611" fmla="*/ 2712927 w 3012473"/>
                <a:gd name="connsiteY611" fmla="*/ 443329 h 4652438"/>
                <a:gd name="connsiteX612" fmla="*/ 2713506 w 3012473"/>
                <a:gd name="connsiteY612" fmla="*/ 444681 h 4652438"/>
                <a:gd name="connsiteX613" fmla="*/ 2412413 w 3012473"/>
                <a:gd name="connsiteY613" fmla="*/ 1102138 h 4652438"/>
                <a:gd name="connsiteX614" fmla="*/ 2708288 w 3012473"/>
                <a:gd name="connsiteY614" fmla="*/ 1745872 h 4652438"/>
                <a:gd name="connsiteX615" fmla="*/ 2408549 w 3012473"/>
                <a:gd name="connsiteY615" fmla="*/ 2397724 h 4652438"/>
                <a:gd name="connsiteX616" fmla="*/ 2114413 w 3012473"/>
                <a:gd name="connsiteY616" fmla="*/ 2397724 h 4652438"/>
                <a:gd name="connsiteX617" fmla="*/ 2412413 w 3012473"/>
                <a:gd name="connsiteY617" fmla="*/ 1102138 h 4652438"/>
                <a:gd name="connsiteX618" fmla="*/ 2113640 w 3012473"/>
                <a:gd name="connsiteY618" fmla="*/ 1094021 h 4652438"/>
                <a:gd name="connsiteX619" fmla="*/ 2179734 w 3012473"/>
                <a:gd name="connsiteY619" fmla="*/ 1094021 h 4652438"/>
                <a:gd name="connsiteX620" fmla="*/ 2113640 w 3012473"/>
                <a:gd name="connsiteY620" fmla="*/ 1381779 h 4652438"/>
                <a:gd name="connsiteX621" fmla="*/ 2113640 w 3012473"/>
                <a:gd name="connsiteY621" fmla="*/ 1094021 h 4652438"/>
                <a:gd name="connsiteX622" fmla="*/ 2113640 w 3012473"/>
                <a:gd name="connsiteY622" fmla="*/ 1419463 h 4652438"/>
                <a:gd name="connsiteX623" fmla="*/ 2188430 w 3012473"/>
                <a:gd name="connsiteY623" fmla="*/ 1094021 h 4652438"/>
                <a:gd name="connsiteX624" fmla="*/ 2255103 w 3012473"/>
                <a:gd name="connsiteY624" fmla="*/ 1094021 h 4652438"/>
                <a:gd name="connsiteX625" fmla="*/ 2113640 w 3012473"/>
                <a:gd name="connsiteY625" fmla="*/ 1709734 h 4652438"/>
                <a:gd name="connsiteX626" fmla="*/ 2113640 w 3012473"/>
                <a:gd name="connsiteY626" fmla="*/ 1419463 h 4652438"/>
                <a:gd name="connsiteX627" fmla="*/ 2113640 w 3012473"/>
                <a:gd name="connsiteY627" fmla="*/ 1747419 h 4652438"/>
                <a:gd name="connsiteX628" fmla="*/ 2263800 w 3012473"/>
                <a:gd name="connsiteY628" fmla="*/ 1094214 h 4652438"/>
                <a:gd name="connsiteX629" fmla="*/ 2329700 w 3012473"/>
                <a:gd name="connsiteY629" fmla="*/ 1094214 h 4652438"/>
                <a:gd name="connsiteX630" fmla="*/ 2113640 w 3012473"/>
                <a:gd name="connsiteY630" fmla="*/ 2034403 h 4652438"/>
                <a:gd name="connsiteX631" fmla="*/ 2113640 w 3012473"/>
                <a:gd name="connsiteY631" fmla="*/ 1747419 h 4652438"/>
                <a:gd name="connsiteX632" fmla="*/ 2113640 w 3012473"/>
                <a:gd name="connsiteY632" fmla="*/ 2071895 h 4652438"/>
                <a:gd name="connsiteX633" fmla="*/ 2338397 w 3012473"/>
                <a:gd name="connsiteY633" fmla="*/ 1094021 h 4652438"/>
                <a:gd name="connsiteX634" fmla="*/ 2405650 w 3012473"/>
                <a:gd name="connsiteY634" fmla="*/ 1094021 h 4652438"/>
                <a:gd name="connsiteX635" fmla="*/ 2113640 w 3012473"/>
                <a:gd name="connsiteY635" fmla="*/ 2364098 h 4652438"/>
                <a:gd name="connsiteX636" fmla="*/ 2113640 w 3012473"/>
                <a:gd name="connsiteY636" fmla="*/ 2071895 h 4652438"/>
                <a:gd name="connsiteX637" fmla="*/ 2113640 w 3012473"/>
                <a:gd name="connsiteY637" fmla="*/ 2407000 h 4652438"/>
                <a:gd name="connsiteX638" fmla="*/ 2179734 w 3012473"/>
                <a:gd name="connsiteY638" fmla="*/ 2407000 h 4652438"/>
                <a:gd name="connsiteX639" fmla="*/ 2113640 w 3012473"/>
                <a:gd name="connsiteY639" fmla="*/ 2694758 h 4652438"/>
                <a:gd name="connsiteX640" fmla="*/ 2113640 w 3012473"/>
                <a:gd name="connsiteY640" fmla="*/ 2407000 h 4652438"/>
                <a:gd name="connsiteX641" fmla="*/ 2113640 w 3012473"/>
                <a:gd name="connsiteY641" fmla="*/ 2732250 h 4652438"/>
                <a:gd name="connsiteX642" fmla="*/ 2188430 w 3012473"/>
                <a:gd name="connsiteY642" fmla="*/ 2406807 h 4652438"/>
                <a:gd name="connsiteX643" fmla="*/ 2255103 w 3012473"/>
                <a:gd name="connsiteY643" fmla="*/ 2406807 h 4652438"/>
                <a:gd name="connsiteX644" fmla="*/ 2113640 w 3012473"/>
                <a:gd name="connsiteY644" fmla="*/ 3022520 h 4652438"/>
                <a:gd name="connsiteX645" fmla="*/ 2113640 w 3012473"/>
                <a:gd name="connsiteY645" fmla="*/ 2732250 h 4652438"/>
                <a:gd name="connsiteX646" fmla="*/ 2113640 w 3012473"/>
                <a:gd name="connsiteY646" fmla="*/ 3060205 h 4652438"/>
                <a:gd name="connsiteX647" fmla="*/ 2263800 w 3012473"/>
                <a:gd name="connsiteY647" fmla="*/ 2407000 h 4652438"/>
                <a:gd name="connsiteX648" fmla="*/ 2329700 w 3012473"/>
                <a:gd name="connsiteY648" fmla="*/ 2407000 h 4652438"/>
                <a:gd name="connsiteX649" fmla="*/ 2113640 w 3012473"/>
                <a:gd name="connsiteY649" fmla="*/ 3347189 h 4652438"/>
                <a:gd name="connsiteX650" fmla="*/ 2113640 w 3012473"/>
                <a:gd name="connsiteY650" fmla="*/ 3060205 h 4652438"/>
                <a:gd name="connsiteX651" fmla="*/ 2113640 w 3012473"/>
                <a:gd name="connsiteY651" fmla="*/ 3384681 h 4652438"/>
                <a:gd name="connsiteX652" fmla="*/ 2338397 w 3012473"/>
                <a:gd name="connsiteY652" fmla="*/ 2406807 h 4652438"/>
                <a:gd name="connsiteX653" fmla="*/ 2405650 w 3012473"/>
                <a:gd name="connsiteY653" fmla="*/ 2406807 h 4652438"/>
                <a:gd name="connsiteX654" fmla="*/ 2113640 w 3012473"/>
                <a:gd name="connsiteY654" fmla="*/ 3676884 h 4652438"/>
                <a:gd name="connsiteX655" fmla="*/ 2113640 w 3012473"/>
                <a:gd name="connsiteY655" fmla="*/ 3384681 h 4652438"/>
                <a:gd name="connsiteX656" fmla="*/ 2113640 w 3012473"/>
                <a:gd name="connsiteY656" fmla="*/ 3719787 h 4652438"/>
                <a:gd name="connsiteX657" fmla="*/ 2179734 w 3012473"/>
                <a:gd name="connsiteY657" fmla="*/ 3719787 h 4652438"/>
                <a:gd name="connsiteX658" fmla="*/ 2113640 w 3012473"/>
                <a:gd name="connsiteY658" fmla="*/ 4007545 h 4652438"/>
                <a:gd name="connsiteX659" fmla="*/ 2113640 w 3012473"/>
                <a:gd name="connsiteY659" fmla="*/ 3719787 h 4652438"/>
                <a:gd name="connsiteX660" fmla="*/ 2113640 w 3012473"/>
                <a:gd name="connsiteY660" fmla="*/ 4335500 h 4652438"/>
                <a:gd name="connsiteX661" fmla="*/ 2113640 w 3012473"/>
                <a:gd name="connsiteY661" fmla="*/ 4045229 h 4652438"/>
                <a:gd name="connsiteX662" fmla="*/ 2188430 w 3012473"/>
                <a:gd name="connsiteY662" fmla="*/ 3719787 h 4652438"/>
                <a:gd name="connsiteX663" fmla="*/ 2255103 w 3012473"/>
                <a:gd name="connsiteY663" fmla="*/ 3719787 h 4652438"/>
                <a:gd name="connsiteX664" fmla="*/ 2113640 w 3012473"/>
                <a:gd name="connsiteY664" fmla="*/ 4335500 h 4652438"/>
                <a:gd name="connsiteX665" fmla="*/ 2408549 w 3012473"/>
                <a:gd name="connsiteY665" fmla="*/ 3710510 h 4652438"/>
                <a:gd name="connsiteX666" fmla="*/ 2114413 w 3012473"/>
                <a:gd name="connsiteY666" fmla="*/ 3710510 h 4652438"/>
                <a:gd name="connsiteX667" fmla="*/ 2412221 w 3012473"/>
                <a:gd name="connsiteY667" fmla="*/ 2414924 h 4652438"/>
                <a:gd name="connsiteX668" fmla="*/ 2708095 w 3012473"/>
                <a:gd name="connsiteY668" fmla="*/ 3058659 h 4652438"/>
                <a:gd name="connsiteX669" fmla="*/ 2408549 w 3012473"/>
                <a:gd name="connsiteY669" fmla="*/ 3710510 h 4652438"/>
                <a:gd name="connsiteX670" fmla="*/ 2712927 w 3012473"/>
                <a:gd name="connsiteY670" fmla="*/ 4383234 h 4652438"/>
                <a:gd name="connsiteX671" fmla="*/ 2712927 w 3012473"/>
                <a:gd name="connsiteY671" fmla="*/ 4381688 h 4652438"/>
                <a:gd name="connsiteX672" fmla="*/ 2713506 w 3012473"/>
                <a:gd name="connsiteY672" fmla="*/ 4383040 h 4652438"/>
                <a:gd name="connsiteX673" fmla="*/ 2712927 w 3012473"/>
                <a:gd name="connsiteY673" fmla="*/ 4383234 h 4652438"/>
                <a:gd name="connsiteX674" fmla="*/ 2712927 w 3012473"/>
                <a:gd name="connsiteY674" fmla="*/ 4361396 h 4652438"/>
                <a:gd name="connsiteX675" fmla="*/ 2712347 w 3012473"/>
                <a:gd name="connsiteY675" fmla="*/ 4360043 h 4652438"/>
                <a:gd name="connsiteX676" fmla="*/ 2712927 w 3012473"/>
                <a:gd name="connsiteY676" fmla="*/ 4359850 h 4652438"/>
                <a:gd name="connsiteX677" fmla="*/ 2713506 w 3012473"/>
                <a:gd name="connsiteY677" fmla="*/ 4360043 h 4652438"/>
                <a:gd name="connsiteX678" fmla="*/ 2712927 w 3012473"/>
                <a:gd name="connsiteY678" fmla="*/ 4361396 h 4652438"/>
                <a:gd name="connsiteX679" fmla="*/ 3010154 w 3012473"/>
                <a:gd name="connsiteY679" fmla="*/ 3715149 h 4652438"/>
                <a:gd name="connsiteX680" fmla="*/ 2721816 w 3012473"/>
                <a:gd name="connsiteY680" fmla="*/ 4342070 h 4652438"/>
                <a:gd name="connsiteX681" fmla="*/ 2879707 w 3012473"/>
                <a:gd name="connsiteY681" fmla="*/ 3716308 h 4652438"/>
                <a:gd name="connsiteX682" fmla="*/ 2875648 w 3012473"/>
                <a:gd name="connsiteY682" fmla="*/ 3715149 h 4652438"/>
                <a:gd name="connsiteX683" fmla="*/ 2875648 w 3012473"/>
                <a:gd name="connsiteY683" fmla="*/ 3715149 h 4652438"/>
                <a:gd name="connsiteX684" fmla="*/ 2879707 w 3012473"/>
                <a:gd name="connsiteY684" fmla="*/ 3713989 h 4652438"/>
                <a:gd name="connsiteX685" fmla="*/ 2721816 w 3012473"/>
                <a:gd name="connsiteY685" fmla="*/ 3088227 h 4652438"/>
                <a:gd name="connsiteX686" fmla="*/ 3010154 w 3012473"/>
                <a:gd name="connsiteY686" fmla="*/ 3715149 h 4652438"/>
                <a:gd name="connsiteX687" fmla="*/ 2871203 w 3012473"/>
                <a:gd name="connsiteY687" fmla="*/ 3715149 h 4652438"/>
                <a:gd name="connsiteX688" fmla="*/ 2712927 w 3012473"/>
                <a:gd name="connsiteY688" fmla="*/ 4342650 h 4652438"/>
                <a:gd name="connsiteX689" fmla="*/ 2712927 w 3012473"/>
                <a:gd name="connsiteY689" fmla="*/ 4342650 h 4652438"/>
                <a:gd name="connsiteX690" fmla="*/ 2554650 w 3012473"/>
                <a:gd name="connsiteY690" fmla="*/ 3715149 h 4652438"/>
                <a:gd name="connsiteX691" fmla="*/ 2550205 w 3012473"/>
                <a:gd name="connsiteY691" fmla="*/ 3715149 h 4652438"/>
                <a:gd name="connsiteX692" fmla="*/ 2546147 w 3012473"/>
                <a:gd name="connsiteY692" fmla="*/ 3716308 h 4652438"/>
                <a:gd name="connsiteX693" fmla="*/ 2704037 w 3012473"/>
                <a:gd name="connsiteY693" fmla="*/ 4342070 h 4652438"/>
                <a:gd name="connsiteX694" fmla="*/ 2415699 w 3012473"/>
                <a:gd name="connsiteY694" fmla="*/ 3715149 h 4652438"/>
                <a:gd name="connsiteX695" fmla="*/ 2697466 w 3012473"/>
                <a:gd name="connsiteY695" fmla="*/ 3101948 h 4652438"/>
                <a:gd name="connsiteX696" fmla="*/ 2544408 w 3012473"/>
                <a:gd name="connsiteY696" fmla="*/ 3708384 h 4652438"/>
                <a:gd name="connsiteX697" fmla="*/ 2552524 w 3012473"/>
                <a:gd name="connsiteY697" fmla="*/ 3710897 h 4652438"/>
                <a:gd name="connsiteX698" fmla="*/ 2712733 w 3012473"/>
                <a:gd name="connsiteY698" fmla="*/ 3076052 h 4652438"/>
                <a:gd name="connsiteX699" fmla="*/ 2712733 w 3012473"/>
                <a:gd name="connsiteY699" fmla="*/ 3087647 h 4652438"/>
                <a:gd name="connsiteX700" fmla="*/ 2871203 w 3012473"/>
                <a:gd name="connsiteY700" fmla="*/ 3715149 h 4652438"/>
                <a:gd name="connsiteX701" fmla="*/ 2712927 w 3012473"/>
                <a:gd name="connsiteY701" fmla="*/ 3048609 h 4652438"/>
                <a:gd name="connsiteX702" fmla="*/ 2712347 w 3012473"/>
                <a:gd name="connsiteY702" fmla="*/ 3047257 h 4652438"/>
                <a:gd name="connsiteX703" fmla="*/ 2712927 w 3012473"/>
                <a:gd name="connsiteY703" fmla="*/ 3047063 h 4652438"/>
                <a:gd name="connsiteX704" fmla="*/ 2713506 w 3012473"/>
                <a:gd name="connsiteY704" fmla="*/ 3047257 h 4652438"/>
                <a:gd name="connsiteX705" fmla="*/ 2712927 w 3012473"/>
                <a:gd name="connsiteY705" fmla="*/ 3048609 h 4652438"/>
                <a:gd name="connsiteX706" fmla="*/ 2713506 w 3012473"/>
                <a:gd name="connsiteY706" fmla="*/ 3070254 h 4652438"/>
                <a:gd name="connsiteX707" fmla="*/ 2712927 w 3012473"/>
                <a:gd name="connsiteY707" fmla="*/ 3070447 h 4652438"/>
                <a:gd name="connsiteX708" fmla="*/ 2712927 w 3012473"/>
                <a:gd name="connsiteY708" fmla="*/ 3068901 h 4652438"/>
                <a:gd name="connsiteX709" fmla="*/ 2713506 w 3012473"/>
                <a:gd name="connsiteY709" fmla="*/ 3070254 h 4652438"/>
                <a:gd name="connsiteX710" fmla="*/ 3010154 w 3012473"/>
                <a:gd name="connsiteY710" fmla="*/ 2402362 h 4652438"/>
                <a:gd name="connsiteX711" fmla="*/ 2721816 w 3012473"/>
                <a:gd name="connsiteY711" fmla="*/ 3029284 h 4652438"/>
                <a:gd name="connsiteX712" fmla="*/ 2879707 w 3012473"/>
                <a:gd name="connsiteY712" fmla="*/ 2403522 h 4652438"/>
                <a:gd name="connsiteX713" fmla="*/ 2875648 w 3012473"/>
                <a:gd name="connsiteY713" fmla="*/ 2402362 h 4652438"/>
                <a:gd name="connsiteX714" fmla="*/ 2875648 w 3012473"/>
                <a:gd name="connsiteY714" fmla="*/ 2402362 h 4652438"/>
                <a:gd name="connsiteX715" fmla="*/ 2879707 w 3012473"/>
                <a:gd name="connsiteY715" fmla="*/ 2401203 h 4652438"/>
                <a:gd name="connsiteX716" fmla="*/ 2721816 w 3012473"/>
                <a:gd name="connsiteY716" fmla="*/ 1775441 h 4652438"/>
                <a:gd name="connsiteX717" fmla="*/ 3010154 w 3012473"/>
                <a:gd name="connsiteY717" fmla="*/ 2402362 h 4652438"/>
                <a:gd name="connsiteX718" fmla="*/ 2871203 w 3012473"/>
                <a:gd name="connsiteY718" fmla="*/ 2402362 h 4652438"/>
                <a:gd name="connsiteX719" fmla="*/ 2712927 w 3012473"/>
                <a:gd name="connsiteY719" fmla="*/ 3029864 h 4652438"/>
                <a:gd name="connsiteX720" fmla="*/ 2712927 w 3012473"/>
                <a:gd name="connsiteY720" fmla="*/ 3029864 h 4652438"/>
                <a:gd name="connsiteX721" fmla="*/ 2554650 w 3012473"/>
                <a:gd name="connsiteY721" fmla="*/ 2402362 h 4652438"/>
                <a:gd name="connsiteX722" fmla="*/ 2550205 w 3012473"/>
                <a:gd name="connsiteY722" fmla="*/ 2402362 h 4652438"/>
                <a:gd name="connsiteX723" fmla="*/ 2546147 w 3012473"/>
                <a:gd name="connsiteY723" fmla="*/ 2403522 h 4652438"/>
                <a:gd name="connsiteX724" fmla="*/ 2704037 w 3012473"/>
                <a:gd name="connsiteY724" fmla="*/ 3029284 h 4652438"/>
                <a:gd name="connsiteX725" fmla="*/ 2415699 w 3012473"/>
                <a:gd name="connsiteY725" fmla="*/ 2402362 h 4652438"/>
                <a:gd name="connsiteX726" fmla="*/ 2697466 w 3012473"/>
                <a:gd name="connsiteY726" fmla="*/ 1789162 h 4652438"/>
                <a:gd name="connsiteX727" fmla="*/ 2544408 w 3012473"/>
                <a:gd name="connsiteY727" fmla="*/ 2395598 h 4652438"/>
                <a:gd name="connsiteX728" fmla="*/ 2552524 w 3012473"/>
                <a:gd name="connsiteY728" fmla="*/ 2398111 h 4652438"/>
                <a:gd name="connsiteX729" fmla="*/ 2712733 w 3012473"/>
                <a:gd name="connsiteY729" fmla="*/ 1763265 h 4652438"/>
                <a:gd name="connsiteX730" fmla="*/ 2712733 w 3012473"/>
                <a:gd name="connsiteY730" fmla="*/ 1774667 h 4652438"/>
                <a:gd name="connsiteX731" fmla="*/ 2871203 w 3012473"/>
                <a:gd name="connsiteY731" fmla="*/ 2402362 h 4652438"/>
                <a:gd name="connsiteX732" fmla="*/ 2712927 w 3012473"/>
                <a:gd name="connsiteY732" fmla="*/ 1735823 h 4652438"/>
                <a:gd name="connsiteX733" fmla="*/ 2712347 w 3012473"/>
                <a:gd name="connsiteY733" fmla="*/ 1734470 h 4652438"/>
                <a:gd name="connsiteX734" fmla="*/ 2712927 w 3012473"/>
                <a:gd name="connsiteY734" fmla="*/ 1734277 h 4652438"/>
                <a:gd name="connsiteX735" fmla="*/ 2713506 w 3012473"/>
                <a:gd name="connsiteY735" fmla="*/ 1734470 h 4652438"/>
                <a:gd name="connsiteX736" fmla="*/ 2712927 w 3012473"/>
                <a:gd name="connsiteY736" fmla="*/ 1735823 h 4652438"/>
                <a:gd name="connsiteX737" fmla="*/ 2713506 w 3012473"/>
                <a:gd name="connsiteY737" fmla="*/ 1757468 h 4652438"/>
                <a:gd name="connsiteX738" fmla="*/ 2712927 w 3012473"/>
                <a:gd name="connsiteY738" fmla="*/ 1757661 h 4652438"/>
                <a:gd name="connsiteX739" fmla="*/ 2712927 w 3012473"/>
                <a:gd name="connsiteY739" fmla="*/ 1756115 h 4652438"/>
                <a:gd name="connsiteX740" fmla="*/ 2713506 w 3012473"/>
                <a:gd name="connsiteY740" fmla="*/ 1757468 h 4652438"/>
                <a:gd name="connsiteX741" fmla="*/ 2712927 w 3012473"/>
                <a:gd name="connsiteY741" fmla="*/ 1717077 h 4652438"/>
                <a:gd name="connsiteX742" fmla="*/ 2712927 w 3012473"/>
                <a:gd name="connsiteY742" fmla="*/ 1717077 h 4652438"/>
                <a:gd name="connsiteX743" fmla="*/ 2554650 w 3012473"/>
                <a:gd name="connsiteY743" fmla="*/ 1089576 h 4652438"/>
                <a:gd name="connsiteX744" fmla="*/ 2550205 w 3012473"/>
                <a:gd name="connsiteY744" fmla="*/ 1089576 h 4652438"/>
                <a:gd name="connsiteX745" fmla="*/ 2546147 w 3012473"/>
                <a:gd name="connsiteY745" fmla="*/ 1090735 h 4652438"/>
                <a:gd name="connsiteX746" fmla="*/ 2704037 w 3012473"/>
                <a:gd name="connsiteY746" fmla="*/ 1716498 h 4652438"/>
                <a:gd name="connsiteX747" fmla="*/ 2415699 w 3012473"/>
                <a:gd name="connsiteY747" fmla="*/ 1089576 h 4652438"/>
                <a:gd name="connsiteX748" fmla="*/ 2697466 w 3012473"/>
                <a:gd name="connsiteY748" fmla="*/ 476375 h 4652438"/>
                <a:gd name="connsiteX749" fmla="*/ 2544408 w 3012473"/>
                <a:gd name="connsiteY749" fmla="*/ 1082812 h 4652438"/>
                <a:gd name="connsiteX750" fmla="*/ 2552524 w 3012473"/>
                <a:gd name="connsiteY750" fmla="*/ 1085324 h 4652438"/>
                <a:gd name="connsiteX751" fmla="*/ 2712733 w 3012473"/>
                <a:gd name="connsiteY751" fmla="*/ 450479 h 4652438"/>
                <a:gd name="connsiteX752" fmla="*/ 2712733 w 3012473"/>
                <a:gd name="connsiteY752" fmla="*/ 461881 h 4652438"/>
                <a:gd name="connsiteX753" fmla="*/ 2871010 w 3012473"/>
                <a:gd name="connsiteY753" fmla="*/ 1089383 h 4652438"/>
                <a:gd name="connsiteX754" fmla="*/ 2712927 w 3012473"/>
                <a:gd name="connsiteY754" fmla="*/ 1717077 h 4652438"/>
                <a:gd name="connsiteX755" fmla="*/ 2721816 w 3012473"/>
                <a:gd name="connsiteY755" fmla="*/ 1716498 h 4652438"/>
                <a:gd name="connsiteX756" fmla="*/ 2879707 w 3012473"/>
                <a:gd name="connsiteY756" fmla="*/ 1090735 h 4652438"/>
                <a:gd name="connsiteX757" fmla="*/ 2875648 w 3012473"/>
                <a:gd name="connsiteY757" fmla="*/ 1089576 h 4652438"/>
                <a:gd name="connsiteX758" fmla="*/ 2875648 w 3012473"/>
                <a:gd name="connsiteY758" fmla="*/ 1089576 h 4652438"/>
                <a:gd name="connsiteX759" fmla="*/ 2879707 w 3012473"/>
                <a:gd name="connsiteY759" fmla="*/ 1088416 h 4652438"/>
                <a:gd name="connsiteX760" fmla="*/ 2721816 w 3012473"/>
                <a:gd name="connsiteY760" fmla="*/ 462654 h 4652438"/>
                <a:gd name="connsiteX761" fmla="*/ 3010154 w 3012473"/>
                <a:gd name="connsiteY761" fmla="*/ 1089769 h 4652438"/>
                <a:gd name="connsiteX762" fmla="*/ 2721816 w 3012473"/>
                <a:gd name="connsiteY762" fmla="*/ 1716498 h 46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438">
                  <a:moveTo>
                    <a:pt x="2717758" y="433086"/>
                  </a:moveTo>
                  <a:lnTo>
                    <a:pt x="2916811" y="193"/>
                  </a:lnTo>
                  <a:lnTo>
                    <a:pt x="2907536" y="193"/>
                  </a:lnTo>
                  <a:lnTo>
                    <a:pt x="2722010" y="403711"/>
                  </a:lnTo>
                  <a:lnTo>
                    <a:pt x="2823855" y="193"/>
                  </a:lnTo>
                  <a:lnTo>
                    <a:pt x="2815159" y="193"/>
                  </a:lnTo>
                  <a:lnTo>
                    <a:pt x="2713313" y="404098"/>
                  </a:lnTo>
                  <a:lnTo>
                    <a:pt x="2713313" y="404098"/>
                  </a:lnTo>
                  <a:lnTo>
                    <a:pt x="2611467" y="193"/>
                  </a:lnTo>
                  <a:lnTo>
                    <a:pt x="2602771" y="193"/>
                  </a:lnTo>
                  <a:lnTo>
                    <a:pt x="2704617" y="403711"/>
                  </a:lnTo>
                  <a:lnTo>
                    <a:pt x="2519091" y="193"/>
                  </a:lnTo>
                  <a:lnTo>
                    <a:pt x="2509815" y="193"/>
                  </a:lnTo>
                  <a:lnTo>
                    <a:pt x="2708868" y="433086"/>
                  </a:lnTo>
                  <a:lnTo>
                    <a:pt x="2408549" y="1084938"/>
                  </a:lnTo>
                  <a:lnTo>
                    <a:pt x="2114413" y="1084938"/>
                  </a:lnTo>
                  <a:lnTo>
                    <a:pt x="2363713" y="193"/>
                  </a:lnTo>
                  <a:lnTo>
                    <a:pt x="2355016" y="193"/>
                  </a:lnTo>
                  <a:lnTo>
                    <a:pt x="2113446" y="1051311"/>
                  </a:lnTo>
                  <a:lnTo>
                    <a:pt x="2113446" y="759109"/>
                  </a:lnTo>
                  <a:lnTo>
                    <a:pt x="2287957" y="387"/>
                  </a:lnTo>
                  <a:lnTo>
                    <a:pt x="2279260" y="387"/>
                  </a:lnTo>
                  <a:lnTo>
                    <a:pt x="2113446" y="721617"/>
                  </a:lnTo>
                  <a:lnTo>
                    <a:pt x="2113446" y="434439"/>
                  </a:lnTo>
                  <a:lnTo>
                    <a:pt x="2213360" y="193"/>
                  </a:lnTo>
                  <a:lnTo>
                    <a:pt x="2204663" y="193"/>
                  </a:lnTo>
                  <a:lnTo>
                    <a:pt x="2113446" y="396947"/>
                  </a:lnTo>
                  <a:lnTo>
                    <a:pt x="2113446" y="106677"/>
                  </a:lnTo>
                  <a:lnTo>
                    <a:pt x="2137990" y="387"/>
                  </a:lnTo>
                  <a:lnTo>
                    <a:pt x="2129294" y="387"/>
                  </a:lnTo>
                  <a:lnTo>
                    <a:pt x="2113446" y="69186"/>
                  </a:lnTo>
                  <a:lnTo>
                    <a:pt x="2113446" y="193"/>
                  </a:lnTo>
                  <a:lnTo>
                    <a:pt x="2105137" y="193"/>
                  </a:lnTo>
                  <a:lnTo>
                    <a:pt x="2105137" y="68992"/>
                  </a:lnTo>
                  <a:lnTo>
                    <a:pt x="2089289" y="193"/>
                  </a:lnTo>
                  <a:lnTo>
                    <a:pt x="2080593" y="193"/>
                  </a:lnTo>
                  <a:lnTo>
                    <a:pt x="2105137" y="106484"/>
                  </a:lnTo>
                  <a:lnTo>
                    <a:pt x="2105137" y="396754"/>
                  </a:lnTo>
                  <a:lnTo>
                    <a:pt x="2013920" y="0"/>
                  </a:lnTo>
                  <a:lnTo>
                    <a:pt x="2005224" y="0"/>
                  </a:lnTo>
                  <a:lnTo>
                    <a:pt x="2105137" y="434246"/>
                  </a:lnTo>
                  <a:lnTo>
                    <a:pt x="2105137" y="727994"/>
                  </a:lnTo>
                  <a:lnTo>
                    <a:pt x="1937777" y="0"/>
                  </a:lnTo>
                  <a:lnTo>
                    <a:pt x="1929081" y="0"/>
                  </a:lnTo>
                  <a:lnTo>
                    <a:pt x="2104557" y="763553"/>
                  </a:lnTo>
                  <a:lnTo>
                    <a:pt x="2104944" y="763360"/>
                  </a:lnTo>
                  <a:lnTo>
                    <a:pt x="2104944" y="1052278"/>
                  </a:lnTo>
                  <a:lnTo>
                    <a:pt x="1863374" y="193"/>
                  </a:lnTo>
                  <a:lnTo>
                    <a:pt x="1854677" y="193"/>
                  </a:lnTo>
                  <a:lnTo>
                    <a:pt x="2103977" y="1084938"/>
                  </a:lnTo>
                  <a:lnTo>
                    <a:pt x="1810035" y="1084938"/>
                  </a:lnTo>
                  <a:lnTo>
                    <a:pt x="1510295" y="433086"/>
                  </a:lnTo>
                  <a:lnTo>
                    <a:pt x="1709349" y="193"/>
                  </a:lnTo>
                  <a:lnTo>
                    <a:pt x="1699879" y="193"/>
                  </a:lnTo>
                  <a:lnTo>
                    <a:pt x="1514353" y="403711"/>
                  </a:lnTo>
                  <a:lnTo>
                    <a:pt x="1616199" y="193"/>
                  </a:lnTo>
                  <a:lnTo>
                    <a:pt x="1607503" y="193"/>
                  </a:lnTo>
                  <a:lnTo>
                    <a:pt x="1505657" y="404098"/>
                  </a:lnTo>
                  <a:lnTo>
                    <a:pt x="1505657" y="404098"/>
                  </a:lnTo>
                  <a:lnTo>
                    <a:pt x="1403811" y="193"/>
                  </a:lnTo>
                  <a:lnTo>
                    <a:pt x="1395115" y="193"/>
                  </a:lnTo>
                  <a:lnTo>
                    <a:pt x="1496960" y="403711"/>
                  </a:lnTo>
                  <a:lnTo>
                    <a:pt x="1311434" y="193"/>
                  </a:lnTo>
                  <a:lnTo>
                    <a:pt x="1302158" y="193"/>
                  </a:lnTo>
                  <a:lnTo>
                    <a:pt x="1501212" y="433086"/>
                  </a:lnTo>
                  <a:lnTo>
                    <a:pt x="1201472" y="1084938"/>
                  </a:lnTo>
                  <a:lnTo>
                    <a:pt x="907337" y="1084938"/>
                  </a:lnTo>
                  <a:lnTo>
                    <a:pt x="1156637" y="193"/>
                  </a:lnTo>
                  <a:lnTo>
                    <a:pt x="1147940" y="193"/>
                  </a:lnTo>
                  <a:lnTo>
                    <a:pt x="906370" y="1051311"/>
                  </a:lnTo>
                  <a:lnTo>
                    <a:pt x="906370" y="759109"/>
                  </a:lnTo>
                  <a:lnTo>
                    <a:pt x="1080880" y="387"/>
                  </a:lnTo>
                  <a:lnTo>
                    <a:pt x="1072184" y="387"/>
                  </a:lnTo>
                  <a:lnTo>
                    <a:pt x="906370" y="721617"/>
                  </a:lnTo>
                  <a:lnTo>
                    <a:pt x="906370" y="434439"/>
                  </a:lnTo>
                  <a:lnTo>
                    <a:pt x="1006284" y="193"/>
                  </a:lnTo>
                  <a:lnTo>
                    <a:pt x="997587" y="193"/>
                  </a:lnTo>
                  <a:lnTo>
                    <a:pt x="906370" y="396947"/>
                  </a:lnTo>
                  <a:lnTo>
                    <a:pt x="906370" y="106677"/>
                  </a:lnTo>
                  <a:lnTo>
                    <a:pt x="930914" y="387"/>
                  </a:lnTo>
                  <a:lnTo>
                    <a:pt x="922217" y="387"/>
                  </a:lnTo>
                  <a:lnTo>
                    <a:pt x="906370" y="69186"/>
                  </a:lnTo>
                  <a:lnTo>
                    <a:pt x="906370" y="193"/>
                  </a:lnTo>
                  <a:lnTo>
                    <a:pt x="898060" y="193"/>
                  </a:lnTo>
                  <a:lnTo>
                    <a:pt x="898060" y="68992"/>
                  </a:lnTo>
                  <a:lnTo>
                    <a:pt x="882213" y="193"/>
                  </a:lnTo>
                  <a:lnTo>
                    <a:pt x="873517" y="193"/>
                  </a:lnTo>
                  <a:lnTo>
                    <a:pt x="898060" y="106484"/>
                  </a:lnTo>
                  <a:lnTo>
                    <a:pt x="898060" y="396754"/>
                  </a:lnTo>
                  <a:lnTo>
                    <a:pt x="806843" y="0"/>
                  </a:lnTo>
                  <a:lnTo>
                    <a:pt x="798147" y="0"/>
                  </a:lnTo>
                  <a:lnTo>
                    <a:pt x="898060" y="434246"/>
                  </a:lnTo>
                  <a:lnTo>
                    <a:pt x="898060" y="727994"/>
                  </a:lnTo>
                  <a:lnTo>
                    <a:pt x="730701" y="0"/>
                  </a:lnTo>
                  <a:lnTo>
                    <a:pt x="722004" y="0"/>
                  </a:lnTo>
                  <a:lnTo>
                    <a:pt x="897481" y="763553"/>
                  </a:lnTo>
                  <a:lnTo>
                    <a:pt x="897867" y="763360"/>
                  </a:lnTo>
                  <a:lnTo>
                    <a:pt x="897867" y="1052278"/>
                  </a:lnTo>
                  <a:lnTo>
                    <a:pt x="656104" y="193"/>
                  </a:lnTo>
                  <a:lnTo>
                    <a:pt x="647407" y="193"/>
                  </a:lnTo>
                  <a:lnTo>
                    <a:pt x="896707" y="1084938"/>
                  </a:lnTo>
                  <a:lnTo>
                    <a:pt x="602959" y="1084938"/>
                  </a:lnTo>
                  <a:lnTo>
                    <a:pt x="303219" y="433086"/>
                  </a:lnTo>
                  <a:lnTo>
                    <a:pt x="502272" y="193"/>
                  </a:lnTo>
                  <a:lnTo>
                    <a:pt x="492996" y="193"/>
                  </a:lnTo>
                  <a:lnTo>
                    <a:pt x="307470" y="403711"/>
                  </a:lnTo>
                  <a:lnTo>
                    <a:pt x="409316" y="193"/>
                  </a:lnTo>
                  <a:lnTo>
                    <a:pt x="400620" y="193"/>
                  </a:lnTo>
                  <a:lnTo>
                    <a:pt x="298773" y="404098"/>
                  </a:lnTo>
                  <a:lnTo>
                    <a:pt x="298773" y="404098"/>
                  </a:lnTo>
                  <a:lnTo>
                    <a:pt x="196928" y="193"/>
                  </a:lnTo>
                  <a:lnTo>
                    <a:pt x="188231" y="193"/>
                  </a:lnTo>
                  <a:lnTo>
                    <a:pt x="290077" y="403711"/>
                  </a:lnTo>
                  <a:lnTo>
                    <a:pt x="104552" y="193"/>
                  </a:lnTo>
                  <a:lnTo>
                    <a:pt x="95275" y="193"/>
                  </a:lnTo>
                  <a:lnTo>
                    <a:pt x="294329" y="433086"/>
                  </a:lnTo>
                  <a:lnTo>
                    <a:pt x="0" y="1073342"/>
                  </a:lnTo>
                  <a:lnTo>
                    <a:pt x="0" y="1089576"/>
                  </a:lnTo>
                  <a:lnTo>
                    <a:pt x="0" y="1105809"/>
                  </a:lnTo>
                  <a:lnTo>
                    <a:pt x="294329" y="1746066"/>
                  </a:lnTo>
                  <a:lnTo>
                    <a:pt x="0" y="2386322"/>
                  </a:lnTo>
                  <a:lnTo>
                    <a:pt x="0" y="2402556"/>
                  </a:lnTo>
                  <a:lnTo>
                    <a:pt x="0" y="2418789"/>
                  </a:lnTo>
                  <a:lnTo>
                    <a:pt x="294329" y="3059045"/>
                  </a:lnTo>
                  <a:lnTo>
                    <a:pt x="0" y="3699301"/>
                  </a:lnTo>
                  <a:lnTo>
                    <a:pt x="0" y="3715535"/>
                  </a:lnTo>
                  <a:lnTo>
                    <a:pt x="0" y="3731769"/>
                  </a:lnTo>
                  <a:lnTo>
                    <a:pt x="294329" y="4372025"/>
                  </a:lnTo>
                  <a:lnTo>
                    <a:pt x="165427" y="4652439"/>
                  </a:lnTo>
                  <a:lnTo>
                    <a:pt x="174704" y="4652439"/>
                  </a:lnTo>
                  <a:lnTo>
                    <a:pt x="283700" y="4415314"/>
                  </a:lnTo>
                  <a:lnTo>
                    <a:pt x="223984" y="4652439"/>
                  </a:lnTo>
                  <a:lnTo>
                    <a:pt x="232680" y="4652439"/>
                  </a:lnTo>
                  <a:lnTo>
                    <a:pt x="298967" y="4389418"/>
                  </a:lnTo>
                  <a:lnTo>
                    <a:pt x="298967" y="4400820"/>
                  </a:lnTo>
                  <a:lnTo>
                    <a:pt x="362355" y="4652246"/>
                  </a:lnTo>
                  <a:lnTo>
                    <a:pt x="371052" y="4652246"/>
                  </a:lnTo>
                  <a:lnTo>
                    <a:pt x="307664" y="4401207"/>
                  </a:lnTo>
                  <a:lnTo>
                    <a:pt x="423037" y="4652246"/>
                  </a:lnTo>
                  <a:lnTo>
                    <a:pt x="432313" y="4652246"/>
                  </a:lnTo>
                  <a:lnTo>
                    <a:pt x="303412" y="4371832"/>
                  </a:lnTo>
                  <a:lnTo>
                    <a:pt x="599287" y="3728483"/>
                  </a:lnTo>
                  <a:lnTo>
                    <a:pt x="811675" y="4652246"/>
                  </a:lnTo>
                  <a:lnTo>
                    <a:pt x="820372" y="4652246"/>
                  </a:lnTo>
                  <a:lnTo>
                    <a:pt x="606050" y="3719980"/>
                  </a:lnTo>
                  <a:lnTo>
                    <a:pt x="671951" y="3719980"/>
                  </a:lnTo>
                  <a:lnTo>
                    <a:pt x="886271" y="4652246"/>
                  </a:lnTo>
                  <a:lnTo>
                    <a:pt x="894968" y="4652246"/>
                  </a:lnTo>
                  <a:lnTo>
                    <a:pt x="680647" y="3719980"/>
                  </a:lnTo>
                  <a:lnTo>
                    <a:pt x="748093" y="3719980"/>
                  </a:lnTo>
                  <a:lnTo>
                    <a:pt x="898254" y="4373185"/>
                  </a:lnTo>
                  <a:lnTo>
                    <a:pt x="898254" y="4652246"/>
                  </a:lnTo>
                  <a:lnTo>
                    <a:pt x="906564" y="4652246"/>
                  </a:lnTo>
                  <a:lnTo>
                    <a:pt x="906564" y="4373185"/>
                  </a:lnTo>
                  <a:lnTo>
                    <a:pt x="1056723" y="3719980"/>
                  </a:lnTo>
                  <a:lnTo>
                    <a:pt x="1122624" y="3719980"/>
                  </a:lnTo>
                  <a:lnTo>
                    <a:pt x="908303" y="4652246"/>
                  </a:lnTo>
                  <a:lnTo>
                    <a:pt x="917000" y="4652246"/>
                  </a:lnTo>
                  <a:lnTo>
                    <a:pt x="1131320" y="3719980"/>
                  </a:lnTo>
                  <a:lnTo>
                    <a:pt x="1198573" y="3719980"/>
                  </a:lnTo>
                  <a:lnTo>
                    <a:pt x="984252" y="4652246"/>
                  </a:lnTo>
                  <a:lnTo>
                    <a:pt x="992949" y="4652246"/>
                  </a:lnTo>
                  <a:lnTo>
                    <a:pt x="1205337" y="3728097"/>
                  </a:lnTo>
                  <a:lnTo>
                    <a:pt x="1501212" y="4371832"/>
                  </a:lnTo>
                  <a:lnTo>
                    <a:pt x="1372310" y="4652246"/>
                  </a:lnTo>
                  <a:lnTo>
                    <a:pt x="1381586" y="4652246"/>
                  </a:lnTo>
                  <a:lnTo>
                    <a:pt x="1490583" y="4415121"/>
                  </a:lnTo>
                  <a:lnTo>
                    <a:pt x="1430867" y="4652246"/>
                  </a:lnTo>
                  <a:lnTo>
                    <a:pt x="1439563" y="4652246"/>
                  </a:lnTo>
                  <a:lnTo>
                    <a:pt x="1505850" y="4389225"/>
                  </a:lnTo>
                  <a:lnTo>
                    <a:pt x="1505850" y="4400627"/>
                  </a:lnTo>
                  <a:lnTo>
                    <a:pt x="1569238" y="4652052"/>
                  </a:lnTo>
                  <a:lnTo>
                    <a:pt x="1577934" y="4652052"/>
                  </a:lnTo>
                  <a:lnTo>
                    <a:pt x="1514547" y="4401013"/>
                  </a:lnTo>
                  <a:lnTo>
                    <a:pt x="1629920" y="4652052"/>
                  </a:lnTo>
                  <a:lnTo>
                    <a:pt x="1639390" y="4652052"/>
                  </a:lnTo>
                  <a:lnTo>
                    <a:pt x="1510488" y="4371638"/>
                  </a:lnTo>
                  <a:lnTo>
                    <a:pt x="1806363" y="3728290"/>
                  </a:lnTo>
                  <a:lnTo>
                    <a:pt x="2018751" y="4652052"/>
                  </a:lnTo>
                  <a:lnTo>
                    <a:pt x="2027448" y="4652052"/>
                  </a:lnTo>
                  <a:lnTo>
                    <a:pt x="1813127" y="3719787"/>
                  </a:lnTo>
                  <a:lnTo>
                    <a:pt x="1879027" y="3719787"/>
                  </a:lnTo>
                  <a:lnTo>
                    <a:pt x="2093348" y="4652052"/>
                  </a:lnTo>
                  <a:lnTo>
                    <a:pt x="2102044" y="4652052"/>
                  </a:lnTo>
                  <a:lnTo>
                    <a:pt x="1887724" y="3719787"/>
                  </a:lnTo>
                  <a:lnTo>
                    <a:pt x="1955170" y="3719787"/>
                  </a:lnTo>
                  <a:lnTo>
                    <a:pt x="2105330" y="4372991"/>
                  </a:lnTo>
                  <a:lnTo>
                    <a:pt x="2105330" y="4652052"/>
                  </a:lnTo>
                  <a:lnTo>
                    <a:pt x="2113640" y="4652052"/>
                  </a:lnTo>
                  <a:lnTo>
                    <a:pt x="2113640" y="4372991"/>
                  </a:lnTo>
                  <a:lnTo>
                    <a:pt x="2263800" y="3719787"/>
                  </a:lnTo>
                  <a:lnTo>
                    <a:pt x="2329700" y="3719787"/>
                  </a:lnTo>
                  <a:lnTo>
                    <a:pt x="2115379" y="4652052"/>
                  </a:lnTo>
                  <a:lnTo>
                    <a:pt x="2124076" y="4652052"/>
                  </a:lnTo>
                  <a:lnTo>
                    <a:pt x="2338397" y="3719787"/>
                  </a:lnTo>
                  <a:lnTo>
                    <a:pt x="2405650" y="3719787"/>
                  </a:lnTo>
                  <a:lnTo>
                    <a:pt x="2191329" y="4652052"/>
                  </a:lnTo>
                  <a:lnTo>
                    <a:pt x="2200025" y="4652052"/>
                  </a:lnTo>
                  <a:lnTo>
                    <a:pt x="2412413" y="3727903"/>
                  </a:lnTo>
                  <a:lnTo>
                    <a:pt x="2708288" y="4371638"/>
                  </a:lnTo>
                  <a:lnTo>
                    <a:pt x="2579387" y="4652052"/>
                  </a:lnTo>
                  <a:lnTo>
                    <a:pt x="2588856" y="4652052"/>
                  </a:lnTo>
                  <a:lnTo>
                    <a:pt x="2697853" y="4414928"/>
                  </a:lnTo>
                  <a:lnTo>
                    <a:pt x="2638137" y="4652052"/>
                  </a:lnTo>
                  <a:lnTo>
                    <a:pt x="2646833" y="4652052"/>
                  </a:lnTo>
                  <a:lnTo>
                    <a:pt x="2713120" y="4389031"/>
                  </a:lnTo>
                  <a:lnTo>
                    <a:pt x="2713120" y="4400433"/>
                  </a:lnTo>
                  <a:lnTo>
                    <a:pt x="2776508" y="4651859"/>
                  </a:lnTo>
                  <a:lnTo>
                    <a:pt x="2785204" y="4651859"/>
                  </a:lnTo>
                  <a:lnTo>
                    <a:pt x="2721816" y="4400820"/>
                  </a:lnTo>
                  <a:lnTo>
                    <a:pt x="2837190" y="4651859"/>
                  </a:lnTo>
                  <a:lnTo>
                    <a:pt x="2846467" y="4651859"/>
                  </a:lnTo>
                  <a:lnTo>
                    <a:pt x="2717565" y="4371445"/>
                  </a:lnTo>
                  <a:lnTo>
                    <a:pt x="3012473" y="3729836"/>
                  </a:lnTo>
                  <a:lnTo>
                    <a:pt x="3012473" y="3714955"/>
                  </a:lnTo>
                  <a:lnTo>
                    <a:pt x="3012473" y="3700075"/>
                  </a:lnTo>
                  <a:lnTo>
                    <a:pt x="2717565" y="3058466"/>
                  </a:lnTo>
                  <a:lnTo>
                    <a:pt x="3012473" y="2416856"/>
                  </a:lnTo>
                  <a:lnTo>
                    <a:pt x="3012473" y="2401976"/>
                  </a:lnTo>
                  <a:lnTo>
                    <a:pt x="3012473" y="2387095"/>
                  </a:lnTo>
                  <a:lnTo>
                    <a:pt x="2717565" y="1745486"/>
                  </a:lnTo>
                  <a:lnTo>
                    <a:pt x="3012473" y="1103877"/>
                  </a:lnTo>
                  <a:lnTo>
                    <a:pt x="3012473" y="1088996"/>
                  </a:lnTo>
                  <a:lnTo>
                    <a:pt x="3012473" y="1074116"/>
                  </a:lnTo>
                  <a:lnTo>
                    <a:pt x="2717758" y="433086"/>
                  </a:lnTo>
                  <a:close/>
                  <a:moveTo>
                    <a:pt x="896901" y="2397724"/>
                  </a:moveTo>
                  <a:lnTo>
                    <a:pt x="603152" y="2397724"/>
                  </a:lnTo>
                  <a:lnTo>
                    <a:pt x="303412" y="1745872"/>
                  </a:lnTo>
                  <a:lnTo>
                    <a:pt x="599287" y="1102524"/>
                  </a:lnTo>
                  <a:lnTo>
                    <a:pt x="896901" y="2397724"/>
                  </a:lnTo>
                  <a:close/>
                  <a:moveTo>
                    <a:pt x="461302" y="2402362"/>
                  </a:moveTo>
                  <a:lnTo>
                    <a:pt x="461302" y="2402362"/>
                  </a:lnTo>
                  <a:lnTo>
                    <a:pt x="465360" y="2401203"/>
                  </a:lnTo>
                  <a:lnTo>
                    <a:pt x="307470" y="1775441"/>
                  </a:lnTo>
                  <a:lnTo>
                    <a:pt x="595808" y="2402556"/>
                  </a:lnTo>
                  <a:lnTo>
                    <a:pt x="307470" y="3029477"/>
                  </a:lnTo>
                  <a:lnTo>
                    <a:pt x="465360" y="2403715"/>
                  </a:lnTo>
                  <a:lnTo>
                    <a:pt x="461302" y="2402362"/>
                  </a:lnTo>
                  <a:close/>
                  <a:moveTo>
                    <a:pt x="595808" y="1089576"/>
                  </a:moveTo>
                  <a:lnTo>
                    <a:pt x="307470" y="1716498"/>
                  </a:lnTo>
                  <a:lnTo>
                    <a:pt x="465360" y="1090735"/>
                  </a:lnTo>
                  <a:lnTo>
                    <a:pt x="461302" y="1089576"/>
                  </a:lnTo>
                  <a:lnTo>
                    <a:pt x="461302" y="1089576"/>
                  </a:lnTo>
                  <a:lnTo>
                    <a:pt x="465360" y="1088416"/>
                  </a:lnTo>
                  <a:lnTo>
                    <a:pt x="307470" y="462654"/>
                  </a:lnTo>
                  <a:lnTo>
                    <a:pt x="595808" y="1089576"/>
                  </a:lnTo>
                  <a:close/>
                  <a:moveTo>
                    <a:pt x="298773" y="421491"/>
                  </a:moveTo>
                  <a:lnTo>
                    <a:pt x="299353" y="421684"/>
                  </a:lnTo>
                  <a:lnTo>
                    <a:pt x="298773" y="423037"/>
                  </a:lnTo>
                  <a:lnTo>
                    <a:pt x="298194" y="421684"/>
                  </a:lnTo>
                  <a:lnTo>
                    <a:pt x="298773" y="421491"/>
                  </a:lnTo>
                  <a:close/>
                  <a:moveTo>
                    <a:pt x="299353" y="444681"/>
                  </a:moveTo>
                  <a:lnTo>
                    <a:pt x="298773" y="444875"/>
                  </a:lnTo>
                  <a:lnTo>
                    <a:pt x="298773" y="443329"/>
                  </a:lnTo>
                  <a:lnTo>
                    <a:pt x="299353" y="444681"/>
                  </a:lnTo>
                  <a:close/>
                  <a:moveTo>
                    <a:pt x="289884" y="1716498"/>
                  </a:moveTo>
                  <a:lnTo>
                    <a:pt x="1546" y="1089576"/>
                  </a:lnTo>
                  <a:lnTo>
                    <a:pt x="283507" y="476375"/>
                  </a:lnTo>
                  <a:lnTo>
                    <a:pt x="130448" y="1082812"/>
                  </a:lnTo>
                  <a:lnTo>
                    <a:pt x="138565" y="1085324"/>
                  </a:lnTo>
                  <a:lnTo>
                    <a:pt x="298773" y="450479"/>
                  </a:lnTo>
                  <a:lnTo>
                    <a:pt x="298773" y="461881"/>
                  </a:lnTo>
                  <a:lnTo>
                    <a:pt x="457050" y="1089383"/>
                  </a:lnTo>
                  <a:lnTo>
                    <a:pt x="298773" y="1716884"/>
                  </a:lnTo>
                  <a:lnTo>
                    <a:pt x="298773" y="1716884"/>
                  </a:lnTo>
                  <a:lnTo>
                    <a:pt x="140497" y="1089383"/>
                  </a:lnTo>
                  <a:lnTo>
                    <a:pt x="136052" y="1089383"/>
                  </a:lnTo>
                  <a:lnTo>
                    <a:pt x="131994" y="1090542"/>
                  </a:lnTo>
                  <a:lnTo>
                    <a:pt x="289884" y="1716498"/>
                  </a:lnTo>
                  <a:close/>
                  <a:moveTo>
                    <a:pt x="298773" y="1735823"/>
                  </a:moveTo>
                  <a:lnTo>
                    <a:pt x="298194" y="1734470"/>
                  </a:lnTo>
                  <a:lnTo>
                    <a:pt x="298773" y="1734277"/>
                  </a:lnTo>
                  <a:lnTo>
                    <a:pt x="299353" y="1734470"/>
                  </a:lnTo>
                  <a:lnTo>
                    <a:pt x="298773" y="1735823"/>
                  </a:lnTo>
                  <a:close/>
                  <a:moveTo>
                    <a:pt x="299353" y="1757468"/>
                  </a:moveTo>
                  <a:lnTo>
                    <a:pt x="298773" y="1757661"/>
                  </a:lnTo>
                  <a:lnTo>
                    <a:pt x="298773" y="1756115"/>
                  </a:lnTo>
                  <a:lnTo>
                    <a:pt x="299353" y="1757468"/>
                  </a:lnTo>
                  <a:close/>
                  <a:moveTo>
                    <a:pt x="289884" y="3029284"/>
                  </a:moveTo>
                  <a:lnTo>
                    <a:pt x="1546" y="2402362"/>
                  </a:lnTo>
                  <a:lnTo>
                    <a:pt x="283507" y="1789162"/>
                  </a:lnTo>
                  <a:lnTo>
                    <a:pt x="130448" y="2395598"/>
                  </a:lnTo>
                  <a:lnTo>
                    <a:pt x="138565" y="2398111"/>
                  </a:lnTo>
                  <a:lnTo>
                    <a:pt x="298773" y="1763265"/>
                  </a:lnTo>
                  <a:lnTo>
                    <a:pt x="298773" y="1774667"/>
                  </a:lnTo>
                  <a:lnTo>
                    <a:pt x="457050" y="2402169"/>
                  </a:lnTo>
                  <a:lnTo>
                    <a:pt x="298773" y="3029670"/>
                  </a:lnTo>
                  <a:lnTo>
                    <a:pt x="298773" y="3029670"/>
                  </a:lnTo>
                  <a:lnTo>
                    <a:pt x="140497" y="2402169"/>
                  </a:lnTo>
                  <a:lnTo>
                    <a:pt x="136052" y="2402169"/>
                  </a:lnTo>
                  <a:lnTo>
                    <a:pt x="131994" y="2403328"/>
                  </a:lnTo>
                  <a:lnTo>
                    <a:pt x="289884" y="3029284"/>
                  </a:lnTo>
                  <a:close/>
                  <a:moveTo>
                    <a:pt x="298773" y="3048609"/>
                  </a:moveTo>
                  <a:lnTo>
                    <a:pt x="298194" y="3047257"/>
                  </a:lnTo>
                  <a:lnTo>
                    <a:pt x="298773" y="3047063"/>
                  </a:lnTo>
                  <a:lnTo>
                    <a:pt x="299353" y="3047257"/>
                  </a:lnTo>
                  <a:lnTo>
                    <a:pt x="298773" y="3048609"/>
                  </a:lnTo>
                  <a:close/>
                  <a:moveTo>
                    <a:pt x="299353" y="3070254"/>
                  </a:moveTo>
                  <a:lnTo>
                    <a:pt x="298773" y="3070447"/>
                  </a:lnTo>
                  <a:lnTo>
                    <a:pt x="298773" y="3068901"/>
                  </a:lnTo>
                  <a:lnTo>
                    <a:pt x="299353" y="3070254"/>
                  </a:lnTo>
                  <a:close/>
                  <a:moveTo>
                    <a:pt x="298773" y="4383234"/>
                  </a:moveTo>
                  <a:lnTo>
                    <a:pt x="298773" y="4381688"/>
                  </a:lnTo>
                  <a:lnTo>
                    <a:pt x="299353" y="4383040"/>
                  </a:lnTo>
                  <a:lnTo>
                    <a:pt x="298773" y="4383234"/>
                  </a:lnTo>
                  <a:close/>
                  <a:moveTo>
                    <a:pt x="298773" y="4361396"/>
                  </a:moveTo>
                  <a:lnTo>
                    <a:pt x="298194" y="4360043"/>
                  </a:lnTo>
                  <a:lnTo>
                    <a:pt x="298773" y="4359850"/>
                  </a:lnTo>
                  <a:lnTo>
                    <a:pt x="299353" y="4360043"/>
                  </a:lnTo>
                  <a:lnTo>
                    <a:pt x="298773" y="4361396"/>
                  </a:lnTo>
                  <a:close/>
                  <a:moveTo>
                    <a:pt x="298773" y="4342650"/>
                  </a:moveTo>
                  <a:lnTo>
                    <a:pt x="298773" y="4342650"/>
                  </a:lnTo>
                  <a:lnTo>
                    <a:pt x="140497" y="3715149"/>
                  </a:lnTo>
                  <a:lnTo>
                    <a:pt x="136052" y="3715149"/>
                  </a:lnTo>
                  <a:lnTo>
                    <a:pt x="131994" y="3716308"/>
                  </a:lnTo>
                  <a:lnTo>
                    <a:pt x="289884" y="4342070"/>
                  </a:lnTo>
                  <a:lnTo>
                    <a:pt x="1546" y="3715149"/>
                  </a:lnTo>
                  <a:lnTo>
                    <a:pt x="283507" y="3101948"/>
                  </a:lnTo>
                  <a:lnTo>
                    <a:pt x="130448" y="3708384"/>
                  </a:lnTo>
                  <a:lnTo>
                    <a:pt x="138565" y="3710897"/>
                  </a:lnTo>
                  <a:lnTo>
                    <a:pt x="298773" y="3076052"/>
                  </a:lnTo>
                  <a:lnTo>
                    <a:pt x="298773" y="3087647"/>
                  </a:lnTo>
                  <a:lnTo>
                    <a:pt x="457050" y="3715149"/>
                  </a:lnTo>
                  <a:lnTo>
                    <a:pt x="298773" y="4342650"/>
                  </a:lnTo>
                  <a:close/>
                  <a:moveTo>
                    <a:pt x="307470" y="4342070"/>
                  </a:moveTo>
                  <a:lnTo>
                    <a:pt x="465360" y="3716308"/>
                  </a:lnTo>
                  <a:lnTo>
                    <a:pt x="461302" y="3715149"/>
                  </a:lnTo>
                  <a:lnTo>
                    <a:pt x="461302" y="3715149"/>
                  </a:lnTo>
                  <a:lnTo>
                    <a:pt x="465360" y="3713989"/>
                  </a:lnTo>
                  <a:lnTo>
                    <a:pt x="307470" y="3088227"/>
                  </a:lnTo>
                  <a:lnTo>
                    <a:pt x="595808" y="3715342"/>
                  </a:lnTo>
                  <a:lnTo>
                    <a:pt x="307470" y="4342070"/>
                  </a:lnTo>
                  <a:close/>
                  <a:moveTo>
                    <a:pt x="603152" y="3710510"/>
                  </a:moveTo>
                  <a:lnTo>
                    <a:pt x="303412" y="3058659"/>
                  </a:lnTo>
                  <a:lnTo>
                    <a:pt x="599287" y="2415310"/>
                  </a:lnTo>
                  <a:lnTo>
                    <a:pt x="897094" y="3710510"/>
                  </a:lnTo>
                  <a:lnTo>
                    <a:pt x="603152" y="3710510"/>
                  </a:lnTo>
                  <a:close/>
                  <a:moveTo>
                    <a:pt x="898060" y="4335500"/>
                  </a:moveTo>
                  <a:lnTo>
                    <a:pt x="756597" y="3719787"/>
                  </a:lnTo>
                  <a:lnTo>
                    <a:pt x="823270" y="3719787"/>
                  </a:lnTo>
                  <a:lnTo>
                    <a:pt x="898060" y="4045229"/>
                  </a:lnTo>
                  <a:lnTo>
                    <a:pt x="898060" y="4335500"/>
                  </a:lnTo>
                  <a:close/>
                  <a:moveTo>
                    <a:pt x="898060" y="4007545"/>
                  </a:moveTo>
                  <a:lnTo>
                    <a:pt x="831966" y="3719787"/>
                  </a:lnTo>
                  <a:lnTo>
                    <a:pt x="898060" y="3719787"/>
                  </a:lnTo>
                  <a:lnTo>
                    <a:pt x="898060" y="4007545"/>
                  </a:lnTo>
                  <a:close/>
                  <a:moveTo>
                    <a:pt x="898060" y="3678237"/>
                  </a:moveTo>
                  <a:lnTo>
                    <a:pt x="605857" y="2407000"/>
                  </a:lnTo>
                  <a:lnTo>
                    <a:pt x="671758" y="2407000"/>
                  </a:lnTo>
                  <a:lnTo>
                    <a:pt x="897674" y="3389512"/>
                  </a:lnTo>
                  <a:lnTo>
                    <a:pt x="898060" y="3389319"/>
                  </a:lnTo>
                  <a:lnTo>
                    <a:pt x="898060" y="3678237"/>
                  </a:lnTo>
                  <a:close/>
                  <a:moveTo>
                    <a:pt x="898060" y="3353953"/>
                  </a:moveTo>
                  <a:lnTo>
                    <a:pt x="680454" y="2407000"/>
                  </a:lnTo>
                  <a:lnTo>
                    <a:pt x="747901" y="2407000"/>
                  </a:lnTo>
                  <a:lnTo>
                    <a:pt x="898060" y="3060205"/>
                  </a:lnTo>
                  <a:lnTo>
                    <a:pt x="898060" y="3353953"/>
                  </a:lnTo>
                  <a:close/>
                  <a:moveTo>
                    <a:pt x="898060" y="3022520"/>
                  </a:moveTo>
                  <a:lnTo>
                    <a:pt x="756597" y="2406807"/>
                  </a:lnTo>
                  <a:lnTo>
                    <a:pt x="823270" y="2406807"/>
                  </a:lnTo>
                  <a:lnTo>
                    <a:pt x="898060" y="2732250"/>
                  </a:lnTo>
                  <a:lnTo>
                    <a:pt x="898060" y="3022520"/>
                  </a:lnTo>
                  <a:close/>
                  <a:moveTo>
                    <a:pt x="898060" y="2694758"/>
                  </a:moveTo>
                  <a:lnTo>
                    <a:pt x="831966" y="2407000"/>
                  </a:lnTo>
                  <a:lnTo>
                    <a:pt x="898060" y="2407000"/>
                  </a:lnTo>
                  <a:lnTo>
                    <a:pt x="898060" y="2694758"/>
                  </a:lnTo>
                  <a:close/>
                  <a:moveTo>
                    <a:pt x="898060" y="2365257"/>
                  </a:moveTo>
                  <a:lnTo>
                    <a:pt x="605857" y="1094021"/>
                  </a:lnTo>
                  <a:lnTo>
                    <a:pt x="671758" y="1094021"/>
                  </a:lnTo>
                  <a:lnTo>
                    <a:pt x="897674" y="2076533"/>
                  </a:lnTo>
                  <a:lnTo>
                    <a:pt x="898060" y="2076340"/>
                  </a:lnTo>
                  <a:lnTo>
                    <a:pt x="898060" y="2365257"/>
                  </a:lnTo>
                  <a:close/>
                  <a:moveTo>
                    <a:pt x="898060" y="2040974"/>
                  </a:moveTo>
                  <a:lnTo>
                    <a:pt x="680454" y="1094021"/>
                  </a:lnTo>
                  <a:lnTo>
                    <a:pt x="747901" y="1094021"/>
                  </a:lnTo>
                  <a:lnTo>
                    <a:pt x="898060" y="1747225"/>
                  </a:lnTo>
                  <a:lnTo>
                    <a:pt x="898060" y="2040974"/>
                  </a:lnTo>
                  <a:close/>
                  <a:moveTo>
                    <a:pt x="898060" y="1709734"/>
                  </a:moveTo>
                  <a:lnTo>
                    <a:pt x="756597" y="1094021"/>
                  </a:lnTo>
                  <a:lnTo>
                    <a:pt x="823270" y="1094021"/>
                  </a:lnTo>
                  <a:lnTo>
                    <a:pt x="898060" y="1419463"/>
                  </a:lnTo>
                  <a:lnTo>
                    <a:pt x="898060" y="1709734"/>
                  </a:lnTo>
                  <a:close/>
                  <a:moveTo>
                    <a:pt x="898060" y="1381972"/>
                  </a:moveTo>
                  <a:lnTo>
                    <a:pt x="831966" y="1094214"/>
                  </a:lnTo>
                  <a:lnTo>
                    <a:pt x="898060" y="1094214"/>
                  </a:lnTo>
                  <a:lnTo>
                    <a:pt x="898060" y="1381972"/>
                  </a:lnTo>
                  <a:close/>
                  <a:moveTo>
                    <a:pt x="2103977" y="2397724"/>
                  </a:moveTo>
                  <a:lnTo>
                    <a:pt x="1810035" y="2397724"/>
                  </a:lnTo>
                  <a:lnTo>
                    <a:pt x="1510295" y="1745872"/>
                  </a:lnTo>
                  <a:lnTo>
                    <a:pt x="1806170" y="1102524"/>
                  </a:lnTo>
                  <a:lnTo>
                    <a:pt x="2103977" y="2397724"/>
                  </a:lnTo>
                  <a:close/>
                  <a:moveTo>
                    <a:pt x="1505850" y="3048609"/>
                  </a:moveTo>
                  <a:lnTo>
                    <a:pt x="1505270" y="3047257"/>
                  </a:lnTo>
                  <a:lnTo>
                    <a:pt x="1505850" y="3047063"/>
                  </a:lnTo>
                  <a:lnTo>
                    <a:pt x="1506430" y="3047257"/>
                  </a:lnTo>
                  <a:lnTo>
                    <a:pt x="1505850" y="3048609"/>
                  </a:lnTo>
                  <a:close/>
                  <a:moveTo>
                    <a:pt x="1506430" y="3070254"/>
                  </a:moveTo>
                  <a:lnTo>
                    <a:pt x="1505850" y="3070447"/>
                  </a:lnTo>
                  <a:lnTo>
                    <a:pt x="1505850" y="3068901"/>
                  </a:lnTo>
                  <a:lnTo>
                    <a:pt x="1506430" y="3070254"/>
                  </a:lnTo>
                  <a:close/>
                  <a:moveTo>
                    <a:pt x="1505850" y="3029864"/>
                  </a:moveTo>
                  <a:lnTo>
                    <a:pt x="1505850" y="3029864"/>
                  </a:lnTo>
                  <a:lnTo>
                    <a:pt x="1347574" y="2402362"/>
                  </a:lnTo>
                  <a:lnTo>
                    <a:pt x="1343129" y="2402362"/>
                  </a:lnTo>
                  <a:lnTo>
                    <a:pt x="1339070" y="2403522"/>
                  </a:lnTo>
                  <a:lnTo>
                    <a:pt x="1496960" y="3029284"/>
                  </a:lnTo>
                  <a:lnTo>
                    <a:pt x="1208623" y="2402362"/>
                  </a:lnTo>
                  <a:lnTo>
                    <a:pt x="1490583" y="1789162"/>
                  </a:lnTo>
                  <a:lnTo>
                    <a:pt x="1337524" y="2395598"/>
                  </a:lnTo>
                  <a:lnTo>
                    <a:pt x="1345641" y="2398111"/>
                  </a:lnTo>
                  <a:lnTo>
                    <a:pt x="1505850" y="1763265"/>
                  </a:lnTo>
                  <a:lnTo>
                    <a:pt x="1505850" y="1774667"/>
                  </a:lnTo>
                  <a:lnTo>
                    <a:pt x="1664126" y="2402169"/>
                  </a:lnTo>
                  <a:lnTo>
                    <a:pt x="1505850" y="3029864"/>
                  </a:lnTo>
                  <a:close/>
                  <a:moveTo>
                    <a:pt x="1505850" y="1735823"/>
                  </a:moveTo>
                  <a:lnTo>
                    <a:pt x="1505270" y="1734470"/>
                  </a:lnTo>
                  <a:lnTo>
                    <a:pt x="1505850" y="1734277"/>
                  </a:lnTo>
                  <a:lnTo>
                    <a:pt x="1506430" y="1734470"/>
                  </a:lnTo>
                  <a:lnTo>
                    <a:pt x="1505850" y="1735823"/>
                  </a:lnTo>
                  <a:close/>
                  <a:moveTo>
                    <a:pt x="1506430" y="1757468"/>
                  </a:moveTo>
                  <a:lnTo>
                    <a:pt x="1505850" y="1757661"/>
                  </a:lnTo>
                  <a:lnTo>
                    <a:pt x="1505850" y="1756115"/>
                  </a:lnTo>
                  <a:lnTo>
                    <a:pt x="1506430" y="1757468"/>
                  </a:lnTo>
                  <a:close/>
                  <a:moveTo>
                    <a:pt x="1672437" y="2403522"/>
                  </a:moveTo>
                  <a:lnTo>
                    <a:pt x="1668378" y="2402362"/>
                  </a:lnTo>
                  <a:lnTo>
                    <a:pt x="1668378" y="2402362"/>
                  </a:lnTo>
                  <a:lnTo>
                    <a:pt x="1672437" y="2401203"/>
                  </a:lnTo>
                  <a:lnTo>
                    <a:pt x="1514547" y="1775441"/>
                  </a:lnTo>
                  <a:lnTo>
                    <a:pt x="1802885" y="2402556"/>
                  </a:lnTo>
                  <a:lnTo>
                    <a:pt x="1514547" y="3029477"/>
                  </a:lnTo>
                  <a:lnTo>
                    <a:pt x="1672437" y="2403522"/>
                  </a:lnTo>
                  <a:close/>
                  <a:moveTo>
                    <a:pt x="1802885" y="1089576"/>
                  </a:moveTo>
                  <a:lnTo>
                    <a:pt x="1514547" y="1716498"/>
                  </a:lnTo>
                  <a:lnTo>
                    <a:pt x="1672437" y="1090735"/>
                  </a:lnTo>
                  <a:lnTo>
                    <a:pt x="1668378" y="1089576"/>
                  </a:lnTo>
                  <a:lnTo>
                    <a:pt x="1668378" y="1089576"/>
                  </a:lnTo>
                  <a:lnTo>
                    <a:pt x="1672437" y="1088416"/>
                  </a:lnTo>
                  <a:lnTo>
                    <a:pt x="1514547" y="462654"/>
                  </a:lnTo>
                  <a:lnTo>
                    <a:pt x="1802885" y="1089576"/>
                  </a:lnTo>
                  <a:close/>
                  <a:moveTo>
                    <a:pt x="1505850" y="421491"/>
                  </a:moveTo>
                  <a:lnTo>
                    <a:pt x="1506430" y="421684"/>
                  </a:lnTo>
                  <a:lnTo>
                    <a:pt x="1505850" y="423037"/>
                  </a:lnTo>
                  <a:lnTo>
                    <a:pt x="1505270" y="421684"/>
                  </a:lnTo>
                  <a:lnTo>
                    <a:pt x="1505850" y="421491"/>
                  </a:lnTo>
                  <a:close/>
                  <a:moveTo>
                    <a:pt x="1506430" y="444681"/>
                  </a:moveTo>
                  <a:lnTo>
                    <a:pt x="1505850" y="444875"/>
                  </a:lnTo>
                  <a:lnTo>
                    <a:pt x="1505850" y="443329"/>
                  </a:lnTo>
                  <a:lnTo>
                    <a:pt x="1506430" y="444681"/>
                  </a:lnTo>
                  <a:close/>
                  <a:moveTo>
                    <a:pt x="1490583" y="476375"/>
                  </a:moveTo>
                  <a:lnTo>
                    <a:pt x="1337524" y="1082812"/>
                  </a:lnTo>
                  <a:lnTo>
                    <a:pt x="1345641" y="1085324"/>
                  </a:lnTo>
                  <a:lnTo>
                    <a:pt x="1505850" y="450479"/>
                  </a:lnTo>
                  <a:lnTo>
                    <a:pt x="1505850" y="461881"/>
                  </a:lnTo>
                  <a:lnTo>
                    <a:pt x="1664126" y="1089383"/>
                  </a:lnTo>
                  <a:lnTo>
                    <a:pt x="1505850" y="1716884"/>
                  </a:lnTo>
                  <a:lnTo>
                    <a:pt x="1505850" y="1716884"/>
                  </a:lnTo>
                  <a:lnTo>
                    <a:pt x="1347574" y="1089383"/>
                  </a:lnTo>
                  <a:lnTo>
                    <a:pt x="1343129" y="1089383"/>
                  </a:lnTo>
                  <a:lnTo>
                    <a:pt x="1339070" y="1090542"/>
                  </a:lnTo>
                  <a:lnTo>
                    <a:pt x="1496960" y="1716304"/>
                  </a:lnTo>
                  <a:lnTo>
                    <a:pt x="1208623" y="1089383"/>
                  </a:lnTo>
                  <a:lnTo>
                    <a:pt x="1490583" y="476375"/>
                  </a:lnTo>
                  <a:close/>
                  <a:moveTo>
                    <a:pt x="1205144" y="1102138"/>
                  </a:moveTo>
                  <a:lnTo>
                    <a:pt x="1501019" y="1745872"/>
                  </a:lnTo>
                  <a:lnTo>
                    <a:pt x="1201279" y="2397724"/>
                  </a:lnTo>
                  <a:lnTo>
                    <a:pt x="907143" y="2397724"/>
                  </a:lnTo>
                  <a:lnTo>
                    <a:pt x="1205144" y="1102138"/>
                  </a:lnTo>
                  <a:close/>
                  <a:moveTo>
                    <a:pt x="906370" y="1094021"/>
                  </a:moveTo>
                  <a:lnTo>
                    <a:pt x="972464" y="1094021"/>
                  </a:lnTo>
                  <a:lnTo>
                    <a:pt x="906370" y="1381779"/>
                  </a:lnTo>
                  <a:lnTo>
                    <a:pt x="906370" y="1094021"/>
                  </a:lnTo>
                  <a:close/>
                  <a:moveTo>
                    <a:pt x="906370" y="1419463"/>
                  </a:moveTo>
                  <a:lnTo>
                    <a:pt x="981160" y="1094021"/>
                  </a:lnTo>
                  <a:lnTo>
                    <a:pt x="1047834" y="1094021"/>
                  </a:lnTo>
                  <a:lnTo>
                    <a:pt x="906370" y="1709734"/>
                  </a:lnTo>
                  <a:lnTo>
                    <a:pt x="906370" y="1419463"/>
                  </a:lnTo>
                  <a:close/>
                  <a:moveTo>
                    <a:pt x="906370" y="1747419"/>
                  </a:moveTo>
                  <a:lnTo>
                    <a:pt x="1056530" y="1094214"/>
                  </a:lnTo>
                  <a:lnTo>
                    <a:pt x="1122430" y="1094214"/>
                  </a:lnTo>
                  <a:lnTo>
                    <a:pt x="906370" y="2034403"/>
                  </a:lnTo>
                  <a:lnTo>
                    <a:pt x="906370" y="1747419"/>
                  </a:lnTo>
                  <a:close/>
                  <a:moveTo>
                    <a:pt x="906370" y="2071895"/>
                  </a:moveTo>
                  <a:lnTo>
                    <a:pt x="1131127" y="1094021"/>
                  </a:lnTo>
                  <a:lnTo>
                    <a:pt x="1198380" y="1094021"/>
                  </a:lnTo>
                  <a:lnTo>
                    <a:pt x="906370" y="2364098"/>
                  </a:lnTo>
                  <a:lnTo>
                    <a:pt x="906370" y="2071895"/>
                  </a:lnTo>
                  <a:close/>
                  <a:moveTo>
                    <a:pt x="906370" y="2407000"/>
                  </a:moveTo>
                  <a:lnTo>
                    <a:pt x="972464" y="2407000"/>
                  </a:lnTo>
                  <a:lnTo>
                    <a:pt x="906370" y="2694758"/>
                  </a:lnTo>
                  <a:lnTo>
                    <a:pt x="906370" y="2407000"/>
                  </a:lnTo>
                  <a:close/>
                  <a:moveTo>
                    <a:pt x="906370" y="2732250"/>
                  </a:moveTo>
                  <a:lnTo>
                    <a:pt x="981160" y="2406807"/>
                  </a:lnTo>
                  <a:lnTo>
                    <a:pt x="1047834" y="2406807"/>
                  </a:lnTo>
                  <a:lnTo>
                    <a:pt x="906370" y="3022520"/>
                  </a:lnTo>
                  <a:lnTo>
                    <a:pt x="906370" y="2732250"/>
                  </a:lnTo>
                  <a:close/>
                  <a:moveTo>
                    <a:pt x="906370" y="3060205"/>
                  </a:moveTo>
                  <a:lnTo>
                    <a:pt x="1056530" y="2407000"/>
                  </a:lnTo>
                  <a:lnTo>
                    <a:pt x="1122430" y="2407000"/>
                  </a:lnTo>
                  <a:lnTo>
                    <a:pt x="906370" y="3347189"/>
                  </a:lnTo>
                  <a:lnTo>
                    <a:pt x="906370" y="3060205"/>
                  </a:lnTo>
                  <a:close/>
                  <a:moveTo>
                    <a:pt x="906370" y="3384681"/>
                  </a:moveTo>
                  <a:lnTo>
                    <a:pt x="1131127" y="2406807"/>
                  </a:lnTo>
                  <a:lnTo>
                    <a:pt x="1198380" y="2406807"/>
                  </a:lnTo>
                  <a:lnTo>
                    <a:pt x="906370" y="3676884"/>
                  </a:lnTo>
                  <a:lnTo>
                    <a:pt x="906370" y="3384681"/>
                  </a:lnTo>
                  <a:close/>
                  <a:moveTo>
                    <a:pt x="906370" y="3719787"/>
                  </a:moveTo>
                  <a:lnTo>
                    <a:pt x="972464" y="3719787"/>
                  </a:lnTo>
                  <a:lnTo>
                    <a:pt x="906370" y="4007545"/>
                  </a:lnTo>
                  <a:lnTo>
                    <a:pt x="906370" y="3719787"/>
                  </a:lnTo>
                  <a:close/>
                  <a:moveTo>
                    <a:pt x="906370" y="4335500"/>
                  </a:moveTo>
                  <a:lnTo>
                    <a:pt x="906370" y="4045229"/>
                  </a:lnTo>
                  <a:lnTo>
                    <a:pt x="981160" y="3719787"/>
                  </a:lnTo>
                  <a:lnTo>
                    <a:pt x="1047834" y="3719787"/>
                  </a:lnTo>
                  <a:lnTo>
                    <a:pt x="906370" y="4335500"/>
                  </a:lnTo>
                  <a:close/>
                  <a:moveTo>
                    <a:pt x="1201472" y="3710510"/>
                  </a:moveTo>
                  <a:lnTo>
                    <a:pt x="907337" y="3710510"/>
                  </a:lnTo>
                  <a:lnTo>
                    <a:pt x="1205144" y="2414924"/>
                  </a:lnTo>
                  <a:lnTo>
                    <a:pt x="1501019" y="3058659"/>
                  </a:lnTo>
                  <a:lnTo>
                    <a:pt x="1201472" y="3710510"/>
                  </a:lnTo>
                  <a:close/>
                  <a:moveTo>
                    <a:pt x="1505850" y="4383234"/>
                  </a:moveTo>
                  <a:lnTo>
                    <a:pt x="1505850" y="4381688"/>
                  </a:lnTo>
                  <a:lnTo>
                    <a:pt x="1506430" y="4383040"/>
                  </a:lnTo>
                  <a:lnTo>
                    <a:pt x="1505850" y="4383234"/>
                  </a:lnTo>
                  <a:close/>
                  <a:moveTo>
                    <a:pt x="1505850" y="4361396"/>
                  </a:moveTo>
                  <a:lnTo>
                    <a:pt x="1505270" y="4360043"/>
                  </a:lnTo>
                  <a:lnTo>
                    <a:pt x="1505850" y="4359850"/>
                  </a:lnTo>
                  <a:lnTo>
                    <a:pt x="1506430" y="4360043"/>
                  </a:lnTo>
                  <a:lnTo>
                    <a:pt x="1505850" y="4361396"/>
                  </a:lnTo>
                  <a:close/>
                  <a:moveTo>
                    <a:pt x="1505850" y="4342650"/>
                  </a:moveTo>
                  <a:lnTo>
                    <a:pt x="1505850" y="4342650"/>
                  </a:lnTo>
                  <a:lnTo>
                    <a:pt x="1347574" y="3715149"/>
                  </a:lnTo>
                  <a:lnTo>
                    <a:pt x="1343129" y="3715149"/>
                  </a:lnTo>
                  <a:lnTo>
                    <a:pt x="1339070" y="3716308"/>
                  </a:lnTo>
                  <a:lnTo>
                    <a:pt x="1496960" y="4342070"/>
                  </a:lnTo>
                  <a:lnTo>
                    <a:pt x="1208623" y="3715149"/>
                  </a:lnTo>
                  <a:lnTo>
                    <a:pt x="1490583" y="3101948"/>
                  </a:lnTo>
                  <a:lnTo>
                    <a:pt x="1337524" y="3708384"/>
                  </a:lnTo>
                  <a:lnTo>
                    <a:pt x="1345641" y="3710897"/>
                  </a:lnTo>
                  <a:lnTo>
                    <a:pt x="1505850" y="3076052"/>
                  </a:lnTo>
                  <a:lnTo>
                    <a:pt x="1505850" y="3087647"/>
                  </a:lnTo>
                  <a:lnTo>
                    <a:pt x="1664126" y="3715149"/>
                  </a:lnTo>
                  <a:lnTo>
                    <a:pt x="1505850" y="4342650"/>
                  </a:lnTo>
                  <a:close/>
                  <a:moveTo>
                    <a:pt x="1514740" y="4342070"/>
                  </a:moveTo>
                  <a:lnTo>
                    <a:pt x="1672630" y="3716308"/>
                  </a:lnTo>
                  <a:lnTo>
                    <a:pt x="1668572" y="3715149"/>
                  </a:lnTo>
                  <a:lnTo>
                    <a:pt x="1668572" y="3715149"/>
                  </a:lnTo>
                  <a:lnTo>
                    <a:pt x="1672630" y="3713989"/>
                  </a:lnTo>
                  <a:lnTo>
                    <a:pt x="1514740" y="3088227"/>
                  </a:lnTo>
                  <a:lnTo>
                    <a:pt x="1803077" y="3715342"/>
                  </a:lnTo>
                  <a:lnTo>
                    <a:pt x="1514740" y="4342070"/>
                  </a:lnTo>
                  <a:close/>
                  <a:moveTo>
                    <a:pt x="1810228" y="3710510"/>
                  </a:moveTo>
                  <a:lnTo>
                    <a:pt x="1510488" y="3058659"/>
                  </a:lnTo>
                  <a:lnTo>
                    <a:pt x="1806363" y="2415310"/>
                  </a:lnTo>
                  <a:lnTo>
                    <a:pt x="2104171" y="3710510"/>
                  </a:lnTo>
                  <a:lnTo>
                    <a:pt x="1810228" y="3710510"/>
                  </a:lnTo>
                  <a:close/>
                  <a:moveTo>
                    <a:pt x="2105330" y="4335500"/>
                  </a:moveTo>
                  <a:lnTo>
                    <a:pt x="1963867" y="3719787"/>
                  </a:lnTo>
                  <a:lnTo>
                    <a:pt x="2030540" y="3719787"/>
                  </a:lnTo>
                  <a:lnTo>
                    <a:pt x="2105330" y="4045229"/>
                  </a:lnTo>
                  <a:lnTo>
                    <a:pt x="2105330" y="4335500"/>
                  </a:lnTo>
                  <a:close/>
                  <a:moveTo>
                    <a:pt x="2105330" y="4007545"/>
                  </a:moveTo>
                  <a:lnTo>
                    <a:pt x="2039236" y="3719787"/>
                  </a:lnTo>
                  <a:lnTo>
                    <a:pt x="2105330" y="3719787"/>
                  </a:lnTo>
                  <a:lnTo>
                    <a:pt x="2105330" y="4007545"/>
                  </a:lnTo>
                  <a:close/>
                  <a:moveTo>
                    <a:pt x="2105330" y="3678237"/>
                  </a:moveTo>
                  <a:lnTo>
                    <a:pt x="1813127" y="2407000"/>
                  </a:lnTo>
                  <a:lnTo>
                    <a:pt x="1879027" y="2407000"/>
                  </a:lnTo>
                  <a:lnTo>
                    <a:pt x="2104944" y="3389512"/>
                  </a:lnTo>
                  <a:lnTo>
                    <a:pt x="2105330" y="3389319"/>
                  </a:lnTo>
                  <a:lnTo>
                    <a:pt x="2105330" y="3678237"/>
                  </a:lnTo>
                  <a:close/>
                  <a:moveTo>
                    <a:pt x="2105330" y="3353953"/>
                  </a:moveTo>
                  <a:lnTo>
                    <a:pt x="1887724" y="2407000"/>
                  </a:lnTo>
                  <a:lnTo>
                    <a:pt x="1955170" y="2407000"/>
                  </a:lnTo>
                  <a:lnTo>
                    <a:pt x="2105330" y="3060205"/>
                  </a:lnTo>
                  <a:lnTo>
                    <a:pt x="2105330" y="3353953"/>
                  </a:lnTo>
                  <a:close/>
                  <a:moveTo>
                    <a:pt x="2105330" y="3022520"/>
                  </a:moveTo>
                  <a:lnTo>
                    <a:pt x="1963867" y="2406807"/>
                  </a:lnTo>
                  <a:lnTo>
                    <a:pt x="2030540" y="2406807"/>
                  </a:lnTo>
                  <a:lnTo>
                    <a:pt x="2105330" y="2732250"/>
                  </a:lnTo>
                  <a:lnTo>
                    <a:pt x="2105330" y="3022520"/>
                  </a:lnTo>
                  <a:close/>
                  <a:moveTo>
                    <a:pt x="2105330" y="2694758"/>
                  </a:moveTo>
                  <a:lnTo>
                    <a:pt x="2039236" y="2407000"/>
                  </a:lnTo>
                  <a:lnTo>
                    <a:pt x="2105330" y="2407000"/>
                  </a:lnTo>
                  <a:lnTo>
                    <a:pt x="2105330" y="2694758"/>
                  </a:lnTo>
                  <a:close/>
                  <a:moveTo>
                    <a:pt x="2105330" y="2365257"/>
                  </a:moveTo>
                  <a:lnTo>
                    <a:pt x="1813127" y="1094021"/>
                  </a:lnTo>
                  <a:lnTo>
                    <a:pt x="1879027" y="1094021"/>
                  </a:lnTo>
                  <a:lnTo>
                    <a:pt x="2104944" y="2076533"/>
                  </a:lnTo>
                  <a:lnTo>
                    <a:pt x="2105330" y="2076340"/>
                  </a:lnTo>
                  <a:lnTo>
                    <a:pt x="2105330" y="2365257"/>
                  </a:lnTo>
                  <a:close/>
                  <a:moveTo>
                    <a:pt x="2105330" y="2040974"/>
                  </a:moveTo>
                  <a:lnTo>
                    <a:pt x="1887724" y="1094021"/>
                  </a:lnTo>
                  <a:lnTo>
                    <a:pt x="1955170" y="1094021"/>
                  </a:lnTo>
                  <a:lnTo>
                    <a:pt x="2105330" y="1747225"/>
                  </a:lnTo>
                  <a:lnTo>
                    <a:pt x="2105330" y="2040974"/>
                  </a:lnTo>
                  <a:close/>
                  <a:moveTo>
                    <a:pt x="2105330" y="1709734"/>
                  </a:moveTo>
                  <a:lnTo>
                    <a:pt x="1963867" y="1094021"/>
                  </a:lnTo>
                  <a:lnTo>
                    <a:pt x="2030540" y="1094021"/>
                  </a:lnTo>
                  <a:lnTo>
                    <a:pt x="2105330" y="1419463"/>
                  </a:lnTo>
                  <a:lnTo>
                    <a:pt x="2105330" y="1709734"/>
                  </a:lnTo>
                  <a:close/>
                  <a:moveTo>
                    <a:pt x="2105330" y="1381972"/>
                  </a:moveTo>
                  <a:lnTo>
                    <a:pt x="2039236" y="1094214"/>
                  </a:lnTo>
                  <a:lnTo>
                    <a:pt x="2105330" y="1094214"/>
                  </a:lnTo>
                  <a:lnTo>
                    <a:pt x="2105330" y="1381972"/>
                  </a:lnTo>
                  <a:close/>
                  <a:moveTo>
                    <a:pt x="2712927" y="421491"/>
                  </a:moveTo>
                  <a:lnTo>
                    <a:pt x="2713506" y="421684"/>
                  </a:lnTo>
                  <a:lnTo>
                    <a:pt x="2712927" y="423037"/>
                  </a:lnTo>
                  <a:lnTo>
                    <a:pt x="2712347" y="421684"/>
                  </a:lnTo>
                  <a:lnTo>
                    <a:pt x="2712927" y="421491"/>
                  </a:lnTo>
                  <a:close/>
                  <a:moveTo>
                    <a:pt x="2713506" y="444681"/>
                  </a:moveTo>
                  <a:lnTo>
                    <a:pt x="2712927" y="444875"/>
                  </a:lnTo>
                  <a:lnTo>
                    <a:pt x="2712927" y="443329"/>
                  </a:lnTo>
                  <a:lnTo>
                    <a:pt x="2713506" y="444681"/>
                  </a:lnTo>
                  <a:close/>
                  <a:moveTo>
                    <a:pt x="2412413" y="1102138"/>
                  </a:moveTo>
                  <a:lnTo>
                    <a:pt x="2708288" y="1745872"/>
                  </a:lnTo>
                  <a:lnTo>
                    <a:pt x="2408549" y="2397724"/>
                  </a:lnTo>
                  <a:lnTo>
                    <a:pt x="2114413" y="2397724"/>
                  </a:lnTo>
                  <a:lnTo>
                    <a:pt x="2412413" y="1102138"/>
                  </a:lnTo>
                  <a:close/>
                  <a:moveTo>
                    <a:pt x="2113640" y="1094021"/>
                  </a:moveTo>
                  <a:lnTo>
                    <a:pt x="2179734" y="1094021"/>
                  </a:lnTo>
                  <a:lnTo>
                    <a:pt x="2113640" y="1381779"/>
                  </a:lnTo>
                  <a:lnTo>
                    <a:pt x="2113640" y="1094021"/>
                  </a:lnTo>
                  <a:close/>
                  <a:moveTo>
                    <a:pt x="2113640" y="1419463"/>
                  </a:moveTo>
                  <a:lnTo>
                    <a:pt x="2188430" y="1094021"/>
                  </a:lnTo>
                  <a:lnTo>
                    <a:pt x="2255103" y="1094021"/>
                  </a:lnTo>
                  <a:lnTo>
                    <a:pt x="2113640" y="1709734"/>
                  </a:lnTo>
                  <a:lnTo>
                    <a:pt x="2113640" y="1419463"/>
                  </a:lnTo>
                  <a:close/>
                  <a:moveTo>
                    <a:pt x="2113640" y="1747419"/>
                  </a:moveTo>
                  <a:lnTo>
                    <a:pt x="2263800" y="1094214"/>
                  </a:lnTo>
                  <a:lnTo>
                    <a:pt x="2329700" y="1094214"/>
                  </a:lnTo>
                  <a:lnTo>
                    <a:pt x="2113640" y="2034403"/>
                  </a:lnTo>
                  <a:lnTo>
                    <a:pt x="2113640" y="1747419"/>
                  </a:lnTo>
                  <a:close/>
                  <a:moveTo>
                    <a:pt x="2113640" y="2071895"/>
                  </a:moveTo>
                  <a:lnTo>
                    <a:pt x="2338397" y="1094021"/>
                  </a:lnTo>
                  <a:lnTo>
                    <a:pt x="2405650" y="1094021"/>
                  </a:lnTo>
                  <a:lnTo>
                    <a:pt x="2113640" y="2364098"/>
                  </a:lnTo>
                  <a:lnTo>
                    <a:pt x="2113640" y="2071895"/>
                  </a:lnTo>
                  <a:close/>
                  <a:moveTo>
                    <a:pt x="2113640" y="2407000"/>
                  </a:moveTo>
                  <a:lnTo>
                    <a:pt x="2179734" y="2407000"/>
                  </a:lnTo>
                  <a:lnTo>
                    <a:pt x="2113640" y="2694758"/>
                  </a:lnTo>
                  <a:lnTo>
                    <a:pt x="2113640" y="2407000"/>
                  </a:lnTo>
                  <a:close/>
                  <a:moveTo>
                    <a:pt x="2113640" y="2732250"/>
                  </a:moveTo>
                  <a:lnTo>
                    <a:pt x="2188430" y="2406807"/>
                  </a:lnTo>
                  <a:lnTo>
                    <a:pt x="2255103" y="2406807"/>
                  </a:lnTo>
                  <a:lnTo>
                    <a:pt x="2113640" y="3022520"/>
                  </a:lnTo>
                  <a:lnTo>
                    <a:pt x="2113640" y="2732250"/>
                  </a:lnTo>
                  <a:close/>
                  <a:moveTo>
                    <a:pt x="2113640" y="3060205"/>
                  </a:moveTo>
                  <a:lnTo>
                    <a:pt x="2263800" y="2407000"/>
                  </a:lnTo>
                  <a:lnTo>
                    <a:pt x="2329700" y="2407000"/>
                  </a:lnTo>
                  <a:lnTo>
                    <a:pt x="2113640" y="3347189"/>
                  </a:lnTo>
                  <a:lnTo>
                    <a:pt x="2113640" y="3060205"/>
                  </a:lnTo>
                  <a:close/>
                  <a:moveTo>
                    <a:pt x="2113640" y="3384681"/>
                  </a:moveTo>
                  <a:lnTo>
                    <a:pt x="2338397" y="2406807"/>
                  </a:lnTo>
                  <a:lnTo>
                    <a:pt x="2405650" y="2406807"/>
                  </a:lnTo>
                  <a:lnTo>
                    <a:pt x="2113640" y="3676884"/>
                  </a:lnTo>
                  <a:lnTo>
                    <a:pt x="2113640" y="3384681"/>
                  </a:lnTo>
                  <a:close/>
                  <a:moveTo>
                    <a:pt x="2113640" y="3719787"/>
                  </a:moveTo>
                  <a:lnTo>
                    <a:pt x="2179734" y="3719787"/>
                  </a:lnTo>
                  <a:lnTo>
                    <a:pt x="2113640" y="4007545"/>
                  </a:lnTo>
                  <a:lnTo>
                    <a:pt x="2113640" y="3719787"/>
                  </a:lnTo>
                  <a:close/>
                  <a:moveTo>
                    <a:pt x="2113640" y="4335500"/>
                  </a:moveTo>
                  <a:lnTo>
                    <a:pt x="2113640" y="4045229"/>
                  </a:lnTo>
                  <a:lnTo>
                    <a:pt x="2188430" y="3719787"/>
                  </a:lnTo>
                  <a:lnTo>
                    <a:pt x="2255103" y="3719787"/>
                  </a:lnTo>
                  <a:lnTo>
                    <a:pt x="2113640" y="4335500"/>
                  </a:lnTo>
                  <a:close/>
                  <a:moveTo>
                    <a:pt x="2408549" y="3710510"/>
                  </a:moveTo>
                  <a:lnTo>
                    <a:pt x="2114413" y="3710510"/>
                  </a:lnTo>
                  <a:lnTo>
                    <a:pt x="2412221" y="2414924"/>
                  </a:lnTo>
                  <a:lnTo>
                    <a:pt x="2708095" y="3058659"/>
                  </a:lnTo>
                  <a:lnTo>
                    <a:pt x="2408549" y="3710510"/>
                  </a:lnTo>
                  <a:close/>
                  <a:moveTo>
                    <a:pt x="2712927" y="4383234"/>
                  </a:moveTo>
                  <a:lnTo>
                    <a:pt x="2712927" y="4381688"/>
                  </a:lnTo>
                  <a:lnTo>
                    <a:pt x="2713506" y="4383040"/>
                  </a:lnTo>
                  <a:lnTo>
                    <a:pt x="2712927" y="4383234"/>
                  </a:lnTo>
                  <a:close/>
                  <a:moveTo>
                    <a:pt x="2712927" y="4361396"/>
                  </a:moveTo>
                  <a:lnTo>
                    <a:pt x="2712347" y="4360043"/>
                  </a:lnTo>
                  <a:lnTo>
                    <a:pt x="2712927" y="4359850"/>
                  </a:lnTo>
                  <a:lnTo>
                    <a:pt x="2713506" y="4360043"/>
                  </a:lnTo>
                  <a:lnTo>
                    <a:pt x="2712927" y="4361396"/>
                  </a:lnTo>
                  <a:close/>
                  <a:moveTo>
                    <a:pt x="3010154" y="3715149"/>
                  </a:moveTo>
                  <a:lnTo>
                    <a:pt x="2721816" y="4342070"/>
                  </a:lnTo>
                  <a:lnTo>
                    <a:pt x="2879707" y="3716308"/>
                  </a:lnTo>
                  <a:lnTo>
                    <a:pt x="2875648" y="3715149"/>
                  </a:lnTo>
                  <a:lnTo>
                    <a:pt x="2875648" y="3715149"/>
                  </a:lnTo>
                  <a:lnTo>
                    <a:pt x="2879707" y="3713989"/>
                  </a:lnTo>
                  <a:lnTo>
                    <a:pt x="2721816" y="3088227"/>
                  </a:lnTo>
                  <a:lnTo>
                    <a:pt x="3010154" y="3715149"/>
                  </a:lnTo>
                  <a:close/>
                  <a:moveTo>
                    <a:pt x="2871203" y="3715149"/>
                  </a:moveTo>
                  <a:lnTo>
                    <a:pt x="2712927" y="4342650"/>
                  </a:lnTo>
                  <a:lnTo>
                    <a:pt x="2712927" y="4342650"/>
                  </a:lnTo>
                  <a:lnTo>
                    <a:pt x="2554650" y="3715149"/>
                  </a:lnTo>
                  <a:lnTo>
                    <a:pt x="2550205" y="3715149"/>
                  </a:lnTo>
                  <a:lnTo>
                    <a:pt x="2546147" y="3716308"/>
                  </a:lnTo>
                  <a:lnTo>
                    <a:pt x="2704037" y="4342070"/>
                  </a:lnTo>
                  <a:lnTo>
                    <a:pt x="2415699" y="3715149"/>
                  </a:lnTo>
                  <a:lnTo>
                    <a:pt x="2697466" y="3101948"/>
                  </a:lnTo>
                  <a:lnTo>
                    <a:pt x="2544408" y="3708384"/>
                  </a:lnTo>
                  <a:lnTo>
                    <a:pt x="2552524" y="3710897"/>
                  </a:lnTo>
                  <a:lnTo>
                    <a:pt x="2712733" y="3076052"/>
                  </a:lnTo>
                  <a:lnTo>
                    <a:pt x="2712733" y="3087647"/>
                  </a:lnTo>
                  <a:lnTo>
                    <a:pt x="2871203" y="3715149"/>
                  </a:lnTo>
                  <a:close/>
                  <a:moveTo>
                    <a:pt x="2712927" y="3048609"/>
                  </a:moveTo>
                  <a:lnTo>
                    <a:pt x="2712347" y="3047257"/>
                  </a:lnTo>
                  <a:lnTo>
                    <a:pt x="2712927" y="3047063"/>
                  </a:lnTo>
                  <a:lnTo>
                    <a:pt x="2713506" y="3047257"/>
                  </a:lnTo>
                  <a:lnTo>
                    <a:pt x="2712927" y="3048609"/>
                  </a:lnTo>
                  <a:close/>
                  <a:moveTo>
                    <a:pt x="2713506" y="3070254"/>
                  </a:moveTo>
                  <a:lnTo>
                    <a:pt x="2712927" y="3070447"/>
                  </a:lnTo>
                  <a:lnTo>
                    <a:pt x="2712927" y="3068901"/>
                  </a:lnTo>
                  <a:lnTo>
                    <a:pt x="2713506" y="3070254"/>
                  </a:lnTo>
                  <a:close/>
                  <a:moveTo>
                    <a:pt x="3010154" y="2402362"/>
                  </a:moveTo>
                  <a:lnTo>
                    <a:pt x="2721816" y="3029284"/>
                  </a:lnTo>
                  <a:lnTo>
                    <a:pt x="2879707" y="2403522"/>
                  </a:lnTo>
                  <a:lnTo>
                    <a:pt x="2875648" y="2402362"/>
                  </a:lnTo>
                  <a:lnTo>
                    <a:pt x="2875648" y="2402362"/>
                  </a:lnTo>
                  <a:lnTo>
                    <a:pt x="2879707" y="2401203"/>
                  </a:lnTo>
                  <a:lnTo>
                    <a:pt x="2721816" y="1775441"/>
                  </a:lnTo>
                  <a:lnTo>
                    <a:pt x="3010154" y="2402362"/>
                  </a:lnTo>
                  <a:close/>
                  <a:moveTo>
                    <a:pt x="2871203" y="2402362"/>
                  </a:moveTo>
                  <a:lnTo>
                    <a:pt x="2712927" y="3029864"/>
                  </a:lnTo>
                  <a:lnTo>
                    <a:pt x="2712927" y="3029864"/>
                  </a:lnTo>
                  <a:lnTo>
                    <a:pt x="2554650" y="2402362"/>
                  </a:lnTo>
                  <a:lnTo>
                    <a:pt x="2550205" y="2402362"/>
                  </a:lnTo>
                  <a:lnTo>
                    <a:pt x="2546147" y="2403522"/>
                  </a:lnTo>
                  <a:lnTo>
                    <a:pt x="2704037" y="3029284"/>
                  </a:lnTo>
                  <a:lnTo>
                    <a:pt x="2415699" y="2402362"/>
                  </a:lnTo>
                  <a:lnTo>
                    <a:pt x="2697466" y="1789162"/>
                  </a:lnTo>
                  <a:lnTo>
                    <a:pt x="2544408" y="2395598"/>
                  </a:lnTo>
                  <a:lnTo>
                    <a:pt x="2552524" y="2398111"/>
                  </a:lnTo>
                  <a:lnTo>
                    <a:pt x="2712733" y="1763265"/>
                  </a:lnTo>
                  <a:lnTo>
                    <a:pt x="2712733" y="1774667"/>
                  </a:lnTo>
                  <a:lnTo>
                    <a:pt x="2871203" y="2402362"/>
                  </a:lnTo>
                  <a:close/>
                  <a:moveTo>
                    <a:pt x="2712927" y="1735823"/>
                  </a:moveTo>
                  <a:lnTo>
                    <a:pt x="2712347" y="1734470"/>
                  </a:lnTo>
                  <a:lnTo>
                    <a:pt x="2712927" y="1734277"/>
                  </a:lnTo>
                  <a:lnTo>
                    <a:pt x="2713506" y="1734470"/>
                  </a:lnTo>
                  <a:lnTo>
                    <a:pt x="2712927" y="1735823"/>
                  </a:lnTo>
                  <a:close/>
                  <a:moveTo>
                    <a:pt x="2713506" y="1757468"/>
                  </a:moveTo>
                  <a:lnTo>
                    <a:pt x="2712927" y="1757661"/>
                  </a:lnTo>
                  <a:lnTo>
                    <a:pt x="2712927" y="1756115"/>
                  </a:lnTo>
                  <a:lnTo>
                    <a:pt x="2713506" y="1757468"/>
                  </a:lnTo>
                  <a:close/>
                  <a:moveTo>
                    <a:pt x="2712927" y="1717077"/>
                  </a:moveTo>
                  <a:lnTo>
                    <a:pt x="2712927" y="1717077"/>
                  </a:lnTo>
                  <a:lnTo>
                    <a:pt x="2554650" y="1089576"/>
                  </a:lnTo>
                  <a:lnTo>
                    <a:pt x="2550205" y="1089576"/>
                  </a:lnTo>
                  <a:lnTo>
                    <a:pt x="2546147" y="1090735"/>
                  </a:lnTo>
                  <a:lnTo>
                    <a:pt x="2704037" y="1716498"/>
                  </a:lnTo>
                  <a:lnTo>
                    <a:pt x="2415699" y="1089576"/>
                  </a:lnTo>
                  <a:lnTo>
                    <a:pt x="2697466" y="476375"/>
                  </a:lnTo>
                  <a:lnTo>
                    <a:pt x="2544408" y="1082812"/>
                  </a:lnTo>
                  <a:lnTo>
                    <a:pt x="2552524" y="1085324"/>
                  </a:lnTo>
                  <a:lnTo>
                    <a:pt x="2712733" y="450479"/>
                  </a:lnTo>
                  <a:lnTo>
                    <a:pt x="2712733" y="461881"/>
                  </a:lnTo>
                  <a:lnTo>
                    <a:pt x="2871010" y="1089383"/>
                  </a:lnTo>
                  <a:lnTo>
                    <a:pt x="2712927" y="1717077"/>
                  </a:lnTo>
                  <a:close/>
                  <a:moveTo>
                    <a:pt x="2721816" y="1716498"/>
                  </a:moveTo>
                  <a:lnTo>
                    <a:pt x="2879707" y="1090735"/>
                  </a:lnTo>
                  <a:lnTo>
                    <a:pt x="2875648" y="1089576"/>
                  </a:lnTo>
                  <a:lnTo>
                    <a:pt x="2875648" y="1089576"/>
                  </a:lnTo>
                  <a:lnTo>
                    <a:pt x="2879707" y="1088416"/>
                  </a:lnTo>
                  <a:lnTo>
                    <a:pt x="2721816" y="462654"/>
                  </a:lnTo>
                  <a:lnTo>
                    <a:pt x="3010154" y="1089769"/>
                  </a:lnTo>
                  <a:lnTo>
                    <a:pt x="2721816" y="1716498"/>
                  </a:lnTo>
                  <a:close/>
                </a:path>
              </a:pathLst>
            </a:custGeom>
            <a:solidFill>
              <a:schemeClr val="accent4"/>
            </a:solidFill>
            <a:ln w="1897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601077D4-BA5F-4EF1-B7AA-7D288D064C23}"/>
                </a:ext>
              </a:extLst>
            </p:cNvPr>
            <p:cNvSpPr/>
            <p:nvPr/>
          </p:nvSpPr>
          <p:spPr>
            <a:xfrm>
              <a:off x="7232409" y="2320"/>
              <a:ext cx="3013052" cy="4656303"/>
            </a:xfrm>
            <a:custGeom>
              <a:avLst/>
              <a:gdLst>
                <a:gd name="connsiteX0" fmla="*/ 0 w 3013052"/>
                <a:gd name="connsiteY0" fmla="*/ 0 h 4656303"/>
                <a:gd name="connsiteX1" fmla="*/ 3013052 w 3013052"/>
                <a:gd name="connsiteY1" fmla="*/ 0 h 4656303"/>
                <a:gd name="connsiteX2" fmla="*/ 3013052 w 3013052"/>
                <a:gd name="connsiteY2" fmla="*/ 4656304 h 4656303"/>
                <a:gd name="connsiteX3" fmla="*/ -1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2" y="0"/>
                  </a:lnTo>
                  <a:lnTo>
                    <a:pt x="3013052" y="4656304"/>
                  </a:lnTo>
                  <a:lnTo>
                    <a:pt x="-1" y="4656304"/>
                  </a:lnTo>
                  <a:close/>
                </a:path>
              </a:pathLst>
            </a:custGeom>
            <a:solidFill>
              <a:schemeClr val="accent5"/>
            </a:solidFill>
            <a:ln w="1897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968C905-B0AE-4B34-B2EF-EB83B733F0FB}"/>
                </a:ext>
              </a:extLst>
            </p:cNvPr>
            <p:cNvSpPr/>
            <p:nvPr/>
          </p:nvSpPr>
          <p:spPr>
            <a:xfrm>
              <a:off x="7232795" y="6958"/>
              <a:ext cx="3012473" cy="4652438"/>
            </a:xfrm>
            <a:custGeom>
              <a:avLst/>
              <a:gdLst>
                <a:gd name="connsiteX0" fmla="*/ 2717565 w 3012473"/>
                <a:gd name="connsiteY0" fmla="*/ 432893 h 4652438"/>
                <a:gd name="connsiteX1" fmla="*/ 2916618 w 3012473"/>
                <a:gd name="connsiteY1" fmla="*/ 0 h 4652438"/>
                <a:gd name="connsiteX2" fmla="*/ 2907342 w 3012473"/>
                <a:gd name="connsiteY2" fmla="*/ 0 h 4652438"/>
                <a:gd name="connsiteX3" fmla="*/ 2721816 w 3012473"/>
                <a:gd name="connsiteY3" fmla="*/ 403518 h 4652438"/>
                <a:gd name="connsiteX4" fmla="*/ 2823662 w 3012473"/>
                <a:gd name="connsiteY4" fmla="*/ 0 h 4652438"/>
                <a:gd name="connsiteX5" fmla="*/ 2814965 w 3012473"/>
                <a:gd name="connsiteY5" fmla="*/ 0 h 4652438"/>
                <a:gd name="connsiteX6" fmla="*/ 2713120 w 3012473"/>
                <a:gd name="connsiteY6" fmla="*/ 403905 h 4652438"/>
                <a:gd name="connsiteX7" fmla="*/ 2713120 w 3012473"/>
                <a:gd name="connsiteY7" fmla="*/ 403905 h 4652438"/>
                <a:gd name="connsiteX8" fmla="*/ 2611274 w 3012473"/>
                <a:gd name="connsiteY8" fmla="*/ 0 h 4652438"/>
                <a:gd name="connsiteX9" fmla="*/ 2602577 w 3012473"/>
                <a:gd name="connsiteY9" fmla="*/ 0 h 4652438"/>
                <a:gd name="connsiteX10" fmla="*/ 2704423 w 3012473"/>
                <a:gd name="connsiteY10" fmla="*/ 403518 h 4652438"/>
                <a:gd name="connsiteX11" fmla="*/ 2518898 w 3012473"/>
                <a:gd name="connsiteY11" fmla="*/ 0 h 4652438"/>
                <a:gd name="connsiteX12" fmla="*/ 2509621 w 3012473"/>
                <a:gd name="connsiteY12" fmla="*/ 0 h 4652438"/>
                <a:gd name="connsiteX13" fmla="*/ 2708674 w 3012473"/>
                <a:gd name="connsiteY13" fmla="*/ 432893 h 4652438"/>
                <a:gd name="connsiteX14" fmla="*/ 2408935 w 3012473"/>
                <a:gd name="connsiteY14" fmla="*/ 1084745 h 4652438"/>
                <a:gd name="connsiteX15" fmla="*/ 2114799 w 3012473"/>
                <a:gd name="connsiteY15" fmla="*/ 1084745 h 4652438"/>
                <a:gd name="connsiteX16" fmla="*/ 2364099 w 3012473"/>
                <a:gd name="connsiteY16" fmla="*/ 0 h 4652438"/>
                <a:gd name="connsiteX17" fmla="*/ 2355403 w 3012473"/>
                <a:gd name="connsiteY17" fmla="*/ 0 h 4652438"/>
                <a:gd name="connsiteX18" fmla="*/ 2113833 w 3012473"/>
                <a:gd name="connsiteY18" fmla="*/ 1051118 h 4652438"/>
                <a:gd name="connsiteX19" fmla="*/ 2113833 w 3012473"/>
                <a:gd name="connsiteY19" fmla="*/ 758915 h 4652438"/>
                <a:gd name="connsiteX20" fmla="*/ 2288343 w 3012473"/>
                <a:gd name="connsiteY20" fmla="*/ 193 h 4652438"/>
                <a:gd name="connsiteX21" fmla="*/ 2279647 w 3012473"/>
                <a:gd name="connsiteY21" fmla="*/ 193 h 4652438"/>
                <a:gd name="connsiteX22" fmla="*/ 2113833 w 3012473"/>
                <a:gd name="connsiteY22" fmla="*/ 721424 h 4652438"/>
                <a:gd name="connsiteX23" fmla="*/ 2113833 w 3012473"/>
                <a:gd name="connsiteY23" fmla="*/ 434439 h 4652438"/>
                <a:gd name="connsiteX24" fmla="*/ 2213746 w 3012473"/>
                <a:gd name="connsiteY24" fmla="*/ 193 h 4652438"/>
                <a:gd name="connsiteX25" fmla="*/ 2205050 w 3012473"/>
                <a:gd name="connsiteY25" fmla="*/ 193 h 4652438"/>
                <a:gd name="connsiteX26" fmla="*/ 2113833 w 3012473"/>
                <a:gd name="connsiteY26" fmla="*/ 396947 h 4652438"/>
                <a:gd name="connsiteX27" fmla="*/ 2113833 w 3012473"/>
                <a:gd name="connsiteY27" fmla="*/ 106484 h 4652438"/>
                <a:gd name="connsiteX28" fmla="*/ 2138377 w 3012473"/>
                <a:gd name="connsiteY28" fmla="*/ 193 h 4652438"/>
                <a:gd name="connsiteX29" fmla="*/ 2129680 w 3012473"/>
                <a:gd name="connsiteY29" fmla="*/ 193 h 4652438"/>
                <a:gd name="connsiteX30" fmla="*/ 2113833 w 3012473"/>
                <a:gd name="connsiteY30" fmla="*/ 68992 h 4652438"/>
                <a:gd name="connsiteX31" fmla="*/ 2113833 w 3012473"/>
                <a:gd name="connsiteY31" fmla="*/ 193 h 4652438"/>
                <a:gd name="connsiteX32" fmla="*/ 2105523 w 3012473"/>
                <a:gd name="connsiteY32" fmla="*/ 193 h 4652438"/>
                <a:gd name="connsiteX33" fmla="*/ 2105523 w 3012473"/>
                <a:gd name="connsiteY33" fmla="*/ 68992 h 4652438"/>
                <a:gd name="connsiteX34" fmla="*/ 2089676 w 3012473"/>
                <a:gd name="connsiteY34" fmla="*/ 193 h 4652438"/>
                <a:gd name="connsiteX35" fmla="*/ 2080980 w 3012473"/>
                <a:gd name="connsiteY35" fmla="*/ 193 h 4652438"/>
                <a:gd name="connsiteX36" fmla="*/ 2105523 w 3012473"/>
                <a:gd name="connsiteY36" fmla="*/ 106484 h 4652438"/>
                <a:gd name="connsiteX37" fmla="*/ 2105523 w 3012473"/>
                <a:gd name="connsiteY37" fmla="*/ 396754 h 4652438"/>
                <a:gd name="connsiteX38" fmla="*/ 2014306 w 3012473"/>
                <a:gd name="connsiteY38" fmla="*/ 0 h 4652438"/>
                <a:gd name="connsiteX39" fmla="*/ 2005610 w 3012473"/>
                <a:gd name="connsiteY39" fmla="*/ 0 h 4652438"/>
                <a:gd name="connsiteX40" fmla="*/ 2105523 w 3012473"/>
                <a:gd name="connsiteY40" fmla="*/ 434246 h 4652438"/>
                <a:gd name="connsiteX41" fmla="*/ 2105523 w 3012473"/>
                <a:gd name="connsiteY41" fmla="*/ 727994 h 4652438"/>
                <a:gd name="connsiteX42" fmla="*/ 1938163 w 3012473"/>
                <a:gd name="connsiteY42" fmla="*/ 0 h 4652438"/>
                <a:gd name="connsiteX43" fmla="*/ 1929467 w 3012473"/>
                <a:gd name="connsiteY43" fmla="*/ 0 h 4652438"/>
                <a:gd name="connsiteX44" fmla="*/ 2104943 w 3012473"/>
                <a:gd name="connsiteY44" fmla="*/ 763553 h 4652438"/>
                <a:gd name="connsiteX45" fmla="*/ 2105330 w 3012473"/>
                <a:gd name="connsiteY45" fmla="*/ 763360 h 4652438"/>
                <a:gd name="connsiteX46" fmla="*/ 2105330 w 3012473"/>
                <a:gd name="connsiteY46" fmla="*/ 1052278 h 4652438"/>
                <a:gd name="connsiteX47" fmla="*/ 1863373 w 3012473"/>
                <a:gd name="connsiteY47" fmla="*/ 193 h 4652438"/>
                <a:gd name="connsiteX48" fmla="*/ 1854677 w 3012473"/>
                <a:gd name="connsiteY48" fmla="*/ 193 h 4652438"/>
                <a:gd name="connsiteX49" fmla="*/ 2103977 w 3012473"/>
                <a:gd name="connsiteY49" fmla="*/ 1084938 h 4652438"/>
                <a:gd name="connsiteX50" fmla="*/ 1810035 w 3012473"/>
                <a:gd name="connsiteY50" fmla="*/ 1084938 h 4652438"/>
                <a:gd name="connsiteX51" fmla="*/ 1510295 w 3012473"/>
                <a:gd name="connsiteY51" fmla="*/ 433086 h 4652438"/>
                <a:gd name="connsiteX52" fmla="*/ 1709348 w 3012473"/>
                <a:gd name="connsiteY52" fmla="*/ 193 h 4652438"/>
                <a:gd name="connsiteX53" fmla="*/ 1699879 w 3012473"/>
                <a:gd name="connsiteY53" fmla="*/ 193 h 4652438"/>
                <a:gd name="connsiteX54" fmla="*/ 1514353 w 3012473"/>
                <a:gd name="connsiteY54" fmla="*/ 403711 h 4652438"/>
                <a:gd name="connsiteX55" fmla="*/ 1616199 w 3012473"/>
                <a:gd name="connsiteY55" fmla="*/ 193 h 4652438"/>
                <a:gd name="connsiteX56" fmla="*/ 1607503 w 3012473"/>
                <a:gd name="connsiteY56" fmla="*/ 193 h 4652438"/>
                <a:gd name="connsiteX57" fmla="*/ 1505657 w 3012473"/>
                <a:gd name="connsiteY57" fmla="*/ 404098 h 4652438"/>
                <a:gd name="connsiteX58" fmla="*/ 1505657 w 3012473"/>
                <a:gd name="connsiteY58" fmla="*/ 404098 h 4652438"/>
                <a:gd name="connsiteX59" fmla="*/ 1403811 w 3012473"/>
                <a:gd name="connsiteY59" fmla="*/ 193 h 4652438"/>
                <a:gd name="connsiteX60" fmla="*/ 1395115 w 3012473"/>
                <a:gd name="connsiteY60" fmla="*/ 193 h 4652438"/>
                <a:gd name="connsiteX61" fmla="*/ 1496960 w 3012473"/>
                <a:gd name="connsiteY61" fmla="*/ 403711 h 4652438"/>
                <a:gd name="connsiteX62" fmla="*/ 1311434 w 3012473"/>
                <a:gd name="connsiteY62" fmla="*/ 193 h 4652438"/>
                <a:gd name="connsiteX63" fmla="*/ 1302158 w 3012473"/>
                <a:gd name="connsiteY63" fmla="*/ 193 h 4652438"/>
                <a:gd name="connsiteX64" fmla="*/ 1501212 w 3012473"/>
                <a:gd name="connsiteY64" fmla="*/ 433086 h 4652438"/>
                <a:gd name="connsiteX65" fmla="*/ 1201472 w 3012473"/>
                <a:gd name="connsiteY65" fmla="*/ 1084938 h 4652438"/>
                <a:gd name="connsiteX66" fmla="*/ 907336 w 3012473"/>
                <a:gd name="connsiteY66" fmla="*/ 1084938 h 4652438"/>
                <a:gd name="connsiteX67" fmla="*/ 1156636 w 3012473"/>
                <a:gd name="connsiteY67" fmla="*/ 193 h 4652438"/>
                <a:gd name="connsiteX68" fmla="*/ 1147940 w 3012473"/>
                <a:gd name="connsiteY68" fmla="*/ 193 h 4652438"/>
                <a:gd name="connsiteX69" fmla="*/ 906370 w 3012473"/>
                <a:gd name="connsiteY69" fmla="*/ 1051311 h 4652438"/>
                <a:gd name="connsiteX70" fmla="*/ 906370 w 3012473"/>
                <a:gd name="connsiteY70" fmla="*/ 758915 h 4652438"/>
                <a:gd name="connsiteX71" fmla="*/ 1080880 w 3012473"/>
                <a:gd name="connsiteY71" fmla="*/ 193 h 4652438"/>
                <a:gd name="connsiteX72" fmla="*/ 1072183 w 3012473"/>
                <a:gd name="connsiteY72" fmla="*/ 193 h 4652438"/>
                <a:gd name="connsiteX73" fmla="*/ 906370 w 3012473"/>
                <a:gd name="connsiteY73" fmla="*/ 721424 h 4652438"/>
                <a:gd name="connsiteX74" fmla="*/ 906370 w 3012473"/>
                <a:gd name="connsiteY74" fmla="*/ 434439 h 4652438"/>
                <a:gd name="connsiteX75" fmla="*/ 1006283 w 3012473"/>
                <a:gd name="connsiteY75" fmla="*/ 193 h 4652438"/>
                <a:gd name="connsiteX76" fmla="*/ 997587 w 3012473"/>
                <a:gd name="connsiteY76" fmla="*/ 193 h 4652438"/>
                <a:gd name="connsiteX77" fmla="*/ 906370 w 3012473"/>
                <a:gd name="connsiteY77" fmla="*/ 396947 h 4652438"/>
                <a:gd name="connsiteX78" fmla="*/ 906370 w 3012473"/>
                <a:gd name="connsiteY78" fmla="*/ 106484 h 4652438"/>
                <a:gd name="connsiteX79" fmla="*/ 930913 w 3012473"/>
                <a:gd name="connsiteY79" fmla="*/ 193 h 4652438"/>
                <a:gd name="connsiteX80" fmla="*/ 922217 w 3012473"/>
                <a:gd name="connsiteY80" fmla="*/ 193 h 4652438"/>
                <a:gd name="connsiteX81" fmla="*/ 906370 w 3012473"/>
                <a:gd name="connsiteY81" fmla="*/ 68992 h 4652438"/>
                <a:gd name="connsiteX82" fmla="*/ 906370 w 3012473"/>
                <a:gd name="connsiteY82" fmla="*/ 193 h 4652438"/>
                <a:gd name="connsiteX83" fmla="*/ 898060 w 3012473"/>
                <a:gd name="connsiteY83" fmla="*/ 193 h 4652438"/>
                <a:gd name="connsiteX84" fmla="*/ 898060 w 3012473"/>
                <a:gd name="connsiteY84" fmla="*/ 68992 h 4652438"/>
                <a:gd name="connsiteX85" fmla="*/ 882213 w 3012473"/>
                <a:gd name="connsiteY85" fmla="*/ 193 h 4652438"/>
                <a:gd name="connsiteX86" fmla="*/ 873516 w 3012473"/>
                <a:gd name="connsiteY86" fmla="*/ 193 h 4652438"/>
                <a:gd name="connsiteX87" fmla="*/ 898060 w 3012473"/>
                <a:gd name="connsiteY87" fmla="*/ 106484 h 4652438"/>
                <a:gd name="connsiteX88" fmla="*/ 898060 w 3012473"/>
                <a:gd name="connsiteY88" fmla="*/ 396754 h 4652438"/>
                <a:gd name="connsiteX89" fmla="*/ 806843 w 3012473"/>
                <a:gd name="connsiteY89" fmla="*/ 0 h 4652438"/>
                <a:gd name="connsiteX90" fmla="*/ 798147 w 3012473"/>
                <a:gd name="connsiteY90" fmla="*/ 0 h 4652438"/>
                <a:gd name="connsiteX91" fmla="*/ 898060 w 3012473"/>
                <a:gd name="connsiteY91" fmla="*/ 434246 h 4652438"/>
                <a:gd name="connsiteX92" fmla="*/ 898060 w 3012473"/>
                <a:gd name="connsiteY92" fmla="*/ 727994 h 4652438"/>
                <a:gd name="connsiteX93" fmla="*/ 730701 w 3012473"/>
                <a:gd name="connsiteY93" fmla="*/ 0 h 4652438"/>
                <a:gd name="connsiteX94" fmla="*/ 722004 w 3012473"/>
                <a:gd name="connsiteY94" fmla="*/ 0 h 4652438"/>
                <a:gd name="connsiteX95" fmla="*/ 897481 w 3012473"/>
                <a:gd name="connsiteY95" fmla="*/ 763553 h 4652438"/>
                <a:gd name="connsiteX96" fmla="*/ 897867 w 3012473"/>
                <a:gd name="connsiteY96" fmla="*/ 763360 h 4652438"/>
                <a:gd name="connsiteX97" fmla="*/ 897867 w 3012473"/>
                <a:gd name="connsiteY97" fmla="*/ 1052278 h 4652438"/>
                <a:gd name="connsiteX98" fmla="*/ 656103 w 3012473"/>
                <a:gd name="connsiteY98" fmla="*/ 193 h 4652438"/>
                <a:gd name="connsiteX99" fmla="*/ 647407 w 3012473"/>
                <a:gd name="connsiteY99" fmla="*/ 193 h 4652438"/>
                <a:gd name="connsiteX100" fmla="*/ 896707 w 3012473"/>
                <a:gd name="connsiteY100" fmla="*/ 1084938 h 4652438"/>
                <a:gd name="connsiteX101" fmla="*/ 602958 w 3012473"/>
                <a:gd name="connsiteY101" fmla="*/ 1084938 h 4652438"/>
                <a:gd name="connsiteX102" fmla="*/ 303219 w 3012473"/>
                <a:gd name="connsiteY102" fmla="*/ 433086 h 4652438"/>
                <a:gd name="connsiteX103" fmla="*/ 502272 w 3012473"/>
                <a:gd name="connsiteY103" fmla="*/ 193 h 4652438"/>
                <a:gd name="connsiteX104" fmla="*/ 492995 w 3012473"/>
                <a:gd name="connsiteY104" fmla="*/ 193 h 4652438"/>
                <a:gd name="connsiteX105" fmla="*/ 307470 w 3012473"/>
                <a:gd name="connsiteY105" fmla="*/ 403711 h 4652438"/>
                <a:gd name="connsiteX106" fmla="*/ 409316 w 3012473"/>
                <a:gd name="connsiteY106" fmla="*/ 193 h 4652438"/>
                <a:gd name="connsiteX107" fmla="*/ 400619 w 3012473"/>
                <a:gd name="connsiteY107" fmla="*/ 193 h 4652438"/>
                <a:gd name="connsiteX108" fmla="*/ 298773 w 3012473"/>
                <a:gd name="connsiteY108" fmla="*/ 404098 h 4652438"/>
                <a:gd name="connsiteX109" fmla="*/ 298773 w 3012473"/>
                <a:gd name="connsiteY109" fmla="*/ 404098 h 4652438"/>
                <a:gd name="connsiteX110" fmla="*/ 196928 w 3012473"/>
                <a:gd name="connsiteY110" fmla="*/ 193 h 4652438"/>
                <a:gd name="connsiteX111" fmla="*/ 188231 w 3012473"/>
                <a:gd name="connsiteY111" fmla="*/ 193 h 4652438"/>
                <a:gd name="connsiteX112" fmla="*/ 290077 w 3012473"/>
                <a:gd name="connsiteY112" fmla="*/ 403711 h 4652438"/>
                <a:gd name="connsiteX113" fmla="*/ 104552 w 3012473"/>
                <a:gd name="connsiteY113" fmla="*/ 193 h 4652438"/>
                <a:gd name="connsiteX114" fmla="*/ 95275 w 3012473"/>
                <a:gd name="connsiteY114" fmla="*/ 193 h 4652438"/>
                <a:gd name="connsiteX115" fmla="*/ 294328 w 3012473"/>
                <a:gd name="connsiteY115" fmla="*/ 433086 h 4652438"/>
                <a:gd name="connsiteX116" fmla="*/ 0 w 3012473"/>
                <a:gd name="connsiteY116" fmla="*/ 1073342 h 4652438"/>
                <a:gd name="connsiteX117" fmla="*/ 0 w 3012473"/>
                <a:gd name="connsiteY117" fmla="*/ 1089576 h 4652438"/>
                <a:gd name="connsiteX118" fmla="*/ 0 w 3012473"/>
                <a:gd name="connsiteY118" fmla="*/ 1105809 h 4652438"/>
                <a:gd name="connsiteX119" fmla="*/ 294328 w 3012473"/>
                <a:gd name="connsiteY119" fmla="*/ 1746066 h 4652438"/>
                <a:gd name="connsiteX120" fmla="*/ 0 w 3012473"/>
                <a:gd name="connsiteY120" fmla="*/ 2386322 h 4652438"/>
                <a:gd name="connsiteX121" fmla="*/ 0 w 3012473"/>
                <a:gd name="connsiteY121" fmla="*/ 2402556 h 4652438"/>
                <a:gd name="connsiteX122" fmla="*/ 0 w 3012473"/>
                <a:gd name="connsiteY122" fmla="*/ 2418789 h 4652438"/>
                <a:gd name="connsiteX123" fmla="*/ 294328 w 3012473"/>
                <a:gd name="connsiteY123" fmla="*/ 3059045 h 4652438"/>
                <a:gd name="connsiteX124" fmla="*/ 0 w 3012473"/>
                <a:gd name="connsiteY124" fmla="*/ 3699302 h 4652438"/>
                <a:gd name="connsiteX125" fmla="*/ 0 w 3012473"/>
                <a:gd name="connsiteY125" fmla="*/ 3715535 h 4652438"/>
                <a:gd name="connsiteX126" fmla="*/ 0 w 3012473"/>
                <a:gd name="connsiteY126" fmla="*/ 3731769 h 4652438"/>
                <a:gd name="connsiteX127" fmla="*/ 294328 w 3012473"/>
                <a:gd name="connsiteY127" fmla="*/ 4372025 h 4652438"/>
                <a:gd name="connsiteX128" fmla="*/ 165427 w 3012473"/>
                <a:gd name="connsiteY128" fmla="*/ 4652439 h 4652438"/>
                <a:gd name="connsiteX129" fmla="*/ 174703 w 3012473"/>
                <a:gd name="connsiteY129" fmla="*/ 4652439 h 4652438"/>
                <a:gd name="connsiteX130" fmla="*/ 283700 w 3012473"/>
                <a:gd name="connsiteY130" fmla="*/ 4415314 h 4652438"/>
                <a:gd name="connsiteX131" fmla="*/ 223984 w 3012473"/>
                <a:gd name="connsiteY131" fmla="*/ 4652439 h 4652438"/>
                <a:gd name="connsiteX132" fmla="*/ 232680 w 3012473"/>
                <a:gd name="connsiteY132" fmla="*/ 4652439 h 4652438"/>
                <a:gd name="connsiteX133" fmla="*/ 298967 w 3012473"/>
                <a:gd name="connsiteY133" fmla="*/ 4389418 h 4652438"/>
                <a:gd name="connsiteX134" fmla="*/ 298967 w 3012473"/>
                <a:gd name="connsiteY134" fmla="*/ 4400820 h 4652438"/>
                <a:gd name="connsiteX135" fmla="*/ 362355 w 3012473"/>
                <a:gd name="connsiteY135" fmla="*/ 4652246 h 4652438"/>
                <a:gd name="connsiteX136" fmla="*/ 371051 w 3012473"/>
                <a:gd name="connsiteY136" fmla="*/ 4652246 h 4652438"/>
                <a:gd name="connsiteX137" fmla="*/ 307663 w 3012473"/>
                <a:gd name="connsiteY137" fmla="*/ 4401207 h 4652438"/>
                <a:gd name="connsiteX138" fmla="*/ 423037 w 3012473"/>
                <a:gd name="connsiteY138" fmla="*/ 4652246 h 4652438"/>
                <a:gd name="connsiteX139" fmla="*/ 432313 w 3012473"/>
                <a:gd name="connsiteY139" fmla="*/ 4652246 h 4652438"/>
                <a:gd name="connsiteX140" fmla="*/ 303411 w 3012473"/>
                <a:gd name="connsiteY140" fmla="*/ 4371832 h 4652438"/>
                <a:gd name="connsiteX141" fmla="*/ 599286 w 3012473"/>
                <a:gd name="connsiteY141" fmla="*/ 3728483 h 4652438"/>
                <a:gd name="connsiteX142" fmla="*/ 811675 w 3012473"/>
                <a:gd name="connsiteY142" fmla="*/ 4652246 h 4652438"/>
                <a:gd name="connsiteX143" fmla="*/ 820371 w 3012473"/>
                <a:gd name="connsiteY143" fmla="*/ 4652246 h 4652438"/>
                <a:gd name="connsiteX144" fmla="*/ 606050 w 3012473"/>
                <a:gd name="connsiteY144" fmla="*/ 3719980 h 4652438"/>
                <a:gd name="connsiteX145" fmla="*/ 671951 w 3012473"/>
                <a:gd name="connsiteY145" fmla="*/ 3719980 h 4652438"/>
                <a:gd name="connsiteX146" fmla="*/ 886271 w 3012473"/>
                <a:gd name="connsiteY146" fmla="*/ 4652246 h 4652438"/>
                <a:gd name="connsiteX147" fmla="*/ 894968 w 3012473"/>
                <a:gd name="connsiteY147" fmla="*/ 4652246 h 4652438"/>
                <a:gd name="connsiteX148" fmla="*/ 680647 w 3012473"/>
                <a:gd name="connsiteY148" fmla="*/ 3719980 h 4652438"/>
                <a:gd name="connsiteX149" fmla="*/ 748093 w 3012473"/>
                <a:gd name="connsiteY149" fmla="*/ 3719980 h 4652438"/>
                <a:gd name="connsiteX150" fmla="*/ 898253 w 3012473"/>
                <a:gd name="connsiteY150" fmla="*/ 4373184 h 4652438"/>
                <a:gd name="connsiteX151" fmla="*/ 898253 w 3012473"/>
                <a:gd name="connsiteY151" fmla="*/ 4652246 h 4652438"/>
                <a:gd name="connsiteX152" fmla="*/ 906564 w 3012473"/>
                <a:gd name="connsiteY152" fmla="*/ 4652246 h 4652438"/>
                <a:gd name="connsiteX153" fmla="*/ 906564 w 3012473"/>
                <a:gd name="connsiteY153" fmla="*/ 4373184 h 4652438"/>
                <a:gd name="connsiteX154" fmla="*/ 1056723 w 3012473"/>
                <a:gd name="connsiteY154" fmla="*/ 3719980 h 4652438"/>
                <a:gd name="connsiteX155" fmla="*/ 1122624 w 3012473"/>
                <a:gd name="connsiteY155" fmla="*/ 3719980 h 4652438"/>
                <a:gd name="connsiteX156" fmla="*/ 908303 w 3012473"/>
                <a:gd name="connsiteY156" fmla="*/ 4652246 h 4652438"/>
                <a:gd name="connsiteX157" fmla="*/ 916999 w 3012473"/>
                <a:gd name="connsiteY157" fmla="*/ 4652246 h 4652438"/>
                <a:gd name="connsiteX158" fmla="*/ 1131320 w 3012473"/>
                <a:gd name="connsiteY158" fmla="*/ 3719980 h 4652438"/>
                <a:gd name="connsiteX159" fmla="*/ 1198573 w 3012473"/>
                <a:gd name="connsiteY159" fmla="*/ 3719980 h 4652438"/>
                <a:gd name="connsiteX160" fmla="*/ 984252 w 3012473"/>
                <a:gd name="connsiteY160" fmla="*/ 4652246 h 4652438"/>
                <a:gd name="connsiteX161" fmla="*/ 992949 w 3012473"/>
                <a:gd name="connsiteY161" fmla="*/ 4652246 h 4652438"/>
                <a:gd name="connsiteX162" fmla="*/ 1205337 w 3012473"/>
                <a:gd name="connsiteY162" fmla="*/ 3728097 h 4652438"/>
                <a:gd name="connsiteX163" fmla="*/ 1501212 w 3012473"/>
                <a:gd name="connsiteY163" fmla="*/ 4371832 h 4652438"/>
                <a:gd name="connsiteX164" fmla="*/ 1372310 w 3012473"/>
                <a:gd name="connsiteY164" fmla="*/ 4652246 h 4652438"/>
                <a:gd name="connsiteX165" fmla="*/ 1381586 w 3012473"/>
                <a:gd name="connsiteY165" fmla="*/ 4652246 h 4652438"/>
                <a:gd name="connsiteX166" fmla="*/ 1490583 w 3012473"/>
                <a:gd name="connsiteY166" fmla="*/ 4415121 h 4652438"/>
                <a:gd name="connsiteX167" fmla="*/ 1430866 w 3012473"/>
                <a:gd name="connsiteY167" fmla="*/ 4652246 h 4652438"/>
                <a:gd name="connsiteX168" fmla="*/ 1439563 w 3012473"/>
                <a:gd name="connsiteY168" fmla="*/ 4652246 h 4652438"/>
                <a:gd name="connsiteX169" fmla="*/ 1505850 w 3012473"/>
                <a:gd name="connsiteY169" fmla="*/ 4389225 h 4652438"/>
                <a:gd name="connsiteX170" fmla="*/ 1505850 w 3012473"/>
                <a:gd name="connsiteY170" fmla="*/ 4400627 h 4652438"/>
                <a:gd name="connsiteX171" fmla="*/ 1569238 w 3012473"/>
                <a:gd name="connsiteY171" fmla="*/ 4652052 h 4652438"/>
                <a:gd name="connsiteX172" fmla="*/ 1577934 w 3012473"/>
                <a:gd name="connsiteY172" fmla="*/ 4652052 h 4652438"/>
                <a:gd name="connsiteX173" fmla="*/ 1514547 w 3012473"/>
                <a:gd name="connsiteY173" fmla="*/ 4401013 h 4652438"/>
                <a:gd name="connsiteX174" fmla="*/ 1629920 w 3012473"/>
                <a:gd name="connsiteY174" fmla="*/ 4652052 h 4652438"/>
                <a:gd name="connsiteX175" fmla="*/ 1639390 w 3012473"/>
                <a:gd name="connsiteY175" fmla="*/ 4652052 h 4652438"/>
                <a:gd name="connsiteX176" fmla="*/ 1510488 w 3012473"/>
                <a:gd name="connsiteY176" fmla="*/ 4371639 h 4652438"/>
                <a:gd name="connsiteX177" fmla="*/ 1806363 w 3012473"/>
                <a:gd name="connsiteY177" fmla="*/ 3728290 h 4652438"/>
                <a:gd name="connsiteX178" fmla="*/ 2018751 w 3012473"/>
                <a:gd name="connsiteY178" fmla="*/ 4652052 h 4652438"/>
                <a:gd name="connsiteX179" fmla="*/ 2027448 w 3012473"/>
                <a:gd name="connsiteY179" fmla="*/ 4652052 h 4652438"/>
                <a:gd name="connsiteX180" fmla="*/ 1813127 w 3012473"/>
                <a:gd name="connsiteY180" fmla="*/ 3719787 h 4652438"/>
                <a:gd name="connsiteX181" fmla="*/ 1879027 w 3012473"/>
                <a:gd name="connsiteY181" fmla="*/ 3719787 h 4652438"/>
                <a:gd name="connsiteX182" fmla="*/ 2093348 w 3012473"/>
                <a:gd name="connsiteY182" fmla="*/ 4652052 h 4652438"/>
                <a:gd name="connsiteX183" fmla="*/ 2102044 w 3012473"/>
                <a:gd name="connsiteY183" fmla="*/ 4652052 h 4652438"/>
                <a:gd name="connsiteX184" fmla="*/ 1887724 w 3012473"/>
                <a:gd name="connsiteY184" fmla="*/ 3719787 h 4652438"/>
                <a:gd name="connsiteX185" fmla="*/ 1955170 w 3012473"/>
                <a:gd name="connsiteY185" fmla="*/ 3719787 h 4652438"/>
                <a:gd name="connsiteX186" fmla="*/ 2105330 w 3012473"/>
                <a:gd name="connsiteY186" fmla="*/ 4372991 h 4652438"/>
                <a:gd name="connsiteX187" fmla="*/ 2105330 w 3012473"/>
                <a:gd name="connsiteY187" fmla="*/ 4652052 h 4652438"/>
                <a:gd name="connsiteX188" fmla="*/ 2113640 w 3012473"/>
                <a:gd name="connsiteY188" fmla="*/ 4652052 h 4652438"/>
                <a:gd name="connsiteX189" fmla="*/ 2113640 w 3012473"/>
                <a:gd name="connsiteY189" fmla="*/ 4372991 h 4652438"/>
                <a:gd name="connsiteX190" fmla="*/ 2263800 w 3012473"/>
                <a:gd name="connsiteY190" fmla="*/ 3719787 h 4652438"/>
                <a:gd name="connsiteX191" fmla="*/ 2329700 w 3012473"/>
                <a:gd name="connsiteY191" fmla="*/ 3719787 h 4652438"/>
                <a:gd name="connsiteX192" fmla="*/ 2115379 w 3012473"/>
                <a:gd name="connsiteY192" fmla="*/ 4652052 h 4652438"/>
                <a:gd name="connsiteX193" fmla="*/ 2124076 w 3012473"/>
                <a:gd name="connsiteY193" fmla="*/ 4652052 h 4652438"/>
                <a:gd name="connsiteX194" fmla="*/ 2338397 w 3012473"/>
                <a:gd name="connsiteY194" fmla="*/ 3719787 h 4652438"/>
                <a:gd name="connsiteX195" fmla="*/ 2405649 w 3012473"/>
                <a:gd name="connsiteY195" fmla="*/ 3719787 h 4652438"/>
                <a:gd name="connsiteX196" fmla="*/ 2191329 w 3012473"/>
                <a:gd name="connsiteY196" fmla="*/ 4652052 h 4652438"/>
                <a:gd name="connsiteX197" fmla="*/ 2200025 w 3012473"/>
                <a:gd name="connsiteY197" fmla="*/ 4652052 h 4652438"/>
                <a:gd name="connsiteX198" fmla="*/ 2412413 w 3012473"/>
                <a:gd name="connsiteY198" fmla="*/ 3727903 h 4652438"/>
                <a:gd name="connsiteX199" fmla="*/ 2708289 w 3012473"/>
                <a:gd name="connsiteY199" fmla="*/ 4371639 h 4652438"/>
                <a:gd name="connsiteX200" fmla="*/ 2579387 w 3012473"/>
                <a:gd name="connsiteY200" fmla="*/ 4652052 h 4652438"/>
                <a:gd name="connsiteX201" fmla="*/ 2588856 w 3012473"/>
                <a:gd name="connsiteY201" fmla="*/ 4652052 h 4652438"/>
                <a:gd name="connsiteX202" fmla="*/ 2697852 w 3012473"/>
                <a:gd name="connsiteY202" fmla="*/ 4414928 h 4652438"/>
                <a:gd name="connsiteX203" fmla="*/ 2638136 w 3012473"/>
                <a:gd name="connsiteY203" fmla="*/ 4652052 h 4652438"/>
                <a:gd name="connsiteX204" fmla="*/ 2646833 w 3012473"/>
                <a:gd name="connsiteY204" fmla="*/ 4652052 h 4652438"/>
                <a:gd name="connsiteX205" fmla="*/ 2713120 w 3012473"/>
                <a:gd name="connsiteY205" fmla="*/ 4389031 h 4652438"/>
                <a:gd name="connsiteX206" fmla="*/ 2713120 w 3012473"/>
                <a:gd name="connsiteY206" fmla="*/ 4400433 h 4652438"/>
                <a:gd name="connsiteX207" fmla="*/ 2776507 w 3012473"/>
                <a:gd name="connsiteY207" fmla="*/ 4651859 h 4652438"/>
                <a:gd name="connsiteX208" fmla="*/ 2785204 w 3012473"/>
                <a:gd name="connsiteY208" fmla="*/ 4651859 h 4652438"/>
                <a:gd name="connsiteX209" fmla="*/ 2721816 w 3012473"/>
                <a:gd name="connsiteY209" fmla="*/ 4400820 h 4652438"/>
                <a:gd name="connsiteX210" fmla="*/ 2837190 w 3012473"/>
                <a:gd name="connsiteY210" fmla="*/ 4651859 h 4652438"/>
                <a:gd name="connsiteX211" fmla="*/ 2846466 w 3012473"/>
                <a:gd name="connsiteY211" fmla="*/ 4651859 h 4652438"/>
                <a:gd name="connsiteX212" fmla="*/ 2717565 w 3012473"/>
                <a:gd name="connsiteY212" fmla="*/ 4371445 h 4652438"/>
                <a:gd name="connsiteX213" fmla="*/ 3012473 w 3012473"/>
                <a:gd name="connsiteY213" fmla="*/ 3729836 h 4652438"/>
                <a:gd name="connsiteX214" fmla="*/ 3012473 w 3012473"/>
                <a:gd name="connsiteY214" fmla="*/ 3714955 h 4652438"/>
                <a:gd name="connsiteX215" fmla="*/ 3012473 w 3012473"/>
                <a:gd name="connsiteY215" fmla="*/ 3700075 h 4652438"/>
                <a:gd name="connsiteX216" fmla="*/ 2717565 w 3012473"/>
                <a:gd name="connsiteY216" fmla="*/ 3058465 h 4652438"/>
                <a:gd name="connsiteX217" fmla="*/ 3012473 w 3012473"/>
                <a:gd name="connsiteY217" fmla="*/ 2416856 h 4652438"/>
                <a:gd name="connsiteX218" fmla="*/ 3012473 w 3012473"/>
                <a:gd name="connsiteY218" fmla="*/ 2401976 h 4652438"/>
                <a:gd name="connsiteX219" fmla="*/ 3012473 w 3012473"/>
                <a:gd name="connsiteY219" fmla="*/ 2387095 h 4652438"/>
                <a:gd name="connsiteX220" fmla="*/ 2717565 w 3012473"/>
                <a:gd name="connsiteY220" fmla="*/ 1745486 h 4652438"/>
                <a:gd name="connsiteX221" fmla="*/ 3012473 w 3012473"/>
                <a:gd name="connsiteY221" fmla="*/ 1103877 h 4652438"/>
                <a:gd name="connsiteX222" fmla="*/ 3012473 w 3012473"/>
                <a:gd name="connsiteY222" fmla="*/ 1088996 h 4652438"/>
                <a:gd name="connsiteX223" fmla="*/ 3012473 w 3012473"/>
                <a:gd name="connsiteY223" fmla="*/ 1074115 h 4652438"/>
                <a:gd name="connsiteX224" fmla="*/ 2717565 w 3012473"/>
                <a:gd name="connsiteY224" fmla="*/ 432893 h 4652438"/>
                <a:gd name="connsiteX225" fmla="*/ 896901 w 3012473"/>
                <a:gd name="connsiteY225" fmla="*/ 2397531 h 4652438"/>
                <a:gd name="connsiteX226" fmla="*/ 603152 w 3012473"/>
                <a:gd name="connsiteY226" fmla="*/ 2397531 h 4652438"/>
                <a:gd name="connsiteX227" fmla="*/ 303411 w 3012473"/>
                <a:gd name="connsiteY227" fmla="*/ 1745872 h 4652438"/>
                <a:gd name="connsiteX228" fmla="*/ 599286 w 3012473"/>
                <a:gd name="connsiteY228" fmla="*/ 1102524 h 4652438"/>
                <a:gd name="connsiteX229" fmla="*/ 896901 w 3012473"/>
                <a:gd name="connsiteY229" fmla="*/ 2397531 h 4652438"/>
                <a:gd name="connsiteX230" fmla="*/ 461302 w 3012473"/>
                <a:gd name="connsiteY230" fmla="*/ 2402169 h 4652438"/>
                <a:gd name="connsiteX231" fmla="*/ 461302 w 3012473"/>
                <a:gd name="connsiteY231" fmla="*/ 2402169 h 4652438"/>
                <a:gd name="connsiteX232" fmla="*/ 465360 w 3012473"/>
                <a:gd name="connsiteY232" fmla="*/ 2401009 h 4652438"/>
                <a:gd name="connsiteX233" fmla="*/ 307470 w 3012473"/>
                <a:gd name="connsiteY233" fmla="*/ 1775247 h 4652438"/>
                <a:gd name="connsiteX234" fmla="*/ 595808 w 3012473"/>
                <a:gd name="connsiteY234" fmla="*/ 2402362 h 4652438"/>
                <a:gd name="connsiteX235" fmla="*/ 307470 w 3012473"/>
                <a:gd name="connsiteY235" fmla="*/ 3029284 h 4652438"/>
                <a:gd name="connsiteX236" fmla="*/ 465360 w 3012473"/>
                <a:gd name="connsiteY236" fmla="*/ 2403522 h 4652438"/>
                <a:gd name="connsiteX237" fmla="*/ 461302 w 3012473"/>
                <a:gd name="connsiteY237" fmla="*/ 2402169 h 4652438"/>
                <a:gd name="connsiteX238" fmla="*/ 595808 w 3012473"/>
                <a:gd name="connsiteY238" fmla="*/ 1089383 h 4652438"/>
                <a:gd name="connsiteX239" fmla="*/ 307470 w 3012473"/>
                <a:gd name="connsiteY239" fmla="*/ 1716304 h 4652438"/>
                <a:gd name="connsiteX240" fmla="*/ 465360 w 3012473"/>
                <a:gd name="connsiteY240" fmla="*/ 1090542 h 4652438"/>
                <a:gd name="connsiteX241" fmla="*/ 461302 w 3012473"/>
                <a:gd name="connsiteY241" fmla="*/ 1089383 h 4652438"/>
                <a:gd name="connsiteX242" fmla="*/ 461302 w 3012473"/>
                <a:gd name="connsiteY242" fmla="*/ 1089383 h 4652438"/>
                <a:gd name="connsiteX243" fmla="*/ 465360 w 3012473"/>
                <a:gd name="connsiteY243" fmla="*/ 1088223 h 4652438"/>
                <a:gd name="connsiteX244" fmla="*/ 307470 w 3012473"/>
                <a:gd name="connsiteY244" fmla="*/ 462461 h 4652438"/>
                <a:gd name="connsiteX245" fmla="*/ 595808 w 3012473"/>
                <a:gd name="connsiteY245" fmla="*/ 1089383 h 4652438"/>
                <a:gd name="connsiteX246" fmla="*/ 298580 w 3012473"/>
                <a:gd name="connsiteY246" fmla="*/ 421298 h 4652438"/>
                <a:gd name="connsiteX247" fmla="*/ 299160 w 3012473"/>
                <a:gd name="connsiteY247" fmla="*/ 421491 h 4652438"/>
                <a:gd name="connsiteX248" fmla="*/ 298580 w 3012473"/>
                <a:gd name="connsiteY248" fmla="*/ 422844 h 4652438"/>
                <a:gd name="connsiteX249" fmla="*/ 298000 w 3012473"/>
                <a:gd name="connsiteY249" fmla="*/ 421491 h 4652438"/>
                <a:gd name="connsiteX250" fmla="*/ 298580 w 3012473"/>
                <a:gd name="connsiteY250" fmla="*/ 421298 h 4652438"/>
                <a:gd name="connsiteX251" fmla="*/ 299353 w 3012473"/>
                <a:gd name="connsiteY251" fmla="*/ 444488 h 4652438"/>
                <a:gd name="connsiteX252" fmla="*/ 298773 w 3012473"/>
                <a:gd name="connsiteY252" fmla="*/ 444681 h 4652438"/>
                <a:gd name="connsiteX253" fmla="*/ 298773 w 3012473"/>
                <a:gd name="connsiteY253" fmla="*/ 443135 h 4652438"/>
                <a:gd name="connsiteX254" fmla="*/ 299353 w 3012473"/>
                <a:gd name="connsiteY254" fmla="*/ 444488 h 4652438"/>
                <a:gd name="connsiteX255" fmla="*/ 289884 w 3012473"/>
                <a:gd name="connsiteY255" fmla="*/ 1716304 h 4652438"/>
                <a:gd name="connsiteX256" fmla="*/ 1546 w 3012473"/>
                <a:gd name="connsiteY256" fmla="*/ 1089383 h 4652438"/>
                <a:gd name="connsiteX257" fmla="*/ 283506 w 3012473"/>
                <a:gd name="connsiteY257" fmla="*/ 476182 h 4652438"/>
                <a:gd name="connsiteX258" fmla="*/ 130448 w 3012473"/>
                <a:gd name="connsiteY258" fmla="*/ 1082619 h 4652438"/>
                <a:gd name="connsiteX259" fmla="*/ 138564 w 3012473"/>
                <a:gd name="connsiteY259" fmla="*/ 1085131 h 4652438"/>
                <a:gd name="connsiteX260" fmla="*/ 298773 w 3012473"/>
                <a:gd name="connsiteY260" fmla="*/ 450286 h 4652438"/>
                <a:gd name="connsiteX261" fmla="*/ 298773 w 3012473"/>
                <a:gd name="connsiteY261" fmla="*/ 461688 h 4652438"/>
                <a:gd name="connsiteX262" fmla="*/ 457050 w 3012473"/>
                <a:gd name="connsiteY262" fmla="*/ 1089189 h 4652438"/>
                <a:gd name="connsiteX263" fmla="*/ 298773 w 3012473"/>
                <a:gd name="connsiteY263" fmla="*/ 1716691 h 4652438"/>
                <a:gd name="connsiteX264" fmla="*/ 298773 w 3012473"/>
                <a:gd name="connsiteY264" fmla="*/ 1716691 h 4652438"/>
                <a:gd name="connsiteX265" fmla="*/ 140497 w 3012473"/>
                <a:gd name="connsiteY265" fmla="*/ 1089189 h 4652438"/>
                <a:gd name="connsiteX266" fmla="*/ 136052 w 3012473"/>
                <a:gd name="connsiteY266" fmla="*/ 1089189 h 4652438"/>
                <a:gd name="connsiteX267" fmla="*/ 131994 w 3012473"/>
                <a:gd name="connsiteY267" fmla="*/ 1090349 h 4652438"/>
                <a:gd name="connsiteX268" fmla="*/ 289884 w 3012473"/>
                <a:gd name="connsiteY268" fmla="*/ 1716304 h 4652438"/>
                <a:gd name="connsiteX269" fmla="*/ 298580 w 3012473"/>
                <a:gd name="connsiteY269" fmla="*/ 1735630 h 4652438"/>
                <a:gd name="connsiteX270" fmla="*/ 298000 w 3012473"/>
                <a:gd name="connsiteY270" fmla="*/ 1734277 h 4652438"/>
                <a:gd name="connsiteX271" fmla="*/ 298580 w 3012473"/>
                <a:gd name="connsiteY271" fmla="*/ 1734084 h 4652438"/>
                <a:gd name="connsiteX272" fmla="*/ 299160 w 3012473"/>
                <a:gd name="connsiteY272" fmla="*/ 1734277 h 4652438"/>
                <a:gd name="connsiteX273" fmla="*/ 298580 w 3012473"/>
                <a:gd name="connsiteY273" fmla="*/ 1735630 h 4652438"/>
                <a:gd name="connsiteX274" fmla="*/ 299353 w 3012473"/>
                <a:gd name="connsiteY274" fmla="*/ 1757275 h 4652438"/>
                <a:gd name="connsiteX275" fmla="*/ 298773 w 3012473"/>
                <a:gd name="connsiteY275" fmla="*/ 1757468 h 4652438"/>
                <a:gd name="connsiteX276" fmla="*/ 298773 w 3012473"/>
                <a:gd name="connsiteY276" fmla="*/ 1755922 h 4652438"/>
                <a:gd name="connsiteX277" fmla="*/ 299353 w 3012473"/>
                <a:gd name="connsiteY277" fmla="*/ 1757275 h 4652438"/>
                <a:gd name="connsiteX278" fmla="*/ 289884 w 3012473"/>
                <a:gd name="connsiteY278" fmla="*/ 3029284 h 4652438"/>
                <a:gd name="connsiteX279" fmla="*/ 1546 w 3012473"/>
                <a:gd name="connsiteY279" fmla="*/ 2402362 h 4652438"/>
                <a:gd name="connsiteX280" fmla="*/ 283506 w 3012473"/>
                <a:gd name="connsiteY280" fmla="*/ 1789162 h 4652438"/>
                <a:gd name="connsiteX281" fmla="*/ 130448 w 3012473"/>
                <a:gd name="connsiteY281" fmla="*/ 2395598 h 4652438"/>
                <a:gd name="connsiteX282" fmla="*/ 138564 w 3012473"/>
                <a:gd name="connsiteY282" fmla="*/ 2398111 h 4652438"/>
                <a:gd name="connsiteX283" fmla="*/ 298773 w 3012473"/>
                <a:gd name="connsiteY283" fmla="*/ 1763265 h 4652438"/>
                <a:gd name="connsiteX284" fmla="*/ 298773 w 3012473"/>
                <a:gd name="connsiteY284" fmla="*/ 1774668 h 4652438"/>
                <a:gd name="connsiteX285" fmla="*/ 457050 w 3012473"/>
                <a:gd name="connsiteY285" fmla="*/ 2402169 h 4652438"/>
                <a:gd name="connsiteX286" fmla="*/ 298773 w 3012473"/>
                <a:gd name="connsiteY286" fmla="*/ 3029670 h 4652438"/>
                <a:gd name="connsiteX287" fmla="*/ 298773 w 3012473"/>
                <a:gd name="connsiteY287" fmla="*/ 3029670 h 4652438"/>
                <a:gd name="connsiteX288" fmla="*/ 140497 w 3012473"/>
                <a:gd name="connsiteY288" fmla="*/ 2402169 h 4652438"/>
                <a:gd name="connsiteX289" fmla="*/ 136052 w 3012473"/>
                <a:gd name="connsiteY289" fmla="*/ 2402169 h 4652438"/>
                <a:gd name="connsiteX290" fmla="*/ 131994 w 3012473"/>
                <a:gd name="connsiteY290" fmla="*/ 2403329 h 4652438"/>
                <a:gd name="connsiteX291" fmla="*/ 289884 w 3012473"/>
                <a:gd name="connsiteY291" fmla="*/ 3029284 h 4652438"/>
                <a:gd name="connsiteX292" fmla="*/ 298580 w 3012473"/>
                <a:gd name="connsiteY292" fmla="*/ 3048416 h 4652438"/>
                <a:gd name="connsiteX293" fmla="*/ 298000 w 3012473"/>
                <a:gd name="connsiteY293" fmla="*/ 3047063 h 4652438"/>
                <a:gd name="connsiteX294" fmla="*/ 298580 w 3012473"/>
                <a:gd name="connsiteY294" fmla="*/ 3046870 h 4652438"/>
                <a:gd name="connsiteX295" fmla="*/ 299160 w 3012473"/>
                <a:gd name="connsiteY295" fmla="*/ 3047063 h 4652438"/>
                <a:gd name="connsiteX296" fmla="*/ 298580 w 3012473"/>
                <a:gd name="connsiteY296" fmla="*/ 3048416 h 4652438"/>
                <a:gd name="connsiteX297" fmla="*/ 299353 w 3012473"/>
                <a:gd name="connsiteY297" fmla="*/ 3070061 h 4652438"/>
                <a:gd name="connsiteX298" fmla="*/ 298773 w 3012473"/>
                <a:gd name="connsiteY298" fmla="*/ 3070254 h 4652438"/>
                <a:gd name="connsiteX299" fmla="*/ 298773 w 3012473"/>
                <a:gd name="connsiteY299" fmla="*/ 3068708 h 4652438"/>
                <a:gd name="connsiteX300" fmla="*/ 299353 w 3012473"/>
                <a:gd name="connsiteY300" fmla="*/ 3070061 h 4652438"/>
                <a:gd name="connsiteX301" fmla="*/ 298580 w 3012473"/>
                <a:gd name="connsiteY301" fmla="*/ 4383041 h 4652438"/>
                <a:gd name="connsiteX302" fmla="*/ 298580 w 3012473"/>
                <a:gd name="connsiteY302" fmla="*/ 4381494 h 4652438"/>
                <a:gd name="connsiteX303" fmla="*/ 299160 w 3012473"/>
                <a:gd name="connsiteY303" fmla="*/ 4382847 h 4652438"/>
                <a:gd name="connsiteX304" fmla="*/ 298580 w 3012473"/>
                <a:gd name="connsiteY304" fmla="*/ 4383041 h 4652438"/>
                <a:gd name="connsiteX305" fmla="*/ 298580 w 3012473"/>
                <a:gd name="connsiteY305" fmla="*/ 4361203 h 4652438"/>
                <a:gd name="connsiteX306" fmla="*/ 298000 w 3012473"/>
                <a:gd name="connsiteY306" fmla="*/ 4359850 h 4652438"/>
                <a:gd name="connsiteX307" fmla="*/ 298580 w 3012473"/>
                <a:gd name="connsiteY307" fmla="*/ 4359656 h 4652438"/>
                <a:gd name="connsiteX308" fmla="*/ 299160 w 3012473"/>
                <a:gd name="connsiteY308" fmla="*/ 4359850 h 4652438"/>
                <a:gd name="connsiteX309" fmla="*/ 298580 w 3012473"/>
                <a:gd name="connsiteY309" fmla="*/ 4361203 h 4652438"/>
                <a:gd name="connsiteX310" fmla="*/ 298580 w 3012473"/>
                <a:gd name="connsiteY310" fmla="*/ 4342457 h 4652438"/>
                <a:gd name="connsiteX311" fmla="*/ 298580 w 3012473"/>
                <a:gd name="connsiteY311" fmla="*/ 4342457 h 4652438"/>
                <a:gd name="connsiteX312" fmla="*/ 140303 w 3012473"/>
                <a:gd name="connsiteY312" fmla="*/ 3714955 h 4652438"/>
                <a:gd name="connsiteX313" fmla="*/ 135859 w 3012473"/>
                <a:gd name="connsiteY313" fmla="*/ 3714955 h 4652438"/>
                <a:gd name="connsiteX314" fmla="*/ 131800 w 3012473"/>
                <a:gd name="connsiteY314" fmla="*/ 3716115 h 4652438"/>
                <a:gd name="connsiteX315" fmla="*/ 289690 w 3012473"/>
                <a:gd name="connsiteY315" fmla="*/ 4341877 h 4652438"/>
                <a:gd name="connsiteX316" fmla="*/ 1352 w 3012473"/>
                <a:gd name="connsiteY316" fmla="*/ 3714955 h 4652438"/>
                <a:gd name="connsiteX317" fmla="*/ 283313 w 3012473"/>
                <a:gd name="connsiteY317" fmla="*/ 3101755 h 4652438"/>
                <a:gd name="connsiteX318" fmla="*/ 130254 w 3012473"/>
                <a:gd name="connsiteY318" fmla="*/ 3708191 h 4652438"/>
                <a:gd name="connsiteX319" fmla="*/ 138371 w 3012473"/>
                <a:gd name="connsiteY319" fmla="*/ 3710704 h 4652438"/>
                <a:gd name="connsiteX320" fmla="*/ 298580 w 3012473"/>
                <a:gd name="connsiteY320" fmla="*/ 3075859 h 4652438"/>
                <a:gd name="connsiteX321" fmla="*/ 298580 w 3012473"/>
                <a:gd name="connsiteY321" fmla="*/ 3087261 h 4652438"/>
                <a:gd name="connsiteX322" fmla="*/ 456857 w 3012473"/>
                <a:gd name="connsiteY322" fmla="*/ 3714762 h 4652438"/>
                <a:gd name="connsiteX323" fmla="*/ 298580 w 3012473"/>
                <a:gd name="connsiteY323" fmla="*/ 4342457 h 4652438"/>
                <a:gd name="connsiteX324" fmla="*/ 307470 w 3012473"/>
                <a:gd name="connsiteY324" fmla="*/ 4342070 h 4652438"/>
                <a:gd name="connsiteX325" fmla="*/ 465360 w 3012473"/>
                <a:gd name="connsiteY325" fmla="*/ 3716308 h 4652438"/>
                <a:gd name="connsiteX326" fmla="*/ 461302 w 3012473"/>
                <a:gd name="connsiteY326" fmla="*/ 3715149 h 4652438"/>
                <a:gd name="connsiteX327" fmla="*/ 461302 w 3012473"/>
                <a:gd name="connsiteY327" fmla="*/ 3715149 h 4652438"/>
                <a:gd name="connsiteX328" fmla="*/ 465360 w 3012473"/>
                <a:gd name="connsiteY328" fmla="*/ 3713989 h 4652438"/>
                <a:gd name="connsiteX329" fmla="*/ 307470 w 3012473"/>
                <a:gd name="connsiteY329" fmla="*/ 3088227 h 4652438"/>
                <a:gd name="connsiteX330" fmla="*/ 595808 w 3012473"/>
                <a:gd name="connsiteY330" fmla="*/ 3715342 h 4652438"/>
                <a:gd name="connsiteX331" fmla="*/ 307470 w 3012473"/>
                <a:gd name="connsiteY331" fmla="*/ 4342070 h 4652438"/>
                <a:gd name="connsiteX332" fmla="*/ 602958 w 3012473"/>
                <a:gd name="connsiteY332" fmla="*/ 3710510 h 4652438"/>
                <a:gd name="connsiteX333" fmla="*/ 303219 w 3012473"/>
                <a:gd name="connsiteY333" fmla="*/ 3058659 h 4652438"/>
                <a:gd name="connsiteX334" fmla="*/ 599093 w 3012473"/>
                <a:gd name="connsiteY334" fmla="*/ 2415310 h 4652438"/>
                <a:gd name="connsiteX335" fmla="*/ 896901 w 3012473"/>
                <a:gd name="connsiteY335" fmla="*/ 3710510 h 4652438"/>
                <a:gd name="connsiteX336" fmla="*/ 602958 w 3012473"/>
                <a:gd name="connsiteY336" fmla="*/ 3710510 h 4652438"/>
                <a:gd name="connsiteX337" fmla="*/ 898060 w 3012473"/>
                <a:gd name="connsiteY337" fmla="*/ 4335306 h 4652438"/>
                <a:gd name="connsiteX338" fmla="*/ 756597 w 3012473"/>
                <a:gd name="connsiteY338" fmla="*/ 3719593 h 4652438"/>
                <a:gd name="connsiteX339" fmla="*/ 823270 w 3012473"/>
                <a:gd name="connsiteY339" fmla="*/ 3719593 h 4652438"/>
                <a:gd name="connsiteX340" fmla="*/ 898060 w 3012473"/>
                <a:gd name="connsiteY340" fmla="*/ 4045036 h 4652438"/>
                <a:gd name="connsiteX341" fmla="*/ 898060 w 3012473"/>
                <a:gd name="connsiteY341" fmla="*/ 4335306 h 4652438"/>
                <a:gd name="connsiteX342" fmla="*/ 898060 w 3012473"/>
                <a:gd name="connsiteY342" fmla="*/ 4007351 h 4652438"/>
                <a:gd name="connsiteX343" fmla="*/ 831966 w 3012473"/>
                <a:gd name="connsiteY343" fmla="*/ 3719593 h 4652438"/>
                <a:gd name="connsiteX344" fmla="*/ 898060 w 3012473"/>
                <a:gd name="connsiteY344" fmla="*/ 3719593 h 4652438"/>
                <a:gd name="connsiteX345" fmla="*/ 898060 w 3012473"/>
                <a:gd name="connsiteY345" fmla="*/ 4007351 h 4652438"/>
                <a:gd name="connsiteX346" fmla="*/ 898060 w 3012473"/>
                <a:gd name="connsiteY346" fmla="*/ 3678043 h 4652438"/>
                <a:gd name="connsiteX347" fmla="*/ 605857 w 3012473"/>
                <a:gd name="connsiteY347" fmla="*/ 2406807 h 4652438"/>
                <a:gd name="connsiteX348" fmla="*/ 671757 w 3012473"/>
                <a:gd name="connsiteY348" fmla="*/ 2406807 h 4652438"/>
                <a:gd name="connsiteX349" fmla="*/ 897673 w 3012473"/>
                <a:gd name="connsiteY349" fmla="*/ 3389319 h 4652438"/>
                <a:gd name="connsiteX350" fmla="*/ 898060 w 3012473"/>
                <a:gd name="connsiteY350" fmla="*/ 3389126 h 4652438"/>
                <a:gd name="connsiteX351" fmla="*/ 898060 w 3012473"/>
                <a:gd name="connsiteY351" fmla="*/ 3678043 h 4652438"/>
                <a:gd name="connsiteX352" fmla="*/ 898060 w 3012473"/>
                <a:gd name="connsiteY352" fmla="*/ 3353760 h 4652438"/>
                <a:gd name="connsiteX353" fmla="*/ 680454 w 3012473"/>
                <a:gd name="connsiteY353" fmla="*/ 2406807 h 4652438"/>
                <a:gd name="connsiteX354" fmla="*/ 747900 w 3012473"/>
                <a:gd name="connsiteY354" fmla="*/ 2406807 h 4652438"/>
                <a:gd name="connsiteX355" fmla="*/ 898060 w 3012473"/>
                <a:gd name="connsiteY355" fmla="*/ 3060011 h 4652438"/>
                <a:gd name="connsiteX356" fmla="*/ 898060 w 3012473"/>
                <a:gd name="connsiteY356" fmla="*/ 3353760 h 4652438"/>
                <a:gd name="connsiteX357" fmla="*/ 898060 w 3012473"/>
                <a:gd name="connsiteY357" fmla="*/ 3022520 h 4652438"/>
                <a:gd name="connsiteX358" fmla="*/ 756597 w 3012473"/>
                <a:gd name="connsiteY358" fmla="*/ 2406807 h 4652438"/>
                <a:gd name="connsiteX359" fmla="*/ 823270 w 3012473"/>
                <a:gd name="connsiteY359" fmla="*/ 2406807 h 4652438"/>
                <a:gd name="connsiteX360" fmla="*/ 898060 w 3012473"/>
                <a:gd name="connsiteY360" fmla="*/ 2732250 h 4652438"/>
                <a:gd name="connsiteX361" fmla="*/ 898060 w 3012473"/>
                <a:gd name="connsiteY361" fmla="*/ 3022520 h 4652438"/>
                <a:gd name="connsiteX362" fmla="*/ 898060 w 3012473"/>
                <a:gd name="connsiteY362" fmla="*/ 2694565 h 4652438"/>
                <a:gd name="connsiteX363" fmla="*/ 831966 w 3012473"/>
                <a:gd name="connsiteY363" fmla="*/ 2406807 h 4652438"/>
                <a:gd name="connsiteX364" fmla="*/ 898060 w 3012473"/>
                <a:gd name="connsiteY364" fmla="*/ 2406807 h 4652438"/>
                <a:gd name="connsiteX365" fmla="*/ 898060 w 3012473"/>
                <a:gd name="connsiteY365" fmla="*/ 2694565 h 4652438"/>
                <a:gd name="connsiteX366" fmla="*/ 898060 w 3012473"/>
                <a:gd name="connsiteY366" fmla="*/ 2365257 h 4652438"/>
                <a:gd name="connsiteX367" fmla="*/ 605857 w 3012473"/>
                <a:gd name="connsiteY367" fmla="*/ 1094021 h 4652438"/>
                <a:gd name="connsiteX368" fmla="*/ 671757 w 3012473"/>
                <a:gd name="connsiteY368" fmla="*/ 1094021 h 4652438"/>
                <a:gd name="connsiteX369" fmla="*/ 897673 w 3012473"/>
                <a:gd name="connsiteY369" fmla="*/ 2076533 h 4652438"/>
                <a:gd name="connsiteX370" fmla="*/ 898060 w 3012473"/>
                <a:gd name="connsiteY370" fmla="*/ 2076340 h 4652438"/>
                <a:gd name="connsiteX371" fmla="*/ 898060 w 3012473"/>
                <a:gd name="connsiteY371" fmla="*/ 2365257 h 4652438"/>
                <a:gd name="connsiteX372" fmla="*/ 898060 w 3012473"/>
                <a:gd name="connsiteY372" fmla="*/ 2040974 h 4652438"/>
                <a:gd name="connsiteX373" fmla="*/ 680454 w 3012473"/>
                <a:gd name="connsiteY373" fmla="*/ 1094021 h 4652438"/>
                <a:gd name="connsiteX374" fmla="*/ 747900 w 3012473"/>
                <a:gd name="connsiteY374" fmla="*/ 1094021 h 4652438"/>
                <a:gd name="connsiteX375" fmla="*/ 898060 w 3012473"/>
                <a:gd name="connsiteY375" fmla="*/ 1747225 h 4652438"/>
                <a:gd name="connsiteX376" fmla="*/ 898060 w 3012473"/>
                <a:gd name="connsiteY376" fmla="*/ 2040974 h 4652438"/>
                <a:gd name="connsiteX377" fmla="*/ 898060 w 3012473"/>
                <a:gd name="connsiteY377" fmla="*/ 1709734 h 4652438"/>
                <a:gd name="connsiteX378" fmla="*/ 756597 w 3012473"/>
                <a:gd name="connsiteY378" fmla="*/ 1094021 h 4652438"/>
                <a:gd name="connsiteX379" fmla="*/ 823270 w 3012473"/>
                <a:gd name="connsiteY379" fmla="*/ 1094021 h 4652438"/>
                <a:gd name="connsiteX380" fmla="*/ 898060 w 3012473"/>
                <a:gd name="connsiteY380" fmla="*/ 1419463 h 4652438"/>
                <a:gd name="connsiteX381" fmla="*/ 898060 w 3012473"/>
                <a:gd name="connsiteY381" fmla="*/ 1709734 h 4652438"/>
                <a:gd name="connsiteX382" fmla="*/ 898060 w 3012473"/>
                <a:gd name="connsiteY382" fmla="*/ 1381779 h 4652438"/>
                <a:gd name="connsiteX383" fmla="*/ 831966 w 3012473"/>
                <a:gd name="connsiteY383" fmla="*/ 1094021 h 4652438"/>
                <a:gd name="connsiteX384" fmla="*/ 898060 w 3012473"/>
                <a:gd name="connsiteY384" fmla="*/ 1094021 h 4652438"/>
                <a:gd name="connsiteX385" fmla="*/ 898060 w 3012473"/>
                <a:gd name="connsiteY385" fmla="*/ 1381779 h 4652438"/>
                <a:gd name="connsiteX386" fmla="*/ 2103977 w 3012473"/>
                <a:gd name="connsiteY386" fmla="*/ 2397531 h 4652438"/>
                <a:gd name="connsiteX387" fmla="*/ 1810035 w 3012473"/>
                <a:gd name="connsiteY387" fmla="*/ 2397531 h 4652438"/>
                <a:gd name="connsiteX388" fmla="*/ 1510488 w 3012473"/>
                <a:gd name="connsiteY388" fmla="*/ 1745872 h 4652438"/>
                <a:gd name="connsiteX389" fmla="*/ 1806363 w 3012473"/>
                <a:gd name="connsiteY389" fmla="*/ 1102524 h 4652438"/>
                <a:gd name="connsiteX390" fmla="*/ 2103977 w 3012473"/>
                <a:gd name="connsiteY390" fmla="*/ 2397531 h 4652438"/>
                <a:gd name="connsiteX391" fmla="*/ 1505850 w 3012473"/>
                <a:gd name="connsiteY391" fmla="*/ 3048416 h 4652438"/>
                <a:gd name="connsiteX392" fmla="*/ 1505270 w 3012473"/>
                <a:gd name="connsiteY392" fmla="*/ 3047063 h 4652438"/>
                <a:gd name="connsiteX393" fmla="*/ 1505850 w 3012473"/>
                <a:gd name="connsiteY393" fmla="*/ 3046870 h 4652438"/>
                <a:gd name="connsiteX394" fmla="*/ 1506430 w 3012473"/>
                <a:gd name="connsiteY394" fmla="*/ 3047063 h 4652438"/>
                <a:gd name="connsiteX395" fmla="*/ 1505850 w 3012473"/>
                <a:gd name="connsiteY395" fmla="*/ 3048416 h 4652438"/>
                <a:gd name="connsiteX396" fmla="*/ 1506430 w 3012473"/>
                <a:gd name="connsiteY396" fmla="*/ 3070061 h 4652438"/>
                <a:gd name="connsiteX397" fmla="*/ 1505850 w 3012473"/>
                <a:gd name="connsiteY397" fmla="*/ 3070254 h 4652438"/>
                <a:gd name="connsiteX398" fmla="*/ 1505850 w 3012473"/>
                <a:gd name="connsiteY398" fmla="*/ 3068708 h 4652438"/>
                <a:gd name="connsiteX399" fmla="*/ 1506430 w 3012473"/>
                <a:gd name="connsiteY399" fmla="*/ 3070061 h 4652438"/>
                <a:gd name="connsiteX400" fmla="*/ 1505850 w 3012473"/>
                <a:gd name="connsiteY400" fmla="*/ 3029670 h 4652438"/>
                <a:gd name="connsiteX401" fmla="*/ 1505850 w 3012473"/>
                <a:gd name="connsiteY401" fmla="*/ 3029670 h 4652438"/>
                <a:gd name="connsiteX402" fmla="*/ 1347573 w 3012473"/>
                <a:gd name="connsiteY402" fmla="*/ 2402169 h 4652438"/>
                <a:gd name="connsiteX403" fmla="*/ 1343129 w 3012473"/>
                <a:gd name="connsiteY403" fmla="*/ 2402169 h 4652438"/>
                <a:gd name="connsiteX404" fmla="*/ 1339070 w 3012473"/>
                <a:gd name="connsiteY404" fmla="*/ 2403329 h 4652438"/>
                <a:gd name="connsiteX405" fmla="*/ 1496960 w 3012473"/>
                <a:gd name="connsiteY405" fmla="*/ 3029091 h 4652438"/>
                <a:gd name="connsiteX406" fmla="*/ 1208622 w 3012473"/>
                <a:gd name="connsiteY406" fmla="*/ 2402169 h 4652438"/>
                <a:gd name="connsiteX407" fmla="*/ 1490583 w 3012473"/>
                <a:gd name="connsiteY407" fmla="*/ 1788968 h 4652438"/>
                <a:gd name="connsiteX408" fmla="*/ 1337524 w 3012473"/>
                <a:gd name="connsiteY408" fmla="*/ 2395405 h 4652438"/>
                <a:gd name="connsiteX409" fmla="*/ 1345641 w 3012473"/>
                <a:gd name="connsiteY409" fmla="*/ 2397917 h 4652438"/>
                <a:gd name="connsiteX410" fmla="*/ 1505850 w 3012473"/>
                <a:gd name="connsiteY410" fmla="*/ 1763072 h 4652438"/>
                <a:gd name="connsiteX411" fmla="*/ 1505850 w 3012473"/>
                <a:gd name="connsiteY411" fmla="*/ 1774474 h 4652438"/>
                <a:gd name="connsiteX412" fmla="*/ 1664126 w 3012473"/>
                <a:gd name="connsiteY412" fmla="*/ 2401976 h 4652438"/>
                <a:gd name="connsiteX413" fmla="*/ 1505850 w 3012473"/>
                <a:gd name="connsiteY413" fmla="*/ 3029670 h 4652438"/>
                <a:gd name="connsiteX414" fmla="*/ 1505850 w 3012473"/>
                <a:gd name="connsiteY414" fmla="*/ 1735630 h 4652438"/>
                <a:gd name="connsiteX415" fmla="*/ 1505270 w 3012473"/>
                <a:gd name="connsiteY415" fmla="*/ 1734277 h 4652438"/>
                <a:gd name="connsiteX416" fmla="*/ 1505850 w 3012473"/>
                <a:gd name="connsiteY416" fmla="*/ 1734084 h 4652438"/>
                <a:gd name="connsiteX417" fmla="*/ 1506430 w 3012473"/>
                <a:gd name="connsiteY417" fmla="*/ 1734277 h 4652438"/>
                <a:gd name="connsiteX418" fmla="*/ 1505850 w 3012473"/>
                <a:gd name="connsiteY418" fmla="*/ 1735630 h 4652438"/>
                <a:gd name="connsiteX419" fmla="*/ 1506430 w 3012473"/>
                <a:gd name="connsiteY419" fmla="*/ 1757275 h 4652438"/>
                <a:gd name="connsiteX420" fmla="*/ 1505850 w 3012473"/>
                <a:gd name="connsiteY420" fmla="*/ 1757468 h 4652438"/>
                <a:gd name="connsiteX421" fmla="*/ 1505850 w 3012473"/>
                <a:gd name="connsiteY421" fmla="*/ 1755922 h 4652438"/>
                <a:gd name="connsiteX422" fmla="*/ 1506430 w 3012473"/>
                <a:gd name="connsiteY422" fmla="*/ 1757275 h 4652438"/>
                <a:gd name="connsiteX423" fmla="*/ 1672436 w 3012473"/>
                <a:gd name="connsiteY423" fmla="*/ 2403329 h 4652438"/>
                <a:gd name="connsiteX424" fmla="*/ 1668378 w 3012473"/>
                <a:gd name="connsiteY424" fmla="*/ 2402169 h 4652438"/>
                <a:gd name="connsiteX425" fmla="*/ 1668378 w 3012473"/>
                <a:gd name="connsiteY425" fmla="*/ 2402169 h 4652438"/>
                <a:gd name="connsiteX426" fmla="*/ 1672436 w 3012473"/>
                <a:gd name="connsiteY426" fmla="*/ 2401009 h 4652438"/>
                <a:gd name="connsiteX427" fmla="*/ 1514547 w 3012473"/>
                <a:gd name="connsiteY427" fmla="*/ 1775247 h 4652438"/>
                <a:gd name="connsiteX428" fmla="*/ 1802884 w 3012473"/>
                <a:gd name="connsiteY428" fmla="*/ 2402362 h 4652438"/>
                <a:gd name="connsiteX429" fmla="*/ 1514547 w 3012473"/>
                <a:gd name="connsiteY429" fmla="*/ 3029284 h 4652438"/>
                <a:gd name="connsiteX430" fmla="*/ 1672436 w 3012473"/>
                <a:gd name="connsiteY430" fmla="*/ 2403329 h 4652438"/>
                <a:gd name="connsiteX431" fmla="*/ 1802884 w 3012473"/>
                <a:gd name="connsiteY431" fmla="*/ 1089383 h 4652438"/>
                <a:gd name="connsiteX432" fmla="*/ 1514547 w 3012473"/>
                <a:gd name="connsiteY432" fmla="*/ 1716304 h 4652438"/>
                <a:gd name="connsiteX433" fmla="*/ 1672436 w 3012473"/>
                <a:gd name="connsiteY433" fmla="*/ 1090542 h 4652438"/>
                <a:gd name="connsiteX434" fmla="*/ 1668378 w 3012473"/>
                <a:gd name="connsiteY434" fmla="*/ 1089383 h 4652438"/>
                <a:gd name="connsiteX435" fmla="*/ 1668378 w 3012473"/>
                <a:gd name="connsiteY435" fmla="*/ 1089383 h 4652438"/>
                <a:gd name="connsiteX436" fmla="*/ 1672436 w 3012473"/>
                <a:gd name="connsiteY436" fmla="*/ 1088223 h 4652438"/>
                <a:gd name="connsiteX437" fmla="*/ 1514547 w 3012473"/>
                <a:gd name="connsiteY437" fmla="*/ 462461 h 4652438"/>
                <a:gd name="connsiteX438" fmla="*/ 1802884 w 3012473"/>
                <a:gd name="connsiteY438" fmla="*/ 1089383 h 4652438"/>
                <a:gd name="connsiteX439" fmla="*/ 1505850 w 3012473"/>
                <a:gd name="connsiteY439" fmla="*/ 421298 h 4652438"/>
                <a:gd name="connsiteX440" fmla="*/ 1506430 w 3012473"/>
                <a:gd name="connsiteY440" fmla="*/ 421491 h 4652438"/>
                <a:gd name="connsiteX441" fmla="*/ 1505850 w 3012473"/>
                <a:gd name="connsiteY441" fmla="*/ 422844 h 4652438"/>
                <a:gd name="connsiteX442" fmla="*/ 1505270 w 3012473"/>
                <a:gd name="connsiteY442" fmla="*/ 421491 h 4652438"/>
                <a:gd name="connsiteX443" fmla="*/ 1505850 w 3012473"/>
                <a:gd name="connsiteY443" fmla="*/ 421298 h 4652438"/>
                <a:gd name="connsiteX444" fmla="*/ 1506430 w 3012473"/>
                <a:gd name="connsiteY444" fmla="*/ 444488 h 4652438"/>
                <a:gd name="connsiteX445" fmla="*/ 1505850 w 3012473"/>
                <a:gd name="connsiteY445" fmla="*/ 444681 h 4652438"/>
                <a:gd name="connsiteX446" fmla="*/ 1505850 w 3012473"/>
                <a:gd name="connsiteY446" fmla="*/ 443135 h 4652438"/>
                <a:gd name="connsiteX447" fmla="*/ 1506430 w 3012473"/>
                <a:gd name="connsiteY447" fmla="*/ 444488 h 4652438"/>
                <a:gd name="connsiteX448" fmla="*/ 1490583 w 3012473"/>
                <a:gd name="connsiteY448" fmla="*/ 476182 h 4652438"/>
                <a:gd name="connsiteX449" fmla="*/ 1337524 w 3012473"/>
                <a:gd name="connsiteY449" fmla="*/ 1082619 h 4652438"/>
                <a:gd name="connsiteX450" fmla="*/ 1345641 w 3012473"/>
                <a:gd name="connsiteY450" fmla="*/ 1085131 h 4652438"/>
                <a:gd name="connsiteX451" fmla="*/ 1505850 w 3012473"/>
                <a:gd name="connsiteY451" fmla="*/ 450286 h 4652438"/>
                <a:gd name="connsiteX452" fmla="*/ 1505850 w 3012473"/>
                <a:gd name="connsiteY452" fmla="*/ 461688 h 4652438"/>
                <a:gd name="connsiteX453" fmla="*/ 1664126 w 3012473"/>
                <a:gd name="connsiteY453" fmla="*/ 1089189 h 4652438"/>
                <a:gd name="connsiteX454" fmla="*/ 1505850 w 3012473"/>
                <a:gd name="connsiteY454" fmla="*/ 1716691 h 4652438"/>
                <a:gd name="connsiteX455" fmla="*/ 1505850 w 3012473"/>
                <a:gd name="connsiteY455" fmla="*/ 1716691 h 4652438"/>
                <a:gd name="connsiteX456" fmla="*/ 1347573 w 3012473"/>
                <a:gd name="connsiteY456" fmla="*/ 1089189 h 4652438"/>
                <a:gd name="connsiteX457" fmla="*/ 1343129 w 3012473"/>
                <a:gd name="connsiteY457" fmla="*/ 1089189 h 4652438"/>
                <a:gd name="connsiteX458" fmla="*/ 1339070 w 3012473"/>
                <a:gd name="connsiteY458" fmla="*/ 1090349 h 4652438"/>
                <a:gd name="connsiteX459" fmla="*/ 1496960 w 3012473"/>
                <a:gd name="connsiteY459" fmla="*/ 1716111 h 4652438"/>
                <a:gd name="connsiteX460" fmla="*/ 1208622 w 3012473"/>
                <a:gd name="connsiteY460" fmla="*/ 1089383 h 4652438"/>
                <a:gd name="connsiteX461" fmla="*/ 1490583 w 3012473"/>
                <a:gd name="connsiteY461" fmla="*/ 476182 h 4652438"/>
                <a:gd name="connsiteX462" fmla="*/ 1205144 w 3012473"/>
                <a:gd name="connsiteY462" fmla="*/ 1101944 h 4652438"/>
                <a:gd name="connsiteX463" fmla="*/ 1501018 w 3012473"/>
                <a:gd name="connsiteY463" fmla="*/ 1745679 h 4652438"/>
                <a:gd name="connsiteX464" fmla="*/ 1201279 w 3012473"/>
                <a:gd name="connsiteY464" fmla="*/ 2397531 h 4652438"/>
                <a:gd name="connsiteX465" fmla="*/ 907143 w 3012473"/>
                <a:gd name="connsiteY465" fmla="*/ 2397531 h 4652438"/>
                <a:gd name="connsiteX466" fmla="*/ 1205144 w 3012473"/>
                <a:gd name="connsiteY466" fmla="*/ 1101944 h 4652438"/>
                <a:gd name="connsiteX467" fmla="*/ 906370 w 3012473"/>
                <a:gd name="connsiteY467" fmla="*/ 1094021 h 4652438"/>
                <a:gd name="connsiteX468" fmla="*/ 972463 w 3012473"/>
                <a:gd name="connsiteY468" fmla="*/ 1094021 h 4652438"/>
                <a:gd name="connsiteX469" fmla="*/ 906370 w 3012473"/>
                <a:gd name="connsiteY469" fmla="*/ 1381779 h 4652438"/>
                <a:gd name="connsiteX470" fmla="*/ 906370 w 3012473"/>
                <a:gd name="connsiteY470" fmla="*/ 1094021 h 4652438"/>
                <a:gd name="connsiteX471" fmla="*/ 906370 w 3012473"/>
                <a:gd name="connsiteY471" fmla="*/ 1419270 h 4652438"/>
                <a:gd name="connsiteX472" fmla="*/ 981160 w 3012473"/>
                <a:gd name="connsiteY472" fmla="*/ 1093828 h 4652438"/>
                <a:gd name="connsiteX473" fmla="*/ 1047834 w 3012473"/>
                <a:gd name="connsiteY473" fmla="*/ 1093828 h 4652438"/>
                <a:gd name="connsiteX474" fmla="*/ 906370 w 3012473"/>
                <a:gd name="connsiteY474" fmla="*/ 1709540 h 4652438"/>
                <a:gd name="connsiteX475" fmla="*/ 906370 w 3012473"/>
                <a:gd name="connsiteY475" fmla="*/ 1419270 h 4652438"/>
                <a:gd name="connsiteX476" fmla="*/ 906370 w 3012473"/>
                <a:gd name="connsiteY476" fmla="*/ 1747225 h 4652438"/>
                <a:gd name="connsiteX477" fmla="*/ 1056530 w 3012473"/>
                <a:gd name="connsiteY477" fmla="*/ 1094021 h 4652438"/>
                <a:gd name="connsiteX478" fmla="*/ 1122430 w 3012473"/>
                <a:gd name="connsiteY478" fmla="*/ 1094021 h 4652438"/>
                <a:gd name="connsiteX479" fmla="*/ 906370 w 3012473"/>
                <a:gd name="connsiteY479" fmla="*/ 2034210 h 4652438"/>
                <a:gd name="connsiteX480" fmla="*/ 906370 w 3012473"/>
                <a:gd name="connsiteY480" fmla="*/ 1747225 h 4652438"/>
                <a:gd name="connsiteX481" fmla="*/ 906370 w 3012473"/>
                <a:gd name="connsiteY481" fmla="*/ 2071702 h 4652438"/>
                <a:gd name="connsiteX482" fmla="*/ 1131127 w 3012473"/>
                <a:gd name="connsiteY482" fmla="*/ 1093828 h 4652438"/>
                <a:gd name="connsiteX483" fmla="*/ 1198380 w 3012473"/>
                <a:gd name="connsiteY483" fmla="*/ 1093828 h 4652438"/>
                <a:gd name="connsiteX484" fmla="*/ 906370 w 3012473"/>
                <a:gd name="connsiteY484" fmla="*/ 2363904 h 4652438"/>
                <a:gd name="connsiteX485" fmla="*/ 906370 w 3012473"/>
                <a:gd name="connsiteY485" fmla="*/ 2071702 h 4652438"/>
                <a:gd name="connsiteX486" fmla="*/ 906370 w 3012473"/>
                <a:gd name="connsiteY486" fmla="*/ 2406807 h 4652438"/>
                <a:gd name="connsiteX487" fmla="*/ 972463 w 3012473"/>
                <a:gd name="connsiteY487" fmla="*/ 2406807 h 4652438"/>
                <a:gd name="connsiteX488" fmla="*/ 906370 w 3012473"/>
                <a:gd name="connsiteY488" fmla="*/ 2694565 h 4652438"/>
                <a:gd name="connsiteX489" fmla="*/ 906370 w 3012473"/>
                <a:gd name="connsiteY489" fmla="*/ 2406807 h 4652438"/>
                <a:gd name="connsiteX490" fmla="*/ 906370 w 3012473"/>
                <a:gd name="connsiteY490" fmla="*/ 2732056 h 4652438"/>
                <a:gd name="connsiteX491" fmla="*/ 981160 w 3012473"/>
                <a:gd name="connsiteY491" fmla="*/ 2406614 h 4652438"/>
                <a:gd name="connsiteX492" fmla="*/ 1047834 w 3012473"/>
                <a:gd name="connsiteY492" fmla="*/ 2406614 h 4652438"/>
                <a:gd name="connsiteX493" fmla="*/ 906370 w 3012473"/>
                <a:gd name="connsiteY493" fmla="*/ 3022327 h 4652438"/>
                <a:gd name="connsiteX494" fmla="*/ 906370 w 3012473"/>
                <a:gd name="connsiteY494" fmla="*/ 2732056 h 4652438"/>
                <a:gd name="connsiteX495" fmla="*/ 906370 w 3012473"/>
                <a:gd name="connsiteY495" fmla="*/ 3060011 h 4652438"/>
                <a:gd name="connsiteX496" fmla="*/ 1056530 w 3012473"/>
                <a:gd name="connsiteY496" fmla="*/ 2406807 h 4652438"/>
                <a:gd name="connsiteX497" fmla="*/ 1122430 w 3012473"/>
                <a:gd name="connsiteY497" fmla="*/ 2406807 h 4652438"/>
                <a:gd name="connsiteX498" fmla="*/ 906370 w 3012473"/>
                <a:gd name="connsiteY498" fmla="*/ 3346996 h 4652438"/>
                <a:gd name="connsiteX499" fmla="*/ 906370 w 3012473"/>
                <a:gd name="connsiteY499" fmla="*/ 3060011 h 4652438"/>
                <a:gd name="connsiteX500" fmla="*/ 906370 w 3012473"/>
                <a:gd name="connsiteY500" fmla="*/ 3384488 h 4652438"/>
                <a:gd name="connsiteX501" fmla="*/ 1131127 w 3012473"/>
                <a:gd name="connsiteY501" fmla="*/ 2406614 h 4652438"/>
                <a:gd name="connsiteX502" fmla="*/ 1198380 w 3012473"/>
                <a:gd name="connsiteY502" fmla="*/ 2406614 h 4652438"/>
                <a:gd name="connsiteX503" fmla="*/ 906370 w 3012473"/>
                <a:gd name="connsiteY503" fmla="*/ 3676691 h 4652438"/>
                <a:gd name="connsiteX504" fmla="*/ 906370 w 3012473"/>
                <a:gd name="connsiteY504" fmla="*/ 3384488 h 4652438"/>
                <a:gd name="connsiteX505" fmla="*/ 906370 w 3012473"/>
                <a:gd name="connsiteY505" fmla="*/ 3719593 h 4652438"/>
                <a:gd name="connsiteX506" fmla="*/ 972463 w 3012473"/>
                <a:gd name="connsiteY506" fmla="*/ 3719593 h 4652438"/>
                <a:gd name="connsiteX507" fmla="*/ 906370 w 3012473"/>
                <a:gd name="connsiteY507" fmla="*/ 4007351 h 4652438"/>
                <a:gd name="connsiteX508" fmla="*/ 906370 w 3012473"/>
                <a:gd name="connsiteY508" fmla="*/ 3719593 h 4652438"/>
                <a:gd name="connsiteX509" fmla="*/ 906370 w 3012473"/>
                <a:gd name="connsiteY509" fmla="*/ 4335306 h 4652438"/>
                <a:gd name="connsiteX510" fmla="*/ 906370 w 3012473"/>
                <a:gd name="connsiteY510" fmla="*/ 4045036 h 4652438"/>
                <a:gd name="connsiteX511" fmla="*/ 981160 w 3012473"/>
                <a:gd name="connsiteY511" fmla="*/ 3719593 h 4652438"/>
                <a:gd name="connsiteX512" fmla="*/ 1047834 w 3012473"/>
                <a:gd name="connsiteY512" fmla="*/ 3719593 h 4652438"/>
                <a:gd name="connsiteX513" fmla="*/ 906370 w 3012473"/>
                <a:gd name="connsiteY513" fmla="*/ 4335306 h 4652438"/>
                <a:gd name="connsiteX514" fmla="*/ 1201472 w 3012473"/>
                <a:gd name="connsiteY514" fmla="*/ 3710510 h 4652438"/>
                <a:gd name="connsiteX515" fmla="*/ 907336 w 3012473"/>
                <a:gd name="connsiteY515" fmla="*/ 3710510 h 4652438"/>
                <a:gd name="connsiteX516" fmla="*/ 1205144 w 3012473"/>
                <a:gd name="connsiteY516" fmla="*/ 2414924 h 4652438"/>
                <a:gd name="connsiteX517" fmla="*/ 1501018 w 3012473"/>
                <a:gd name="connsiteY517" fmla="*/ 3058659 h 4652438"/>
                <a:gd name="connsiteX518" fmla="*/ 1201472 w 3012473"/>
                <a:gd name="connsiteY518" fmla="*/ 3710510 h 4652438"/>
                <a:gd name="connsiteX519" fmla="*/ 1505850 w 3012473"/>
                <a:gd name="connsiteY519" fmla="*/ 4383041 h 4652438"/>
                <a:gd name="connsiteX520" fmla="*/ 1505850 w 3012473"/>
                <a:gd name="connsiteY520" fmla="*/ 4381494 h 4652438"/>
                <a:gd name="connsiteX521" fmla="*/ 1506430 w 3012473"/>
                <a:gd name="connsiteY521" fmla="*/ 4382847 h 4652438"/>
                <a:gd name="connsiteX522" fmla="*/ 1505850 w 3012473"/>
                <a:gd name="connsiteY522" fmla="*/ 4383041 h 4652438"/>
                <a:gd name="connsiteX523" fmla="*/ 1505850 w 3012473"/>
                <a:gd name="connsiteY523" fmla="*/ 4361203 h 4652438"/>
                <a:gd name="connsiteX524" fmla="*/ 1505270 w 3012473"/>
                <a:gd name="connsiteY524" fmla="*/ 4359850 h 4652438"/>
                <a:gd name="connsiteX525" fmla="*/ 1505850 w 3012473"/>
                <a:gd name="connsiteY525" fmla="*/ 4359656 h 4652438"/>
                <a:gd name="connsiteX526" fmla="*/ 1506430 w 3012473"/>
                <a:gd name="connsiteY526" fmla="*/ 4359850 h 4652438"/>
                <a:gd name="connsiteX527" fmla="*/ 1505850 w 3012473"/>
                <a:gd name="connsiteY527" fmla="*/ 4361203 h 4652438"/>
                <a:gd name="connsiteX528" fmla="*/ 1505850 w 3012473"/>
                <a:gd name="connsiteY528" fmla="*/ 4342457 h 4652438"/>
                <a:gd name="connsiteX529" fmla="*/ 1505850 w 3012473"/>
                <a:gd name="connsiteY529" fmla="*/ 4342457 h 4652438"/>
                <a:gd name="connsiteX530" fmla="*/ 1347573 w 3012473"/>
                <a:gd name="connsiteY530" fmla="*/ 3714955 h 4652438"/>
                <a:gd name="connsiteX531" fmla="*/ 1343129 w 3012473"/>
                <a:gd name="connsiteY531" fmla="*/ 3714955 h 4652438"/>
                <a:gd name="connsiteX532" fmla="*/ 1339070 w 3012473"/>
                <a:gd name="connsiteY532" fmla="*/ 3716115 h 4652438"/>
                <a:gd name="connsiteX533" fmla="*/ 1496960 w 3012473"/>
                <a:gd name="connsiteY533" fmla="*/ 4341877 h 4652438"/>
                <a:gd name="connsiteX534" fmla="*/ 1208622 w 3012473"/>
                <a:gd name="connsiteY534" fmla="*/ 3714955 h 4652438"/>
                <a:gd name="connsiteX535" fmla="*/ 1490583 w 3012473"/>
                <a:gd name="connsiteY535" fmla="*/ 3101755 h 4652438"/>
                <a:gd name="connsiteX536" fmla="*/ 1337524 w 3012473"/>
                <a:gd name="connsiteY536" fmla="*/ 3708191 h 4652438"/>
                <a:gd name="connsiteX537" fmla="*/ 1345641 w 3012473"/>
                <a:gd name="connsiteY537" fmla="*/ 3710704 h 4652438"/>
                <a:gd name="connsiteX538" fmla="*/ 1505850 w 3012473"/>
                <a:gd name="connsiteY538" fmla="*/ 3075859 h 4652438"/>
                <a:gd name="connsiteX539" fmla="*/ 1505850 w 3012473"/>
                <a:gd name="connsiteY539" fmla="*/ 3087261 h 4652438"/>
                <a:gd name="connsiteX540" fmla="*/ 1664126 w 3012473"/>
                <a:gd name="connsiteY540" fmla="*/ 3714762 h 4652438"/>
                <a:gd name="connsiteX541" fmla="*/ 1505850 w 3012473"/>
                <a:gd name="connsiteY541" fmla="*/ 4342457 h 4652438"/>
                <a:gd name="connsiteX542" fmla="*/ 1514547 w 3012473"/>
                <a:gd name="connsiteY542" fmla="*/ 4342070 h 4652438"/>
                <a:gd name="connsiteX543" fmla="*/ 1672436 w 3012473"/>
                <a:gd name="connsiteY543" fmla="*/ 3716308 h 4652438"/>
                <a:gd name="connsiteX544" fmla="*/ 1668378 w 3012473"/>
                <a:gd name="connsiteY544" fmla="*/ 3715149 h 4652438"/>
                <a:gd name="connsiteX545" fmla="*/ 1668378 w 3012473"/>
                <a:gd name="connsiteY545" fmla="*/ 3715149 h 4652438"/>
                <a:gd name="connsiteX546" fmla="*/ 1672436 w 3012473"/>
                <a:gd name="connsiteY546" fmla="*/ 3713989 h 4652438"/>
                <a:gd name="connsiteX547" fmla="*/ 1514547 w 3012473"/>
                <a:gd name="connsiteY547" fmla="*/ 3088227 h 4652438"/>
                <a:gd name="connsiteX548" fmla="*/ 1802884 w 3012473"/>
                <a:gd name="connsiteY548" fmla="*/ 3715342 h 4652438"/>
                <a:gd name="connsiteX549" fmla="*/ 1514547 w 3012473"/>
                <a:gd name="connsiteY549" fmla="*/ 4342070 h 4652438"/>
                <a:gd name="connsiteX550" fmla="*/ 1810228 w 3012473"/>
                <a:gd name="connsiteY550" fmla="*/ 3710510 h 4652438"/>
                <a:gd name="connsiteX551" fmla="*/ 1510488 w 3012473"/>
                <a:gd name="connsiteY551" fmla="*/ 3058659 h 4652438"/>
                <a:gd name="connsiteX552" fmla="*/ 1806363 w 3012473"/>
                <a:gd name="connsiteY552" fmla="*/ 2415310 h 4652438"/>
                <a:gd name="connsiteX553" fmla="*/ 2104171 w 3012473"/>
                <a:gd name="connsiteY553" fmla="*/ 3710510 h 4652438"/>
                <a:gd name="connsiteX554" fmla="*/ 1810228 w 3012473"/>
                <a:gd name="connsiteY554" fmla="*/ 3710510 h 4652438"/>
                <a:gd name="connsiteX555" fmla="*/ 2105137 w 3012473"/>
                <a:gd name="connsiteY555" fmla="*/ 4335306 h 4652438"/>
                <a:gd name="connsiteX556" fmla="*/ 1963673 w 3012473"/>
                <a:gd name="connsiteY556" fmla="*/ 3719593 h 4652438"/>
                <a:gd name="connsiteX557" fmla="*/ 2030347 w 3012473"/>
                <a:gd name="connsiteY557" fmla="*/ 3719593 h 4652438"/>
                <a:gd name="connsiteX558" fmla="*/ 2105137 w 3012473"/>
                <a:gd name="connsiteY558" fmla="*/ 4045036 h 4652438"/>
                <a:gd name="connsiteX559" fmla="*/ 2105137 w 3012473"/>
                <a:gd name="connsiteY559" fmla="*/ 4335306 h 4652438"/>
                <a:gd name="connsiteX560" fmla="*/ 2105137 w 3012473"/>
                <a:gd name="connsiteY560" fmla="*/ 4007351 h 4652438"/>
                <a:gd name="connsiteX561" fmla="*/ 2039043 w 3012473"/>
                <a:gd name="connsiteY561" fmla="*/ 3719593 h 4652438"/>
                <a:gd name="connsiteX562" fmla="*/ 2105137 w 3012473"/>
                <a:gd name="connsiteY562" fmla="*/ 3719593 h 4652438"/>
                <a:gd name="connsiteX563" fmla="*/ 2105137 w 3012473"/>
                <a:gd name="connsiteY563" fmla="*/ 4007351 h 4652438"/>
                <a:gd name="connsiteX564" fmla="*/ 2105137 w 3012473"/>
                <a:gd name="connsiteY564" fmla="*/ 3678043 h 4652438"/>
                <a:gd name="connsiteX565" fmla="*/ 1812934 w 3012473"/>
                <a:gd name="connsiteY565" fmla="*/ 2406807 h 4652438"/>
                <a:gd name="connsiteX566" fmla="*/ 1878834 w 3012473"/>
                <a:gd name="connsiteY566" fmla="*/ 2406807 h 4652438"/>
                <a:gd name="connsiteX567" fmla="*/ 2104750 w 3012473"/>
                <a:gd name="connsiteY567" fmla="*/ 3389319 h 4652438"/>
                <a:gd name="connsiteX568" fmla="*/ 2105137 w 3012473"/>
                <a:gd name="connsiteY568" fmla="*/ 3389126 h 4652438"/>
                <a:gd name="connsiteX569" fmla="*/ 2105137 w 3012473"/>
                <a:gd name="connsiteY569" fmla="*/ 3678043 h 4652438"/>
                <a:gd name="connsiteX570" fmla="*/ 2105137 w 3012473"/>
                <a:gd name="connsiteY570" fmla="*/ 3353760 h 4652438"/>
                <a:gd name="connsiteX571" fmla="*/ 1887530 w 3012473"/>
                <a:gd name="connsiteY571" fmla="*/ 2406807 h 4652438"/>
                <a:gd name="connsiteX572" fmla="*/ 1954977 w 3012473"/>
                <a:gd name="connsiteY572" fmla="*/ 2406807 h 4652438"/>
                <a:gd name="connsiteX573" fmla="*/ 2105137 w 3012473"/>
                <a:gd name="connsiteY573" fmla="*/ 3060011 h 4652438"/>
                <a:gd name="connsiteX574" fmla="*/ 2105137 w 3012473"/>
                <a:gd name="connsiteY574" fmla="*/ 3353760 h 4652438"/>
                <a:gd name="connsiteX575" fmla="*/ 2105137 w 3012473"/>
                <a:gd name="connsiteY575" fmla="*/ 3022520 h 4652438"/>
                <a:gd name="connsiteX576" fmla="*/ 1963673 w 3012473"/>
                <a:gd name="connsiteY576" fmla="*/ 2406807 h 4652438"/>
                <a:gd name="connsiteX577" fmla="*/ 2030347 w 3012473"/>
                <a:gd name="connsiteY577" fmla="*/ 2406807 h 4652438"/>
                <a:gd name="connsiteX578" fmla="*/ 2105137 w 3012473"/>
                <a:gd name="connsiteY578" fmla="*/ 2732250 h 4652438"/>
                <a:gd name="connsiteX579" fmla="*/ 2105137 w 3012473"/>
                <a:gd name="connsiteY579" fmla="*/ 3022520 h 4652438"/>
                <a:gd name="connsiteX580" fmla="*/ 2105137 w 3012473"/>
                <a:gd name="connsiteY580" fmla="*/ 2694565 h 4652438"/>
                <a:gd name="connsiteX581" fmla="*/ 2039043 w 3012473"/>
                <a:gd name="connsiteY581" fmla="*/ 2406807 h 4652438"/>
                <a:gd name="connsiteX582" fmla="*/ 2105137 w 3012473"/>
                <a:gd name="connsiteY582" fmla="*/ 2406807 h 4652438"/>
                <a:gd name="connsiteX583" fmla="*/ 2105137 w 3012473"/>
                <a:gd name="connsiteY583" fmla="*/ 2694565 h 4652438"/>
                <a:gd name="connsiteX584" fmla="*/ 2105137 w 3012473"/>
                <a:gd name="connsiteY584" fmla="*/ 2365257 h 4652438"/>
                <a:gd name="connsiteX585" fmla="*/ 1812934 w 3012473"/>
                <a:gd name="connsiteY585" fmla="*/ 1094021 h 4652438"/>
                <a:gd name="connsiteX586" fmla="*/ 1878834 w 3012473"/>
                <a:gd name="connsiteY586" fmla="*/ 1094021 h 4652438"/>
                <a:gd name="connsiteX587" fmla="*/ 2104750 w 3012473"/>
                <a:gd name="connsiteY587" fmla="*/ 2076533 h 4652438"/>
                <a:gd name="connsiteX588" fmla="*/ 2105137 w 3012473"/>
                <a:gd name="connsiteY588" fmla="*/ 2076340 h 4652438"/>
                <a:gd name="connsiteX589" fmla="*/ 2105137 w 3012473"/>
                <a:gd name="connsiteY589" fmla="*/ 2365257 h 4652438"/>
                <a:gd name="connsiteX590" fmla="*/ 2105137 w 3012473"/>
                <a:gd name="connsiteY590" fmla="*/ 2040974 h 4652438"/>
                <a:gd name="connsiteX591" fmla="*/ 1887530 w 3012473"/>
                <a:gd name="connsiteY591" fmla="*/ 1094021 h 4652438"/>
                <a:gd name="connsiteX592" fmla="*/ 1954977 w 3012473"/>
                <a:gd name="connsiteY592" fmla="*/ 1094021 h 4652438"/>
                <a:gd name="connsiteX593" fmla="*/ 2105137 w 3012473"/>
                <a:gd name="connsiteY593" fmla="*/ 1747225 h 4652438"/>
                <a:gd name="connsiteX594" fmla="*/ 2105137 w 3012473"/>
                <a:gd name="connsiteY594" fmla="*/ 2040974 h 4652438"/>
                <a:gd name="connsiteX595" fmla="*/ 2105137 w 3012473"/>
                <a:gd name="connsiteY595" fmla="*/ 1709734 h 4652438"/>
                <a:gd name="connsiteX596" fmla="*/ 1963673 w 3012473"/>
                <a:gd name="connsiteY596" fmla="*/ 1094021 h 4652438"/>
                <a:gd name="connsiteX597" fmla="*/ 2030347 w 3012473"/>
                <a:gd name="connsiteY597" fmla="*/ 1094021 h 4652438"/>
                <a:gd name="connsiteX598" fmla="*/ 2105137 w 3012473"/>
                <a:gd name="connsiteY598" fmla="*/ 1419463 h 4652438"/>
                <a:gd name="connsiteX599" fmla="*/ 2105137 w 3012473"/>
                <a:gd name="connsiteY599" fmla="*/ 1709734 h 4652438"/>
                <a:gd name="connsiteX600" fmla="*/ 2105137 w 3012473"/>
                <a:gd name="connsiteY600" fmla="*/ 1381779 h 4652438"/>
                <a:gd name="connsiteX601" fmla="*/ 2039043 w 3012473"/>
                <a:gd name="connsiteY601" fmla="*/ 1094021 h 4652438"/>
                <a:gd name="connsiteX602" fmla="*/ 2105137 w 3012473"/>
                <a:gd name="connsiteY602" fmla="*/ 1094021 h 4652438"/>
                <a:gd name="connsiteX603" fmla="*/ 2105137 w 3012473"/>
                <a:gd name="connsiteY603" fmla="*/ 1381779 h 4652438"/>
                <a:gd name="connsiteX604" fmla="*/ 2712927 w 3012473"/>
                <a:gd name="connsiteY604" fmla="*/ 421298 h 4652438"/>
                <a:gd name="connsiteX605" fmla="*/ 2713506 w 3012473"/>
                <a:gd name="connsiteY605" fmla="*/ 421491 h 4652438"/>
                <a:gd name="connsiteX606" fmla="*/ 2712927 w 3012473"/>
                <a:gd name="connsiteY606" fmla="*/ 422844 h 4652438"/>
                <a:gd name="connsiteX607" fmla="*/ 2712346 w 3012473"/>
                <a:gd name="connsiteY607" fmla="*/ 421491 h 4652438"/>
                <a:gd name="connsiteX608" fmla="*/ 2712927 w 3012473"/>
                <a:gd name="connsiteY608" fmla="*/ 421298 h 4652438"/>
                <a:gd name="connsiteX609" fmla="*/ 2713506 w 3012473"/>
                <a:gd name="connsiteY609" fmla="*/ 444488 h 4652438"/>
                <a:gd name="connsiteX610" fmla="*/ 2712927 w 3012473"/>
                <a:gd name="connsiteY610" fmla="*/ 444681 h 4652438"/>
                <a:gd name="connsiteX611" fmla="*/ 2712927 w 3012473"/>
                <a:gd name="connsiteY611" fmla="*/ 443135 h 4652438"/>
                <a:gd name="connsiteX612" fmla="*/ 2713506 w 3012473"/>
                <a:gd name="connsiteY612" fmla="*/ 444488 h 4652438"/>
                <a:gd name="connsiteX613" fmla="*/ 2412220 w 3012473"/>
                <a:gd name="connsiteY613" fmla="*/ 1101944 h 4652438"/>
                <a:gd name="connsiteX614" fmla="*/ 2708289 w 3012473"/>
                <a:gd name="connsiteY614" fmla="*/ 1745872 h 4652438"/>
                <a:gd name="connsiteX615" fmla="*/ 2408549 w 3012473"/>
                <a:gd name="connsiteY615" fmla="*/ 2397724 h 4652438"/>
                <a:gd name="connsiteX616" fmla="*/ 2114413 w 3012473"/>
                <a:gd name="connsiteY616" fmla="*/ 2397724 h 4652438"/>
                <a:gd name="connsiteX617" fmla="*/ 2412220 w 3012473"/>
                <a:gd name="connsiteY617" fmla="*/ 1101944 h 4652438"/>
                <a:gd name="connsiteX618" fmla="*/ 2113640 w 3012473"/>
                <a:gd name="connsiteY618" fmla="*/ 1094021 h 4652438"/>
                <a:gd name="connsiteX619" fmla="*/ 2179733 w 3012473"/>
                <a:gd name="connsiteY619" fmla="*/ 1094021 h 4652438"/>
                <a:gd name="connsiteX620" fmla="*/ 2113640 w 3012473"/>
                <a:gd name="connsiteY620" fmla="*/ 1381779 h 4652438"/>
                <a:gd name="connsiteX621" fmla="*/ 2113640 w 3012473"/>
                <a:gd name="connsiteY621" fmla="*/ 1094021 h 4652438"/>
                <a:gd name="connsiteX622" fmla="*/ 2113640 w 3012473"/>
                <a:gd name="connsiteY622" fmla="*/ 1419270 h 4652438"/>
                <a:gd name="connsiteX623" fmla="*/ 2188430 w 3012473"/>
                <a:gd name="connsiteY623" fmla="*/ 1093828 h 4652438"/>
                <a:gd name="connsiteX624" fmla="*/ 2255103 w 3012473"/>
                <a:gd name="connsiteY624" fmla="*/ 1093828 h 4652438"/>
                <a:gd name="connsiteX625" fmla="*/ 2113640 w 3012473"/>
                <a:gd name="connsiteY625" fmla="*/ 1709540 h 4652438"/>
                <a:gd name="connsiteX626" fmla="*/ 2113640 w 3012473"/>
                <a:gd name="connsiteY626" fmla="*/ 1419270 h 4652438"/>
                <a:gd name="connsiteX627" fmla="*/ 2113640 w 3012473"/>
                <a:gd name="connsiteY627" fmla="*/ 1747225 h 4652438"/>
                <a:gd name="connsiteX628" fmla="*/ 2263800 w 3012473"/>
                <a:gd name="connsiteY628" fmla="*/ 1094021 h 4652438"/>
                <a:gd name="connsiteX629" fmla="*/ 2329700 w 3012473"/>
                <a:gd name="connsiteY629" fmla="*/ 1094021 h 4652438"/>
                <a:gd name="connsiteX630" fmla="*/ 2113640 w 3012473"/>
                <a:gd name="connsiteY630" fmla="*/ 2034210 h 4652438"/>
                <a:gd name="connsiteX631" fmla="*/ 2113640 w 3012473"/>
                <a:gd name="connsiteY631" fmla="*/ 1747225 h 4652438"/>
                <a:gd name="connsiteX632" fmla="*/ 2113640 w 3012473"/>
                <a:gd name="connsiteY632" fmla="*/ 2071702 h 4652438"/>
                <a:gd name="connsiteX633" fmla="*/ 2338397 w 3012473"/>
                <a:gd name="connsiteY633" fmla="*/ 1093828 h 4652438"/>
                <a:gd name="connsiteX634" fmla="*/ 2405649 w 3012473"/>
                <a:gd name="connsiteY634" fmla="*/ 1093828 h 4652438"/>
                <a:gd name="connsiteX635" fmla="*/ 2113640 w 3012473"/>
                <a:gd name="connsiteY635" fmla="*/ 2363904 h 4652438"/>
                <a:gd name="connsiteX636" fmla="*/ 2113640 w 3012473"/>
                <a:gd name="connsiteY636" fmla="*/ 2071702 h 4652438"/>
                <a:gd name="connsiteX637" fmla="*/ 2113640 w 3012473"/>
                <a:gd name="connsiteY637" fmla="*/ 2406807 h 4652438"/>
                <a:gd name="connsiteX638" fmla="*/ 2179733 w 3012473"/>
                <a:gd name="connsiteY638" fmla="*/ 2406807 h 4652438"/>
                <a:gd name="connsiteX639" fmla="*/ 2113640 w 3012473"/>
                <a:gd name="connsiteY639" fmla="*/ 2694565 h 4652438"/>
                <a:gd name="connsiteX640" fmla="*/ 2113640 w 3012473"/>
                <a:gd name="connsiteY640" fmla="*/ 2406807 h 4652438"/>
                <a:gd name="connsiteX641" fmla="*/ 2113640 w 3012473"/>
                <a:gd name="connsiteY641" fmla="*/ 2732056 h 4652438"/>
                <a:gd name="connsiteX642" fmla="*/ 2188430 w 3012473"/>
                <a:gd name="connsiteY642" fmla="*/ 2406614 h 4652438"/>
                <a:gd name="connsiteX643" fmla="*/ 2255103 w 3012473"/>
                <a:gd name="connsiteY643" fmla="*/ 2406614 h 4652438"/>
                <a:gd name="connsiteX644" fmla="*/ 2113640 w 3012473"/>
                <a:gd name="connsiteY644" fmla="*/ 3022327 h 4652438"/>
                <a:gd name="connsiteX645" fmla="*/ 2113640 w 3012473"/>
                <a:gd name="connsiteY645" fmla="*/ 2732056 h 4652438"/>
                <a:gd name="connsiteX646" fmla="*/ 2113640 w 3012473"/>
                <a:gd name="connsiteY646" fmla="*/ 3060011 h 4652438"/>
                <a:gd name="connsiteX647" fmla="*/ 2263800 w 3012473"/>
                <a:gd name="connsiteY647" fmla="*/ 2406807 h 4652438"/>
                <a:gd name="connsiteX648" fmla="*/ 2329700 w 3012473"/>
                <a:gd name="connsiteY648" fmla="*/ 2406807 h 4652438"/>
                <a:gd name="connsiteX649" fmla="*/ 2113640 w 3012473"/>
                <a:gd name="connsiteY649" fmla="*/ 3346996 h 4652438"/>
                <a:gd name="connsiteX650" fmla="*/ 2113640 w 3012473"/>
                <a:gd name="connsiteY650" fmla="*/ 3060011 h 4652438"/>
                <a:gd name="connsiteX651" fmla="*/ 2113640 w 3012473"/>
                <a:gd name="connsiteY651" fmla="*/ 3384488 h 4652438"/>
                <a:gd name="connsiteX652" fmla="*/ 2338397 w 3012473"/>
                <a:gd name="connsiteY652" fmla="*/ 2406614 h 4652438"/>
                <a:gd name="connsiteX653" fmla="*/ 2405649 w 3012473"/>
                <a:gd name="connsiteY653" fmla="*/ 2406614 h 4652438"/>
                <a:gd name="connsiteX654" fmla="*/ 2113640 w 3012473"/>
                <a:gd name="connsiteY654" fmla="*/ 3676691 h 4652438"/>
                <a:gd name="connsiteX655" fmla="*/ 2113640 w 3012473"/>
                <a:gd name="connsiteY655" fmla="*/ 3384488 h 4652438"/>
                <a:gd name="connsiteX656" fmla="*/ 2113640 w 3012473"/>
                <a:gd name="connsiteY656" fmla="*/ 3719593 h 4652438"/>
                <a:gd name="connsiteX657" fmla="*/ 2179733 w 3012473"/>
                <a:gd name="connsiteY657" fmla="*/ 3719593 h 4652438"/>
                <a:gd name="connsiteX658" fmla="*/ 2113640 w 3012473"/>
                <a:gd name="connsiteY658" fmla="*/ 4007351 h 4652438"/>
                <a:gd name="connsiteX659" fmla="*/ 2113640 w 3012473"/>
                <a:gd name="connsiteY659" fmla="*/ 3719593 h 4652438"/>
                <a:gd name="connsiteX660" fmla="*/ 2113640 w 3012473"/>
                <a:gd name="connsiteY660" fmla="*/ 4335306 h 4652438"/>
                <a:gd name="connsiteX661" fmla="*/ 2113640 w 3012473"/>
                <a:gd name="connsiteY661" fmla="*/ 4045036 h 4652438"/>
                <a:gd name="connsiteX662" fmla="*/ 2188430 w 3012473"/>
                <a:gd name="connsiteY662" fmla="*/ 3719593 h 4652438"/>
                <a:gd name="connsiteX663" fmla="*/ 2255103 w 3012473"/>
                <a:gd name="connsiteY663" fmla="*/ 3719593 h 4652438"/>
                <a:gd name="connsiteX664" fmla="*/ 2113640 w 3012473"/>
                <a:gd name="connsiteY664" fmla="*/ 4335306 h 4652438"/>
                <a:gd name="connsiteX665" fmla="*/ 2408549 w 3012473"/>
                <a:gd name="connsiteY665" fmla="*/ 3710510 h 4652438"/>
                <a:gd name="connsiteX666" fmla="*/ 2114413 w 3012473"/>
                <a:gd name="connsiteY666" fmla="*/ 3710510 h 4652438"/>
                <a:gd name="connsiteX667" fmla="*/ 2412220 w 3012473"/>
                <a:gd name="connsiteY667" fmla="*/ 2414924 h 4652438"/>
                <a:gd name="connsiteX668" fmla="*/ 2708095 w 3012473"/>
                <a:gd name="connsiteY668" fmla="*/ 3058659 h 4652438"/>
                <a:gd name="connsiteX669" fmla="*/ 2408549 w 3012473"/>
                <a:gd name="connsiteY669" fmla="*/ 3710510 h 4652438"/>
                <a:gd name="connsiteX670" fmla="*/ 2712927 w 3012473"/>
                <a:gd name="connsiteY670" fmla="*/ 4383041 h 4652438"/>
                <a:gd name="connsiteX671" fmla="*/ 2712927 w 3012473"/>
                <a:gd name="connsiteY671" fmla="*/ 4381494 h 4652438"/>
                <a:gd name="connsiteX672" fmla="*/ 2713506 w 3012473"/>
                <a:gd name="connsiteY672" fmla="*/ 4382847 h 4652438"/>
                <a:gd name="connsiteX673" fmla="*/ 2712927 w 3012473"/>
                <a:gd name="connsiteY673" fmla="*/ 4383041 h 4652438"/>
                <a:gd name="connsiteX674" fmla="*/ 2712927 w 3012473"/>
                <a:gd name="connsiteY674" fmla="*/ 4361203 h 4652438"/>
                <a:gd name="connsiteX675" fmla="*/ 2712346 w 3012473"/>
                <a:gd name="connsiteY675" fmla="*/ 4359850 h 4652438"/>
                <a:gd name="connsiteX676" fmla="*/ 2712927 w 3012473"/>
                <a:gd name="connsiteY676" fmla="*/ 4359656 h 4652438"/>
                <a:gd name="connsiteX677" fmla="*/ 2713506 w 3012473"/>
                <a:gd name="connsiteY677" fmla="*/ 4359850 h 4652438"/>
                <a:gd name="connsiteX678" fmla="*/ 2712927 w 3012473"/>
                <a:gd name="connsiteY678" fmla="*/ 4361203 h 4652438"/>
                <a:gd name="connsiteX679" fmla="*/ 3010154 w 3012473"/>
                <a:gd name="connsiteY679" fmla="*/ 3714955 h 4652438"/>
                <a:gd name="connsiteX680" fmla="*/ 2721816 w 3012473"/>
                <a:gd name="connsiteY680" fmla="*/ 4341877 h 4652438"/>
                <a:gd name="connsiteX681" fmla="*/ 2879707 w 3012473"/>
                <a:gd name="connsiteY681" fmla="*/ 3716115 h 4652438"/>
                <a:gd name="connsiteX682" fmla="*/ 2875648 w 3012473"/>
                <a:gd name="connsiteY682" fmla="*/ 3714955 h 4652438"/>
                <a:gd name="connsiteX683" fmla="*/ 2875648 w 3012473"/>
                <a:gd name="connsiteY683" fmla="*/ 3714955 h 4652438"/>
                <a:gd name="connsiteX684" fmla="*/ 2879707 w 3012473"/>
                <a:gd name="connsiteY684" fmla="*/ 3713796 h 4652438"/>
                <a:gd name="connsiteX685" fmla="*/ 2721816 w 3012473"/>
                <a:gd name="connsiteY685" fmla="*/ 3088034 h 4652438"/>
                <a:gd name="connsiteX686" fmla="*/ 3010154 w 3012473"/>
                <a:gd name="connsiteY686" fmla="*/ 3714955 h 4652438"/>
                <a:gd name="connsiteX687" fmla="*/ 2871203 w 3012473"/>
                <a:gd name="connsiteY687" fmla="*/ 3714955 h 4652438"/>
                <a:gd name="connsiteX688" fmla="*/ 2712927 w 3012473"/>
                <a:gd name="connsiteY688" fmla="*/ 4342457 h 4652438"/>
                <a:gd name="connsiteX689" fmla="*/ 2712927 w 3012473"/>
                <a:gd name="connsiteY689" fmla="*/ 4342457 h 4652438"/>
                <a:gd name="connsiteX690" fmla="*/ 2554650 w 3012473"/>
                <a:gd name="connsiteY690" fmla="*/ 3714955 h 4652438"/>
                <a:gd name="connsiteX691" fmla="*/ 2550205 w 3012473"/>
                <a:gd name="connsiteY691" fmla="*/ 3714955 h 4652438"/>
                <a:gd name="connsiteX692" fmla="*/ 2546147 w 3012473"/>
                <a:gd name="connsiteY692" fmla="*/ 3716115 h 4652438"/>
                <a:gd name="connsiteX693" fmla="*/ 2704037 w 3012473"/>
                <a:gd name="connsiteY693" fmla="*/ 4341877 h 4652438"/>
                <a:gd name="connsiteX694" fmla="*/ 2415699 w 3012473"/>
                <a:gd name="connsiteY694" fmla="*/ 3714955 h 4652438"/>
                <a:gd name="connsiteX695" fmla="*/ 2697466 w 3012473"/>
                <a:gd name="connsiteY695" fmla="*/ 3101755 h 4652438"/>
                <a:gd name="connsiteX696" fmla="*/ 2544408 w 3012473"/>
                <a:gd name="connsiteY696" fmla="*/ 3708191 h 4652438"/>
                <a:gd name="connsiteX697" fmla="*/ 2552524 w 3012473"/>
                <a:gd name="connsiteY697" fmla="*/ 3710704 h 4652438"/>
                <a:gd name="connsiteX698" fmla="*/ 2712733 w 3012473"/>
                <a:gd name="connsiteY698" fmla="*/ 3075859 h 4652438"/>
                <a:gd name="connsiteX699" fmla="*/ 2712733 w 3012473"/>
                <a:gd name="connsiteY699" fmla="*/ 3087261 h 4652438"/>
                <a:gd name="connsiteX700" fmla="*/ 2871203 w 3012473"/>
                <a:gd name="connsiteY700" fmla="*/ 3714955 h 4652438"/>
                <a:gd name="connsiteX701" fmla="*/ 2712927 w 3012473"/>
                <a:gd name="connsiteY701" fmla="*/ 3048416 h 4652438"/>
                <a:gd name="connsiteX702" fmla="*/ 2712346 w 3012473"/>
                <a:gd name="connsiteY702" fmla="*/ 3047063 h 4652438"/>
                <a:gd name="connsiteX703" fmla="*/ 2712927 w 3012473"/>
                <a:gd name="connsiteY703" fmla="*/ 3046870 h 4652438"/>
                <a:gd name="connsiteX704" fmla="*/ 2713506 w 3012473"/>
                <a:gd name="connsiteY704" fmla="*/ 3047063 h 4652438"/>
                <a:gd name="connsiteX705" fmla="*/ 2712927 w 3012473"/>
                <a:gd name="connsiteY705" fmla="*/ 3048416 h 4652438"/>
                <a:gd name="connsiteX706" fmla="*/ 2713506 w 3012473"/>
                <a:gd name="connsiteY706" fmla="*/ 3070061 h 4652438"/>
                <a:gd name="connsiteX707" fmla="*/ 2712927 w 3012473"/>
                <a:gd name="connsiteY707" fmla="*/ 3070254 h 4652438"/>
                <a:gd name="connsiteX708" fmla="*/ 2712927 w 3012473"/>
                <a:gd name="connsiteY708" fmla="*/ 3068708 h 4652438"/>
                <a:gd name="connsiteX709" fmla="*/ 2713506 w 3012473"/>
                <a:gd name="connsiteY709" fmla="*/ 3070061 h 4652438"/>
                <a:gd name="connsiteX710" fmla="*/ 3010154 w 3012473"/>
                <a:gd name="connsiteY710" fmla="*/ 2402169 h 4652438"/>
                <a:gd name="connsiteX711" fmla="*/ 2721816 w 3012473"/>
                <a:gd name="connsiteY711" fmla="*/ 3029091 h 4652438"/>
                <a:gd name="connsiteX712" fmla="*/ 2879707 w 3012473"/>
                <a:gd name="connsiteY712" fmla="*/ 2403329 h 4652438"/>
                <a:gd name="connsiteX713" fmla="*/ 2875648 w 3012473"/>
                <a:gd name="connsiteY713" fmla="*/ 2402169 h 4652438"/>
                <a:gd name="connsiteX714" fmla="*/ 2875648 w 3012473"/>
                <a:gd name="connsiteY714" fmla="*/ 2402169 h 4652438"/>
                <a:gd name="connsiteX715" fmla="*/ 2879707 w 3012473"/>
                <a:gd name="connsiteY715" fmla="*/ 2401009 h 4652438"/>
                <a:gd name="connsiteX716" fmla="*/ 2721816 w 3012473"/>
                <a:gd name="connsiteY716" fmla="*/ 1775247 h 4652438"/>
                <a:gd name="connsiteX717" fmla="*/ 3010154 w 3012473"/>
                <a:gd name="connsiteY717" fmla="*/ 2402169 h 4652438"/>
                <a:gd name="connsiteX718" fmla="*/ 2871203 w 3012473"/>
                <a:gd name="connsiteY718" fmla="*/ 2402169 h 4652438"/>
                <a:gd name="connsiteX719" fmla="*/ 2712927 w 3012473"/>
                <a:gd name="connsiteY719" fmla="*/ 3029670 h 4652438"/>
                <a:gd name="connsiteX720" fmla="*/ 2712927 w 3012473"/>
                <a:gd name="connsiteY720" fmla="*/ 3029670 h 4652438"/>
                <a:gd name="connsiteX721" fmla="*/ 2554650 w 3012473"/>
                <a:gd name="connsiteY721" fmla="*/ 2402169 h 4652438"/>
                <a:gd name="connsiteX722" fmla="*/ 2550205 w 3012473"/>
                <a:gd name="connsiteY722" fmla="*/ 2402169 h 4652438"/>
                <a:gd name="connsiteX723" fmla="*/ 2546147 w 3012473"/>
                <a:gd name="connsiteY723" fmla="*/ 2403329 h 4652438"/>
                <a:gd name="connsiteX724" fmla="*/ 2704037 w 3012473"/>
                <a:gd name="connsiteY724" fmla="*/ 3029091 h 4652438"/>
                <a:gd name="connsiteX725" fmla="*/ 2415699 w 3012473"/>
                <a:gd name="connsiteY725" fmla="*/ 2402169 h 4652438"/>
                <a:gd name="connsiteX726" fmla="*/ 2697466 w 3012473"/>
                <a:gd name="connsiteY726" fmla="*/ 1788968 h 4652438"/>
                <a:gd name="connsiteX727" fmla="*/ 2544408 w 3012473"/>
                <a:gd name="connsiteY727" fmla="*/ 2395405 h 4652438"/>
                <a:gd name="connsiteX728" fmla="*/ 2552524 w 3012473"/>
                <a:gd name="connsiteY728" fmla="*/ 2397917 h 4652438"/>
                <a:gd name="connsiteX729" fmla="*/ 2712733 w 3012473"/>
                <a:gd name="connsiteY729" fmla="*/ 1763072 h 4652438"/>
                <a:gd name="connsiteX730" fmla="*/ 2712733 w 3012473"/>
                <a:gd name="connsiteY730" fmla="*/ 1774474 h 4652438"/>
                <a:gd name="connsiteX731" fmla="*/ 2871203 w 3012473"/>
                <a:gd name="connsiteY731" fmla="*/ 2402169 h 4652438"/>
                <a:gd name="connsiteX732" fmla="*/ 2712927 w 3012473"/>
                <a:gd name="connsiteY732" fmla="*/ 1735630 h 4652438"/>
                <a:gd name="connsiteX733" fmla="*/ 2712346 w 3012473"/>
                <a:gd name="connsiteY733" fmla="*/ 1734277 h 4652438"/>
                <a:gd name="connsiteX734" fmla="*/ 2712927 w 3012473"/>
                <a:gd name="connsiteY734" fmla="*/ 1734084 h 4652438"/>
                <a:gd name="connsiteX735" fmla="*/ 2713506 w 3012473"/>
                <a:gd name="connsiteY735" fmla="*/ 1734277 h 4652438"/>
                <a:gd name="connsiteX736" fmla="*/ 2712927 w 3012473"/>
                <a:gd name="connsiteY736" fmla="*/ 1735630 h 4652438"/>
                <a:gd name="connsiteX737" fmla="*/ 2713506 w 3012473"/>
                <a:gd name="connsiteY737" fmla="*/ 1757275 h 4652438"/>
                <a:gd name="connsiteX738" fmla="*/ 2712927 w 3012473"/>
                <a:gd name="connsiteY738" fmla="*/ 1757468 h 4652438"/>
                <a:gd name="connsiteX739" fmla="*/ 2712927 w 3012473"/>
                <a:gd name="connsiteY739" fmla="*/ 1755922 h 4652438"/>
                <a:gd name="connsiteX740" fmla="*/ 2713506 w 3012473"/>
                <a:gd name="connsiteY740" fmla="*/ 1757275 h 4652438"/>
                <a:gd name="connsiteX741" fmla="*/ 2712927 w 3012473"/>
                <a:gd name="connsiteY741" fmla="*/ 1716884 h 4652438"/>
                <a:gd name="connsiteX742" fmla="*/ 2712927 w 3012473"/>
                <a:gd name="connsiteY742" fmla="*/ 1716884 h 4652438"/>
                <a:gd name="connsiteX743" fmla="*/ 2554650 w 3012473"/>
                <a:gd name="connsiteY743" fmla="*/ 1089383 h 4652438"/>
                <a:gd name="connsiteX744" fmla="*/ 2550205 w 3012473"/>
                <a:gd name="connsiteY744" fmla="*/ 1089383 h 4652438"/>
                <a:gd name="connsiteX745" fmla="*/ 2546147 w 3012473"/>
                <a:gd name="connsiteY745" fmla="*/ 1090542 h 4652438"/>
                <a:gd name="connsiteX746" fmla="*/ 2704037 w 3012473"/>
                <a:gd name="connsiteY746" fmla="*/ 1716304 h 4652438"/>
                <a:gd name="connsiteX747" fmla="*/ 2415699 w 3012473"/>
                <a:gd name="connsiteY747" fmla="*/ 1089383 h 4652438"/>
                <a:gd name="connsiteX748" fmla="*/ 2697659 w 3012473"/>
                <a:gd name="connsiteY748" fmla="*/ 476182 h 4652438"/>
                <a:gd name="connsiteX749" fmla="*/ 2544600 w 3012473"/>
                <a:gd name="connsiteY749" fmla="*/ 1082619 h 4652438"/>
                <a:gd name="connsiteX750" fmla="*/ 2552717 w 3012473"/>
                <a:gd name="connsiteY750" fmla="*/ 1085131 h 4652438"/>
                <a:gd name="connsiteX751" fmla="*/ 2712927 w 3012473"/>
                <a:gd name="connsiteY751" fmla="*/ 450286 h 4652438"/>
                <a:gd name="connsiteX752" fmla="*/ 2712927 w 3012473"/>
                <a:gd name="connsiteY752" fmla="*/ 461688 h 4652438"/>
                <a:gd name="connsiteX753" fmla="*/ 2871203 w 3012473"/>
                <a:gd name="connsiteY753" fmla="*/ 1089189 h 4652438"/>
                <a:gd name="connsiteX754" fmla="*/ 2712927 w 3012473"/>
                <a:gd name="connsiteY754" fmla="*/ 1716884 h 4652438"/>
                <a:gd name="connsiteX755" fmla="*/ 2721816 w 3012473"/>
                <a:gd name="connsiteY755" fmla="*/ 1716304 h 4652438"/>
                <a:gd name="connsiteX756" fmla="*/ 2879707 w 3012473"/>
                <a:gd name="connsiteY756" fmla="*/ 1090542 h 4652438"/>
                <a:gd name="connsiteX757" fmla="*/ 2875648 w 3012473"/>
                <a:gd name="connsiteY757" fmla="*/ 1089383 h 4652438"/>
                <a:gd name="connsiteX758" fmla="*/ 2875648 w 3012473"/>
                <a:gd name="connsiteY758" fmla="*/ 1089383 h 4652438"/>
                <a:gd name="connsiteX759" fmla="*/ 2879707 w 3012473"/>
                <a:gd name="connsiteY759" fmla="*/ 1088223 h 4652438"/>
                <a:gd name="connsiteX760" fmla="*/ 2721816 w 3012473"/>
                <a:gd name="connsiteY760" fmla="*/ 462461 h 4652438"/>
                <a:gd name="connsiteX761" fmla="*/ 3010154 w 3012473"/>
                <a:gd name="connsiteY761" fmla="*/ 1089576 h 4652438"/>
                <a:gd name="connsiteX762" fmla="*/ 2721816 w 3012473"/>
                <a:gd name="connsiteY762" fmla="*/ 1716304 h 465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438">
                  <a:moveTo>
                    <a:pt x="2717565" y="432893"/>
                  </a:moveTo>
                  <a:lnTo>
                    <a:pt x="2916618" y="0"/>
                  </a:lnTo>
                  <a:lnTo>
                    <a:pt x="2907342" y="0"/>
                  </a:lnTo>
                  <a:lnTo>
                    <a:pt x="2721816" y="403518"/>
                  </a:lnTo>
                  <a:lnTo>
                    <a:pt x="2823662" y="0"/>
                  </a:lnTo>
                  <a:lnTo>
                    <a:pt x="2814965" y="0"/>
                  </a:lnTo>
                  <a:lnTo>
                    <a:pt x="2713120" y="403905"/>
                  </a:lnTo>
                  <a:lnTo>
                    <a:pt x="2713120" y="403905"/>
                  </a:lnTo>
                  <a:lnTo>
                    <a:pt x="2611274" y="0"/>
                  </a:lnTo>
                  <a:lnTo>
                    <a:pt x="2602577" y="0"/>
                  </a:lnTo>
                  <a:lnTo>
                    <a:pt x="2704423" y="403518"/>
                  </a:lnTo>
                  <a:lnTo>
                    <a:pt x="2518898" y="0"/>
                  </a:lnTo>
                  <a:lnTo>
                    <a:pt x="2509621" y="0"/>
                  </a:lnTo>
                  <a:lnTo>
                    <a:pt x="2708674" y="432893"/>
                  </a:lnTo>
                  <a:lnTo>
                    <a:pt x="2408935" y="1084745"/>
                  </a:lnTo>
                  <a:lnTo>
                    <a:pt x="2114799" y="1084745"/>
                  </a:lnTo>
                  <a:lnTo>
                    <a:pt x="2364099" y="0"/>
                  </a:lnTo>
                  <a:lnTo>
                    <a:pt x="2355403" y="0"/>
                  </a:lnTo>
                  <a:lnTo>
                    <a:pt x="2113833" y="1051118"/>
                  </a:lnTo>
                  <a:lnTo>
                    <a:pt x="2113833" y="758915"/>
                  </a:lnTo>
                  <a:lnTo>
                    <a:pt x="2288343" y="193"/>
                  </a:lnTo>
                  <a:lnTo>
                    <a:pt x="2279647" y="193"/>
                  </a:lnTo>
                  <a:lnTo>
                    <a:pt x="2113833" y="721424"/>
                  </a:lnTo>
                  <a:lnTo>
                    <a:pt x="2113833" y="434439"/>
                  </a:lnTo>
                  <a:lnTo>
                    <a:pt x="2213746" y="193"/>
                  </a:lnTo>
                  <a:lnTo>
                    <a:pt x="2205050" y="193"/>
                  </a:lnTo>
                  <a:lnTo>
                    <a:pt x="2113833" y="396947"/>
                  </a:lnTo>
                  <a:lnTo>
                    <a:pt x="2113833" y="106484"/>
                  </a:lnTo>
                  <a:lnTo>
                    <a:pt x="2138377" y="193"/>
                  </a:lnTo>
                  <a:lnTo>
                    <a:pt x="2129680" y="193"/>
                  </a:lnTo>
                  <a:lnTo>
                    <a:pt x="2113833" y="68992"/>
                  </a:lnTo>
                  <a:lnTo>
                    <a:pt x="2113833" y="193"/>
                  </a:lnTo>
                  <a:lnTo>
                    <a:pt x="2105523" y="193"/>
                  </a:lnTo>
                  <a:lnTo>
                    <a:pt x="2105523" y="68992"/>
                  </a:lnTo>
                  <a:lnTo>
                    <a:pt x="2089676" y="193"/>
                  </a:lnTo>
                  <a:lnTo>
                    <a:pt x="2080980" y="193"/>
                  </a:lnTo>
                  <a:lnTo>
                    <a:pt x="2105523" y="106484"/>
                  </a:lnTo>
                  <a:lnTo>
                    <a:pt x="2105523" y="396754"/>
                  </a:lnTo>
                  <a:lnTo>
                    <a:pt x="2014306" y="0"/>
                  </a:lnTo>
                  <a:lnTo>
                    <a:pt x="2005610" y="0"/>
                  </a:lnTo>
                  <a:lnTo>
                    <a:pt x="2105523" y="434246"/>
                  </a:lnTo>
                  <a:lnTo>
                    <a:pt x="2105523" y="727994"/>
                  </a:lnTo>
                  <a:lnTo>
                    <a:pt x="1938163" y="0"/>
                  </a:lnTo>
                  <a:lnTo>
                    <a:pt x="1929467" y="0"/>
                  </a:lnTo>
                  <a:lnTo>
                    <a:pt x="2104943" y="763553"/>
                  </a:lnTo>
                  <a:lnTo>
                    <a:pt x="2105330" y="763360"/>
                  </a:lnTo>
                  <a:lnTo>
                    <a:pt x="2105330" y="1052278"/>
                  </a:lnTo>
                  <a:lnTo>
                    <a:pt x="1863373" y="193"/>
                  </a:lnTo>
                  <a:lnTo>
                    <a:pt x="1854677" y="193"/>
                  </a:lnTo>
                  <a:lnTo>
                    <a:pt x="2103977" y="1084938"/>
                  </a:lnTo>
                  <a:lnTo>
                    <a:pt x="1810035" y="1084938"/>
                  </a:lnTo>
                  <a:lnTo>
                    <a:pt x="1510295" y="433086"/>
                  </a:lnTo>
                  <a:lnTo>
                    <a:pt x="1709348" y="193"/>
                  </a:lnTo>
                  <a:lnTo>
                    <a:pt x="1699879" y="193"/>
                  </a:lnTo>
                  <a:lnTo>
                    <a:pt x="1514353" y="403711"/>
                  </a:lnTo>
                  <a:lnTo>
                    <a:pt x="1616199" y="193"/>
                  </a:lnTo>
                  <a:lnTo>
                    <a:pt x="1607503" y="193"/>
                  </a:lnTo>
                  <a:lnTo>
                    <a:pt x="1505657" y="404098"/>
                  </a:lnTo>
                  <a:lnTo>
                    <a:pt x="1505657" y="404098"/>
                  </a:lnTo>
                  <a:lnTo>
                    <a:pt x="1403811" y="193"/>
                  </a:lnTo>
                  <a:lnTo>
                    <a:pt x="1395115" y="193"/>
                  </a:lnTo>
                  <a:lnTo>
                    <a:pt x="1496960" y="403711"/>
                  </a:lnTo>
                  <a:lnTo>
                    <a:pt x="1311434" y="193"/>
                  </a:lnTo>
                  <a:lnTo>
                    <a:pt x="1302158" y="193"/>
                  </a:lnTo>
                  <a:lnTo>
                    <a:pt x="1501212" y="433086"/>
                  </a:lnTo>
                  <a:lnTo>
                    <a:pt x="1201472" y="1084938"/>
                  </a:lnTo>
                  <a:lnTo>
                    <a:pt x="907336" y="1084938"/>
                  </a:lnTo>
                  <a:lnTo>
                    <a:pt x="1156636" y="193"/>
                  </a:lnTo>
                  <a:lnTo>
                    <a:pt x="1147940" y="193"/>
                  </a:lnTo>
                  <a:lnTo>
                    <a:pt x="906370" y="1051311"/>
                  </a:lnTo>
                  <a:lnTo>
                    <a:pt x="906370" y="758915"/>
                  </a:lnTo>
                  <a:lnTo>
                    <a:pt x="1080880" y="193"/>
                  </a:lnTo>
                  <a:lnTo>
                    <a:pt x="1072183" y="193"/>
                  </a:lnTo>
                  <a:lnTo>
                    <a:pt x="906370" y="721424"/>
                  </a:lnTo>
                  <a:lnTo>
                    <a:pt x="906370" y="434439"/>
                  </a:lnTo>
                  <a:lnTo>
                    <a:pt x="1006283" y="193"/>
                  </a:lnTo>
                  <a:lnTo>
                    <a:pt x="997587" y="193"/>
                  </a:lnTo>
                  <a:lnTo>
                    <a:pt x="906370" y="396947"/>
                  </a:lnTo>
                  <a:lnTo>
                    <a:pt x="906370" y="106484"/>
                  </a:lnTo>
                  <a:lnTo>
                    <a:pt x="930913" y="193"/>
                  </a:lnTo>
                  <a:lnTo>
                    <a:pt x="922217" y="193"/>
                  </a:lnTo>
                  <a:lnTo>
                    <a:pt x="906370" y="68992"/>
                  </a:lnTo>
                  <a:lnTo>
                    <a:pt x="906370" y="193"/>
                  </a:lnTo>
                  <a:lnTo>
                    <a:pt x="898060" y="193"/>
                  </a:lnTo>
                  <a:lnTo>
                    <a:pt x="898060" y="68992"/>
                  </a:lnTo>
                  <a:lnTo>
                    <a:pt x="882213" y="193"/>
                  </a:lnTo>
                  <a:lnTo>
                    <a:pt x="873516" y="193"/>
                  </a:lnTo>
                  <a:lnTo>
                    <a:pt x="898060" y="106484"/>
                  </a:lnTo>
                  <a:lnTo>
                    <a:pt x="898060" y="396754"/>
                  </a:lnTo>
                  <a:lnTo>
                    <a:pt x="806843" y="0"/>
                  </a:lnTo>
                  <a:lnTo>
                    <a:pt x="798147" y="0"/>
                  </a:lnTo>
                  <a:lnTo>
                    <a:pt x="898060" y="434246"/>
                  </a:lnTo>
                  <a:lnTo>
                    <a:pt x="898060" y="727994"/>
                  </a:lnTo>
                  <a:lnTo>
                    <a:pt x="730701" y="0"/>
                  </a:lnTo>
                  <a:lnTo>
                    <a:pt x="722004" y="0"/>
                  </a:lnTo>
                  <a:lnTo>
                    <a:pt x="897481" y="763553"/>
                  </a:lnTo>
                  <a:lnTo>
                    <a:pt x="897867" y="763360"/>
                  </a:lnTo>
                  <a:lnTo>
                    <a:pt x="897867" y="1052278"/>
                  </a:lnTo>
                  <a:lnTo>
                    <a:pt x="656103" y="193"/>
                  </a:lnTo>
                  <a:lnTo>
                    <a:pt x="647407" y="193"/>
                  </a:lnTo>
                  <a:lnTo>
                    <a:pt x="896707" y="1084938"/>
                  </a:lnTo>
                  <a:lnTo>
                    <a:pt x="602958" y="1084938"/>
                  </a:lnTo>
                  <a:lnTo>
                    <a:pt x="303219" y="433086"/>
                  </a:lnTo>
                  <a:lnTo>
                    <a:pt x="502272" y="193"/>
                  </a:lnTo>
                  <a:lnTo>
                    <a:pt x="492995" y="193"/>
                  </a:lnTo>
                  <a:lnTo>
                    <a:pt x="307470" y="403711"/>
                  </a:lnTo>
                  <a:lnTo>
                    <a:pt x="409316" y="193"/>
                  </a:lnTo>
                  <a:lnTo>
                    <a:pt x="400619" y="193"/>
                  </a:lnTo>
                  <a:lnTo>
                    <a:pt x="298773" y="404098"/>
                  </a:lnTo>
                  <a:lnTo>
                    <a:pt x="298773" y="404098"/>
                  </a:lnTo>
                  <a:lnTo>
                    <a:pt x="196928" y="193"/>
                  </a:lnTo>
                  <a:lnTo>
                    <a:pt x="188231" y="193"/>
                  </a:lnTo>
                  <a:lnTo>
                    <a:pt x="290077" y="403711"/>
                  </a:lnTo>
                  <a:lnTo>
                    <a:pt x="104552" y="193"/>
                  </a:lnTo>
                  <a:lnTo>
                    <a:pt x="95275" y="193"/>
                  </a:lnTo>
                  <a:lnTo>
                    <a:pt x="294328" y="433086"/>
                  </a:lnTo>
                  <a:lnTo>
                    <a:pt x="0" y="1073342"/>
                  </a:lnTo>
                  <a:lnTo>
                    <a:pt x="0" y="1089576"/>
                  </a:lnTo>
                  <a:lnTo>
                    <a:pt x="0" y="1105809"/>
                  </a:lnTo>
                  <a:lnTo>
                    <a:pt x="294328" y="1746066"/>
                  </a:lnTo>
                  <a:lnTo>
                    <a:pt x="0" y="2386322"/>
                  </a:lnTo>
                  <a:lnTo>
                    <a:pt x="0" y="2402556"/>
                  </a:lnTo>
                  <a:lnTo>
                    <a:pt x="0" y="2418789"/>
                  </a:lnTo>
                  <a:lnTo>
                    <a:pt x="294328" y="3059045"/>
                  </a:lnTo>
                  <a:lnTo>
                    <a:pt x="0" y="3699302"/>
                  </a:lnTo>
                  <a:lnTo>
                    <a:pt x="0" y="3715535"/>
                  </a:lnTo>
                  <a:lnTo>
                    <a:pt x="0" y="3731769"/>
                  </a:lnTo>
                  <a:lnTo>
                    <a:pt x="294328" y="4372025"/>
                  </a:lnTo>
                  <a:lnTo>
                    <a:pt x="165427" y="4652439"/>
                  </a:lnTo>
                  <a:lnTo>
                    <a:pt x="174703" y="4652439"/>
                  </a:lnTo>
                  <a:lnTo>
                    <a:pt x="283700" y="4415314"/>
                  </a:lnTo>
                  <a:lnTo>
                    <a:pt x="223984" y="4652439"/>
                  </a:lnTo>
                  <a:lnTo>
                    <a:pt x="232680" y="4652439"/>
                  </a:lnTo>
                  <a:lnTo>
                    <a:pt x="298967" y="4389418"/>
                  </a:lnTo>
                  <a:lnTo>
                    <a:pt x="298967" y="4400820"/>
                  </a:lnTo>
                  <a:lnTo>
                    <a:pt x="362355" y="4652246"/>
                  </a:lnTo>
                  <a:lnTo>
                    <a:pt x="371051" y="4652246"/>
                  </a:lnTo>
                  <a:lnTo>
                    <a:pt x="307663" y="4401207"/>
                  </a:lnTo>
                  <a:lnTo>
                    <a:pt x="423037" y="4652246"/>
                  </a:lnTo>
                  <a:lnTo>
                    <a:pt x="432313" y="4652246"/>
                  </a:lnTo>
                  <a:lnTo>
                    <a:pt x="303411" y="4371832"/>
                  </a:lnTo>
                  <a:lnTo>
                    <a:pt x="599286" y="3728483"/>
                  </a:lnTo>
                  <a:lnTo>
                    <a:pt x="811675" y="4652246"/>
                  </a:lnTo>
                  <a:lnTo>
                    <a:pt x="820371" y="4652246"/>
                  </a:lnTo>
                  <a:lnTo>
                    <a:pt x="606050" y="3719980"/>
                  </a:lnTo>
                  <a:lnTo>
                    <a:pt x="671951" y="3719980"/>
                  </a:lnTo>
                  <a:lnTo>
                    <a:pt x="886271" y="4652246"/>
                  </a:lnTo>
                  <a:lnTo>
                    <a:pt x="894968" y="4652246"/>
                  </a:lnTo>
                  <a:lnTo>
                    <a:pt x="680647" y="3719980"/>
                  </a:lnTo>
                  <a:lnTo>
                    <a:pt x="748093" y="3719980"/>
                  </a:lnTo>
                  <a:lnTo>
                    <a:pt x="898253" y="4373184"/>
                  </a:lnTo>
                  <a:lnTo>
                    <a:pt x="898253" y="4652246"/>
                  </a:lnTo>
                  <a:lnTo>
                    <a:pt x="906564" y="4652246"/>
                  </a:lnTo>
                  <a:lnTo>
                    <a:pt x="906564" y="4373184"/>
                  </a:lnTo>
                  <a:lnTo>
                    <a:pt x="1056723" y="3719980"/>
                  </a:lnTo>
                  <a:lnTo>
                    <a:pt x="1122624" y="3719980"/>
                  </a:lnTo>
                  <a:lnTo>
                    <a:pt x="908303" y="4652246"/>
                  </a:lnTo>
                  <a:lnTo>
                    <a:pt x="916999" y="4652246"/>
                  </a:lnTo>
                  <a:lnTo>
                    <a:pt x="1131320" y="3719980"/>
                  </a:lnTo>
                  <a:lnTo>
                    <a:pt x="1198573" y="3719980"/>
                  </a:lnTo>
                  <a:lnTo>
                    <a:pt x="984252" y="4652246"/>
                  </a:lnTo>
                  <a:lnTo>
                    <a:pt x="992949" y="4652246"/>
                  </a:lnTo>
                  <a:lnTo>
                    <a:pt x="1205337" y="3728097"/>
                  </a:lnTo>
                  <a:lnTo>
                    <a:pt x="1501212" y="4371832"/>
                  </a:lnTo>
                  <a:lnTo>
                    <a:pt x="1372310" y="4652246"/>
                  </a:lnTo>
                  <a:lnTo>
                    <a:pt x="1381586" y="4652246"/>
                  </a:lnTo>
                  <a:lnTo>
                    <a:pt x="1490583" y="4415121"/>
                  </a:lnTo>
                  <a:lnTo>
                    <a:pt x="1430866" y="4652246"/>
                  </a:lnTo>
                  <a:lnTo>
                    <a:pt x="1439563" y="4652246"/>
                  </a:lnTo>
                  <a:lnTo>
                    <a:pt x="1505850" y="4389225"/>
                  </a:lnTo>
                  <a:lnTo>
                    <a:pt x="1505850" y="4400627"/>
                  </a:lnTo>
                  <a:lnTo>
                    <a:pt x="1569238" y="4652052"/>
                  </a:lnTo>
                  <a:lnTo>
                    <a:pt x="1577934" y="4652052"/>
                  </a:lnTo>
                  <a:lnTo>
                    <a:pt x="1514547" y="4401013"/>
                  </a:lnTo>
                  <a:lnTo>
                    <a:pt x="1629920" y="4652052"/>
                  </a:lnTo>
                  <a:lnTo>
                    <a:pt x="1639390" y="4652052"/>
                  </a:lnTo>
                  <a:lnTo>
                    <a:pt x="1510488" y="4371639"/>
                  </a:lnTo>
                  <a:lnTo>
                    <a:pt x="1806363" y="3728290"/>
                  </a:lnTo>
                  <a:lnTo>
                    <a:pt x="2018751" y="4652052"/>
                  </a:lnTo>
                  <a:lnTo>
                    <a:pt x="2027448" y="4652052"/>
                  </a:lnTo>
                  <a:lnTo>
                    <a:pt x="1813127" y="3719787"/>
                  </a:lnTo>
                  <a:lnTo>
                    <a:pt x="1879027" y="3719787"/>
                  </a:lnTo>
                  <a:lnTo>
                    <a:pt x="2093348" y="4652052"/>
                  </a:lnTo>
                  <a:lnTo>
                    <a:pt x="2102044" y="4652052"/>
                  </a:lnTo>
                  <a:lnTo>
                    <a:pt x="1887724" y="3719787"/>
                  </a:lnTo>
                  <a:lnTo>
                    <a:pt x="1955170" y="3719787"/>
                  </a:lnTo>
                  <a:lnTo>
                    <a:pt x="2105330" y="4372991"/>
                  </a:lnTo>
                  <a:lnTo>
                    <a:pt x="2105330" y="4652052"/>
                  </a:lnTo>
                  <a:lnTo>
                    <a:pt x="2113640" y="4652052"/>
                  </a:lnTo>
                  <a:lnTo>
                    <a:pt x="2113640" y="4372991"/>
                  </a:lnTo>
                  <a:lnTo>
                    <a:pt x="2263800" y="3719787"/>
                  </a:lnTo>
                  <a:lnTo>
                    <a:pt x="2329700" y="3719787"/>
                  </a:lnTo>
                  <a:lnTo>
                    <a:pt x="2115379" y="4652052"/>
                  </a:lnTo>
                  <a:lnTo>
                    <a:pt x="2124076" y="4652052"/>
                  </a:lnTo>
                  <a:lnTo>
                    <a:pt x="2338397" y="3719787"/>
                  </a:lnTo>
                  <a:lnTo>
                    <a:pt x="2405649" y="3719787"/>
                  </a:lnTo>
                  <a:lnTo>
                    <a:pt x="2191329" y="4652052"/>
                  </a:lnTo>
                  <a:lnTo>
                    <a:pt x="2200025" y="4652052"/>
                  </a:lnTo>
                  <a:lnTo>
                    <a:pt x="2412413" y="3727903"/>
                  </a:lnTo>
                  <a:lnTo>
                    <a:pt x="2708289" y="4371639"/>
                  </a:lnTo>
                  <a:lnTo>
                    <a:pt x="2579387" y="4652052"/>
                  </a:lnTo>
                  <a:lnTo>
                    <a:pt x="2588856" y="4652052"/>
                  </a:lnTo>
                  <a:lnTo>
                    <a:pt x="2697852" y="4414928"/>
                  </a:lnTo>
                  <a:lnTo>
                    <a:pt x="2638136" y="4652052"/>
                  </a:lnTo>
                  <a:lnTo>
                    <a:pt x="2646833" y="4652052"/>
                  </a:lnTo>
                  <a:lnTo>
                    <a:pt x="2713120" y="4389031"/>
                  </a:lnTo>
                  <a:lnTo>
                    <a:pt x="2713120" y="4400433"/>
                  </a:lnTo>
                  <a:lnTo>
                    <a:pt x="2776507" y="4651859"/>
                  </a:lnTo>
                  <a:lnTo>
                    <a:pt x="2785204" y="4651859"/>
                  </a:lnTo>
                  <a:lnTo>
                    <a:pt x="2721816" y="4400820"/>
                  </a:lnTo>
                  <a:lnTo>
                    <a:pt x="2837190" y="4651859"/>
                  </a:lnTo>
                  <a:lnTo>
                    <a:pt x="2846466" y="4651859"/>
                  </a:lnTo>
                  <a:lnTo>
                    <a:pt x="2717565" y="4371445"/>
                  </a:lnTo>
                  <a:lnTo>
                    <a:pt x="3012473" y="3729836"/>
                  </a:lnTo>
                  <a:lnTo>
                    <a:pt x="3012473" y="3714955"/>
                  </a:lnTo>
                  <a:lnTo>
                    <a:pt x="3012473" y="3700075"/>
                  </a:lnTo>
                  <a:lnTo>
                    <a:pt x="2717565" y="3058465"/>
                  </a:lnTo>
                  <a:lnTo>
                    <a:pt x="3012473" y="2416856"/>
                  </a:lnTo>
                  <a:lnTo>
                    <a:pt x="3012473" y="2401976"/>
                  </a:lnTo>
                  <a:lnTo>
                    <a:pt x="3012473" y="2387095"/>
                  </a:lnTo>
                  <a:lnTo>
                    <a:pt x="2717565" y="1745486"/>
                  </a:lnTo>
                  <a:lnTo>
                    <a:pt x="3012473" y="1103877"/>
                  </a:lnTo>
                  <a:lnTo>
                    <a:pt x="3012473" y="1088996"/>
                  </a:lnTo>
                  <a:lnTo>
                    <a:pt x="3012473" y="1074115"/>
                  </a:lnTo>
                  <a:lnTo>
                    <a:pt x="2717565" y="432893"/>
                  </a:lnTo>
                  <a:close/>
                  <a:moveTo>
                    <a:pt x="896901" y="2397531"/>
                  </a:moveTo>
                  <a:lnTo>
                    <a:pt x="603152" y="2397531"/>
                  </a:lnTo>
                  <a:lnTo>
                    <a:pt x="303411" y="1745872"/>
                  </a:lnTo>
                  <a:lnTo>
                    <a:pt x="599286" y="1102524"/>
                  </a:lnTo>
                  <a:lnTo>
                    <a:pt x="896901" y="2397531"/>
                  </a:lnTo>
                  <a:close/>
                  <a:moveTo>
                    <a:pt x="461302" y="2402169"/>
                  </a:moveTo>
                  <a:lnTo>
                    <a:pt x="461302" y="2402169"/>
                  </a:lnTo>
                  <a:lnTo>
                    <a:pt x="465360" y="2401009"/>
                  </a:lnTo>
                  <a:lnTo>
                    <a:pt x="307470" y="1775247"/>
                  </a:lnTo>
                  <a:lnTo>
                    <a:pt x="595808" y="2402362"/>
                  </a:lnTo>
                  <a:lnTo>
                    <a:pt x="307470" y="3029284"/>
                  </a:lnTo>
                  <a:lnTo>
                    <a:pt x="465360" y="2403522"/>
                  </a:lnTo>
                  <a:lnTo>
                    <a:pt x="461302" y="2402169"/>
                  </a:lnTo>
                  <a:close/>
                  <a:moveTo>
                    <a:pt x="595808" y="1089383"/>
                  </a:moveTo>
                  <a:lnTo>
                    <a:pt x="307470" y="1716304"/>
                  </a:lnTo>
                  <a:lnTo>
                    <a:pt x="465360" y="1090542"/>
                  </a:lnTo>
                  <a:lnTo>
                    <a:pt x="461302" y="1089383"/>
                  </a:lnTo>
                  <a:lnTo>
                    <a:pt x="461302" y="1089383"/>
                  </a:lnTo>
                  <a:lnTo>
                    <a:pt x="465360" y="1088223"/>
                  </a:lnTo>
                  <a:lnTo>
                    <a:pt x="307470" y="462461"/>
                  </a:lnTo>
                  <a:lnTo>
                    <a:pt x="595808" y="1089383"/>
                  </a:lnTo>
                  <a:close/>
                  <a:moveTo>
                    <a:pt x="298580" y="421298"/>
                  </a:moveTo>
                  <a:lnTo>
                    <a:pt x="299160" y="421491"/>
                  </a:lnTo>
                  <a:lnTo>
                    <a:pt x="298580" y="422844"/>
                  </a:lnTo>
                  <a:lnTo>
                    <a:pt x="298000" y="421491"/>
                  </a:lnTo>
                  <a:lnTo>
                    <a:pt x="298580" y="421298"/>
                  </a:lnTo>
                  <a:close/>
                  <a:moveTo>
                    <a:pt x="299353" y="444488"/>
                  </a:moveTo>
                  <a:lnTo>
                    <a:pt x="298773" y="444681"/>
                  </a:lnTo>
                  <a:lnTo>
                    <a:pt x="298773" y="443135"/>
                  </a:lnTo>
                  <a:lnTo>
                    <a:pt x="299353" y="444488"/>
                  </a:lnTo>
                  <a:close/>
                  <a:moveTo>
                    <a:pt x="289884" y="1716304"/>
                  </a:moveTo>
                  <a:lnTo>
                    <a:pt x="1546" y="1089383"/>
                  </a:lnTo>
                  <a:lnTo>
                    <a:pt x="283506" y="476182"/>
                  </a:lnTo>
                  <a:lnTo>
                    <a:pt x="130448" y="1082619"/>
                  </a:lnTo>
                  <a:lnTo>
                    <a:pt x="138564" y="1085131"/>
                  </a:lnTo>
                  <a:lnTo>
                    <a:pt x="298773" y="450286"/>
                  </a:lnTo>
                  <a:lnTo>
                    <a:pt x="298773" y="461688"/>
                  </a:lnTo>
                  <a:lnTo>
                    <a:pt x="457050" y="1089189"/>
                  </a:lnTo>
                  <a:lnTo>
                    <a:pt x="298773" y="1716691"/>
                  </a:lnTo>
                  <a:lnTo>
                    <a:pt x="298773" y="1716691"/>
                  </a:lnTo>
                  <a:lnTo>
                    <a:pt x="140497" y="1089189"/>
                  </a:lnTo>
                  <a:lnTo>
                    <a:pt x="136052" y="1089189"/>
                  </a:lnTo>
                  <a:lnTo>
                    <a:pt x="131994" y="1090349"/>
                  </a:lnTo>
                  <a:lnTo>
                    <a:pt x="289884" y="1716304"/>
                  </a:lnTo>
                  <a:close/>
                  <a:moveTo>
                    <a:pt x="298580" y="1735630"/>
                  </a:moveTo>
                  <a:lnTo>
                    <a:pt x="298000" y="1734277"/>
                  </a:lnTo>
                  <a:lnTo>
                    <a:pt x="298580" y="1734084"/>
                  </a:lnTo>
                  <a:lnTo>
                    <a:pt x="299160" y="1734277"/>
                  </a:lnTo>
                  <a:lnTo>
                    <a:pt x="298580" y="1735630"/>
                  </a:lnTo>
                  <a:close/>
                  <a:moveTo>
                    <a:pt x="299353" y="1757275"/>
                  </a:moveTo>
                  <a:lnTo>
                    <a:pt x="298773" y="1757468"/>
                  </a:lnTo>
                  <a:lnTo>
                    <a:pt x="298773" y="1755922"/>
                  </a:lnTo>
                  <a:lnTo>
                    <a:pt x="299353" y="1757275"/>
                  </a:lnTo>
                  <a:close/>
                  <a:moveTo>
                    <a:pt x="289884" y="3029284"/>
                  </a:moveTo>
                  <a:lnTo>
                    <a:pt x="1546" y="2402362"/>
                  </a:lnTo>
                  <a:lnTo>
                    <a:pt x="283506" y="1789162"/>
                  </a:lnTo>
                  <a:lnTo>
                    <a:pt x="130448" y="2395598"/>
                  </a:lnTo>
                  <a:lnTo>
                    <a:pt x="138564" y="2398111"/>
                  </a:lnTo>
                  <a:lnTo>
                    <a:pt x="298773" y="1763265"/>
                  </a:lnTo>
                  <a:lnTo>
                    <a:pt x="298773" y="1774668"/>
                  </a:lnTo>
                  <a:lnTo>
                    <a:pt x="457050" y="2402169"/>
                  </a:lnTo>
                  <a:lnTo>
                    <a:pt x="298773" y="3029670"/>
                  </a:lnTo>
                  <a:lnTo>
                    <a:pt x="298773" y="3029670"/>
                  </a:lnTo>
                  <a:lnTo>
                    <a:pt x="140497" y="2402169"/>
                  </a:lnTo>
                  <a:lnTo>
                    <a:pt x="136052" y="2402169"/>
                  </a:lnTo>
                  <a:lnTo>
                    <a:pt x="131994" y="2403329"/>
                  </a:lnTo>
                  <a:lnTo>
                    <a:pt x="289884" y="3029284"/>
                  </a:lnTo>
                  <a:close/>
                  <a:moveTo>
                    <a:pt x="298580" y="3048416"/>
                  </a:moveTo>
                  <a:lnTo>
                    <a:pt x="298000" y="3047063"/>
                  </a:lnTo>
                  <a:lnTo>
                    <a:pt x="298580" y="3046870"/>
                  </a:lnTo>
                  <a:lnTo>
                    <a:pt x="299160" y="3047063"/>
                  </a:lnTo>
                  <a:lnTo>
                    <a:pt x="298580" y="3048416"/>
                  </a:lnTo>
                  <a:close/>
                  <a:moveTo>
                    <a:pt x="299353" y="3070061"/>
                  </a:moveTo>
                  <a:lnTo>
                    <a:pt x="298773" y="3070254"/>
                  </a:lnTo>
                  <a:lnTo>
                    <a:pt x="298773" y="3068708"/>
                  </a:lnTo>
                  <a:lnTo>
                    <a:pt x="299353" y="3070061"/>
                  </a:lnTo>
                  <a:close/>
                  <a:moveTo>
                    <a:pt x="298580" y="4383041"/>
                  </a:moveTo>
                  <a:lnTo>
                    <a:pt x="298580" y="4381494"/>
                  </a:lnTo>
                  <a:lnTo>
                    <a:pt x="299160" y="4382847"/>
                  </a:lnTo>
                  <a:lnTo>
                    <a:pt x="298580" y="4383041"/>
                  </a:lnTo>
                  <a:close/>
                  <a:moveTo>
                    <a:pt x="298580" y="4361203"/>
                  </a:moveTo>
                  <a:lnTo>
                    <a:pt x="298000" y="4359850"/>
                  </a:lnTo>
                  <a:lnTo>
                    <a:pt x="298580" y="4359656"/>
                  </a:lnTo>
                  <a:lnTo>
                    <a:pt x="299160" y="4359850"/>
                  </a:lnTo>
                  <a:lnTo>
                    <a:pt x="298580" y="4361203"/>
                  </a:lnTo>
                  <a:close/>
                  <a:moveTo>
                    <a:pt x="298580" y="4342457"/>
                  </a:moveTo>
                  <a:lnTo>
                    <a:pt x="298580" y="4342457"/>
                  </a:lnTo>
                  <a:lnTo>
                    <a:pt x="140303" y="3714955"/>
                  </a:lnTo>
                  <a:lnTo>
                    <a:pt x="135859" y="3714955"/>
                  </a:lnTo>
                  <a:lnTo>
                    <a:pt x="131800" y="3716115"/>
                  </a:lnTo>
                  <a:lnTo>
                    <a:pt x="289690" y="4341877"/>
                  </a:lnTo>
                  <a:lnTo>
                    <a:pt x="1352" y="3714955"/>
                  </a:lnTo>
                  <a:lnTo>
                    <a:pt x="283313" y="3101755"/>
                  </a:lnTo>
                  <a:lnTo>
                    <a:pt x="130254" y="3708191"/>
                  </a:lnTo>
                  <a:lnTo>
                    <a:pt x="138371" y="3710704"/>
                  </a:lnTo>
                  <a:lnTo>
                    <a:pt x="298580" y="3075859"/>
                  </a:lnTo>
                  <a:lnTo>
                    <a:pt x="298580" y="3087261"/>
                  </a:lnTo>
                  <a:lnTo>
                    <a:pt x="456857" y="3714762"/>
                  </a:lnTo>
                  <a:lnTo>
                    <a:pt x="298580" y="4342457"/>
                  </a:lnTo>
                  <a:close/>
                  <a:moveTo>
                    <a:pt x="307470" y="4342070"/>
                  </a:moveTo>
                  <a:lnTo>
                    <a:pt x="465360" y="3716308"/>
                  </a:lnTo>
                  <a:lnTo>
                    <a:pt x="461302" y="3715149"/>
                  </a:lnTo>
                  <a:lnTo>
                    <a:pt x="461302" y="3715149"/>
                  </a:lnTo>
                  <a:lnTo>
                    <a:pt x="465360" y="3713989"/>
                  </a:lnTo>
                  <a:lnTo>
                    <a:pt x="307470" y="3088227"/>
                  </a:lnTo>
                  <a:lnTo>
                    <a:pt x="595808" y="3715342"/>
                  </a:lnTo>
                  <a:lnTo>
                    <a:pt x="307470" y="4342070"/>
                  </a:lnTo>
                  <a:close/>
                  <a:moveTo>
                    <a:pt x="602958" y="3710510"/>
                  </a:moveTo>
                  <a:lnTo>
                    <a:pt x="303219" y="3058659"/>
                  </a:lnTo>
                  <a:lnTo>
                    <a:pt x="599093" y="2415310"/>
                  </a:lnTo>
                  <a:lnTo>
                    <a:pt x="896901" y="3710510"/>
                  </a:lnTo>
                  <a:lnTo>
                    <a:pt x="602958" y="3710510"/>
                  </a:lnTo>
                  <a:close/>
                  <a:moveTo>
                    <a:pt x="898060" y="4335306"/>
                  </a:moveTo>
                  <a:lnTo>
                    <a:pt x="756597" y="3719593"/>
                  </a:lnTo>
                  <a:lnTo>
                    <a:pt x="823270" y="3719593"/>
                  </a:lnTo>
                  <a:lnTo>
                    <a:pt x="898060" y="4045036"/>
                  </a:lnTo>
                  <a:lnTo>
                    <a:pt x="898060" y="4335306"/>
                  </a:lnTo>
                  <a:close/>
                  <a:moveTo>
                    <a:pt x="898060" y="4007351"/>
                  </a:moveTo>
                  <a:lnTo>
                    <a:pt x="831966" y="3719593"/>
                  </a:lnTo>
                  <a:lnTo>
                    <a:pt x="898060" y="3719593"/>
                  </a:lnTo>
                  <a:lnTo>
                    <a:pt x="898060" y="4007351"/>
                  </a:lnTo>
                  <a:close/>
                  <a:moveTo>
                    <a:pt x="898060" y="3678043"/>
                  </a:moveTo>
                  <a:lnTo>
                    <a:pt x="605857" y="2406807"/>
                  </a:lnTo>
                  <a:lnTo>
                    <a:pt x="671757" y="2406807"/>
                  </a:lnTo>
                  <a:lnTo>
                    <a:pt x="897673" y="3389319"/>
                  </a:lnTo>
                  <a:lnTo>
                    <a:pt x="898060" y="3389126"/>
                  </a:lnTo>
                  <a:lnTo>
                    <a:pt x="898060" y="3678043"/>
                  </a:lnTo>
                  <a:close/>
                  <a:moveTo>
                    <a:pt x="898060" y="3353760"/>
                  </a:moveTo>
                  <a:lnTo>
                    <a:pt x="680454" y="2406807"/>
                  </a:lnTo>
                  <a:lnTo>
                    <a:pt x="747900" y="2406807"/>
                  </a:lnTo>
                  <a:lnTo>
                    <a:pt x="898060" y="3060011"/>
                  </a:lnTo>
                  <a:lnTo>
                    <a:pt x="898060" y="3353760"/>
                  </a:lnTo>
                  <a:close/>
                  <a:moveTo>
                    <a:pt x="898060" y="3022520"/>
                  </a:moveTo>
                  <a:lnTo>
                    <a:pt x="756597" y="2406807"/>
                  </a:lnTo>
                  <a:lnTo>
                    <a:pt x="823270" y="2406807"/>
                  </a:lnTo>
                  <a:lnTo>
                    <a:pt x="898060" y="2732250"/>
                  </a:lnTo>
                  <a:lnTo>
                    <a:pt x="898060" y="3022520"/>
                  </a:lnTo>
                  <a:close/>
                  <a:moveTo>
                    <a:pt x="898060" y="2694565"/>
                  </a:moveTo>
                  <a:lnTo>
                    <a:pt x="831966" y="2406807"/>
                  </a:lnTo>
                  <a:lnTo>
                    <a:pt x="898060" y="2406807"/>
                  </a:lnTo>
                  <a:lnTo>
                    <a:pt x="898060" y="2694565"/>
                  </a:lnTo>
                  <a:close/>
                  <a:moveTo>
                    <a:pt x="898060" y="2365257"/>
                  </a:moveTo>
                  <a:lnTo>
                    <a:pt x="605857" y="1094021"/>
                  </a:lnTo>
                  <a:lnTo>
                    <a:pt x="671757" y="1094021"/>
                  </a:lnTo>
                  <a:lnTo>
                    <a:pt x="897673" y="2076533"/>
                  </a:lnTo>
                  <a:lnTo>
                    <a:pt x="898060" y="2076340"/>
                  </a:lnTo>
                  <a:lnTo>
                    <a:pt x="898060" y="2365257"/>
                  </a:lnTo>
                  <a:close/>
                  <a:moveTo>
                    <a:pt x="898060" y="2040974"/>
                  </a:moveTo>
                  <a:lnTo>
                    <a:pt x="680454" y="1094021"/>
                  </a:lnTo>
                  <a:lnTo>
                    <a:pt x="747900" y="1094021"/>
                  </a:lnTo>
                  <a:lnTo>
                    <a:pt x="898060" y="1747225"/>
                  </a:lnTo>
                  <a:lnTo>
                    <a:pt x="898060" y="2040974"/>
                  </a:lnTo>
                  <a:close/>
                  <a:moveTo>
                    <a:pt x="898060" y="1709734"/>
                  </a:moveTo>
                  <a:lnTo>
                    <a:pt x="756597" y="1094021"/>
                  </a:lnTo>
                  <a:lnTo>
                    <a:pt x="823270" y="1094021"/>
                  </a:lnTo>
                  <a:lnTo>
                    <a:pt x="898060" y="1419463"/>
                  </a:lnTo>
                  <a:lnTo>
                    <a:pt x="898060" y="1709734"/>
                  </a:lnTo>
                  <a:close/>
                  <a:moveTo>
                    <a:pt x="898060" y="1381779"/>
                  </a:moveTo>
                  <a:lnTo>
                    <a:pt x="831966" y="1094021"/>
                  </a:lnTo>
                  <a:lnTo>
                    <a:pt x="898060" y="1094021"/>
                  </a:lnTo>
                  <a:lnTo>
                    <a:pt x="898060" y="1381779"/>
                  </a:lnTo>
                  <a:close/>
                  <a:moveTo>
                    <a:pt x="2103977" y="2397531"/>
                  </a:moveTo>
                  <a:lnTo>
                    <a:pt x="1810035" y="2397531"/>
                  </a:lnTo>
                  <a:lnTo>
                    <a:pt x="1510488" y="1745872"/>
                  </a:lnTo>
                  <a:lnTo>
                    <a:pt x="1806363" y="1102524"/>
                  </a:lnTo>
                  <a:lnTo>
                    <a:pt x="2103977" y="2397531"/>
                  </a:lnTo>
                  <a:close/>
                  <a:moveTo>
                    <a:pt x="1505850" y="3048416"/>
                  </a:moveTo>
                  <a:lnTo>
                    <a:pt x="1505270" y="3047063"/>
                  </a:lnTo>
                  <a:lnTo>
                    <a:pt x="1505850" y="3046870"/>
                  </a:lnTo>
                  <a:lnTo>
                    <a:pt x="1506430" y="3047063"/>
                  </a:lnTo>
                  <a:lnTo>
                    <a:pt x="1505850" y="3048416"/>
                  </a:lnTo>
                  <a:close/>
                  <a:moveTo>
                    <a:pt x="1506430" y="3070061"/>
                  </a:moveTo>
                  <a:lnTo>
                    <a:pt x="1505850" y="3070254"/>
                  </a:lnTo>
                  <a:lnTo>
                    <a:pt x="1505850" y="3068708"/>
                  </a:lnTo>
                  <a:lnTo>
                    <a:pt x="1506430" y="3070061"/>
                  </a:lnTo>
                  <a:close/>
                  <a:moveTo>
                    <a:pt x="1505850" y="3029670"/>
                  </a:moveTo>
                  <a:lnTo>
                    <a:pt x="1505850" y="3029670"/>
                  </a:lnTo>
                  <a:lnTo>
                    <a:pt x="1347573" y="2402169"/>
                  </a:lnTo>
                  <a:lnTo>
                    <a:pt x="1343129" y="2402169"/>
                  </a:lnTo>
                  <a:lnTo>
                    <a:pt x="1339070" y="2403329"/>
                  </a:lnTo>
                  <a:lnTo>
                    <a:pt x="1496960" y="3029091"/>
                  </a:lnTo>
                  <a:lnTo>
                    <a:pt x="1208622" y="2402169"/>
                  </a:lnTo>
                  <a:lnTo>
                    <a:pt x="1490583" y="1788968"/>
                  </a:lnTo>
                  <a:lnTo>
                    <a:pt x="1337524" y="2395405"/>
                  </a:lnTo>
                  <a:lnTo>
                    <a:pt x="1345641" y="2397917"/>
                  </a:lnTo>
                  <a:lnTo>
                    <a:pt x="1505850" y="1763072"/>
                  </a:lnTo>
                  <a:lnTo>
                    <a:pt x="1505850" y="1774474"/>
                  </a:lnTo>
                  <a:lnTo>
                    <a:pt x="1664126" y="2401976"/>
                  </a:lnTo>
                  <a:lnTo>
                    <a:pt x="1505850" y="3029670"/>
                  </a:lnTo>
                  <a:close/>
                  <a:moveTo>
                    <a:pt x="1505850" y="1735630"/>
                  </a:moveTo>
                  <a:lnTo>
                    <a:pt x="1505270" y="1734277"/>
                  </a:lnTo>
                  <a:lnTo>
                    <a:pt x="1505850" y="1734084"/>
                  </a:lnTo>
                  <a:lnTo>
                    <a:pt x="1506430" y="1734277"/>
                  </a:lnTo>
                  <a:lnTo>
                    <a:pt x="1505850" y="1735630"/>
                  </a:lnTo>
                  <a:close/>
                  <a:moveTo>
                    <a:pt x="1506430" y="1757275"/>
                  </a:moveTo>
                  <a:lnTo>
                    <a:pt x="1505850" y="1757468"/>
                  </a:lnTo>
                  <a:lnTo>
                    <a:pt x="1505850" y="1755922"/>
                  </a:lnTo>
                  <a:lnTo>
                    <a:pt x="1506430" y="1757275"/>
                  </a:lnTo>
                  <a:close/>
                  <a:moveTo>
                    <a:pt x="1672436" y="2403329"/>
                  </a:moveTo>
                  <a:lnTo>
                    <a:pt x="1668378" y="2402169"/>
                  </a:lnTo>
                  <a:lnTo>
                    <a:pt x="1668378" y="2402169"/>
                  </a:lnTo>
                  <a:lnTo>
                    <a:pt x="1672436" y="2401009"/>
                  </a:lnTo>
                  <a:lnTo>
                    <a:pt x="1514547" y="1775247"/>
                  </a:lnTo>
                  <a:lnTo>
                    <a:pt x="1802884" y="2402362"/>
                  </a:lnTo>
                  <a:lnTo>
                    <a:pt x="1514547" y="3029284"/>
                  </a:lnTo>
                  <a:lnTo>
                    <a:pt x="1672436" y="2403329"/>
                  </a:lnTo>
                  <a:close/>
                  <a:moveTo>
                    <a:pt x="1802884" y="1089383"/>
                  </a:moveTo>
                  <a:lnTo>
                    <a:pt x="1514547" y="1716304"/>
                  </a:lnTo>
                  <a:lnTo>
                    <a:pt x="1672436" y="1090542"/>
                  </a:lnTo>
                  <a:lnTo>
                    <a:pt x="1668378" y="1089383"/>
                  </a:lnTo>
                  <a:lnTo>
                    <a:pt x="1668378" y="1089383"/>
                  </a:lnTo>
                  <a:lnTo>
                    <a:pt x="1672436" y="1088223"/>
                  </a:lnTo>
                  <a:lnTo>
                    <a:pt x="1514547" y="462461"/>
                  </a:lnTo>
                  <a:lnTo>
                    <a:pt x="1802884" y="1089383"/>
                  </a:lnTo>
                  <a:close/>
                  <a:moveTo>
                    <a:pt x="1505850" y="421298"/>
                  </a:moveTo>
                  <a:lnTo>
                    <a:pt x="1506430" y="421491"/>
                  </a:lnTo>
                  <a:lnTo>
                    <a:pt x="1505850" y="422844"/>
                  </a:lnTo>
                  <a:lnTo>
                    <a:pt x="1505270" y="421491"/>
                  </a:lnTo>
                  <a:lnTo>
                    <a:pt x="1505850" y="421298"/>
                  </a:lnTo>
                  <a:close/>
                  <a:moveTo>
                    <a:pt x="1506430" y="444488"/>
                  </a:moveTo>
                  <a:lnTo>
                    <a:pt x="1505850" y="444681"/>
                  </a:lnTo>
                  <a:lnTo>
                    <a:pt x="1505850" y="443135"/>
                  </a:lnTo>
                  <a:lnTo>
                    <a:pt x="1506430" y="444488"/>
                  </a:lnTo>
                  <a:close/>
                  <a:moveTo>
                    <a:pt x="1490583" y="476182"/>
                  </a:moveTo>
                  <a:lnTo>
                    <a:pt x="1337524" y="1082619"/>
                  </a:lnTo>
                  <a:lnTo>
                    <a:pt x="1345641" y="1085131"/>
                  </a:lnTo>
                  <a:lnTo>
                    <a:pt x="1505850" y="450286"/>
                  </a:lnTo>
                  <a:lnTo>
                    <a:pt x="1505850" y="461688"/>
                  </a:lnTo>
                  <a:lnTo>
                    <a:pt x="1664126" y="1089189"/>
                  </a:lnTo>
                  <a:lnTo>
                    <a:pt x="1505850" y="1716691"/>
                  </a:lnTo>
                  <a:lnTo>
                    <a:pt x="1505850" y="1716691"/>
                  </a:lnTo>
                  <a:lnTo>
                    <a:pt x="1347573" y="1089189"/>
                  </a:lnTo>
                  <a:lnTo>
                    <a:pt x="1343129" y="1089189"/>
                  </a:lnTo>
                  <a:lnTo>
                    <a:pt x="1339070" y="1090349"/>
                  </a:lnTo>
                  <a:lnTo>
                    <a:pt x="1496960" y="1716111"/>
                  </a:lnTo>
                  <a:lnTo>
                    <a:pt x="1208622" y="1089383"/>
                  </a:lnTo>
                  <a:lnTo>
                    <a:pt x="1490583" y="476182"/>
                  </a:lnTo>
                  <a:close/>
                  <a:moveTo>
                    <a:pt x="1205144" y="1101944"/>
                  </a:moveTo>
                  <a:lnTo>
                    <a:pt x="1501018" y="1745679"/>
                  </a:lnTo>
                  <a:lnTo>
                    <a:pt x="1201279" y="2397531"/>
                  </a:lnTo>
                  <a:lnTo>
                    <a:pt x="907143" y="2397531"/>
                  </a:lnTo>
                  <a:lnTo>
                    <a:pt x="1205144" y="1101944"/>
                  </a:lnTo>
                  <a:close/>
                  <a:moveTo>
                    <a:pt x="906370" y="1094021"/>
                  </a:moveTo>
                  <a:lnTo>
                    <a:pt x="972463" y="1094021"/>
                  </a:lnTo>
                  <a:lnTo>
                    <a:pt x="906370" y="1381779"/>
                  </a:lnTo>
                  <a:lnTo>
                    <a:pt x="906370" y="1094021"/>
                  </a:lnTo>
                  <a:close/>
                  <a:moveTo>
                    <a:pt x="906370" y="1419270"/>
                  </a:moveTo>
                  <a:lnTo>
                    <a:pt x="981160" y="1093828"/>
                  </a:lnTo>
                  <a:lnTo>
                    <a:pt x="1047834" y="1093828"/>
                  </a:lnTo>
                  <a:lnTo>
                    <a:pt x="906370" y="1709540"/>
                  </a:lnTo>
                  <a:lnTo>
                    <a:pt x="906370" y="1419270"/>
                  </a:lnTo>
                  <a:close/>
                  <a:moveTo>
                    <a:pt x="906370" y="1747225"/>
                  </a:moveTo>
                  <a:lnTo>
                    <a:pt x="1056530" y="1094021"/>
                  </a:lnTo>
                  <a:lnTo>
                    <a:pt x="1122430" y="1094021"/>
                  </a:lnTo>
                  <a:lnTo>
                    <a:pt x="906370" y="2034210"/>
                  </a:lnTo>
                  <a:lnTo>
                    <a:pt x="906370" y="1747225"/>
                  </a:lnTo>
                  <a:close/>
                  <a:moveTo>
                    <a:pt x="906370" y="2071702"/>
                  </a:moveTo>
                  <a:lnTo>
                    <a:pt x="1131127" y="1093828"/>
                  </a:lnTo>
                  <a:lnTo>
                    <a:pt x="1198380" y="1093828"/>
                  </a:lnTo>
                  <a:lnTo>
                    <a:pt x="906370" y="2363904"/>
                  </a:lnTo>
                  <a:lnTo>
                    <a:pt x="906370" y="2071702"/>
                  </a:lnTo>
                  <a:close/>
                  <a:moveTo>
                    <a:pt x="906370" y="2406807"/>
                  </a:moveTo>
                  <a:lnTo>
                    <a:pt x="972463" y="2406807"/>
                  </a:lnTo>
                  <a:lnTo>
                    <a:pt x="906370" y="2694565"/>
                  </a:lnTo>
                  <a:lnTo>
                    <a:pt x="906370" y="2406807"/>
                  </a:lnTo>
                  <a:close/>
                  <a:moveTo>
                    <a:pt x="906370" y="2732056"/>
                  </a:moveTo>
                  <a:lnTo>
                    <a:pt x="981160" y="2406614"/>
                  </a:lnTo>
                  <a:lnTo>
                    <a:pt x="1047834" y="2406614"/>
                  </a:lnTo>
                  <a:lnTo>
                    <a:pt x="906370" y="3022327"/>
                  </a:lnTo>
                  <a:lnTo>
                    <a:pt x="906370" y="2732056"/>
                  </a:lnTo>
                  <a:close/>
                  <a:moveTo>
                    <a:pt x="906370" y="3060011"/>
                  </a:moveTo>
                  <a:lnTo>
                    <a:pt x="1056530" y="2406807"/>
                  </a:lnTo>
                  <a:lnTo>
                    <a:pt x="1122430" y="2406807"/>
                  </a:lnTo>
                  <a:lnTo>
                    <a:pt x="906370" y="3346996"/>
                  </a:lnTo>
                  <a:lnTo>
                    <a:pt x="906370" y="3060011"/>
                  </a:lnTo>
                  <a:close/>
                  <a:moveTo>
                    <a:pt x="906370" y="3384488"/>
                  </a:moveTo>
                  <a:lnTo>
                    <a:pt x="1131127" y="2406614"/>
                  </a:lnTo>
                  <a:lnTo>
                    <a:pt x="1198380" y="2406614"/>
                  </a:lnTo>
                  <a:lnTo>
                    <a:pt x="906370" y="3676691"/>
                  </a:lnTo>
                  <a:lnTo>
                    <a:pt x="906370" y="3384488"/>
                  </a:lnTo>
                  <a:close/>
                  <a:moveTo>
                    <a:pt x="906370" y="3719593"/>
                  </a:moveTo>
                  <a:lnTo>
                    <a:pt x="972463" y="3719593"/>
                  </a:lnTo>
                  <a:lnTo>
                    <a:pt x="906370" y="4007351"/>
                  </a:lnTo>
                  <a:lnTo>
                    <a:pt x="906370" y="3719593"/>
                  </a:lnTo>
                  <a:close/>
                  <a:moveTo>
                    <a:pt x="906370" y="4335306"/>
                  </a:moveTo>
                  <a:lnTo>
                    <a:pt x="906370" y="4045036"/>
                  </a:lnTo>
                  <a:lnTo>
                    <a:pt x="981160" y="3719593"/>
                  </a:lnTo>
                  <a:lnTo>
                    <a:pt x="1047834" y="3719593"/>
                  </a:lnTo>
                  <a:lnTo>
                    <a:pt x="906370" y="4335306"/>
                  </a:lnTo>
                  <a:close/>
                  <a:moveTo>
                    <a:pt x="1201472" y="3710510"/>
                  </a:moveTo>
                  <a:lnTo>
                    <a:pt x="907336" y="3710510"/>
                  </a:lnTo>
                  <a:lnTo>
                    <a:pt x="1205144" y="2414924"/>
                  </a:lnTo>
                  <a:lnTo>
                    <a:pt x="1501018" y="3058659"/>
                  </a:lnTo>
                  <a:lnTo>
                    <a:pt x="1201472" y="3710510"/>
                  </a:lnTo>
                  <a:close/>
                  <a:moveTo>
                    <a:pt x="1505850" y="4383041"/>
                  </a:moveTo>
                  <a:lnTo>
                    <a:pt x="1505850" y="4381494"/>
                  </a:lnTo>
                  <a:lnTo>
                    <a:pt x="1506430" y="4382847"/>
                  </a:lnTo>
                  <a:lnTo>
                    <a:pt x="1505850" y="4383041"/>
                  </a:lnTo>
                  <a:close/>
                  <a:moveTo>
                    <a:pt x="1505850" y="4361203"/>
                  </a:moveTo>
                  <a:lnTo>
                    <a:pt x="1505270" y="4359850"/>
                  </a:lnTo>
                  <a:lnTo>
                    <a:pt x="1505850" y="4359656"/>
                  </a:lnTo>
                  <a:lnTo>
                    <a:pt x="1506430" y="4359850"/>
                  </a:lnTo>
                  <a:lnTo>
                    <a:pt x="1505850" y="4361203"/>
                  </a:lnTo>
                  <a:close/>
                  <a:moveTo>
                    <a:pt x="1505850" y="4342457"/>
                  </a:moveTo>
                  <a:lnTo>
                    <a:pt x="1505850" y="4342457"/>
                  </a:lnTo>
                  <a:lnTo>
                    <a:pt x="1347573" y="3714955"/>
                  </a:lnTo>
                  <a:lnTo>
                    <a:pt x="1343129" y="3714955"/>
                  </a:lnTo>
                  <a:lnTo>
                    <a:pt x="1339070" y="3716115"/>
                  </a:lnTo>
                  <a:lnTo>
                    <a:pt x="1496960" y="4341877"/>
                  </a:lnTo>
                  <a:lnTo>
                    <a:pt x="1208622" y="3714955"/>
                  </a:lnTo>
                  <a:lnTo>
                    <a:pt x="1490583" y="3101755"/>
                  </a:lnTo>
                  <a:lnTo>
                    <a:pt x="1337524" y="3708191"/>
                  </a:lnTo>
                  <a:lnTo>
                    <a:pt x="1345641" y="3710704"/>
                  </a:lnTo>
                  <a:lnTo>
                    <a:pt x="1505850" y="3075859"/>
                  </a:lnTo>
                  <a:lnTo>
                    <a:pt x="1505850" y="3087261"/>
                  </a:lnTo>
                  <a:lnTo>
                    <a:pt x="1664126" y="3714762"/>
                  </a:lnTo>
                  <a:lnTo>
                    <a:pt x="1505850" y="4342457"/>
                  </a:lnTo>
                  <a:close/>
                  <a:moveTo>
                    <a:pt x="1514547" y="4342070"/>
                  </a:moveTo>
                  <a:lnTo>
                    <a:pt x="1672436" y="3716308"/>
                  </a:lnTo>
                  <a:lnTo>
                    <a:pt x="1668378" y="3715149"/>
                  </a:lnTo>
                  <a:lnTo>
                    <a:pt x="1668378" y="3715149"/>
                  </a:lnTo>
                  <a:lnTo>
                    <a:pt x="1672436" y="3713989"/>
                  </a:lnTo>
                  <a:lnTo>
                    <a:pt x="1514547" y="3088227"/>
                  </a:lnTo>
                  <a:lnTo>
                    <a:pt x="1802884" y="3715342"/>
                  </a:lnTo>
                  <a:lnTo>
                    <a:pt x="1514547" y="4342070"/>
                  </a:lnTo>
                  <a:close/>
                  <a:moveTo>
                    <a:pt x="1810228" y="3710510"/>
                  </a:moveTo>
                  <a:lnTo>
                    <a:pt x="1510488" y="3058659"/>
                  </a:lnTo>
                  <a:lnTo>
                    <a:pt x="1806363" y="2415310"/>
                  </a:lnTo>
                  <a:lnTo>
                    <a:pt x="2104171" y="3710510"/>
                  </a:lnTo>
                  <a:lnTo>
                    <a:pt x="1810228" y="3710510"/>
                  </a:lnTo>
                  <a:close/>
                  <a:moveTo>
                    <a:pt x="2105137" y="4335306"/>
                  </a:moveTo>
                  <a:lnTo>
                    <a:pt x="1963673" y="3719593"/>
                  </a:lnTo>
                  <a:lnTo>
                    <a:pt x="2030347" y="3719593"/>
                  </a:lnTo>
                  <a:lnTo>
                    <a:pt x="2105137" y="4045036"/>
                  </a:lnTo>
                  <a:lnTo>
                    <a:pt x="2105137" y="4335306"/>
                  </a:lnTo>
                  <a:close/>
                  <a:moveTo>
                    <a:pt x="2105137" y="4007351"/>
                  </a:moveTo>
                  <a:lnTo>
                    <a:pt x="2039043" y="3719593"/>
                  </a:lnTo>
                  <a:lnTo>
                    <a:pt x="2105137" y="3719593"/>
                  </a:lnTo>
                  <a:lnTo>
                    <a:pt x="2105137" y="4007351"/>
                  </a:lnTo>
                  <a:close/>
                  <a:moveTo>
                    <a:pt x="2105137" y="3678043"/>
                  </a:moveTo>
                  <a:lnTo>
                    <a:pt x="1812934" y="2406807"/>
                  </a:lnTo>
                  <a:lnTo>
                    <a:pt x="1878834" y="2406807"/>
                  </a:lnTo>
                  <a:lnTo>
                    <a:pt x="2104750" y="3389319"/>
                  </a:lnTo>
                  <a:lnTo>
                    <a:pt x="2105137" y="3389126"/>
                  </a:lnTo>
                  <a:lnTo>
                    <a:pt x="2105137" y="3678043"/>
                  </a:lnTo>
                  <a:close/>
                  <a:moveTo>
                    <a:pt x="2105137" y="3353760"/>
                  </a:moveTo>
                  <a:lnTo>
                    <a:pt x="1887530" y="2406807"/>
                  </a:lnTo>
                  <a:lnTo>
                    <a:pt x="1954977" y="2406807"/>
                  </a:lnTo>
                  <a:lnTo>
                    <a:pt x="2105137" y="3060011"/>
                  </a:lnTo>
                  <a:lnTo>
                    <a:pt x="2105137" y="3353760"/>
                  </a:lnTo>
                  <a:close/>
                  <a:moveTo>
                    <a:pt x="2105137" y="3022520"/>
                  </a:moveTo>
                  <a:lnTo>
                    <a:pt x="1963673" y="2406807"/>
                  </a:lnTo>
                  <a:lnTo>
                    <a:pt x="2030347" y="2406807"/>
                  </a:lnTo>
                  <a:lnTo>
                    <a:pt x="2105137" y="2732250"/>
                  </a:lnTo>
                  <a:lnTo>
                    <a:pt x="2105137" y="3022520"/>
                  </a:lnTo>
                  <a:close/>
                  <a:moveTo>
                    <a:pt x="2105137" y="2694565"/>
                  </a:moveTo>
                  <a:lnTo>
                    <a:pt x="2039043" y="2406807"/>
                  </a:lnTo>
                  <a:lnTo>
                    <a:pt x="2105137" y="2406807"/>
                  </a:lnTo>
                  <a:lnTo>
                    <a:pt x="2105137" y="2694565"/>
                  </a:lnTo>
                  <a:close/>
                  <a:moveTo>
                    <a:pt x="2105137" y="2365257"/>
                  </a:moveTo>
                  <a:lnTo>
                    <a:pt x="1812934" y="1094021"/>
                  </a:lnTo>
                  <a:lnTo>
                    <a:pt x="1878834" y="1094021"/>
                  </a:lnTo>
                  <a:lnTo>
                    <a:pt x="2104750" y="2076533"/>
                  </a:lnTo>
                  <a:lnTo>
                    <a:pt x="2105137" y="2076340"/>
                  </a:lnTo>
                  <a:lnTo>
                    <a:pt x="2105137" y="2365257"/>
                  </a:lnTo>
                  <a:close/>
                  <a:moveTo>
                    <a:pt x="2105137" y="2040974"/>
                  </a:moveTo>
                  <a:lnTo>
                    <a:pt x="1887530" y="1094021"/>
                  </a:lnTo>
                  <a:lnTo>
                    <a:pt x="1954977" y="1094021"/>
                  </a:lnTo>
                  <a:lnTo>
                    <a:pt x="2105137" y="1747225"/>
                  </a:lnTo>
                  <a:lnTo>
                    <a:pt x="2105137" y="2040974"/>
                  </a:lnTo>
                  <a:close/>
                  <a:moveTo>
                    <a:pt x="2105137" y="1709734"/>
                  </a:moveTo>
                  <a:lnTo>
                    <a:pt x="1963673" y="1094021"/>
                  </a:lnTo>
                  <a:lnTo>
                    <a:pt x="2030347" y="1094021"/>
                  </a:lnTo>
                  <a:lnTo>
                    <a:pt x="2105137" y="1419463"/>
                  </a:lnTo>
                  <a:lnTo>
                    <a:pt x="2105137" y="1709734"/>
                  </a:lnTo>
                  <a:close/>
                  <a:moveTo>
                    <a:pt x="2105137" y="1381779"/>
                  </a:moveTo>
                  <a:lnTo>
                    <a:pt x="2039043" y="1094021"/>
                  </a:lnTo>
                  <a:lnTo>
                    <a:pt x="2105137" y="1094021"/>
                  </a:lnTo>
                  <a:lnTo>
                    <a:pt x="2105137" y="1381779"/>
                  </a:lnTo>
                  <a:close/>
                  <a:moveTo>
                    <a:pt x="2712927" y="421298"/>
                  </a:moveTo>
                  <a:lnTo>
                    <a:pt x="2713506" y="421491"/>
                  </a:lnTo>
                  <a:lnTo>
                    <a:pt x="2712927" y="422844"/>
                  </a:lnTo>
                  <a:lnTo>
                    <a:pt x="2712346" y="421491"/>
                  </a:lnTo>
                  <a:lnTo>
                    <a:pt x="2712927" y="421298"/>
                  </a:lnTo>
                  <a:close/>
                  <a:moveTo>
                    <a:pt x="2713506" y="444488"/>
                  </a:moveTo>
                  <a:lnTo>
                    <a:pt x="2712927" y="444681"/>
                  </a:lnTo>
                  <a:lnTo>
                    <a:pt x="2712927" y="443135"/>
                  </a:lnTo>
                  <a:lnTo>
                    <a:pt x="2713506" y="444488"/>
                  </a:lnTo>
                  <a:close/>
                  <a:moveTo>
                    <a:pt x="2412220" y="1101944"/>
                  </a:moveTo>
                  <a:lnTo>
                    <a:pt x="2708289" y="1745872"/>
                  </a:lnTo>
                  <a:lnTo>
                    <a:pt x="2408549" y="2397724"/>
                  </a:lnTo>
                  <a:lnTo>
                    <a:pt x="2114413" y="2397724"/>
                  </a:lnTo>
                  <a:lnTo>
                    <a:pt x="2412220" y="1101944"/>
                  </a:lnTo>
                  <a:close/>
                  <a:moveTo>
                    <a:pt x="2113640" y="1094021"/>
                  </a:moveTo>
                  <a:lnTo>
                    <a:pt x="2179733" y="1094021"/>
                  </a:lnTo>
                  <a:lnTo>
                    <a:pt x="2113640" y="1381779"/>
                  </a:lnTo>
                  <a:lnTo>
                    <a:pt x="2113640" y="1094021"/>
                  </a:lnTo>
                  <a:close/>
                  <a:moveTo>
                    <a:pt x="2113640" y="1419270"/>
                  </a:moveTo>
                  <a:lnTo>
                    <a:pt x="2188430" y="1093828"/>
                  </a:lnTo>
                  <a:lnTo>
                    <a:pt x="2255103" y="1093828"/>
                  </a:lnTo>
                  <a:lnTo>
                    <a:pt x="2113640" y="1709540"/>
                  </a:lnTo>
                  <a:lnTo>
                    <a:pt x="2113640" y="1419270"/>
                  </a:lnTo>
                  <a:close/>
                  <a:moveTo>
                    <a:pt x="2113640" y="1747225"/>
                  </a:moveTo>
                  <a:lnTo>
                    <a:pt x="2263800" y="1094021"/>
                  </a:lnTo>
                  <a:lnTo>
                    <a:pt x="2329700" y="1094021"/>
                  </a:lnTo>
                  <a:lnTo>
                    <a:pt x="2113640" y="2034210"/>
                  </a:lnTo>
                  <a:lnTo>
                    <a:pt x="2113640" y="1747225"/>
                  </a:lnTo>
                  <a:close/>
                  <a:moveTo>
                    <a:pt x="2113640" y="2071702"/>
                  </a:moveTo>
                  <a:lnTo>
                    <a:pt x="2338397" y="1093828"/>
                  </a:lnTo>
                  <a:lnTo>
                    <a:pt x="2405649" y="1093828"/>
                  </a:lnTo>
                  <a:lnTo>
                    <a:pt x="2113640" y="2363904"/>
                  </a:lnTo>
                  <a:lnTo>
                    <a:pt x="2113640" y="2071702"/>
                  </a:lnTo>
                  <a:close/>
                  <a:moveTo>
                    <a:pt x="2113640" y="2406807"/>
                  </a:moveTo>
                  <a:lnTo>
                    <a:pt x="2179733" y="2406807"/>
                  </a:lnTo>
                  <a:lnTo>
                    <a:pt x="2113640" y="2694565"/>
                  </a:lnTo>
                  <a:lnTo>
                    <a:pt x="2113640" y="2406807"/>
                  </a:lnTo>
                  <a:close/>
                  <a:moveTo>
                    <a:pt x="2113640" y="2732056"/>
                  </a:moveTo>
                  <a:lnTo>
                    <a:pt x="2188430" y="2406614"/>
                  </a:lnTo>
                  <a:lnTo>
                    <a:pt x="2255103" y="2406614"/>
                  </a:lnTo>
                  <a:lnTo>
                    <a:pt x="2113640" y="3022327"/>
                  </a:lnTo>
                  <a:lnTo>
                    <a:pt x="2113640" y="2732056"/>
                  </a:lnTo>
                  <a:close/>
                  <a:moveTo>
                    <a:pt x="2113640" y="3060011"/>
                  </a:moveTo>
                  <a:lnTo>
                    <a:pt x="2263800" y="2406807"/>
                  </a:lnTo>
                  <a:lnTo>
                    <a:pt x="2329700" y="2406807"/>
                  </a:lnTo>
                  <a:lnTo>
                    <a:pt x="2113640" y="3346996"/>
                  </a:lnTo>
                  <a:lnTo>
                    <a:pt x="2113640" y="3060011"/>
                  </a:lnTo>
                  <a:close/>
                  <a:moveTo>
                    <a:pt x="2113640" y="3384488"/>
                  </a:moveTo>
                  <a:lnTo>
                    <a:pt x="2338397" y="2406614"/>
                  </a:lnTo>
                  <a:lnTo>
                    <a:pt x="2405649" y="2406614"/>
                  </a:lnTo>
                  <a:lnTo>
                    <a:pt x="2113640" y="3676691"/>
                  </a:lnTo>
                  <a:lnTo>
                    <a:pt x="2113640" y="3384488"/>
                  </a:lnTo>
                  <a:close/>
                  <a:moveTo>
                    <a:pt x="2113640" y="3719593"/>
                  </a:moveTo>
                  <a:lnTo>
                    <a:pt x="2179733" y="3719593"/>
                  </a:lnTo>
                  <a:lnTo>
                    <a:pt x="2113640" y="4007351"/>
                  </a:lnTo>
                  <a:lnTo>
                    <a:pt x="2113640" y="3719593"/>
                  </a:lnTo>
                  <a:close/>
                  <a:moveTo>
                    <a:pt x="2113640" y="4335306"/>
                  </a:moveTo>
                  <a:lnTo>
                    <a:pt x="2113640" y="4045036"/>
                  </a:lnTo>
                  <a:lnTo>
                    <a:pt x="2188430" y="3719593"/>
                  </a:lnTo>
                  <a:lnTo>
                    <a:pt x="2255103" y="3719593"/>
                  </a:lnTo>
                  <a:lnTo>
                    <a:pt x="2113640" y="4335306"/>
                  </a:lnTo>
                  <a:close/>
                  <a:moveTo>
                    <a:pt x="2408549" y="3710510"/>
                  </a:moveTo>
                  <a:lnTo>
                    <a:pt x="2114413" y="3710510"/>
                  </a:lnTo>
                  <a:lnTo>
                    <a:pt x="2412220" y="2414924"/>
                  </a:lnTo>
                  <a:lnTo>
                    <a:pt x="2708095" y="3058659"/>
                  </a:lnTo>
                  <a:lnTo>
                    <a:pt x="2408549" y="3710510"/>
                  </a:lnTo>
                  <a:close/>
                  <a:moveTo>
                    <a:pt x="2712927" y="4383041"/>
                  </a:moveTo>
                  <a:lnTo>
                    <a:pt x="2712927" y="4381494"/>
                  </a:lnTo>
                  <a:lnTo>
                    <a:pt x="2713506" y="4382847"/>
                  </a:lnTo>
                  <a:lnTo>
                    <a:pt x="2712927" y="4383041"/>
                  </a:lnTo>
                  <a:close/>
                  <a:moveTo>
                    <a:pt x="2712927" y="4361203"/>
                  </a:moveTo>
                  <a:lnTo>
                    <a:pt x="2712346" y="4359850"/>
                  </a:lnTo>
                  <a:lnTo>
                    <a:pt x="2712927" y="4359656"/>
                  </a:lnTo>
                  <a:lnTo>
                    <a:pt x="2713506" y="4359850"/>
                  </a:lnTo>
                  <a:lnTo>
                    <a:pt x="2712927" y="4361203"/>
                  </a:lnTo>
                  <a:close/>
                  <a:moveTo>
                    <a:pt x="3010154" y="3714955"/>
                  </a:moveTo>
                  <a:lnTo>
                    <a:pt x="2721816" y="4341877"/>
                  </a:lnTo>
                  <a:lnTo>
                    <a:pt x="2879707" y="3716115"/>
                  </a:lnTo>
                  <a:lnTo>
                    <a:pt x="2875648" y="3714955"/>
                  </a:lnTo>
                  <a:lnTo>
                    <a:pt x="2875648" y="3714955"/>
                  </a:lnTo>
                  <a:lnTo>
                    <a:pt x="2879707" y="3713796"/>
                  </a:lnTo>
                  <a:lnTo>
                    <a:pt x="2721816" y="3088034"/>
                  </a:lnTo>
                  <a:lnTo>
                    <a:pt x="3010154" y="3714955"/>
                  </a:lnTo>
                  <a:close/>
                  <a:moveTo>
                    <a:pt x="2871203" y="3714955"/>
                  </a:moveTo>
                  <a:lnTo>
                    <a:pt x="2712927" y="4342457"/>
                  </a:lnTo>
                  <a:lnTo>
                    <a:pt x="2712927" y="4342457"/>
                  </a:lnTo>
                  <a:lnTo>
                    <a:pt x="2554650" y="3714955"/>
                  </a:lnTo>
                  <a:lnTo>
                    <a:pt x="2550205" y="3714955"/>
                  </a:lnTo>
                  <a:lnTo>
                    <a:pt x="2546147" y="3716115"/>
                  </a:lnTo>
                  <a:lnTo>
                    <a:pt x="2704037" y="4341877"/>
                  </a:lnTo>
                  <a:lnTo>
                    <a:pt x="2415699" y="3714955"/>
                  </a:lnTo>
                  <a:lnTo>
                    <a:pt x="2697466" y="3101755"/>
                  </a:lnTo>
                  <a:lnTo>
                    <a:pt x="2544408" y="3708191"/>
                  </a:lnTo>
                  <a:lnTo>
                    <a:pt x="2552524" y="3710704"/>
                  </a:lnTo>
                  <a:lnTo>
                    <a:pt x="2712733" y="3075859"/>
                  </a:lnTo>
                  <a:lnTo>
                    <a:pt x="2712733" y="3087261"/>
                  </a:lnTo>
                  <a:lnTo>
                    <a:pt x="2871203" y="3714955"/>
                  </a:lnTo>
                  <a:close/>
                  <a:moveTo>
                    <a:pt x="2712927" y="3048416"/>
                  </a:moveTo>
                  <a:lnTo>
                    <a:pt x="2712346" y="3047063"/>
                  </a:lnTo>
                  <a:lnTo>
                    <a:pt x="2712927" y="3046870"/>
                  </a:lnTo>
                  <a:lnTo>
                    <a:pt x="2713506" y="3047063"/>
                  </a:lnTo>
                  <a:lnTo>
                    <a:pt x="2712927" y="3048416"/>
                  </a:lnTo>
                  <a:close/>
                  <a:moveTo>
                    <a:pt x="2713506" y="3070061"/>
                  </a:moveTo>
                  <a:lnTo>
                    <a:pt x="2712927" y="3070254"/>
                  </a:lnTo>
                  <a:lnTo>
                    <a:pt x="2712927" y="3068708"/>
                  </a:lnTo>
                  <a:lnTo>
                    <a:pt x="2713506" y="3070061"/>
                  </a:lnTo>
                  <a:close/>
                  <a:moveTo>
                    <a:pt x="3010154" y="2402169"/>
                  </a:moveTo>
                  <a:lnTo>
                    <a:pt x="2721816" y="3029091"/>
                  </a:lnTo>
                  <a:lnTo>
                    <a:pt x="2879707" y="2403329"/>
                  </a:lnTo>
                  <a:lnTo>
                    <a:pt x="2875648" y="2402169"/>
                  </a:lnTo>
                  <a:lnTo>
                    <a:pt x="2875648" y="2402169"/>
                  </a:lnTo>
                  <a:lnTo>
                    <a:pt x="2879707" y="2401009"/>
                  </a:lnTo>
                  <a:lnTo>
                    <a:pt x="2721816" y="1775247"/>
                  </a:lnTo>
                  <a:lnTo>
                    <a:pt x="3010154" y="2402169"/>
                  </a:lnTo>
                  <a:close/>
                  <a:moveTo>
                    <a:pt x="2871203" y="2402169"/>
                  </a:moveTo>
                  <a:lnTo>
                    <a:pt x="2712927" y="3029670"/>
                  </a:lnTo>
                  <a:lnTo>
                    <a:pt x="2712927" y="3029670"/>
                  </a:lnTo>
                  <a:lnTo>
                    <a:pt x="2554650" y="2402169"/>
                  </a:lnTo>
                  <a:lnTo>
                    <a:pt x="2550205" y="2402169"/>
                  </a:lnTo>
                  <a:lnTo>
                    <a:pt x="2546147" y="2403329"/>
                  </a:lnTo>
                  <a:lnTo>
                    <a:pt x="2704037" y="3029091"/>
                  </a:lnTo>
                  <a:lnTo>
                    <a:pt x="2415699" y="2402169"/>
                  </a:lnTo>
                  <a:lnTo>
                    <a:pt x="2697466" y="1788968"/>
                  </a:lnTo>
                  <a:lnTo>
                    <a:pt x="2544408" y="2395405"/>
                  </a:lnTo>
                  <a:lnTo>
                    <a:pt x="2552524" y="2397917"/>
                  </a:lnTo>
                  <a:lnTo>
                    <a:pt x="2712733" y="1763072"/>
                  </a:lnTo>
                  <a:lnTo>
                    <a:pt x="2712733" y="1774474"/>
                  </a:lnTo>
                  <a:lnTo>
                    <a:pt x="2871203" y="2402169"/>
                  </a:lnTo>
                  <a:close/>
                  <a:moveTo>
                    <a:pt x="2712927" y="1735630"/>
                  </a:moveTo>
                  <a:lnTo>
                    <a:pt x="2712346" y="1734277"/>
                  </a:lnTo>
                  <a:lnTo>
                    <a:pt x="2712927" y="1734084"/>
                  </a:lnTo>
                  <a:lnTo>
                    <a:pt x="2713506" y="1734277"/>
                  </a:lnTo>
                  <a:lnTo>
                    <a:pt x="2712927" y="1735630"/>
                  </a:lnTo>
                  <a:close/>
                  <a:moveTo>
                    <a:pt x="2713506" y="1757275"/>
                  </a:moveTo>
                  <a:lnTo>
                    <a:pt x="2712927" y="1757468"/>
                  </a:lnTo>
                  <a:lnTo>
                    <a:pt x="2712927" y="1755922"/>
                  </a:lnTo>
                  <a:lnTo>
                    <a:pt x="2713506" y="1757275"/>
                  </a:lnTo>
                  <a:close/>
                  <a:moveTo>
                    <a:pt x="2712927" y="1716884"/>
                  </a:moveTo>
                  <a:lnTo>
                    <a:pt x="2712927" y="1716884"/>
                  </a:lnTo>
                  <a:lnTo>
                    <a:pt x="2554650" y="1089383"/>
                  </a:lnTo>
                  <a:lnTo>
                    <a:pt x="2550205" y="1089383"/>
                  </a:lnTo>
                  <a:lnTo>
                    <a:pt x="2546147" y="1090542"/>
                  </a:lnTo>
                  <a:lnTo>
                    <a:pt x="2704037" y="1716304"/>
                  </a:lnTo>
                  <a:lnTo>
                    <a:pt x="2415699" y="1089383"/>
                  </a:lnTo>
                  <a:lnTo>
                    <a:pt x="2697659" y="476182"/>
                  </a:lnTo>
                  <a:lnTo>
                    <a:pt x="2544600" y="1082619"/>
                  </a:lnTo>
                  <a:lnTo>
                    <a:pt x="2552717" y="1085131"/>
                  </a:lnTo>
                  <a:lnTo>
                    <a:pt x="2712927" y="450286"/>
                  </a:lnTo>
                  <a:lnTo>
                    <a:pt x="2712927" y="461688"/>
                  </a:lnTo>
                  <a:lnTo>
                    <a:pt x="2871203" y="1089189"/>
                  </a:lnTo>
                  <a:lnTo>
                    <a:pt x="2712927" y="1716884"/>
                  </a:lnTo>
                  <a:close/>
                  <a:moveTo>
                    <a:pt x="2721816" y="1716304"/>
                  </a:moveTo>
                  <a:lnTo>
                    <a:pt x="2879707" y="1090542"/>
                  </a:lnTo>
                  <a:lnTo>
                    <a:pt x="2875648" y="1089383"/>
                  </a:lnTo>
                  <a:lnTo>
                    <a:pt x="2875648" y="1089383"/>
                  </a:lnTo>
                  <a:lnTo>
                    <a:pt x="2879707" y="1088223"/>
                  </a:lnTo>
                  <a:lnTo>
                    <a:pt x="2721816" y="462461"/>
                  </a:lnTo>
                  <a:lnTo>
                    <a:pt x="3010154" y="1089576"/>
                  </a:lnTo>
                  <a:lnTo>
                    <a:pt x="2721816" y="1716304"/>
                  </a:lnTo>
                  <a:close/>
                </a:path>
              </a:pathLst>
            </a:custGeom>
            <a:solidFill>
              <a:schemeClr val="accent4"/>
            </a:solidFill>
            <a:ln w="1897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A1DD69C-C1A1-44D9-95BC-269901B3EE5D}"/>
                </a:ext>
              </a:extLst>
            </p:cNvPr>
            <p:cNvSpPr/>
            <p:nvPr/>
          </p:nvSpPr>
          <p:spPr>
            <a:xfrm>
              <a:off x="0" y="3932368"/>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D938E28-05D0-4B35-9C74-E4F4C3894665}"/>
                </a:ext>
              </a:extLst>
            </p:cNvPr>
            <p:cNvSpPr/>
            <p:nvPr/>
          </p:nvSpPr>
          <p:spPr>
            <a:xfrm>
              <a:off x="0" y="3934494"/>
              <a:ext cx="3012666" cy="4651858"/>
            </a:xfrm>
            <a:custGeom>
              <a:avLst/>
              <a:gdLst>
                <a:gd name="connsiteX0" fmla="*/ 2717951 w 3012666"/>
                <a:gd name="connsiteY0" fmla="*/ 433086 h 4651858"/>
                <a:gd name="connsiteX1" fmla="*/ 2917005 w 3012666"/>
                <a:gd name="connsiteY1" fmla="*/ 193 h 4651858"/>
                <a:gd name="connsiteX2" fmla="*/ 2907729 w 3012666"/>
                <a:gd name="connsiteY2" fmla="*/ 193 h 4651858"/>
                <a:gd name="connsiteX3" fmla="*/ 2722203 w 3012666"/>
                <a:gd name="connsiteY3" fmla="*/ 403711 h 4651858"/>
                <a:gd name="connsiteX4" fmla="*/ 2824049 w 3012666"/>
                <a:gd name="connsiteY4" fmla="*/ 193 h 4651858"/>
                <a:gd name="connsiteX5" fmla="*/ 2815352 w 3012666"/>
                <a:gd name="connsiteY5" fmla="*/ 193 h 4651858"/>
                <a:gd name="connsiteX6" fmla="*/ 2713506 w 3012666"/>
                <a:gd name="connsiteY6" fmla="*/ 404098 h 4651858"/>
                <a:gd name="connsiteX7" fmla="*/ 2713506 w 3012666"/>
                <a:gd name="connsiteY7" fmla="*/ 404098 h 4651858"/>
                <a:gd name="connsiteX8" fmla="*/ 2611660 w 3012666"/>
                <a:gd name="connsiteY8" fmla="*/ 193 h 4651858"/>
                <a:gd name="connsiteX9" fmla="*/ 2602964 w 3012666"/>
                <a:gd name="connsiteY9" fmla="*/ 193 h 4651858"/>
                <a:gd name="connsiteX10" fmla="*/ 2704810 w 3012666"/>
                <a:gd name="connsiteY10" fmla="*/ 403711 h 4651858"/>
                <a:gd name="connsiteX11" fmla="*/ 2519284 w 3012666"/>
                <a:gd name="connsiteY11" fmla="*/ 193 h 4651858"/>
                <a:gd name="connsiteX12" fmla="*/ 2510008 w 3012666"/>
                <a:gd name="connsiteY12" fmla="*/ 193 h 4651858"/>
                <a:gd name="connsiteX13" fmla="*/ 2709061 w 3012666"/>
                <a:gd name="connsiteY13" fmla="*/ 433086 h 4651858"/>
                <a:gd name="connsiteX14" fmla="*/ 2409322 w 3012666"/>
                <a:gd name="connsiteY14" fmla="*/ 1084938 h 4651858"/>
                <a:gd name="connsiteX15" fmla="*/ 2115186 w 3012666"/>
                <a:gd name="connsiteY15" fmla="*/ 1084938 h 4651858"/>
                <a:gd name="connsiteX16" fmla="*/ 2364486 w 3012666"/>
                <a:gd name="connsiteY16" fmla="*/ 193 h 4651858"/>
                <a:gd name="connsiteX17" fmla="*/ 2355790 w 3012666"/>
                <a:gd name="connsiteY17" fmla="*/ 193 h 4651858"/>
                <a:gd name="connsiteX18" fmla="*/ 2114220 w 3012666"/>
                <a:gd name="connsiteY18" fmla="*/ 1051311 h 4651858"/>
                <a:gd name="connsiteX19" fmla="*/ 2114220 w 3012666"/>
                <a:gd name="connsiteY19" fmla="*/ 758915 h 4651858"/>
                <a:gd name="connsiteX20" fmla="*/ 2288730 w 3012666"/>
                <a:gd name="connsiteY20" fmla="*/ 193 h 4651858"/>
                <a:gd name="connsiteX21" fmla="*/ 2280033 w 3012666"/>
                <a:gd name="connsiteY21" fmla="*/ 193 h 4651858"/>
                <a:gd name="connsiteX22" fmla="*/ 2114220 w 3012666"/>
                <a:gd name="connsiteY22" fmla="*/ 721424 h 4651858"/>
                <a:gd name="connsiteX23" fmla="*/ 2114220 w 3012666"/>
                <a:gd name="connsiteY23" fmla="*/ 434439 h 4651858"/>
                <a:gd name="connsiteX24" fmla="*/ 2214133 w 3012666"/>
                <a:gd name="connsiteY24" fmla="*/ 193 h 4651858"/>
                <a:gd name="connsiteX25" fmla="*/ 2205437 w 3012666"/>
                <a:gd name="connsiteY25" fmla="*/ 193 h 4651858"/>
                <a:gd name="connsiteX26" fmla="*/ 2114220 w 3012666"/>
                <a:gd name="connsiteY26" fmla="*/ 396947 h 4651858"/>
                <a:gd name="connsiteX27" fmla="*/ 2114220 w 3012666"/>
                <a:gd name="connsiteY27" fmla="*/ 106484 h 4651858"/>
                <a:gd name="connsiteX28" fmla="*/ 2138763 w 3012666"/>
                <a:gd name="connsiteY28" fmla="*/ 193 h 4651858"/>
                <a:gd name="connsiteX29" fmla="*/ 2130067 w 3012666"/>
                <a:gd name="connsiteY29" fmla="*/ 193 h 4651858"/>
                <a:gd name="connsiteX30" fmla="*/ 2114220 w 3012666"/>
                <a:gd name="connsiteY30" fmla="*/ 68992 h 4651858"/>
                <a:gd name="connsiteX31" fmla="*/ 2114220 w 3012666"/>
                <a:gd name="connsiteY31" fmla="*/ 193 h 4651858"/>
                <a:gd name="connsiteX32" fmla="*/ 2105910 w 3012666"/>
                <a:gd name="connsiteY32" fmla="*/ 193 h 4651858"/>
                <a:gd name="connsiteX33" fmla="*/ 2105910 w 3012666"/>
                <a:gd name="connsiteY33" fmla="*/ 68992 h 4651858"/>
                <a:gd name="connsiteX34" fmla="*/ 2090063 w 3012666"/>
                <a:gd name="connsiteY34" fmla="*/ 193 h 4651858"/>
                <a:gd name="connsiteX35" fmla="*/ 2081366 w 3012666"/>
                <a:gd name="connsiteY35" fmla="*/ 193 h 4651858"/>
                <a:gd name="connsiteX36" fmla="*/ 2105910 w 3012666"/>
                <a:gd name="connsiteY36" fmla="*/ 106484 h 4651858"/>
                <a:gd name="connsiteX37" fmla="*/ 2105910 w 3012666"/>
                <a:gd name="connsiteY37" fmla="*/ 396754 h 4651858"/>
                <a:gd name="connsiteX38" fmla="*/ 2014693 w 3012666"/>
                <a:gd name="connsiteY38" fmla="*/ 0 h 4651858"/>
                <a:gd name="connsiteX39" fmla="*/ 2005996 w 3012666"/>
                <a:gd name="connsiteY39" fmla="*/ 0 h 4651858"/>
                <a:gd name="connsiteX40" fmla="*/ 2105910 w 3012666"/>
                <a:gd name="connsiteY40" fmla="*/ 434246 h 4651858"/>
                <a:gd name="connsiteX41" fmla="*/ 2105910 w 3012666"/>
                <a:gd name="connsiteY41" fmla="*/ 727994 h 4651858"/>
                <a:gd name="connsiteX42" fmla="*/ 1938550 w 3012666"/>
                <a:gd name="connsiteY42" fmla="*/ 0 h 4651858"/>
                <a:gd name="connsiteX43" fmla="*/ 1929854 w 3012666"/>
                <a:gd name="connsiteY43" fmla="*/ 0 h 4651858"/>
                <a:gd name="connsiteX44" fmla="*/ 2105330 w 3012666"/>
                <a:gd name="connsiteY44" fmla="*/ 763554 h 4651858"/>
                <a:gd name="connsiteX45" fmla="*/ 2105717 w 3012666"/>
                <a:gd name="connsiteY45" fmla="*/ 763360 h 4651858"/>
                <a:gd name="connsiteX46" fmla="*/ 2105717 w 3012666"/>
                <a:gd name="connsiteY46" fmla="*/ 1052278 h 4651858"/>
                <a:gd name="connsiteX47" fmla="*/ 1863567 w 3012666"/>
                <a:gd name="connsiteY47" fmla="*/ 193 h 4651858"/>
                <a:gd name="connsiteX48" fmla="*/ 1854870 w 3012666"/>
                <a:gd name="connsiteY48" fmla="*/ 193 h 4651858"/>
                <a:gd name="connsiteX49" fmla="*/ 2104170 w 3012666"/>
                <a:gd name="connsiteY49" fmla="*/ 1084938 h 4651858"/>
                <a:gd name="connsiteX50" fmla="*/ 1810615 w 3012666"/>
                <a:gd name="connsiteY50" fmla="*/ 1084938 h 4651858"/>
                <a:gd name="connsiteX51" fmla="*/ 1510875 w 3012666"/>
                <a:gd name="connsiteY51" fmla="*/ 433086 h 4651858"/>
                <a:gd name="connsiteX52" fmla="*/ 1709928 w 3012666"/>
                <a:gd name="connsiteY52" fmla="*/ 193 h 4651858"/>
                <a:gd name="connsiteX53" fmla="*/ 1700459 w 3012666"/>
                <a:gd name="connsiteY53" fmla="*/ 193 h 4651858"/>
                <a:gd name="connsiteX54" fmla="*/ 1514933 w 3012666"/>
                <a:gd name="connsiteY54" fmla="*/ 403711 h 4651858"/>
                <a:gd name="connsiteX55" fmla="*/ 1616779 w 3012666"/>
                <a:gd name="connsiteY55" fmla="*/ 193 h 4651858"/>
                <a:gd name="connsiteX56" fmla="*/ 1608082 w 3012666"/>
                <a:gd name="connsiteY56" fmla="*/ 193 h 4651858"/>
                <a:gd name="connsiteX57" fmla="*/ 1506237 w 3012666"/>
                <a:gd name="connsiteY57" fmla="*/ 404098 h 4651858"/>
                <a:gd name="connsiteX58" fmla="*/ 1506237 w 3012666"/>
                <a:gd name="connsiteY58" fmla="*/ 404098 h 4651858"/>
                <a:gd name="connsiteX59" fmla="*/ 1404391 w 3012666"/>
                <a:gd name="connsiteY59" fmla="*/ 193 h 4651858"/>
                <a:gd name="connsiteX60" fmla="*/ 1395694 w 3012666"/>
                <a:gd name="connsiteY60" fmla="*/ 193 h 4651858"/>
                <a:gd name="connsiteX61" fmla="*/ 1497540 w 3012666"/>
                <a:gd name="connsiteY61" fmla="*/ 403711 h 4651858"/>
                <a:gd name="connsiteX62" fmla="*/ 1312014 w 3012666"/>
                <a:gd name="connsiteY62" fmla="*/ 193 h 4651858"/>
                <a:gd name="connsiteX63" fmla="*/ 1302545 w 3012666"/>
                <a:gd name="connsiteY63" fmla="*/ 193 h 4651858"/>
                <a:gd name="connsiteX64" fmla="*/ 1501598 w 3012666"/>
                <a:gd name="connsiteY64" fmla="*/ 433086 h 4651858"/>
                <a:gd name="connsiteX65" fmla="*/ 1201859 w 3012666"/>
                <a:gd name="connsiteY65" fmla="*/ 1084938 h 4651858"/>
                <a:gd name="connsiteX66" fmla="*/ 907723 w 3012666"/>
                <a:gd name="connsiteY66" fmla="*/ 1084938 h 4651858"/>
                <a:gd name="connsiteX67" fmla="*/ 1157023 w 3012666"/>
                <a:gd name="connsiteY67" fmla="*/ 193 h 4651858"/>
                <a:gd name="connsiteX68" fmla="*/ 1148327 w 3012666"/>
                <a:gd name="connsiteY68" fmla="*/ 193 h 4651858"/>
                <a:gd name="connsiteX69" fmla="*/ 906757 w 3012666"/>
                <a:gd name="connsiteY69" fmla="*/ 1051311 h 4651858"/>
                <a:gd name="connsiteX70" fmla="*/ 906757 w 3012666"/>
                <a:gd name="connsiteY70" fmla="*/ 758915 h 4651858"/>
                <a:gd name="connsiteX71" fmla="*/ 1081267 w 3012666"/>
                <a:gd name="connsiteY71" fmla="*/ 193 h 4651858"/>
                <a:gd name="connsiteX72" fmla="*/ 1072570 w 3012666"/>
                <a:gd name="connsiteY72" fmla="*/ 193 h 4651858"/>
                <a:gd name="connsiteX73" fmla="*/ 906757 w 3012666"/>
                <a:gd name="connsiteY73" fmla="*/ 721424 h 4651858"/>
                <a:gd name="connsiteX74" fmla="*/ 906757 w 3012666"/>
                <a:gd name="connsiteY74" fmla="*/ 434439 h 4651858"/>
                <a:gd name="connsiteX75" fmla="*/ 1006670 w 3012666"/>
                <a:gd name="connsiteY75" fmla="*/ 193 h 4651858"/>
                <a:gd name="connsiteX76" fmla="*/ 997974 w 3012666"/>
                <a:gd name="connsiteY76" fmla="*/ 193 h 4651858"/>
                <a:gd name="connsiteX77" fmla="*/ 906757 w 3012666"/>
                <a:gd name="connsiteY77" fmla="*/ 396947 h 4651858"/>
                <a:gd name="connsiteX78" fmla="*/ 906757 w 3012666"/>
                <a:gd name="connsiteY78" fmla="*/ 106484 h 4651858"/>
                <a:gd name="connsiteX79" fmla="*/ 931300 w 3012666"/>
                <a:gd name="connsiteY79" fmla="*/ 193 h 4651858"/>
                <a:gd name="connsiteX80" fmla="*/ 922604 w 3012666"/>
                <a:gd name="connsiteY80" fmla="*/ 193 h 4651858"/>
                <a:gd name="connsiteX81" fmla="*/ 906757 w 3012666"/>
                <a:gd name="connsiteY81" fmla="*/ 68992 h 4651858"/>
                <a:gd name="connsiteX82" fmla="*/ 906757 w 3012666"/>
                <a:gd name="connsiteY82" fmla="*/ 193 h 4651858"/>
                <a:gd name="connsiteX83" fmla="*/ 898447 w 3012666"/>
                <a:gd name="connsiteY83" fmla="*/ 193 h 4651858"/>
                <a:gd name="connsiteX84" fmla="*/ 898447 w 3012666"/>
                <a:gd name="connsiteY84" fmla="*/ 68992 h 4651858"/>
                <a:gd name="connsiteX85" fmla="*/ 882600 w 3012666"/>
                <a:gd name="connsiteY85" fmla="*/ 193 h 4651858"/>
                <a:gd name="connsiteX86" fmla="*/ 873903 w 3012666"/>
                <a:gd name="connsiteY86" fmla="*/ 193 h 4651858"/>
                <a:gd name="connsiteX87" fmla="*/ 898447 w 3012666"/>
                <a:gd name="connsiteY87" fmla="*/ 106484 h 4651858"/>
                <a:gd name="connsiteX88" fmla="*/ 898447 w 3012666"/>
                <a:gd name="connsiteY88" fmla="*/ 396754 h 4651858"/>
                <a:gd name="connsiteX89" fmla="*/ 807230 w 3012666"/>
                <a:gd name="connsiteY89" fmla="*/ 0 h 4651858"/>
                <a:gd name="connsiteX90" fmla="*/ 798533 w 3012666"/>
                <a:gd name="connsiteY90" fmla="*/ 0 h 4651858"/>
                <a:gd name="connsiteX91" fmla="*/ 898447 w 3012666"/>
                <a:gd name="connsiteY91" fmla="*/ 434246 h 4651858"/>
                <a:gd name="connsiteX92" fmla="*/ 898447 w 3012666"/>
                <a:gd name="connsiteY92" fmla="*/ 727994 h 4651858"/>
                <a:gd name="connsiteX93" fmla="*/ 731087 w 3012666"/>
                <a:gd name="connsiteY93" fmla="*/ 0 h 4651858"/>
                <a:gd name="connsiteX94" fmla="*/ 722391 w 3012666"/>
                <a:gd name="connsiteY94" fmla="*/ 0 h 4651858"/>
                <a:gd name="connsiteX95" fmla="*/ 897867 w 3012666"/>
                <a:gd name="connsiteY95" fmla="*/ 763554 h 4651858"/>
                <a:gd name="connsiteX96" fmla="*/ 898253 w 3012666"/>
                <a:gd name="connsiteY96" fmla="*/ 763360 h 4651858"/>
                <a:gd name="connsiteX97" fmla="*/ 898253 w 3012666"/>
                <a:gd name="connsiteY97" fmla="*/ 1052278 h 4651858"/>
                <a:gd name="connsiteX98" fmla="*/ 656490 w 3012666"/>
                <a:gd name="connsiteY98" fmla="*/ 193 h 4651858"/>
                <a:gd name="connsiteX99" fmla="*/ 647794 w 3012666"/>
                <a:gd name="connsiteY99" fmla="*/ 193 h 4651858"/>
                <a:gd name="connsiteX100" fmla="*/ 897094 w 3012666"/>
                <a:gd name="connsiteY100" fmla="*/ 1084938 h 4651858"/>
                <a:gd name="connsiteX101" fmla="*/ 603345 w 3012666"/>
                <a:gd name="connsiteY101" fmla="*/ 1084938 h 4651858"/>
                <a:gd name="connsiteX102" fmla="*/ 303605 w 3012666"/>
                <a:gd name="connsiteY102" fmla="*/ 433086 h 4651858"/>
                <a:gd name="connsiteX103" fmla="*/ 502659 w 3012666"/>
                <a:gd name="connsiteY103" fmla="*/ 193 h 4651858"/>
                <a:gd name="connsiteX104" fmla="*/ 493382 w 3012666"/>
                <a:gd name="connsiteY104" fmla="*/ 193 h 4651858"/>
                <a:gd name="connsiteX105" fmla="*/ 307857 w 3012666"/>
                <a:gd name="connsiteY105" fmla="*/ 403711 h 4651858"/>
                <a:gd name="connsiteX106" fmla="*/ 409703 w 3012666"/>
                <a:gd name="connsiteY106" fmla="*/ 193 h 4651858"/>
                <a:gd name="connsiteX107" fmla="*/ 401006 w 3012666"/>
                <a:gd name="connsiteY107" fmla="*/ 193 h 4651858"/>
                <a:gd name="connsiteX108" fmla="*/ 299160 w 3012666"/>
                <a:gd name="connsiteY108" fmla="*/ 404098 h 4651858"/>
                <a:gd name="connsiteX109" fmla="*/ 299160 w 3012666"/>
                <a:gd name="connsiteY109" fmla="*/ 404098 h 4651858"/>
                <a:gd name="connsiteX110" fmla="*/ 197314 w 3012666"/>
                <a:gd name="connsiteY110" fmla="*/ 193 h 4651858"/>
                <a:gd name="connsiteX111" fmla="*/ 188425 w 3012666"/>
                <a:gd name="connsiteY111" fmla="*/ 193 h 4651858"/>
                <a:gd name="connsiteX112" fmla="*/ 290270 w 3012666"/>
                <a:gd name="connsiteY112" fmla="*/ 403711 h 4651858"/>
                <a:gd name="connsiteX113" fmla="*/ 104745 w 3012666"/>
                <a:gd name="connsiteY113" fmla="*/ 193 h 4651858"/>
                <a:gd name="connsiteX114" fmla="*/ 95275 w 3012666"/>
                <a:gd name="connsiteY114" fmla="*/ 193 h 4651858"/>
                <a:gd name="connsiteX115" fmla="*/ 294329 w 3012666"/>
                <a:gd name="connsiteY115" fmla="*/ 433086 h 4651858"/>
                <a:gd name="connsiteX116" fmla="*/ 0 w 3012666"/>
                <a:gd name="connsiteY116" fmla="*/ 1073149 h 4651858"/>
                <a:gd name="connsiteX117" fmla="*/ 0 w 3012666"/>
                <a:gd name="connsiteY117" fmla="*/ 1089383 h 4651858"/>
                <a:gd name="connsiteX118" fmla="*/ 0 w 3012666"/>
                <a:gd name="connsiteY118" fmla="*/ 1105616 h 4651858"/>
                <a:gd name="connsiteX119" fmla="*/ 294329 w 3012666"/>
                <a:gd name="connsiteY119" fmla="*/ 1745872 h 4651858"/>
                <a:gd name="connsiteX120" fmla="*/ 0 w 3012666"/>
                <a:gd name="connsiteY120" fmla="*/ 2385935 h 4651858"/>
                <a:gd name="connsiteX121" fmla="*/ 0 w 3012666"/>
                <a:gd name="connsiteY121" fmla="*/ 2402169 h 4651858"/>
                <a:gd name="connsiteX122" fmla="*/ 0 w 3012666"/>
                <a:gd name="connsiteY122" fmla="*/ 2418403 h 4651858"/>
                <a:gd name="connsiteX123" fmla="*/ 294329 w 3012666"/>
                <a:gd name="connsiteY123" fmla="*/ 3058659 h 4651858"/>
                <a:gd name="connsiteX124" fmla="*/ 0 w 3012666"/>
                <a:gd name="connsiteY124" fmla="*/ 3698915 h 4651858"/>
                <a:gd name="connsiteX125" fmla="*/ 0 w 3012666"/>
                <a:gd name="connsiteY125" fmla="*/ 3715148 h 4651858"/>
                <a:gd name="connsiteX126" fmla="*/ 0 w 3012666"/>
                <a:gd name="connsiteY126" fmla="*/ 3731382 h 4651858"/>
                <a:gd name="connsiteX127" fmla="*/ 294329 w 3012666"/>
                <a:gd name="connsiteY127" fmla="*/ 4371638 h 4651858"/>
                <a:gd name="connsiteX128" fmla="*/ 165427 w 3012666"/>
                <a:gd name="connsiteY128" fmla="*/ 4651859 h 4651858"/>
                <a:gd name="connsiteX129" fmla="*/ 174703 w 3012666"/>
                <a:gd name="connsiteY129" fmla="*/ 4651859 h 4651858"/>
                <a:gd name="connsiteX130" fmla="*/ 283700 w 3012666"/>
                <a:gd name="connsiteY130" fmla="*/ 4414734 h 4651858"/>
                <a:gd name="connsiteX131" fmla="*/ 223984 w 3012666"/>
                <a:gd name="connsiteY131" fmla="*/ 4651859 h 4651858"/>
                <a:gd name="connsiteX132" fmla="*/ 232680 w 3012666"/>
                <a:gd name="connsiteY132" fmla="*/ 4651859 h 4651858"/>
                <a:gd name="connsiteX133" fmla="*/ 298967 w 3012666"/>
                <a:gd name="connsiteY133" fmla="*/ 4388838 h 4651858"/>
                <a:gd name="connsiteX134" fmla="*/ 298967 w 3012666"/>
                <a:gd name="connsiteY134" fmla="*/ 4400240 h 4651858"/>
                <a:gd name="connsiteX135" fmla="*/ 362355 w 3012666"/>
                <a:gd name="connsiteY135" fmla="*/ 4651666 h 4651858"/>
                <a:gd name="connsiteX136" fmla="*/ 371051 w 3012666"/>
                <a:gd name="connsiteY136" fmla="*/ 4651666 h 4651858"/>
                <a:gd name="connsiteX137" fmla="*/ 307663 w 3012666"/>
                <a:gd name="connsiteY137" fmla="*/ 4400627 h 4651858"/>
                <a:gd name="connsiteX138" fmla="*/ 423037 w 3012666"/>
                <a:gd name="connsiteY138" fmla="*/ 4651666 h 4651858"/>
                <a:gd name="connsiteX139" fmla="*/ 432314 w 3012666"/>
                <a:gd name="connsiteY139" fmla="*/ 4651666 h 4651858"/>
                <a:gd name="connsiteX140" fmla="*/ 303412 w 3012666"/>
                <a:gd name="connsiteY140" fmla="*/ 4371252 h 4651858"/>
                <a:gd name="connsiteX141" fmla="*/ 599287 w 3012666"/>
                <a:gd name="connsiteY141" fmla="*/ 3727903 h 4651858"/>
                <a:gd name="connsiteX142" fmla="*/ 811675 w 3012666"/>
                <a:gd name="connsiteY142" fmla="*/ 4651666 h 4651858"/>
                <a:gd name="connsiteX143" fmla="*/ 820371 w 3012666"/>
                <a:gd name="connsiteY143" fmla="*/ 4651666 h 4651858"/>
                <a:gd name="connsiteX144" fmla="*/ 606051 w 3012666"/>
                <a:gd name="connsiteY144" fmla="*/ 3719400 h 4651858"/>
                <a:gd name="connsiteX145" fmla="*/ 671951 w 3012666"/>
                <a:gd name="connsiteY145" fmla="*/ 3719400 h 4651858"/>
                <a:gd name="connsiteX146" fmla="*/ 886272 w 3012666"/>
                <a:gd name="connsiteY146" fmla="*/ 4651666 h 4651858"/>
                <a:gd name="connsiteX147" fmla="*/ 894968 w 3012666"/>
                <a:gd name="connsiteY147" fmla="*/ 4651666 h 4651858"/>
                <a:gd name="connsiteX148" fmla="*/ 680647 w 3012666"/>
                <a:gd name="connsiteY148" fmla="*/ 3719400 h 4651858"/>
                <a:gd name="connsiteX149" fmla="*/ 748094 w 3012666"/>
                <a:gd name="connsiteY149" fmla="*/ 3719400 h 4651858"/>
                <a:gd name="connsiteX150" fmla="*/ 898253 w 3012666"/>
                <a:gd name="connsiteY150" fmla="*/ 4372605 h 4651858"/>
                <a:gd name="connsiteX151" fmla="*/ 898253 w 3012666"/>
                <a:gd name="connsiteY151" fmla="*/ 4651666 h 4651858"/>
                <a:gd name="connsiteX152" fmla="*/ 906564 w 3012666"/>
                <a:gd name="connsiteY152" fmla="*/ 4651666 h 4651858"/>
                <a:gd name="connsiteX153" fmla="*/ 906564 w 3012666"/>
                <a:gd name="connsiteY153" fmla="*/ 4372605 h 4651858"/>
                <a:gd name="connsiteX154" fmla="*/ 1056723 w 3012666"/>
                <a:gd name="connsiteY154" fmla="*/ 3719400 h 4651858"/>
                <a:gd name="connsiteX155" fmla="*/ 1122624 w 3012666"/>
                <a:gd name="connsiteY155" fmla="*/ 3719400 h 4651858"/>
                <a:gd name="connsiteX156" fmla="*/ 908689 w 3012666"/>
                <a:gd name="connsiteY156" fmla="*/ 4651859 h 4651858"/>
                <a:gd name="connsiteX157" fmla="*/ 917386 w 3012666"/>
                <a:gd name="connsiteY157" fmla="*/ 4651859 h 4651858"/>
                <a:gd name="connsiteX158" fmla="*/ 1131707 w 3012666"/>
                <a:gd name="connsiteY158" fmla="*/ 3719593 h 4651858"/>
                <a:gd name="connsiteX159" fmla="*/ 1198960 w 3012666"/>
                <a:gd name="connsiteY159" fmla="*/ 3719593 h 4651858"/>
                <a:gd name="connsiteX160" fmla="*/ 984446 w 3012666"/>
                <a:gd name="connsiteY160" fmla="*/ 4651859 h 4651858"/>
                <a:gd name="connsiteX161" fmla="*/ 993142 w 3012666"/>
                <a:gd name="connsiteY161" fmla="*/ 4651859 h 4651858"/>
                <a:gd name="connsiteX162" fmla="*/ 1205530 w 3012666"/>
                <a:gd name="connsiteY162" fmla="*/ 3727710 h 4651858"/>
                <a:gd name="connsiteX163" fmla="*/ 1501405 w 3012666"/>
                <a:gd name="connsiteY163" fmla="*/ 4371445 h 4651858"/>
                <a:gd name="connsiteX164" fmla="*/ 1372503 w 3012666"/>
                <a:gd name="connsiteY164" fmla="*/ 4651859 h 4651858"/>
                <a:gd name="connsiteX165" fmla="*/ 1381780 w 3012666"/>
                <a:gd name="connsiteY165" fmla="*/ 4651859 h 4651858"/>
                <a:gd name="connsiteX166" fmla="*/ 1490776 w 3012666"/>
                <a:gd name="connsiteY166" fmla="*/ 4414734 h 4651858"/>
                <a:gd name="connsiteX167" fmla="*/ 1431060 w 3012666"/>
                <a:gd name="connsiteY167" fmla="*/ 4651859 h 4651858"/>
                <a:gd name="connsiteX168" fmla="*/ 1439757 w 3012666"/>
                <a:gd name="connsiteY168" fmla="*/ 4651859 h 4651858"/>
                <a:gd name="connsiteX169" fmla="*/ 1506043 w 3012666"/>
                <a:gd name="connsiteY169" fmla="*/ 4388838 h 4651858"/>
                <a:gd name="connsiteX170" fmla="*/ 1506043 w 3012666"/>
                <a:gd name="connsiteY170" fmla="*/ 4400240 h 4651858"/>
                <a:gd name="connsiteX171" fmla="*/ 1569431 w 3012666"/>
                <a:gd name="connsiteY171" fmla="*/ 4651666 h 4651858"/>
                <a:gd name="connsiteX172" fmla="*/ 1578128 w 3012666"/>
                <a:gd name="connsiteY172" fmla="*/ 4651666 h 4651858"/>
                <a:gd name="connsiteX173" fmla="*/ 1514740 w 3012666"/>
                <a:gd name="connsiteY173" fmla="*/ 4400627 h 4651858"/>
                <a:gd name="connsiteX174" fmla="*/ 1630114 w 3012666"/>
                <a:gd name="connsiteY174" fmla="*/ 4651666 h 4651858"/>
                <a:gd name="connsiteX175" fmla="*/ 1639583 w 3012666"/>
                <a:gd name="connsiteY175" fmla="*/ 4651666 h 4651858"/>
                <a:gd name="connsiteX176" fmla="*/ 1510681 w 3012666"/>
                <a:gd name="connsiteY176" fmla="*/ 4371252 h 4651858"/>
                <a:gd name="connsiteX177" fmla="*/ 1806556 w 3012666"/>
                <a:gd name="connsiteY177" fmla="*/ 3727903 h 4651858"/>
                <a:gd name="connsiteX178" fmla="*/ 2018945 w 3012666"/>
                <a:gd name="connsiteY178" fmla="*/ 4651666 h 4651858"/>
                <a:gd name="connsiteX179" fmla="*/ 2027641 w 3012666"/>
                <a:gd name="connsiteY179" fmla="*/ 4651666 h 4651858"/>
                <a:gd name="connsiteX180" fmla="*/ 1813320 w 3012666"/>
                <a:gd name="connsiteY180" fmla="*/ 3719400 h 4651858"/>
                <a:gd name="connsiteX181" fmla="*/ 1879221 w 3012666"/>
                <a:gd name="connsiteY181" fmla="*/ 3719400 h 4651858"/>
                <a:gd name="connsiteX182" fmla="*/ 2093541 w 3012666"/>
                <a:gd name="connsiteY182" fmla="*/ 4651666 h 4651858"/>
                <a:gd name="connsiteX183" fmla="*/ 2102238 w 3012666"/>
                <a:gd name="connsiteY183" fmla="*/ 4651666 h 4651858"/>
                <a:gd name="connsiteX184" fmla="*/ 1887917 w 3012666"/>
                <a:gd name="connsiteY184" fmla="*/ 3719400 h 4651858"/>
                <a:gd name="connsiteX185" fmla="*/ 1955363 w 3012666"/>
                <a:gd name="connsiteY185" fmla="*/ 3719400 h 4651858"/>
                <a:gd name="connsiteX186" fmla="*/ 2105523 w 3012666"/>
                <a:gd name="connsiteY186" fmla="*/ 4372605 h 4651858"/>
                <a:gd name="connsiteX187" fmla="*/ 2105523 w 3012666"/>
                <a:gd name="connsiteY187" fmla="*/ 4651666 h 4651858"/>
                <a:gd name="connsiteX188" fmla="*/ 2113833 w 3012666"/>
                <a:gd name="connsiteY188" fmla="*/ 4651666 h 4651858"/>
                <a:gd name="connsiteX189" fmla="*/ 2113833 w 3012666"/>
                <a:gd name="connsiteY189" fmla="*/ 4372605 h 4651858"/>
                <a:gd name="connsiteX190" fmla="*/ 2263993 w 3012666"/>
                <a:gd name="connsiteY190" fmla="*/ 3719400 h 4651858"/>
                <a:gd name="connsiteX191" fmla="*/ 2329893 w 3012666"/>
                <a:gd name="connsiteY191" fmla="*/ 3719400 h 4651858"/>
                <a:gd name="connsiteX192" fmla="*/ 2115573 w 3012666"/>
                <a:gd name="connsiteY192" fmla="*/ 4651666 h 4651858"/>
                <a:gd name="connsiteX193" fmla="*/ 2124269 w 3012666"/>
                <a:gd name="connsiteY193" fmla="*/ 4651666 h 4651858"/>
                <a:gd name="connsiteX194" fmla="*/ 2338590 w 3012666"/>
                <a:gd name="connsiteY194" fmla="*/ 3719400 h 4651858"/>
                <a:gd name="connsiteX195" fmla="*/ 2405843 w 3012666"/>
                <a:gd name="connsiteY195" fmla="*/ 3719400 h 4651858"/>
                <a:gd name="connsiteX196" fmla="*/ 2191522 w 3012666"/>
                <a:gd name="connsiteY196" fmla="*/ 4651859 h 4651858"/>
                <a:gd name="connsiteX197" fmla="*/ 2200219 w 3012666"/>
                <a:gd name="connsiteY197" fmla="*/ 4651859 h 4651858"/>
                <a:gd name="connsiteX198" fmla="*/ 2412607 w 3012666"/>
                <a:gd name="connsiteY198" fmla="*/ 3727710 h 4651858"/>
                <a:gd name="connsiteX199" fmla="*/ 2708482 w 3012666"/>
                <a:gd name="connsiteY199" fmla="*/ 4371445 h 4651858"/>
                <a:gd name="connsiteX200" fmla="*/ 2579580 w 3012666"/>
                <a:gd name="connsiteY200" fmla="*/ 4651859 h 4651858"/>
                <a:gd name="connsiteX201" fmla="*/ 2589050 w 3012666"/>
                <a:gd name="connsiteY201" fmla="*/ 4651859 h 4651858"/>
                <a:gd name="connsiteX202" fmla="*/ 2698046 w 3012666"/>
                <a:gd name="connsiteY202" fmla="*/ 4414734 h 4651858"/>
                <a:gd name="connsiteX203" fmla="*/ 2638330 w 3012666"/>
                <a:gd name="connsiteY203" fmla="*/ 4651859 h 4651858"/>
                <a:gd name="connsiteX204" fmla="*/ 2647026 w 3012666"/>
                <a:gd name="connsiteY204" fmla="*/ 4651859 h 4651858"/>
                <a:gd name="connsiteX205" fmla="*/ 2713313 w 3012666"/>
                <a:gd name="connsiteY205" fmla="*/ 4388838 h 4651858"/>
                <a:gd name="connsiteX206" fmla="*/ 2713313 w 3012666"/>
                <a:gd name="connsiteY206" fmla="*/ 4400240 h 4651858"/>
                <a:gd name="connsiteX207" fmla="*/ 2776701 w 3012666"/>
                <a:gd name="connsiteY207" fmla="*/ 4651666 h 4651858"/>
                <a:gd name="connsiteX208" fmla="*/ 2785398 w 3012666"/>
                <a:gd name="connsiteY208" fmla="*/ 4651666 h 4651858"/>
                <a:gd name="connsiteX209" fmla="*/ 2722010 w 3012666"/>
                <a:gd name="connsiteY209" fmla="*/ 4400627 h 4651858"/>
                <a:gd name="connsiteX210" fmla="*/ 2837384 w 3012666"/>
                <a:gd name="connsiteY210" fmla="*/ 4651666 h 4651858"/>
                <a:gd name="connsiteX211" fmla="*/ 2846660 w 3012666"/>
                <a:gd name="connsiteY211" fmla="*/ 4651666 h 4651858"/>
                <a:gd name="connsiteX212" fmla="*/ 2717758 w 3012666"/>
                <a:gd name="connsiteY212" fmla="*/ 4371252 h 4651858"/>
                <a:gd name="connsiteX213" fmla="*/ 3012667 w 3012666"/>
                <a:gd name="connsiteY213" fmla="*/ 3729642 h 4651858"/>
                <a:gd name="connsiteX214" fmla="*/ 3012667 w 3012666"/>
                <a:gd name="connsiteY214" fmla="*/ 3714762 h 4651858"/>
                <a:gd name="connsiteX215" fmla="*/ 3012667 w 3012666"/>
                <a:gd name="connsiteY215" fmla="*/ 3699882 h 4651858"/>
                <a:gd name="connsiteX216" fmla="*/ 2717758 w 3012666"/>
                <a:gd name="connsiteY216" fmla="*/ 3058272 h 4651858"/>
                <a:gd name="connsiteX217" fmla="*/ 3012667 w 3012666"/>
                <a:gd name="connsiteY217" fmla="*/ 2416664 h 4651858"/>
                <a:gd name="connsiteX218" fmla="*/ 3012667 w 3012666"/>
                <a:gd name="connsiteY218" fmla="*/ 2401782 h 4651858"/>
                <a:gd name="connsiteX219" fmla="*/ 3012667 w 3012666"/>
                <a:gd name="connsiteY219" fmla="*/ 2386902 h 4651858"/>
                <a:gd name="connsiteX220" fmla="*/ 2717758 w 3012666"/>
                <a:gd name="connsiteY220" fmla="*/ 1745293 h 4651858"/>
                <a:gd name="connsiteX221" fmla="*/ 3012667 w 3012666"/>
                <a:gd name="connsiteY221" fmla="*/ 1103684 h 4651858"/>
                <a:gd name="connsiteX222" fmla="*/ 3012667 w 3012666"/>
                <a:gd name="connsiteY222" fmla="*/ 1088803 h 4651858"/>
                <a:gd name="connsiteX223" fmla="*/ 3012667 w 3012666"/>
                <a:gd name="connsiteY223" fmla="*/ 1073922 h 4651858"/>
                <a:gd name="connsiteX224" fmla="*/ 2717951 w 3012666"/>
                <a:gd name="connsiteY224" fmla="*/ 433086 h 4651858"/>
                <a:gd name="connsiteX225" fmla="*/ 897287 w 3012666"/>
                <a:gd name="connsiteY225" fmla="*/ 2397724 h 4651858"/>
                <a:gd name="connsiteX226" fmla="*/ 603345 w 3012666"/>
                <a:gd name="connsiteY226" fmla="*/ 2397724 h 4651858"/>
                <a:gd name="connsiteX227" fmla="*/ 303605 w 3012666"/>
                <a:gd name="connsiteY227" fmla="*/ 1745872 h 4651858"/>
                <a:gd name="connsiteX228" fmla="*/ 599480 w 3012666"/>
                <a:gd name="connsiteY228" fmla="*/ 1102524 h 4651858"/>
                <a:gd name="connsiteX229" fmla="*/ 897287 w 3012666"/>
                <a:gd name="connsiteY229" fmla="*/ 2397724 h 4651858"/>
                <a:gd name="connsiteX230" fmla="*/ 461688 w 3012666"/>
                <a:gd name="connsiteY230" fmla="*/ 2402362 h 4651858"/>
                <a:gd name="connsiteX231" fmla="*/ 461688 w 3012666"/>
                <a:gd name="connsiteY231" fmla="*/ 2402362 h 4651858"/>
                <a:gd name="connsiteX232" fmla="*/ 465747 w 3012666"/>
                <a:gd name="connsiteY232" fmla="*/ 2401203 h 4651858"/>
                <a:gd name="connsiteX233" fmla="*/ 307857 w 3012666"/>
                <a:gd name="connsiteY233" fmla="*/ 1775440 h 4651858"/>
                <a:gd name="connsiteX234" fmla="*/ 596195 w 3012666"/>
                <a:gd name="connsiteY234" fmla="*/ 2402556 h 4651858"/>
                <a:gd name="connsiteX235" fmla="*/ 307857 w 3012666"/>
                <a:gd name="connsiteY235" fmla="*/ 3029477 h 4651858"/>
                <a:gd name="connsiteX236" fmla="*/ 465747 w 3012666"/>
                <a:gd name="connsiteY236" fmla="*/ 2403715 h 4651858"/>
                <a:gd name="connsiteX237" fmla="*/ 461688 w 3012666"/>
                <a:gd name="connsiteY237" fmla="*/ 2402362 h 4651858"/>
                <a:gd name="connsiteX238" fmla="*/ 596195 w 3012666"/>
                <a:gd name="connsiteY238" fmla="*/ 1089383 h 4651858"/>
                <a:gd name="connsiteX239" fmla="*/ 307857 w 3012666"/>
                <a:gd name="connsiteY239" fmla="*/ 1716304 h 4651858"/>
                <a:gd name="connsiteX240" fmla="*/ 465747 w 3012666"/>
                <a:gd name="connsiteY240" fmla="*/ 1090542 h 4651858"/>
                <a:gd name="connsiteX241" fmla="*/ 461688 w 3012666"/>
                <a:gd name="connsiteY241" fmla="*/ 1089383 h 4651858"/>
                <a:gd name="connsiteX242" fmla="*/ 461688 w 3012666"/>
                <a:gd name="connsiteY242" fmla="*/ 1089383 h 4651858"/>
                <a:gd name="connsiteX243" fmla="*/ 465747 w 3012666"/>
                <a:gd name="connsiteY243" fmla="*/ 1088223 h 4651858"/>
                <a:gd name="connsiteX244" fmla="*/ 307857 w 3012666"/>
                <a:gd name="connsiteY244" fmla="*/ 462461 h 4651858"/>
                <a:gd name="connsiteX245" fmla="*/ 596195 w 3012666"/>
                <a:gd name="connsiteY245" fmla="*/ 1089383 h 4651858"/>
                <a:gd name="connsiteX246" fmla="*/ 298967 w 3012666"/>
                <a:gd name="connsiteY246" fmla="*/ 421491 h 4651858"/>
                <a:gd name="connsiteX247" fmla="*/ 299547 w 3012666"/>
                <a:gd name="connsiteY247" fmla="*/ 421684 h 4651858"/>
                <a:gd name="connsiteX248" fmla="*/ 298967 w 3012666"/>
                <a:gd name="connsiteY248" fmla="*/ 423037 h 4651858"/>
                <a:gd name="connsiteX249" fmla="*/ 298387 w 3012666"/>
                <a:gd name="connsiteY249" fmla="*/ 421684 h 4651858"/>
                <a:gd name="connsiteX250" fmla="*/ 298967 w 3012666"/>
                <a:gd name="connsiteY250" fmla="*/ 421491 h 4651858"/>
                <a:gd name="connsiteX251" fmla="*/ 299547 w 3012666"/>
                <a:gd name="connsiteY251" fmla="*/ 444488 h 4651858"/>
                <a:gd name="connsiteX252" fmla="*/ 298967 w 3012666"/>
                <a:gd name="connsiteY252" fmla="*/ 444682 h 4651858"/>
                <a:gd name="connsiteX253" fmla="*/ 298967 w 3012666"/>
                <a:gd name="connsiteY253" fmla="*/ 443136 h 4651858"/>
                <a:gd name="connsiteX254" fmla="*/ 299547 w 3012666"/>
                <a:gd name="connsiteY254" fmla="*/ 444488 h 4651858"/>
                <a:gd name="connsiteX255" fmla="*/ 290270 w 3012666"/>
                <a:gd name="connsiteY255" fmla="*/ 1716498 h 4651858"/>
                <a:gd name="connsiteX256" fmla="*/ 1933 w 3012666"/>
                <a:gd name="connsiteY256" fmla="*/ 1089383 h 4651858"/>
                <a:gd name="connsiteX257" fmla="*/ 283893 w 3012666"/>
                <a:gd name="connsiteY257" fmla="*/ 476182 h 4651858"/>
                <a:gd name="connsiteX258" fmla="*/ 130834 w 3012666"/>
                <a:gd name="connsiteY258" fmla="*/ 1082619 h 4651858"/>
                <a:gd name="connsiteX259" fmla="*/ 138951 w 3012666"/>
                <a:gd name="connsiteY259" fmla="*/ 1085131 h 4651858"/>
                <a:gd name="connsiteX260" fmla="*/ 299160 w 3012666"/>
                <a:gd name="connsiteY260" fmla="*/ 450286 h 4651858"/>
                <a:gd name="connsiteX261" fmla="*/ 299160 w 3012666"/>
                <a:gd name="connsiteY261" fmla="*/ 461688 h 4651858"/>
                <a:gd name="connsiteX262" fmla="*/ 457437 w 3012666"/>
                <a:gd name="connsiteY262" fmla="*/ 1089190 h 4651858"/>
                <a:gd name="connsiteX263" fmla="*/ 299160 w 3012666"/>
                <a:gd name="connsiteY263" fmla="*/ 1716691 h 4651858"/>
                <a:gd name="connsiteX264" fmla="*/ 299160 w 3012666"/>
                <a:gd name="connsiteY264" fmla="*/ 1716691 h 4651858"/>
                <a:gd name="connsiteX265" fmla="*/ 140884 w 3012666"/>
                <a:gd name="connsiteY265" fmla="*/ 1089190 h 4651858"/>
                <a:gd name="connsiteX266" fmla="*/ 136245 w 3012666"/>
                <a:gd name="connsiteY266" fmla="*/ 1089190 h 4651858"/>
                <a:gd name="connsiteX267" fmla="*/ 132187 w 3012666"/>
                <a:gd name="connsiteY267" fmla="*/ 1090349 h 4651858"/>
                <a:gd name="connsiteX268" fmla="*/ 290270 w 3012666"/>
                <a:gd name="connsiteY268" fmla="*/ 1716498 h 4651858"/>
                <a:gd name="connsiteX269" fmla="*/ 298967 w 3012666"/>
                <a:gd name="connsiteY269" fmla="*/ 1735630 h 4651858"/>
                <a:gd name="connsiteX270" fmla="*/ 298387 w 3012666"/>
                <a:gd name="connsiteY270" fmla="*/ 1734277 h 4651858"/>
                <a:gd name="connsiteX271" fmla="*/ 298967 w 3012666"/>
                <a:gd name="connsiteY271" fmla="*/ 1734084 h 4651858"/>
                <a:gd name="connsiteX272" fmla="*/ 299547 w 3012666"/>
                <a:gd name="connsiteY272" fmla="*/ 1734277 h 4651858"/>
                <a:gd name="connsiteX273" fmla="*/ 298967 w 3012666"/>
                <a:gd name="connsiteY273" fmla="*/ 1735630 h 4651858"/>
                <a:gd name="connsiteX274" fmla="*/ 299547 w 3012666"/>
                <a:gd name="connsiteY274" fmla="*/ 1757274 h 4651858"/>
                <a:gd name="connsiteX275" fmla="*/ 298967 w 3012666"/>
                <a:gd name="connsiteY275" fmla="*/ 1757468 h 4651858"/>
                <a:gd name="connsiteX276" fmla="*/ 298967 w 3012666"/>
                <a:gd name="connsiteY276" fmla="*/ 1755922 h 4651858"/>
                <a:gd name="connsiteX277" fmla="*/ 299547 w 3012666"/>
                <a:gd name="connsiteY277" fmla="*/ 1757274 h 4651858"/>
                <a:gd name="connsiteX278" fmla="*/ 290270 w 3012666"/>
                <a:gd name="connsiteY278" fmla="*/ 3029284 h 4651858"/>
                <a:gd name="connsiteX279" fmla="*/ 1933 w 3012666"/>
                <a:gd name="connsiteY279" fmla="*/ 2402362 h 4651858"/>
                <a:gd name="connsiteX280" fmla="*/ 283893 w 3012666"/>
                <a:gd name="connsiteY280" fmla="*/ 1789162 h 4651858"/>
                <a:gd name="connsiteX281" fmla="*/ 130834 w 3012666"/>
                <a:gd name="connsiteY281" fmla="*/ 2395598 h 4651858"/>
                <a:gd name="connsiteX282" fmla="*/ 138951 w 3012666"/>
                <a:gd name="connsiteY282" fmla="*/ 2398111 h 4651858"/>
                <a:gd name="connsiteX283" fmla="*/ 299160 w 3012666"/>
                <a:gd name="connsiteY283" fmla="*/ 1763265 h 4651858"/>
                <a:gd name="connsiteX284" fmla="*/ 299160 w 3012666"/>
                <a:gd name="connsiteY284" fmla="*/ 1774668 h 4651858"/>
                <a:gd name="connsiteX285" fmla="*/ 457437 w 3012666"/>
                <a:gd name="connsiteY285" fmla="*/ 2402169 h 4651858"/>
                <a:gd name="connsiteX286" fmla="*/ 299160 w 3012666"/>
                <a:gd name="connsiteY286" fmla="*/ 3029670 h 4651858"/>
                <a:gd name="connsiteX287" fmla="*/ 299160 w 3012666"/>
                <a:gd name="connsiteY287" fmla="*/ 3029670 h 4651858"/>
                <a:gd name="connsiteX288" fmla="*/ 140690 w 3012666"/>
                <a:gd name="connsiteY288" fmla="*/ 2402362 h 4651858"/>
                <a:gd name="connsiteX289" fmla="*/ 136245 w 3012666"/>
                <a:gd name="connsiteY289" fmla="*/ 2402362 h 4651858"/>
                <a:gd name="connsiteX290" fmla="*/ 132187 w 3012666"/>
                <a:gd name="connsiteY290" fmla="*/ 2403522 h 4651858"/>
                <a:gd name="connsiteX291" fmla="*/ 290270 w 3012666"/>
                <a:gd name="connsiteY291" fmla="*/ 3029284 h 4651858"/>
                <a:gd name="connsiteX292" fmla="*/ 298967 w 3012666"/>
                <a:gd name="connsiteY292" fmla="*/ 3048416 h 4651858"/>
                <a:gd name="connsiteX293" fmla="*/ 298387 w 3012666"/>
                <a:gd name="connsiteY293" fmla="*/ 3047064 h 4651858"/>
                <a:gd name="connsiteX294" fmla="*/ 298967 w 3012666"/>
                <a:gd name="connsiteY294" fmla="*/ 3046870 h 4651858"/>
                <a:gd name="connsiteX295" fmla="*/ 299547 w 3012666"/>
                <a:gd name="connsiteY295" fmla="*/ 3047064 h 4651858"/>
                <a:gd name="connsiteX296" fmla="*/ 298967 w 3012666"/>
                <a:gd name="connsiteY296" fmla="*/ 3048416 h 4651858"/>
                <a:gd name="connsiteX297" fmla="*/ 299547 w 3012666"/>
                <a:gd name="connsiteY297" fmla="*/ 3070061 h 4651858"/>
                <a:gd name="connsiteX298" fmla="*/ 298967 w 3012666"/>
                <a:gd name="connsiteY298" fmla="*/ 3070254 h 4651858"/>
                <a:gd name="connsiteX299" fmla="*/ 298967 w 3012666"/>
                <a:gd name="connsiteY299" fmla="*/ 3068708 h 4651858"/>
                <a:gd name="connsiteX300" fmla="*/ 299547 w 3012666"/>
                <a:gd name="connsiteY300" fmla="*/ 3070061 h 4651858"/>
                <a:gd name="connsiteX301" fmla="*/ 298967 w 3012666"/>
                <a:gd name="connsiteY301" fmla="*/ 4383041 h 4651858"/>
                <a:gd name="connsiteX302" fmla="*/ 298967 w 3012666"/>
                <a:gd name="connsiteY302" fmla="*/ 4381494 h 4651858"/>
                <a:gd name="connsiteX303" fmla="*/ 299547 w 3012666"/>
                <a:gd name="connsiteY303" fmla="*/ 4382847 h 4651858"/>
                <a:gd name="connsiteX304" fmla="*/ 298967 w 3012666"/>
                <a:gd name="connsiteY304" fmla="*/ 4383041 h 4651858"/>
                <a:gd name="connsiteX305" fmla="*/ 298967 w 3012666"/>
                <a:gd name="connsiteY305" fmla="*/ 4361203 h 4651858"/>
                <a:gd name="connsiteX306" fmla="*/ 298387 w 3012666"/>
                <a:gd name="connsiteY306" fmla="*/ 4359850 h 4651858"/>
                <a:gd name="connsiteX307" fmla="*/ 298967 w 3012666"/>
                <a:gd name="connsiteY307" fmla="*/ 4359656 h 4651858"/>
                <a:gd name="connsiteX308" fmla="*/ 299547 w 3012666"/>
                <a:gd name="connsiteY308" fmla="*/ 4359850 h 4651858"/>
                <a:gd name="connsiteX309" fmla="*/ 298967 w 3012666"/>
                <a:gd name="connsiteY309" fmla="*/ 4361203 h 4651858"/>
                <a:gd name="connsiteX310" fmla="*/ 298967 w 3012666"/>
                <a:gd name="connsiteY310" fmla="*/ 4342650 h 4651858"/>
                <a:gd name="connsiteX311" fmla="*/ 298967 w 3012666"/>
                <a:gd name="connsiteY311" fmla="*/ 4342650 h 4651858"/>
                <a:gd name="connsiteX312" fmla="*/ 140690 w 3012666"/>
                <a:gd name="connsiteY312" fmla="*/ 3715148 h 4651858"/>
                <a:gd name="connsiteX313" fmla="*/ 136245 w 3012666"/>
                <a:gd name="connsiteY313" fmla="*/ 3715148 h 4651858"/>
                <a:gd name="connsiteX314" fmla="*/ 132187 w 3012666"/>
                <a:gd name="connsiteY314" fmla="*/ 3716308 h 4651858"/>
                <a:gd name="connsiteX315" fmla="*/ 290077 w 3012666"/>
                <a:gd name="connsiteY315" fmla="*/ 4342070 h 4651858"/>
                <a:gd name="connsiteX316" fmla="*/ 1933 w 3012666"/>
                <a:gd name="connsiteY316" fmla="*/ 3715148 h 4651858"/>
                <a:gd name="connsiteX317" fmla="*/ 283893 w 3012666"/>
                <a:gd name="connsiteY317" fmla="*/ 3101948 h 4651858"/>
                <a:gd name="connsiteX318" fmla="*/ 130834 w 3012666"/>
                <a:gd name="connsiteY318" fmla="*/ 3708385 h 4651858"/>
                <a:gd name="connsiteX319" fmla="*/ 138951 w 3012666"/>
                <a:gd name="connsiteY319" fmla="*/ 3710897 h 4651858"/>
                <a:gd name="connsiteX320" fmla="*/ 299160 w 3012666"/>
                <a:gd name="connsiteY320" fmla="*/ 3076052 h 4651858"/>
                <a:gd name="connsiteX321" fmla="*/ 299160 w 3012666"/>
                <a:gd name="connsiteY321" fmla="*/ 3087454 h 4651858"/>
                <a:gd name="connsiteX322" fmla="*/ 457437 w 3012666"/>
                <a:gd name="connsiteY322" fmla="*/ 3714955 h 4651858"/>
                <a:gd name="connsiteX323" fmla="*/ 298967 w 3012666"/>
                <a:gd name="connsiteY323" fmla="*/ 4342650 h 4651858"/>
                <a:gd name="connsiteX324" fmla="*/ 307857 w 3012666"/>
                <a:gd name="connsiteY324" fmla="*/ 4342070 h 4651858"/>
                <a:gd name="connsiteX325" fmla="*/ 465747 w 3012666"/>
                <a:gd name="connsiteY325" fmla="*/ 3716308 h 4651858"/>
                <a:gd name="connsiteX326" fmla="*/ 461688 w 3012666"/>
                <a:gd name="connsiteY326" fmla="*/ 3715148 h 4651858"/>
                <a:gd name="connsiteX327" fmla="*/ 461688 w 3012666"/>
                <a:gd name="connsiteY327" fmla="*/ 3715148 h 4651858"/>
                <a:gd name="connsiteX328" fmla="*/ 465747 w 3012666"/>
                <a:gd name="connsiteY328" fmla="*/ 3713989 h 4651858"/>
                <a:gd name="connsiteX329" fmla="*/ 307857 w 3012666"/>
                <a:gd name="connsiteY329" fmla="*/ 3088227 h 4651858"/>
                <a:gd name="connsiteX330" fmla="*/ 596195 w 3012666"/>
                <a:gd name="connsiteY330" fmla="*/ 3715342 h 4651858"/>
                <a:gd name="connsiteX331" fmla="*/ 307857 w 3012666"/>
                <a:gd name="connsiteY331" fmla="*/ 4342070 h 4651858"/>
                <a:gd name="connsiteX332" fmla="*/ 603345 w 3012666"/>
                <a:gd name="connsiteY332" fmla="*/ 3710510 h 4651858"/>
                <a:gd name="connsiteX333" fmla="*/ 303605 w 3012666"/>
                <a:gd name="connsiteY333" fmla="*/ 3058659 h 4651858"/>
                <a:gd name="connsiteX334" fmla="*/ 599480 w 3012666"/>
                <a:gd name="connsiteY334" fmla="*/ 2415311 h 4651858"/>
                <a:gd name="connsiteX335" fmla="*/ 897287 w 3012666"/>
                <a:gd name="connsiteY335" fmla="*/ 3710510 h 4651858"/>
                <a:gd name="connsiteX336" fmla="*/ 603345 w 3012666"/>
                <a:gd name="connsiteY336" fmla="*/ 3710510 h 4651858"/>
                <a:gd name="connsiteX337" fmla="*/ 898447 w 3012666"/>
                <a:gd name="connsiteY337" fmla="*/ 4335307 h 4651858"/>
                <a:gd name="connsiteX338" fmla="*/ 756983 w 3012666"/>
                <a:gd name="connsiteY338" fmla="*/ 3719593 h 4651858"/>
                <a:gd name="connsiteX339" fmla="*/ 823657 w 3012666"/>
                <a:gd name="connsiteY339" fmla="*/ 3719593 h 4651858"/>
                <a:gd name="connsiteX340" fmla="*/ 898447 w 3012666"/>
                <a:gd name="connsiteY340" fmla="*/ 4045036 h 4651858"/>
                <a:gd name="connsiteX341" fmla="*/ 898447 w 3012666"/>
                <a:gd name="connsiteY341" fmla="*/ 4335307 h 4651858"/>
                <a:gd name="connsiteX342" fmla="*/ 898447 w 3012666"/>
                <a:gd name="connsiteY342" fmla="*/ 4007544 h 4651858"/>
                <a:gd name="connsiteX343" fmla="*/ 832353 w 3012666"/>
                <a:gd name="connsiteY343" fmla="*/ 3719787 h 4651858"/>
                <a:gd name="connsiteX344" fmla="*/ 898447 w 3012666"/>
                <a:gd name="connsiteY344" fmla="*/ 3719787 h 4651858"/>
                <a:gd name="connsiteX345" fmla="*/ 898447 w 3012666"/>
                <a:gd name="connsiteY345" fmla="*/ 4007544 h 4651858"/>
                <a:gd name="connsiteX346" fmla="*/ 898447 w 3012666"/>
                <a:gd name="connsiteY346" fmla="*/ 3678044 h 4651858"/>
                <a:gd name="connsiteX347" fmla="*/ 606244 w 3012666"/>
                <a:gd name="connsiteY347" fmla="*/ 2406807 h 4651858"/>
                <a:gd name="connsiteX348" fmla="*/ 672144 w 3012666"/>
                <a:gd name="connsiteY348" fmla="*/ 2406807 h 4651858"/>
                <a:gd name="connsiteX349" fmla="*/ 898060 w 3012666"/>
                <a:gd name="connsiteY349" fmla="*/ 3389319 h 4651858"/>
                <a:gd name="connsiteX350" fmla="*/ 898447 w 3012666"/>
                <a:gd name="connsiteY350" fmla="*/ 3389126 h 4651858"/>
                <a:gd name="connsiteX351" fmla="*/ 898447 w 3012666"/>
                <a:gd name="connsiteY351" fmla="*/ 3678044 h 4651858"/>
                <a:gd name="connsiteX352" fmla="*/ 898447 w 3012666"/>
                <a:gd name="connsiteY352" fmla="*/ 3353760 h 4651858"/>
                <a:gd name="connsiteX353" fmla="*/ 680841 w 3012666"/>
                <a:gd name="connsiteY353" fmla="*/ 2406807 h 4651858"/>
                <a:gd name="connsiteX354" fmla="*/ 748287 w 3012666"/>
                <a:gd name="connsiteY354" fmla="*/ 2406807 h 4651858"/>
                <a:gd name="connsiteX355" fmla="*/ 898447 w 3012666"/>
                <a:gd name="connsiteY355" fmla="*/ 3060011 h 4651858"/>
                <a:gd name="connsiteX356" fmla="*/ 898447 w 3012666"/>
                <a:gd name="connsiteY356" fmla="*/ 3353760 h 4651858"/>
                <a:gd name="connsiteX357" fmla="*/ 898447 w 3012666"/>
                <a:gd name="connsiteY357" fmla="*/ 3022520 h 4651858"/>
                <a:gd name="connsiteX358" fmla="*/ 756983 w 3012666"/>
                <a:gd name="connsiteY358" fmla="*/ 2406807 h 4651858"/>
                <a:gd name="connsiteX359" fmla="*/ 823657 w 3012666"/>
                <a:gd name="connsiteY359" fmla="*/ 2406807 h 4651858"/>
                <a:gd name="connsiteX360" fmla="*/ 898447 w 3012666"/>
                <a:gd name="connsiteY360" fmla="*/ 2732250 h 4651858"/>
                <a:gd name="connsiteX361" fmla="*/ 898447 w 3012666"/>
                <a:gd name="connsiteY361" fmla="*/ 3022520 h 4651858"/>
                <a:gd name="connsiteX362" fmla="*/ 898447 w 3012666"/>
                <a:gd name="connsiteY362" fmla="*/ 2694565 h 4651858"/>
                <a:gd name="connsiteX363" fmla="*/ 832353 w 3012666"/>
                <a:gd name="connsiteY363" fmla="*/ 2406807 h 4651858"/>
                <a:gd name="connsiteX364" fmla="*/ 898447 w 3012666"/>
                <a:gd name="connsiteY364" fmla="*/ 2406807 h 4651858"/>
                <a:gd name="connsiteX365" fmla="*/ 898447 w 3012666"/>
                <a:gd name="connsiteY365" fmla="*/ 2694565 h 4651858"/>
                <a:gd name="connsiteX366" fmla="*/ 898447 w 3012666"/>
                <a:gd name="connsiteY366" fmla="*/ 2365257 h 4651858"/>
                <a:gd name="connsiteX367" fmla="*/ 606244 w 3012666"/>
                <a:gd name="connsiteY367" fmla="*/ 1094021 h 4651858"/>
                <a:gd name="connsiteX368" fmla="*/ 672144 w 3012666"/>
                <a:gd name="connsiteY368" fmla="*/ 1094021 h 4651858"/>
                <a:gd name="connsiteX369" fmla="*/ 898060 w 3012666"/>
                <a:gd name="connsiteY369" fmla="*/ 2076533 h 4651858"/>
                <a:gd name="connsiteX370" fmla="*/ 898447 w 3012666"/>
                <a:gd name="connsiteY370" fmla="*/ 2076340 h 4651858"/>
                <a:gd name="connsiteX371" fmla="*/ 898447 w 3012666"/>
                <a:gd name="connsiteY371" fmla="*/ 2365257 h 4651858"/>
                <a:gd name="connsiteX372" fmla="*/ 898447 w 3012666"/>
                <a:gd name="connsiteY372" fmla="*/ 2040974 h 4651858"/>
                <a:gd name="connsiteX373" fmla="*/ 680841 w 3012666"/>
                <a:gd name="connsiteY373" fmla="*/ 1094021 h 4651858"/>
                <a:gd name="connsiteX374" fmla="*/ 748287 w 3012666"/>
                <a:gd name="connsiteY374" fmla="*/ 1094021 h 4651858"/>
                <a:gd name="connsiteX375" fmla="*/ 898447 w 3012666"/>
                <a:gd name="connsiteY375" fmla="*/ 1747225 h 4651858"/>
                <a:gd name="connsiteX376" fmla="*/ 898447 w 3012666"/>
                <a:gd name="connsiteY376" fmla="*/ 2040974 h 4651858"/>
                <a:gd name="connsiteX377" fmla="*/ 898447 w 3012666"/>
                <a:gd name="connsiteY377" fmla="*/ 1709734 h 4651858"/>
                <a:gd name="connsiteX378" fmla="*/ 756983 w 3012666"/>
                <a:gd name="connsiteY378" fmla="*/ 1094021 h 4651858"/>
                <a:gd name="connsiteX379" fmla="*/ 823657 w 3012666"/>
                <a:gd name="connsiteY379" fmla="*/ 1094021 h 4651858"/>
                <a:gd name="connsiteX380" fmla="*/ 898447 w 3012666"/>
                <a:gd name="connsiteY380" fmla="*/ 1419464 h 4651858"/>
                <a:gd name="connsiteX381" fmla="*/ 898447 w 3012666"/>
                <a:gd name="connsiteY381" fmla="*/ 1709734 h 4651858"/>
                <a:gd name="connsiteX382" fmla="*/ 898447 w 3012666"/>
                <a:gd name="connsiteY382" fmla="*/ 1381779 h 4651858"/>
                <a:gd name="connsiteX383" fmla="*/ 832353 w 3012666"/>
                <a:gd name="connsiteY383" fmla="*/ 1094021 h 4651858"/>
                <a:gd name="connsiteX384" fmla="*/ 898447 w 3012666"/>
                <a:gd name="connsiteY384" fmla="*/ 1094021 h 4651858"/>
                <a:gd name="connsiteX385" fmla="*/ 898447 w 3012666"/>
                <a:gd name="connsiteY385" fmla="*/ 1381779 h 4651858"/>
                <a:gd name="connsiteX386" fmla="*/ 2104364 w 3012666"/>
                <a:gd name="connsiteY386" fmla="*/ 2397724 h 4651858"/>
                <a:gd name="connsiteX387" fmla="*/ 1810615 w 3012666"/>
                <a:gd name="connsiteY387" fmla="*/ 2397724 h 4651858"/>
                <a:gd name="connsiteX388" fmla="*/ 1510875 w 3012666"/>
                <a:gd name="connsiteY388" fmla="*/ 1745872 h 4651858"/>
                <a:gd name="connsiteX389" fmla="*/ 1806750 w 3012666"/>
                <a:gd name="connsiteY389" fmla="*/ 1102524 h 4651858"/>
                <a:gd name="connsiteX390" fmla="*/ 2104364 w 3012666"/>
                <a:gd name="connsiteY390" fmla="*/ 2397724 h 4651858"/>
                <a:gd name="connsiteX391" fmla="*/ 1506237 w 3012666"/>
                <a:gd name="connsiteY391" fmla="*/ 3048416 h 4651858"/>
                <a:gd name="connsiteX392" fmla="*/ 1505657 w 3012666"/>
                <a:gd name="connsiteY392" fmla="*/ 3047064 h 4651858"/>
                <a:gd name="connsiteX393" fmla="*/ 1506237 w 3012666"/>
                <a:gd name="connsiteY393" fmla="*/ 3046870 h 4651858"/>
                <a:gd name="connsiteX394" fmla="*/ 1506816 w 3012666"/>
                <a:gd name="connsiteY394" fmla="*/ 3047064 h 4651858"/>
                <a:gd name="connsiteX395" fmla="*/ 1506237 w 3012666"/>
                <a:gd name="connsiteY395" fmla="*/ 3048416 h 4651858"/>
                <a:gd name="connsiteX396" fmla="*/ 1506816 w 3012666"/>
                <a:gd name="connsiteY396" fmla="*/ 3070061 h 4651858"/>
                <a:gd name="connsiteX397" fmla="*/ 1506237 w 3012666"/>
                <a:gd name="connsiteY397" fmla="*/ 3070254 h 4651858"/>
                <a:gd name="connsiteX398" fmla="*/ 1506237 w 3012666"/>
                <a:gd name="connsiteY398" fmla="*/ 3068708 h 4651858"/>
                <a:gd name="connsiteX399" fmla="*/ 1506816 w 3012666"/>
                <a:gd name="connsiteY399" fmla="*/ 3070061 h 4651858"/>
                <a:gd name="connsiteX400" fmla="*/ 1506237 w 3012666"/>
                <a:gd name="connsiteY400" fmla="*/ 3029864 h 4651858"/>
                <a:gd name="connsiteX401" fmla="*/ 1506237 w 3012666"/>
                <a:gd name="connsiteY401" fmla="*/ 3029864 h 4651858"/>
                <a:gd name="connsiteX402" fmla="*/ 1347960 w 3012666"/>
                <a:gd name="connsiteY402" fmla="*/ 2402362 h 4651858"/>
                <a:gd name="connsiteX403" fmla="*/ 1343515 w 3012666"/>
                <a:gd name="connsiteY403" fmla="*/ 2402362 h 4651858"/>
                <a:gd name="connsiteX404" fmla="*/ 1339457 w 3012666"/>
                <a:gd name="connsiteY404" fmla="*/ 2403522 h 4651858"/>
                <a:gd name="connsiteX405" fmla="*/ 1497347 w 3012666"/>
                <a:gd name="connsiteY405" fmla="*/ 3029284 h 4651858"/>
                <a:gd name="connsiteX406" fmla="*/ 1209009 w 3012666"/>
                <a:gd name="connsiteY406" fmla="*/ 2402362 h 4651858"/>
                <a:gd name="connsiteX407" fmla="*/ 1490969 w 3012666"/>
                <a:gd name="connsiteY407" fmla="*/ 1789162 h 4651858"/>
                <a:gd name="connsiteX408" fmla="*/ 1337911 w 3012666"/>
                <a:gd name="connsiteY408" fmla="*/ 2395598 h 4651858"/>
                <a:gd name="connsiteX409" fmla="*/ 1346028 w 3012666"/>
                <a:gd name="connsiteY409" fmla="*/ 2398111 h 4651858"/>
                <a:gd name="connsiteX410" fmla="*/ 1506237 w 3012666"/>
                <a:gd name="connsiteY410" fmla="*/ 1763265 h 4651858"/>
                <a:gd name="connsiteX411" fmla="*/ 1506237 w 3012666"/>
                <a:gd name="connsiteY411" fmla="*/ 1774668 h 4651858"/>
                <a:gd name="connsiteX412" fmla="*/ 1664513 w 3012666"/>
                <a:gd name="connsiteY412" fmla="*/ 2402169 h 4651858"/>
                <a:gd name="connsiteX413" fmla="*/ 1506237 w 3012666"/>
                <a:gd name="connsiteY413" fmla="*/ 3029864 h 4651858"/>
                <a:gd name="connsiteX414" fmla="*/ 1506237 w 3012666"/>
                <a:gd name="connsiteY414" fmla="*/ 1735630 h 4651858"/>
                <a:gd name="connsiteX415" fmla="*/ 1505657 w 3012666"/>
                <a:gd name="connsiteY415" fmla="*/ 1734277 h 4651858"/>
                <a:gd name="connsiteX416" fmla="*/ 1506237 w 3012666"/>
                <a:gd name="connsiteY416" fmla="*/ 1734084 h 4651858"/>
                <a:gd name="connsiteX417" fmla="*/ 1506816 w 3012666"/>
                <a:gd name="connsiteY417" fmla="*/ 1734277 h 4651858"/>
                <a:gd name="connsiteX418" fmla="*/ 1506237 w 3012666"/>
                <a:gd name="connsiteY418" fmla="*/ 1735630 h 4651858"/>
                <a:gd name="connsiteX419" fmla="*/ 1506816 w 3012666"/>
                <a:gd name="connsiteY419" fmla="*/ 1757274 h 4651858"/>
                <a:gd name="connsiteX420" fmla="*/ 1506237 w 3012666"/>
                <a:gd name="connsiteY420" fmla="*/ 1757468 h 4651858"/>
                <a:gd name="connsiteX421" fmla="*/ 1506237 w 3012666"/>
                <a:gd name="connsiteY421" fmla="*/ 1755922 h 4651858"/>
                <a:gd name="connsiteX422" fmla="*/ 1506816 w 3012666"/>
                <a:gd name="connsiteY422" fmla="*/ 1757274 h 4651858"/>
                <a:gd name="connsiteX423" fmla="*/ 1672823 w 3012666"/>
                <a:gd name="connsiteY423" fmla="*/ 2403522 h 4651858"/>
                <a:gd name="connsiteX424" fmla="*/ 1668765 w 3012666"/>
                <a:gd name="connsiteY424" fmla="*/ 2402362 h 4651858"/>
                <a:gd name="connsiteX425" fmla="*/ 1668765 w 3012666"/>
                <a:gd name="connsiteY425" fmla="*/ 2402362 h 4651858"/>
                <a:gd name="connsiteX426" fmla="*/ 1672823 w 3012666"/>
                <a:gd name="connsiteY426" fmla="*/ 2401203 h 4651858"/>
                <a:gd name="connsiteX427" fmla="*/ 1514933 w 3012666"/>
                <a:gd name="connsiteY427" fmla="*/ 1775440 h 4651858"/>
                <a:gd name="connsiteX428" fmla="*/ 1803271 w 3012666"/>
                <a:gd name="connsiteY428" fmla="*/ 2402556 h 4651858"/>
                <a:gd name="connsiteX429" fmla="*/ 1514933 w 3012666"/>
                <a:gd name="connsiteY429" fmla="*/ 3029477 h 4651858"/>
                <a:gd name="connsiteX430" fmla="*/ 1672823 w 3012666"/>
                <a:gd name="connsiteY430" fmla="*/ 2403522 h 4651858"/>
                <a:gd name="connsiteX431" fmla="*/ 1803271 w 3012666"/>
                <a:gd name="connsiteY431" fmla="*/ 1089383 h 4651858"/>
                <a:gd name="connsiteX432" fmla="*/ 1514933 w 3012666"/>
                <a:gd name="connsiteY432" fmla="*/ 1716304 h 4651858"/>
                <a:gd name="connsiteX433" fmla="*/ 1672823 w 3012666"/>
                <a:gd name="connsiteY433" fmla="*/ 1090542 h 4651858"/>
                <a:gd name="connsiteX434" fmla="*/ 1668765 w 3012666"/>
                <a:gd name="connsiteY434" fmla="*/ 1089383 h 4651858"/>
                <a:gd name="connsiteX435" fmla="*/ 1668765 w 3012666"/>
                <a:gd name="connsiteY435" fmla="*/ 1089383 h 4651858"/>
                <a:gd name="connsiteX436" fmla="*/ 1672823 w 3012666"/>
                <a:gd name="connsiteY436" fmla="*/ 1088223 h 4651858"/>
                <a:gd name="connsiteX437" fmla="*/ 1514933 w 3012666"/>
                <a:gd name="connsiteY437" fmla="*/ 462461 h 4651858"/>
                <a:gd name="connsiteX438" fmla="*/ 1803271 w 3012666"/>
                <a:gd name="connsiteY438" fmla="*/ 1089383 h 4651858"/>
                <a:gd name="connsiteX439" fmla="*/ 1506237 w 3012666"/>
                <a:gd name="connsiteY439" fmla="*/ 421491 h 4651858"/>
                <a:gd name="connsiteX440" fmla="*/ 1506816 w 3012666"/>
                <a:gd name="connsiteY440" fmla="*/ 421684 h 4651858"/>
                <a:gd name="connsiteX441" fmla="*/ 1506237 w 3012666"/>
                <a:gd name="connsiteY441" fmla="*/ 423037 h 4651858"/>
                <a:gd name="connsiteX442" fmla="*/ 1505657 w 3012666"/>
                <a:gd name="connsiteY442" fmla="*/ 421684 h 4651858"/>
                <a:gd name="connsiteX443" fmla="*/ 1506237 w 3012666"/>
                <a:gd name="connsiteY443" fmla="*/ 421491 h 4651858"/>
                <a:gd name="connsiteX444" fmla="*/ 1506816 w 3012666"/>
                <a:gd name="connsiteY444" fmla="*/ 444488 h 4651858"/>
                <a:gd name="connsiteX445" fmla="*/ 1506237 w 3012666"/>
                <a:gd name="connsiteY445" fmla="*/ 444682 h 4651858"/>
                <a:gd name="connsiteX446" fmla="*/ 1506237 w 3012666"/>
                <a:gd name="connsiteY446" fmla="*/ 443136 h 4651858"/>
                <a:gd name="connsiteX447" fmla="*/ 1506816 w 3012666"/>
                <a:gd name="connsiteY447" fmla="*/ 444488 h 4651858"/>
                <a:gd name="connsiteX448" fmla="*/ 1490969 w 3012666"/>
                <a:gd name="connsiteY448" fmla="*/ 476376 h 4651858"/>
                <a:gd name="connsiteX449" fmla="*/ 1337911 w 3012666"/>
                <a:gd name="connsiteY449" fmla="*/ 1082812 h 4651858"/>
                <a:gd name="connsiteX450" fmla="*/ 1346028 w 3012666"/>
                <a:gd name="connsiteY450" fmla="*/ 1085324 h 4651858"/>
                <a:gd name="connsiteX451" fmla="*/ 1506237 w 3012666"/>
                <a:gd name="connsiteY451" fmla="*/ 450479 h 4651858"/>
                <a:gd name="connsiteX452" fmla="*/ 1506237 w 3012666"/>
                <a:gd name="connsiteY452" fmla="*/ 461881 h 4651858"/>
                <a:gd name="connsiteX453" fmla="*/ 1664513 w 3012666"/>
                <a:gd name="connsiteY453" fmla="*/ 1089383 h 4651858"/>
                <a:gd name="connsiteX454" fmla="*/ 1506237 w 3012666"/>
                <a:gd name="connsiteY454" fmla="*/ 1716884 h 4651858"/>
                <a:gd name="connsiteX455" fmla="*/ 1506237 w 3012666"/>
                <a:gd name="connsiteY455" fmla="*/ 1716884 h 4651858"/>
                <a:gd name="connsiteX456" fmla="*/ 1347960 w 3012666"/>
                <a:gd name="connsiteY456" fmla="*/ 1089383 h 4651858"/>
                <a:gd name="connsiteX457" fmla="*/ 1343515 w 3012666"/>
                <a:gd name="connsiteY457" fmla="*/ 1089383 h 4651858"/>
                <a:gd name="connsiteX458" fmla="*/ 1339457 w 3012666"/>
                <a:gd name="connsiteY458" fmla="*/ 1090542 h 4651858"/>
                <a:gd name="connsiteX459" fmla="*/ 1497347 w 3012666"/>
                <a:gd name="connsiteY459" fmla="*/ 1716304 h 4651858"/>
                <a:gd name="connsiteX460" fmla="*/ 1209009 w 3012666"/>
                <a:gd name="connsiteY460" fmla="*/ 1089383 h 4651858"/>
                <a:gd name="connsiteX461" fmla="*/ 1490969 w 3012666"/>
                <a:gd name="connsiteY461" fmla="*/ 476376 h 4651858"/>
                <a:gd name="connsiteX462" fmla="*/ 1205530 w 3012666"/>
                <a:gd name="connsiteY462" fmla="*/ 1102138 h 4651858"/>
                <a:gd name="connsiteX463" fmla="*/ 1501405 w 3012666"/>
                <a:gd name="connsiteY463" fmla="*/ 1745872 h 4651858"/>
                <a:gd name="connsiteX464" fmla="*/ 1201665 w 3012666"/>
                <a:gd name="connsiteY464" fmla="*/ 2397724 h 4651858"/>
                <a:gd name="connsiteX465" fmla="*/ 907723 w 3012666"/>
                <a:gd name="connsiteY465" fmla="*/ 2397724 h 4651858"/>
                <a:gd name="connsiteX466" fmla="*/ 1205530 w 3012666"/>
                <a:gd name="connsiteY466" fmla="*/ 1102138 h 4651858"/>
                <a:gd name="connsiteX467" fmla="*/ 906757 w 3012666"/>
                <a:gd name="connsiteY467" fmla="*/ 1094021 h 4651858"/>
                <a:gd name="connsiteX468" fmla="*/ 972850 w 3012666"/>
                <a:gd name="connsiteY468" fmla="*/ 1094021 h 4651858"/>
                <a:gd name="connsiteX469" fmla="*/ 906757 w 3012666"/>
                <a:gd name="connsiteY469" fmla="*/ 1381779 h 4651858"/>
                <a:gd name="connsiteX470" fmla="*/ 906757 w 3012666"/>
                <a:gd name="connsiteY470" fmla="*/ 1094021 h 4651858"/>
                <a:gd name="connsiteX471" fmla="*/ 906757 w 3012666"/>
                <a:gd name="connsiteY471" fmla="*/ 1419464 h 4651858"/>
                <a:gd name="connsiteX472" fmla="*/ 981547 w 3012666"/>
                <a:gd name="connsiteY472" fmla="*/ 1094021 h 4651858"/>
                <a:gd name="connsiteX473" fmla="*/ 1048220 w 3012666"/>
                <a:gd name="connsiteY473" fmla="*/ 1094021 h 4651858"/>
                <a:gd name="connsiteX474" fmla="*/ 906757 w 3012666"/>
                <a:gd name="connsiteY474" fmla="*/ 1709734 h 4651858"/>
                <a:gd name="connsiteX475" fmla="*/ 906757 w 3012666"/>
                <a:gd name="connsiteY475" fmla="*/ 1419464 h 4651858"/>
                <a:gd name="connsiteX476" fmla="*/ 906757 w 3012666"/>
                <a:gd name="connsiteY476" fmla="*/ 1747225 h 4651858"/>
                <a:gd name="connsiteX477" fmla="*/ 1056917 w 3012666"/>
                <a:gd name="connsiteY477" fmla="*/ 1094021 h 4651858"/>
                <a:gd name="connsiteX478" fmla="*/ 1122817 w 3012666"/>
                <a:gd name="connsiteY478" fmla="*/ 1094021 h 4651858"/>
                <a:gd name="connsiteX479" fmla="*/ 906757 w 3012666"/>
                <a:gd name="connsiteY479" fmla="*/ 2034210 h 4651858"/>
                <a:gd name="connsiteX480" fmla="*/ 906757 w 3012666"/>
                <a:gd name="connsiteY480" fmla="*/ 1747225 h 4651858"/>
                <a:gd name="connsiteX481" fmla="*/ 906757 w 3012666"/>
                <a:gd name="connsiteY481" fmla="*/ 2071895 h 4651858"/>
                <a:gd name="connsiteX482" fmla="*/ 1131513 w 3012666"/>
                <a:gd name="connsiteY482" fmla="*/ 1094021 h 4651858"/>
                <a:gd name="connsiteX483" fmla="*/ 1198766 w 3012666"/>
                <a:gd name="connsiteY483" fmla="*/ 1094021 h 4651858"/>
                <a:gd name="connsiteX484" fmla="*/ 906757 w 3012666"/>
                <a:gd name="connsiteY484" fmla="*/ 2364098 h 4651858"/>
                <a:gd name="connsiteX485" fmla="*/ 906757 w 3012666"/>
                <a:gd name="connsiteY485" fmla="*/ 2071895 h 4651858"/>
                <a:gd name="connsiteX486" fmla="*/ 906757 w 3012666"/>
                <a:gd name="connsiteY486" fmla="*/ 2406807 h 4651858"/>
                <a:gd name="connsiteX487" fmla="*/ 972850 w 3012666"/>
                <a:gd name="connsiteY487" fmla="*/ 2406807 h 4651858"/>
                <a:gd name="connsiteX488" fmla="*/ 906757 w 3012666"/>
                <a:gd name="connsiteY488" fmla="*/ 2694565 h 4651858"/>
                <a:gd name="connsiteX489" fmla="*/ 906757 w 3012666"/>
                <a:gd name="connsiteY489" fmla="*/ 2406807 h 4651858"/>
                <a:gd name="connsiteX490" fmla="*/ 906757 w 3012666"/>
                <a:gd name="connsiteY490" fmla="*/ 2732250 h 4651858"/>
                <a:gd name="connsiteX491" fmla="*/ 981547 w 3012666"/>
                <a:gd name="connsiteY491" fmla="*/ 2406807 h 4651858"/>
                <a:gd name="connsiteX492" fmla="*/ 1048220 w 3012666"/>
                <a:gd name="connsiteY492" fmla="*/ 2406807 h 4651858"/>
                <a:gd name="connsiteX493" fmla="*/ 906757 w 3012666"/>
                <a:gd name="connsiteY493" fmla="*/ 3022520 h 4651858"/>
                <a:gd name="connsiteX494" fmla="*/ 906757 w 3012666"/>
                <a:gd name="connsiteY494" fmla="*/ 2732250 h 4651858"/>
                <a:gd name="connsiteX495" fmla="*/ 906757 w 3012666"/>
                <a:gd name="connsiteY495" fmla="*/ 3060011 h 4651858"/>
                <a:gd name="connsiteX496" fmla="*/ 1056917 w 3012666"/>
                <a:gd name="connsiteY496" fmla="*/ 2406807 h 4651858"/>
                <a:gd name="connsiteX497" fmla="*/ 1122817 w 3012666"/>
                <a:gd name="connsiteY497" fmla="*/ 2406807 h 4651858"/>
                <a:gd name="connsiteX498" fmla="*/ 906757 w 3012666"/>
                <a:gd name="connsiteY498" fmla="*/ 3346996 h 4651858"/>
                <a:gd name="connsiteX499" fmla="*/ 906757 w 3012666"/>
                <a:gd name="connsiteY499" fmla="*/ 3060011 h 4651858"/>
                <a:gd name="connsiteX500" fmla="*/ 906757 w 3012666"/>
                <a:gd name="connsiteY500" fmla="*/ 3384681 h 4651858"/>
                <a:gd name="connsiteX501" fmla="*/ 1131513 w 3012666"/>
                <a:gd name="connsiteY501" fmla="*/ 2406807 h 4651858"/>
                <a:gd name="connsiteX502" fmla="*/ 1198766 w 3012666"/>
                <a:gd name="connsiteY502" fmla="*/ 2406807 h 4651858"/>
                <a:gd name="connsiteX503" fmla="*/ 906757 w 3012666"/>
                <a:gd name="connsiteY503" fmla="*/ 3676884 h 4651858"/>
                <a:gd name="connsiteX504" fmla="*/ 906757 w 3012666"/>
                <a:gd name="connsiteY504" fmla="*/ 3384681 h 4651858"/>
                <a:gd name="connsiteX505" fmla="*/ 906757 w 3012666"/>
                <a:gd name="connsiteY505" fmla="*/ 3719593 h 4651858"/>
                <a:gd name="connsiteX506" fmla="*/ 972850 w 3012666"/>
                <a:gd name="connsiteY506" fmla="*/ 3719593 h 4651858"/>
                <a:gd name="connsiteX507" fmla="*/ 906757 w 3012666"/>
                <a:gd name="connsiteY507" fmla="*/ 4007351 h 4651858"/>
                <a:gd name="connsiteX508" fmla="*/ 906757 w 3012666"/>
                <a:gd name="connsiteY508" fmla="*/ 3719593 h 4651858"/>
                <a:gd name="connsiteX509" fmla="*/ 906757 w 3012666"/>
                <a:gd name="connsiteY509" fmla="*/ 4335307 h 4651858"/>
                <a:gd name="connsiteX510" fmla="*/ 906757 w 3012666"/>
                <a:gd name="connsiteY510" fmla="*/ 4045036 h 4651858"/>
                <a:gd name="connsiteX511" fmla="*/ 981547 w 3012666"/>
                <a:gd name="connsiteY511" fmla="*/ 3719593 h 4651858"/>
                <a:gd name="connsiteX512" fmla="*/ 1048220 w 3012666"/>
                <a:gd name="connsiteY512" fmla="*/ 3719593 h 4651858"/>
                <a:gd name="connsiteX513" fmla="*/ 906757 w 3012666"/>
                <a:gd name="connsiteY513" fmla="*/ 4335307 h 4651858"/>
                <a:gd name="connsiteX514" fmla="*/ 1201859 w 3012666"/>
                <a:gd name="connsiteY514" fmla="*/ 3710510 h 4651858"/>
                <a:gd name="connsiteX515" fmla="*/ 907723 w 3012666"/>
                <a:gd name="connsiteY515" fmla="*/ 3710510 h 4651858"/>
                <a:gd name="connsiteX516" fmla="*/ 1205530 w 3012666"/>
                <a:gd name="connsiteY516" fmla="*/ 2414924 h 4651858"/>
                <a:gd name="connsiteX517" fmla="*/ 1501405 w 3012666"/>
                <a:gd name="connsiteY517" fmla="*/ 3058659 h 4651858"/>
                <a:gd name="connsiteX518" fmla="*/ 1201859 w 3012666"/>
                <a:gd name="connsiteY518" fmla="*/ 3710510 h 4651858"/>
                <a:gd name="connsiteX519" fmla="*/ 1506237 w 3012666"/>
                <a:gd name="connsiteY519" fmla="*/ 4383041 h 4651858"/>
                <a:gd name="connsiteX520" fmla="*/ 1506237 w 3012666"/>
                <a:gd name="connsiteY520" fmla="*/ 4381494 h 4651858"/>
                <a:gd name="connsiteX521" fmla="*/ 1506816 w 3012666"/>
                <a:gd name="connsiteY521" fmla="*/ 4382847 h 4651858"/>
                <a:gd name="connsiteX522" fmla="*/ 1506237 w 3012666"/>
                <a:gd name="connsiteY522" fmla="*/ 4383041 h 4651858"/>
                <a:gd name="connsiteX523" fmla="*/ 1506237 w 3012666"/>
                <a:gd name="connsiteY523" fmla="*/ 4361203 h 4651858"/>
                <a:gd name="connsiteX524" fmla="*/ 1505657 w 3012666"/>
                <a:gd name="connsiteY524" fmla="*/ 4359850 h 4651858"/>
                <a:gd name="connsiteX525" fmla="*/ 1506237 w 3012666"/>
                <a:gd name="connsiteY525" fmla="*/ 4359656 h 4651858"/>
                <a:gd name="connsiteX526" fmla="*/ 1506816 w 3012666"/>
                <a:gd name="connsiteY526" fmla="*/ 4359850 h 4651858"/>
                <a:gd name="connsiteX527" fmla="*/ 1506237 w 3012666"/>
                <a:gd name="connsiteY527" fmla="*/ 4361203 h 4651858"/>
                <a:gd name="connsiteX528" fmla="*/ 1506237 w 3012666"/>
                <a:gd name="connsiteY528" fmla="*/ 4342650 h 4651858"/>
                <a:gd name="connsiteX529" fmla="*/ 1506237 w 3012666"/>
                <a:gd name="connsiteY529" fmla="*/ 4342650 h 4651858"/>
                <a:gd name="connsiteX530" fmla="*/ 1347960 w 3012666"/>
                <a:gd name="connsiteY530" fmla="*/ 3715148 h 4651858"/>
                <a:gd name="connsiteX531" fmla="*/ 1343515 w 3012666"/>
                <a:gd name="connsiteY531" fmla="*/ 3715148 h 4651858"/>
                <a:gd name="connsiteX532" fmla="*/ 1339457 w 3012666"/>
                <a:gd name="connsiteY532" fmla="*/ 3716308 h 4651858"/>
                <a:gd name="connsiteX533" fmla="*/ 1497347 w 3012666"/>
                <a:gd name="connsiteY533" fmla="*/ 4342070 h 4651858"/>
                <a:gd name="connsiteX534" fmla="*/ 1209009 w 3012666"/>
                <a:gd name="connsiteY534" fmla="*/ 3715148 h 4651858"/>
                <a:gd name="connsiteX535" fmla="*/ 1490969 w 3012666"/>
                <a:gd name="connsiteY535" fmla="*/ 3101948 h 4651858"/>
                <a:gd name="connsiteX536" fmla="*/ 1337911 w 3012666"/>
                <a:gd name="connsiteY536" fmla="*/ 3708385 h 4651858"/>
                <a:gd name="connsiteX537" fmla="*/ 1346028 w 3012666"/>
                <a:gd name="connsiteY537" fmla="*/ 3710897 h 4651858"/>
                <a:gd name="connsiteX538" fmla="*/ 1506237 w 3012666"/>
                <a:gd name="connsiteY538" fmla="*/ 3076052 h 4651858"/>
                <a:gd name="connsiteX539" fmla="*/ 1506237 w 3012666"/>
                <a:gd name="connsiteY539" fmla="*/ 3087454 h 4651858"/>
                <a:gd name="connsiteX540" fmla="*/ 1664513 w 3012666"/>
                <a:gd name="connsiteY540" fmla="*/ 3714955 h 4651858"/>
                <a:gd name="connsiteX541" fmla="*/ 1506237 w 3012666"/>
                <a:gd name="connsiteY541" fmla="*/ 4342650 h 4651858"/>
                <a:gd name="connsiteX542" fmla="*/ 1514933 w 3012666"/>
                <a:gd name="connsiteY542" fmla="*/ 4342070 h 4651858"/>
                <a:gd name="connsiteX543" fmla="*/ 1672823 w 3012666"/>
                <a:gd name="connsiteY543" fmla="*/ 3716308 h 4651858"/>
                <a:gd name="connsiteX544" fmla="*/ 1668765 w 3012666"/>
                <a:gd name="connsiteY544" fmla="*/ 3715148 h 4651858"/>
                <a:gd name="connsiteX545" fmla="*/ 1668765 w 3012666"/>
                <a:gd name="connsiteY545" fmla="*/ 3715148 h 4651858"/>
                <a:gd name="connsiteX546" fmla="*/ 1672823 w 3012666"/>
                <a:gd name="connsiteY546" fmla="*/ 3713989 h 4651858"/>
                <a:gd name="connsiteX547" fmla="*/ 1514933 w 3012666"/>
                <a:gd name="connsiteY547" fmla="*/ 3088227 h 4651858"/>
                <a:gd name="connsiteX548" fmla="*/ 1803271 w 3012666"/>
                <a:gd name="connsiteY548" fmla="*/ 3715342 h 4651858"/>
                <a:gd name="connsiteX549" fmla="*/ 1514933 w 3012666"/>
                <a:gd name="connsiteY549" fmla="*/ 4342070 h 4651858"/>
                <a:gd name="connsiteX550" fmla="*/ 1810615 w 3012666"/>
                <a:gd name="connsiteY550" fmla="*/ 3710510 h 4651858"/>
                <a:gd name="connsiteX551" fmla="*/ 1510875 w 3012666"/>
                <a:gd name="connsiteY551" fmla="*/ 3058659 h 4651858"/>
                <a:gd name="connsiteX552" fmla="*/ 1806750 w 3012666"/>
                <a:gd name="connsiteY552" fmla="*/ 2415311 h 4651858"/>
                <a:gd name="connsiteX553" fmla="*/ 2104557 w 3012666"/>
                <a:gd name="connsiteY553" fmla="*/ 3710510 h 4651858"/>
                <a:gd name="connsiteX554" fmla="*/ 1810615 w 3012666"/>
                <a:gd name="connsiteY554" fmla="*/ 3710510 h 4651858"/>
                <a:gd name="connsiteX555" fmla="*/ 2105523 w 3012666"/>
                <a:gd name="connsiteY555" fmla="*/ 4335307 h 4651858"/>
                <a:gd name="connsiteX556" fmla="*/ 1964060 w 3012666"/>
                <a:gd name="connsiteY556" fmla="*/ 3719593 h 4651858"/>
                <a:gd name="connsiteX557" fmla="*/ 2030733 w 3012666"/>
                <a:gd name="connsiteY557" fmla="*/ 3719593 h 4651858"/>
                <a:gd name="connsiteX558" fmla="*/ 2105523 w 3012666"/>
                <a:gd name="connsiteY558" fmla="*/ 4045036 h 4651858"/>
                <a:gd name="connsiteX559" fmla="*/ 2105523 w 3012666"/>
                <a:gd name="connsiteY559" fmla="*/ 4335307 h 4651858"/>
                <a:gd name="connsiteX560" fmla="*/ 2105523 w 3012666"/>
                <a:gd name="connsiteY560" fmla="*/ 4007544 h 4651858"/>
                <a:gd name="connsiteX561" fmla="*/ 2039430 w 3012666"/>
                <a:gd name="connsiteY561" fmla="*/ 3719787 h 4651858"/>
                <a:gd name="connsiteX562" fmla="*/ 2105523 w 3012666"/>
                <a:gd name="connsiteY562" fmla="*/ 3719787 h 4651858"/>
                <a:gd name="connsiteX563" fmla="*/ 2105523 w 3012666"/>
                <a:gd name="connsiteY563" fmla="*/ 4007544 h 4651858"/>
                <a:gd name="connsiteX564" fmla="*/ 2105523 w 3012666"/>
                <a:gd name="connsiteY564" fmla="*/ 3678044 h 4651858"/>
                <a:gd name="connsiteX565" fmla="*/ 1813320 w 3012666"/>
                <a:gd name="connsiteY565" fmla="*/ 2406807 h 4651858"/>
                <a:gd name="connsiteX566" fmla="*/ 1879221 w 3012666"/>
                <a:gd name="connsiteY566" fmla="*/ 2406807 h 4651858"/>
                <a:gd name="connsiteX567" fmla="*/ 2105137 w 3012666"/>
                <a:gd name="connsiteY567" fmla="*/ 3389319 h 4651858"/>
                <a:gd name="connsiteX568" fmla="*/ 2105523 w 3012666"/>
                <a:gd name="connsiteY568" fmla="*/ 3389126 h 4651858"/>
                <a:gd name="connsiteX569" fmla="*/ 2105523 w 3012666"/>
                <a:gd name="connsiteY569" fmla="*/ 3678044 h 4651858"/>
                <a:gd name="connsiteX570" fmla="*/ 2105523 w 3012666"/>
                <a:gd name="connsiteY570" fmla="*/ 3353760 h 4651858"/>
                <a:gd name="connsiteX571" fmla="*/ 1887917 w 3012666"/>
                <a:gd name="connsiteY571" fmla="*/ 2406807 h 4651858"/>
                <a:gd name="connsiteX572" fmla="*/ 1955363 w 3012666"/>
                <a:gd name="connsiteY572" fmla="*/ 2406807 h 4651858"/>
                <a:gd name="connsiteX573" fmla="*/ 2105523 w 3012666"/>
                <a:gd name="connsiteY573" fmla="*/ 3060011 h 4651858"/>
                <a:gd name="connsiteX574" fmla="*/ 2105523 w 3012666"/>
                <a:gd name="connsiteY574" fmla="*/ 3353760 h 4651858"/>
                <a:gd name="connsiteX575" fmla="*/ 2105523 w 3012666"/>
                <a:gd name="connsiteY575" fmla="*/ 3022520 h 4651858"/>
                <a:gd name="connsiteX576" fmla="*/ 1964060 w 3012666"/>
                <a:gd name="connsiteY576" fmla="*/ 2406807 h 4651858"/>
                <a:gd name="connsiteX577" fmla="*/ 2030733 w 3012666"/>
                <a:gd name="connsiteY577" fmla="*/ 2406807 h 4651858"/>
                <a:gd name="connsiteX578" fmla="*/ 2105523 w 3012666"/>
                <a:gd name="connsiteY578" fmla="*/ 2732250 h 4651858"/>
                <a:gd name="connsiteX579" fmla="*/ 2105523 w 3012666"/>
                <a:gd name="connsiteY579" fmla="*/ 3022520 h 4651858"/>
                <a:gd name="connsiteX580" fmla="*/ 2105523 w 3012666"/>
                <a:gd name="connsiteY580" fmla="*/ 2694565 h 4651858"/>
                <a:gd name="connsiteX581" fmla="*/ 2039430 w 3012666"/>
                <a:gd name="connsiteY581" fmla="*/ 2406807 h 4651858"/>
                <a:gd name="connsiteX582" fmla="*/ 2105523 w 3012666"/>
                <a:gd name="connsiteY582" fmla="*/ 2406807 h 4651858"/>
                <a:gd name="connsiteX583" fmla="*/ 2105523 w 3012666"/>
                <a:gd name="connsiteY583" fmla="*/ 2694565 h 4651858"/>
                <a:gd name="connsiteX584" fmla="*/ 2105523 w 3012666"/>
                <a:gd name="connsiteY584" fmla="*/ 2365257 h 4651858"/>
                <a:gd name="connsiteX585" fmla="*/ 1813320 w 3012666"/>
                <a:gd name="connsiteY585" fmla="*/ 1094021 h 4651858"/>
                <a:gd name="connsiteX586" fmla="*/ 1879221 w 3012666"/>
                <a:gd name="connsiteY586" fmla="*/ 1094021 h 4651858"/>
                <a:gd name="connsiteX587" fmla="*/ 2105137 w 3012666"/>
                <a:gd name="connsiteY587" fmla="*/ 2076533 h 4651858"/>
                <a:gd name="connsiteX588" fmla="*/ 2105523 w 3012666"/>
                <a:gd name="connsiteY588" fmla="*/ 2076340 h 4651858"/>
                <a:gd name="connsiteX589" fmla="*/ 2105523 w 3012666"/>
                <a:gd name="connsiteY589" fmla="*/ 2365257 h 4651858"/>
                <a:gd name="connsiteX590" fmla="*/ 2105523 w 3012666"/>
                <a:gd name="connsiteY590" fmla="*/ 2040974 h 4651858"/>
                <a:gd name="connsiteX591" fmla="*/ 1887917 w 3012666"/>
                <a:gd name="connsiteY591" fmla="*/ 1094021 h 4651858"/>
                <a:gd name="connsiteX592" fmla="*/ 1955363 w 3012666"/>
                <a:gd name="connsiteY592" fmla="*/ 1094021 h 4651858"/>
                <a:gd name="connsiteX593" fmla="*/ 2105523 w 3012666"/>
                <a:gd name="connsiteY593" fmla="*/ 1747225 h 4651858"/>
                <a:gd name="connsiteX594" fmla="*/ 2105523 w 3012666"/>
                <a:gd name="connsiteY594" fmla="*/ 2040974 h 4651858"/>
                <a:gd name="connsiteX595" fmla="*/ 2105523 w 3012666"/>
                <a:gd name="connsiteY595" fmla="*/ 1709734 h 4651858"/>
                <a:gd name="connsiteX596" fmla="*/ 1964060 w 3012666"/>
                <a:gd name="connsiteY596" fmla="*/ 1094021 h 4651858"/>
                <a:gd name="connsiteX597" fmla="*/ 2030733 w 3012666"/>
                <a:gd name="connsiteY597" fmla="*/ 1094021 h 4651858"/>
                <a:gd name="connsiteX598" fmla="*/ 2105523 w 3012666"/>
                <a:gd name="connsiteY598" fmla="*/ 1419464 h 4651858"/>
                <a:gd name="connsiteX599" fmla="*/ 2105523 w 3012666"/>
                <a:gd name="connsiteY599" fmla="*/ 1709734 h 4651858"/>
                <a:gd name="connsiteX600" fmla="*/ 2105523 w 3012666"/>
                <a:gd name="connsiteY600" fmla="*/ 1381779 h 4651858"/>
                <a:gd name="connsiteX601" fmla="*/ 2039430 w 3012666"/>
                <a:gd name="connsiteY601" fmla="*/ 1094021 h 4651858"/>
                <a:gd name="connsiteX602" fmla="*/ 2105523 w 3012666"/>
                <a:gd name="connsiteY602" fmla="*/ 1094021 h 4651858"/>
                <a:gd name="connsiteX603" fmla="*/ 2105523 w 3012666"/>
                <a:gd name="connsiteY603" fmla="*/ 1381779 h 4651858"/>
                <a:gd name="connsiteX604" fmla="*/ 2713313 w 3012666"/>
                <a:gd name="connsiteY604" fmla="*/ 421491 h 4651858"/>
                <a:gd name="connsiteX605" fmla="*/ 2713893 w 3012666"/>
                <a:gd name="connsiteY605" fmla="*/ 421684 h 4651858"/>
                <a:gd name="connsiteX606" fmla="*/ 2713313 w 3012666"/>
                <a:gd name="connsiteY606" fmla="*/ 423037 h 4651858"/>
                <a:gd name="connsiteX607" fmla="*/ 2712733 w 3012666"/>
                <a:gd name="connsiteY607" fmla="*/ 421684 h 4651858"/>
                <a:gd name="connsiteX608" fmla="*/ 2713313 w 3012666"/>
                <a:gd name="connsiteY608" fmla="*/ 421491 h 4651858"/>
                <a:gd name="connsiteX609" fmla="*/ 2713893 w 3012666"/>
                <a:gd name="connsiteY609" fmla="*/ 444488 h 4651858"/>
                <a:gd name="connsiteX610" fmla="*/ 2713313 w 3012666"/>
                <a:gd name="connsiteY610" fmla="*/ 444682 h 4651858"/>
                <a:gd name="connsiteX611" fmla="*/ 2713313 w 3012666"/>
                <a:gd name="connsiteY611" fmla="*/ 443136 h 4651858"/>
                <a:gd name="connsiteX612" fmla="*/ 2713893 w 3012666"/>
                <a:gd name="connsiteY612" fmla="*/ 444488 h 4651858"/>
                <a:gd name="connsiteX613" fmla="*/ 2412607 w 3012666"/>
                <a:gd name="connsiteY613" fmla="*/ 1102138 h 4651858"/>
                <a:gd name="connsiteX614" fmla="*/ 2708482 w 3012666"/>
                <a:gd name="connsiteY614" fmla="*/ 1745872 h 4651858"/>
                <a:gd name="connsiteX615" fmla="*/ 2408742 w 3012666"/>
                <a:gd name="connsiteY615" fmla="*/ 2397724 h 4651858"/>
                <a:gd name="connsiteX616" fmla="*/ 2114606 w 3012666"/>
                <a:gd name="connsiteY616" fmla="*/ 2397724 h 4651858"/>
                <a:gd name="connsiteX617" fmla="*/ 2412607 w 3012666"/>
                <a:gd name="connsiteY617" fmla="*/ 1102138 h 4651858"/>
                <a:gd name="connsiteX618" fmla="*/ 2113833 w 3012666"/>
                <a:gd name="connsiteY618" fmla="*/ 1094021 h 4651858"/>
                <a:gd name="connsiteX619" fmla="*/ 2179927 w 3012666"/>
                <a:gd name="connsiteY619" fmla="*/ 1094021 h 4651858"/>
                <a:gd name="connsiteX620" fmla="*/ 2113833 w 3012666"/>
                <a:gd name="connsiteY620" fmla="*/ 1381779 h 4651858"/>
                <a:gd name="connsiteX621" fmla="*/ 2113833 w 3012666"/>
                <a:gd name="connsiteY621" fmla="*/ 1094021 h 4651858"/>
                <a:gd name="connsiteX622" fmla="*/ 2113833 w 3012666"/>
                <a:gd name="connsiteY622" fmla="*/ 1419464 h 4651858"/>
                <a:gd name="connsiteX623" fmla="*/ 2188623 w 3012666"/>
                <a:gd name="connsiteY623" fmla="*/ 1094021 h 4651858"/>
                <a:gd name="connsiteX624" fmla="*/ 2255297 w 3012666"/>
                <a:gd name="connsiteY624" fmla="*/ 1094021 h 4651858"/>
                <a:gd name="connsiteX625" fmla="*/ 2113833 w 3012666"/>
                <a:gd name="connsiteY625" fmla="*/ 1709734 h 4651858"/>
                <a:gd name="connsiteX626" fmla="*/ 2113833 w 3012666"/>
                <a:gd name="connsiteY626" fmla="*/ 1419464 h 4651858"/>
                <a:gd name="connsiteX627" fmla="*/ 2113833 w 3012666"/>
                <a:gd name="connsiteY627" fmla="*/ 1747225 h 4651858"/>
                <a:gd name="connsiteX628" fmla="*/ 2263993 w 3012666"/>
                <a:gd name="connsiteY628" fmla="*/ 1094021 h 4651858"/>
                <a:gd name="connsiteX629" fmla="*/ 2329893 w 3012666"/>
                <a:gd name="connsiteY629" fmla="*/ 1094021 h 4651858"/>
                <a:gd name="connsiteX630" fmla="*/ 2113833 w 3012666"/>
                <a:gd name="connsiteY630" fmla="*/ 2034210 h 4651858"/>
                <a:gd name="connsiteX631" fmla="*/ 2113833 w 3012666"/>
                <a:gd name="connsiteY631" fmla="*/ 1747225 h 4651858"/>
                <a:gd name="connsiteX632" fmla="*/ 2113833 w 3012666"/>
                <a:gd name="connsiteY632" fmla="*/ 2071895 h 4651858"/>
                <a:gd name="connsiteX633" fmla="*/ 2338590 w 3012666"/>
                <a:gd name="connsiteY633" fmla="*/ 1094021 h 4651858"/>
                <a:gd name="connsiteX634" fmla="*/ 2405843 w 3012666"/>
                <a:gd name="connsiteY634" fmla="*/ 1094021 h 4651858"/>
                <a:gd name="connsiteX635" fmla="*/ 2113833 w 3012666"/>
                <a:gd name="connsiteY635" fmla="*/ 2364098 h 4651858"/>
                <a:gd name="connsiteX636" fmla="*/ 2113833 w 3012666"/>
                <a:gd name="connsiteY636" fmla="*/ 2071895 h 4651858"/>
                <a:gd name="connsiteX637" fmla="*/ 2113833 w 3012666"/>
                <a:gd name="connsiteY637" fmla="*/ 2406807 h 4651858"/>
                <a:gd name="connsiteX638" fmla="*/ 2179927 w 3012666"/>
                <a:gd name="connsiteY638" fmla="*/ 2406807 h 4651858"/>
                <a:gd name="connsiteX639" fmla="*/ 2113833 w 3012666"/>
                <a:gd name="connsiteY639" fmla="*/ 2694565 h 4651858"/>
                <a:gd name="connsiteX640" fmla="*/ 2113833 w 3012666"/>
                <a:gd name="connsiteY640" fmla="*/ 2406807 h 4651858"/>
                <a:gd name="connsiteX641" fmla="*/ 2113833 w 3012666"/>
                <a:gd name="connsiteY641" fmla="*/ 2732250 h 4651858"/>
                <a:gd name="connsiteX642" fmla="*/ 2188623 w 3012666"/>
                <a:gd name="connsiteY642" fmla="*/ 2406807 h 4651858"/>
                <a:gd name="connsiteX643" fmla="*/ 2255297 w 3012666"/>
                <a:gd name="connsiteY643" fmla="*/ 2406807 h 4651858"/>
                <a:gd name="connsiteX644" fmla="*/ 2113833 w 3012666"/>
                <a:gd name="connsiteY644" fmla="*/ 3022520 h 4651858"/>
                <a:gd name="connsiteX645" fmla="*/ 2113833 w 3012666"/>
                <a:gd name="connsiteY645" fmla="*/ 2732250 h 4651858"/>
                <a:gd name="connsiteX646" fmla="*/ 2113833 w 3012666"/>
                <a:gd name="connsiteY646" fmla="*/ 3060011 h 4651858"/>
                <a:gd name="connsiteX647" fmla="*/ 2263993 w 3012666"/>
                <a:gd name="connsiteY647" fmla="*/ 2406807 h 4651858"/>
                <a:gd name="connsiteX648" fmla="*/ 2329893 w 3012666"/>
                <a:gd name="connsiteY648" fmla="*/ 2406807 h 4651858"/>
                <a:gd name="connsiteX649" fmla="*/ 2113833 w 3012666"/>
                <a:gd name="connsiteY649" fmla="*/ 3346996 h 4651858"/>
                <a:gd name="connsiteX650" fmla="*/ 2113833 w 3012666"/>
                <a:gd name="connsiteY650" fmla="*/ 3060011 h 4651858"/>
                <a:gd name="connsiteX651" fmla="*/ 2113833 w 3012666"/>
                <a:gd name="connsiteY651" fmla="*/ 3384681 h 4651858"/>
                <a:gd name="connsiteX652" fmla="*/ 2338590 w 3012666"/>
                <a:gd name="connsiteY652" fmla="*/ 2406807 h 4651858"/>
                <a:gd name="connsiteX653" fmla="*/ 2405843 w 3012666"/>
                <a:gd name="connsiteY653" fmla="*/ 2406807 h 4651858"/>
                <a:gd name="connsiteX654" fmla="*/ 2113833 w 3012666"/>
                <a:gd name="connsiteY654" fmla="*/ 3676884 h 4651858"/>
                <a:gd name="connsiteX655" fmla="*/ 2113833 w 3012666"/>
                <a:gd name="connsiteY655" fmla="*/ 3384681 h 4651858"/>
                <a:gd name="connsiteX656" fmla="*/ 2113833 w 3012666"/>
                <a:gd name="connsiteY656" fmla="*/ 3719593 h 4651858"/>
                <a:gd name="connsiteX657" fmla="*/ 2179927 w 3012666"/>
                <a:gd name="connsiteY657" fmla="*/ 3719593 h 4651858"/>
                <a:gd name="connsiteX658" fmla="*/ 2113833 w 3012666"/>
                <a:gd name="connsiteY658" fmla="*/ 4007351 h 4651858"/>
                <a:gd name="connsiteX659" fmla="*/ 2113833 w 3012666"/>
                <a:gd name="connsiteY659" fmla="*/ 3719593 h 4651858"/>
                <a:gd name="connsiteX660" fmla="*/ 2113833 w 3012666"/>
                <a:gd name="connsiteY660" fmla="*/ 4335307 h 4651858"/>
                <a:gd name="connsiteX661" fmla="*/ 2113833 w 3012666"/>
                <a:gd name="connsiteY661" fmla="*/ 4045036 h 4651858"/>
                <a:gd name="connsiteX662" fmla="*/ 2188623 w 3012666"/>
                <a:gd name="connsiteY662" fmla="*/ 3719593 h 4651858"/>
                <a:gd name="connsiteX663" fmla="*/ 2255297 w 3012666"/>
                <a:gd name="connsiteY663" fmla="*/ 3719593 h 4651858"/>
                <a:gd name="connsiteX664" fmla="*/ 2113833 w 3012666"/>
                <a:gd name="connsiteY664" fmla="*/ 4335307 h 4651858"/>
                <a:gd name="connsiteX665" fmla="*/ 2408935 w 3012666"/>
                <a:gd name="connsiteY665" fmla="*/ 3710510 h 4651858"/>
                <a:gd name="connsiteX666" fmla="*/ 2114800 w 3012666"/>
                <a:gd name="connsiteY666" fmla="*/ 3710510 h 4651858"/>
                <a:gd name="connsiteX667" fmla="*/ 2412607 w 3012666"/>
                <a:gd name="connsiteY667" fmla="*/ 2414924 h 4651858"/>
                <a:gd name="connsiteX668" fmla="*/ 2708482 w 3012666"/>
                <a:gd name="connsiteY668" fmla="*/ 3058659 h 4651858"/>
                <a:gd name="connsiteX669" fmla="*/ 2408935 w 3012666"/>
                <a:gd name="connsiteY669" fmla="*/ 3710510 h 4651858"/>
                <a:gd name="connsiteX670" fmla="*/ 2713313 w 3012666"/>
                <a:gd name="connsiteY670" fmla="*/ 4383041 h 4651858"/>
                <a:gd name="connsiteX671" fmla="*/ 2713313 w 3012666"/>
                <a:gd name="connsiteY671" fmla="*/ 4381494 h 4651858"/>
                <a:gd name="connsiteX672" fmla="*/ 2713893 w 3012666"/>
                <a:gd name="connsiteY672" fmla="*/ 4382847 h 4651858"/>
                <a:gd name="connsiteX673" fmla="*/ 2713313 w 3012666"/>
                <a:gd name="connsiteY673" fmla="*/ 4383041 h 4651858"/>
                <a:gd name="connsiteX674" fmla="*/ 2713313 w 3012666"/>
                <a:gd name="connsiteY674" fmla="*/ 4361203 h 4651858"/>
                <a:gd name="connsiteX675" fmla="*/ 2712733 w 3012666"/>
                <a:gd name="connsiteY675" fmla="*/ 4359850 h 4651858"/>
                <a:gd name="connsiteX676" fmla="*/ 2713313 w 3012666"/>
                <a:gd name="connsiteY676" fmla="*/ 4359656 h 4651858"/>
                <a:gd name="connsiteX677" fmla="*/ 2713893 w 3012666"/>
                <a:gd name="connsiteY677" fmla="*/ 4359850 h 4651858"/>
                <a:gd name="connsiteX678" fmla="*/ 2713313 w 3012666"/>
                <a:gd name="connsiteY678" fmla="*/ 4361203 h 4651858"/>
                <a:gd name="connsiteX679" fmla="*/ 3010348 w 3012666"/>
                <a:gd name="connsiteY679" fmla="*/ 3715148 h 4651858"/>
                <a:gd name="connsiteX680" fmla="*/ 2722010 w 3012666"/>
                <a:gd name="connsiteY680" fmla="*/ 4342070 h 4651858"/>
                <a:gd name="connsiteX681" fmla="*/ 2879900 w 3012666"/>
                <a:gd name="connsiteY681" fmla="*/ 3716308 h 4651858"/>
                <a:gd name="connsiteX682" fmla="*/ 2875841 w 3012666"/>
                <a:gd name="connsiteY682" fmla="*/ 3715148 h 4651858"/>
                <a:gd name="connsiteX683" fmla="*/ 2875841 w 3012666"/>
                <a:gd name="connsiteY683" fmla="*/ 3715148 h 4651858"/>
                <a:gd name="connsiteX684" fmla="*/ 2879900 w 3012666"/>
                <a:gd name="connsiteY684" fmla="*/ 3713989 h 4651858"/>
                <a:gd name="connsiteX685" fmla="*/ 2722010 w 3012666"/>
                <a:gd name="connsiteY685" fmla="*/ 3088227 h 4651858"/>
                <a:gd name="connsiteX686" fmla="*/ 3010348 w 3012666"/>
                <a:gd name="connsiteY686" fmla="*/ 3715148 h 4651858"/>
                <a:gd name="connsiteX687" fmla="*/ 2871590 w 3012666"/>
                <a:gd name="connsiteY687" fmla="*/ 3715148 h 4651858"/>
                <a:gd name="connsiteX688" fmla="*/ 2713313 w 3012666"/>
                <a:gd name="connsiteY688" fmla="*/ 4342650 h 4651858"/>
                <a:gd name="connsiteX689" fmla="*/ 2713313 w 3012666"/>
                <a:gd name="connsiteY689" fmla="*/ 4342650 h 4651858"/>
                <a:gd name="connsiteX690" fmla="*/ 2555037 w 3012666"/>
                <a:gd name="connsiteY690" fmla="*/ 3715148 h 4651858"/>
                <a:gd name="connsiteX691" fmla="*/ 2550592 w 3012666"/>
                <a:gd name="connsiteY691" fmla="*/ 3715148 h 4651858"/>
                <a:gd name="connsiteX692" fmla="*/ 2546533 w 3012666"/>
                <a:gd name="connsiteY692" fmla="*/ 3716308 h 4651858"/>
                <a:gd name="connsiteX693" fmla="*/ 2704423 w 3012666"/>
                <a:gd name="connsiteY693" fmla="*/ 4342070 h 4651858"/>
                <a:gd name="connsiteX694" fmla="*/ 2416085 w 3012666"/>
                <a:gd name="connsiteY694" fmla="*/ 3715148 h 4651858"/>
                <a:gd name="connsiteX695" fmla="*/ 2697853 w 3012666"/>
                <a:gd name="connsiteY695" fmla="*/ 3101948 h 4651858"/>
                <a:gd name="connsiteX696" fmla="*/ 2544794 w 3012666"/>
                <a:gd name="connsiteY696" fmla="*/ 3708385 h 4651858"/>
                <a:gd name="connsiteX697" fmla="*/ 2552911 w 3012666"/>
                <a:gd name="connsiteY697" fmla="*/ 3710897 h 4651858"/>
                <a:gd name="connsiteX698" fmla="*/ 2713120 w 3012666"/>
                <a:gd name="connsiteY698" fmla="*/ 3076052 h 4651858"/>
                <a:gd name="connsiteX699" fmla="*/ 2713120 w 3012666"/>
                <a:gd name="connsiteY699" fmla="*/ 3087454 h 4651858"/>
                <a:gd name="connsiteX700" fmla="*/ 2871590 w 3012666"/>
                <a:gd name="connsiteY700" fmla="*/ 3715148 h 4651858"/>
                <a:gd name="connsiteX701" fmla="*/ 2713313 w 3012666"/>
                <a:gd name="connsiteY701" fmla="*/ 3048416 h 4651858"/>
                <a:gd name="connsiteX702" fmla="*/ 2712733 w 3012666"/>
                <a:gd name="connsiteY702" fmla="*/ 3047064 h 4651858"/>
                <a:gd name="connsiteX703" fmla="*/ 2713313 w 3012666"/>
                <a:gd name="connsiteY703" fmla="*/ 3046870 h 4651858"/>
                <a:gd name="connsiteX704" fmla="*/ 2713893 w 3012666"/>
                <a:gd name="connsiteY704" fmla="*/ 3047064 h 4651858"/>
                <a:gd name="connsiteX705" fmla="*/ 2713313 w 3012666"/>
                <a:gd name="connsiteY705" fmla="*/ 3048416 h 4651858"/>
                <a:gd name="connsiteX706" fmla="*/ 2713893 w 3012666"/>
                <a:gd name="connsiteY706" fmla="*/ 3070061 h 4651858"/>
                <a:gd name="connsiteX707" fmla="*/ 2713313 w 3012666"/>
                <a:gd name="connsiteY707" fmla="*/ 3070254 h 4651858"/>
                <a:gd name="connsiteX708" fmla="*/ 2713313 w 3012666"/>
                <a:gd name="connsiteY708" fmla="*/ 3068708 h 4651858"/>
                <a:gd name="connsiteX709" fmla="*/ 2713893 w 3012666"/>
                <a:gd name="connsiteY709" fmla="*/ 3070061 h 4651858"/>
                <a:gd name="connsiteX710" fmla="*/ 3010348 w 3012666"/>
                <a:gd name="connsiteY710" fmla="*/ 2402362 h 4651858"/>
                <a:gd name="connsiteX711" fmla="*/ 2722010 w 3012666"/>
                <a:gd name="connsiteY711" fmla="*/ 3029284 h 4651858"/>
                <a:gd name="connsiteX712" fmla="*/ 2879900 w 3012666"/>
                <a:gd name="connsiteY712" fmla="*/ 2403522 h 4651858"/>
                <a:gd name="connsiteX713" fmla="*/ 2875841 w 3012666"/>
                <a:gd name="connsiteY713" fmla="*/ 2402362 h 4651858"/>
                <a:gd name="connsiteX714" fmla="*/ 2875841 w 3012666"/>
                <a:gd name="connsiteY714" fmla="*/ 2402362 h 4651858"/>
                <a:gd name="connsiteX715" fmla="*/ 2879900 w 3012666"/>
                <a:gd name="connsiteY715" fmla="*/ 2401203 h 4651858"/>
                <a:gd name="connsiteX716" fmla="*/ 2722010 w 3012666"/>
                <a:gd name="connsiteY716" fmla="*/ 1775440 h 4651858"/>
                <a:gd name="connsiteX717" fmla="*/ 3010348 w 3012666"/>
                <a:gd name="connsiteY717" fmla="*/ 2402362 h 4651858"/>
                <a:gd name="connsiteX718" fmla="*/ 2871590 w 3012666"/>
                <a:gd name="connsiteY718" fmla="*/ 2402362 h 4651858"/>
                <a:gd name="connsiteX719" fmla="*/ 2713313 w 3012666"/>
                <a:gd name="connsiteY719" fmla="*/ 3029864 h 4651858"/>
                <a:gd name="connsiteX720" fmla="*/ 2713313 w 3012666"/>
                <a:gd name="connsiteY720" fmla="*/ 3029864 h 4651858"/>
                <a:gd name="connsiteX721" fmla="*/ 2555037 w 3012666"/>
                <a:gd name="connsiteY721" fmla="*/ 2402362 h 4651858"/>
                <a:gd name="connsiteX722" fmla="*/ 2550592 w 3012666"/>
                <a:gd name="connsiteY722" fmla="*/ 2402362 h 4651858"/>
                <a:gd name="connsiteX723" fmla="*/ 2546533 w 3012666"/>
                <a:gd name="connsiteY723" fmla="*/ 2403522 h 4651858"/>
                <a:gd name="connsiteX724" fmla="*/ 2704423 w 3012666"/>
                <a:gd name="connsiteY724" fmla="*/ 3029284 h 4651858"/>
                <a:gd name="connsiteX725" fmla="*/ 2416085 w 3012666"/>
                <a:gd name="connsiteY725" fmla="*/ 2402362 h 4651858"/>
                <a:gd name="connsiteX726" fmla="*/ 2697853 w 3012666"/>
                <a:gd name="connsiteY726" fmla="*/ 1789162 h 4651858"/>
                <a:gd name="connsiteX727" fmla="*/ 2544794 w 3012666"/>
                <a:gd name="connsiteY727" fmla="*/ 2395598 h 4651858"/>
                <a:gd name="connsiteX728" fmla="*/ 2552911 w 3012666"/>
                <a:gd name="connsiteY728" fmla="*/ 2398111 h 4651858"/>
                <a:gd name="connsiteX729" fmla="*/ 2713120 w 3012666"/>
                <a:gd name="connsiteY729" fmla="*/ 1763265 h 4651858"/>
                <a:gd name="connsiteX730" fmla="*/ 2713120 w 3012666"/>
                <a:gd name="connsiteY730" fmla="*/ 1774668 h 4651858"/>
                <a:gd name="connsiteX731" fmla="*/ 2871590 w 3012666"/>
                <a:gd name="connsiteY731" fmla="*/ 2402362 h 4651858"/>
                <a:gd name="connsiteX732" fmla="*/ 2713313 w 3012666"/>
                <a:gd name="connsiteY732" fmla="*/ 1735630 h 4651858"/>
                <a:gd name="connsiteX733" fmla="*/ 2712733 w 3012666"/>
                <a:gd name="connsiteY733" fmla="*/ 1734277 h 4651858"/>
                <a:gd name="connsiteX734" fmla="*/ 2713313 w 3012666"/>
                <a:gd name="connsiteY734" fmla="*/ 1734084 h 4651858"/>
                <a:gd name="connsiteX735" fmla="*/ 2713893 w 3012666"/>
                <a:gd name="connsiteY735" fmla="*/ 1734277 h 4651858"/>
                <a:gd name="connsiteX736" fmla="*/ 2713313 w 3012666"/>
                <a:gd name="connsiteY736" fmla="*/ 1735630 h 4651858"/>
                <a:gd name="connsiteX737" fmla="*/ 2713893 w 3012666"/>
                <a:gd name="connsiteY737" fmla="*/ 1757274 h 4651858"/>
                <a:gd name="connsiteX738" fmla="*/ 2713313 w 3012666"/>
                <a:gd name="connsiteY738" fmla="*/ 1757468 h 4651858"/>
                <a:gd name="connsiteX739" fmla="*/ 2713313 w 3012666"/>
                <a:gd name="connsiteY739" fmla="*/ 1755922 h 4651858"/>
                <a:gd name="connsiteX740" fmla="*/ 2713893 w 3012666"/>
                <a:gd name="connsiteY740" fmla="*/ 1757274 h 4651858"/>
                <a:gd name="connsiteX741" fmla="*/ 2713313 w 3012666"/>
                <a:gd name="connsiteY741" fmla="*/ 1717077 h 4651858"/>
                <a:gd name="connsiteX742" fmla="*/ 2713313 w 3012666"/>
                <a:gd name="connsiteY742" fmla="*/ 1717077 h 4651858"/>
                <a:gd name="connsiteX743" fmla="*/ 2555037 w 3012666"/>
                <a:gd name="connsiteY743" fmla="*/ 1089576 h 4651858"/>
                <a:gd name="connsiteX744" fmla="*/ 2550592 w 3012666"/>
                <a:gd name="connsiteY744" fmla="*/ 1089576 h 4651858"/>
                <a:gd name="connsiteX745" fmla="*/ 2546533 w 3012666"/>
                <a:gd name="connsiteY745" fmla="*/ 1090736 h 4651858"/>
                <a:gd name="connsiteX746" fmla="*/ 2704423 w 3012666"/>
                <a:gd name="connsiteY746" fmla="*/ 1716498 h 4651858"/>
                <a:gd name="connsiteX747" fmla="*/ 2416085 w 3012666"/>
                <a:gd name="connsiteY747" fmla="*/ 1089576 h 4651858"/>
                <a:gd name="connsiteX748" fmla="*/ 2697853 w 3012666"/>
                <a:gd name="connsiteY748" fmla="*/ 476376 h 4651858"/>
                <a:gd name="connsiteX749" fmla="*/ 2544794 w 3012666"/>
                <a:gd name="connsiteY749" fmla="*/ 1082812 h 4651858"/>
                <a:gd name="connsiteX750" fmla="*/ 2552911 w 3012666"/>
                <a:gd name="connsiteY750" fmla="*/ 1085324 h 4651858"/>
                <a:gd name="connsiteX751" fmla="*/ 2713120 w 3012666"/>
                <a:gd name="connsiteY751" fmla="*/ 450479 h 4651858"/>
                <a:gd name="connsiteX752" fmla="*/ 2713120 w 3012666"/>
                <a:gd name="connsiteY752" fmla="*/ 461881 h 4651858"/>
                <a:gd name="connsiteX753" fmla="*/ 2871396 w 3012666"/>
                <a:gd name="connsiteY753" fmla="*/ 1089383 h 4651858"/>
                <a:gd name="connsiteX754" fmla="*/ 2713313 w 3012666"/>
                <a:gd name="connsiteY754" fmla="*/ 1717077 h 4651858"/>
                <a:gd name="connsiteX755" fmla="*/ 2722203 w 3012666"/>
                <a:gd name="connsiteY755" fmla="*/ 1716498 h 4651858"/>
                <a:gd name="connsiteX756" fmla="*/ 2880093 w 3012666"/>
                <a:gd name="connsiteY756" fmla="*/ 1090736 h 4651858"/>
                <a:gd name="connsiteX757" fmla="*/ 2876035 w 3012666"/>
                <a:gd name="connsiteY757" fmla="*/ 1089576 h 4651858"/>
                <a:gd name="connsiteX758" fmla="*/ 2876035 w 3012666"/>
                <a:gd name="connsiteY758" fmla="*/ 1089576 h 4651858"/>
                <a:gd name="connsiteX759" fmla="*/ 2880093 w 3012666"/>
                <a:gd name="connsiteY759" fmla="*/ 1088417 h 4651858"/>
                <a:gd name="connsiteX760" fmla="*/ 2722203 w 3012666"/>
                <a:gd name="connsiteY760" fmla="*/ 462654 h 4651858"/>
                <a:gd name="connsiteX761" fmla="*/ 3010541 w 3012666"/>
                <a:gd name="connsiteY761" fmla="*/ 1089769 h 4651858"/>
                <a:gd name="connsiteX762" fmla="*/ 2722203 w 3012666"/>
                <a:gd name="connsiteY762" fmla="*/ 1716498 h 46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666" h="4651858">
                  <a:moveTo>
                    <a:pt x="2717951" y="433086"/>
                  </a:moveTo>
                  <a:lnTo>
                    <a:pt x="2917005" y="193"/>
                  </a:lnTo>
                  <a:lnTo>
                    <a:pt x="2907729" y="193"/>
                  </a:lnTo>
                  <a:lnTo>
                    <a:pt x="2722203" y="403711"/>
                  </a:lnTo>
                  <a:lnTo>
                    <a:pt x="2824049" y="193"/>
                  </a:lnTo>
                  <a:lnTo>
                    <a:pt x="2815352" y="193"/>
                  </a:lnTo>
                  <a:lnTo>
                    <a:pt x="2713506" y="404098"/>
                  </a:lnTo>
                  <a:lnTo>
                    <a:pt x="2713506" y="404098"/>
                  </a:lnTo>
                  <a:lnTo>
                    <a:pt x="2611660" y="193"/>
                  </a:lnTo>
                  <a:lnTo>
                    <a:pt x="2602964" y="193"/>
                  </a:lnTo>
                  <a:lnTo>
                    <a:pt x="2704810" y="403711"/>
                  </a:lnTo>
                  <a:lnTo>
                    <a:pt x="2519284" y="193"/>
                  </a:lnTo>
                  <a:lnTo>
                    <a:pt x="2510008" y="193"/>
                  </a:lnTo>
                  <a:lnTo>
                    <a:pt x="2709061" y="433086"/>
                  </a:lnTo>
                  <a:lnTo>
                    <a:pt x="2409322" y="1084938"/>
                  </a:lnTo>
                  <a:lnTo>
                    <a:pt x="2115186" y="1084938"/>
                  </a:lnTo>
                  <a:lnTo>
                    <a:pt x="2364486" y="193"/>
                  </a:lnTo>
                  <a:lnTo>
                    <a:pt x="2355790" y="193"/>
                  </a:lnTo>
                  <a:lnTo>
                    <a:pt x="2114220" y="1051311"/>
                  </a:lnTo>
                  <a:lnTo>
                    <a:pt x="2114220" y="758915"/>
                  </a:lnTo>
                  <a:lnTo>
                    <a:pt x="2288730" y="193"/>
                  </a:lnTo>
                  <a:lnTo>
                    <a:pt x="2280033" y="193"/>
                  </a:lnTo>
                  <a:lnTo>
                    <a:pt x="2114220" y="721424"/>
                  </a:lnTo>
                  <a:lnTo>
                    <a:pt x="2114220" y="434439"/>
                  </a:lnTo>
                  <a:lnTo>
                    <a:pt x="2214133" y="193"/>
                  </a:lnTo>
                  <a:lnTo>
                    <a:pt x="2205437" y="193"/>
                  </a:lnTo>
                  <a:lnTo>
                    <a:pt x="2114220" y="396947"/>
                  </a:lnTo>
                  <a:lnTo>
                    <a:pt x="2114220" y="106484"/>
                  </a:lnTo>
                  <a:lnTo>
                    <a:pt x="2138763" y="193"/>
                  </a:lnTo>
                  <a:lnTo>
                    <a:pt x="2130067" y="193"/>
                  </a:lnTo>
                  <a:lnTo>
                    <a:pt x="2114220" y="68992"/>
                  </a:lnTo>
                  <a:lnTo>
                    <a:pt x="2114220" y="193"/>
                  </a:lnTo>
                  <a:lnTo>
                    <a:pt x="2105910" y="193"/>
                  </a:lnTo>
                  <a:lnTo>
                    <a:pt x="2105910" y="68992"/>
                  </a:lnTo>
                  <a:lnTo>
                    <a:pt x="2090063" y="193"/>
                  </a:lnTo>
                  <a:lnTo>
                    <a:pt x="2081366" y="193"/>
                  </a:lnTo>
                  <a:lnTo>
                    <a:pt x="2105910" y="106484"/>
                  </a:lnTo>
                  <a:lnTo>
                    <a:pt x="2105910" y="396754"/>
                  </a:lnTo>
                  <a:lnTo>
                    <a:pt x="2014693" y="0"/>
                  </a:lnTo>
                  <a:lnTo>
                    <a:pt x="2005996" y="0"/>
                  </a:lnTo>
                  <a:lnTo>
                    <a:pt x="2105910" y="434246"/>
                  </a:lnTo>
                  <a:lnTo>
                    <a:pt x="2105910" y="727994"/>
                  </a:lnTo>
                  <a:lnTo>
                    <a:pt x="1938550" y="0"/>
                  </a:lnTo>
                  <a:lnTo>
                    <a:pt x="1929854" y="0"/>
                  </a:lnTo>
                  <a:lnTo>
                    <a:pt x="2105330" y="763554"/>
                  </a:lnTo>
                  <a:lnTo>
                    <a:pt x="2105717" y="763360"/>
                  </a:lnTo>
                  <a:lnTo>
                    <a:pt x="2105717" y="1052278"/>
                  </a:lnTo>
                  <a:lnTo>
                    <a:pt x="1863567" y="193"/>
                  </a:lnTo>
                  <a:lnTo>
                    <a:pt x="1854870" y="193"/>
                  </a:lnTo>
                  <a:lnTo>
                    <a:pt x="2104170" y="1084938"/>
                  </a:lnTo>
                  <a:lnTo>
                    <a:pt x="1810615" y="1084938"/>
                  </a:lnTo>
                  <a:lnTo>
                    <a:pt x="1510875" y="433086"/>
                  </a:lnTo>
                  <a:lnTo>
                    <a:pt x="1709928" y="193"/>
                  </a:lnTo>
                  <a:lnTo>
                    <a:pt x="1700459" y="193"/>
                  </a:lnTo>
                  <a:lnTo>
                    <a:pt x="1514933" y="403711"/>
                  </a:lnTo>
                  <a:lnTo>
                    <a:pt x="1616779" y="193"/>
                  </a:lnTo>
                  <a:lnTo>
                    <a:pt x="1608082" y="193"/>
                  </a:lnTo>
                  <a:lnTo>
                    <a:pt x="1506237" y="404098"/>
                  </a:lnTo>
                  <a:lnTo>
                    <a:pt x="1506237" y="404098"/>
                  </a:lnTo>
                  <a:lnTo>
                    <a:pt x="1404391" y="193"/>
                  </a:lnTo>
                  <a:lnTo>
                    <a:pt x="1395694" y="193"/>
                  </a:lnTo>
                  <a:lnTo>
                    <a:pt x="1497540" y="403711"/>
                  </a:lnTo>
                  <a:lnTo>
                    <a:pt x="1312014" y="193"/>
                  </a:lnTo>
                  <a:lnTo>
                    <a:pt x="1302545" y="193"/>
                  </a:lnTo>
                  <a:lnTo>
                    <a:pt x="1501598" y="433086"/>
                  </a:lnTo>
                  <a:lnTo>
                    <a:pt x="1201859" y="1084938"/>
                  </a:lnTo>
                  <a:lnTo>
                    <a:pt x="907723" y="1084938"/>
                  </a:lnTo>
                  <a:lnTo>
                    <a:pt x="1157023" y="193"/>
                  </a:lnTo>
                  <a:lnTo>
                    <a:pt x="1148327" y="193"/>
                  </a:lnTo>
                  <a:lnTo>
                    <a:pt x="906757" y="1051311"/>
                  </a:lnTo>
                  <a:lnTo>
                    <a:pt x="906757" y="758915"/>
                  </a:lnTo>
                  <a:lnTo>
                    <a:pt x="1081267" y="193"/>
                  </a:lnTo>
                  <a:lnTo>
                    <a:pt x="1072570" y="193"/>
                  </a:lnTo>
                  <a:lnTo>
                    <a:pt x="906757" y="721424"/>
                  </a:lnTo>
                  <a:lnTo>
                    <a:pt x="906757" y="434439"/>
                  </a:lnTo>
                  <a:lnTo>
                    <a:pt x="1006670" y="193"/>
                  </a:lnTo>
                  <a:lnTo>
                    <a:pt x="997974" y="193"/>
                  </a:lnTo>
                  <a:lnTo>
                    <a:pt x="906757" y="396947"/>
                  </a:lnTo>
                  <a:lnTo>
                    <a:pt x="906757" y="106484"/>
                  </a:lnTo>
                  <a:lnTo>
                    <a:pt x="931300" y="193"/>
                  </a:lnTo>
                  <a:lnTo>
                    <a:pt x="922604" y="193"/>
                  </a:lnTo>
                  <a:lnTo>
                    <a:pt x="906757" y="68992"/>
                  </a:lnTo>
                  <a:lnTo>
                    <a:pt x="906757" y="193"/>
                  </a:lnTo>
                  <a:lnTo>
                    <a:pt x="898447" y="193"/>
                  </a:lnTo>
                  <a:lnTo>
                    <a:pt x="898447" y="68992"/>
                  </a:lnTo>
                  <a:lnTo>
                    <a:pt x="882600" y="193"/>
                  </a:lnTo>
                  <a:lnTo>
                    <a:pt x="873903" y="193"/>
                  </a:lnTo>
                  <a:lnTo>
                    <a:pt x="898447" y="106484"/>
                  </a:lnTo>
                  <a:lnTo>
                    <a:pt x="898447" y="396754"/>
                  </a:lnTo>
                  <a:lnTo>
                    <a:pt x="807230" y="0"/>
                  </a:lnTo>
                  <a:lnTo>
                    <a:pt x="798533" y="0"/>
                  </a:lnTo>
                  <a:lnTo>
                    <a:pt x="898447" y="434246"/>
                  </a:lnTo>
                  <a:lnTo>
                    <a:pt x="898447" y="727994"/>
                  </a:lnTo>
                  <a:lnTo>
                    <a:pt x="731087" y="0"/>
                  </a:lnTo>
                  <a:lnTo>
                    <a:pt x="722391" y="0"/>
                  </a:lnTo>
                  <a:lnTo>
                    <a:pt x="897867" y="763554"/>
                  </a:lnTo>
                  <a:lnTo>
                    <a:pt x="898253" y="763360"/>
                  </a:lnTo>
                  <a:lnTo>
                    <a:pt x="898253" y="1052278"/>
                  </a:lnTo>
                  <a:lnTo>
                    <a:pt x="656490" y="193"/>
                  </a:lnTo>
                  <a:lnTo>
                    <a:pt x="647794" y="193"/>
                  </a:lnTo>
                  <a:lnTo>
                    <a:pt x="897094" y="1084938"/>
                  </a:lnTo>
                  <a:lnTo>
                    <a:pt x="603345" y="1084938"/>
                  </a:lnTo>
                  <a:lnTo>
                    <a:pt x="303605" y="433086"/>
                  </a:lnTo>
                  <a:lnTo>
                    <a:pt x="502659" y="193"/>
                  </a:lnTo>
                  <a:lnTo>
                    <a:pt x="493382" y="193"/>
                  </a:lnTo>
                  <a:lnTo>
                    <a:pt x="307857" y="403711"/>
                  </a:lnTo>
                  <a:lnTo>
                    <a:pt x="409703" y="193"/>
                  </a:lnTo>
                  <a:lnTo>
                    <a:pt x="401006" y="193"/>
                  </a:lnTo>
                  <a:lnTo>
                    <a:pt x="299160" y="404098"/>
                  </a:lnTo>
                  <a:lnTo>
                    <a:pt x="299160" y="404098"/>
                  </a:lnTo>
                  <a:lnTo>
                    <a:pt x="197314" y="193"/>
                  </a:lnTo>
                  <a:lnTo>
                    <a:pt x="188425" y="193"/>
                  </a:lnTo>
                  <a:lnTo>
                    <a:pt x="290270" y="403711"/>
                  </a:lnTo>
                  <a:lnTo>
                    <a:pt x="104745" y="193"/>
                  </a:lnTo>
                  <a:lnTo>
                    <a:pt x="95275" y="193"/>
                  </a:lnTo>
                  <a:lnTo>
                    <a:pt x="294329" y="433086"/>
                  </a:lnTo>
                  <a:lnTo>
                    <a:pt x="0" y="1073149"/>
                  </a:lnTo>
                  <a:lnTo>
                    <a:pt x="0" y="1089383"/>
                  </a:lnTo>
                  <a:lnTo>
                    <a:pt x="0" y="1105616"/>
                  </a:lnTo>
                  <a:lnTo>
                    <a:pt x="294329" y="1745872"/>
                  </a:lnTo>
                  <a:lnTo>
                    <a:pt x="0" y="2385935"/>
                  </a:lnTo>
                  <a:lnTo>
                    <a:pt x="0" y="2402169"/>
                  </a:lnTo>
                  <a:lnTo>
                    <a:pt x="0" y="2418403"/>
                  </a:lnTo>
                  <a:lnTo>
                    <a:pt x="294329" y="3058659"/>
                  </a:lnTo>
                  <a:lnTo>
                    <a:pt x="0" y="3698915"/>
                  </a:lnTo>
                  <a:lnTo>
                    <a:pt x="0" y="3715148"/>
                  </a:lnTo>
                  <a:lnTo>
                    <a:pt x="0" y="3731382"/>
                  </a:lnTo>
                  <a:lnTo>
                    <a:pt x="294329" y="4371638"/>
                  </a:lnTo>
                  <a:lnTo>
                    <a:pt x="165427" y="4651859"/>
                  </a:lnTo>
                  <a:lnTo>
                    <a:pt x="174703" y="4651859"/>
                  </a:lnTo>
                  <a:lnTo>
                    <a:pt x="283700" y="4414734"/>
                  </a:lnTo>
                  <a:lnTo>
                    <a:pt x="223984" y="4651859"/>
                  </a:lnTo>
                  <a:lnTo>
                    <a:pt x="232680" y="4651859"/>
                  </a:lnTo>
                  <a:lnTo>
                    <a:pt x="298967" y="4388838"/>
                  </a:lnTo>
                  <a:lnTo>
                    <a:pt x="298967" y="4400240"/>
                  </a:lnTo>
                  <a:lnTo>
                    <a:pt x="362355" y="4651666"/>
                  </a:lnTo>
                  <a:lnTo>
                    <a:pt x="371051" y="4651666"/>
                  </a:lnTo>
                  <a:lnTo>
                    <a:pt x="307663" y="4400627"/>
                  </a:lnTo>
                  <a:lnTo>
                    <a:pt x="423037" y="4651666"/>
                  </a:lnTo>
                  <a:lnTo>
                    <a:pt x="432314" y="4651666"/>
                  </a:lnTo>
                  <a:lnTo>
                    <a:pt x="303412" y="4371252"/>
                  </a:lnTo>
                  <a:lnTo>
                    <a:pt x="599287" y="3727903"/>
                  </a:lnTo>
                  <a:lnTo>
                    <a:pt x="811675" y="4651666"/>
                  </a:lnTo>
                  <a:lnTo>
                    <a:pt x="820371" y="4651666"/>
                  </a:lnTo>
                  <a:lnTo>
                    <a:pt x="606051" y="3719400"/>
                  </a:lnTo>
                  <a:lnTo>
                    <a:pt x="671951" y="3719400"/>
                  </a:lnTo>
                  <a:lnTo>
                    <a:pt x="886272" y="4651666"/>
                  </a:lnTo>
                  <a:lnTo>
                    <a:pt x="894968" y="4651666"/>
                  </a:lnTo>
                  <a:lnTo>
                    <a:pt x="680647" y="3719400"/>
                  </a:lnTo>
                  <a:lnTo>
                    <a:pt x="748094" y="3719400"/>
                  </a:lnTo>
                  <a:lnTo>
                    <a:pt x="898253" y="4372605"/>
                  </a:lnTo>
                  <a:lnTo>
                    <a:pt x="898253" y="4651666"/>
                  </a:lnTo>
                  <a:lnTo>
                    <a:pt x="906564" y="4651666"/>
                  </a:lnTo>
                  <a:lnTo>
                    <a:pt x="906564" y="4372605"/>
                  </a:lnTo>
                  <a:lnTo>
                    <a:pt x="1056723" y="3719400"/>
                  </a:lnTo>
                  <a:lnTo>
                    <a:pt x="1122624" y="3719400"/>
                  </a:lnTo>
                  <a:lnTo>
                    <a:pt x="908689" y="4651859"/>
                  </a:lnTo>
                  <a:lnTo>
                    <a:pt x="917386" y="4651859"/>
                  </a:lnTo>
                  <a:lnTo>
                    <a:pt x="1131707" y="3719593"/>
                  </a:lnTo>
                  <a:lnTo>
                    <a:pt x="1198960" y="3719593"/>
                  </a:lnTo>
                  <a:lnTo>
                    <a:pt x="984446" y="4651859"/>
                  </a:lnTo>
                  <a:lnTo>
                    <a:pt x="993142" y="4651859"/>
                  </a:lnTo>
                  <a:lnTo>
                    <a:pt x="1205530" y="3727710"/>
                  </a:lnTo>
                  <a:lnTo>
                    <a:pt x="1501405" y="4371445"/>
                  </a:lnTo>
                  <a:lnTo>
                    <a:pt x="1372503" y="4651859"/>
                  </a:lnTo>
                  <a:lnTo>
                    <a:pt x="1381780" y="4651859"/>
                  </a:lnTo>
                  <a:lnTo>
                    <a:pt x="1490776" y="4414734"/>
                  </a:lnTo>
                  <a:lnTo>
                    <a:pt x="1431060" y="4651859"/>
                  </a:lnTo>
                  <a:lnTo>
                    <a:pt x="1439757" y="4651859"/>
                  </a:lnTo>
                  <a:lnTo>
                    <a:pt x="1506043" y="4388838"/>
                  </a:lnTo>
                  <a:lnTo>
                    <a:pt x="1506043" y="4400240"/>
                  </a:lnTo>
                  <a:lnTo>
                    <a:pt x="1569431" y="4651666"/>
                  </a:lnTo>
                  <a:lnTo>
                    <a:pt x="1578128" y="4651666"/>
                  </a:lnTo>
                  <a:lnTo>
                    <a:pt x="1514740" y="4400627"/>
                  </a:lnTo>
                  <a:lnTo>
                    <a:pt x="1630114" y="4651666"/>
                  </a:lnTo>
                  <a:lnTo>
                    <a:pt x="1639583" y="4651666"/>
                  </a:lnTo>
                  <a:lnTo>
                    <a:pt x="1510681" y="4371252"/>
                  </a:lnTo>
                  <a:lnTo>
                    <a:pt x="1806556" y="3727903"/>
                  </a:lnTo>
                  <a:lnTo>
                    <a:pt x="2018945" y="4651666"/>
                  </a:lnTo>
                  <a:lnTo>
                    <a:pt x="2027641" y="4651666"/>
                  </a:lnTo>
                  <a:lnTo>
                    <a:pt x="1813320" y="3719400"/>
                  </a:lnTo>
                  <a:lnTo>
                    <a:pt x="1879221" y="3719400"/>
                  </a:lnTo>
                  <a:lnTo>
                    <a:pt x="2093541" y="4651666"/>
                  </a:lnTo>
                  <a:lnTo>
                    <a:pt x="2102238" y="4651666"/>
                  </a:lnTo>
                  <a:lnTo>
                    <a:pt x="1887917" y="3719400"/>
                  </a:lnTo>
                  <a:lnTo>
                    <a:pt x="1955363" y="3719400"/>
                  </a:lnTo>
                  <a:lnTo>
                    <a:pt x="2105523" y="4372605"/>
                  </a:lnTo>
                  <a:lnTo>
                    <a:pt x="2105523" y="4651666"/>
                  </a:lnTo>
                  <a:lnTo>
                    <a:pt x="2113833" y="4651666"/>
                  </a:lnTo>
                  <a:lnTo>
                    <a:pt x="2113833" y="4372605"/>
                  </a:lnTo>
                  <a:lnTo>
                    <a:pt x="2263993" y="3719400"/>
                  </a:lnTo>
                  <a:lnTo>
                    <a:pt x="2329893" y="3719400"/>
                  </a:lnTo>
                  <a:lnTo>
                    <a:pt x="2115573" y="4651666"/>
                  </a:lnTo>
                  <a:lnTo>
                    <a:pt x="2124269" y="4651666"/>
                  </a:lnTo>
                  <a:lnTo>
                    <a:pt x="2338590" y="3719400"/>
                  </a:lnTo>
                  <a:lnTo>
                    <a:pt x="2405843" y="3719400"/>
                  </a:lnTo>
                  <a:lnTo>
                    <a:pt x="2191522" y="4651859"/>
                  </a:lnTo>
                  <a:lnTo>
                    <a:pt x="2200219" y="4651859"/>
                  </a:lnTo>
                  <a:lnTo>
                    <a:pt x="2412607" y="3727710"/>
                  </a:lnTo>
                  <a:lnTo>
                    <a:pt x="2708482" y="4371445"/>
                  </a:lnTo>
                  <a:lnTo>
                    <a:pt x="2579580" y="4651859"/>
                  </a:lnTo>
                  <a:lnTo>
                    <a:pt x="2589050" y="4651859"/>
                  </a:lnTo>
                  <a:lnTo>
                    <a:pt x="2698046" y="4414734"/>
                  </a:lnTo>
                  <a:lnTo>
                    <a:pt x="2638330" y="4651859"/>
                  </a:lnTo>
                  <a:lnTo>
                    <a:pt x="2647026" y="4651859"/>
                  </a:lnTo>
                  <a:lnTo>
                    <a:pt x="2713313" y="4388838"/>
                  </a:lnTo>
                  <a:lnTo>
                    <a:pt x="2713313" y="4400240"/>
                  </a:lnTo>
                  <a:lnTo>
                    <a:pt x="2776701" y="4651666"/>
                  </a:lnTo>
                  <a:lnTo>
                    <a:pt x="2785398" y="4651666"/>
                  </a:lnTo>
                  <a:lnTo>
                    <a:pt x="2722010" y="4400627"/>
                  </a:lnTo>
                  <a:lnTo>
                    <a:pt x="2837384" y="4651666"/>
                  </a:lnTo>
                  <a:lnTo>
                    <a:pt x="2846660" y="4651666"/>
                  </a:lnTo>
                  <a:lnTo>
                    <a:pt x="2717758" y="4371252"/>
                  </a:lnTo>
                  <a:lnTo>
                    <a:pt x="3012667" y="3729642"/>
                  </a:lnTo>
                  <a:lnTo>
                    <a:pt x="3012667" y="3714762"/>
                  </a:lnTo>
                  <a:lnTo>
                    <a:pt x="3012667" y="3699882"/>
                  </a:lnTo>
                  <a:lnTo>
                    <a:pt x="2717758" y="3058272"/>
                  </a:lnTo>
                  <a:lnTo>
                    <a:pt x="3012667" y="2416664"/>
                  </a:lnTo>
                  <a:lnTo>
                    <a:pt x="3012667" y="2401782"/>
                  </a:lnTo>
                  <a:lnTo>
                    <a:pt x="3012667" y="2386902"/>
                  </a:lnTo>
                  <a:lnTo>
                    <a:pt x="2717758" y="1745293"/>
                  </a:lnTo>
                  <a:lnTo>
                    <a:pt x="3012667" y="1103684"/>
                  </a:lnTo>
                  <a:lnTo>
                    <a:pt x="3012667" y="1088803"/>
                  </a:lnTo>
                  <a:lnTo>
                    <a:pt x="3012667" y="1073922"/>
                  </a:lnTo>
                  <a:lnTo>
                    <a:pt x="2717951" y="433086"/>
                  </a:lnTo>
                  <a:close/>
                  <a:moveTo>
                    <a:pt x="897287" y="2397724"/>
                  </a:moveTo>
                  <a:lnTo>
                    <a:pt x="603345" y="2397724"/>
                  </a:lnTo>
                  <a:lnTo>
                    <a:pt x="303605" y="1745872"/>
                  </a:lnTo>
                  <a:lnTo>
                    <a:pt x="599480" y="1102524"/>
                  </a:lnTo>
                  <a:lnTo>
                    <a:pt x="897287" y="2397724"/>
                  </a:lnTo>
                  <a:close/>
                  <a:moveTo>
                    <a:pt x="461688" y="2402362"/>
                  </a:moveTo>
                  <a:lnTo>
                    <a:pt x="461688" y="2402362"/>
                  </a:lnTo>
                  <a:lnTo>
                    <a:pt x="465747" y="2401203"/>
                  </a:lnTo>
                  <a:lnTo>
                    <a:pt x="307857" y="1775440"/>
                  </a:lnTo>
                  <a:lnTo>
                    <a:pt x="596195" y="2402556"/>
                  </a:lnTo>
                  <a:lnTo>
                    <a:pt x="307857" y="3029477"/>
                  </a:lnTo>
                  <a:lnTo>
                    <a:pt x="465747" y="2403715"/>
                  </a:lnTo>
                  <a:lnTo>
                    <a:pt x="461688" y="2402362"/>
                  </a:lnTo>
                  <a:close/>
                  <a:moveTo>
                    <a:pt x="596195" y="1089383"/>
                  </a:moveTo>
                  <a:lnTo>
                    <a:pt x="307857" y="1716304"/>
                  </a:lnTo>
                  <a:lnTo>
                    <a:pt x="465747" y="1090542"/>
                  </a:lnTo>
                  <a:lnTo>
                    <a:pt x="461688" y="1089383"/>
                  </a:lnTo>
                  <a:lnTo>
                    <a:pt x="461688" y="1089383"/>
                  </a:lnTo>
                  <a:lnTo>
                    <a:pt x="465747" y="1088223"/>
                  </a:lnTo>
                  <a:lnTo>
                    <a:pt x="307857" y="462461"/>
                  </a:lnTo>
                  <a:lnTo>
                    <a:pt x="596195" y="1089383"/>
                  </a:lnTo>
                  <a:close/>
                  <a:moveTo>
                    <a:pt x="298967" y="421491"/>
                  </a:moveTo>
                  <a:lnTo>
                    <a:pt x="299547" y="421684"/>
                  </a:lnTo>
                  <a:lnTo>
                    <a:pt x="298967" y="423037"/>
                  </a:lnTo>
                  <a:lnTo>
                    <a:pt x="298387" y="421684"/>
                  </a:lnTo>
                  <a:lnTo>
                    <a:pt x="298967" y="421491"/>
                  </a:lnTo>
                  <a:close/>
                  <a:moveTo>
                    <a:pt x="299547" y="444488"/>
                  </a:moveTo>
                  <a:lnTo>
                    <a:pt x="298967" y="444682"/>
                  </a:lnTo>
                  <a:lnTo>
                    <a:pt x="298967" y="443136"/>
                  </a:lnTo>
                  <a:lnTo>
                    <a:pt x="299547" y="444488"/>
                  </a:lnTo>
                  <a:close/>
                  <a:moveTo>
                    <a:pt x="290270" y="1716498"/>
                  </a:moveTo>
                  <a:lnTo>
                    <a:pt x="1933" y="1089383"/>
                  </a:lnTo>
                  <a:lnTo>
                    <a:pt x="283893" y="476182"/>
                  </a:lnTo>
                  <a:lnTo>
                    <a:pt x="130834" y="1082619"/>
                  </a:lnTo>
                  <a:lnTo>
                    <a:pt x="138951" y="1085131"/>
                  </a:lnTo>
                  <a:lnTo>
                    <a:pt x="299160" y="450286"/>
                  </a:lnTo>
                  <a:lnTo>
                    <a:pt x="299160" y="461688"/>
                  </a:lnTo>
                  <a:lnTo>
                    <a:pt x="457437" y="1089190"/>
                  </a:lnTo>
                  <a:lnTo>
                    <a:pt x="299160" y="1716691"/>
                  </a:lnTo>
                  <a:lnTo>
                    <a:pt x="299160" y="1716691"/>
                  </a:lnTo>
                  <a:lnTo>
                    <a:pt x="140884" y="1089190"/>
                  </a:lnTo>
                  <a:lnTo>
                    <a:pt x="136245" y="1089190"/>
                  </a:lnTo>
                  <a:lnTo>
                    <a:pt x="132187" y="1090349"/>
                  </a:lnTo>
                  <a:lnTo>
                    <a:pt x="290270" y="1716498"/>
                  </a:lnTo>
                  <a:close/>
                  <a:moveTo>
                    <a:pt x="298967" y="1735630"/>
                  </a:moveTo>
                  <a:lnTo>
                    <a:pt x="298387" y="1734277"/>
                  </a:lnTo>
                  <a:lnTo>
                    <a:pt x="298967" y="1734084"/>
                  </a:lnTo>
                  <a:lnTo>
                    <a:pt x="299547" y="1734277"/>
                  </a:lnTo>
                  <a:lnTo>
                    <a:pt x="298967" y="1735630"/>
                  </a:lnTo>
                  <a:close/>
                  <a:moveTo>
                    <a:pt x="299547" y="1757274"/>
                  </a:moveTo>
                  <a:lnTo>
                    <a:pt x="298967" y="1757468"/>
                  </a:lnTo>
                  <a:lnTo>
                    <a:pt x="298967" y="1755922"/>
                  </a:lnTo>
                  <a:lnTo>
                    <a:pt x="299547" y="1757274"/>
                  </a:lnTo>
                  <a:close/>
                  <a:moveTo>
                    <a:pt x="290270" y="3029284"/>
                  </a:moveTo>
                  <a:lnTo>
                    <a:pt x="1933" y="2402362"/>
                  </a:lnTo>
                  <a:lnTo>
                    <a:pt x="283893" y="1789162"/>
                  </a:lnTo>
                  <a:lnTo>
                    <a:pt x="130834" y="2395598"/>
                  </a:lnTo>
                  <a:lnTo>
                    <a:pt x="138951" y="2398111"/>
                  </a:lnTo>
                  <a:lnTo>
                    <a:pt x="299160" y="1763265"/>
                  </a:lnTo>
                  <a:lnTo>
                    <a:pt x="299160" y="1774668"/>
                  </a:lnTo>
                  <a:lnTo>
                    <a:pt x="457437" y="2402169"/>
                  </a:lnTo>
                  <a:lnTo>
                    <a:pt x="299160" y="3029670"/>
                  </a:lnTo>
                  <a:lnTo>
                    <a:pt x="299160" y="3029670"/>
                  </a:lnTo>
                  <a:lnTo>
                    <a:pt x="140690" y="2402362"/>
                  </a:lnTo>
                  <a:lnTo>
                    <a:pt x="136245" y="2402362"/>
                  </a:lnTo>
                  <a:lnTo>
                    <a:pt x="132187" y="2403522"/>
                  </a:lnTo>
                  <a:lnTo>
                    <a:pt x="290270" y="3029284"/>
                  </a:lnTo>
                  <a:close/>
                  <a:moveTo>
                    <a:pt x="298967" y="3048416"/>
                  </a:moveTo>
                  <a:lnTo>
                    <a:pt x="298387" y="3047064"/>
                  </a:lnTo>
                  <a:lnTo>
                    <a:pt x="298967" y="3046870"/>
                  </a:lnTo>
                  <a:lnTo>
                    <a:pt x="299547" y="3047064"/>
                  </a:lnTo>
                  <a:lnTo>
                    <a:pt x="298967" y="3048416"/>
                  </a:lnTo>
                  <a:close/>
                  <a:moveTo>
                    <a:pt x="299547" y="3070061"/>
                  </a:moveTo>
                  <a:lnTo>
                    <a:pt x="298967" y="3070254"/>
                  </a:lnTo>
                  <a:lnTo>
                    <a:pt x="298967" y="3068708"/>
                  </a:lnTo>
                  <a:lnTo>
                    <a:pt x="299547" y="3070061"/>
                  </a:lnTo>
                  <a:close/>
                  <a:moveTo>
                    <a:pt x="298967" y="4383041"/>
                  </a:moveTo>
                  <a:lnTo>
                    <a:pt x="298967" y="4381494"/>
                  </a:lnTo>
                  <a:lnTo>
                    <a:pt x="299547" y="4382847"/>
                  </a:lnTo>
                  <a:lnTo>
                    <a:pt x="298967" y="4383041"/>
                  </a:lnTo>
                  <a:close/>
                  <a:moveTo>
                    <a:pt x="298967" y="4361203"/>
                  </a:moveTo>
                  <a:lnTo>
                    <a:pt x="298387" y="4359850"/>
                  </a:lnTo>
                  <a:lnTo>
                    <a:pt x="298967" y="4359656"/>
                  </a:lnTo>
                  <a:lnTo>
                    <a:pt x="299547" y="4359850"/>
                  </a:lnTo>
                  <a:lnTo>
                    <a:pt x="298967" y="4361203"/>
                  </a:lnTo>
                  <a:close/>
                  <a:moveTo>
                    <a:pt x="298967" y="4342650"/>
                  </a:moveTo>
                  <a:lnTo>
                    <a:pt x="298967" y="4342650"/>
                  </a:lnTo>
                  <a:lnTo>
                    <a:pt x="140690" y="3715148"/>
                  </a:lnTo>
                  <a:lnTo>
                    <a:pt x="136245" y="3715148"/>
                  </a:lnTo>
                  <a:lnTo>
                    <a:pt x="132187" y="3716308"/>
                  </a:lnTo>
                  <a:lnTo>
                    <a:pt x="290077" y="4342070"/>
                  </a:lnTo>
                  <a:lnTo>
                    <a:pt x="1933" y="3715148"/>
                  </a:lnTo>
                  <a:lnTo>
                    <a:pt x="283893" y="3101948"/>
                  </a:lnTo>
                  <a:lnTo>
                    <a:pt x="130834" y="3708385"/>
                  </a:lnTo>
                  <a:lnTo>
                    <a:pt x="138951" y="3710897"/>
                  </a:lnTo>
                  <a:lnTo>
                    <a:pt x="299160" y="3076052"/>
                  </a:lnTo>
                  <a:lnTo>
                    <a:pt x="299160" y="3087454"/>
                  </a:lnTo>
                  <a:lnTo>
                    <a:pt x="457437" y="3714955"/>
                  </a:lnTo>
                  <a:lnTo>
                    <a:pt x="298967" y="4342650"/>
                  </a:lnTo>
                  <a:close/>
                  <a:moveTo>
                    <a:pt x="307857" y="4342070"/>
                  </a:moveTo>
                  <a:lnTo>
                    <a:pt x="465747" y="3716308"/>
                  </a:lnTo>
                  <a:lnTo>
                    <a:pt x="461688" y="3715148"/>
                  </a:lnTo>
                  <a:lnTo>
                    <a:pt x="461688" y="3715148"/>
                  </a:lnTo>
                  <a:lnTo>
                    <a:pt x="465747" y="3713989"/>
                  </a:lnTo>
                  <a:lnTo>
                    <a:pt x="307857" y="3088227"/>
                  </a:lnTo>
                  <a:lnTo>
                    <a:pt x="596195" y="3715342"/>
                  </a:lnTo>
                  <a:lnTo>
                    <a:pt x="307857" y="4342070"/>
                  </a:lnTo>
                  <a:close/>
                  <a:moveTo>
                    <a:pt x="603345" y="3710510"/>
                  </a:moveTo>
                  <a:lnTo>
                    <a:pt x="303605" y="3058659"/>
                  </a:lnTo>
                  <a:lnTo>
                    <a:pt x="599480" y="2415311"/>
                  </a:lnTo>
                  <a:lnTo>
                    <a:pt x="897287" y="3710510"/>
                  </a:lnTo>
                  <a:lnTo>
                    <a:pt x="603345" y="3710510"/>
                  </a:lnTo>
                  <a:close/>
                  <a:moveTo>
                    <a:pt x="898447" y="4335307"/>
                  </a:moveTo>
                  <a:lnTo>
                    <a:pt x="756983" y="3719593"/>
                  </a:lnTo>
                  <a:lnTo>
                    <a:pt x="823657" y="3719593"/>
                  </a:lnTo>
                  <a:lnTo>
                    <a:pt x="898447" y="4045036"/>
                  </a:lnTo>
                  <a:lnTo>
                    <a:pt x="898447" y="4335307"/>
                  </a:lnTo>
                  <a:close/>
                  <a:moveTo>
                    <a:pt x="898447" y="4007544"/>
                  </a:moveTo>
                  <a:lnTo>
                    <a:pt x="832353" y="3719787"/>
                  </a:lnTo>
                  <a:lnTo>
                    <a:pt x="898447" y="3719787"/>
                  </a:lnTo>
                  <a:lnTo>
                    <a:pt x="898447" y="4007544"/>
                  </a:lnTo>
                  <a:close/>
                  <a:moveTo>
                    <a:pt x="898447" y="3678044"/>
                  </a:moveTo>
                  <a:lnTo>
                    <a:pt x="606244" y="2406807"/>
                  </a:lnTo>
                  <a:lnTo>
                    <a:pt x="672144" y="2406807"/>
                  </a:lnTo>
                  <a:lnTo>
                    <a:pt x="898060" y="3389319"/>
                  </a:lnTo>
                  <a:lnTo>
                    <a:pt x="898447" y="3389126"/>
                  </a:lnTo>
                  <a:lnTo>
                    <a:pt x="898447" y="3678044"/>
                  </a:lnTo>
                  <a:close/>
                  <a:moveTo>
                    <a:pt x="898447" y="3353760"/>
                  </a:moveTo>
                  <a:lnTo>
                    <a:pt x="680841" y="2406807"/>
                  </a:lnTo>
                  <a:lnTo>
                    <a:pt x="748287" y="2406807"/>
                  </a:lnTo>
                  <a:lnTo>
                    <a:pt x="898447" y="3060011"/>
                  </a:lnTo>
                  <a:lnTo>
                    <a:pt x="898447" y="3353760"/>
                  </a:lnTo>
                  <a:close/>
                  <a:moveTo>
                    <a:pt x="898447" y="3022520"/>
                  </a:moveTo>
                  <a:lnTo>
                    <a:pt x="756983" y="2406807"/>
                  </a:lnTo>
                  <a:lnTo>
                    <a:pt x="823657" y="2406807"/>
                  </a:lnTo>
                  <a:lnTo>
                    <a:pt x="898447" y="2732250"/>
                  </a:lnTo>
                  <a:lnTo>
                    <a:pt x="898447" y="3022520"/>
                  </a:lnTo>
                  <a:close/>
                  <a:moveTo>
                    <a:pt x="898447" y="2694565"/>
                  </a:moveTo>
                  <a:lnTo>
                    <a:pt x="832353" y="2406807"/>
                  </a:lnTo>
                  <a:lnTo>
                    <a:pt x="898447" y="2406807"/>
                  </a:lnTo>
                  <a:lnTo>
                    <a:pt x="898447" y="2694565"/>
                  </a:lnTo>
                  <a:close/>
                  <a:moveTo>
                    <a:pt x="898447" y="2365257"/>
                  </a:moveTo>
                  <a:lnTo>
                    <a:pt x="606244" y="1094021"/>
                  </a:lnTo>
                  <a:lnTo>
                    <a:pt x="672144" y="1094021"/>
                  </a:lnTo>
                  <a:lnTo>
                    <a:pt x="898060" y="2076533"/>
                  </a:lnTo>
                  <a:lnTo>
                    <a:pt x="898447" y="2076340"/>
                  </a:lnTo>
                  <a:lnTo>
                    <a:pt x="898447" y="2365257"/>
                  </a:lnTo>
                  <a:close/>
                  <a:moveTo>
                    <a:pt x="898447" y="2040974"/>
                  </a:moveTo>
                  <a:lnTo>
                    <a:pt x="680841" y="1094021"/>
                  </a:lnTo>
                  <a:lnTo>
                    <a:pt x="748287" y="1094021"/>
                  </a:lnTo>
                  <a:lnTo>
                    <a:pt x="898447" y="1747225"/>
                  </a:lnTo>
                  <a:lnTo>
                    <a:pt x="898447" y="2040974"/>
                  </a:lnTo>
                  <a:close/>
                  <a:moveTo>
                    <a:pt x="898447" y="1709734"/>
                  </a:moveTo>
                  <a:lnTo>
                    <a:pt x="756983" y="1094021"/>
                  </a:lnTo>
                  <a:lnTo>
                    <a:pt x="823657" y="1094021"/>
                  </a:lnTo>
                  <a:lnTo>
                    <a:pt x="898447" y="1419464"/>
                  </a:lnTo>
                  <a:lnTo>
                    <a:pt x="898447" y="1709734"/>
                  </a:lnTo>
                  <a:close/>
                  <a:moveTo>
                    <a:pt x="898447" y="1381779"/>
                  </a:moveTo>
                  <a:lnTo>
                    <a:pt x="832353" y="1094021"/>
                  </a:lnTo>
                  <a:lnTo>
                    <a:pt x="898447" y="1094021"/>
                  </a:lnTo>
                  <a:lnTo>
                    <a:pt x="898447" y="1381779"/>
                  </a:lnTo>
                  <a:close/>
                  <a:moveTo>
                    <a:pt x="2104364" y="2397724"/>
                  </a:moveTo>
                  <a:lnTo>
                    <a:pt x="1810615" y="2397724"/>
                  </a:lnTo>
                  <a:lnTo>
                    <a:pt x="1510875" y="1745872"/>
                  </a:lnTo>
                  <a:lnTo>
                    <a:pt x="1806750" y="1102524"/>
                  </a:lnTo>
                  <a:lnTo>
                    <a:pt x="2104364" y="2397724"/>
                  </a:lnTo>
                  <a:close/>
                  <a:moveTo>
                    <a:pt x="1506237" y="3048416"/>
                  </a:moveTo>
                  <a:lnTo>
                    <a:pt x="1505657" y="3047064"/>
                  </a:lnTo>
                  <a:lnTo>
                    <a:pt x="1506237" y="3046870"/>
                  </a:lnTo>
                  <a:lnTo>
                    <a:pt x="1506816" y="3047064"/>
                  </a:lnTo>
                  <a:lnTo>
                    <a:pt x="1506237" y="3048416"/>
                  </a:lnTo>
                  <a:close/>
                  <a:moveTo>
                    <a:pt x="1506816" y="3070061"/>
                  </a:moveTo>
                  <a:lnTo>
                    <a:pt x="1506237" y="3070254"/>
                  </a:lnTo>
                  <a:lnTo>
                    <a:pt x="1506237" y="3068708"/>
                  </a:lnTo>
                  <a:lnTo>
                    <a:pt x="1506816" y="3070061"/>
                  </a:lnTo>
                  <a:close/>
                  <a:moveTo>
                    <a:pt x="1506237" y="3029864"/>
                  </a:moveTo>
                  <a:lnTo>
                    <a:pt x="1506237" y="3029864"/>
                  </a:lnTo>
                  <a:lnTo>
                    <a:pt x="1347960" y="2402362"/>
                  </a:lnTo>
                  <a:lnTo>
                    <a:pt x="1343515" y="2402362"/>
                  </a:lnTo>
                  <a:lnTo>
                    <a:pt x="1339457" y="2403522"/>
                  </a:lnTo>
                  <a:lnTo>
                    <a:pt x="1497347" y="3029284"/>
                  </a:lnTo>
                  <a:lnTo>
                    <a:pt x="1209009" y="2402362"/>
                  </a:lnTo>
                  <a:lnTo>
                    <a:pt x="1490969" y="1789162"/>
                  </a:lnTo>
                  <a:lnTo>
                    <a:pt x="1337911" y="2395598"/>
                  </a:lnTo>
                  <a:lnTo>
                    <a:pt x="1346028" y="2398111"/>
                  </a:lnTo>
                  <a:lnTo>
                    <a:pt x="1506237" y="1763265"/>
                  </a:lnTo>
                  <a:lnTo>
                    <a:pt x="1506237" y="1774668"/>
                  </a:lnTo>
                  <a:lnTo>
                    <a:pt x="1664513" y="2402169"/>
                  </a:lnTo>
                  <a:lnTo>
                    <a:pt x="1506237" y="3029864"/>
                  </a:lnTo>
                  <a:close/>
                  <a:moveTo>
                    <a:pt x="1506237" y="1735630"/>
                  </a:moveTo>
                  <a:lnTo>
                    <a:pt x="1505657" y="1734277"/>
                  </a:lnTo>
                  <a:lnTo>
                    <a:pt x="1506237" y="1734084"/>
                  </a:lnTo>
                  <a:lnTo>
                    <a:pt x="1506816" y="1734277"/>
                  </a:lnTo>
                  <a:lnTo>
                    <a:pt x="1506237" y="1735630"/>
                  </a:lnTo>
                  <a:close/>
                  <a:moveTo>
                    <a:pt x="1506816" y="1757274"/>
                  </a:moveTo>
                  <a:lnTo>
                    <a:pt x="1506237" y="1757468"/>
                  </a:lnTo>
                  <a:lnTo>
                    <a:pt x="1506237" y="1755922"/>
                  </a:lnTo>
                  <a:lnTo>
                    <a:pt x="1506816" y="1757274"/>
                  </a:lnTo>
                  <a:close/>
                  <a:moveTo>
                    <a:pt x="1672823" y="2403522"/>
                  </a:moveTo>
                  <a:lnTo>
                    <a:pt x="1668765" y="2402362"/>
                  </a:lnTo>
                  <a:lnTo>
                    <a:pt x="1668765" y="2402362"/>
                  </a:lnTo>
                  <a:lnTo>
                    <a:pt x="1672823" y="2401203"/>
                  </a:lnTo>
                  <a:lnTo>
                    <a:pt x="1514933" y="1775440"/>
                  </a:lnTo>
                  <a:lnTo>
                    <a:pt x="1803271" y="2402556"/>
                  </a:lnTo>
                  <a:lnTo>
                    <a:pt x="1514933" y="3029477"/>
                  </a:lnTo>
                  <a:lnTo>
                    <a:pt x="1672823" y="2403522"/>
                  </a:lnTo>
                  <a:close/>
                  <a:moveTo>
                    <a:pt x="1803271" y="1089383"/>
                  </a:moveTo>
                  <a:lnTo>
                    <a:pt x="1514933" y="1716304"/>
                  </a:lnTo>
                  <a:lnTo>
                    <a:pt x="1672823" y="1090542"/>
                  </a:lnTo>
                  <a:lnTo>
                    <a:pt x="1668765" y="1089383"/>
                  </a:lnTo>
                  <a:lnTo>
                    <a:pt x="1668765" y="1089383"/>
                  </a:lnTo>
                  <a:lnTo>
                    <a:pt x="1672823" y="1088223"/>
                  </a:lnTo>
                  <a:lnTo>
                    <a:pt x="1514933" y="462461"/>
                  </a:lnTo>
                  <a:lnTo>
                    <a:pt x="1803271" y="1089383"/>
                  </a:lnTo>
                  <a:close/>
                  <a:moveTo>
                    <a:pt x="1506237" y="421491"/>
                  </a:moveTo>
                  <a:lnTo>
                    <a:pt x="1506816" y="421684"/>
                  </a:lnTo>
                  <a:lnTo>
                    <a:pt x="1506237" y="423037"/>
                  </a:lnTo>
                  <a:lnTo>
                    <a:pt x="1505657" y="421684"/>
                  </a:lnTo>
                  <a:lnTo>
                    <a:pt x="1506237" y="421491"/>
                  </a:lnTo>
                  <a:close/>
                  <a:moveTo>
                    <a:pt x="1506816" y="444488"/>
                  </a:moveTo>
                  <a:lnTo>
                    <a:pt x="1506237" y="444682"/>
                  </a:lnTo>
                  <a:lnTo>
                    <a:pt x="1506237" y="443136"/>
                  </a:lnTo>
                  <a:lnTo>
                    <a:pt x="1506816" y="444488"/>
                  </a:lnTo>
                  <a:close/>
                  <a:moveTo>
                    <a:pt x="1490969" y="476376"/>
                  </a:moveTo>
                  <a:lnTo>
                    <a:pt x="1337911" y="1082812"/>
                  </a:lnTo>
                  <a:lnTo>
                    <a:pt x="1346028" y="1085324"/>
                  </a:lnTo>
                  <a:lnTo>
                    <a:pt x="1506237" y="450479"/>
                  </a:lnTo>
                  <a:lnTo>
                    <a:pt x="1506237" y="461881"/>
                  </a:lnTo>
                  <a:lnTo>
                    <a:pt x="1664513" y="1089383"/>
                  </a:lnTo>
                  <a:lnTo>
                    <a:pt x="1506237" y="1716884"/>
                  </a:lnTo>
                  <a:lnTo>
                    <a:pt x="1506237" y="1716884"/>
                  </a:lnTo>
                  <a:lnTo>
                    <a:pt x="1347960" y="1089383"/>
                  </a:lnTo>
                  <a:lnTo>
                    <a:pt x="1343515" y="1089383"/>
                  </a:lnTo>
                  <a:lnTo>
                    <a:pt x="1339457" y="1090542"/>
                  </a:lnTo>
                  <a:lnTo>
                    <a:pt x="1497347" y="1716304"/>
                  </a:lnTo>
                  <a:lnTo>
                    <a:pt x="1209009" y="1089383"/>
                  </a:lnTo>
                  <a:lnTo>
                    <a:pt x="1490969" y="476376"/>
                  </a:lnTo>
                  <a:close/>
                  <a:moveTo>
                    <a:pt x="1205530" y="1102138"/>
                  </a:moveTo>
                  <a:lnTo>
                    <a:pt x="1501405" y="1745872"/>
                  </a:lnTo>
                  <a:lnTo>
                    <a:pt x="1201665" y="2397724"/>
                  </a:lnTo>
                  <a:lnTo>
                    <a:pt x="907723" y="2397724"/>
                  </a:lnTo>
                  <a:lnTo>
                    <a:pt x="1205530" y="1102138"/>
                  </a:lnTo>
                  <a:close/>
                  <a:moveTo>
                    <a:pt x="906757" y="1094021"/>
                  </a:moveTo>
                  <a:lnTo>
                    <a:pt x="972850" y="1094021"/>
                  </a:lnTo>
                  <a:lnTo>
                    <a:pt x="906757" y="1381779"/>
                  </a:lnTo>
                  <a:lnTo>
                    <a:pt x="906757" y="1094021"/>
                  </a:lnTo>
                  <a:close/>
                  <a:moveTo>
                    <a:pt x="906757" y="1419464"/>
                  </a:moveTo>
                  <a:lnTo>
                    <a:pt x="981547" y="1094021"/>
                  </a:lnTo>
                  <a:lnTo>
                    <a:pt x="1048220" y="1094021"/>
                  </a:lnTo>
                  <a:lnTo>
                    <a:pt x="906757" y="1709734"/>
                  </a:lnTo>
                  <a:lnTo>
                    <a:pt x="906757" y="1419464"/>
                  </a:lnTo>
                  <a:close/>
                  <a:moveTo>
                    <a:pt x="906757" y="1747225"/>
                  </a:moveTo>
                  <a:lnTo>
                    <a:pt x="1056917" y="1094021"/>
                  </a:lnTo>
                  <a:lnTo>
                    <a:pt x="1122817" y="1094021"/>
                  </a:lnTo>
                  <a:lnTo>
                    <a:pt x="906757" y="2034210"/>
                  </a:lnTo>
                  <a:lnTo>
                    <a:pt x="906757" y="1747225"/>
                  </a:lnTo>
                  <a:close/>
                  <a:moveTo>
                    <a:pt x="906757" y="2071895"/>
                  </a:moveTo>
                  <a:lnTo>
                    <a:pt x="1131513" y="1094021"/>
                  </a:lnTo>
                  <a:lnTo>
                    <a:pt x="1198766" y="1094021"/>
                  </a:lnTo>
                  <a:lnTo>
                    <a:pt x="906757" y="2364098"/>
                  </a:lnTo>
                  <a:lnTo>
                    <a:pt x="906757" y="2071895"/>
                  </a:lnTo>
                  <a:close/>
                  <a:moveTo>
                    <a:pt x="906757" y="2406807"/>
                  </a:moveTo>
                  <a:lnTo>
                    <a:pt x="972850" y="2406807"/>
                  </a:lnTo>
                  <a:lnTo>
                    <a:pt x="906757" y="2694565"/>
                  </a:lnTo>
                  <a:lnTo>
                    <a:pt x="906757" y="2406807"/>
                  </a:lnTo>
                  <a:close/>
                  <a:moveTo>
                    <a:pt x="906757" y="2732250"/>
                  </a:moveTo>
                  <a:lnTo>
                    <a:pt x="981547" y="2406807"/>
                  </a:lnTo>
                  <a:lnTo>
                    <a:pt x="1048220" y="2406807"/>
                  </a:lnTo>
                  <a:lnTo>
                    <a:pt x="906757" y="3022520"/>
                  </a:lnTo>
                  <a:lnTo>
                    <a:pt x="906757" y="2732250"/>
                  </a:lnTo>
                  <a:close/>
                  <a:moveTo>
                    <a:pt x="906757" y="3060011"/>
                  </a:moveTo>
                  <a:lnTo>
                    <a:pt x="1056917" y="2406807"/>
                  </a:lnTo>
                  <a:lnTo>
                    <a:pt x="1122817" y="2406807"/>
                  </a:lnTo>
                  <a:lnTo>
                    <a:pt x="906757" y="3346996"/>
                  </a:lnTo>
                  <a:lnTo>
                    <a:pt x="906757" y="3060011"/>
                  </a:lnTo>
                  <a:close/>
                  <a:moveTo>
                    <a:pt x="906757" y="3384681"/>
                  </a:moveTo>
                  <a:lnTo>
                    <a:pt x="1131513" y="2406807"/>
                  </a:lnTo>
                  <a:lnTo>
                    <a:pt x="1198766" y="2406807"/>
                  </a:lnTo>
                  <a:lnTo>
                    <a:pt x="906757" y="3676884"/>
                  </a:lnTo>
                  <a:lnTo>
                    <a:pt x="906757" y="3384681"/>
                  </a:lnTo>
                  <a:close/>
                  <a:moveTo>
                    <a:pt x="906757" y="3719593"/>
                  </a:moveTo>
                  <a:lnTo>
                    <a:pt x="972850" y="3719593"/>
                  </a:lnTo>
                  <a:lnTo>
                    <a:pt x="906757" y="4007351"/>
                  </a:lnTo>
                  <a:lnTo>
                    <a:pt x="906757" y="3719593"/>
                  </a:lnTo>
                  <a:close/>
                  <a:moveTo>
                    <a:pt x="906757" y="4335307"/>
                  </a:moveTo>
                  <a:lnTo>
                    <a:pt x="906757" y="4045036"/>
                  </a:lnTo>
                  <a:lnTo>
                    <a:pt x="981547" y="3719593"/>
                  </a:lnTo>
                  <a:lnTo>
                    <a:pt x="1048220" y="3719593"/>
                  </a:lnTo>
                  <a:lnTo>
                    <a:pt x="906757" y="4335307"/>
                  </a:lnTo>
                  <a:close/>
                  <a:moveTo>
                    <a:pt x="1201859" y="3710510"/>
                  </a:moveTo>
                  <a:lnTo>
                    <a:pt x="907723" y="3710510"/>
                  </a:lnTo>
                  <a:lnTo>
                    <a:pt x="1205530" y="2414924"/>
                  </a:lnTo>
                  <a:lnTo>
                    <a:pt x="1501405" y="3058659"/>
                  </a:lnTo>
                  <a:lnTo>
                    <a:pt x="1201859" y="3710510"/>
                  </a:lnTo>
                  <a:close/>
                  <a:moveTo>
                    <a:pt x="1506237" y="4383041"/>
                  </a:moveTo>
                  <a:lnTo>
                    <a:pt x="1506237" y="4381494"/>
                  </a:lnTo>
                  <a:lnTo>
                    <a:pt x="1506816" y="4382847"/>
                  </a:lnTo>
                  <a:lnTo>
                    <a:pt x="1506237" y="4383041"/>
                  </a:lnTo>
                  <a:close/>
                  <a:moveTo>
                    <a:pt x="1506237" y="4361203"/>
                  </a:moveTo>
                  <a:lnTo>
                    <a:pt x="1505657" y="4359850"/>
                  </a:lnTo>
                  <a:lnTo>
                    <a:pt x="1506237" y="4359656"/>
                  </a:lnTo>
                  <a:lnTo>
                    <a:pt x="1506816" y="4359850"/>
                  </a:lnTo>
                  <a:lnTo>
                    <a:pt x="1506237" y="4361203"/>
                  </a:lnTo>
                  <a:close/>
                  <a:moveTo>
                    <a:pt x="1506237" y="4342650"/>
                  </a:moveTo>
                  <a:lnTo>
                    <a:pt x="1506237" y="4342650"/>
                  </a:lnTo>
                  <a:lnTo>
                    <a:pt x="1347960" y="3715148"/>
                  </a:lnTo>
                  <a:lnTo>
                    <a:pt x="1343515" y="3715148"/>
                  </a:lnTo>
                  <a:lnTo>
                    <a:pt x="1339457" y="3716308"/>
                  </a:lnTo>
                  <a:lnTo>
                    <a:pt x="1497347" y="4342070"/>
                  </a:lnTo>
                  <a:lnTo>
                    <a:pt x="1209009" y="3715148"/>
                  </a:lnTo>
                  <a:lnTo>
                    <a:pt x="1490969" y="3101948"/>
                  </a:lnTo>
                  <a:lnTo>
                    <a:pt x="1337911" y="3708385"/>
                  </a:lnTo>
                  <a:lnTo>
                    <a:pt x="1346028" y="3710897"/>
                  </a:lnTo>
                  <a:lnTo>
                    <a:pt x="1506237" y="3076052"/>
                  </a:lnTo>
                  <a:lnTo>
                    <a:pt x="1506237" y="3087454"/>
                  </a:lnTo>
                  <a:lnTo>
                    <a:pt x="1664513" y="3714955"/>
                  </a:lnTo>
                  <a:lnTo>
                    <a:pt x="1506237" y="4342650"/>
                  </a:lnTo>
                  <a:close/>
                  <a:moveTo>
                    <a:pt x="1514933" y="4342070"/>
                  </a:moveTo>
                  <a:lnTo>
                    <a:pt x="1672823" y="3716308"/>
                  </a:lnTo>
                  <a:lnTo>
                    <a:pt x="1668765" y="3715148"/>
                  </a:lnTo>
                  <a:lnTo>
                    <a:pt x="1668765" y="3715148"/>
                  </a:lnTo>
                  <a:lnTo>
                    <a:pt x="1672823" y="3713989"/>
                  </a:lnTo>
                  <a:lnTo>
                    <a:pt x="1514933" y="3088227"/>
                  </a:lnTo>
                  <a:lnTo>
                    <a:pt x="1803271" y="3715342"/>
                  </a:lnTo>
                  <a:lnTo>
                    <a:pt x="1514933" y="4342070"/>
                  </a:lnTo>
                  <a:close/>
                  <a:moveTo>
                    <a:pt x="1810615" y="3710510"/>
                  </a:moveTo>
                  <a:lnTo>
                    <a:pt x="1510875" y="3058659"/>
                  </a:lnTo>
                  <a:lnTo>
                    <a:pt x="1806750" y="2415311"/>
                  </a:lnTo>
                  <a:lnTo>
                    <a:pt x="2104557" y="3710510"/>
                  </a:lnTo>
                  <a:lnTo>
                    <a:pt x="1810615" y="3710510"/>
                  </a:lnTo>
                  <a:close/>
                  <a:moveTo>
                    <a:pt x="2105523" y="4335307"/>
                  </a:moveTo>
                  <a:lnTo>
                    <a:pt x="1964060" y="3719593"/>
                  </a:lnTo>
                  <a:lnTo>
                    <a:pt x="2030733" y="3719593"/>
                  </a:lnTo>
                  <a:lnTo>
                    <a:pt x="2105523" y="4045036"/>
                  </a:lnTo>
                  <a:lnTo>
                    <a:pt x="2105523" y="4335307"/>
                  </a:lnTo>
                  <a:close/>
                  <a:moveTo>
                    <a:pt x="2105523" y="4007544"/>
                  </a:moveTo>
                  <a:lnTo>
                    <a:pt x="2039430" y="3719787"/>
                  </a:lnTo>
                  <a:lnTo>
                    <a:pt x="2105523" y="3719787"/>
                  </a:lnTo>
                  <a:lnTo>
                    <a:pt x="2105523" y="4007544"/>
                  </a:lnTo>
                  <a:close/>
                  <a:moveTo>
                    <a:pt x="2105523" y="3678044"/>
                  </a:moveTo>
                  <a:lnTo>
                    <a:pt x="1813320" y="2406807"/>
                  </a:lnTo>
                  <a:lnTo>
                    <a:pt x="1879221" y="2406807"/>
                  </a:lnTo>
                  <a:lnTo>
                    <a:pt x="2105137" y="3389319"/>
                  </a:lnTo>
                  <a:lnTo>
                    <a:pt x="2105523" y="3389126"/>
                  </a:lnTo>
                  <a:lnTo>
                    <a:pt x="2105523" y="3678044"/>
                  </a:lnTo>
                  <a:close/>
                  <a:moveTo>
                    <a:pt x="2105523" y="3353760"/>
                  </a:moveTo>
                  <a:lnTo>
                    <a:pt x="1887917" y="2406807"/>
                  </a:lnTo>
                  <a:lnTo>
                    <a:pt x="1955363" y="2406807"/>
                  </a:lnTo>
                  <a:lnTo>
                    <a:pt x="2105523" y="3060011"/>
                  </a:lnTo>
                  <a:lnTo>
                    <a:pt x="2105523" y="3353760"/>
                  </a:lnTo>
                  <a:close/>
                  <a:moveTo>
                    <a:pt x="2105523" y="3022520"/>
                  </a:moveTo>
                  <a:lnTo>
                    <a:pt x="1964060" y="2406807"/>
                  </a:lnTo>
                  <a:lnTo>
                    <a:pt x="2030733" y="2406807"/>
                  </a:lnTo>
                  <a:lnTo>
                    <a:pt x="2105523" y="2732250"/>
                  </a:lnTo>
                  <a:lnTo>
                    <a:pt x="2105523" y="3022520"/>
                  </a:lnTo>
                  <a:close/>
                  <a:moveTo>
                    <a:pt x="2105523" y="2694565"/>
                  </a:moveTo>
                  <a:lnTo>
                    <a:pt x="2039430" y="2406807"/>
                  </a:lnTo>
                  <a:lnTo>
                    <a:pt x="2105523" y="2406807"/>
                  </a:lnTo>
                  <a:lnTo>
                    <a:pt x="2105523" y="2694565"/>
                  </a:lnTo>
                  <a:close/>
                  <a:moveTo>
                    <a:pt x="2105523" y="2365257"/>
                  </a:moveTo>
                  <a:lnTo>
                    <a:pt x="1813320" y="1094021"/>
                  </a:lnTo>
                  <a:lnTo>
                    <a:pt x="1879221" y="1094021"/>
                  </a:lnTo>
                  <a:lnTo>
                    <a:pt x="2105137" y="2076533"/>
                  </a:lnTo>
                  <a:lnTo>
                    <a:pt x="2105523" y="2076340"/>
                  </a:lnTo>
                  <a:lnTo>
                    <a:pt x="2105523" y="2365257"/>
                  </a:lnTo>
                  <a:close/>
                  <a:moveTo>
                    <a:pt x="2105523" y="2040974"/>
                  </a:moveTo>
                  <a:lnTo>
                    <a:pt x="1887917" y="1094021"/>
                  </a:lnTo>
                  <a:lnTo>
                    <a:pt x="1955363" y="1094021"/>
                  </a:lnTo>
                  <a:lnTo>
                    <a:pt x="2105523" y="1747225"/>
                  </a:lnTo>
                  <a:lnTo>
                    <a:pt x="2105523" y="2040974"/>
                  </a:lnTo>
                  <a:close/>
                  <a:moveTo>
                    <a:pt x="2105523" y="1709734"/>
                  </a:moveTo>
                  <a:lnTo>
                    <a:pt x="1964060" y="1094021"/>
                  </a:lnTo>
                  <a:lnTo>
                    <a:pt x="2030733" y="1094021"/>
                  </a:lnTo>
                  <a:lnTo>
                    <a:pt x="2105523" y="1419464"/>
                  </a:lnTo>
                  <a:lnTo>
                    <a:pt x="2105523" y="1709734"/>
                  </a:lnTo>
                  <a:close/>
                  <a:moveTo>
                    <a:pt x="2105523" y="1381779"/>
                  </a:moveTo>
                  <a:lnTo>
                    <a:pt x="2039430" y="1094021"/>
                  </a:lnTo>
                  <a:lnTo>
                    <a:pt x="2105523" y="1094021"/>
                  </a:lnTo>
                  <a:lnTo>
                    <a:pt x="2105523" y="1381779"/>
                  </a:lnTo>
                  <a:close/>
                  <a:moveTo>
                    <a:pt x="2713313" y="421491"/>
                  </a:moveTo>
                  <a:lnTo>
                    <a:pt x="2713893" y="421684"/>
                  </a:lnTo>
                  <a:lnTo>
                    <a:pt x="2713313" y="423037"/>
                  </a:lnTo>
                  <a:lnTo>
                    <a:pt x="2712733" y="421684"/>
                  </a:lnTo>
                  <a:lnTo>
                    <a:pt x="2713313" y="421491"/>
                  </a:lnTo>
                  <a:close/>
                  <a:moveTo>
                    <a:pt x="2713893" y="444488"/>
                  </a:moveTo>
                  <a:lnTo>
                    <a:pt x="2713313" y="444682"/>
                  </a:lnTo>
                  <a:lnTo>
                    <a:pt x="2713313" y="443136"/>
                  </a:lnTo>
                  <a:lnTo>
                    <a:pt x="2713893" y="444488"/>
                  </a:lnTo>
                  <a:close/>
                  <a:moveTo>
                    <a:pt x="2412607" y="1102138"/>
                  </a:moveTo>
                  <a:lnTo>
                    <a:pt x="2708482" y="1745872"/>
                  </a:lnTo>
                  <a:lnTo>
                    <a:pt x="2408742" y="2397724"/>
                  </a:lnTo>
                  <a:lnTo>
                    <a:pt x="2114606" y="2397724"/>
                  </a:lnTo>
                  <a:lnTo>
                    <a:pt x="2412607" y="1102138"/>
                  </a:lnTo>
                  <a:close/>
                  <a:moveTo>
                    <a:pt x="2113833" y="1094021"/>
                  </a:moveTo>
                  <a:lnTo>
                    <a:pt x="2179927" y="1094021"/>
                  </a:lnTo>
                  <a:lnTo>
                    <a:pt x="2113833" y="1381779"/>
                  </a:lnTo>
                  <a:lnTo>
                    <a:pt x="2113833" y="1094021"/>
                  </a:lnTo>
                  <a:close/>
                  <a:moveTo>
                    <a:pt x="2113833" y="1419464"/>
                  </a:moveTo>
                  <a:lnTo>
                    <a:pt x="2188623" y="1094021"/>
                  </a:lnTo>
                  <a:lnTo>
                    <a:pt x="2255297" y="1094021"/>
                  </a:lnTo>
                  <a:lnTo>
                    <a:pt x="2113833" y="1709734"/>
                  </a:lnTo>
                  <a:lnTo>
                    <a:pt x="2113833" y="1419464"/>
                  </a:lnTo>
                  <a:close/>
                  <a:moveTo>
                    <a:pt x="2113833" y="1747225"/>
                  </a:moveTo>
                  <a:lnTo>
                    <a:pt x="2263993" y="1094021"/>
                  </a:lnTo>
                  <a:lnTo>
                    <a:pt x="2329893" y="1094021"/>
                  </a:lnTo>
                  <a:lnTo>
                    <a:pt x="2113833" y="2034210"/>
                  </a:lnTo>
                  <a:lnTo>
                    <a:pt x="2113833" y="1747225"/>
                  </a:lnTo>
                  <a:close/>
                  <a:moveTo>
                    <a:pt x="2113833" y="2071895"/>
                  </a:moveTo>
                  <a:lnTo>
                    <a:pt x="2338590" y="1094021"/>
                  </a:lnTo>
                  <a:lnTo>
                    <a:pt x="2405843" y="1094021"/>
                  </a:lnTo>
                  <a:lnTo>
                    <a:pt x="2113833" y="2364098"/>
                  </a:lnTo>
                  <a:lnTo>
                    <a:pt x="2113833" y="2071895"/>
                  </a:lnTo>
                  <a:close/>
                  <a:moveTo>
                    <a:pt x="2113833" y="2406807"/>
                  </a:moveTo>
                  <a:lnTo>
                    <a:pt x="2179927" y="2406807"/>
                  </a:lnTo>
                  <a:lnTo>
                    <a:pt x="2113833" y="2694565"/>
                  </a:lnTo>
                  <a:lnTo>
                    <a:pt x="2113833" y="2406807"/>
                  </a:lnTo>
                  <a:close/>
                  <a:moveTo>
                    <a:pt x="2113833" y="2732250"/>
                  </a:moveTo>
                  <a:lnTo>
                    <a:pt x="2188623" y="2406807"/>
                  </a:lnTo>
                  <a:lnTo>
                    <a:pt x="2255297" y="2406807"/>
                  </a:lnTo>
                  <a:lnTo>
                    <a:pt x="2113833" y="3022520"/>
                  </a:lnTo>
                  <a:lnTo>
                    <a:pt x="2113833" y="2732250"/>
                  </a:lnTo>
                  <a:close/>
                  <a:moveTo>
                    <a:pt x="2113833" y="3060011"/>
                  </a:moveTo>
                  <a:lnTo>
                    <a:pt x="2263993" y="2406807"/>
                  </a:lnTo>
                  <a:lnTo>
                    <a:pt x="2329893" y="2406807"/>
                  </a:lnTo>
                  <a:lnTo>
                    <a:pt x="2113833" y="3346996"/>
                  </a:lnTo>
                  <a:lnTo>
                    <a:pt x="2113833" y="3060011"/>
                  </a:lnTo>
                  <a:close/>
                  <a:moveTo>
                    <a:pt x="2113833" y="3384681"/>
                  </a:moveTo>
                  <a:lnTo>
                    <a:pt x="2338590" y="2406807"/>
                  </a:lnTo>
                  <a:lnTo>
                    <a:pt x="2405843" y="2406807"/>
                  </a:lnTo>
                  <a:lnTo>
                    <a:pt x="2113833" y="3676884"/>
                  </a:lnTo>
                  <a:lnTo>
                    <a:pt x="2113833" y="3384681"/>
                  </a:lnTo>
                  <a:close/>
                  <a:moveTo>
                    <a:pt x="2113833" y="3719593"/>
                  </a:moveTo>
                  <a:lnTo>
                    <a:pt x="2179927" y="3719593"/>
                  </a:lnTo>
                  <a:lnTo>
                    <a:pt x="2113833" y="4007351"/>
                  </a:lnTo>
                  <a:lnTo>
                    <a:pt x="2113833" y="3719593"/>
                  </a:lnTo>
                  <a:close/>
                  <a:moveTo>
                    <a:pt x="2113833" y="4335307"/>
                  </a:moveTo>
                  <a:lnTo>
                    <a:pt x="2113833" y="4045036"/>
                  </a:lnTo>
                  <a:lnTo>
                    <a:pt x="2188623" y="3719593"/>
                  </a:lnTo>
                  <a:lnTo>
                    <a:pt x="2255297" y="3719593"/>
                  </a:lnTo>
                  <a:lnTo>
                    <a:pt x="2113833" y="4335307"/>
                  </a:lnTo>
                  <a:close/>
                  <a:moveTo>
                    <a:pt x="2408935" y="3710510"/>
                  </a:moveTo>
                  <a:lnTo>
                    <a:pt x="2114800" y="3710510"/>
                  </a:lnTo>
                  <a:lnTo>
                    <a:pt x="2412607" y="2414924"/>
                  </a:lnTo>
                  <a:lnTo>
                    <a:pt x="2708482" y="3058659"/>
                  </a:lnTo>
                  <a:lnTo>
                    <a:pt x="2408935" y="3710510"/>
                  </a:lnTo>
                  <a:close/>
                  <a:moveTo>
                    <a:pt x="2713313" y="4383041"/>
                  </a:moveTo>
                  <a:lnTo>
                    <a:pt x="2713313" y="4381494"/>
                  </a:lnTo>
                  <a:lnTo>
                    <a:pt x="2713893" y="4382847"/>
                  </a:lnTo>
                  <a:lnTo>
                    <a:pt x="2713313" y="4383041"/>
                  </a:lnTo>
                  <a:close/>
                  <a:moveTo>
                    <a:pt x="2713313" y="4361203"/>
                  </a:moveTo>
                  <a:lnTo>
                    <a:pt x="2712733" y="4359850"/>
                  </a:lnTo>
                  <a:lnTo>
                    <a:pt x="2713313" y="4359656"/>
                  </a:lnTo>
                  <a:lnTo>
                    <a:pt x="2713893" y="4359850"/>
                  </a:lnTo>
                  <a:lnTo>
                    <a:pt x="2713313" y="4361203"/>
                  </a:lnTo>
                  <a:close/>
                  <a:moveTo>
                    <a:pt x="3010348" y="3715148"/>
                  </a:moveTo>
                  <a:lnTo>
                    <a:pt x="2722010" y="4342070"/>
                  </a:lnTo>
                  <a:lnTo>
                    <a:pt x="2879900" y="3716308"/>
                  </a:lnTo>
                  <a:lnTo>
                    <a:pt x="2875841" y="3715148"/>
                  </a:lnTo>
                  <a:lnTo>
                    <a:pt x="2875841" y="3715148"/>
                  </a:lnTo>
                  <a:lnTo>
                    <a:pt x="2879900" y="3713989"/>
                  </a:lnTo>
                  <a:lnTo>
                    <a:pt x="2722010" y="3088227"/>
                  </a:lnTo>
                  <a:lnTo>
                    <a:pt x="3010348" y="3715148"/>
                  </a:lnTo>
                  <a:close/>
                  <a:moveTo>
                    <a:pt x="2871590" y="3715148"/>
                  </a:moveTo>
                  <a:lnTo>
                    <a:pt x="2713313" y="4342650"/>
                  </a:lnTo>
                  <a:lnTo>
                    <a:pt x="2713313" y="4342650"/>
                  </a:lnTo>
                  <a:lnTo>
                    <a:pt x="2555037" y="3715148"/>
                  </a:lnTo>
                  <a:lnTo>
                    <a:pt x="2550592" y="3715148"/>
                  </a:lnTo>
                  <a:lnTo>
                    <a:pt x="2546533" y="3716308"/>
                  </a:lnTo>
                  <a:lnTo>
                    <a:pt x="2704423" y="4342070"/>
                  </a:lnTo>
                  <a:lnTo>
                    <a:pt x="2416085" y="3715148"/>
                  </a:lnTo>
                  <a:lnTo>
                    <a:pt x="2697853" y="3101948"/>
                  </a:lnTo>
                  <a:lnTo>
                    <a:pt x="2544794" y="3708385"/>
                  </a:lnTo>
                  <a:lnTo>
                    <a:pt x="2552911" y="3710897"/>
                  </a:lnTo>
                  <a:lnTo>
                    <a:pt x="2713120" y="3076052"/>
                  </a:lnTo>
                  <a:lnTo>
                    <a:pt x="2713120" y="3087454"/>
                  </a:lnTo>
                  <a:lnTo>
                    <a:pt x="2871590" y="3715148"/>
                  </a:lnTo>
                  <a:close/>
                  <a:moveTo>
                    <a:pt x="2713313" y="3048416"/>
                  </a:moveTo>
                  <a:lnTo>
                    <a:pt x="2712733" y="3047064"/>
                  </a:lnTo>
                  <a:lnTo>
                    <a:pt x="2713313" y="3046870"/>
                  </a:lnTo>
                  <a:lnTo>
                    <a:pt x="2713893" y="3047064"/>
                  </a:lnTo>
                  <a:lnTo>
                    <a:pt x="2713313" y="3048416"/>
                  </a:lnTo>
                  <a:close/>
                  <a:moveTo>
                    <a:pt x="2713893" y="3070061"/>
                  </a:moveTo>
                  <a:lnTo>
                    <a:pt x="2713313" y="3070254"/>
                  </a:lnTo>
                  <a:lnTo>
                    <a:pt x="2713313" y="3068708"/>
                  </a:lnTo>
                  <a:lnTo>
                    <a:pt x="2713893" y="3070061"/>
                  </a:lnTo>
                  <a:close/>
                  <a:moveTo>
                    <a:pt x="3010348" y="2402362"/>
                  </a:moveTo>
                  <a:lnTo>
                    <a:pt x="2722010" y="3029284"/>
                  </a:lnTo>
                  <a:lnTo>
                    <a:pt x="2879900" y="2403522"/>
                  </a:lnTo>
                  <a:lnTo>
                    <a:pt x="2875841" y="2402362"/>
                  </a:lnTo>
                  <a:lnTo>
                    <a:pt x="2875841" y="2402362"/>
                  </a:lnTo>
                  <a:lnTo>
                    <a:pt x="2879900" y="2401203"/>
                  </a:lnTo>
                  <a:lnTo>
                    <a:pt x="2722010" y="1775440"/>
                  </a:lnTo>
                  <a:lnTo>
                    <a:pt x="3010348" y="2402362"/>
                  </a:lnTo>
                  <a:close/>
                  <a:moveTo>
                    <a:pt x="2871590" y="2402362"/>
                  </a:moveTo>
                  <a:lnTo>
                    <a:pt x="2713313" y="3029864"/>
                  </a:lnTo>
                  <a:lnTo>
                    <a:pt x="2713313" y="3029864"/>
                  </a:lnTo>
                  <a:lnTo>
                    <a:pt x="2555037" y="2402362"/>
                  </a:lnTo>
                  <a:lnTo>
                    <a:pt x="2550592" y="2402362"/>
                  </a:lnTo>
                  <a:lnTo>
                    <a:pt x="2546533" y="2403522"/>
                  </a:lnTo>
                  <a:lnTo>
                    <a:pt x="2704423" y="3029284"/>
                  </a:lnTo>
                  <a:lnTo>
                    <a:pt x="2416085" y="2402362"/>
                  </a:lnTo>
                  <a:lnTo>
                    <a:pt x="2697853" y="1789162"/>
                  </a:lnTo>
                  <a:lnTo>
                    <a:pt x="2544794" y="2395598"/>
                  </a:lnTo>
                  <a:lnTo>
                    <a:pt x="2552911" y="2398111"/>
                  </a:lnTo>
                  <a:lnTo>
                    <a:pt x="2713120" y="1763265"/>
                  </a:lnTo>
                  <a:lnTo>
                    <a:pt x="2713120" y="1774668"/>
                  </a:lnTo>
                  <a:lnTo>
                    <a:pt x="2871590" y="2402362"/>
                  </a:lnTo>
                  <a:close/>
                  <a:moveTo>
                    <a:pt x="2713313" y="1735630"/>
                  </a:moveTo>
                  <a:lnTo>
                    <a:pt x="2712733" y="1734277"/>
                  </a:lnTo>
                  <a:lnTo>
                    <a:pt x="2713313" y="1734084"/>
                  </a:lnTo>
                  <a:lnTo>
                    <a:pt x="2713893" y="1734277"/>
                  </a:lnTo>
                  <a:lnTo>
                    <a:pt x="2713313" y="1735630"/>
                  </a:lnTo>
                  <a:close/>
                  <a:moveTo>
                    <a:pt x="2713893" y="1757274"/>
                  </a:moveTo>
                  <a:lnTo>
                    <a:pt x="2713313" y="1757468"/>
                  </a:lnTo>
                  <a:lnTo>
                    <a:pt x="2713313" y="1755922"/>
                  </a:lnTo>
                  <a:lnTo>
                    <a:pt x="2713893" y="1757274"/>
                  </a:lnTo>
                  <a:close/>
                  <a:moveTo>
                    <a:pt x="2713313" y="1717077"/>
                  </a:moveTo>
                  <a:lnTo>
                    <a:pt x="2713313" y="1717077"/>
                  </a:lnTo>
                  <a:lnTo>
                    <a:pt x="2555037" y="1089576"/>
                  </a:lnTo>
                  <a:lnTo>
                    <a:pt x="2550592" y="1089576"/>
                  </a:lnTo>
                  <a:lnTo>
                    <a:pt x="2546533" y="1090736"/>
                  </a:lnTo>
                  <a:lnTo>
                    <a:pt x="2704423" y="1716498"/>
                  </a:lnTo>
                  <a:lnTo>
                    <a:pt x="2416085" y="1089576"/>
                  </a:lnTo>
                  <a:lnTo>
                    <a:pt x="2697853" y="476376"/>
                  </a:lnTo>
                  <a:lnTo>
                    <a:pt x="2544794" y="1082812"/>
                  </a:lnTo>
                  <a:lnTo>
                    <a:pt x="2552911" y="1085324"/>
                  </a:lnTo>
                  <a:lnTo>
                    <a:pt x="2713120" y="450479"/>
                  </a:lnTo>
                  <a:lnTo>
                    <a:pt x="2713120" y="461881"/>
                  </a:lnTo>
                  <a:lnTo>
                    <a:pt x="2871396" y="1089383"/>
                  </a:lnTo>
                  <a:lnTo>
                    <a:pt x="2713313" y="1717077"/>
                  </a:lnTo>
                  <a:close/>
                  <a:moveTo>
                    <a:pt x="2722203" y="1716498"/>
                  </a:moveTo>
                  <a:lnTo>
                    <a:pt x="2880093" y="1090736"/>
                  </a:lnTo>
                  <a:lnTo>
                    <a:pt x="2876035" y="1089576"/>
                  </a:lnTo>
                  <a:lnTo>
                    <a:pt x="2876035" y="1089576"/>
                  </a:lnTo>
                  <a:lnTo>
                    <a:pt x="2880093" y="1088417"/>
                  </a:lnTo>
                  <a:lnTo>
                    <a:pt x="2722203" y="462654"/>
                  </a:lnTo>
                  <a:lnTo>
                    <a:pt x="3010541" y="1089769"/>
                  </a:lnTo>
                  <a:lnTo>
                    <a:pt x="2722203" y="1716498"/>
                  </a:lnTo>
                  <a:close/>
                </a:path>
              </a:pathLst>
            </a:custGeom>
            <a:solidFill>
              <a:schemeClr val="accent4"/>
            </a:solidFill>
            <a:ln w="1897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753FA2ED-DEC5-4AED-B02F-F75ED493E98A}"/>
                </a:ext>
              </a:extLst>
            </p:cNvPr>
            <p:cNvSpPr/>
            <p:nvPr/>
          </p:nvSpPr>
          <p:spPr>
            <a:xfrm>
              <a:off x="2411640" y="3932368"/>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7DCD6648-DDA8-43BA-BBD3-2D30BA1C1E77}"/>
                </a:ext>
              </a:extLst>
            </p:cNvPr>
            <p:cNvSpPr/>
            <p:nvPr/>
          </p:nvSpPr>
          <p:spPr>
            <a:xfrm>
              <a:off x="2411640" y="3937006"/>
              <a:ext cx="3012473" cy="4652245"/>
            </a:xfrm>
            <a:custGeom>
              <a:avLst/>
              <a:gdLst>
                <a:gd name="connsiteX0" fmla="*/ 2717951 w 3012473"/>
                <a:gd name="connsiteY0" fmla="*/ 432893 h 4652245"/>
                <a:gd name="connsiteX1" fmla="*/ 2917005 w 3012473"/>
                <a:gd name="connsiteY1" fmla="*/ 0 h 4652245"/>
                <a:gd name="connsiteX2" fmla="*/ 2907729 w 3012473"/>
                <a:gd name="connsiteY2" fmla="*/ 0 h 4652245"/>
                <a:gd name="connsiteX3" fmla="*/ 2722203 w 3012473"/>
                <a:gd name="connsiteY3" fmla="*/ 403518 h 4652245"/>
                <a:gd name="connsiteX4" fmla="*/ 2824049 w 3012473"/>
                <a:gd name="connsiteY4" fmla="*/ 0 h 4652245"/>
                <a:gd name="connsiteX5" fmla="*/ 2815352 w 3012473"/>
                <a:gd name="connsiteY5" fmla="*/ 0 h 4652245"/>
                <a:gd name="connsiteX6" fmla="*/ 2713507 w 3012473"/>
                <a:gd name="connsiteY6" fmla="*/ 403904 h 4652245"/>
                <a:gd name="connsiteX7" fmla="*/ 2713507 w 3012473"/>
                <a:gd name="connsiteY7" fmla="*/ 403904 h 4652245"/>
                <a:gd name="connsiteX8" fmla="*/ 2611660 w 3012473"/>
                <a:gd name="connsiteY8" fmla="*/ 0 h 4652245"/>
                <a:gd name="connsiteX9" fmla="*/ 2602964 w 3012473"/>
                <a:gd name="connsiteY9" fmla="*/ 0 h 4652245"/>
                <a:gd name="connsiteX10" fmla="*/ 2704810 w 3012473"/>
                <a:gd name="connsiteY10" fmla="*/ 403518 h 4652245"/>
                <a:gd name="connsiteX11" fmla="*/ 2519284 w 3012473"/>
                <a:gd name="connsiteY11" fmla="*/ 0 h 4652245"/>
                <a:gd name="connsiteX12" fmla="*/ 2510008 w 3012473"/>
                <a:gd name="connsiteY12" fmla="*/ 0 h 4652245"/>
                <a:gd name="connsiteX13" fmla="*/ 2709061 w 3012473"/>
                <a:gd name="connsiteY13" fmla="*/ 432893 h 4652245"/>
                <a:gd name="connsiteX14" fmla="*/ 2409322 w 3012473"/>
                <a:gd name="connsiteY14" fmla="*/ 1084745 h 4652245"/>
                <a:gd name="connsiteX15" fmla="*/ 2115186 w 3012473"/>
                <a:gd name="connsiteY15" fmla="*/ 1084745 h 4652245"/>
                <a:gd name="connsiteX16" fmla="*/ 2364486 w 3012473"/>
                <a:gd name="connsiteY16" fmla="*/ 0 h 4652245"/>
                <a:gd name="connsiteX17" fmla="*/ 2355790 w 3012473"/>
                <a:gd name="connsiteY17" fmla="*/ 0 h 4652245"/>
                <a:gd name="connsiteX18" fmla="*/ 2114220 w 3012473"/>
                <a:gd name="connsiteY18" fmla="*/ 1051118 h 4652245"/>
                <a:gd name="connsiteX19" fmla="*/ 2114220 w 3012473"/>
                <a:gd name="connsiteY19" fmla="*/ 758722 h 4652245"/>
                <a:gd name="connsiteX20" fmla="*/ 2288730 w 3012473"/>
                <a:gd name="connsiteY20" fmla="*/ 0 h 4652245"/>
                <a:gd name="connsiteX21" fmla="*/ 2280033 w 3012473"/>
                <a:gd name="connsiteY21" fmla="*/ 0 h 4652245"/>
                <a:gd name="connsiteX22" fmla="*/ 2114220 w 3012473"/>
                <a:gd name="connsiteY22" fmla="*/ 721230 h 4652245"/>
                <a:gd name="connsiteX23" fmla="*/ 2114220 w 3012473"/>
                <a:gd name="connsiteY23" fmla="*/ 434246 h 4652245"/>
                <a:gd name="connsiteX24" fmla="*/ 2214133 w 3012473"/>
                <a:gd name="connsiteY24" fmla="*/ 0 h 4652245"/>
                <a:gd name="connsiteX25" fmla="*/ 2205437 w 3012473"/>
                <a:gd name="connsiteY25" fmla="*/ 0 h 4652245"/>
                <a:gd name="connsiteX26" fmla="*/ 2114220 w 3012473"/>
                <a:gd name="connsiteY26" fmla="*/ 396754 h 4652245"/>
                <a:gd name="connsiteX27" fmla="*/ 2114220 w 3012473"/>
                <a:gd name="connsiteY27" fmla="*/ 106484 h 4652245"/>
                <a:gd name="connsiteX28" fmla="*/ 2138763 w 3012473"/>
                <a:gd name="connsiteY28" fmla="*/ 193 h 4652245"/>
                <a:gd name="connsiteX29" fmla="*/ 2130067 w 3012473"/>
                <a:gd name="connsiteY29" fmla="*/ 193 h 4652245"/>
                <a:gd name="connsiteX30" fmla="*/ 2114220 w 3012473"/>
                <a:gd name="connsiteY30" fmla="*/ 68992 h 4652245"/>
                <a:gd name="connsiteX31" fmla="*/ 2114220 w 3012473"/>
                <a:gd name="connsiteY31" fmla="*/ 193 h 4652245"/>
                <a:gd name="connsiteX32" fmla="*/ 2105910 w 3012473"/>
                <a:gd name="connsiteY32" fmla="*/ 193 h 4652245"/>
                <a:gd name="connsiteX33" fmla="*/ 2105910 w 3012473"/>
                <a:gd name="connsiteY33" fmla="*/ 68992 h 4652245"/>
                <a:gd name="connsiteX34" fmla="*/ 2090063 w 3012473"/>
                <a:gd name="connsiteY34" fmla="*/ 193 h 4652245"/>
                <a:gd name="connsiteX35" fmla="*/ 2081366 w 3012473"/>
                <a:gd name="connsiteY35" fmla="*/ 193 h 4652245"/>
                <a:gd name="connsiteX36" fmla="*/ 2105910 w 3012473"/>
                <a:gd name="connsiteY36" fmla="*/ 106484 h 4652245"/>
                <a:gd name="connsiteX37" fmla="*/ 2105910 w 3012473"/>
                <a:gd name="connsiteY37" fmla="*/ 396754 h 4652245"/>
                <a:gd name="connsiteX38" fmla="*/ 2014693 w 3012473"/>
                <a:gd name="connsiteY38" fmla="*/ 0 h 4652245"/>
                <a:gd name="connsiteX39" fmla="*/ 2005996 w 3012473"/>
                <a:gd name="connsiteY39" fmla="*/ 0 h 4652245"/>
                <a:gd name="connsiteX40" fmla="*/ 2105910 w 3012473"/>
                <a:gd name="connsiteY40" fmla="*/ 434246 h 4652245"/>
                <a:gd name="connsiteX41" fmla="*/ 2105910 w 3012473"/>
                <a:gd name="connsiteY41" fmla="*/ 727994 h 4652245"/>
                <a:gd name="connsiteX42" fmla="*/ 1938550 w 3012473"/>
                <a:gd name="connsiteY42" fmla="*/ 0 h 4652245"/>
                <a:gd name="connsiteX43" fmla="*/ 1929853 w 3012473"/>
                <a:gd name="connsiteY43" fmla="*/ 0 h 4652245"/>
                <a:gd name="connsiteX44" fmla="*/ 2105330 w 3012473"/>
                <a:gd name="connsiteY44" fmla="*/ 763553 h 4652245"/>
                <a:gd name="connsiteX45" fmla="*/ 2105717 w 3012473"/>
                <a:gd name="connsiteY45" fmla="*/ 763360 h 4652245"/>
                <a:gd name="connsiteX46" fmla="*/ 2105717 w 3012473"/>
                <a:gd name="connsiteY46" fmla="*/ 1052278 h 4652245"/>
                <a:gd name="connsiteX47" fmla="*/ 1863760 w 3012473"/>
                <a:gd name="connsiteY47" fmla="*/ 0 h 4652245"/>
                <a:gd name="connsiteX48" fmla="*/ 1855064 w 3012473"/>
                <a:gd name="connsiteY48" fmla="*/ 0 h 4652245"/>
                <a:gd name="connsiteX49" fmla="*/ 2104364 w 3012473"/>
                <a:gd name="connsiteY49" fmla="*/ 1084745 h 4652245"/>
                <a:gd name="connsiteX50" fmla="*/ 1810421 w 3012473"/>
                <a:gd name="connsiteY50" fmla="*/ 1084745 h 4652245"/>
                <a:gd name="connsiteX51" fmla="*/ 1510682 w 3012473"/>
                <a:gd name="connsiteY51" fmla="*/ 432893 h 4652245"/>
                <a:gd name="connsiteX52" fmla="*/ 1709735 w 3012473"/>
                <a:gd name="connsiteY52" fmla="*/ 0 h 4652245"/>
                <a:gd name="connsiteX53" fmla="*/ 1700266 w 3012473"/>
                <a:gd name="connsiteY53" fmla="*/ 0 h 4652245"/>
                <a:gd name="connsiteX54" fmla="*/ 1514740 w 3012473"/>
                <a:gd name="connsiteY54" fmla="*/ 403518 h 4652245"/>
                <a:gd name="connsiteX55" fmla="*/ 1616586 w 3012473"/>
                <a:gd name="connsiteY55" fmla="*/ 0 h 4652245"/>
                <a:gd name="connsiteX56" fmla="*/ 1608082 w 3012473"/>
                <a:gd name="connsiteY56" fmla="*/ 0 h 4652245"/>
                <a:gd name="connsiteX57" fmla="*/ 1506237 w 3012473"/>
                <a:gd name="connsiteY57" fmla="*/ 403904 h 4652245"/>
                <a:gd name="connsiteX58" fmla="*/ 1506237 w 3012473"/>
                <a:gd name="connsiteY58" fmla="*/ 403904 h 4652245"/>
                <a:gd name="connsiteX59" fmla="*/ 1404391 w 3012473"/>
                <a:gd name="connsiteY59" fmla="*/ 0 h 4652245"/>
                <a:gd name="connsiteX60" fmla="*/ 1395501 w 3012473"/>
                <a:gd name="connsiteY60" fmla="*/ 0 h 4652245"/>
                <a:gd name="connsiteX61" fmla="*/ 1497347 w 3012473"/>
                <a:gd name="connsiteY61" fmla="*/ 403518 h 4652245"/>
                <a:gd name="connsiteX62" fmla="*/ 1311821 w 3012473"/>
                <a:gd name="connsiteY62" fmla="*/ 0 h 4652245"/>
                <a:gd name="connsiteX63" fmla="*/ 1302545 w 3012473"/>
                <a:gd name="connsiteY63" fmla="*/ 0 h 4652245"/>
                <a:gd name="connsiteX64" fmla="*/ 1501599 w 3012473"/>
                <a:gd name="connsiteY64" fmla="*/ 432893 h 4652245"/>
                <a:gd name="connsiteX65" fmla="*/ 1201858 w 3012473"/>
                <a:gd name="connsiteY65" fmla="*/ 1084745 h 4652245"/>
                <a:gd name="connsiteX66" fmla="*/ 907723 w 3012473"/>
                <a:gd name="connsiteY66" fmla="*/ 1084745 h 4652245"/>
                <a:gd name="connsiteX67" fmla="*/ 1157023 w 3012473"/>
                <a:gd name="connsiteY67" fmla="*/ 0 h 4652245"/>
                <a:gd name="connsiteX68" fmla="*/ 1148327 w 3012473"/>
                <a:gd name="connsiteY68" fmla="*/ 0 h 4652245"/>
                <a:gd name="connsiteX69" fmla="*/ 906757 w 3012473"/>
                <a:gd name="connsiteY69" fmla="*/ 1051118 h 4652245"/>
                <a:gd name="connsiteX70" fmla="*/ 906757 w 3012473"/>
                <a:gd name="connsiteY70" fmla="*/ 758722 h 4652245"/>
                <a:gd name="connsiteX71" fmla="*/ 1081267 w 3012473"/>
                <a:gd name="connsiteY71" fmla="*/ 0 h 4652245"/>
                <a:gd name="connsiteX72" fmla="*/ 1072570 w 3012473"/>
                <a:gd name="connsiteY72" fmla="*/ 0 h 4652245"/>
                <a:gd name="connsiteX73" fmla="*/ 906757 w 3012473"/>
                <a:gd name="connsiteY73" fmla="*/ 721230 h 4652245"/>
                <a:gd name="connsiteX74" fmla="*/ 906757 w 3012473"/>
                <a:gd name="connsiteY74" fmla="*/ 434246 h 4652245"/>
                <a:gd name="connsiteX75" fmla="*/ 1006670 w 3012473"/>
                <a:gd name="connsiteY75" fmla="*/ 0 h 4652245"/>
                <a:gd name="connsiteX76" fmla="*/ 997973 w 3012473"/>
                <a:gd name="connsiteY76" fmla="*/ 0 h 4652245"/>
                <a:gd name="connsiteX77" fmla="*/ 906757 w 3012473"/>
                <a:gd name="connsiteY77" fmla="*/ 396754 h 4652245"/>
                <a:gd name="connsiteX78" fmla="*/ 906757 w 3012473"/>
                <a:gd name="connsiteY78" fmla="*/ 106484 h 4652245"/>
                <a:gd name="connsiteX79" fmla="*/ 931300 w 3012473"/>
                <a:gd name="connsiteY79" fmla="*/ 193 h 4652245"/>
                <a:gd name="connsiteX80" fmla="*/ 922604 w 3012473"/>
                <a:gd name="connsiteY80" fmla="*/ 193 h 4652245"/>
                <a:gd name="connsiteX81" fmla="*/ 906757 w 3012473"/>
                <a:gd name="connsiteY81" fmla="*/ 68992 h 4652245"/>
                <a:gd name="connsiteX82" fmla="*/ 906757 w 3012473"/>
                <a:gd name="connsiteY82" fmla="*/ 193 h 4652245"/>
                <a:gd name="connsiteX83" fmla="*/ 898447 w 3012473"/>
                <a:gd name="connsiteY83" fmla="*/ 193 h 4652245"/>
                <a:gd name="connsiteX84" fmla="*/ 898447 w 3012473"/>
                <a:gd name="connsiteY84" fmla="*/ 68992 h 4652245"/>
                <a:gd name="connsiteX85" fmla="*/ 882600 w 3012473"/>
                <a:gd name="connsiteY85" fmla="*/ 193 h 4652245"/>
                <a:gd name="connsiteX86" fmla="*/ 873903 w 3012473"/>
                <a:gd name="connsiteY86" fmla="*/ 193 h 4652245"/>
                <a:gd name="connsiteX87" fmla="*/ 898447 w 3012473"/>
                <a:gd name="connsiteY87" fmla="*/ 106484 h 4652245"/>
                <a:gd name="connsiteX88" fmla="*/ 898447 w 3012473"/>
                <a:gd name="connsiteY88" fmla="*/ 396754 h 4652245"/>
                <a:gd name="connsiteX89" fmla="*/ 807230 w 3012473"/>
                <a:gd name="connsiteY89" fmla="*/ 0 h 4652245"/>
                <a:gd name="connsiteX90" fmla="*/ 798533 w 3012473"/>
                <a:gd name="connsiteY90" fmla="*/ 0 h 4652245"/>
                <a:gd name="connsiteX91" fmla="*/ 898447 w 3012473"/>
                <a:gd name="connsiteY91" fmla="*/ 434246 h 4652245"/>
                <a:gd name="connsiteX92" fmla="*/ 898447 w 3012473"/>
                <a:gd name="connsiteY92" fmla="*/ 727994 h 4652245"/>
                <a:gd name="connsiteX93" fmla="*/ 731087 w 3012473"/>
                <a:gd name="connsiteY93" fmla="*/ 0 h 4652245"/>
                <a:gd name="connsiteX94" fmla="*/ 722391 w 3012473"/>
                <a:gd name="connsiteY94" fmla="*/ 0 h 4652245"/>
                <a:gd name="connsiteX95" fmla="*/ 897867 w 3012473"/>
                <a:gd name="connsiteY95" fmla="*/ 763553 h 4652245"/>
                <a:gd name="connsiteX96" fmla="*/ 898254 w 3012473"/>
                <a:gd name="connsiteY96" fmla="*/ 763360 h 4652245"/>
                <a:gd name="connsiteX97" fmla="*/ 898254 w 3012473"/>
                <a:gd name="connsiteY97" fmla="*/ 1052278 h 4652245"/>
                <a:gd name="connsiteX98" fmla="*/ 656297 w 3012473"/>
                <a:gd name="connsiteY98" fmla="*/ 0 h 4652245"/>
                <a:gd name="connsiteX99" fmla="*/ 647601 w 3012473"/>
                <a:gd name="connsiteY99" fmla="*/ 0 h 4652245"/>
                <a:gd name="connsiteX100" fmla="*/ 896901 w 3012473"/>
                <a:gd name="connsiteY100" fmla="*/ 1084745 h 4652245"/>
                <a:gd name="connsiteX101" fmla="*/ 602959 w 3012473"/>
                <a:gd name="connsiteY101" fmla="*/ 1084745 h 4652245"/>
                <a:gd name="connsiteX102" fmla="*/ 303218 w 3012473"/>
                <a:gd name="connsiteY102" fmla="*/ 432893 h 4652245"/>
                <a:gd name="connsiteX103" fmla="*/ 502272 w 3012473"/>
                <a:gd name="connsiteY103" fmla="*/ 0 h 4652245"/>
                <a:gd name="connsiteX104" fmla="*/ 492996 w 3012473"/>
                <a:gd name="connsiteY104" fmla="*/ 0 h 4652245"/>
                <a:gd name="connsiteX105" fmla="*/ 307470 w 3012473"/>
                <a:gd name="connsiteY105" fmla="*/ 403518 h 4652245"/>
                <a:gd name="connsiteX106" fmla="*/ 409316 w 3012473"/>
                <a:gd name="connsiteY106" fmla="*/ 0 h 4652245"/>
                <a:gd name="connsiteX107" fmla="*/ 400620 w 3012473"/>
                <a:gd name="connsiteY107" fmla="*/ 0 h 4652245"/>
                <a:gd name="connsiteX108" fmla="*/ 298774 w 3012473"/>
                <a:gd name="connsiteY108" fmla="*/ 403904 h 4652245"/>
                <a:gd name="connsiteX109" fmla="*/ 298774 w 3012473"/>
                <a:gd name="connsiteY109" fmla="*/ 403904 h 4652245"/>
                <a:gd name="connsiteX110" fmla="*/ 196928 w 3012473"/>
                <a:gd name="connsiteY110" fmla="*/ 0 h 4652245"/>
                <a:gd name="connsiteX111" fmla="*/ 188231 w 3012473"/>
                <a:gd name="connsiteY111" fmla="*/ 0 h 4652245"/>
                <a:gd name="connsiteX112" fmla="*/ 290077 w 3012473"/>
                <a:gd name="connsiteY112" fmla="*/ 403518 h 4652245"/>
                <a:gd name="connsiteX113" fmla="*/ 104551 w 3012473"/>
                <a:gd name="connsiteY113" fmla="*/ 0 h 4652245"/>
                <a:gd name="connsiteX114" fmla="*/ 95275 w 3012473"/>
                <a:gd name="connsiteY114" fmla="*/ 0 h 4652245"/>
                <a:gd name="connsiteX115" fmla="*/ 294329 w 3012473"/>
                <a:gd name="connsiteY115" fmla="*/ 432893 h 4652245"/>
                <a:gd name="connsiteX116" fmla="*/ 0 w 3012473"/>
                <a:gd name="connsiteY116" fmla="*/ 1073149 h 4652245"/>
                <a:gd name="connsiteX117" fmla="*/ 0 w 3012473"/>
                <a:gd name="connsiteY117" fmla="*/ 1089383 h 4652245"/>
                <a:gd name="connsiteX118" fmla="*/ 0 w 3012473"/>
                <a:gd name="connsiteY118" fmla="*/ 1105616 h 4652245"/>
                <a:gd name="connsiteX119" fmla="*/ 294329 w 3012473"/>
                <a:gd name="connsiteY119" fmla="*/ 1745872 h 4652245"/>
                <a:gd name="connsiteX120" fmla="*/ 0 w 3012473"/>
                <a:gd name="connsiteY120" fmla="*/ 2386129 h 4652245"/>
                <a:gd name="connsiteX121" fmla="*/ 0 w 3012473"/>
                <a:gd name="connsiteY121" fmla="*/ 2402362 h 4652245"/>
                <a:gd name="connsiteX122" fmla="*/ 0 w 3012473"/>
                <a:gd name="connsiteY122" fmla="*/ 2418596 h 4652245"/>
                <a:gd name="connsiteX123" fmla="*/ 294329 w 3012473"/>
                <a:gd name="connsiteY123" fmla="*/ 3058852 h 4652245"/>
                <a:gd name="connsiteX124" fmla="*/ 0 w 3012473"/>
                <a:gd name="connsiteY124" fmla="*/ 3699108 h 4652245"/>
                <a:gd name="connsiteX125" fmla="*/ 0 w 3012473"/>
                <a:gd name="connsiteY125" fmla="*/ 3715342 h 4652245"/>
                <a:gd name="connsiteX126" fmla="*/ 0 w 3012473"/>
                <a:gd name="connsiteY126" fmla="*/ 3731575 h 4652245"/>
                <a:gd name="connsiteX127" fmla="*/ 294329 w 3012473"/>
                <a:gd name="connsiteY127" fmla="*/ 4371832 h 4652245"/>
                <a:gd name="connsiteX128" fmla="*/ 165427 w 3012473"/>
                <a:gd name="connsiteY128" fmla="*/ 4652246 h 4652245"/>
                <a:gd name="connsiteX129" fmla="*/ 174703 w 3012473"/>
                <a:gd name="connsiteY129" fmla="*/ 4652246 h 4652245"/>
                <a:gd name="connsiteX130" fmla="*/ 283700 w 3012473"/>
                <a:gd name="connsiteY130" fmla="*/ 4415121 h 4652245"/>
                <a:gd name="connsiteX131" fmla="*/ 223984 w 3012473"/>
                <a:gd name="connsiteY131" fmla="*/ 4652246 h 4652245"/>
                <a:gd name="connsiteX132" fmla="*/ 232680 w 3012473"/>
                <a:gd name="connsiteY132" fmla="*/ 4652246 h 4652245"/>
                <a:gd name="connsiteX133" fmla="*/ 298967 w 3012473"/>
                <a:gd name="connsiteY133" fmla="*/ 4389225 h 4652245"/>
                <a:gd name="connsiteX134" fmla="*/ 298967 w 3012473"/>
                <a:gd name="connsiteY134" fmla="*/ 4400627 h 4652245"/>
                <a:gd name="connsiteX135" fmla="*/ 362355 w 3012473"/>
                <a:gd name="connsiteY135" fmla="*/ 4652052 h 4652245"/>
                <a:gd name="connsiteX136" fmla="*/ 371051 w 3012473"/>
                <a:gd name="connsiteY136" fmla="*/ 4652052 h 4652245"/>
                <a:gd name="connsiteX137" fmla="*/ 307664 w 3012473"/>
                <a:gd name="connsiteY137" fmla="*/ 4401013 h 4652245"/>
                <a:gd name="connsiteX138" fmla="*/ 423037 w 3012473"/>
                <a:gd name="connsiteY138" fmla="*/ 4652052 h 4652245"/>
                <a:gd name="connsiteX139" fmla="*/ 432314 w 3012473"/>
                <a:gd name="connsiteY139" fmla="*/ 4652052 h 4652245"/>
                <a:gd name="connsiteX140" fmla="*/ 303412 w 3012473"/>
                <a:gd name="connsiteY140" fmla="*/ 4371638 h 4652245"/>
                <a:gd name="connsiteX141" fmla="*/ 599287 w 3012473"/>
                <a:gd name="connsiteY141" fmla="*/ 3728290 h 4652245"/>
                <a:gd name="connsiteX142" fmla="*/ 811675 w 3012473"/>
                <a:gd name="connsiteY142" fmla="*/ 4652052 h 4652245"/>
                <a:gd name="connsiteX143" fmla="*/ 820371 w 3012473"/>
                <a:gd name="connsiteY143" fmla="*/ 4652052 h 4652245"/>
                <a:gd name="connsiteX144" fmla="*/ 606050 w 3012473"/>
                <a:gd name="connsiteY144" fmla="*/ 3719787 h 4652245"/>
                <a:gd name="connsiteX145" fmla="*/ 671951 w 3012473"/>
                <a:gd name="connsiteY145" fmla="*/ 3719787 h 4652245"/>
                <a:gd name="connsiteX146" fmla="*/ 886272 w 3012473"/>
                <a:gd name="connsiteY146" fmla="*/ 4652052 h 4652245"/>
                <a:gd name="connsiteX147" fmla="*/ 894968 w 3012473"/>
                <a:gd name="connsiteY147" fmla="*/ 4652052 h 4652245"/>
                <a:gd name="connsiteX148" fmla="*/ 680647 w 3012473"/>
                <a:gd name="connsiteY148" fmla="*/ 3719787 h 4652245"/>
                <a:gd name="connsiteX149" fmla="*/ 748094 w 3012473"/>
                <a:gd name="connsiteY149" fmla="*/ 3719787 h 4652245"/>
                <a:gd name="connsiteX150" fmla="*/ 898254 w 3012473"/>
                <a:gd name="connsiteY150" fmla="*/ 4372991 h 4652245"/>
                <a:gd name="connsiteX151" fmla="*/ 898254 w 3012473"/>
                <a:gd name="connsiteY151" fmla="*/ 4652052 h 4652245"/>
                <a:gd name="connsiteX152" fmla="*/ 906563 w 3012473"/>
                <a:gd name="connsiteY152" fmla="*/ 4652052 h 4652245"/>
                <a:gd name="connsiteX153" fmla="*/ 906563 w 3012473"/>
                <a:gd name="connsiteY153" fmla="*/ 4372991 h 4652245"/>
                <a:gd name="connsiteX154" fmla="*/ 1056723 w 3012473"/>
                <a:gd name="connsiteY154" fmla="*/ 3719787 h 4652245"/>
                <a:gd name="connsiteX155" fmla="*/ 1122624 w 3012473"/>
                <a:gd name="connsiteY155" fmla="*/ 3719787 h 4652245"/>
                <a:gd name="connsiteX156" fmla="*/ 908303 w 3012473"/>
                <a:gd name="connsiteY156" fmla="*/ 4652052 h 4652245"/>
                <a:gd name="connsiteX157" fmla="*/ 916999 w 3012473"/>
                <a:gd name="connsiteY157" fmla="*/ 4652052 h 4652245"/>
                <a:gd name="connsiteX158" fmla="*/ 1131320 w 3012473"/>
                <a:gd name="connsiteY158" fmla="*/ 3719787 h 4652245"/>
                <a:gd name="connsiteX159" fmla="*/ 1198573 w 3012473"/>
                <a:gd name="connsiteY159" fmla="*/ 3719787 h 4652245"/>
                <a:gd name="connsiteX160" fmla="*/ 984252 w 3012473"/>
                <a:gd name="connsiteY160" fmla="*/ 4652052 h 4652245"/>
                <a:gd name="connsiteX161" fmla="*/ 992949 w 3012473"/>
                <a:gd name="connsiteY161" fmla="*/ 4652052 h 4652245"/>
                <a:gd name="connsiteX162" fmla="*/ 1205337 w 3012473"/>
                <a:gd name="connsiteY162" fmla="*/ 3727903 h 4652245"/>
                <a:gd name="connsiteX163" fmla="*/ 1501212 w 3012473"/>
                <a:gd name="connsiteY163" fmla="*/ 4371638 h 4652245"/>
                <a:gd name="connsiteX164" fmla="*/ 1372310 w 3012473"/>
                <a:gd name="connsiteY164" fmla="*/ 4652052 h 4652245"/>
                <a:gd name="connsiteX165" fmla="*/ 1381587 w 3012473"/>
                <a:gd name="connsiteY165" fmla="*/ 4652052 h 4652245"/>
                <a:gd name="connsiteX166" fmla="*/ 1490583 w 3012473"/>
                <a:gd name="connsiteY166" fmla="*/ 4414928 h 4652245"/>
                <a:gd name="connsiteX167" fmla="*/ 1430867 w 3012473"/>
                <a:gd name="connsiteY167" fmla="*/ 4652052 h 4652245"/>
                <a:gd name="connsiteX168" fmla="*/ 1439563 w 3012473"/>
                <a:gd name="connsiteY168" fmla="*/ 4652052 h 4652245"/>
                <a:gd name="connsiteX169" fmla="*/ 1505850 w 3012473"/>
                <a:gd name="connsiteY169" fmla="*/ 4389031 h 4652245"/>
                <a:gd name="connsiteX170" fmla="*/ 1505850 w 3012473"/>
                <a:gd name="connsiteY170" fmla="*/ 4400434 h 4652245"/>
                <a:gd name="connsiteX171" fmla="*/ 1569238 w 3012473"/>
                <a:gd name="connsiteY171" fmla="*/ 4651859 h 4652245"/>
                <a:gd name="connsiteX172" fmla="*/ 1577935 w 3012473"/>
                <a:gd name="connsiteY172" fmla="*/ 4651859 h 4652245"/>
                <a:gd name="connsiteX173" fmla="*/ 1514547 w 3012473"/>
                <a:gd name="connsiteY173" fmla="*/ 4400820 h 4652245"/>
                <a:gd name="connsiteX174" fmla="*/ 1629920 w 3012473"/>
                <a:gd name="connsiteY174" fmla="*/ 4651859 h 4652245"/>
                <a:gd name="connsiteX175" fmla="*/ 1639390 w 3012473"/>
                <a:gd name="connsiteY175" fmla="*/ 4651859 h 4652245"/>
                <a:gd name="connsiteX176" fmla="*/ 1510488 w 3012473"/>
                <a:gd name="connsiteY176" fmla="*/ 4371445 h 4652245"/>
                <a:gd name="connsiteX177" fmla="*/ 1806363 w 3012473"/>
                <a:gd name="connsiteY177" fmla="*/ 3728097 h 4652245"/>
                <a:gd name="connsiteX178" fmla="*/ 2018751 w 3012473"/>
                <a:gd name="connsiteY178" fmla="*/ 4651859 h 4652245"/>
                <a:gd name="connsiteX179" fmla="*/ 2027448 w 3012473"/>
                <a:gd name="connsiteY179" fmla="*/ 4651859 h 4652245"/>
                <a:gd name="connsiteX180" fmla="*/ 1813127 w 3012473"/>
                <a:gd name="connsiteY180" fmla="*/ 3719593 h 4652245"/>
                <a:gd name="connsiteX181" fmla="*/ 1879027 w 3012473"/>
                <a:gd name="connsiteY181" fmla="*/ 3719593 h 4652245"/>
                <a:gd name="connsiteX182" fmla="*/ 2093348 w 3012473"/>
                <a:gd name="connsiteY182" fmla="*/ 4651859 h 4652245"/>
                <a:gd name="connsiteX183" fmla="*/ 2102045 w 3012473"/>
                <a:gd name="connsiteY183" fmla="*/ 4651859 h 4652245"/>
                <a:gd name="connsiteX184" fmla="*/ 1887724 w 3012473"/>
                <a:gd name="connsiteY184" fmla="*/ 3719593 h 4652245"/>
                <a:gd name="connsiteX185" fmla="*/ 1955170 w 3012473"/>
                <a:gd name="connsiteY185" fmla="*/ 3719593 h 4652245"/>
                <a:gd name="connsiteX186" fmla="*/ 2105330 w 3012473"/>
                <a:gd name="connsiteY186" fmla="*/ 4372798 h 4652245"/>
                <a:gd name="connsiteX187" fmla="*/ 2105330 w 3012473"/>
                <a:gd name="connsiteY187" fmla="*/ 4651859 h 4652245"/>
                <a:gd name="connsiteX188" fmla="*/ 2113640 w 3012473"/>
                <a:gd name="connsiteY188" fmla="*/ 4651859 h 4652245"/>
                <a:gd name="connsiteX189" fmla="*/ 2113640 w 3012473"/>
                <a:gd name="connsiteY189" fmla="*/ 4372798 h 4652245"/>
                <a:gd name="connsiteX190" fmla="*/ 2263800 w 3012473"/>
                <a:gd name="connsiteY190" fmla="*/ 3719593 h 4652245"/>
                <a:gd name="connsiteX191" fmla="*/ 2329700 w 3012473"/>
                <a:gd name="connsiteY191" fmla="*/ 3719593 h 4652245"/>
                <a:gd name="connsiteX192" fmla="*/ 2115379 w 3012473"/>
                <a:gd name="connsiteY192" fmla="*/ 4651859 h 4652245"/>
                <a:gd name="connsiteX193" fmla="*/ 2124076 w 3012473"/>
                <a:gd name="connsiteY193" fmla="*/ 4651859 h 4652245"/>
                <a:gd name="connsiteX194" fmla="*/ 2338397 w 3012473"/>
                <a:gd name="connsiteY194" fmla="*/ 3719593 h 4652245"/>
                <a:gd name="connsiteX195" fmla="*/ 2405650 w 3012473"/>
                <a:gd name="connsiteY195" fmla="*/ 3719593 h 4652245"/>
                <a:gd name="connsiteX196" fmla="*/ 2191329 w 3012473"/>
                <a:gd name="connsiteY196" fmla="*/ 4651859 h 4652245"/>
                <a:gd name="connsiteX197" fmla="*/ 2200025 w 3012473"/>
                <a:gd name="connsiteY197" fmla="*/ 4651859 h 4652245"/>
                <a:gd name="connsiteX198" fmla="*/ 2412414 w 3012473"/>
                <a:gd name="connsiteY198" fmla="*/ 3727710 h 4652245"/>
                <a:gd name="connsiteX199" fmla="*/ 2708288 w 3012473"/>
                <a:gd name="connsiteY199" fmla="*/ 4371445 h 4652245"/>
                <a:gd name="connsiteX200" fmla="*/ 2579387 w 3012473"/>
                <a:gd name="connsiteY200" fmla="*/ 4651859 h 4652245"/>
                <a:gd name="connsiteX201" fmla="*/ 2588856 w 3012473"/>
                <a:gd name="connsiteY201" fmla="*/ 4651859 h 4652245"/>
                <a:gd name="connsiteX202" fmla="*/ 2697853 w 3012473"/>
                <a:gd name="connsiteY202" fmla="*/ 4414734 h 4652245"/>
                <a:gd name="connsiteX203" fmla="*/ 2638136 w 3012473"/>
                <a:gd name="connsiteY203" fmla="*/ 4651859 h 4652245"/>
                <a:gd name="connsiteX204" fmla="*/ 2646833 w 3012473"/>
                <a:gd name="connsiteY204" fmla="*/ 4651859 h 4652245"/>
                <a:gd name="connsiteX205" fmla="*/ 2713120 w 3012473"/>
                <a:gd name="connsiteY205" fmla="*/ 4388838 h 4652245"/>
                <a:gd name="connsiteX206" fmla="*/ 2713120 w 3012473"/>
                <a:gd name="connsiteY206" fmla="*/ 4400240 h 4652245"/>
                <a:gd name="connsiteX207" fmla="*/ 2776508 w 3012473"/>
                <a:gd name="connsiteY207" fmla="*/ 4651666 h 4652245"/>
                <a:gd name="connsiteX208" fmla="*/ 2785204 w 3012473"/>
                <a:gd name="connsiteY208" fmla="*/ 4651666 h 4652245"/>
                <a:gd name="connsiteX209" fmla="*/ 2721816 w 3012473"/>
                <a:gd name="connsiteY209" fmla="*/ 4400627 h 4652245"/>
                <a:gd name="connsiteX210" fmla="*/ 2837190 w 3012473"/>
                <a:gd name="connsiteY210" fmla="*/ 4651666 h 4652245"/>
                <a:gd name="connsiteX211" fmla="*/ 2846466 w 3012473"/>
                <a:gd name="connsiteY211" fmla="*/ 4651666 h 4652245"/>
                <a:gd name="connsiteX212" fmla="*/ 2717565 w 3012473"/>
                <a:gd name="connsiteY212" fmla="*/ 4371252 h 4652245"/>
                <a:gd name="connsiteX213" fmla="*/ 3012474 w 3012473"/>
                <a:gd name="connsiteY213" fmla="*/ 3729642 h 4652245"/>
                <a:gd name="connsiteX214" fmla="*/ 3012474 w 3012473"/>
                <a:gd name="connsiteY214" fmla="*/ 3714762 h 4652245"/>
                <a:gd name="connsiteX215" fmla="*/ 3012474 w 3012473"/>
                <a:gd name="connsiteY215" fmla="*/ 3699882 h 4652245"/>
                <a:gd name="connsiteX216" fmla="*/ 2717565 w 3012473"/>
                <a:gd name="connsiteY216" fmla="*/ 3058272 h 4652245"/>
                <a:gd name="connsiteX217" fmla="*/ 3012474 w 3012473"/>
                <a:gd name="connsiteY217" fmla="*/ 2416663 h 4652245"/>
                <a:gd name="connsiteX218" fmla="*/ 3012474 w 3012473"/>
                <a:gd name="connsiteY218" fmla="*/ 2401782 h 4652245"/>
                <a:gd name="connsiteX219" fmla="*/ 3012474 w 3012473"/>
                <a:gd name="connsiteY219" fmla="*/ 2386902 h 4652245"/>
                <a:gd name="connsiteX220" fmla="*/ 2717565 w 3012473"/>
                <a:gd name="connsiteY220" fmla="*/ 1745293 h 4652245"/>
                <a:gd name="connsiteX221" fmla="*/ 3012474 w 3012473"/>
                <a:gd name="connsiteY221" fmla="*/ 1103683 h 4652245"/>
                <a:gd name="connsiteX222" fmla="*/ 3012474 w 3012473"/>
                <a:gd name="connsiteY222" fmla="*/ 1088803 h 4652245"/>
                <a:gd name="connsiteX223" fmla="*/ 3012474 w 3012473"/>
                <a:gd name="connsiteY223" fmla="*/ 1073922 h 4652245"/>
                <a:gd name="connsiteX224" fmla="*/ 2717951 w 3012473"/>
                <a:gd name="connsiteY224" fmla="*/ 432893 h 4652245"/>
                <a:gd name="connsiteX225" fmla="*/ 897094 w 3012473"/>
                <a:gd name="connsiteY225" fmla="*/ 2397531 h 4652245"/>
                <a:gd name="connsiteX226" fmla="*/ 603152 w 3012473"/>
                <a:gd name="connsiteY226" fmla="*/ 2397531 h 4652245"/>
                <a:gd name="connsiteX227" fmla="*/ 303412 w 3012473"/>
                <a:gd name="connsiteY227" fmla="*/ 1745679 h 4652245"/>
                <a:gd name="connsiteX228" fmla="*/ 599287 w 3012473"/>
                <a:gd name="connsiteY228" fmla="*/ 1102331 h 4652245"/>
                <a:gd name="connsiteX229" fmla="*/ 897094 w 3012473"/>
                <a:gd name="connsiteY229" fmla="*/ 2397531 h 4652245"/>
                <a:gd name="connsiteX230" fmla="*/ 461688 w 3012473"/>
                <a:gd name="connsiteY230" fmla="*/ 2402169 h 4652245"/>
                <a:gd name="connsiteX231" fmla="*/ 461688 w 3012473"/>
                <a:gd name="connsiteY231" fmla="*/ 2402169 h 4652245"/>
                <a:gd name="connsiteX232" fmla="*/ 465747 w 3012473"/>
                <a:gd name="connsiteY232" fmla="*/ 2401009 h 4652245"/>
                <a:gd name="connsiteX233" fmla="*/ 307857 w 3012473"/>
                <a:gd name="connsiteY233" fmla="*/ 1775247 h 4652245"/>
                <a:gd name="connsiteX234" fmla="*/ 596194 w 3012473"/>
                <a:gd name="connsiteY234" fmla="*/ 2402362 h 4652245"/>
                <a:gd name="connsiteX235" fmla="*/ 307857 w 3012473"/>
                <a:gd name="connsiteY235" fmla="*/ 3029284 h 4652245"/>
                <a:gd name="connsiteX236" fmla="*/ 465747 w 3012473"/>
                <a:gd name="connsiteY236" fmla="*/ 2403522 h 4652245"/>
                <a:gd name="connsiteX237" fmla="*/ 461688 w 3012473"/>
                <a:gd name="connsiteY237" fmla="*/ 2402169 h 4652245"/>
                <a:gd name="connsiteX238" fmla="*/ 596001 w 3012473"/>
                <a:gd name="connsiteY238" fmla="*/ 1089383 h 4652245"/>
                <a:gd name="connsiteX239" fmla="*/ 307664 w 3012473"/>
                <a:gd name="connsiteY239" fmla="*/ 1716304 h 4652245"/>
                <a:gd name="connsiteX240" fmla="*/ 465554 w 3012473"/>
                <a:gd name="connsiteY240" fmla="*/ 1090542 h 4652245"/>
                <a:gd name="connsiteX241" fmla="*/ 461495 w 3012473"/>
                <a:gd name="connsiteY241" fmla="*/ 1089383 h 4652245"/>
                <a:gd name="connsiteX242" fmla="*/ 461495 w 3012473"/>
                <a:gd name="connsiteY242" fmla="*/ 1089383 h 4652245"/>
                <a:gd name="connsiteX243" fmla="*/ 465554 w 3012473"/>
                <a:gd name="connsiteY243" fmla="*/ 1088223 h 4652245"/>
                <a:gd name="connsiteX244" fmla="*/ 307664 w 3012473"/>
                <a:gd name="connsiteY244" fmla="*/ 462461 h 4652245"/>
                <a:gd name="connsiteX245" fmla="*/ 596001 w 3012473"/>
                <a:gd name="connsiteY245" fmla="*/ 1089383 h 4652245"/>
                <a:gd name="connsiteX246" fmla="*/ 298967 w 3012473"/>
                <a:gd name="connsiteY246" fmla="*/ 421298 h 4652245"/>
                <a:gd name="connsiteX247" fmla="*/ 299547 w 3012473"/>
                <a:gd name="connsiteY247" fmla="*/ 421491 h 4652245"/>
                <a:gd name="connsiteX248" fmla="*/ 298967 w 3012473"/>
                <a:gd name="connsiteY248" fmla="*/ 422844 h 4652245"/>
                <a:gd name="connsiteX249" fmla="*/ 298387 w 3012473"/>
                <a:gd name="connsiteY249" fmla="*/ 421491 h 4652245"/>
                <a:gd name="connsiteX250" fmla="*/ 298967 w 3012473"/>
                <a:gd name="connsiteY250" fmla="*/ 421298 h 4652245"/>
                <a:gd name="connsiteX251" fmla="*/ 299547 w 3012473"/>
                <a:gd name="connsiteY251" fmla="*/ 444295 h 4652245"/>
                <a:gd name="connsiteX252" fmla="*/ 298967 w 3012473"/>
                <a:gd name="connsiteY252" fmla="*/ 444488 h 4652245"/>
                <a:gd name="connsiteX253" fmla="*/ 298967 w 3012473"/>
                <a:gd name="connsiteY253" fmla="*/ 442942 h 4652245"/>
                <a:gd name="connsiteX254" fmla="*/ 299547 w 3012473"/>
                <a:gd name="connsiteY254" fmla="*/ 444295 h 4652245"/>
                <a:gd name="connsiteX255" fmla="*/ 290077 w 3012473"/>
                <a:gd name="connsiteY255" fmla="*/ 1716304 h 4652245"/>
                <a:gd name="connsiteX256" fmla="*/ 1739 w 3012473"/>
                <a:gd name="connsiteY256" fmla="*/ 1089383 h 4652245"/>
                <a:gd name="connsiteX257" fmla="*/ 283700 w 3012473"/>
                <a:gd name="connsiteY257" fmla="*/ 476182 h 4652245"/>
                <a:gd name="connsiteX258" fmla="*/ 130641 w 3012473"/>
                <a:gd name="connsiteY258" fmla="*/ 1082619 h 4652245"/>
                <a:gd name="connsiteX259" fmla="*/ 138758 w 3012473"/>
                <a:gd name="connsiteY259" fmla="*/ 1085131 h 4652245"/>
                <a:gd name="connsiteX260" fmla="*/ 298967 w 3012473"/>
                <a:gd name="connsiteY260" fmla="*/ 450286 h 4652245"/>
                <a:gd name="connsiteX261" fmla="*/ 298967 w 3012473"/>
                <a:gd name="connsiteY261" fmla="*/ 461688 h 4652245"/>
                <a:gd name="connsiteX262" fmla="*/ 457243 w 3012473"/>
                <a:gd name="connsiteY262" fmla="*/ 1089189 h 4652245"/>
                <a:gd name="connsiteX263" fmla="*/ 298967 w 3012473"/>
                <a:gd name="connsiteY263" fmla="*/ 1716691 h 4652245"/>
                <a:gd name="connsiteX264" fmla="*/ 298967 w 3012473"/>
                <a:gd name="connsiteY264" fmla="*/ 1716691 h 4652245"/>
                <a:gd name="connsiteX265" fmla="*/ 140690 w 3012473"/>
                <a:gd name="connsiteY265" fmla="*/ 1089189 h 4652245"/>
                <a:gd name="connsiteX266" fmla="*/ 136245 w 3012473"/>
                <a:gd name="connsiteY266" fmla="*/ 1089189 h 4652245"/>
                <a:gd name="connsiteX267" fmla="*/ 132187 w 3012473"/>
                <a:gd name="connsiteY267" fmla="*/ 1090349 h 4652245"/>
                <a:gd name="connsiteX268" fmla="*/ 290077 w 3012473"/>
                <a:gd name="connsiteY268" fmla="*/ 1716304 h 4652245"/>
                <a:gd name="connsiteX269" fmla="*/ 298967 w 3012473"/>
                <a:gd name="connsiteY269" fmla="*/ 1735436 h 4652245"/>
                <a:gd name="connsiteX270" fmla="*/ 298387 w 3012473"/>
                <a:gd name="connsiteY270" fmla="*/ 1734084 h 4652245"/>
                <a:gd name="connsiteX271" fmla="*/ 298967 w 3012473"/>
                <a:gd name="connsiteY271" fmla="*/ 1733891 h 4652245"/>
                <a:gd name="connsiteX272" fmla="*/ 299547 w 3012473"/>
                <a:gd name="connsiteY272" fmla="*/ 1734084 h 4652245"/>
                <a:gd name="connsiteX273" fmla="*/ 298967 w 3012473"/>
                <a:gd name="connsiteY273" fmla="*/ 1735436 h 4652245"/>
                <a:gd name="connsiteX274" fmla="*/ 299547 w 3012473"/>
                <a:gd name="connsiteY274" fmla="*/ 1757082 h 4652245"/>
                <a:gd name="connsiteX275" fmla="*/ 298967 w 3012473"/>
                <a:gd name="connsiteY275" fmla="*/ 1757274 h 4652245"/>
                <a:gd name="connsiteX276" fmla="*/ 298967 w 3012473"/>
                <a:gd name="connsiteY276" fmla="*/ 1755729 h 4652245"/>
                <a:gd name="connsiteX277" fmla="*/ 299547 w 3012473"/>
                <a:gd name="connsiteY277" fmla="*/ 1757082 h 4652245"/>
                <a:gd name="connsiteX278" fmla="*/ 290077 w 3012473"/>
                <a:gd name="connsiteY278" fmla="*/ 3029090 h 4652245"/>
                <a:gd name="connsiteX279" fmla="*/ 1739 w 3012473"/>
                <a:gd name="connsiteY279" fmla="*/ 2402169 h 4652245"/>
                <a:gd name="connsiteX280" fmla="*/ 283700 w 3012473"/>
                <a:gd name="connsiteY280" fmla="*/ 1788969 h 4652245"/>
                <a:gd name="connsiteX281" fmla="*/ 130641 w 3012473"/>
                <a:gd name="connsiteY281" fmla="*/ 2395405 h 4652245"/>
                <a:gd name="connsiteX282" fmla="*/ 138758 w 3012473"/>
                <a:gd name="connsiteY282" fmla="*/ 2397917 h 4652245"/>
                <a:gd name="connsiteX283" fmla="*/ 298967 w 3012473"/>
                <a:gd name="connsiteY283" fmla="*/ 1763072 h 4652245"/>
                <a:gd name="connsiteX284" fmla="*/ 298967 w 3012473"/>
                <a:gd name="connsiteY284" fmla="*/ 1774474 h 4652245"/>
                <a:gd name="connsiteX285" fmla="*/ 457243 w 3012473"/>
                <a:gd name="connsiteY285" fmla="*/ 2401976 h 4652245"/>
                <a:gd name="connsiteX286" fmla="*/ 298967 w 3012473"/>
                <a:gd name="connsiteY286" fmla="*/ 3029477 h 4652245"/>
                <a:gd name="connsiteX287" fmla="*/ 298967 w 3012473"/>
                <a:gd name="connsiteY287" fmla="*/ 3029477 h 4652245"/>
                <a:gd name="connsiteX288" fmla="*/ 140690 w 3012473"/>
                <a:gd name="connsiteY288" fmla="*/ 2401976 h 4652245"/>
                <a:gd name="connsiteX289" fmla="*/ 136245 w 3012473"/>
                <a:gd name="connsiteY289" fmla="*/ 2401976 h 4652245"/>
                <a:gd name="connsiteX290" fmla="*/ 132187 w 3012473"/>
                <a:gd name="connsiteY290" fmla="*/ 2403135 h 4652245"/>
                <a:gd name="connsiteX291" fmla="*/ 290077 w 3012473"/>
                <a:gd name="connsiteY291" fmla="*/ 3029090 h 4652245"/>
                <a:gd name="connsiteX292" fmla="*/ 298967 w 3012473"/>
                <a:gd name="connsiteY292" fmla="*/ 3048416 h 4652245"/>
                <a:gd name="connsiteX293" fmla="*/ 298387 w 3012473"/>
                <a:gd name="connsiteY293" fmla="*/ 3047064 h 4652245"/>
                <a:gd name="connsiteX294" fmla="*/ 298967 w 3012473"/>
                <a:gd name="connsiteY294" fmla="*/ 3046870 h 4652245"/>
                <a:gd name="connsiteX295" fmla="*/ 299547 w 3012473"/>
                <a:gd name="connsiteY295" fmla="*/ 3047064 h 4652245"/>
                <a:gd name="connsiteX296" fmla="*/ 298967 w 3012473"/>
                <a:gd name="connsiteY296" fmla="*/ 3048416 h 4652245"/>
                <a:gd name="connsiteX297" fmla="*/ 299547 w 3012473"/>
                <a:gd name="connsiteY297" fmla="*/ 3070061 h 4652245"/>
                <a:gd name="connsiteX298" fmla="*/ 298967 w 3012473"/>
                <a:gd name="connsiteY298" fmla="*/ 3070254 h 4652245"/>
                <a:gd name="connsiteX299" fmla="*/ 298967 w 3012473"/>
                <a:gd name="connsiteY299" fmla="*/ 3068708 h 4652245"/>
                <a:gd name="connsiteX300" fmla="*/ 299547 w 3012473"/>
                <a:gd name="connsiteY300" fmla="*/ 3070061 h 4652245"/>
                <a:gd name="connsiteX301" fmla="*/ 298967 w 3012473"/>
                <a:gd name="connsiteY301" fmla="*/ 4383040 h 4652245"/>
                <a:gd name="connsiteX302" fmla="*/ 298967 w 3012473"/>
                <a:gd name="connsiteY302" fmla="*/ 4381494 h 4652245"/>
                <a:gd name="connsiteX303" fmla="*/ 299547 w 3012473"/>
                <a:gd name="connsiteY303" fmla="*/ 4382847 h 4652245"/>
                <a:gd name="connsiteX304" fmla="*/ 298967 w 3012473"/>
                <a:gd name="connsiteY304" fmla="*/ 4383040 h 4652245"/>
                <a:gd name="connsiteX305" fmla="*/ 298967 w 3012473"/>
                <a:gd name="connsiteY305" fmla="*/ 4361203 h 4652245"/>
                <a:gd name="connsiteX306" fmla="*/ 298387 w 3012473"/>
                <a:gd name="connsiteY306" fmla="*/ 4359850 h 4652245"/>
                <a:gd name="connsiteX307" fmla="*/ 298967 w 3012473"/>
                <a:gd name="connsiteY307" fmla="*/ 4359656 h 4652245"/>
                <a:gd name="connsiteX308" fmla="*/ 299547 w 3012473"/>
                <a:gd name="connsiteY308" fmla="*/ 4359850 h 4652245"/>
                <a:gd name="connsiteX309" fmla="*/ 298967 w 3012473"/>
                <a:gd name="connsiteY309" fmla="*/ 4361203 h 4652245"/>
                <a:gd name="connsiteX310" fmla="*/ 298967 w 3012473"/>
                <a:gd name="connsiteY310" fmla="*/ 4342457 h 4652245"/>
                <a:gd name="connsiteX311" fmla="*/ 298967 w 3012473"/>
                <a:gd name="connsiteY311" fmla="*/ 4342457 h 4652245"/>
                <a:gd name="connsiteX312" fmla="*/ 140690 w 3012473"/>
                <a:gd name="connsiteY312" fmla="*/ 3714955 h 4652245"/>
                <a:gd name="connsiteX313" fmla="*/ 136245 w 3012473"/>
                <a:gd name="connsiteY313" fmla="*/ 3714955 h 4652245"/>
                <a:gd name="connsiteX314" fmla="*/ 132187 w 3012473"/>
                <a:gd name="connsiteY314" fmla="*/ 3716115 h 4652245"/>
                <a:gd name="connsiteX315" fmla="*/ 290077 w 3012473"/>
                <a:gd name="connsiteY315" fmla="*/ 4341877 h 4652245"/>
                <a:gd name="connsiteX316" fmla="*/ 1739 w 3012473"/>
                <a:gd name="connsiteY316" fmla="*/ 3714955 h 4652245"/>
                <a:gd name="connsiteX317" fmla="*/ 283700 w 3012473"/>
                <a:gd name="connsiteY317" fmla="*/ 3101755 h 4652245"/>
                <a:gd name="connsiteX318" fmla="*/ 130641 w 3012473"/>
                <a:gd name="connsiteY318" fmla="*/ 3708191 h 4652245"/>
                <a:gd name="connsiteX319" fmla="*/ 138758 w 3012473"/>
                <a:gd name="connsiteY319" fmla="*/ 3710704 h 4652245"/>
                <a:gd name="connsiteX320" fmla="*/ 298967 w 3012473"/>
                <a:gd name="connsiteY320" fmla="*/ 3075859 h 4652245"/>
                <a:gd name="connsiteX321" fmla="*/ 298967 w 3012473"/>
                <a:gd name="connsiteY321" fmla="*/ 3087261 h 4652245"/>
                <a:gd name="connsiteX322" fmla="*/ 457243 w 3012473"/>
                <a:gd name="connsiteY322" fmla="*/ 3714762 h 4652245"/>
                <a:gd name="connsiteX323" fmla="*/ 298967 w 3012473"/>
                <a:gd name="connsiteY323" fmla="*/ 4342457 h 4652245"/>
                <a:gd name="connsiteX324" fmla="*/ 307857 w 3012473"/>
                <a:gd name="connsiteY324" fmla="*/ 4341877 h 4652245"/>
                <a:gd name="connsiteX325" fmla="*/ 465747 w 3012473"/>
                <a:gd name="connsiteY325" fmla="*/ 3716115 h 4652245"/>
                <a:gd name="connsiteX326" fmla="*/ 461688 w 3012473"/>
                <a:gd name="connsiteY326" fmla="*/ 3714955 h 4652245"/>
                <a:gd name="connsiteX327" fmla="*/ 461688 w 3012473"/>
                <a:gd name="connsiteY327" fmla="*/ 3714955 h 4652245"/>
                <a:gd name="connsiteX328" fmla="*/ 465747 w 3012473"/>
                <a:gd name="connsiteY328" fmla="*/ 3713796 h 4652245"/>
                <a:gd name="connsiteX329" fmla="*/ 307857 w 3012473"/>
                <a:gd name="connsiteY329" fmla="*/ 3088034 h 4652245"/>
                <a:gd name="connsiteX330" fmla="*/ 596194 w 3012473"/>
                <a:gd name="connsiteY330" fmla="*/ 3715148 h 4652245"/>
                <a:gd name="connsiteX331" fmla="*/ 307857 w 3012473"/>
                <a:gd name="connsiteY331" fmla="*/ 4341877 h 4652245"/>
                <a:gd name="connsiteX332" fmla="*/ 603345 w 3012473"/>
                <a:gd name="connsiteY332" fmla="*/ 3710317 h 4652245"/>
                <a:gd name="connsiteX333" fmla="*/ 303605 w 3012473"/>
                <a:gd name="connsiteY333" fmla="*/ 3058466 h 4652245"/>
                <a:gd name="connsiteX334" fmla="*/ 599480 w 3012473"/>
                <a:gd name="connsiteY334" fmla="*/ 2415117 h 4652245"/>
                <a:gd name="connsiteX335" fmla="*/ 897287 w 3012473"/>
                <a:gd name="connsiteY335" fmla="*/ 3710317 h 4652245"/>
                <a:gd name="connsiteX336" fmla="*/ 603345 w 3012473"/>
                <a:gd name="connsiteY336" fmla="*/ 3710317 h 4652245"/>
                <a:gd name="connsiteX337" fmla="*/ 898447 w 3012473"/>
                <a:gd name="connsiteY337" fmla="*/ 4335113 h 4652245"/>
                <a:gd name="connsiteX338" fmla="*/ 756984 w 3012473"/>
                <a:gd name="connsiteY338" fmla="*/ 3719400 h 4652245"/>
                <a:gd name="connsiteX339" fmla="*/ 823657 w 3012473"/>
                <a:gd name="connsiteY339" fmla="*/ 3719400 h 4652245"/>
                <a:gd name="connsiteX340" fmla="*/ 898447 w 3012473"/>
                <a:gd name="connsiteY340" fmla="*/ 4044843 h 4652245"/>
                <a:gd name="connsiteX341" fmla="*/ 898447 w 3012473"/>
                <a:gd name="connsiteY341" fmla="*/ 4335113 h 4652245"/>
                <a:gd name="connsiteX342" fmla="*/ 898447 w 3012473"/>
                <a:gd name="connsiteY342" fmla="*/ 4007351 h 4652245"/>
                <a:gd name="connsiteX343" fmla="*/ 832353 w 3012473"/>
                <a:gd name="connsiteY343" fmla="*/ 3719593 h 4652245"/>
                <a:gd name="connsiteX344" fmla="*/ 898447 w 3012473"/>
                <a:gd name="connsiteY344" fmla="*/ 3719593 h 4652245"/>
                <a:gd name="connsiteX345" fmla="*/ 898447 w 3012473"/>
                <a:gd name="connsiteY345" fmla="*/ 4007351 h 4652245"/>
                <a:gd name="connsiteX346" fmla="*/ 898447 w 3012473"/>
                <a:gd name="connsiteY346" fmla="*/ 3677850 h 4652245"/>
                <a:gd name="connsiteX347" fmla="*/ 606244 w 3012473"/>
                <a:gd name="connsiteY347" fmla="*/ 2406614 h 4652245"/>
                <a:gd name="connsiteX348" fmla="*/ 672144 w 3012473"/>
                <a:gd name="connsiteY348" fmla="*/ 2406614 h 4652245"/>
                <a:gd name="connsiteX349" fmla="*/ 898060 w 3012473"/>
                <a:gd name="connsiteY349" fmla="*/ 3389126 h 4652245"/>
                <a:gd name="connsiteX350" fmla="*/ 898447 w 3012473"/>
                <a:gd name="connsiteY350" fmla="*/ 3388933 h 4652245"/>
                <a:gd name="connsiteX351" fmla="*/ 898447 w 3012473"/>
                <a:gd name="connsiteY351" fmla="*/ 3677850 h 4652245"/>
                <a:gd name="connsiteX352" fmla="*/ 898447 w 3012473"/>
                <a:gd name="connsiteY352" fmla="*/ 3353567 h 4652245"/>
                <a:gd name="connsiteX353" fmla="*/ 680841 w 3012473"/>
                <a:gd name="connsiteY353" fmla="*/ 2406614 h 4652245"/>
                <a:gd name="connsiteX354" fmla="*/ 748287 w 3012473"/>
                <a:gd name="connsiteY354" fmla="*/ 2406614 h 4652245"/>
                <a:gd name="connsiteX355" fmla="*/ 898447 w 3012473"/>
                <a:gd name="connsiteY355" fmla="*/ 3059818 h 4652245"/>
                <a:gd name="connsiteX356" fmla="*/ 898447 w 3012473"/>
                <a:gd name="connsiteY356" fmla="*/ 3353567 h 4652245"/>
                <a:gd name="connsiteX357" fmla="*/ 898447 w 3012473"/>
                <a:gd name="connsiteY357" fmla="*/ 3022326 h 4652245"/>
                <a:gd name="connsiteX358" fmla="*/ 756984 w 3012473"/>
                <a:gd name="connsiteY358" fmla="*/ 2406614 h 4652245"/>
                <a:gd name="connsiteX359" fmla="*/ 823657 w 3012473"/>
                <a:gd name="connsiteY359" fmla="*/ 2406614 h 4652245"/>
                <a:gd name="connsiteX360" fmla="*/ 898447 w 3012473"/>
                <a:gd name="connsiteY360" fmla="*/ 2732056 h 4652245"/>
                <a:gd name="connsiteX361" fmla="*/ 898447 w 3012473"/>
                <a:gd name="connsiteY361" fmla="*/ 3022326 h 4652245"/>
                <a:gd name="connsiteX362" fmla="*/ 898447 w 3012473"/>
                <a:gd name="connsiteY362" fmla="*/ 2694565 h 4652245"/>
                <a:gd name="connsiteX363" fmla="*/ 832353 w 3012473"/>
                <a:gd name="connsiteY363" fmla="*/ 2406807 h 4652245"/>
                <a:gd name="connsiteX364" fmla="*/ 898447 w 3012473"/>
                <a:gd name="connsiteY364" fmla="*/ 2406807 h 4652245"/>
                <a:gd name="connsiteX365" fmla="*/ 898447 w 3012473"/>
                <a:gd name="connsiteY365" fmla="*/ 2694565 h 4652245"/>
                <a:gd name="connsiteX366" fmla="*/ 898447 w 3012473"/>
                <a:gd name="connsiteY366" fmla="*/ 2365064 h 4652245"/>
                <a:gd name="connsiteX367" fmla="*/ 606244 w 3012473"/>
                <a:gd name="connsiteY367" fmla="*/ 1093828 h 4652245"/>
                <a:gd name="connsiteX368" fmla="*/ 672144 w 3012473"/>
                <a:gd name="connsiteY368" fmla="*/ 1093828 h 4652245"/>
                <a:gd name="connsiteX369" fmla="*/ 898060 w 3012473"/>
                <a:gd name="connsiteY369" fmla="*/ 2076340 h 4652245"/>
                <a:gd name="connsiteX370" fmla="*/ 898447 w 3012473"/>
                <a:gd name="connsiteY370" fmla="*/ 2076146 h 4652245"/>
                <a:gd name="connsiteX371" fmla="*/ 898447 w 3012473"/>
                <a:gd name="connsiteY371" fmla="*/ 2365064 h 4652245"/>
                <a:gd name="connsiteX372" fmla="*/ 898447 w 3012473"/>
                <a:gd name="connsiteY372" fmla="*/ 2040781 h 4652245"/>
                <a:gd name="connsiteX373" fmla="*/ 680841 w 3012473"/>
                <a:gd name="connsiteY373" fmla="*/ 1093828 h 4652245"/>
                <a:gd name="connsiteX374" fmla="*/ 748287 w 3012473"/>
                <a:gd name="connsiteY374" fmla="*/ 1093828 h 4652245"/>
                <a:gd name="connsiteX375" fmla="*/ 898447 w 3012473"/>
                <a:gd name="connsiteY375" fmla="*/ 1747032 h 4652245"/>
                <a:gd name="connsiteX376" fmla="*/ 898447 w 3012473"/>
                <a:gd name="connsiteY376" fmla="*/ 2040781 h 4652245"/>
                <a:gd name="connsiteX377" fmla="*/ 898447 w 3012473"/>
                <a:gd name="connsiteY377" fmla="*/ 1709540 h 4652245"/>
                <a:gd name="connsiteX378" fmla="*/ 756984 w 3012473"/>
                <a:gd name="connsiteY378" fmla="*/ 1093828 h 4652245"/>
                <a:gd name="connsiteX379" fmla="*/ 823657 w 3012473"/>
                <a:gd name="connsiteY379" fmla="*/ 1093828 h 4652245"/>
                <a:gd name="connsiteX380" fmla="*/ 898447 w 3012473"/>
                <a:gd name="connsiteY380" fmla="*/ 1419270 h 4652245"/>
                <a:gd name="connsiteX381" fmla="*/ 898447 w 3012473"/>
                <a:gd name="connsiteY381" fmla="*/ 1709540 h 4652245"/>
                <a:gd name="connsiteX382" fmla="*/ 898447 w 3012473"/>
                <a:gd name="connsiteY382" fmla="*/ 1381779 h 4652245"/>
                <a:gd name="connsiteX383" fmla="*/ 832353 w 3012473"/>
                <a:gd name="connsiteY383" fmla="*/ 1094021 h 4652245"/>
                <a:gd name="connsiteX384" fmla="*/ 898447 w 3012473"/>
                <a:gd name="connsiteY384" fmla="*/ 1094021 h 4652245"/>
                <a:gd name="connsiteX385" fmla="*/ 898447 w 3012473"/>
                <a:gd name="connsiteY385" fmla="*/ 1381779 h 4652245"/>
                <a:gd name="connsiteX386" fmla="*/ 2104364 w 3012473"/>
                <a:gd name="connsiteY386" fmla="*/ 2397531 h 4652245"/>
                <a:gd name="connsiteX387" fmla="*/ 1810421 w 3012473"/>
                <a:gd name="connsiteY387" fmla="*/ 2397531 h 4652245"/>
                <a:gd name="connsiteX388" fmla="*/ 1510682 w 3012473"/>
                <a:gd name="connsiteY388" fmla="*/ 1745679 h 4652245"/>
                <a:gd name="connsiteX389" fmla="*/ 1806556 w 3012473"/>
                <a:gd name="connsiteY389" fmla="*/ 1102331 h 4652245"/>
                <a:gd name="connsiteX390" fmla="*/ 2104364 w 3012473"/>
                <a:gd name="connsiteY390" fmla="*/ 2397531 h 4652245"/>
                <a:gd name="connsiteX391" fmla="*/ 1506043 w 3012473"/>
                <a:gd name="connsiteY391" fmla="*/ 3048416 h 4652245"/>
                <a:gd name="connsiteX392" fmla="*/ 1505464 w 3012473"/>
                <a:gd name="connsiteY392" fmla="*/ 3047064 h 4652245"/>
                <a:gd name="connsiteX393" fmla="*/ 1506043 w 3012473"/>
                <a:gd name="connsiteY393" fmla="*/ 3046870 h 4652245"/>
                <a:gd name="connsiteX394" fmla="*/ 1506623 w 3012473"/>
                <a:gd name="connsiteY394" fmla="*/ 3047064 h 4652245"/>
                <a:gd name="connsiteX395" fmla="*/ 1506043 w 3012473"/>
                <a:gd name="connsiteY395" fmla="*/ 3048416 h 4652245"/>
                <a:gd name="connsiteX396" fmla="*/ 1506623 w 3012473"/>
                <a:gd name="connsiteY396" fmla="*/ 3070061 h 4652245"/>
                <a:gd name="connsiteX397" fmla="*/ 1506043 w 3012473"/>
                <a:gd name="connsiteY397" fmla="*/ 3070254 h 4652245"/>
                <a:gd name="connsiteX398" fmla="*/ 1506043 w 3012473"/>
                <a:gd name="connsiteY398" fmla="*/ 3068708 h 4652245"/>
                <a:gd name="connsiteX399" fmla="*/ 1506623 w 3012473"/>
                <a:gd name="connsiteY399" fmla="*/ 3070061 h 4652245"/>
                <a:gd name="connsiteX400" fmla="*/ 1506043 w 3012473"/>
                <a:gd name="connsiteY400" fmla="*/ 3029670 h 4652245"/>
                <a:gd name="connsiteX401" fmla="*/ 1506043 w 3012473"/>
                <a:gd name="connsiteY401" fmla="*/ 3029670 h 4652245"/>
                <a:gd name="connsiteX402" fmla="*/ 1347767 w 3012473"/>
                <a:gd name="connsiteY402" fmla="*/ 2402169 h 4652245"/>
                <a:gd name="connsiteX403" fmla="*/ 1343322 w 3012473"/>
                <a:gd name="connsiteY403" fmla="*/ 2402169 h 4652245"/>
                <a:gd name="connsiteX404" fmla="*/ 1339263 w 3012473"/>
                <a:gd name="connsiteY404" fmla="*/ 2403328 h 4652245"/>
                <a:gd name="connsiteX405" fmla="*/ 1497153 w 3012473"/>
                <a:gd name="connsiteY405" fmla="*/ 3029090 h 4652245"/>
                <a:gd name="connsiteX406" fmla="*/ 1208816 w 3012473"/>
                <a:gd name="connsiteY406" fmla="*/ 2402169 h 4652245"/>
                <a:gd name="connsiteX407" fmla="*/ 1490776 w 3012473"/>
                <a:gd name="connsiteY407" fmla="*/ 1788969 h 4652245"/>
                <a:gd name="connsiteX408" fmla="*/ 1337717 w 3012473"/>
                <a:gd name="connsiteY408" fmla="*/ 2395405 h 4652245"/>
                <a:gd name="connsiteX409" fmla="*/ 1345834 w 3012473"/>
                <a:gd name="connsiteY409" fmla="*/ 2397917 h 4652245"/>
                <a:gd name="connsiteX410" fmla="*/ 1506043 w 3012473"/>
                <a:gd name="connsiteY410" fmla="*/ 1763072 h 4652245"/>
                <a:gd name="connsiteX411" fmla="*/ 1506043 w 3012473"/>
                <a:gd name="connsiteY411" fmla="*/ 1774474 h 4652245"/>
                <a:gd name="connsiteX412" fmla="*/ 1664320 w 3012473"/>
                <a:gd name="connsiteY412" fmla="*/ 2401976 h 4652245"/>
                <a:gd name="connsiteX413" fmla="*/ 1506043 w 3012473"/>
                <a:gd name="connsiteY413" fmla="*/ 3029670 h 4652245"/>
                <a:gd name="connsiteX414" fmla="*/ 1506043 w 3012473"/>
                <a:gd name="connsiteY414" fmla="*/ 1735436 h 4652245"/>
                <a:gd name="connsiteX415" fmla="*/ 1505464 w 3012473"/>
                <a:gd name="connsiteY415" fmla="*/ 1734084 h 4652245"/>
                <a:gd name="connsiteX416" fmla="*/ 1506043 w 3012473"/>
                <a:gd name="connsiteY416" fmla="*/ 1733891 h 4652245"/>
                <a:gd name="connsiteX417" fmla="*/ 1506623 w 3012473"/>
                <a:gd name="connsiteY417" fmla="*/ 1734084 h 4652245"/>
                <a:gd name="connsiteX418" fmla="*/ 1506043 w 3012473"/>
                <a:gd name="connsiteY418" fmla="*/ 1735436 h 4652245"/>
                <a:gd name="connsiteX419" fmla="*/ 1506623 w 3012473"/>
                <a:gd name="connsiteY419" fmla="*/ 1757082 h 4652245"/>
                <a:gd name="connsiteX420" fmla="*/ 1506043 w 3012473"/>
                <a:gd name="connsiteY420" fmla="*/ 1757274 h 4652245"/>
                <a:gd name="connsiteX421" fmla="*/ 1506043 w 3012473"/>
                <a:gd name="connsiteY421" fmla="*/ 1755729 h 4652245"/>
                <a:gd name="connsiteX422" fmla="*/ 1506623 w 3012473"/>
                <a:gd name="connsiteY422" fmla="*/ 1757082 h 4652245"/>
                <a:gd name="connsiteX423" fmla="*/ 1672823 w 3012473"/>
                <a:gd name="connsiteY423" fmla="*/ 2403328 h 4652245"/>
                <a:gd name="connsiteX424" fmla="*/ 1668765 w 3012473"/>
                <a:gd name="connsiteY424" fmla="*/ 2402169 h 4652245"/>
                <a:gd name="connsiteX425" fmla="*/ 1668765 w 3012473"/>
                <a:gd name="connsiteY425" fmla="*/ 2402169 h 4652245"/>
                <a:gd name="connsiteX426" fmla="*/ 1672823 w 3012473"/>
                <a:gd name="connsiteY426" fmla="*/ 2401009 h 4652245"/>
                <a:gd name="connsiteX427" fmla="*/ 1514933 w 3012473"/>
                <a:gd name="connsiteY427" fmla="*/ 1775247 h 4652245"/>
                <a:gd name="connsiteX428" fmla="*/ 1803271 w 3012473"/>
                <a:gd name="connsiteY428" fmla="*/ 2402362 h 4652245"/>
                <a:gd name="connsiteX429" fmla="*/ 1514933 w 3012473"/>
                <a:gd name="connsiteY429" fmla="*/ 3029284 h 4652245"/>
                <a:gd name="connsiteX430" fmla="*/ 1672823 w 3012473"/>
                <a:gd name="connsiteY430" fmla="*/ 2403328 h 4652245"/>
                <a:gd name="connsiteX431" fmla="*/ 1803271 w 3012473"/>
                <a:gd name="connsiteY431" fmla="*/ 1089383 h 4652245"/>
                <a:gd name="connsiteX432" fmla="*/ 1514933 w 3012473"/>
                <a:gd name="connsiteY432" fmla="*/ 1716304 h 4652245"/>
                <a:gd name="connsiteX433" fmla="*/ 1672823 w 3012473"/>
                <a:gd name="connsiteY433" fmla="*/ 1090542 h 4652245"/>
                <a:gd name="connsiteX434" fmla="*/ 1668765 w 3012473"/>
                <a:gd name="connsiteY434" fmla="*/ 1089383 h 4652245"/>
                <a:gd name="connsiteX435" fmla="*/ 1668765 w 3012473"/>
                <a:gd name="connsiteY435" fmla="*/ 1089383 h 4652245"/>
                <a:gd name="connsiteX436" fmla="*/ 1672823 w 3012473"/>
                <a:gd name="connsiteY436" fmla="*/ 1088223 h 4652245"/>
                <a:gd name="connsiteX437" fmla="*/ 1514933 w 3012473"/>
                <a:gd name="connsiteY437" fmla="*/ 462461 h 4652245"/>
                <a:gd name="connsiteX438" fmla="*/ 1803271 w 3012473"/>
                <a:gd name="connsiteY438" fmla="*/ 1089383 h 4652245"/>
                <a:gd name="connsiteX439" fmla="*/ 1506043 w 3012473"/>
                <a:gd name="connsiteY439" fmla="*/ 421298 h 4652245"/>
                <a:gd name="connsiteX440" fmla="*/ 1506623 w 3012473"/>
                <a:gd name="connsiteY440" fmla="*/ 421491 h 4652245"/>
                <a:gd name="connsiteX441" fmla="*/ 1506043 w 3012473"/>
                <a:gd name="connsiteY441" fmla="*/ 422844 h 4652245"/>
                <a:gd name="connsiteX442" fmla="*/ 1505464 w 3012473"/>
                <a:gd name="connsiteY442" fmla="*/ 421491 h 4652245"/>
                <a:gd name="connsiteX443" fmla="*/ 1506043 w 3012473"/>
                <a:gd name="connsiteY443" fmla="*/ 421298 h 4652245"/>
                <a:gd name="connsiteX444" fmla="*/ 1506623 w 3012473"/>
                <a:gd name="connsiteY444" fmla="*/ 444295 h 4652245"/>
                <a:gd name="connsiteX445" fmla="*/ 1506043 w 3012473"/>
                <a:gd name="connsiteY445" fmla="*/ 444488 h 4652245"/>
                <a:gd name="connsiteX446" fmla="*/ 1506043 w 3012473"/>
                <a:gd name="connsiteY446" fmla="*/ 442942 h 4652245"/>
                <a:gd name="connsiteX447" fmla="*/ 1506623 w 3012473"/>
                <a:gd name="connsiteY447" fmla="*/ 444295 h 4652245"/>
                <a:gd name="connsiteX448" fmla="*/ 1490969 w 3012473"/>
                <a:gd name="connsiteY448" fmla="*/ 476182 h 4652245"/>
                <a:gd name="connsiteX449" fmla="*/ 1337911 w 3012473"/>
                <a:gd name="connsiteY449" fmla="*/ 1082619 h 4652245"/>
                <a:gd name="connsiteX450" fmla="*/ 1346028 w 3012473"/>
                <a:gd name="connsiteY450" fmla="*/ 1085131 h 4652245"/>
                <a:gd name="connsiteX451" fmla="*/ 1506237 w 3012473"/>
                <a:gd name="connsiteY451" fmla="*/ 450286 h 4652245"/>
                <a:gd name="connsiteX452" fmla="*/ 1506237 w 3012473"/>
                <a:gd name="connsiteY452" fmla="*/ 461688 h 4652245"/>
                <a:gd name="connsiteX453" fmla="*/ 1664513 w 3012473"/>
                <a:gd name="connsiteY453" fmla="*/ 1089189 h 4652245"/>
                <a:gd name="connsiteX454" fmla="*/ 1506237 w 3012473"/>
                <a:gd name="connsiteY454" fmla="*/ 1716691 h 4652245"/>
                <a:gd name="connsiteX455" fmla="*/ 1506237 w 3012473"/>
                <a:gd name="connsiteY455" fmla="*/ 1716691 h 4652245"/>
                <a:gd name="connsiteX456" fmla="*/ 1347960 w 3012473"/>
                <a:gd name="connsiteY456" fmla="*/ 1089189 h 4652245"/>
                <a:gd name="connsiteX457" fmla="*/ 1343515 w 3012473"/>
                <a:gd name="connsiteY457" fmla="*/ 1089189 h 4652245"/>
                <a:gd name="connsiteX458" fmla="*/ 1339457 w 3012473"/>
                <a:gd name="connsiteY458" fmla="*/ 1090349 h 4652245"/>
                <a:gd name="connsiteX459" fmla="*/ 1497347 w 3012473"/>
                <a:gd name="connsiteY459" fmla="*/ 1716111 h 4652245"/>
                <a:gd name="connsiteX460" fmla="*/ 1209009 w 3012473"/>
                <a:gd name="connsiteY460" fmla="*/ 1089189 h 4652245"/>
                <a:gd name="connsiteX461" fmla="*/ 1490969 w 3012473"/>
                <a:gd name="connsiteY461" fmla="*/ 476182 h 4652245"/>
                <a:gd name="connsiteX462" fmla="*/ 1205530 w 3012473"/>
                <a:gd name="connsiteY462" fmla="*/ 1101944 h 4652245"/>
                <a:gd name="connsiteX463" fmla="*/ 1501405 w 3012473"/>
                <a:gd name="connsiteY463" fmla="*/ 1745679 h 4652245"/>
                <a:gd name="connsiteX464" fmla="*/ 1201665 w 3012473"/>
                <a:gd name="connsiteY464" fmla="*/ 2397531 h 4652245"/>
                <a:gd name="connsiteX465" fmla="*/ 907530 w 3012473"/>
                <a:gd name="connsiteY465" fmla="*/ 2397531 h 4652245"/>
                <a:gd name="connsiteX466" fmla="*/ 1205530 w 3012473"/>
                <a:gd name="connsiteY466" fmla="*/ 1101944 h 4652245"/>
                <a:gd name="connsiteX467" fmla="*/ 906757 w 3012473"/>
                <a:gd name="connsiteY467" fmla="*/ 1093828 h 4652245"/>
                <a:gd name="connsiteX468" fmla="*/ 972850 w 3012473"/>
                <a:gd name="connsiteY468" fmla="*/ 1093828 h 4652245"/>
                <a:gd name="connsiteX469" fmla="*/ 906757 w 3012473"/>
                <a:gd name="connsiteY469" fmla="*/ 1381585 h 4652245"/>
                <a:gd name="connsiteX470" fmla="*/ 906757 w 3012473"/>
                <a:gd name="connsiteY470" fmla="*/ 1093828 h 4652245"/>
                <a:gd name="connsiteX471" fmla="*/ 906757 w 3012473"/>
                <a:gd name="connsiteY471" fmla="*/ 1419270 h 4652245"/>
                <a:gd name="connsiteX472" fmla="*/ 981547 w 3012473"/>
                <a:gd name="connsiteY472" fmla="*/ 1093828 h 4652245"/>
                <a:gd name="connsiteX473" fmla="*/ 1048220 w 3012473"/>
                <a:gd name="connsiteY473" fmla="*/ 1093828 h 4652245"/>
                <a:gd name="connsiteX474" fmla="*/ 906757 w 3012473"/>
                <a:gd name="connsiteY474" fmla="*/ 1709540 h 4652245"/>
                <a:gd name="connsiteX475" fmla="*/ 906757 w 3012473"/>
                <a:gd name="connsiteY475" fmla="*/ 1419270 h 4652245"/>
                <a:gd name="connsiteX476" fmla="*/ 906757 w 3012473"/>
                <a:gd name="connsiteY476" fmla="*/ 1747032 h 4652245"/>
                <a:gd name="connsiteX477" fmla="*/ 1056917 w 3012473"/>
                <a:gd name="connsiteY477" fmla="*/ 1093828 h 4652245"/>
                <a:gd name="connsiteX478" fmla="*/ 1122817 w 3012473"/>
                <a:gd name="connsiteY478" fmla="*/ 1093828 h 4652245"/>
                <a:gd name="connsiteX479" fmla="*/ 906757 w 3012473"/>
                <a:gd name="connsiteY479" fmla="*/ 2034017 h 4652245"/>
                <a:gd name="connsiteX480" fmla="*/ 906757 w 3012473"/>
                <a:gd name="connsiteY480" fmla="*/ 1747032 h 4652245"/>
                <a:gd name="connsiteX481" fmla="*/ 906757 w 3012473"/>
                <a:gd name="connsiteY481" fmla="*/ 2071702 h 4652245"/>
                <a:gd name="connsiteX482" fmla="*/ 1131513 w 3012473"/>
                <a:gd name="connsiteY482" fmla="*/ 1093828 h 4652245"/>
                <a:gd name="connsiteX483" fmla="*/ 1198767 w 3012473"/>
                <a:gd name="connsiteY483" fmla="*/ 1093828 h 4652245"/>
                <a:gd name="connsiteX484" fmla="*/ 906757 w 3012473"/>
                <a:gd name="connsiteY484" fmla="*/ 2363904 h 4652245"/>
                <a:gd name="connsiteX485" fmla="*/ 906757 w 3012473"/>
                <a:gd name="connsiteY485" fmla="*/ 2071702 h 4652245"/>
                <a:gd name="connsiteX486" fmla="*/ 906757 w 3012473"/>
                <a:gd name="connsiteY486" fmla="*/ 2406614 h 4652245"/>
                <a:gd name="connsiteX487" fmla="*/ 972850 w 3012473"/>
                <a:gd name="connsiteY487" fmla="*/ 2406614 h 4652245"/>
                <a:gd name="connsiteX488" fmla="*/ 906757 w 3012473"/>
                <a:gd name="connsiteY488" fmla="*/ 2694372 h 4652245"/>
                <a:gd name="connsiteX489" fmla="*/ 906757 w 3012473"/>
                <a:gd name="connsiteY489" fmla="*/ 2406614 h 4652245"/>
                <a:gd name="connsiteX490" fmla="*/ 906757 w 3012473"/>
                <a:gd name="connsiteY490" fmla="*/ 2732056 h 4652245"/>
                <a:gd name="connsiteX491" fmla="*/ 981547 w 3012473"/>
                <a:gd name="connsiteY491" fmla="*/ 2406614 h 4652245"/>
                <a:gd name="connsiteX492" fmla="*/ 1048220 w 3012473"/>
                <a:gd name="connsiteY492" fmla="*/ 2406614 h 4652245"/>
                <a:gd name="connsiteX493" fmla="*/ 906757 w 3012473"/>
                <a:gd name="connsiteY493" fmla="*/ 3022326 h 4652245"/>
                <a:gd name="connsiteX494" fmla="*/ 906757 w 3012473"/>
                <a:gd name="connsiteY494" fmla="*/ 2732056 h 4652245"/>
                <a:gd name="connsiteX495" fmla="*/ 906757 w 3012473"/>
                <a:gd name="connsiteY495" fmla="*/ 3059818 h 4652245"/>
                <a:gd name="connsiteX496" fmla="*/ 1056917 w 3012473"/>
                <a:gd name="connsiteY496" fmla="*/ 2406614 h 4652245"/>
                <a:gd name="connsiteX497" fmla="*/ 1122817 w 3012473"/>
                <a:gd name="connsiteY497" fmla="*/ 2406614 h 4652245"/>
                <a:gd name="connsiteX498" fmla="*/ 906757 w 3012473"/>
                <a:gd name="connsiteY498" fmla="*/ 3346803 h 4652245"/>
                <a:gd name="connsiteX499" fmla="*/ 906757 w 3012473"/>
                <a:gd name="connsiteY499" fmla="*/ 3059818 h 4652245"/>
                <a:gd name="connsiteX500" fmla="*/ 906757 w 3012473"/>
                <a:gd name="connsiteY500" fmla="*/ 3384488 h 4652245"/>
                <a:gd name="connsiteX501" fmla="*/ 1131513 w 3012473"/>
                <a:gd name="connsiteY501" fmla="*/ 2406614 h 4652245"/>
                <a:gd name="connsiteX502" fmla="*/ 1198767 w 3012473"/>
                <a:gd name="connsiteY502" fmla="*/ 2406614 h 4652245"/>
                <a:gd name="connsiteX503" fmla="*/ 906757 w 3012473"/>
                <a:gd name="connsiteY503" fmla="*/ 3676691 h 4652245"/>
                <a:gd name="connsiteX504" fmla="*/ 906757 w 3012473"/>
                <a:gd name="connsiteY504" fmla="*/ 3384488 h 4652245"/>
                <a:gd name="connsiteX505" fmla="*/ 906757 w 3012473"/>
                <a:gd name="connsiteY505" fmla="*/ 3719400 h 4652245"/>
                <a:gd name="connsiteX506" fmla="*/ 972850 w 3012473"/>
                <a:gd name="connsiteY506" fmla="*/ 3719400 h 4652245"/>
                <a:gd name="connsiteX507" fmla="*/ 906757 w 3012473"/>
                <a:gd name="connsiteY507" fmla="*/ 4007158 h 4652245"/>
                <a:gd name="connsiteX508" fmla="*/ 906757 w 3012473"/>
                <a:gd name="connsiteY508" fmla="*/ 3719400 h 4652245"/>
                <a:gd name="connsiteX509" fmla="*/ 906757 w 3012473"/>
                <a:gd name="connsiteY509" fmla="*/ 4335113 h 4652245"/>
                <a:gd name="connsiteX510" fmla="*/ 906757 w 3012473"/>
                <a:gd name="connsiteY510" fmla="*/ 4044843 h 4652245"/>
                <a:gd name="connsiteX511" fmla="*/ 981547 w 3012473"/>
                <a:gd name="connsiteY511" fmla="*/ 3719400 h 4652245"/>
                <a:gd name="connsiteX512" fmla="*/ 1048220 w 3012473"/>
                <a:gd name="connsiteY512" fmla="*/ 3719400 h 4652245"/>
                <a:gd name="connsiteX513" fmla="*/ 906757 w 3012473"/>
                <a:gd name="connsiteY513" fmla="*/ 4335113 h 4652245"/>
                <a:gd name="connsiteX514" fmla="*/ 1201665 w 3012473"/>
                <a:gd name="connsiteY514" fmla="*/ 3710317 h 4652245"/>
                <a:gd name="connsiteX515" fmla="*/ 907530 w 3012473"/>
                <a:gd name="connsiteY515" fmla="*/ 3710317 h 4652245"/>
                <a:gd name="connsiteX516" fmla="*/ 1205337 w 3012473"/>
                <a:gd name="connsiteY516" fmla="*/ 2414731 h 4652245"/>
                <a:gd name="connsiteX517" fmla="*/ 1501212 w 3012473"/>
                <a:gd name="connsiteY517" fmla="*/ 3058466 h 4652245"/>
                <a:gd name="connsiteX518" fmla="*/ 1201665 w 3012473"/>
                <a:gd name="connsiteY518" fmla="*/ 3710317 h 4652245"/>
                <a:gd name="connsiteX519" fmla="*/ 1506043 w 3012473"/>
                <a:gd name="connsiteY519" fmla="*/ 4383040 h 4652245"/>
                <a:gd name="connsiteX520" fmla="*/ 1506043 w 3012473"/>
                <a:gd name="connsiteY520" fmla="*/ 4381494 h 4652245"/>
                <a:gd name="connsiteX521" fmla="*/ 1506623 w 3012473"/>
                <a:gd name="connsiteY521" fmla="*/ 4382847 h 4652245"/>
                <a:gd name="connsiteX522" fmla="*/ 1506043 w 3012473"/>
                <a:gd name="connsiteY522" fmla="*/ 4383040 h 4652245"/>
                <a:gd name="connsiteX523" fmla="*/ 1506043 w 3012473"/>
                <a:gd name="connsiteY523" fmla="*/ 4361203 h 4652245"/>
                <a:gd name="connsiteX524" fmla="*/ 1505464 w 3012473"/>
                <a:gd name="connsiteY524" fmla="*/ 4359850 h 4652245"/>
                <a:gd name="connsiteX525" fmla="*/ 1506043 w 3012473"/>
                <a:gd name="connsiteY525" fmla="*/ 4359656 h 4652245"/>
                <a:gd name="connsiteX526" fmla="*/ 1506623 w 3012473"/>
                <a:gd name="connsiteY526" fmla="*/ 4359850 h 4652245"/>
                <a:gd name="connsiteX527" fmla="*/ 1506043 w 3012473"/>
                <a:gd name="connsiteY527" fmla="*/ 4361203 h 4652245"/>
                <a:gd name="connsiteX528" fmla="*/ 1506043 w 3012473"/>
                <a:gd name="connsiteY528" fmla="*/ 4342457 h 4652245"/>
                <a:gd name="connsiteX529" fmla="*/ 1506043 w 3012473"/>
                <a:gd name="connsiteY529" fmla="*/ 4342457 h 4652245"/>
                <a:gd name="connsiteX530" fmla="*/ 1347767 w 3012473"/>
                <a:gd name="connsiteY530" fmla="*/ 3714955 h 4652245"/>
                <a:gd name="connsiteX531" fmla="*/ 1343322 w 3012473"/>
                <a:gd name="connsiteY531" fmla="*/ 3714955 h 4652245"/>
                <a:gd name="connsiteX532" fmla="*/ 1339263 w 3012473"/>
                <a:gd name="connsiteY532" fmla="*/ 3716115 h 4652245"/>
                <a:gd name="connsiteX533" fmla="*/ 1497153 w 3012473"/>
                <a:gd name="connsiteY533" fmla="*/ 4341877 h 4652245"/>
                <a:gd name="connsiteX534" fmla="*/ 1208816 w 3012473"/>
                <a:gd name="connsiteY534" fmla="*/ 3714955 h 4652245"/>
                <a:gd name="connsiteX535" fmla="*/ 1490776 w 3012473"/>
                <a:gd name="connsiteY535" fmla="*/ 3101755 h 4652245"/>
                <a:gd name="connsiteX536" fmla="*/ 1337717 w 3012473"/>
                <a:gd name="connsiteY536" fmla="*/ 3708191 h 4652245"/>
                <a:gd name="connsiteX537" fmla="*/ 1345834 w 3012473"/>
                <a:gd name="connsiteY537" fmla="*/ 3710704 h 4652245"/>
                <a:gd name="connsiteX538" fmla="*/ 1506043 w 3012473"/>
                <a:gd name="connsiteY538" fmla="*/ 3075859 h 4652245"/>
                <a:gd name="connsiteX539" fmla="*/ 1506043 w 3012473"/>
                <a:gd name="connsiteY539" fmla="*/ 3087261 h 4652245"/>
                <a:gd name="connsiteX540" fmla="*/ 1664320 w 3012473"/>
                <a:gd name="connsiteY540" fmla="*/ 3714762 h 4652245"/>
                <a:gd name="connsiteX541" fmla="*/ 1506043 w 3012473"/>
                <a:gd name="connsiteY541" fmla="*/ 4342457 h 4652245"/>
                <a:gd name="connsiteX542" fmla="*/ 1514933 w 3012473"/>
                <a:gd name="connsiteY542" fmla="*/ 4341877 h 4652245"/>
                <a:gd name="connsiteX543" fmla="*/ 1672823 w 3012473"/>
                <a:gd name="connsiteY543" fmla="*/ 3716115 h 4652245"/>
                <a:gd name="connsiteX544" fmla="*/ 1668765 w 3012473"/>
                <a:gd name="connsiteY544" fmla="*/ 3714955 h 4652245"/>
                <a:gd name="connsiteX545" fmla="*/ 1668765 w 3012473"/>
                <a:gd name="connsiteY545" fmla="*/ 3714955 h 4652245"/>
                <a:gd name="connsiteX546" fmla="*/ 1672823 w 3012473"/>
                <a:gd name="connsiteY546" fmla="*/ 3713796 h 4652245"/>
                <a:gd name="connsiteX547" fmla="*/ 1514933 w 3012473"/>
                <a:gd name="connsiteY547" fmla="*/ 3088034 h 4652245"/>
                <a:gd name="connsiteX548" fmla="*/ 1803271 w 3012473"/>
                <a:gd name="connsiteY548" fmla="*/ 3715148 h 4652245"/>
                <a:gd name="connsiteX549" fmla="*/ 1514933 w 3012473"/>
                <a:gd name="connsiteY549" fmla="*/ 4341877 h 4652245"/>
                <a:gd name="connsiteX550" fmla="*/ 1810421 w 3012473"/>
                <a:gd name="connsiteY550" fmla="*/ 3710317 h 4652245"/>
                <a:gd name="connsiteX551" fmla="*/ 1510682 w 3012473"/>
                <a:gd name="connsiteY551" fmla="*/ 3058466 h 4652245"/>
                <a:gd name="connsiteX552" fmla="*/ 1806556 w 3012473"/>
                <a:gd name="connsiteY552" fmla="*/ 2415117 h 4652245"/>
                <a:gd name="connsiteX553" fmla="*/ 2104364 w 3012473"/>
                <a:gd name="connsiteY553" fmla="*/ 3710317 h 4652245"/>
                <a:gd name="connsiteX554" fmla="*/ 1810421 w 3012473"/>
                <a:gd name="connsiteY554" fmla="*/ 3710317 h 4652245"/>
                <a:gd name="connsiteX555" fmla="*/ 2105523 w 3012473"/>
                <a:gd name="connsiteY555" fmla="*/ 4335113 h 4652245"/>
                <a:gd name="connsiteX556" fmla="*/ 1964060 w 3012473"/>
                <a:gd name="connsiteY556" fmla="*/ 3719400 h 4652245"/>
                <a:gd name="connsiteX557" fmla="*/ 2030733 w 3012473"/>
                <a:gd name="connsiteY557" fmla="*/ 3719400 h 4652245"/>
                <a:gd name="connsiteX558" fmla="*/ 2105523 w 3012473"/>
                <a:gd name="connsiteY558" fmla="*/ 4044843 h 4652245"/>
                <a:gd name="connsiteX559" fmla="*/ 2105523 w 3012473"/>
                <a:gd name="connsiteY559" fmla="*/ 4335113 h 4652245"/>
                <a:gd name="connsiteX560" fmla="*/ 2105523 w 3012473"/>
                <a:gd name="connsiteY560" fmla="*/ 4007351 h 4652245"/>
                <a:gd name="connsiteX561" fmla="*/ 2039430 w 3012473"/>
                <a:gd name="connsiteY561" fmla="*/ 3719593 h 4652245"/>
                <a:gd name="connsiteX562" fmla="*/ 2105523 w 3012473"/>
                <a:gd name="connsiteY562" fmla="*/ 3719593 h 4652245"/>
                <a:gd name="connsiteX563" fmla="*/ 2105523 w 3012473"/>
                <a:gd name="connsiteY563" fmla="*/ 4007351 h 4652245"/>
                <a:gd name="connsiteX564" fmla="*/ 2105523 w 3012473"/>
                <a:gd name="connsiteY564" fmla="*/ 3677850 h 4652245"/>
                <a:gd name="connsiteX565" fmla="*/ 1813320 w 3012473"/>
                <a:gd name="connsiteY565" fmla="*/ 2406614 h 4652245"/>
                <a:gd name="connsiteX566" fmla="*/ 1879221 w 3012473"/>
                <a:gd name="connsiteY566" fmla="*/ 2406614 h 4652245"/>
                <a:gd name="connsiteX567" fmla="*/ 2105137 w 3012473"/>
                <a:gd name="connsiteY567" fmla="*/ 3389126 h 4652245"/>
                <a:gd name="connsiteX568" fmla="*/ 2105523 w 3012473"/>
                <a:gd name="connsiteY568" fmla="*/ 3388933 h 4652245"/>
                <a:gd name="connsiteX569" fmla="*/ 2105523 w 3012473"/>
                <a:gd name="connsiteY569" fmla="*/ 3677850 h 4652245"/>
                <a:gd name="connsiteX570" fmla="*/ 2105523 w 3012473"/>
                <a:gd name="connsiteY570" fmla="*/ 3353567 h 4652245"/>
                <a:gd name="connsiteX571" fmla="*/ 1887917 w 3012473"/>
                <a:gd name="connsiteY571" fmla="*/ 2406614 h 4652245"/>
                <a:gd name="connsiteX572" fmla="*/ 1955363 w 3012473"/>
                <a:gd name="connsiteY572" fmla="*/ 2406614 h 4652245"/>
                <a:gd name="connsiteX573" fmla="*/ 2105523 w 3012473"/>
                <a:gd name="connsiteY573" fmla="*/ 3059818 h 4652245"/>
                <a:gd name="connsiteX574" fmla="*/ 2105523 w 3012473"/>
                <a:gd name="connsiteY574" fmla="*/ 3353567 h 4652245"/>
                <a:gd name="connsiteX575" fmla="*/ 2105523 w 3012473"/>
                <a:gd name="connsiteY575" fmla="*/ 3022326 h 4652245"/>
                <a:gd name="connsiteX576" fmla="*/ 1964060 w 3012473"/>
                <a:gd name="connsiteY576" fmla="*/ 2406614 h 4652245"/>
                <a:gd name="connsiteX577" fmla="*/ 2030733 w 3012473"/>
                <a:gd name="connsiteY577" fmla="*/ 2406614 h 4652245"/>
                <a:gd name="connsiteX578" fmla="*/ 2105523 w 3012473"/>
                <a:gd name="connsiteY578" fmla="*/ 2732056 h 4652245"/>
                <a:gd name="connsiteX579" fmla="*/ 2105523 w 3012473"/>
                <a:gd name="connsiteY579" fmla="*/ 3022326 h 4652245"/>
                <a:gd name="connsiteX580" fmla="*/ 2105523 w 3012473"/>
                <a:gd name="connsiteY580" fmla="*/ 2694565 h 4652245"/>
                <a:gd name="connsiteX581" fmla="*/ 2039430 w 3012473"/>
                <a:gd name="connsiteY581" fmla="*/ 2406807 h 4652245"/>
                <a:gd name="connsiteX582" fmla="*/ 2105523 w 3012473"/>
                <a:gd name="connsiteY582" fmla="*/ 2406807 h 4652245"/>
                <a:gd name="connsiteX583" fmla="*/ 2105523 w 3012473"/>
                <a:gd name="connsiteY583" fmla="*/ 2694565 h 4652245"/>
                <a:gd name="connsiteX584" fmla="*/ 2105523 w 3012473"/>
                <a:gd name="connsiteY584" fmla="*/ 2365064 h 4652245"/>
                <a:gd name="connsiteX585" fmla="*/ 1813320 w 3012473"/>
                <a:gd name="connsiteY585" fmla="*/ 1093828 h 4652245"/>
                <a:gd name="connsiteX586" fmla="*/ 1879221 w 3012473"/>
                <a:gd name="connsiteY586" fmla="*/ 1093828 h 4652245"/>
                <a:gd name="connsiteX587" fmla="*/ 2105137 w 3012473"/>
                <a:gd name="connsiteY587" fmla="*/ 2076340 h 4652245"/>
                <a:gd name="connsiteX588" fmla="*/ 2105523 w 3012473"/>
                <a:gd name="connsiteY588" fmla="*/ 2076146 h 4652245"/>
                <a:gd name="connsiteX589" fmla="*/ 2105523 w 3012473"/>
                <a:gd name="connsiteY589" fmla="*/ 2365064 h 4652245"/>
                <a:gd name="connsiteX590" fmla="*/ 2105523 w 3012473"/>
                <a:gd name="connsiteY590" fmla="*/ 2040781 h 4652245"/>
                <a:gd name="connsiteX591" fmla="*/ 1887917 w 3012473"/>
                <a:gd name="connsiteY591" fmla="*/ 1093828 h 4652245"/>
                <a:gd name="connsiteX592" fmla="*/ 1955363 w 3012473"/>
                <a:gd name="connsiteY592" fmla="*/ 1093828 h 4652245"/>
                <a:gd name="connsiteX593" fmla="*/ 2105523 w 3012473"/>
                <a:gd name="connsiteY593" fmla="*/ 1747032 h 4652245"/>
                <a:gd name="connsiteX594" fmla="*/ 2105523 w 3012473"/>
                <a:gd name="connsiteY594" fmla="*/ 2040781 h 4652245"/>
                <a:gd name="connsiteX595" fmla="*/ 2105523 w 3012473"/>
                <a:gd name="connsiteY595" fmla="*/ 1709540 h 4652245"/>
                <a:gd name="connsiteX596" fmla="*/ 1964060 w 3012473"/>
                <a:gd name="connsiteY596" fmla="*/ 1093828 h 4652245"/>
                <a:gd name="connsiteX597" fmla="*/ 2030733 w 3012473"/>
                <a:gd name="connsiteY597" fmla="*/ 1093828 h 4652245"/>
                <a:gd name="connsiteX598" fmla="*/ 2105523 w 3012473"/>
                <a:gd name="connsiteY598" fmla="*/ 1419270 h 4652245"/>
                <a:gd name="connsiteX599" fmla="*/ 2105523 w 3012473"/>
                <a:gd name="connsiteY599" fmla="*/ 1709540 h 4652245"/>
                <a:gd name="connsiteX600" fmla="*/ 2105523 w 3012473"/>
                <a:gd name="connsiteY600" fmla="*/ 1381779 h 4652245"/>
                <a:gd name="connsiteX601" fmla="*/ 2039430 w 3012473"/>
                <a:gd name="connsiteY601" fmla="*/ 1094021 h 4652245"/>
                <a:gd name="connsiteX602" fmla="*/ 2105523 w 3012473"/>
                <a:gd name="connsiteY602" fmla="*/ 1094021 h 4652245"/>
                <a:gd name="connsiteX603" fmla="*/ 2105523 w 3012473"/>
                <a:gd name="connsiteY603" fmla="*/ 1381779 h 4652245"/>
                <a:gd name="connsiteX604" fmla="*/ 2713313 w 3012473"/>
                <a:gd name="connsiteY604" fmla="*/ 421298 h 4652245"/>
                <a:gd name="connsiteX605" fmla="*/ 2713893 w 3012473"/>
                <a:gd name="connsiteY605" fmla="*/ 421491 h 4652245"/>
                <a:gd name="connsiteX606" fmla="*/ 2713313 w 3012473"/>
                <a:gd name="connsiteY606" fmla="*/ 422844 h 4652245"/>
                <a:gd name="connsiteX607" fmla="*/ 2712733 w 3012473"/>
                <a:gd name="connsiteY607" fmla="*/ 421491 h 4652245"/>
                <a:gd name="connsiteX608" fmla="*/ 2713313 w 3012473"/>
                <a:gd name="connsiteY608" fmla="*/ 421298 h 4652245"/>
                <a:gd name="connsiteX609" fmla="*/ 2713893 w 3012473"/>
                <a:gd name="connsiteY609" fmla="*/ 444295 h 4652245"/>
                <a:gd name="connsiteX610" fmla="*/ 2713313 w 3012473"/>
                <a:gd name="connsiteY610" fmla="*/ 444488 h 4652245"/>
                <a:gd name="connsiteX611" fmla="*/ 2713313 w 3012473"/>
                <a:gd name="connsiteY611" fmla="*/ 442942 h 4652245"/>
                <a:gd name="connsiteX612" fmla="*/ 2713893 w 3012473"/>
                <a:gd name="connsiteY612" fmla="*/ 444295 h 4652245"/>
                <a:gd name="connsiteX613" fmla="*/ 2412607 w 3012473"/>
                <a:gd name="connsiteY613" fmla="*/ 1101944 h 4652245"/>
                <a:gd name="connsiteX614" fmla="*/ 2708482 w 3012473"/>
                <a:gd name="connsiteY614" fmla="*/ 1745679 h 4652245"/>
                <a:gd name="connsiteX615" fmla="*/ 2408742 w 3012473"/>
                <a:gd name="connsiteY615" fmla="*/ 2397531 h 4652245"/>
                <a:gd name="connsiteX616" fmla="*/ 2114606 w 3012473"/>
                <a:gd name="connsiteY616" fmla="*/ 2397531 h 4652245"/>
                <a:gd name="connsiteX617" fmla="*/ 2412607 w 3012473"/>
                <a:gd name="connsiteY617" fmla="*/ 1101944 h 4652245"/>
                <a:gd name="connsiteX618" fmla="*/ 2113833 w 3012473"/>
                <a:gd name="connsiteY618" fmla="*/ 1093828 h 4652245"/>
                <a:gd name="connsiteX619" fmla="*/ 2179927 w 3012473"/>
                <a:gd name="connsiteY619" fmla="*/ 1093828 h 4652245"/>
                <a:gd name="connsiteX620" fmla="*/ 2113833 w 3012473"/>
                <a:gd name="connsiteY620" fmla="*/ 1381585 h 4652245"/>
                <a:gd name="connsiteX621" fmla="*/ 2113833 w 3012473"/>
                <a:gd name="connsiteY621" fmla="*/ 1093828 h 4652245"/>
                <a:gd name="connsiteX622" fmla="*/ 2113833 w 3012473"/>
                <a:gd name="connsiteY622" fmla="*/ 1419270 h 4652245"/>
                <a:gd name="connsiteX623" fmla="*/ 2188623 w 3012473"/>
                <a:gd name="connsiteY623" fmla="*/ 1093828 h 4652245"/>
                <a:gd name="connsiteX624" fmla="*/ 2255297 w 3012473"/>
                <a:gd name="connsiteY624" fmla="*/ 1093828 h 4652245"/>
                <a:gd name="connsiteX625" fmla="*/ 2113833 w 3012473"/>
                <a:gd name="connsiteY625" fmla="*/ 1709540 h 4652245"/>
                <a:gd name="connsiteX626" fmla="*/ 2113833 w 3012473"/>
                <a:gd name="connsiteY626" fmla="*/ 1419270 h 4652245"/>
                <a:gd name="connsiteX627" fmla="*/ 2113833 w 3012473"/>
                <a:gd name="connsiteY627" fmla="*/ 1747032 h 4652245"/>
                <a:gd name="connsiteX628" fmla="*/ 2263993 w 3012473"/>
                <a:gd name="connsiteY628" fmla="*/ 1093828 h 4652245"/>
                <a:gd name="connsiteX629" fmla="*/ 2329893 w 3012473"/>
                <a:gd name="connsiteY629" fmla="*/ 1093828 h 4652245"/>
                <a:gd name="connsiteX630" fmla="*/ 2113833 w 3012473"/>
                <a:gd name="connsiteY630" fmla="*/ 2034017 h 4652245"/>
                <a:gd name="connsiteX631" fmla="*/ 2113833 w 3012473"/>
                <a:gd name="connsiteY631" fmla="*/ 1747032 h 4652245"/>
                <a:gd name="connsiteX632" fmla="*/ 2113833 w 3012473"/>
                <a:gd name="connsiteY632" fmla="*/ 2071702 h 4652245"/>
                <a:gd name="connsiteX633" fmla="*/ 2338590 w 3012473"/>
                <a:gd name="connsiteY633" fmla="*/ 1093828 h 4652245"/>
                <a:gd name="connsiteX634" fmla="*/ 2405843 w 3012473"/>
                <a:gd name="connsiteY634" fmla="*/ 1093828 h 4652245"/>
                <a:gd name="connsiteX635" fmla="*/ 2113833 w 3012473"/>
                <a:gd name="connsiteY635" fmla="*/ 2363904 h 4652245"/>
                <a:gd name="connsiteX636" fmla="*/ 2113833 w 3012473"/>
                <a:gd name="connsiteY636" fmla="*/ 2071702 h 4652245"/>
                <a:gd name="connsiteX637" fmla="*/ 2113833 w 3012473"/>
                <a:gd name="connsiteY637" fmla="*/ 2406614 h 4652245"/>
                <a:gd name="connsiteX638" fmla="*/ 2179927 w 3012473"/>
                <a:gd name="connsiteY638" fmla="*/ 2406614 h 4652245"/>
                <a:gd name="connsiteX639" fmla="*/ 2113833 w 3012473"/>
                <a:gd name="connsiteY639" fmla="*/ 2694372 h 4652245"/>
                <a:gd name="connsiteX640" fmla="*/ 2113833 w 3012473"/>
                <a:gd name="connsiteY640" fmla="*/ 2406614 h 4652245"/>
                <a:gd name="connsiteX641" fmla="*/ 2113833 w 3012473"/>
                <a:gd name="connsiteY641" fmla="*/ 2732056 h 4652245"/>
                <a:gd name="connsiteX642" fmla="*/ 2188623 w 3012473"/>
                <a:gd name="connsiteY642" fmla="*/ 2406614 h 4652245"/>
                <a:gd name="connsiteX643" fmla="*/ 2255297 w 3012473"/>
                <a:gd name="connsiteY643" fmla="*/ 2406614 h 4652245"/>
                <a:gd name="connsiteX644" fmla="*/ 2113833 w 3012473"/>
                <a:gd name="connsiteY644" fmla="*/ 3022326 h 4652245"/>
                <a:gd name="connsiteX645" fmla="*/ 2113833 w 3012473"/>
                <a:gd name="connsiteY645" fmla="*/ 2732056 h 4652245"/>
                <a:gd name="connsiteX646" fmla="*/ 2113833 w 3012473"/>
                <a:gd name="connsiteY646" fmla="*/ 3059818 h 4652245"/>
                <a:gd name="connsiteX647" fmla="*/ 2263993 w 3012473"/>
                <a:gd name="connsiteY647" fmla="*/ 2406614 h 4652245"/>
                <a:gd name="connsiteX648" fmla="*/ 2329893 w 3012473"/>
                <a:gd name="connsiteY648" fmla="*/ 2406614 h 4652245"/>
                <a:gd name="connsiteX649" fmla="*/ 2113833 w 3012473"/>
                <a:gd name="connsiteY649" fmla="*/ 3346803 h 4652245"/>
                <a:gd name="connsiteX650" fmla="*/ 2113833 w 3012473"/>
                <a:gd name="connsiteY650" fmla="*/ 3059818 h 4652245"/>
                <a:gd name="connsiteX651" fmla="*/ 2113833 w 3012473"/>
                <a:gd name="connsiteY651" fmla="*/ 3384488 h 4652245"/>
                <a:gd name="connsiteX652" fmla="*/ 2338590 w 3012473"/>
                <a:gd name="connsiteY652" fmla="*/ 2406614 h 4652245"/>
                <a:gd name="connsiteX653" fmla="*/ 2405843 w 3012473"/>
                <a:gd name="connsiteY653" fmla="*/ 2406614 h 4652245"/>
                <a:gd name="connsiteX654" fmla="*/ 2113833 w 3012473"/>
                <a:gd name="connsiteY654" fmla="*/ 3676691 h 4652245"/>
                <a:gd name="connsiteX655" fmla="*/ 2113833 w 3012473"/>
                <a:gd name="connsiteY655" fmla="*/ 3384488 h 4652245"/>
                <a:gd name="connsiteX656" fmla="*/ 2113833 w 3012473"/>
                <a:gd name="connsiteY656" fmla="*/ 3719400 h 4652245"/>
                <a:gd name="connsiteX657" fmla="*/ 2179927 w 3012473"/>
                <a:gd name="connsiteY657" fmla="*/ 3719400 h 4652245"/>
                <a:gd name="connsiteX658" fmla="*/ 2113833 w 3012473"/>
                <a:gd name="connsiteY658" fmla="*/ 4007158 h 4652245"/>
                <a:gd name="connsiteX659" fmla="*/ 2113833 w 3012473"/>
                <a:gd name="connsiteY659" fmla="*/ 3719400 h 4652245"/>
                <a:gd name="connsiteX660" fmla="*/ 2113833 w 3012473"/>
                <a:gd name="connsiteY660" fmla="*/ 4335113 h 4652245"/>
                <a:gd name="connsiteX661" fmla="*/ 2113833 w 3012473"/>
                <a:gd name="connsiteY661" fmla="*/ 4044843 h 4652245"/>
                <a:gd name="connsiteX662" fmla="*/ 2188623 w 3012473"/>
                <a:gd name="connsiteY662" fmla="*/ 3719400 h 4652245"/>
                <a:gd name="connsiteX663" fmla="*/ 2255297 w 3012473"/>
                <a:gd name="connsiteY663" fmla="*/ 3719400 h 4652245"/>
                <a:gd name="connsiteX664" fmla="*/ 2113833 w 3012473"/>
                <a:gd name="connsiteY664" fmla="*/ 4335113 h 4652245"/>
                <a:gd name="connsiteX665" fmla="*/ 2408935 w 3012473"/>
                <a:gd name="connsiteY665" fmla="*/ 3710317 h 4652245"/>
                <a:gd name="connsiteX666" fmla="*/ 2114800 w 3012473"/>
                <a:gd name="connsiteY666" fmla="*/ 3710317 h 4652245"/>
                <a:gd name="connsiteX667" fmla="*/ 2412607 w 3012473"/>
                <a:gd name="connsiteY667" fmla="*/ 2414731 h 4652245"/>
                <a:gd name="connsiteX668" fmla="*/ 2708482 w 3012473"/>
                <a:gd name="connsiteY668" fmla="*/ 3058466 h 4652245"/>
                <a:gd name="connsiteX669" fmla="*/ 2408935 w 3012473"/>
                <a:gd name="connsiteY669" fmla="*/ 3710317 h 4652245"/>
                <a:gd name="connsiteX670" fmla="*/ 2713313 w 3012473"/>
                <a:gd name="connsiteY670" fmla="*/ 4383040 h 4652245"/>
                <a:gd name="connsiteX671" fmla="*/ 2713313 w 3012473"/>
                <a:gd name="connsiteY671" fmla="*/ 4381494 h 4652245"/>
                <a:gd name="connsiteX672" fmla="*/ 2713893 w 3012473"/>
                <a:gd name="connsiteY672" fmla="*/ 4382847 h 4652245"/>
                <a:gd name="connsiteX673" fmla="*/ 2713313 w 3012473"/>
                <a:gd name="connsiteY673" fmla="*/ 4383040 h 4652245"/>
                <a:gd name="connsiteX674" fmla="*/ 2713313 w 3012473"/>
                <a:gd name="connsiteY674" fmla="*/ 4361203 h 4652245"/>
                <a:gd name="connsiteX675" fmla="*/ 2712733 w 3012473"/>
                <a:gd name="connsiteY675" fmla="*/ 4359850 h 4652245"/>
                <a:gd name="connsiteX676" fmla="*/ 2713313 w 3012473"/>
                <a:gd name="connsiteY676" fmla="*/ 4359656 h 4652245"/>
                <a:gd name="connsiteX677" fmla="*/ 2713893 w 3012473"/>
                <a:gd name="connsiteY677" fmla="*/ 4359850 h 4652245"/>
                <a:gd name="connsiteX678" fmla="*/ 2713313 w 3012473"/>
                <a:gd name="connsiteY678" fmla="*/ 4361203 h 4652245"/>
                <a:gd name="connsiteX679" fmla="*/ 3010347 w 3012473"/>
                <a:gd name="connsiteY679" fmla="*/ 3714955 h 4652245"/>
                <a:gd name="connsiteX680" fmla="*/ 2722010 w 3012473"/>
                <a:gd name="connsiteY680" fmla="*/ 4341877 h 4652245"/>
                <a:gd name="connsiteX681" fmla="*/ 2879900 w 3012473"/>
                <a:gd name="connsiteY681" fmla="*/ 3716115 h 4652245"/>
                <a:gd name="connsiteX682" fmla="*/ 2875841 w 3012473"/>
                <a:gd name="connsiteY682" fmla="*/ 3714955 h 4652245"/>
                <a:gd name="connsiteX683" fmla="*/ 2875841 w 3012473"/>
                <a:gd name="connsiteY683" fmla="*/ 3714955 h 4652245"/>
                <a:gd name="connsiteX684" fmla="*/ 2879900 w 3012473"/>
                <a:gd name="connsiteY684" fmla="*/ 3713796 h 4652245"/>
                <a:gd name="connsiteX685" fmla="*/ 2722010 w 3012473"/>
                <a:gd name="connsiteY685" fmla="*/ 3088034 h 4652245"/>
                <a:gd name="connsiteX686" fmla="*/ 3010347 w 3012473"/>
                <a:gd name="connsiteY686" fmla="*/ 3714955 h 4652245"/>
                <a:gd name="connsiteX687" fmla="*/ 2871590 w 3012473"/>
                <a:gd name="connsiteY687" fmla="*/ 3714955 h 4652245"/>
                <a:gd name="connsiteX688" fmla="*/ 2713313 w 3012473"/>
                <a:gd name="connsiteY688" fmla="*/ 4342457 h 4652245"/>
                <a:gd name="connsiteX689" fmla="*/ 2713313 w 3012473"/>
                <a:gd name="connsiteY689" fmla="*/ 4342457 h 4652245"/>
                <a:gd name="connsiteX690" fmla="*/ 2555037 w 3012473"/>
                <a:gd name="connsiteY690" fmla="*/ 3714955 h 4652245"/>
                <a:gd name="connsiteX691" fmla="*/ 2550591 w 3012473"/>
                <a:gd name="connsiteY691" fmla="*/ 3714955 h 4652245"/>
                <a:gd name="connsiteX692" fmla="*/ 2546533 w 3012473"/>
                <a:gd name="connsiteY692" fmla="*/ 3716115 h 4652245"/>
                <a:gd name="connsiteX693" fmla="*/ 2704424 w 3012473"/>
                <a:gd name="connsiteY693" fmla="*/ 4341877 h 4652245"/>
                <a:gd name="connsiteX694" fmla="*/ 2416085 w 3012473"/>
                <a:gd name="connsiteY694" fmla="*/ 3714955 h 4652245"/>
                <a:gd name="connsiteX695" fmla="*/ 2697853 w 3012473"/>
                <a:gd name="connsiteY695" fmla="*/ 3101755 h 4652245"/>
                <a:gd name="connsiteX696" fmla="*/ 2544794 w 3012473"/>
                <a:gd name="connsiteY696" fmla="*/ 3708191 h 4652245"/>
                <a:gd name="connsiteX697" fmla="*/ 2552911 w 3012473"/>
                <a:gd name="connsiteY697" fmla="*/ 3710704 h 4652245"/>
                <a:gd name="connsiteX698" fmla="*/ 2713120 w 3012473"/>
                <a:gd name="connsiteY698" fmla="*/ 3075859 h 4652245"/>
                <a:gd name="connsiteX699" fmla="*/ 2713120 w 3012473"/>
                <a:gd name="connsiteY699" fmla="*/ 3087261 h 4652245"/>
                <a:gd name="connsiteX700" fmla="*/ 2871590 w 3012473"/>
                <a:gd name="connsiteY700" fmla="*/ 3714955 h 4652245"/>
                <a:gd name="connsiteX701" fmla="*/ 2713313 w 3012473"/>
                <a:gd name="connsiteY701" fmla="*/ 3048416 h 4652245"/>
                <a:gd name="connsiteX702" fmla="*/ 2712733 w 3012473"/>
                <a:gd name="connsiteY702" fmla="*/ 3047064 h 4652245"/>
                <a:gd name="connsiteX703" fmla="*/ 2713313 w 3012473"/>
                <a:gd name="connsiteY703" fmla="*/ 3046870 h 4652245"/>
                <a:gd name="connsiteX704" fmla="*/ 2713893 w 3012473"/>
                <a:gd name="connsiteY704" fmla="*/ 3047064 h 4652245"/>
                <a:gd name="connsiteX705" fmla="*/ 2713313 w 3012473"/>
                <a:gd name="connsiteY705" fmla="*/ 3048416 h 4652245"/>
                <a:gd name="connsiteX706" fmla="*/ 2713893 w 3012473"/>
                <a:gd name="connsiteY706" fmla="*/ 3070061 h 4652245"/>
                <a:gd name="connsiteX707" fmla="*/ 2713313 w 3012473"/>
                <a:gd name="connsiteY707" fmla="*/ 3070254 h 4652245"/>
                <a:gd name="connsiteX708" fmla="*/ 2713313 w 3012473"/>
                <a:gd name="connsiteY708" fmla="*/ 3068708 h 4652245"/>
                <a:gd name="connsiteX709" fmla="*/ 2713893 w 3012473"/>
                <a:gd name="connsiteY709" fmla="*/ 3070061 h 4652245"/>
                <a:gd name="connsiteX710" fmla="*/ 3010347 w 3012473"/>
                <a:gd name="connsiteY710" fmla="*/ 2402169 h 4652245"/>
                <a:gd name="connsiteX711" fmla="*/ 2722010 w 3012473"/>
                <a:gd name="connsiteY711" fmla="*/ 3029090 h 4652245"/>
                <a:gd name="connsiteX712" fmla="*/ 2879900 w 3012473"/>
                <a:gd name="connsiteY712" fmla="*/ 2403328 h 4652245"/>
                <a:gd name="connsiteX713" fmla="*/ 2875841 w 3012473"/>
                <a:gd name="connsiteY713" fmla="*/ 2402169 h 4652245"/>
                <a:gd name="connsiteX714" fmla="*/ 2875841 w 3012473"/>
                <a:gd name="connsiteY714" fmla="*/ 2402169 h 4652245"/>
                <a:gd name="connsiteX715" fmla="*/ 2879900 w 3012473"/>
                <a:gd name="connsiteY715" fmla="*/ 2401009 h 4652245"/>
                <a:gd name="connsiteX716" fmla="*/ 2722010 w 3012473"/>
                <a:gd name="connsiteY716" fmla="*/ 1775247 h 4652245"/>
                <a:gd name="connsiteX717" fmla="*/ 3010347 w 3012473"/>
                <a:gd name="connsiteY717" fmla="*/ 2402169 h 4652245"/>
                <a:gd name="connsiteX718" fmla="*/ 2871590 w 3012473"/>
                <a:gd name="connsiteY718" fmla="*/ 2402169 h 4652245"/>
                <a:gd name="connsiteX719" fmla="*/ 2713313 w 3012473"/>
                <a:gd name="connsiteY719" fmla="*/ 3029670 h 4652245"/>
                <a:gd name="connsiteX720" fmla="*/ 2713313 w 3012473"/>
                <a:gd name="connsiteY720" fmla="*/ 3029670 h 4652245"/>
                <a:gd name="connsiteX721" fmla="*/ 2555037 w 3012473"/>
                <a:gd name="connsiteY721" fmla="*/ 2402169 h 4652245"/>
                <a:gd name="connsiteX722" fmla="*/ 2550591 w 3012473"/>
                <a:gd name="connsiteY722" fmla="*/ 2402169 h 4652245"/>
                <a:gd name="connsiteX723" fmla="*/ 2546533 w 3012473"/>
                <a:gd name="connsiteY723" fmla="*/ 2403328 h 4652245"/>
                <a:gd name="connsiteX724" fmla="*/ 2704424 w 3012473"/>
                <a:gd name="connsiteY724" fmla="*/ 3029090 h 4652245"/>
                <a:gd name="connsiteX725" fmla="*/ 2416085 w 3012473"/>
                <a:gd name="connsiteY725" fmla="*/ 2402169 h 4652245"/>
                <a:gd name="connsiteX726" fmla="*/ 2697853 w 3012473"/>
                <a:gd name="connsiteY726" fmla="*/ 1788969 h 4652245"/>
                <a:gd name="connsiteX727" fmla="*/ 2544794 w 3012473"/>
                <a:gd name="connsiteY727" fmla="*/ 2395405 h 4652245"/>
                <a:gd name="connsiteX728" fmla="*/ 2552911 w 3012473"/>
                <a:gd name="connsiteY728" fmla="*/ 2397917 h 4652245"/>
                <a:gd name="connsiteX729" fmla="*/ 2713120 w 3012473"/>
                <a:gd name="connsiteY729" fmla="*/ 1763072 h 4652245"/>
                <a:gd name="connsiteX730" fmla="*/ 2713120 w 3012473"/>
                <a:gd name="connsiteY730" fmla="*/ 1774474 h 4652245"/>
                <a:gd name="connsiteX731" fmla="*/ 2871590 w 3012473"/>
                <a:gd name="connsiteY731" fmla="*/ 2402169 h 4652245"/>
                <a:gd name="connsiteX732" fmla="*/ 2713313 w 3012473"/>
                <a:gd name="connsiteY732" fmla="*/ 1735436 h 4652245"/>
                <a:gd name="connsiteX733" fmla="*/ 2712733 w 3012473"/>
                <a:gd name="connsiteY733" fmla="*/ 1734084 h 4652245"/>
                <a:gd name="connsiteX734" fmla="*/ 2713313 w 3012473"/>
                <a:gd name="connsiteY734" fmla="*/ 1733891 h 4652245"/>
                <a:gd name="connsiteX735" fmla="*/ 2713893 w 3012473"/>
                <a:gd name="connsiteY735" fmla="*/ 1734084 h 4652245"/>
                <a:gd name="connsiteX736" fmla="*/ 2713313 w 3012473"/>
                <a:gd name="connsiteY736" fmla="*/ 1735436 h 4652245"/>
                <a:gd name="connsiteX737" fmla="*/ 2713893 w 3012473"/>
                <a:gd name="connsiteY737" fmla="*/ 1757082 h 4652245"/>
                <a:gd name="connsiteX738" fmla="*/ 2713313 w 3012473"/>
                <a:gd name="connsiteY738" fmla="*/ 1757274 h 4652245"/>
                <a:gd name="connsiteX739" fmla="*/ 2713313 w 3012473"/>
                <a:gd name="connsiteY739" fmla="*/ 1755729 h 4652245"/>
                <a:gd name="connsiteX740" fmla="*/ 2713893 w 3012473"/>
                <a:gd name="connsiteY740" fmla="*/ 1757082 h 4652245"/>
                <a:gd name="connsiteX741" fmla="*/ 2713313 w 3012473"/>
                <a:gd name="connsiteY741" fmla="*/ 1716884 h 4652245"/>
                <a:gd name="connsiteX742" fmla="*/ 2713313 w 3012473"/>
                <a:gd name="connsiteY742" fmla="*/ 1716884 h 4652245"/>
                <a:gd name="connsiteX743" fmla="*/ 2555037 w 3012473"/>
                <a:gd name="connsiteY743" fmla="*/ 1089383 h 4652245"/>
                <a:gd name="connsiteX744" fmla="*/ 2550591 w 3012473"/>
                <a:gd name="connsiteY744" fmla="*/ 1089383 h 4652245"/>
                <a:gd name="connsiteX745" fmla="*/ 2546533 w 3012473"/>
                <a:gd name="connsiteY745" fmla="*/ 1090542 h 4652245"/>
                <a:gd name="connsiteX746" fmla="*/ 2704424 w 3012473"/>
                <a:gd name="connsiteY746" fmla="*/ 1716304 h 4652245"/>
                <a:gd name="connsiteX747" fmla="*/ 2416085 w 3012473"/>
                <a:gd name="connsiteY747" fmla="*/ 1089383 h 4652245"/>
                <a:gd name="connsiteX748" fmla="*/ 2697853 w 3012473"/>
                <a:gd name="connsiteY748" fmla="*/ 476182 h 4652245"/>
                <a:gd name="connsiteX749" fmla="*/ 2544794 w 3012473"/>
                <a:gd name="connsiteY749" fmla="*/ 1082619 h 4652245"/>
                <a:gd name="connsiteX750" fmla="*/ 2552911 w 3012473"/>
                <a:gd name="connsiteY750" fmla="*/ 1085131 h 4652245"/>
                <a:gd name="connsiteX751" fmla="*/ 2713120 w 3012473"/>
                <a:gd name="connsiteY751" fmla="*/ 450286 h 4652245"/>
                <a:gd name="connsiteX752" fmla="*/ 2713120 w 3012473"/>
                <a:gd name="connsiteY752" fmla="*/ 461688 h 4652245"/>
                <a:gd name="connsiteX753" fmla="*/ 2871396 w 3012473"/>
                <a:gd name="connsiteY753" fmla="*/ 1089189 h 4652245"/>
                <a:gd name="connsiteX754" fmla="*/ 2713313 w 3012473"/>
                <a:gd name="connsiteY754" fmla="*/ 1716884 h 4652245"/>
                <a:gd name="connsiteX755" fmla="*/ 2722010 w 3012473"/>
                <a:gd name="connsiteY755" fmla="*/ 1716304 h 4652245"/>
                <a:gd name="connsiteX756" fmla="*/ 2879900 w 3012473"/>
                <a:gd name="connsiteY756" fmla="*/ 1090542 h 4652245"/>
                <a:gd name="connsiteX757" fmla="*/ 2875841 w 3012473"/>
                <a:gd name="connsiteY757" fmla="*/ 1089383 h 4652245"/>
                <a:gd name="connsiteX758" fmla="*/ 2875841 w 3012473"/>
                <a:gd name="connsiteY758" fmla="*/ 1089383 h 4652245"/>
                <a:gd name="connsiteX759" fmla="*/ 2879900 w 3012473"/>
                <a:gd name="connsiteY759" fmla="*/ 1088223 h 4652245"/>
                <a:gd name="connsiteX760" fmla="*/ 2722010 w 3012473"/>
                <a:gd name="connsiteY760" fmla="*/ 462461 h 4652245"/>
                <a:gd name="connsiteX761" fmla="*/ 3010347 w 3012473"/>
                <a:gd name="connsiteY761" fmla="*/ 1089576 h 4652245"/>
                <a:gd name="connsiteX762" fmla="*/ 2722010 w 3012473"/>
                <a:gd name="connsiteY762" fmla="*/ 1716304 h 46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245">
                  <a:moveTo>
                    <a:pt x="2717951" y="432893"/>
                  </a:moveTo>
                  <a:lnTo>
                    <a:pt x="2917005" y="0"/>
                  </a:lnTo>
                  <a:lnTo>
                    <a:pt x="2907729" y="0"/>
                  </a:lnTo>
                  <a:lnTo>
                    <a:pt x="2722203" y="403518"/>
                  </a:lnTo>
                  <a:lnTo>
                    <a:pt x="2824049" y="0"/>
                  </a:lnTo>
                  <a:lnTo>
                    <a:pt x="2815352" y="0"/>
                  </a:lnTo>
                  <a:lnTo>
                    <a:pt x="2713507" y="403904"/>
                  </a:lnTo>
                  <a:lnTo>
                    <a:pt x="2713507" y="403904"/>
                  </a:lnTo>
                  <a:lnTo>
                    <a:pt x="2611660" y="0"/>
                  </a:lnTo>
                  <a:lnTo>
                    <a:pt x="2602964" y="0"/>
                  </a:lnTo>
                  <a:lnTo>
                    <a:pt x="2704810" y="403518"/>
                  </a:lnTo>
                  <a:lnTo>
                    <a:pt x="2519284" y="0"/>
                  </a:lnTo>
                  <a:lnTo>
                    <a:pt x="2510008" y="0"/>
                  </a:lnTo>
                  <a:lnTo>
                    <a:pt x="2709061" y="432893"/>
                  </a:lnTo>
                  <a:lnTo>
                    <a:pt x="2409322" y="1084745"/>
                  </a:lnTo>
                  <a:lnTo>
                    <a:pt x="2115186" y="1084745"/>
                  </a:lnTo>
                  <a:lnTo>
                    <a:pt x="2364486" y="0"/>
                  </a:lnTo>
                  <a:lnTo>
                    <a:pt x="2355790" y="0"/>
                  </a:lnTo>
                  <a:lnTo>
                    <a:pt x="2114220" y="1051118"/>
                  </a:lnTo>
                  <a:lnTo>
                    <a:pt x="2114220" y="758722"/>
                  </a:lnTo>
                  <a:lnTo>
                    <a:pt x="2288730" y="0"/>
                  </a:lnTo>
                  <a:lnTo>
                    <a:pt x="2280033" y="0"/>
                  </a:lnTo>
                  <a:lnTo>
                    <a:pt x="2114220" y="721230"/>
                  </a:lnTo>
                  <a:lnTo>
                    <a:pt x="2114220" y="434246"/>
                  </a:lnTo>
                  <a:lnTo>
                    <a:pt x="2214133" y="0"/>
                  </a:lnTo>
                  <a:lnTo>
                    <a:pt x="2205437" y="0"/>
                  </a:lnTo>
                  <a:lnTo>
                    <a:pt x="2114220" y="396754"/>
                  </a:lnTo>
                  <a:lnTo>
                    <a:pt x="2114220" y="106484"/>
                  </a:lnTo>
                  <a:lnTo>
                    <a:pt x="2138763" y="193"/>
                  </a:lnTo>
                  <a:lnTo>
                    <a:pt x="2130067" y="193"/>
                  </a:lnTo>
                  <a:lnTo>
                    <a:pt x="2114220" y="68992"/>
                  </a:lnTo>
                  <a:lnTo>
                    <a:pt x="2114220" y="193"/>
                  </a:lnTo>
                  <a:lnTo>
                    <a:pt x="2105910" y="193"/>
                  </a:lnTo>
                  <a:lnTo>
                    <a:pt x="2105910" y="68992"/>
                  </a:lnTo>
                  <a:lnTo>
                    <a:pt x="2090063" y="193"/>
                  </a:lnTo>
                  <a:lnTo>
                    <a:pt x="2081366" y="193"/>
                  </a:lnTo>
                  <a:lnTo>
                    <a:pt x="2105910" y="106484"/>
                  </a:lnTo>
                  <a:lnTo>
                    <a:pt x="2105910" y="396754"/>
                  </a:lnTo>
                  <a:lnTo>
                    <a:pt x="2014693" y="0"/>
                  </a:lnTo>
                  <a:lnTo>
                    <a:pt x="2005996" y="0"/>
                  </a:lnTo>
                  <a:lnTo>
                    <a:pt x="2105910" y="434246"/>
                  </a:lnTo>
                  <a:lnTo>
                    <a:pt x="2105910" y="727994"/>
                  </a:lnTo>
                  <a:lnTo>
                    <a:pt x="1938550" y="0"/>
                  </a:lnTo>
                  <a:lnTo>
                    <a:pt x="1929853" y="0"/>
                  </a:lnTo>
                  <a:lnTo>
                    <a:pt x="2105330" y="763553"/>
                  </a:lnTo>
                  <a:lnTo>
                    <a:pt x="2105717" y="763360"/>
                  </a:lnTo>
                  <a:lnTo>
                    <a:pt x="2105717" y="1052278"/>
                  </a:lnTo>
                  <a:lnTo>
                    <a:pt x="1863760" y="0"/>
                  </a:lnTo>
                  <a:lnTo>
                    <a:pt x="1855064" y="0"/>
                  </a:lnTo>
                  <a:lnTo>
                    <a:pt x="2104364" y="1084745"/>
                  </a:lnTo>
                  <a:lnTo>
                    <a:pt x="1810421" y="1084745"/>
                  </a:lnTo>
                  <a:lnTo>
                    <a:pt x="1510682" y="432893"/>
                  </a:lnTo>
                  <a:lnTo>
                    <a:pt x="1709735" y="0"/>
                  </a:lnTo>
                  <a:lnTo>
                    <a:pt x="1700266" y="0"/>
                  </a:lnTo>
                  <a:lnTo>
                    <a:pt x="1514740" y="403518"/>
                  </a:lnTo>
                  <a:lnTo>
                    <a:pt x="1616586" y="0"/>
                  </a:lnTo>
                  <a:lnTo>
                    <a:pt x="1608082" y="0"/>
                  </a:lnTo>
                  <a:lnTo>
                    <a:pt x="1506237" y="403904"/>
                  </a:lnTo>
                  <a:lnTo>
                    <a:pt x="1506237" y="403904"/>
                  </a:lnTo>
                  <a:lnTo>
                    <a:pt x="1404391" y="0"/>
                  </a:lnTo>
                  <a:lnTo>
                    <a:pt x="1395501" y="0"/>
                  </a:lnTo>
                  <a:lnTo>
                    <a:pt x="1497347" y="403518"/>
                  </a:lnTo>
                  <a:lnTo>
                    <a:pt x="1311821" y="0"/>
                  </a:lnTo>
                  <a:lnTo>
                    <a:pt x="1302545" y="0"/>
                  </a:lnTo>
                  <a:lnTo>
                    <a:pt x="1501599" y="432893"/>
                  </a:lnTo>
                  <a:lnTo>
                    <a:pt x="1201858" y="1084745"/>
                  </a:lnTo>
                  <a:lnTo>
                    <a:pt x="907723" y="1084745"/>
                  </a:lnTo>
                  <a:lnTo>
                    <a:pt x="1157023" y="0"/>
                  </a:lnTo>
                  <a:lnTo>
                    <a:pt x="1148327" y="0"/>
                  </a:lnTo>
                  <a:lnTo>
                    <a:pt x="906757" y="1051118"/>
                  </a:lnTo>
                  <a:lnTo>
                    <a:pt x="906757" y="758722"/>
                  </a:lnTo>
                  <a:lnTo>
                    <a:pt x="1081267" y="0"/>
                  </a:lnTo>
                  <a:lnTo>
                    <a:pt x="1072570" y="0"/>
                  </a:lnTo>
                  <a:lnTo>
                    <a:pt x="906757" y="721230"/>
                  </a:lnTo>
                  <a:lnTo>
                    <a:pt x="906757" y="434246"/>
                  </a:lnTo>
                  <a:lnTo>
                    <a:pt x="1006670" y="0"/>
                  </a:lnTo>
                  <a:lnTo>
                    <a:pt x="997973" y="0"/>
                  </a:lnTo>
                  <a:lnTo>
                    <a:pt x="906757" y="396754"/>
                  </a:lnTo>
                  <a:lnTo>
                    <a:pt x="906757" y="106484"/>
                  </a:lnTo>
                  <a:lnTo>
                    <a:pt x="931300" y="193"/>
                  </a:lnTo>
                  <a:lnTo>
                    <a:pt x="922604" y="193"/>
                  </a:lnTo>
                  <a:lnTo>
                    <a:pt x="906757" y="68992"/>
                  </a:lnTo>
                  <a:lnTo>
                    <a:pt x="906757" y="193"/>
                  </a:lnTo>
                  <a:lnTo>
                    <a:pt x="898447" y="193"/>
                  </a:lnTo>
                  <a:lnTo>
                    <a:pt x="898447" y="68992"/>
                  </a:lnTo>
                  <a:lnTo>
                    <a:pt x="882600" y="193"/>
                  </a:lnTo>
                  <a:lnTo>
                    <a:pt x="873903" y="193"/>
                  </a:lnTo>
                  <a:lnTo>
                    <a:pt x="898447" y="106484"/>
                  </a:lnTo>
                  <a:lnTo>
                    <a:pt x="898447" y="396754"/>
                  </a:lnTo>
                  <a:lnTo>
                    <a:pt x="807230" y="0"/>
                  </a:lnTo>
                  <a:lnTo>
                    <a:pt x="798533" y="0"/>
                  </a:lnTo>
                  <a:lnTo>
                    <a:pt x="898447" y="434246"/>
                  </a:lnTo>
                  <a:lnTo>
                    <a:pt x="898447" y="727994"/>
                  </a:lnTo>
                  <a:lnTo>
                    <a:pt x="731087" y="0"/>
                  </a:lnTo>
                  <a:lnTo>
                    <a:pt x="722391" y="0"/>
                  </a:lnTo>
                  <a:lnTo>
                    <a:pt x="897867" y="763553"/>
                  </a:lnTo>
                  <a:lnTo>
                    <a:pt x="898254" y="763360"/>
                  </a:lnTo>
                  <a:lnTo>
                    <a:pt x="898254" y="1052278"/>
                  </a:lnTo>
                  <a:lnTo>
                    <a:pt x="656297" y="0"/>
                  </a:lnTo>
                  <a:lnTo>
                    <a:pt x="647601" y="0"/>
                  </a:lnTo>
                  <a:lnTo>
                    <a:pt x="896901" y="1084745"/>
                  </a:lnTo>
                  <a:lnTo>
                    <a:pt x="602959" y="1084745"/>
                  </a:lnTo>
                  <a:lnTo>
                    <a:pt x="303218" y="432893"/>
                  </a:lnTo>
                  <a:lnTo>
                    <a:pt x="502272" y="0"/>
                  </a:lnTo>
                  <a:lnTo>
                    <a:pt x="492996" y="0"/>
                  </a:lnTo>
                  <a:lnTo>
                    <a:pt x="307470" y="403518"/>
                  </a:lnTo>
                  <a:lnTo>
                    <a:pt x="409316" y="0"/>
                  </a:lnTo>
                  <a:lnTo>
                    <a:pt x="400620" y="0"/>
                  </a:lnTo>
                  <a:lnTo>
                    <a:pt x="298774" y="403904"/>
                  </a:lnTo>
                  <a:lnTo>
                    <a:pt x="298774" y="403904"/>
                  </a:lnTo>
                  <a:lnTo>
                    <a:pt x="196928" y="0"/>
                  </a:lnTo>
                  <a:lnTo>
                    <a:pt x="188231" y="0"/>
                  </a:lnTo>
                  <a:lnTo>
                    <a:pt x="290077" y="403518"/>
                  </a:lnTo>
                  <a:lnTo>
                    <a:pt x="104551" y="0"/>
                  </a:lnTo>
                  <a:lnTo>
                    <a:pt x="95275" y="0"/>
                  </a:lnTo>
                  <a:lnTo>
                    <a:pt x="294329" y="432893"/>
                  </a:lnTo>
                  <a:lnTo>
                    <a:pt x="0" y="1073149"/>
                  </a:lnTo>
                  <a:lnTo>
                    <a:pt x="0" y="1089383"/>
                  </a:lnTo>
                  <a:lnTo>
                    <a:pt x="0" y="1105616"/>
                  </a:lnTo>
                  <a:lnTo>
                    <a:pt x="294329" y="1745872"/>
                  </a:lnTo>
                  <a:lnTo>
                    <a:pt x="0" y="2386129"/>
                  </a:lnTo>
                  <a:lnTo>
                    <a:pt x="0" y="2402362"/>
                  </a:lnTo>
                  <a:lnTo>
                    <a:pt x="0" y="2418596"/>
                  </a:lnTo>
                  <a:lnTo>
                    <a:pt x="294329" y="3058852"/>
                  </a:lnTo>
                  <a:lnTo>
                    <a:pt x="0" y="3699108"/>
                  </a:lnTo>
                  <a:lnTo>
                    <a:pt x="0" y="3715342"/>
                  </a:lnTo>
                  <a:lnTo>
                    <a:pt x="0" y="3731575"/>
                  </a:lnTo>
                  <a:lnTo>
                    <a:pt x="294329" y="4371832"/>
                  </a:lnTo>
                  <a:lnTo>
                    <a:pt x="165427" y="4652246"/>
                  </a:lnTo>
                  <a:lnTo>
                    <a:pt x="174703" y="4652246"/>
                  </a:lnTo>
                  <a:lnTo>
                    <a:pt x="283700" y="4415121"/>
                  </a:lnTo>
                  <a:lnTo>
                    <a:pt x="223984" y="4652246"/>
                  </a:lnTo>
                  <a:lnTo>
                    <a:pt x="232680" y="4652246"/>
                  </a:lnTo>
                  <a:lnTo>
                    <a:pt x="298967" y="4389225"/>
                  </a:lnTo>
                  <a:lnTo>
                    <a:pt x="298967" y="4400627"/>
                  </a:lnTo>
                  <a:lnTo>
                    <a:pt x="362355" y="4652052"/>
                  </a:lnTo>
                  <a:lnTo>
                    <a:pt x="371051" y="4652052"/>
                  </a:lnTo>
                  <a:lnTo>
                    <a:pt x="307664" y="4401013"/>
                  </a:lnTo>
                  <a:lnTo>
                    <a:pt x="423037" y="4652052"/>
                  </a:lnTo>
                  <a:lnTo>
                    <a:pt x="432314" y="4652052"/>
                  </a:lnTo>
                  <a:lnTo>
                    <a:pt x="303412" y="4371638"/>
                  </a:lnTo>
                  <a:lnTo>
                    <a:pt x="599287" y="3728290"/>
                  </a:lnTo>
                  <a:lnTo>
                    <a:pt x="811675" y="4652052"/>
                  </a:lnTo>
                  <a:lnTo>
                    <a:pt x="820371" y="4652052"/>
                  </a:lnTo>
                  <a:lnTo>
                    <a:pt x="606050" y="3719787"/>
                  </a:lnTo>
                  <a:lnTo>
                    <a:pt x="671951" y="3719787"/>
                  </a:lnTo>
                  <a:lnTo>
                    <a:pt x="886272" y="4652052"/>
                  </a:lnTo>
                  <a:lnTo>
                    <a:pt x="894968" y="4652052"/>
                  </a:lnTo>
                  <a:lnTo>
                    <a:pt x="680647" y="3719787"/>
                  </a:lnTo>
                  <a:lnTo>
                    <a:pt x="748094" y="3719787"/>
                  </a:lnTo>
                  <a:lnTo>
                    <a:pt x="898254" y="4372991"/>
                  </a:lnTo>
                  <a:lnTo>
                    <a:pt x="898254" y="4652052"/>
                  </a:lnTo>
                  <a:lnTo>
                    <a:pt x="906563" y="4652052"/>
                  </a:lnTo>
                  <a:lnTo>
                    <a:pt x="906563" y="4372991"/>
                  </a:lnTo>
                  <a:lnTo>
                    <a:pt x="1056723" y="3719787"/>
                  </a:lnTo>
                  <a:lnTo>
                    <a:pt x="1122624" y="3719787"/>
                  </a:lnTo>
                  <a:lnTo>
                    <a:pt x="908303" y="4652052"/>
                  </a:lnTo>
                  <a:lnTo>
                    <a:pt x="916999" y="4652052"/>
                  </a:lnTo>
                  <a:lnTo>
                    <a:pt x="1131320" y="3719787"/>
                  </a:lnTo>
                  <a:lnTo>
                    <a:pt x="1198573" y="3719787"/>
                  </a:lnTo>
                  <a:lnTo>
                    <a:pt x="984252" y="4652052"/>
                  </a:lnTo>
                  <a:lnTo>
                    <a:pt x="992949" y="4652052"/>
                  </a:lnTo>
                  <a:lnTo>
                    <a:pt x="1205337" y="3727903"/>
                  </a:lnTo>
                  <a:lnTo>
                    <a:pt x="1501212" y="4371638"/>
                  </a:lnTo>
                  <a:lnTo>
                    <a:pt x="1372310" y="4652052"/>
                  </a:lnTo>
                  <a:lnTo>
                    <a:pt x="1381587" y="4652052"/>
                  </a:lnTo>
                  <a:lnTo>
                    <a:pt x="1490583" y="4414928"/>
                  </a:lnTo>
                  <a:lnTo>
                    <a:pt x="1430867" y="4652052"/>
                  </a:lnTo>
                  <a:lnTo>
                    <a:pt x="1439563" y="4652052"/>
                  </a:lnTo>
                  <a:lnTo>
                    <a:pt x="1505850" y="4389031"/>
                  </a:lnTo>
                  <a:lnTo>
                    <a:pt x="1505850" y="4400434"/>
                  </a:lnTo>
                  <a:lnTo>
                    <a:pt x="1569238" y="4651859"/>
                  </a:lnTo>
                  <a:lnTo>
                    <a:pt x="1577935" y="4651859"/>
                  </a:lnTo>
                  <a:lnTo>
                    <a:pt x="1514547" y="4400820"/>
                  </a:lnTo>
                  <a:lnTo>
                    <a:pt x="1629920" y="4651859"/>
                  </a:lnTo>
                  <a:lnTo>
                    <a:pt x="1639390" y="4651859"/>
                  </a:lnTo>
                  <a:lnTo>
                    <a:pt x="1510488" y="4371445"/>
                  </a:lnTo>
                  <a:lnTo>
                    <a:pt x="1806363" y="3728097"/>
                  </a:lnTo>
                  <a:lnTo>
                    <a:pt x="2018751" y="4651859"/>
                  </a:lnTo>
                  <a:lnTo>
                    <a:pt x="2027448" y="4651859"/>
                  </a:lnTo>
                  <a:lnTo>
                    <a:pt x="1813127" y="3719593"/>
                  </a:lnTo>
                  <a:lnTo>
                    <a:pt x="1879027" y="3719593"/>
                  </a:lnTo>
                  <a:lnTo>
                    <a:pt x="2093348" y="4651859"/>
                  </a:lnTo>
                  <a:lnTo>
                    <a:pt x="2102045" y="4651859"/>
                  </a:lnTo>
                  <a:lnTo>
                    <a:pt x="1887724" y="3719593"/>
                  </a:lnTo>
                  <a:lnTo>
                    <a:pt x="1955170" y="3719593"/>
                  </a:lnTo>
                  <a:lnTo>
                    <a:pt x="2105330" y="4372798"/>
                  </a:lnTo>
                  <a:lnTo>
                    <a:pt x="2105330" y="4651859"/>
                  </a:lnTo>
                  <a:lnTo>
                    <a:pt x="2113640" y="4651859"/>
                  </a:lnTo>
                  <a:lnTo>
                    <a:pt x="2113640" y="4372798"/>
                  </a:lnTo>
                  <a:lnTo>
                    <a:pt x="2263800" y="3719593"/>
                  </a:lnTo>
                  <a:lnTo>
                    <a:pt x="2329700" y="3719593"/>
                  </a:lnTo>
                  <a:lnTo>
                    <a:pt x="2115379" y="4651859"/>
                  </a:lnTo>
                  <a:lnTo>
                    <a:pt x="2124076" y="4651859"/>
                  </a:lnTo>
                  <a:lnTo>
                    <a:pt x="2338397" y="3719593"/>
                  </a:lnTo>
                  <a:lnTo>
                    <a:pt x="2405650" y="3719593"/>
                  </a:lnTo>
                  <a:lnTo>
                    <a:pt x="2191329" y="4651859"/>
                  </a:lnTo>
                  <a:lnTo>
                    <a:pt x="2200025" y="4651859"/>
                  </a:lnTo>
                  <a:lnTo>
                    <a:pt x="2412414" y="3727710"/>
                  </a:lnTo>
                  <a:lnTo>
                    <a:pt x="2708288" y="4371445"/>
                  </a:lnTo>
                  <a:lnTo>
                    <a:pt x="2579387" y="4651859"/>
                  </a:lnTo>
                  <a:lnTo>
                    <a:pt x="2588856" y="4651859"/>
                  </a:lnTo>
                  <a:lnTo>
                    <a:pt x="2697853" y="4414734"/>
                  </a:lnTo>
                  <a:lnTo>
                    <a:pt x="2638136" y="4651859"/>
                  </a:lnTo>
                  <a:lnTo>
                    <a:pt x="2646833" y="4651859"/>
                  </a:lnTo>
                  <a:lnTo>
                    <a:pt x="2713120" y="4388838"/>
                  </a:lnTo>
                  <a:lnTo>
                    <a:pt x="2713120" y="4400240"/>
                  </a:lnTo>
                  <a:lnTo>
                    <a:pt x="2776508" y="4651666"/>
                  </a:lnTo>
                  <a:lnTo>
                    <a:pt x="2785204" y="4651666"/>
                  </a:lnTo>
                  <a:lnTo>
                    <a:pt x="2721816" y="4400627"/>
                  </a:lnTo>
                  <a:lnTo>
                    <a:pt x="2837190" y="4651666"/>
                  </a:lnTo>
                  <a:lnTo>
                    <a:pt x="2846466" y="4651666"/>
                  </a:lnTo>
                  <a:lnTo>
                    <a:pt x="2717565" y="4371252"/>
                  </a:lnTo>
                  <a:lnTo>
                    <a:pt x="3012474" y="3729642"/>
                  </a:lnTo>
                  <a:lnTo>
                    <a:pt x="3012474" y="3714762"/>
                  </a:lnTo>
                  <a:lnTo>
                    <a:pt x="3012474" y="3699882"/>
                  </a:lnTo>
                  <a:lnTo>
                    <a:pt x="2717565" y="3058272"/>
                  </a:lnTo>
                  <a:lnTo>
                    <a:pt x="3012474" y="2416663"/>
                  </a:lnTo>
                  <a:lnTo>
                    <a:pt x="3012474" y="2401782"/>
                  </a:lnTo>
                  <a:lnTo>
                    <a:pt x="3012474" y="2386902"/>
                  </a:lnTo>
                  <a:lnTo>
                    <a:pt x="2717565" y="1745293"/>
                  </a:lnTo>
                  <a:lnTo>
                    <a:pt x="3012474" y="1103683"/>
                  </a:lnTo>
                  <a:lnTo>
                    <a:pt x="3012474" y="1088803"/>
                  </a:lnTo>
                  <a:lnTo>
                    <a:pt x="3012474" y="1073922"/>
                  </a:lnTo>
                  <a:lnTo>
                    <a:pt x="2717951" y="432893"/>
                  </a:lnTo>
                  <a:close/>
                  <a:moveTo>
                    <a:pt x="897094" y="2397531"/>
                  </a:moveTo>
                  <a:lnTo>
                    <a:pt x="603152" y="2397531"/>
                  </a:lnTo>
                  <a:lnTo>
                    <a:pt x="303412" y="1745679"/>
                  </a:lnTo>
                  <a:lnTo>
                    <a:pt x="599287" y="1102331"/>
                  </a:lnTo>
                  <a:lnTo>
                    <a:pt x="897094" y="2397531"/>
                  </a:lnTo>
                  <a:close/>
                  <a:moveTo>
                    <a:pt x="461688" y="2402169"/>
                  </a:moveTo>
                  <a:lnTo>
                    <a:pt x="461688" y="2402169"/>
                  </a:lnTo>
                  <a:lnTo>
                    <a:pt x="465747" y="2401009"/>
                  </a:lnTo>
                  <a:lnTo>
                    <a:pt x="307857" y="1775247"/>
                  </a:lnTo>
                  <a:lnTo>
                    <a:pt x="596194" y="2402362"/>
                  </a:lnTo>
                  <a:lnTo>
                    <a:pt x="307857" y="3029284"/>
                  </a:lnTo>
                  <a:lnTo>
                    <a:pt x="465747" y="2403522"/>
                  </a:lnTo>
                  <a:lnTo>
                    <a:pt x="461688" y="2402169"/>
                  </a:lnTo>
                  <a:close/>
                  <a:moveTo>
                    <a:pt x="596001" y="1089383"/>
                  </a:moveTo>
                  <a:lnTo>
                    <a:pt x="307664" y="1716304"/>
                  </a:lnTo>
                  <a:lnTo>
                    <a:pt x="465554" y="1090542"/>
                  </a:lnTo>
                  <a:lnTo>
                    <a:pt x="461495" y="1089383"/>
                  </a:lnTo>
                  <a:lnTo>
                    <a:pt x="461495" y="1089383"/>
                  </a:lnTo>
                  <a:lnTo>
                    <a:pt x="465554" y="1088223"/>
                  </a:lnTo>
                  <a:lnTo>
                    <a:pt x="307664" y="462461"/>
                  </a:lnTo>
                  <a:lnTo>
                    <a:pt x="596001" y="1089383"/>
                  </a:lnTo>
                  <a:close/>
                  <a:moveTo>
                    <a:pt x="298967" y="421298"/>
                  </a:moveTo>
                  <a:lnTo>
                    <a:pt x="299547" y="421491"/>
                  </a:lnTo>
                  <a:lnTo>
                    <a:pt x="298967" y="422844"/>
                  </a:lnTo>
                  <a:lnTo>
                    <a:pt x="298387" y="421491"/>
                  </a:lnTo>
                  <a:lnTo>
                    <a:pt x="298967" y="421298"/>
                  </a:lnTo>
                  <a:close/>
                  <a:moveTo>
                    <a:pt x="299547" y="444295"/>
                  </a:moveTo>
                  <a:lnTo>
                    <a:pt x="298967" y="444488"/>
                  </a:lnTo>
                  <a:lnTo>
                    <a:pt x="298967" y="442942"/>
                  </a:lnTo>
                  <a:lnTo>
                    <a:pt x="299547" y="444295"/>
                  </a:lnTo>
                  <a:close/>
                  <a:moveTo>
                    <a:pt x="290077" y="1716304"/>
                  </a:moveTo>
                  <a:lnTo>
                    <a:pt x="1739" y="1089383"/>
                  </a:lnTo>
                  <a:lnTo>
                    <a:pt x="283700" y="476182"/>
                  </a:lnTo>
                  <a:lnTo>
                    <a:pt x="130641" y="1082619"/>
                  </a:lnTo>
                  <a:lnTo>
                    <a:pt x="138758" y="1085131"/>
                  </a:lnTo>
                  <a:lnTo>
                    <a:pt x="298967" y="450286"/>
                  </a:lnTo>
                  <a:lnTo>
                    <a:pt x="298967" y="461688"/>
                  </a:lnTo>
                  <a:lnTo>
                    <a:pt x="457243" y="1089189"/>
                  </a:lnTo>
                  <a:lnTo>
                    <a:pt x="298967" y="1716691"/>
                  </a:lnTo>
                  <a:lnTo>
                    <a:pt x="298967" y="1716691"/>
                  </a:lnTo>
                  <a:lnTo>
                    <a:pt x="140690" y="1089189"/>
                  </a:lnTo>
                  <a:lnTo>
                    <a:pt x="136245" y="1089189"/>
                  </a:lnTo>
                  <a:lnTo>
                    <a:pt x="132187" y="1090349"/>
                  </a:lnTo>
                  <a:lnTo>
                    <a:pt x="290077" y="1716304"/>
                  </a:lnTo>
                  <a:close/>
                  <a:moveTo>
                    <a:pt x="298967" y="1735436"/>
                  </a:moveTo>
                  <a:lnTo>
                    <a:pt x="298387" y="1734084"/>
                  </a:lnTo>
                  <a:lnTo>
                    <a:pt x="298967" y="1733891"/>
                  </a:lnTo>
                  <a:lnTo>
                    <a:pt x="299547" y="1734084"/>
                  </a:lnTo>
                  <a:lnTo>
                    <a:pt x="298967" y="1735436"/>
                  </a:lnTo>
                  <a:close/>
                  <a:moveTo>
                    <a:pt x="299547" y="1757082"/>
                  </a:moveTo>
                  <a:lnTo>
                    <a:pt x="298967" y="1757274"/>
                  </a:lnTo>
                  <a:lnTo>
                    <a:pt x="298967" y="1755729"/>
                  </a:lnTo>
                  <a:lnTo>
                    <a:pt x="299547" y="1757082"/>
                  </a:lnTo>
                  <a:close/>
                  <a:moveTo>
                    <a:pt x="290077" y="3029090"/>
                  </a:moveTo>
                  <a:lnTo>
                    <a:pt x="1739" y="2402169"/>
                  </a:lnTo>
                  <a:lnTo>
                    <a:pt x="283700" y="1788969"/>
                  </a:lnTo>
                  <a:lnTo>
                    <a:pt x="130641" y="2395405"/>
                  </a:lnTo>
                  <a:lnTo>
                    <a:pt x="138758" y="2397917"/>
                  </a:lnTo>
                  <a:lnTo>
                    <a:pt x="298967" y="1763072"/>
                  </a:lnTo>
                  <a:lnTo>
                    <a:pt x="298967" y="1774474"/>
                  </a:lnTo>
                  <a:lnTo>
                    <a:pt x="457243" y="2401976"/>
                  </a:lnTo>
                  <a:lnTo>
                    <a:pt x="298967" y="3029477"/>
                  </a:lnTo>
                  <a:lnTo>
                    <a:pt x="298967" y="3029477"/>
                  </a:lnTo>
                  <a:lnTo>
                    <a:pt x="140690" y="2401976"/>
                  </a:lnTo>
                  <a:lnTo>
                    <a:pt x="136245" y="2401976"/>
                  </a:lnTo>
                  <a:lnTo>
                    <a:pt x="132187" y="2403135"/>
                  </a:lnTo>
                  <a:lnTo>
                    <a:pt x="290077" y="3029090"/>
                  </a:lnTo>
                  <a:close/>
                  <a:moveTo>
                    <a:pt x="298967" y="3048416"/>
                  </a:moveTo>
                  <a:lnTo>
                    <a:pt x="298387" y="3047064"/>
                  </a:lnTo>
                  <a:lnTo>
                    <a:pt x="298967" y="3046870"/>
                  </a:lnTo>
                  <a:lnTo>
                    <a:pt x="299547" y="3047064"/>
                  </a:lnTo>
                  <a:lnTo>
                    <a:pt x="298967" y="3048416"/>
                  </a:lnTo>
                  <a:close/>
                  <a:moveTo>
                    <a:pt x="299547" y="3070061"/>
                  </a:moveTo>
                  <a:lnTo>
                    <a:pt x="298967" y="3070254"/>
                  </a:lnTo>
                  <a:lnTo>
                    <a:pt x="298967" y="3068708"/>
                  </a:lnTo>
                  <a:lnTo>
                    <a:pt x="299547" y="3070061"/>
                  </a:lnTo>
                  <a:close/>
                  <a:moveTo>
                    <a:pt x="298967" y="4383040"/>
                  </a:moveTo>
                  <a:lnTo>
                    <a:pt x="298967" y="4381494"/>
                  </a:lnTo>
                  <a:lnTo>
                    <a:pt x="299547" y="4382847"/>
                  </a:lnTo>
                  <a:lnTo>
                    <a:pt x="298967" y="4383040"/>
                  </a:lnTo>
                  <a:close/>
                  <a:moveTo>
                    <a:pt x="298967" y="4361203"/>
                  </a:moveTo>
                  <a:lnTo>
                    <a:pt x="298387" y="4359850"/>
                  </a:lnTo>
                  <a:lnTo>
                    <a:pt x="298967" y="4359656"/>
                  </a:lnTo>
                  <a:lnTo>
                    <a:pt x="299547" y="4359850"/>
                  </a:lnTo>
                  <a:lnTo>
                    <a:pt x="298967" y="4361203"/>
                  </a:lnTo>
                  <a:close/>
                  <a:moveTo>
                    <a:pt x="298967" y="4342457"/>
                  </a:moveTo>
                  <a:lnTo>
                    <a:pt x="298967" y="4342457"/>
                  </a:lnTo>
                  <a:lnTo>
                    <a:pt x="140690" y="3714955"/>
                  </a:lnTo>
                  <a:lnTo>
                    <a:pt x="136245" y="3714955"/>
                  </a:lnTo>
                  <a:lnTo>
                    <a:pt x="132187" y="3716115"/>
                  </a:lnTo>
                  <a:lnTo>
                    <a:pt x="290077" y="4341877"/>
                  </a:lnTo>
                  <a:lnTo>
                    <a:pt x="1739" y="3714955"/>
                  </a:lnTo>
                  <a:lnTo>
                    <a:pt x="283700" y="3101755"/>
                  </a:lnTo>
                  <a:lnTo>
                    <a:pt x="130641" y="3708191"/>
                  </a:lnTo>
                  <a:lnTo>
                    <a:pt x="138758" y="3710704"/>
                  </a:lnTo>
                  <a:lnTo>
                    <a:pt x="298967" y="3075859"/>
                  </a:lnTo>
                  <a:lnTo>
                    <a:pt x="298967" y="3087261"/>
                  </a:lnTo>
                  <a:lnTo>
                    <a:pt x="457243" y="3714762"/>
                  </a:lnTo>
                  <a:lnTo>
                    <a:pt x="298967" y="4342457"/>
                  </a:lnTo>
                  <a:close/>
                  <a:moveTo>
                    <a:pt x="307857" y="4341877"/>
                  </a:moveTo>
                  <a:lnTo>
                    <a:pt x="465747" y="3716115"/>
                  </a:lnTo>
                  <a:lnTo>
                    <a:pt x="461688" y="3714955"/>
                  </a:lnTo>
                  <a:lnTo>
                    <a:pt x="461688" y="3714955"/>
                  </a:lnTo>
                  <a:lnTo>
                    <a:pt x="465747" y="3713796"/>
                  </a:lnTo>
                  <a:lnTo>
                    <a:pt x="307857" y="3088034"/>
                  </a:lnTo>
                  <a:lnTo>
                    <a:pt x="596194" y="3715148"/>
                  </a:lnTo>
                  <a:lnTo>
                    <a:pt x="307857" y="4341877"/>
                  </a:lnTo>
                  <a:close/>
                  <a:moveTo>
                    <a:pt x="603345" y="3710317"/>
                  </a:moveTo>
                  <a:lnTo>
                    <a:pt x="303605" y="3058466"/>
                  </a:lnTo>
                  <a:lnTo>
                    <a:pt x="599480" y="2415117"/>
                  </a:lnTo>
                  <a:lnTo>
                    <a:pt x="897287" y="3710317"/>
                  </a:lnTo>
                  <a:lnTo>
                    <a:pt x="603345" y="3710317"/>
                  </a:lnTo>
                  <a:close/>
                  <a:moveTo>
                    <a:pt x="898447" y="4335113"/>
                  </a:moveTo>
                  <a:lnTo>
                    <a:pt x="756984" y="3719400"/>
                  </a:lnTo>
                  <a:lnTo>
                    <a:pt x="823657" y="3719400"/>
                  </a:lnTo>
                  <a:lnTo>
                    <a:pt x="898447" y="4044843"/>
                  </a:lnTo>
                  <a:lnTo>
                    <a:pt x="898447" y="4335113"/>
                  </a:lnTo>
                  <a:close/>
                  <a:moveTo>
                    <a:pt x="898447" y="4007351"/>
                  </a:moveTo>
                  <a:lnTo>
                    <a:pt x="832353" y="3719593"/>
                  </a:lnTo>
                  <a:lnTo>
                    <a:pt x="898447" y="3719593"/>
                  </a:lnTo>
                  <a:lnTo>
                    <a:pt x="898447" y="4007351"/>
                  </a:lnTo>
                  <a:close/>
                  <a:moveTo>
                    <a:pt x="898447" y="3677850"/>
                  </a:moveTo>
                  <a:lnTo>
                    <a:pt x="606244" y="2406614"/>
                  </a:lnTo>
                  <a:lnTo>
                    <a:pt x="672144" y="2406614"/>
                  </a:lnTo>
                  <a:lnTo>
                    <a:pt x="898060" y="3389126"/>
                  </a:lnTo>
                  <a:lnTo>
                    <a:pt x="898447" y="3388933"/>
                  </a:lnTo>
                  <a:lnTo>
                    <a:pt x="898447" y="3677850"/>
                  </a:lnTo>
                  <a:close/>
                  <a:moveTo>
                    <a:pt x="898447" y="3353567"/>
                  </a:moveTo>
                  <a:lnTo>
                    <a:pt x="680841" y="2406614"/>
                  </a:lnTo>
                  <a:lnTo>
                    <a:pt x="748287" y="2406614"/>
                  </a:lnTo>
                  <a:lnTo>
                    <a:pt x="898447" y="3059818"/>
                  </a:lnTo>
                  <a:lnTo>
                    <a:pt x="898447" y="3353567"/>
                  </a:lnTo>
                  <a:close/>
                  <a:moveTo>
                    <a:pt x="898447" y="3022326"/>
                  </a:moveTo>
                  <a:lnTo>
                    <a:pt x="756984" y="2406614"/>
                  </a:lnTo>
                  <a:lnTo>
                    <a:pt x="823657" y="2406614"/>
                  </a:lnTo>
                  <a:lnTo>
                    <a:pt x="898447" y="2732056"/>
                  </a:lnTo>
                  <a:lnTo>
                    <a:pt x="898447" y="3022326"/>
                  </a:lnTo>
                  <a:close/>
                  <a:moveTo>
                    <a:pt x="898447" y="2694565"/>
                  </a:moveTo>
                  <a:lnTo>
                    <a:pt x="832353" y="2406807"/>
                  </a:lnTo>
                  <a:lnTo>
                    <a:pt x="898447" y="2406807"/>
                  </a:lnTo>
                  <a:lnTo>
                    <a:pt x="898447" y="2694565"/>
                  </a:lnTo>
                  <a:close/>
                  <a:moveTo>
                    <a:pt x="898447" y="2365064"/>
                  </a:moveTo>
                  <a:lnTo>
                    <a:pt x="606244" y="1093828"/>
                  </a:lnTo>
                  <a:lnTo>
                    <a:pt x="672144" y="1093828"/>
                  </a:lnTo>
                  <a:lnTo>
                    <a:pt x="898060" y="2076340"/>
                  </a:lnTo>
                  <a:lnTo>
                    <a:pt x="898447" y="2076146"/>
                  </a:lnTo>
                  <a:lnTo>
                    <a:pt x="898447" y="2365064"/>
                  </a:lnTo>
                  <a:close/>
                  <a:moveTo>
                    <a:pt x="898447" y="2040781"/>
                  </a:moveTo>
                  <a:lnTo>
                    <a:pt x="680841" y="1093828"/>
                  </a:lnTo>
                  <a:lnTo>
                    <a:pt x="748287" y="1093828"/>
                  </a:lnTo>
                  <a:lnTo>
                    <a:pt x="898447" y="1747032"/>
                  </a:lnTo>
                  <a:lnTo>
                    <a:pt x="898447" y="2040781"/>
                  </a:lnTo>
                  <a:close/>
                  <a:moveTo>
                    <a:pt x="898447" y="1709540"/>
                  </a:moveTo>
                  <a:lnTo>
                    <a:pt x="756984" y="1093828"/>
                  </a:lnTo>
                  <a:lnTo>
                    <a:pt x="823657" y="1093828"/>
                  </a:lnTo>
                  <a:lnTo>
                    <a:pt x="898447" y="1419270"/>
                  </a:lnTo>
                  <a:lnTo>
                    <a:pt x="898447" y="1709540"/>
                  </a:lnTo>
                  <a:close/>
                  <a:moveTo>
                    <a:pt x="898447" y="1381779"/>
                  </a:moveTo>
                  <a:lnTo>
                    <a:pt x="832353" y="1094021"/>
                  </a:lnTo>
                  <a:lnTo>
                    <a:pt x="898447" y="1094021"/>
                  </a:lnTo>
                  <a:lnTo>
                    <a:pt x="898447" y="1381779"/>
                  </a:lnTo>
                  <a:close/>
                  <a:moveTo>
                    <a:pt x="2104364" y="2397531"/>
                  </a:moveTo>
                  <a:lnTo>
                    <a:pt x="1810421" y="2397531"/>
                  </a:lnTo>
                  <a:lnTo>
                    <a:pt x="1510682" y="1745679"/>
                  </a:lnTo>
                  <a:lnTo>
                    <a:pt x="1806556" y="1102331"/>
                  </a:lnTo>
                  <a:lnTo>
                    <a:pt x="2104364" y="2397531"/>
                  </a:lnTo>
                  <a:close/>
                  <a:moveTo>
                    <a:pt x="1506043" y="3048416"/>
                  </a:moveTo>
                  <a:lnTo>
                    <a:pt x="1505464" y="3047064"/>
                  </a:lnTo>
                  <a:lnTo>
                    <a:pt x="1506043" y="3046870"/>
                  </a:lnTo>
                  <a:lnTo>
                    <a:pt x="1506623" y="3047064"/>
                  </a:lnTo>
                  <a:lnTo>
                    <a:pt x="1506043" y="3048416"/>
                  </a:lnTo>
                  <a:close/>
                  <a:moveTo>
                    <a:pt x="1506623" y="3070061"/>
                  </a:moveTo>
                  <a:lnTo>
                    <a:pt x="1506043" y="3070254"/>
                  </a:lnTo>
                  <a:lnTo>
                    <a:pt x="1506043" y="3068708"/>
                  </a:lnTo>
                  <a:lnTo>
                    <a:pt x="1506623" y="3070061"/>
                  </a:lnTo>
                  <a:close/>
                  <a:moveTo>
                    <a:pt x="1506043" y="3029670"/>
                  </a:moveTo>
                  <a:lnTo>
                    <a:pt x="1506043" y="3029670"/>
                  </a:lnTo>
                  <a:lnTo>
                    <a:pt x="1347767" y="2402169"/>
                  </a:lnTo>
                  <a:lnTo>
                    <a:pt x="1343322" y="2402169"/>
                  </a:lnTo>
                  <a:lnTo>
                    <a:pt x="1339263" y="2403328"/>
                  </a:lnTo>
                  <a:lnTo>
                    <a:pt x="1497153" y="3029090"/>
                  </a:lnTo>
                  <a:lnTo>
                    <a:pt x="1208816" y="2402169"/>
                  </a:lnTo>
                  <a:lnTo>
                    <a:pt x="1490776" y="1788969"/>
                  </a:lnTo>
                  <a:lnTo>
                    <a:pt x="1337717" y="2395405"/>
                  </a:lnTo>
                  <a:lnTo>
                    <a:pt x="1345834" y="2397917"/>
                  </a:lnTo>
                  <a:lnTo>
                    <a:pt x="1506043" y="1763072"/>
                  </a:lnTo>
                  <a:lnTo>
                    <a:pt x="1506043" y="1774474"/>
                  </a:lnTo>
                  <a:lnTo>
                    <a:pt x="1664320" y="2401976"/>
                  </a:lnTo>
                  <a:lnTo>
                    <a:pt x="1506043" y="3029670"/>
                  </a:lnTo>
                  <a:close/>
                  <a:moveTo>
                    <a:pt x="1506043" y="1735436"/>
                  </a:moveTo>
                  <a:lnTo>
                    <a:pt x="1505464" y="1734084"/>
                  </a:lnTo>
                  <a:lnTo>
                    <a:pt x="1506043" y="1733891"/>
                  </a:lnTo>
                  <a:lnTo>
                    <a:pt x="1506623" y="1734084"/>
                  </a:lnTo>
                  <a:lnTo>
                    <a:pt x="1506043" y="1735436"/>
                  </a:lnTo>
                  <a:close/>
                  <a:moveTo>
                    <a:pt x="1506623" y="1757082"/>
                  </a:moveTo>
                  <a:lnTo>
                    <a:pt x="1506043" y="1757274"/>
                  </a:lnTo>
                  <a:lnTo>
                    <a:pt x="1506043" y="1755729"/>
                  </a:lnTo>
                  <a:lnTo>
                    <a:pt x="1506623" y="1757082"/>
                  </a:lnTo>
                  <a:close/>
                  <a:moveTo>
                    <a:pt x="1672823" y="2403328"/>
                  </a:moveTo>
                  <a:lnTo>
                    <a:pt x="1668765" y="2402169"/>
                  </a:lnTo>
                  <a:lnTo>
                    <a:pt x="1668765" y="2402169"/>
                  </a:lnTo>
                  <a:lnTo>
                    <a:pt x="1672823" y="2401009"/>
                  </a:lnTo>
                  <a:lnTo>
                    <a:pt x="1514933" y="1775247"/>
                  </a:lnTo>
                  <a:lnTo>
                    <a:pt x="1803271" y="2402362"/>
                  </a:lnTo>
                  <a:lnTo>
                    <a:pt x="1514933" y="3029284"/>
                  </a:lnTo>
                  <a:lnTo>
                    <a:pt x="1672823" y="2403328"/>
                  </a:lnTo>
                  <a:close/>
                  <a:moveTo>
                    <a:pt x="1803271" y="1089383"/>
                  </a:moveTo>
                  <a:lnTo>
                    <a:pt x="1514933" y="1716304"/>
                  </a:lnTo>
                  <a:lnTo>
                    <a:pt x="1672823" y="1090542"/>
                  </a:lnTo>
                  <a:lnTo>
                    <a:pt x="1668765" y="1089383"/>
                  </a:lnTo>
                  <a:lnTo>
                    <a:pt x="1668765" y="1089383"/>
                  </a:lnTo>
                  <a:lnTo>
                    <a:pt x="1672823" y="1088223"/>
                  </a:lnTo>
                  <a:lnTo>
                    <a:pt x="1514933" y="462461"/>
                  </a:lnTo>
                  <a:lnTo>
                    <a:pt x="1803271" y="1089383"/>
                  </a:lnTo>
                  <a:close/>
                  <a:moveTo>
                    <a:pt x="1506043" y="421298"/>
                  </a:moveTo>
                  <a:lnTo>
                    <a:pt x="1506623" y="421491"/>
                  </a:lnTo>
                  <a:lnTo>
                    <a:pt x="1506043" y="422844"/>
                  </a:lnTo>
                  <a:lnTo>
                    <a:pt x="1505464" y="421491"/>
                  </a:lnTo>
                  <a:lnTo>
                    <a:pt x="1506043" y="421298"/>
                  </a:lnTo>
                  <a:close/>
                  <a:moveTo>
                    <a:pt x="1506623" y="444295"/>
                  </a:moveTo>
                  <a:lnTo>
                    <a:pt x="1506043" y="444488"/>
                  </a:lnTo>
                  <a:lnTo>
                    <a:pt x="1506043" y="442942"/>
                  </a:lnTo>
                  <a:lnTo>
                    <a:pt x="1506623" y="444295"/>
                  </a:lnTo>
                  <a:close/>
                  <a:moveTo>
                    <a:pt x="1490969" y="476182"/>
                  </a:moveTo>
                  <a:lnTo>
                    <a:pt x="1337911" y="1082619"/>
                  </a:lnTo>
                  <a:lnTo>
                    <a:pt x="1346028" y="1085131"/>
                  </a:lnTo>
                  <a:lnTo>
                    <a:pt x="1506237" y="450286"/>
                  </a:lnTo>
                  <a:lnTo>
                    <a:pt x="1506237" y="461688"/>
                  </a:lnTo>
                  <a:lnTo>
                    <a:pt x="1664513" y="1089189"/>
                  </a:lnTo>
                  <a:lnTo>
                    <a:pt x="1506237" y="1716691"/>
                  </a:lnTo>
                  <a:lnTo>
                    <a:pt x="1506237" y="1716691"/>
                  </a:lnTo>
                  <a:lnTo>
                    <a:pt x="1347960" y="1089189"/>
                  </a:lnTo>
                  <a:lnTo>
                    <a:pt x="1343515" y="1089189"/>
                  </a:lnTo>
                  <a:lnTo>
                    <a:pt x="1339457" y="1090349"/>
                  </a:lnTo>
                  <a:lnTo>
                    <a:pt x="1497347" y="1716111"/>
                  </a:lnTo>
                  <a:lnTo>
                    <a:pt x="1209009" y="1089189"/>
                  </a:lnTo>
                  <a:lnTo>
                    <a:pt x="1490969" y="476182"/>
                  </a:lnTo>
                  <a:close/>
                  <a:moveTo>
                    <a:pt x="1205530" y="1101944"/>
                  </a:moveTo>
                  <a:lnTo>
                    <a:pt x="1501405" y="1745679"/>
                  </a:lnTo>
                  <a:lnTo>
                    <a:pt x="1201665" y="2397531"/>
                  </a:lnTo>
                  <a:lnTo>
                    <a:pt x="907530" y="2397531"/>
                  </a:lnTo>
                  <a:lnTo>
                    <a:pt x="1205530" y="1101944"/>
                  </a:lnTo>
                  <a:close/>
                  <a:moveTo>
                    <a:pt x="906757" y="1093828"/>
                  </a:moveTo>
                  <a:lnTo>
                    <a:pt x="972850" y="1093828"/>
                  </a:lnTo>
                  <a:lnTo>
                    <a:pt x="906757" y="1381585"/>
                  </a:lnTo>
                  <a:lnTo>
                    <a:pt x="906757" y="1093828"/>
                  </a:lnTo>
                  <a:close/>
                  <a:moveTo>
                    <a:pt x="906757" y="1419270"/>
                  </a:moveTo>
                  <a:lnTo>
                    <a:pt x="981547" y="1093828"/>
                  </a:lnTo>
                  <a:lnTo>
                    <a:pt x="1048220" y="1093828"/>
                  </a:lnTo>
                  <a:lnTo>
                    <a:pt x="906757" y="1709540"/>
                  </a:lnTo>
                  <a:lnTo>
                    <a:pt x="906757" y="1419270"/>
                  </a:lnTo>
                  <a:close/>
                  <a:moveTo>
                    <a:pt x="906757" y="1747032"/>
                  </a:moveTo>
                  <a:lnTo>
                    <a:pt x="1056917" y="1093828"/>
                  </a:lnTo>
                  <a:lnTo>
                    <a:pt x="1122817" y="1093828"/>
                  </a:lnTo>
                  <a:lnTo>
                    <a:pt x="906757" y="2034017"/>
                  </a:lnTo>
                  <a:lnTo>
                    <a:pt x="906757" y="1747032"/>
                  </a:lnTo>
                  <a:close/>
                  <a:moveTo>
                    <a:pt x="906757" y="2071702"/>
                  </a:moveTo>
                  <a:lnTo>
                    <a:pt x="1131513" y="1093828"/>
                  </a:lnTo>
                  <a:lnTo>
                    <a:pt x="1198767" y="1093828"/>
                  </a:lnTo>
                  <a:lnTo>
                    <a:pt x="906757" y="2363904"/>
                  </a:lnTo>
                  <a:lnTo>
                    <a:pt x="906757" y="2071702"/>
                  </a:lnTo>
                  <a:close/>
                  <a:moveTo>
                    <a:pt x="906757" y="2406614"/>
                  </a:moveTo>
                  <a:lnTo>
                    <a:pt x="972850" y="2406614"/>
                  </a:lnTo>
                  <a:lnTo>
                    <a:pt x="906757" y="2694372"/>
                  </a:lnTo>
                  <a:lnTo>
                    <a:pt x="906757" y="2406614"/>
                  </a:lnTo>
                  <a:close/>
                  <a:moveTo>
                    <a:pt x="906757" y="2732056"/>
                  </a:moveTo>
                  <a:lnTo>
                    <a:pt x="981547" y="2406614"/>
                  </a:lnTo>
                  <a:lnTo>
                    <a:pt x="1048220" y="2406614"/>
                  </a:lnTo>
                  <a:lnTo>
                    <a:pt x="906757" y="3022326"/>
                  </a:lnTo>
                  <a:lnTo>
                    <a:pt x="906757" y="2732056"/>
                  </a:lnTo>
                  <a:close/>
                  <a:moveTo>
                    <a:pt x="906757" y="3059818"/>
                  </a:moveTo>
                  <a:lnTo>
                    <a:pt x="1056917" y="2406614"/>
                  </a:lnTo>
                  <a:lnTo>
                    <a:pt x="1122817" y="2406614"/>
                  </a:lnTo>
                  <a:lnTo>
                    <a:pt x="906757" y="3346803"/>
                  </a:lnTo>
                  <a:lnTo>
                    <a:pt x="906757" y="3059818"/>
                  </a:lnTo>
                  <a:close/>
                  <a:moveTo>
                    <a:pt x="906757" y="3384488"/>
                  </a:moveTo>
                  <a:lnTo>
                    <a:pt x="1131513" y="2406614"/>
                  </a:lnTo>
                  <a:lnTo>
                    <a:pt x="1198767" y="2406614"/>
                  </a:lnTo>
                  <a:lnTo>
                    <a:pt x="906757" y="3676691"/>
                  </a:lnTo>
                  <a:lnTo>
                    <a:pt x="906757" y="3384488"/>
                  </a:lnTo>
                  <a:close/>
                  <a:moveTo>
                    <a:pt x="906757" y="3719400"/>
                  </a:moveTo>
                  <a:lnTo>
                    <a:pt x="972850" y="3719400"/>
                  </a:lnTo>
                  <a:lnTo>
                    <a:pt x="906757" y="4007158"/>
                  </a:lnTo>
                  <a:lnTo>
                    <a:pt x="906757" y="3719400"/>
                  </a:lnTo>
                  <a:close/>
                  <a:moveTo>
                    <a:pt x="906757" y="4335113"/>
                  </a:moveTo>
                  <a:lnTo>
                    <a:pt x="906757" y="4044843"/>
                  </a:lnTo>
                  <a:lnTo>
                    <a:pt x="981547" y="3719400"/>
                  </a:lnTo>
                  <a:lnTo>
                    <a:pt x="1048220" y="3719400"/>
                  </a:lnTo>
                  <a:lnTo>
                    <a:pt x="906757" y="4335113"/>
                  </a:lnTo>
                  <a:close/>
                  <a:moveTo>
                    <a:pt x="1201665" y="3710317"/>
                  </a:moveTo>
                  <a:lnTo>
                    <a:pt x="907530" y="3710317"/>
                  </a:lnTo>
                  <a:lnTo>
                    <a:pt x="1205337" y="2414731"/>
                  </a:lnTo>
                  <a:lnTo>
                    <a:pt x="1501212" y="3058466"/>
                  </a:lnTo>
                  <a:lnTo>
                    <a:pt x="1201665" y="3710317"/>
                  </a:lnTo>
                  <a:close/>
                  <a:moveTo>
                    <a:pt x="1506043" y="4383040"/>
                  </a:moveTo>
                  <a:lnTo>
                    <a:pt x="1506043" y="4381494"/>
                  </a:lnTo>
                  <a:lnTo>
                    <a:pt x="1506623" y="4382847"/>
                  </a:lnTo>
                  <a:lnTo>
                    <a:pt x="1506043" y="4383040"/>
                  </a:lnTo>
                  <a:close/>
                  <a:moveTo>
                    <a:pt x="1506043" y="4361203"/>
                  </a:moveTo>
                  <a:lnTo>
                    <a:pt x="1505464" y="4359850"/>
                  </a:lnTo>
                  <a:lnTo>
                    <a:pt x="1506043" y="4359656"/>
                  </a:lnTo>
                  <a:lnTo>
                    <a:pt x="1506623" y="4359850"/>
                  </a:lnTo>
                  <a:lnTo>
                    <a:pt x="1506043" y="4361203"/>
                  </a:lnTo>
                  <a:close/>
                  <a:moveTo>
                    <a:pt x="1506043" y="4342457"/>
                  </a:moveTo>
                  <a:lnTo>
                    <a:pt x="1506043" y="4342457"/>
                  </a:lnTo>
                  <a:lnTo>
                    <a:pt x="1347767" y="3714955"/>
                  </a:lnTo>
                  <a:lnTo>
                    <a:pt x="1343322" y="3714955"/>
                  </a:lnTo>
                  <a:lnTo>
                    <a:pt x="1339263" y="3716115"/>
                  </a:lnTo>
                  <a:lnTo>
                    <a:pt x="1497153" y="4341877"/>
                  </a:lnTo>
                  <a:lnTo>
                    <a:pt x="1208816" y="3714955"/>
                  </a:lnTo>
                  <a:lnTo>
                    <a:pt x="1490776" y="3101755"/>
                  </a:lnTo>
                  <a:lnTo>
                    <a:pt x="1337717" y="3708191"/>
                  </a:lnTo>
                  <a:lnTo>
                    <a:pt x="1345834" y="3710704"/>
                  </a:lnTo>
                  <a:lnTo>
                    <a:pt x="1506043" y="3075859"/>
                  </a:lnTo>
                  <a:lnTo>
                    <a:pt x="1506043" y="3087261"/>
                  </a:lnTo>
                  <a:lnTo>
                    <a:pt x="1664320" y="3714762"/>
                  </a:lnTo>
                  <a:lnTo>
                    <a:pt x="1506043" y="4342457"/>
                  </a:lnTo>
                  <a:close/>
                  <a:moveTo>
                    <a:pt x="1514933" y="4341877"/>
                  </a:moveTo>
                  <a:lnTo>
                    <a:pt x="1672823" y="3716115"/>
                  </a:lnTo>
                  <a:lnTo>
                    <a:pt x="1668765" y="3714955"/>
                  </a:lnTo>
                  <a:lnTo>
                    <a:pt x="1668765" y="3714955"/>
                  </a:lnTo>
                  <a:lnTo>
                    <a:pt x="1672823" y="3713796"/>
                  </a:lnTo>
                  <a:lnTo>
                    <a:pt x="1514933" y="3088034"/>
                  </a:lnTo>
                  <a:lnTo>
                    <a:pt x="1803271" y="3715148"/>
                  </a:lnTo>
                  <a:lnTo>
                    <a:pt x="1514933" y="4341877"/>
                  </a:lnTo>
                  <a:close/>
                  <a:moveTo>
                    <a:pt x="1810421" y="3710317"/>
                  </a:moveTo>
                  <a:lnTo>
                    <a:pt x="1510682" y="3058466"/>
                  </a:lnTo>
                  <a:lnTo>
                    <a:pt x="1806556" y="2415117"/>
                  </a:lnTo>
                  <a:lnTo>
                    <a:pt x="2104364" y="3710317"/>
                  </a:lnTo>
                  <a:lnTo>
                    <a:pt x="1810421" y="3710317"/>
                  </a:lnTo>
                  <a:close/>
                  <a:moveTo>
                    <a:pt x="2105523" y="4335113"/>
                  </a:moveTo>
                  <a:lnTo>
                    <a:pt x="1964060" y="3719400"/>
                  </a:lnTo>
                  <a:lnTo>
                    <a:pt x="2030733" y="3719400"/>
                  </a:lnTo>
                  <a:lnTo>
                    <a:pt x="2105523" y="4044843"/>
                  </a:lnTo>
                  <a:lnTo>
                    <a:pt x="2105523" y="4335113"/>
                  </a:lnTo>
                  <a:close/>
                  <a:moveTo>
                    <a:pt x="2105523" y="4007351"/>
                  </a:moveTo>
                  <a:lnTo>
                    <a:pt x="2039430" y="3719593"/>
                  </a:lnTo>
                  <a:lnTo>
                    <a:pt x="2105523" y="3719593"/>
                  </a:lnTo>
                  <a:lnTo>
                    <a:pt x="2105523" y="4007351"/>
                  </a:lnTo>
                  <a:close/>
                  <a:moveTo>
                    <a:pt x="2105523" y="3677850"/>
                  </a:moveTo>
                  <a:lnTo>
                    <a:pt x="1813320" y="2406614"/>
                  </a:lnTo>
                  <a:lnTo>
                    <a:pt x="1879221" y="2406614"/>
                  </a:lnTo>
                  <a:lnTo>
                    <a:pt x="2105137" y="3389126"/>
                  </a:lnTo>
                  <a:lnTo>
                    <a:pt x="2105523" y="3388933"/>
                  </a:lnTo>
                  <a:lnTo>
                    <a:pt x="2105523" y="3677850"/>
                  </a:lnTo>
                  <a:close/>
                  <a:moveTo>
                    <a:pt x="2105523" y="3353567"/>
                  </a:moveTo>
                  <a:lnTo>
                    <a:pt x="1887917" y="2406614"/>
                  </a:lnTo>
                  <a:lnTo>
                    <a:pt x="1955363" y="2406614"/>
                  </a:lnTo>
                  <a:lnTo>
                    <a:pt x="2105523" y="3059818"/>
                  </a:lnTo>
                  <a:lnTo>
                    <a:pt x="2105523" y="3353567"/>
                  </a:lnTo>
                  <a:close/>
                  <a:moveTo>
                    <a:pt x="2105523" y="3022326"/>
                  </a:moveTo>
                  <a:lnTo>
                    <a:pt x="1964060" y="2406614"/>
                  </a:lnTo>
                  <a:lnTo>
                    <a:pt x="2030733" y="2406614"/>
                  </a:lnTo>
                  <a:lnTo>
                    <a:pt x="2105523" y="2732056"/>
                  </a:lnTo>
                  <a:lnTo>
                    <a:pt x="2105523" y="3022326"/>
                  </a:lnTo>
                  <a:close/>
                  <a:moveTo>
                    <a:pt x="2105523" y="2694565"/>
                  </a:moveTo>
                  <a:lnTo>
                    <a:pt x="2039430" y="2406807"/>
                  </a:lnTo>
                  <a:lnTo>
                    <a:pt x="2105523" y="2406807"/>
                  </a:lnTo>
                  <a:lnTo>
                    <a:pt x="2105523" y="2694565"/>
                  </a:lnTo>
                  <a:close/>
                  <a:moveTo>
                    <a:pt x="2105523" y="2365064"/>
                  </a:moveTo>
                  <a:lnTo>
                    <a:pt x="1813320" y="1093828"/>
                  </a:lnTo>
                  <a:lnTo>
                    <a:pt x="1879221" y="1093828"/>
                  </a:lnTo>
                  <a:lnTo>
                    <a:pt x="2105137" y="2076340"/>
                  </a:lnTo>
                  <a:lnTo>
                    <a:pt x="2105523" y="2076146"/>
                  </a:lnTo>
                  <a:lnTo>
                    <a:pt x="2105523" y="2365064"/>
                  </a:lnTo>
                  <a:close/>
                  <a:moveTo>
                    <a:pt x="2105523" y="2040781"/>
                  </a:moveTo>
                  <a:lnTo>
                    <a:pt x="1887917" y="1093828"/>
                  </a:lnTo>
                  <a:lnTo>
                    <a:pt x="1955363" y="1093828"/>
                  </a:lnTo>
                  <a:lnTo>
                    <a:pt x="2105523" y="1747032"/>
                  </a:lnTo>
                  <a:lnTo>
                    <a:pt x="2105523" y="2040781"/>
                  </a:lnTo>
                  <a:close/>
                  <a:moveTo>
                    <a:pt x="2105523" y="1709540"/>
                  </a:moveTo>
                  <a:lnTo>
                    <a:pt x="1964060" y="1093828"/>
                  </a:lnTo>
                  <a:lnTo>
                    <a:pt x="2030733" y="1093828"/>
                  </a:lnTo>
                  <a:lnTo>
                    <a:pt x="2105523" y="1419270"/>
                  </a:lnTo>
                  <a:lnTo>
                    <a:pt x="2105523" y="1709540"/>
                  </a:lnTo>
                  <a:close/>
                  <a:moveTo>
                    <a:pt x="2105523" y="1381779"/>
                  </a:moveTo>
                  <a:lnTo>
                    <a:pt x="2039430" y="1094021"/>
                  </a:lnTo>
                  <a:lnTo>
                    <a:pt x="2105523" y="1094021"/>
                  </a:lnTo>
                  <a:lnTo>
                    <a:pt x="2105523" y="1381779"/>
                  </a:lnTo>
                  <a:close/>
                  <a:moveTo>
                    <a:pt x="2713313" y="421298"/>
                  </a:moveTo>
                  <a:lnTo>
                    <a:pt x="2713893" y="421491"/>
                  </a:lnTo>
                  <a:lnTo>
                    <a:pt x="2713313" y="422844"/>
                  </a:lnTo>
                  <a:lnTo>
                    <a:pt x="2712733" y="421491"/>
                  </a:lnTo>
                  <a:lnTo>
                    <a:pt x="2713313" y="421298"/>
                  </a:lnTo>
                  <a:close/>
                  <a:moveTo>
                    <a:pt x="2713893" y="444295"/>
                  </a:moveTo>
                  <a:lnTo>
                    <a:pt x="2713313" y="444488"/>
                  </a:lnTo>
                  <a:lnTo>
                    <a:pt x="2713313" y="442942"/>
                  </a:lnTo>
                  <a:lnTo>
                    <a:pt x="2713893" y="444295"/>
                  </a:lnTo>
                  <a:close/>
                  <a:moveTo>
                    <a:pt x="2412607" y="1101944"/>
                  </a:moveTo>
                  <a:lnTo>
                    <a:pt x="2708482" y="1745679"/>
                  </a:lnTo>
                  <a:lnTo>
                    <a:pt x="2408742" y="2397531"/>
                  </a:lnTo>
                  <a:lnTo>
                    <a:pt x="2114606" y="2397531"/>
                  </a:lnTo>
                  <a:lnTo>
                    <a:pt x="2412607" y="1101944"/>
                  </a:lnTo>
                  <a:close/>
                  <a:moveTo>
                    <a:pt x="2113833" y="1093828"/>
                  </a:moveTo>
                  <a:lnTo>
                    <a:pt x="2179927" y="1093828"/>
                  </a:lnTo>
                  <a:lnTo>
                    <a:pt x="2113833" y="1381585"/>
                  </a:lnTo>
                  <a:lnTo>
                    <a:pt x="2113833" y="1093828"/>
                  </a:lnTo>
                  <a:close/>
                  <a:moveTo>
                    <a:pt x="2113833" y="1419270"/>
                  </a:moveTo>
                  <a:lnTo>
                    <a:pt x="2188623" y="1093828"/>
                  </a:lnTo>
                  <a:lnTo>
                    <a:pt x="2255297" y="1093828"/>
                  </a:lnTo>
                  <a:lnTo>
                    <a:pt x="2113833" y="1709540"/>
                  </a:lnTo>
                  <a:lnTo>
                    <a:pt x="2113833" y="1419270"/>
                  </a:lnTo>
                  <a:close/>
                  <a:moveTo>
                    <a:pt x="2113833" y="1747032"/>
                  </a:moveTo>
                  <a:lnTo>
                    <a:pt x="2263993" y="1093828"/>
                  </a:lnTo>
                  <a:lnTo>
                    <a:pt x="2329893" y="1093828"/>
                  </a:lnTo>
                  <a:lnTo>
                    <a:pt x="2113833" y="2034017"/>
                  </a:lnTo>
                  <a:lnTo>
                    <a:pt x="2113833" y="1747032"/>
                  </a:lnTo>
                  <a:close/>
                  <a:moveTo>
                    <a:pt x="2113833" y="2071702"/>
                  </a:moveTo>
                  <a:lnTo>
                    <a:pt x="2338590" y="1093828"/>
                  </a:lnTo>
                  <a:lnTo>
                    <a:pt x="2405843" y="1093828"/>
                  </a:lnTo>
                  <a:lnTo>
                    <a:pt x="2113833" y="2363904"/>
                  </a:lnTo>
                  <a:lnTo>
                    <a:pt x="2113833" y="2071702"/>
                  </a:lnTo>
                  <a:close/>
                  <a:moveTo>
                    <a:pt x="2113833" y="2406614"/>
                  </a:moveTo>
                  <a:lnTo>
                    <a:pt x="2179927" y="2406614"/>
                  </a:lnTo>
                  <a:lnTo>
                    <a:pt x="2113833" y="2694372"/>
                  </a:lnTo>
                  <a:lnTo>
                    <a:pt x="2113833" y="2406614"/>
                  </a:lnTo>
                  <a:close/>
                  <a:moveTo>
                    <a:pt x="2113833" y="2732056"/>
                  </a:moveTo>
                  <a:lnTo>
                    <a:pt x="2188623" y="2406614"/>
                  </a:lnTo>
                  <a:lnTo>
                    <a:pt x="2255297" y="2406614"/>
                  </a:lnTo>
                  <a:lnTo>
                    <a:pt x="2113833" y="3022326"/>
                  </a:lnTo>
                  <a:lnTo>
                    <a:pt x="2113833" y="2732056"/>
                  </a:lnTo>
                  <a:close/>
                  <a:moveTo>
                    <a:pt x="2113833" y="3059818"/>
                  </a:moveTo>
                  <a:lnTo>
                    <a:pt x="2263993" y="2406614"/>
                  </a:lnTo>
                  <a:lnTo>
                    <a:pt x="2329893" y="2406614"/>
                  </a:lnTo>
                  <a:lnTo>
                    <a:pt x="2113833" y="3346803"/>
                  </a:lnTo>
                  <a:lnTo>
                    <a:pt x="2113833" y="3059818"/>
                  </a:lnTo>
                  <a:close/>
                  <a:moveTo>
                    <a:pt x="2113833" y="3384488"/>
                  </a:moveTo>
                  <a:lnTo>
                    <a:pt x="2338590" y="2406614"/>
                  </a:lnTo>
                  <a:lnTo>
                    <a:pt x="2405843" y="2406614"/>
                  </a:lnTo>
                  <a:lnTo>
                    <a:pt x="2113833" y="3676691"/>
                  </a:lnTo>
                  <a:lnTo>
                    <a:pt x="2113833" y="3384488"/>
                  </a:lnTo>
                  <a:close/>
                  <a:moveTo>
                    <a:pt x="2113833" y="3719400"/>
                  </a:moveTo>
                  <a:lnTo>
                    <a:pt x="2179927" y="3719400"/>
                  </a:lnTo>
                  <a:lnTo>
                    <a:pt x="2113833" y="4007158"/>
                  </a:lnTo>
                  <a:lnTo>
                    <a:pt x="2113833" y="3719400"/>
                  </a:lnTo>
                  <a:close/>
                  <a:moveTo>
                    <a:pt x="2113833" y="4335113"/>
                  </a:moveTo>
                  <a:lnTo>
                    <a:pt x="2113833" y="4044843"/>
                  </a:lnTo>
                  <a:lnTo>
                    <a:pt x="2188623" y="3719400"/>
                  </a:lnTo>
                  <a:lnTo>
                    <a:pt x="2255297" y="3719400"/>
                  </a:lnTo>
                  <a:lnTo>
                    <a:pt x="2113833" y="4335113"/>
                  </a:lnTo>
                  <a:close/>
                  <a:moveTo>
                    <a:pt x="2408935" y="3710317"/>
                  </a:moveTo>
                  <a:lnTo>
                    <a:pt x="2114800" y="3710317"/>
                  </a:lnTo>
                  <a:lnTo>
                    <a:pt x="2412607" y="2414731"/>
                  </a:lnTo>
                  <a:lnTo>
                    <a:pt x="2708482" y="3058466"/>
                  </a:lnTo>
                  <a:lnTo>
                    <a:pt x="2408935" y="3710317"/>
                  </a:lnTo>
                  <a:close/>
                  <a:moveTo>
                    <a:pt x="2713313" y="4383040"/>
                  </a:moveTo>
                  <a:lnTo>
                    <a:pt x="2713313" y="4381494"/>
                  </a:lnTo>
                  <a:lnTo>
                    <a:pt x="2713893" y="4382847"/>
                  </a:lnTo>
                  <a:lnTo>
                    <a:pt x="2713313" y="4383040"/>
                  </a:lnTo>
                  <a:close/>
                  <a:moveTo>
                    <a:pt x="2713313" y="4361203"/>
                  </a:moveTo>
                  <a:lnTo>
                    <a:pt x="2712733" y="4359850"/>
                  </a:lnTo>
                  <a:lnTo>
                    <a:pt x="2713313" y="4359656"/>
                  </a:lnTo>
                  <a:lnTo>
                    <a:pt x="2713893" y="4359850"/>
                  </a:lnTo>
                  <a:lnTo>
                    <a:pt x="2713313" y="4361203"/>
                  </a:lnTo>
                  <a:close/>
                  <a:moveTo>
                    <a:pt x="3010347" y="3714955"/>
                  </a:moveTo>
                  <a:lnTo>
                    <a:pt x="2722010" y="4341877"/>
                  </a:lnTo>
                  <a:lnTo>
                    <a:pt x="2879900" y="3716115"/>
                  </a:lnTo>
                  <a:lnTo>
                    <a:pt x="2875841" y="3714955"/>
                  </a:lnTo>
                  <a:lnTo>
                    <a:pt x="2875841" y="3714955"/>
                  </a:lnTo>
                  <a:lnTo>
                    <a:pt x="2879900" y="3713796"/>
                  </a:lnTo>
                  <a:lnTo>
                    <a:pt x="2722010" y="3088034"/>
                  </a:lnTo>
                  <a:lnTo>
                    <a:pt x="3010347" y="3714955"/>
                  </a:lnTo>
                  <a:close/>
                  <a:moveTo>
                    <a:pt x="2871590" y="3714955"/>
                  </a:moveTo>
                  <a:lnTo>
                    <a:pt x="2713313" y="4342457"/>
                  </a:lnTo>
                  <a:lnTo>
                    <a:pt x="2713313" y="4342457"/>
                  </a:lnTo>
                  <a:lnTo>
                    <a:pt x="2555037" y="3714955"/>
                  </a:lnTo>
                  <a:lnTo>
                    <a:pt x="2550591" y="3714955"/>
                  </a:lnTo>
                  <a:lnTo>
                    <a:pt x="2546533" y="3716115"/>
                  </a:lnTo>
                  <a:lnTo>
                    <a:pt x="2704424" y="4341877"/>
                  </a:lnTo>
                  <a:lnTo>
                    <a:pt x="2416085" y="3714955"/>
                  </a:lnTo>
                  <a:lnTo>
                    <a:pt x="2697853" y="3101755"/>
                  </a:lnTo>
                  <a:lnTo>
                    <a:pt x="2544794" y="3708191"/>
                  </a:lnTo>
                  <a:lnTo>
                    <a:pt x="2552911" y="3710704"/>
                  </a:lnTo>
                  <a:lnTo>
                    <a:pt x="2713120" y="3075859"/>
                  </a:lnTo>
                  <a:lnTo>
                    <a:pt x="2713120" y="3087261"/>
                  </a:lnTo>
                  <a:lnTo>
                    <a:pt x="2871590" y="3714955"/>
                  </a:lnTo>
                  <a:close/>
                  <a:moveTo>
                    <a:pt x="2713313" y="3048416"/>
                  </a:moveTo>
                  <a:lnTo>
                    <a:pt x="2712733" y="3047064"/>
                  </a:lnTo>
                  <a:lnTo>
                    <a:pt x="2713313" y="3046870"/>
                  </a:lnTo>
                  <a:lnTo>
                    <a:pt x="2713893" y="3047064"/>
                  </a:lnTo>
                  <a:lnTo>
                    <a:pt x="2713313" y="3048416"/>
                  </a:lnTo>
                  <a:close/>
                  <a:moveTo>
                    <a:pt x="2713893" y="3070061"/>
                  </a:moveTo>
                  <a:lnTo>
                    <a:pt x="2713313" y="3070254"/>
                  </a:lnTo>
                  <a:lnTo>
                    <a:pt x="2713313" y="3068708"/>
                  </a:lnTo>
                  <a:lnTo>
                    <a:pt x="2713893" y="3070061"/>
                  </a:lnTo>
                  <a:close/>
                  <a:moveTo>
                    <a:pt x="3010347" y="2402169"/>
                  </a:moveTo>
                  <a:lnTo>
                    <a:pt x="2722010" y="3029090"/>
                  </a:lnTo>
                  <a:lnTo>
                    <a:pt x="2879900" y="2403328"/>
                  </a:lnTo>
                  <a:lnTo>
                    <a:pt x="2875841" y="2402169"/>
                  </a:lnTo>
                  <a:lnTo>
                    <a:pt x="2875841" y="2402169"/>
                  </a:lnTo>
                  <a:lnTo>
                    <a:pt x="2879900" y="2401009"/>
                  </a:lnTo>
                  <a:lnTo>
                    <a:pt x="2722010" y="1775247"/>
                  </a:lnTo>
                  <a:lnTo>
                    <a:pt x="3010347" y="2402169"/>
                  </a:lnTo>
                  <a:close/>
                  <a:moveTo>
                    <a:pt x="2871590" y="2402169"/>
                  </a:moveTo>
                  <a:lnTo>
                    <a:pt x="2713313" y="3029670"/>
                  </a:lnTo>
                  <a:lnTo>
                    <a:pt x="2713313" y="3029670"/>
                  </a:lnTo>
                  <a:lnTo>
                    <a:pt x="2555037" y="2402169"/>
                  </a:lnTo>
                  <a:lnTo>
                    <a:pt x="2550591" y="2402169"/>
                  </a:lnTo>
                  <a:lnTo>
                    <a:pt x="2546533" y="2403328"/>
                  </a:lnTo>
                  <a:lnTo>
                    <a:pt x="2704424" y="3029090"/>
                  </a:lnTo>
                  <a:lnTo>
                    <a:pt x="2416085" y="2402169"/>
                  </a:lnTo>
                  <a:lnTo>
                    <a:pt x="2697853" y="1788969"/>
                  </a:lnTo>
                  <a:lnTo>
                    <a:pt x="2544794" y="2395405"/>
                  </a:lnTo>
                  <a:lnTo>
                    <a:pt x="2552911" y="2397917"/>
                  </a:lnTo>
                  <a:lnTo>
                    <a:pt x="2713120" y="1763072"/>
                  </a:lnTo>
                  <a:lnTo>
                    <a:pt x="2713120" y="1774474"/>
                  </a:lnTo>
                  <a:lnTo>
                    <a:pt x="2871590" y="2402169"/>
                  </a:lnTo>
                  <a:close/>
                  <a:moveTo>
                    <a:pt x="2713313" y="1735436"/>
                  </a:moveTo>
                  <a:lnTo>
                    <a:pt x="2712733" y="1734084"/>
                  </a:lnTo>
                  <a:lnTo>
                    <a:pt x="2713313" y="1733891"/>
                  </a:lnTo>
                  <a:lnTo>
                    <a:pt x="2713893" y="1734084"/>
                  </a:lnTo>
                  <a:lnTo>
                    <a:pt x="2713313" y="1735436"/>
                  </a:lnTo>
                  <a:close/>
                  <a:moveTo>
                    <a:pt x="2713893" y="1757082"/>
                  </a:moveTo>
                  <a:lnTo>
                    <a:pt x="2713313" y="1757274"/>
                  </a:lnTo>
                  <a:lnTo>
                    <a:pt x="2713313" y="1755729"/>
                  </a:lnTo>
                  <a:lnTo>
                    <a:pt x="2713893" y="1757082"/>
                  </a:lnTo>
                  <a:close/>
                  <a:moveTo>
                    <a:pt x="2713313" y="1716884"/>
                  </a:moveTo>
                  <a:lnTo>
                    <a:pt x="2713313" y="1716884"/>
                  </a:lnTo>
                  <a:lnTo>
                    <a:pt x="2555037" y="1089383"/>
                  </a:lnTo>
                  <a:lnTo>
                    <a:pt x="2550591" y="1089383"/>
                  </a:lnTo>
                  <a:lnTo>
                    <a:pt x="2546533" y="1090542"/>
                  </a:lnTo>
                  <a:lnTo>
                    <a:pt x="2704424" y="1716304"/>
                  </a:lnTo>
                  <a:lnTo>
                    <a:pt x="2416085" y="1089383"/>
                  </a:lnTo>
                  <a:lnTo>
                    <a:pt x="2697853" y="476182"/>
                  </a:lnTo>
                  <a:lnTo>
                    <a:pt x="2544794" y="1082619"/>
                  </a:lnTo>
                  <a:lnTo>
                    <a:pt x="2552911" y="1085131"/>
                  </a:lnTo>
                  <a:lnTo>
                    <a:pt x="2713120" y="450286"/>
                  </a:lnTo>
                  <a:lnTo>
                    <a:pt x="2713120" y="461688"/>
                  </a:lnTo>
                  <a:lnTo>
                    <a:pt x="2871396" y="1089189"/>
                  </a:lnTo>
                  <a:lnTo>
                    <a:pt x="2713313" y="1716884"/>
                  </a:lnTo>
                  <a:close/>
                  <a:moveTo>
                    <a:pt x="2722010" y="1716304"/>
                  </a:moveTo>
                  <a:lnTo>
                    <a:pt x="2879900" y="1090542"/>
                  </a:lnTo>
                  <a:lnTo>
                    <a:pt x="2875841" y="1089383"/>
                  </a:lnTo>
                  <a:lnTo>
                    <a:pt x="2875841" y="1089383"/>
                  </a:lnTo>
                  <a:lnTo>
                    <a:pt x="2879900" y="1088223"/>
                  </a:lnTo>
                  <a:lnTo>
                    <a:pt x="2722010" y="462461"/>
                  </a:lnTo>
                  <a:lnTo>
                    <a:pt x="3010347" y="1089576"/>
                  </a:lnTo>
                  <a:lnTo>
                    <a:pt x="2722010" y="1716304"/>
                  </a:lnTo>
                  <a:close/>
                </a:path>
              </a:pathLst>
            </a:custGeom>
            <a:solidFill>
              <a:schemeClr val="accent4"/>
            </a:solidFill>
            <a:ln w="1897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A1E81AFC-3725-4E22-A06C-1E654ED040BF}"/>
                </a:ext>
              </a:extLst>
            </p:cNvPr>
            <p:cNvSpPr/>
            <p:nvPr/>
          </p:nvSpPr>
          <p:spPr>
            <a:xfrm>
              <a:off x="4820961" y="3934687"/>
              <a:ext cx="3013052" cy="4656303"/>
            </a:xfrm>
            <a:custGeom>
              <a:avLst/>
              <a:gdLst>
                <a:gd name="connsiteX0" fmla="*/ 0 w 3013052"/>
                <a:gd name="connsiteY0" fmla="*/ 0 h 4656303"/>
                <a:gd name="connsiteX1" fmla="*/ 3013053 w 3013052"/>
                <a:gd name="connsiteY1" fmla="*/ 0 h 4656303"/>
                <a:gd name="connsiteX2" fmla="*/ 3013053 w 3013052"/>
                <a:gd name="connsiteY2" fmla="*/ 4656304 h 4656303"/>
                <a:gd name="connsiteX3" fmla="*/ 0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3" y="0"/>
                  </a:lnTo>
                  <a:lnTo>
                    <a:pt x="3013053" y="4656304"/>
                  </a:lnTo>
                  <a:lnTo>
                    <a:pt x="0" y="4656304"/>
                  </a:lnTo>
                  <a:close/>
                </a:path>
              </a:pathLst>
            </a:custGeom>
            <a:solidFill>
              <a:schemeClr val="accent5"/>
            </a:solidFill>
            <a:ln w="1897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E847D48-CF3A-430A-BDBE-B701E32F9CCD}"/>
                </a:ext>
              </a:extLst>
            </p:cNvPr>
            <p:cNvSpPr/>
            <p:nvPr/>
          </p:nvSpPr>
          <p:spPr>
            <a:xfrm>
              <a:off x="4821155" y="3937006"/>
              <a:ext cx="3012473" cy="4652245"/>
            </a:xfrm>
            <a:custGeom>
              <a:avLst/>
              <a:gdLst>
                <a:gd name="connsiteX0" fmla="*/ 2717758 w 3012473"/>
                <a:gd name="connsiteY0" fmla="*/ 432893 h 4652245"/>
                <a:gd name="connsiteX1" fmla="*/ 2916811 w 3012473"/>
                <a:gd name="connsiteY1" fmla="*/ 0 h 4652245"/>
                <a:gd name="connsiteX2" fmla="*/ 2907536 w 3012473"/>
                <a:gd name="connsiteY2" fmla="*/ 0 h 4652245"/>
                <a:gd name="connsiteX3" fmla="*/ 2722010 w 3012473"/>
                <a:gd name="connsiteY3" fmla="*/ 403518 h 4652245"/>
                <a:gd name="connsiteX4" fmla="*/ 2823855 w 3012473"/>
                <a:gd name="connsiteY4" fmla="*/ 0 h 4652245"/>
                <a:gd name="connsiteX5" fmla="*/ 2815159 w 3012473"/>
                <a:gd name="connsiteY5" fmla="*/ 0 h 4652245"/>
                <a:gd name="connsiteX6" fmla="*/ 2713313 w 3012473"/>
                <a:gd name="connsiteY6" fmla="*/ 403904 h 4652245"/>
                <a:gd name="connsiteX7" fmla="*/ 2713313 w 3012473"/>
                <a:gd name="connsiteY7" fmla="*/ 403904 h 4652245"/>
                <a:gd name="connsiteX8" fmla="*/ 2611467 w 3012473"/>
                <a:gd name="connsiteY8" fmla="*/ 0 h 4652245"/>
                <a:gd name="connsiteX9" fmla="*/ 2602771 w 3012473"/>
                <a:gd name="connsiteY9" fmla="*/ 0 h 4652245"/>
                <a:gd name="connsiteX10" fmla="*/ 2704617 w 3012473"/>
                <a:gd name="connsiteY10" fmla="*/ 403518 h 4652245"/>
                <a:gd name="connsiteX11" fmla="*/ 2519091 w 3012473"/>
                <a:gd name="connsiteY11" fmla="*/ 0 h 4652245"/>
                <a:gd name="connsiteX12" fmla="*/ 2509815 w 3012473"/>
                <a:gd name="connsiteY12" fmla="*/ 0 h 4652245"/>
                <a:gd name="connsiteX13" fmla="*/ 2708868 w 3012473"/>
                <a:gd name="connsiteY13" fmla="*/ 432893 h 4652245"/>
                <a:gd name="connsiteX14" fmla="*/ 2409128 w 3012473"/>
                <a:gd name="connsiteY14" fmla="*/ 1084745 h 4652245"/>
                <a:gd name="connsiteX15" fmla="*/ 2114993 w 3012473"/>
                <a:gd name="connsiteY15" fmla="*/ 1084745 h 4652245"/>
                <a:gd name="connsiteX16" fmla="*/ 2364293 w 3012473"/>
                <a:gd name="connsiteY16" fmla="*/ 0 h 4652245"/>
                <a:gd name="connsiteX17" fmla="*/ 2355596 w 3012473"/>
                <a:gd name="connsiteY17" fmla="*/ 0 h 4652245"/>
                <a:gd name="connsiteX18" fmla="*/ 2114026 w 3012473"/>
                <a:gd name="connsiteY18" fmla="*/ 1051118 h 4652245"/>
                <a:gd name="connsiteX19" fmla="*/ 2114026 w 3012473"/>
                <a:gd name="connsiteY19" fmla="*/ 758722 h 4652245"/>
                <a:gd name="connsiteX20" fmla="*/ 2288537 w 3012473"/>
                <a:gd name="connsiteY20" fmla="*/ 0 h 4652245"/>
                <a:gd name="connsiteX21" fmla="*/ 2279840 w 3012473"/>
                <a:gd name="connsiteY21" fmla="*/ 0 h 4652245"/>
                <a:gd name="connsiteX22" fmla="*/ 2114026 w 3012473"/>
                <a:gd name="connsiteY22" fmla="*/ 721230 h 4652245"/>
                <a:gd name="connsiteX23" fmla="*/ 2114026 w 3012473"/>
                <a:gd name="connsiteY23" fmla="*/ 434246 h 4652245"/>
                <a:gd name="connsiteX24" fmla="*/ 2213940 w 3012473"/>
                <a:gd name="connsiteY24" fmla="*/ 0 h 4652245"/>
                <a:gd name="connsiteX25" fmla="*/ 2205243 w 3012473"/>
                <a:gd name="connsiteY25" fmla="*/ 0 h 4652245"/>
                <a:gd name="connsiteX26" fmla="*/ 2114026 w 3012473"/>
                <a:gd name="connsiteY26" fmla="*/ 396754 h 4652245"/>
                <a:gd name="connsiteX27" fmla="*/ 2114026 w 3012473"/>
                <a:gd name="connsiteY27" fmla="*/ 106484 h 4652245"/>
                <a:gd name="connsiteX28" fmla="*/ 2138570 w 3012473"/>
                <a:gd name="connsiteY28" fmla="*/ 193 h 4652245"/>
                <a:gd name="connsiteX29" fmla="*/ 2129873 w 3012473"/>
                <a:gd name="connsiteY29" fmla="*/ 193 h 4652245"/>
                <a:gd name="connsiteX30" fmla="*/ 2114026 w 3012473"/>
                <a:gd name="connsiteY30" fmla="*/ 68992 h 4652245"/>
                <a:gd name="connsiteX31" fmla="*/ 2114026 w 3012473"/>
                <a:gd name="connsiteY31" fmla="*/ 193 h 4652245"/>
                <a:gd name="connsiteX32" fmla="*/ 2105716 w 3012473"/>
                <a:gd name="connsiteY32" fmla="*/ 193 h 4652245"/>
                <a:gd name="connsiteX33" fmla="*/ 2105716 w 3012473"/>
                <a:gd name="connsiteY33" fmla="*/ 68992 h 4652245"/>
                <a:gd name="connsiteX34" fmla="*/ 2089869 w 3012473"/>
                <a:gd name="connsiteY34" fmla="*/ 193 h 4652245"/>
                <a:gd name="connsiteX35" fmla="*/ 2081173 w 3012473"/>
                <a:gd name="connsiteY35" fmla="*/ 193 h 4652245"/>
                <a:gd name="connsiteX36" fmla="*/ 2105716 w 3012473"/>
                <a:gd name="connsiteY36" fmla="*/ 106484 h 4652245"/>
                <a:gd name="connsiteX37" fmla="*/ 2105716 w 3012473"/>
                <a:gd name="connsiteY37" fmla="*/ 396754 h 4652245"/>
                <a:gd name="connsiteX38" fmla="*/ 2014499 w 3012473"/>
                <a:gd name="connsiteY38" fmla="*/ 0 h 4652245"/>
                <a:gd name="connsiteX39" fmla="*/ 2005803 w 3012473"/>
                <a:gd name="connsiteY39" fmla="*/ 0 h 4652245"/>
                <a:gd name="connsiteX40" fmla="*/ 2105716 w 3012473"/>
                <a:gd name="connsiteY40" fmla="*/ 434246 h 4652245"/>
                <a:gd name="connsiteX41" fmla="*/ 2105716 w 3012473"/>
                <a:gd name="connsiteY41" fmla="*/ 727994 h 4652245"/>
                <a:gd name="connsiteX42" fmla="*/ 1938357 w 3012473"/>
                <a:gd name="connsiteY42" fmla="*/ 0 h 4652245"/>
                <a:gd name="connsiteX43" fmla="*/ 1929660 w 3012473"/>
                <a:gd name="connsiteY43" fmla="*/ 0 h 4652245"/>
                <a:gd name="connsiteX44" fmla="*/ 2105137 w 3012473"/>
                <a:gd name="connsiteY44" fmla="*/ 763553 h 4652245"/>
                <a:gd name="connsiteX45" fmla="*/ 2105524 w 3012473"/>
                <a:gd name="connsiteY45" fmla="*/ 763360 h 4652245"/>
                <a:gd name="connsiteX46" fmla="*/ 2105524 w 3012473"/>
                <a:gd name="connsiteY46" fmla="*/ 1052278 h 4652245"/>
                <a:gd name="connsiteX47" fmla="*/ 1863567 w 3012473"/>
                <a:gd name="connsiteY47" fmla="*/ 0 h 4652245"/>
                <a:gd name="connsiteX48" fmla="*/ 1854871 w 3012473"/>
                <a:gd name="connsiteY48" fmla="*/ 0 h 4652245"/>
                <a:gd name="connsiteX49" fmla="*/ 2104171 w 3012473"/>
                <a:gd name="connsiteY49" fmla="*/ 1084745 h 4652245"/>
                <a:gd name="connsiteX50" fmla="*/ 1810228 w 3012473"/>
                <a:gd name="connsiteY50" fmla="*/ 1084745 h 4652245"/>
                <a:gd name="connsiteX51" fmla="*/ 1510488 w 3012473"/>
                <a:gd name="connsiteY51" fmla="*/ 432893 h 4652245"/>
                <a:gd name="connsiteX52" fmla="*/ 1709542 w 3012473"/>
                <a:gd name="connsiteY52" fmla="*/ 0 h 4652245"/>
                <a:gd name="connsiteX53" fmla="*/ 1700072 w 3012473"/>
                <a:gd name="connsiteY53" fmla="*/ 0 h 4652245"/>
                <a:gd name="connsiteX54" fmla="*/ 1514547 w 3012473"/>
                <a:gd name="connsiteY54" fmla="*/ 403518 h 4652245"/>
                <a:gd name="connsiteX55" fmla="*/ 1616392 w 3012473"/>
                <a:gd name="connsiteY55" fmla="*/ 0 h 4652245"/>
                <a:gd name="connsiteX56" fmla="*/ 1607696 w 3012473"/>
                <a:gd name="connsiteY56" fmla="*/ 0 h 4652245"/>
                <a:gd name="connsiteX57" fmla="*/ 1505850 w 3012473"/>
                <a:gd name="connsiteY57" fmla="*/ 403904 h 4652245"/>
                <a:gd name="connsiteX58" fmla="*/ 1505850 w 3012473"/>
                <a:gd name="connsiteY58" fmla="*/ 403904 h 4652245"/>
                <a:gd name="connsiteX59" fmla="*/ 1404004 w 3012473"/>
                <a:gd name="connsiteY59" fmla="*/ 0 h 4652245"/>
                <a:gd name="connsiteX60" fmla="*/ 1395308 w 3012473"/>
                <a:gd name="connsiteY60" fmla="*/ 0 h 4652245"/>
                <a:gd name="connsiteX61" fmla="*/ 1497154 w 3012473"/>
                <a:gd name="connsiteY61" fmla="*/ 403518 h 4652245"/>
                <a:gd name="connsiteX62" fmla="*/ 1311628 w 3012473"/>
                <a:gd name="connsiteY62" fmla="*/ 0 h 4652245"/>
                <a:gd name="connsiteX63" fmla="*/ 1302351 w 3012473"/>
                <a:gd name="connsiteY63" fmla="*/ 0 h 4652245"/>
                <a:gd name="connsiteX64" fmla="*/ 1501405 w 3012473"/>
                <a:gd name="connsiteY64" fmla="*/ 432893 h 4652245"/>
                <a:gd name="connsiteX65" fmla="*/ 1201665 w 3012473"/>
                <a:gd name="connsiteY65" fmla="*/ 1084745 h 4652245"/>
                <a:gd name="connsiteX66" fmla="*/ 907530 w 3012473"/>
                <a:gd name="connsiteY66" fmla="*/ 1084745 h 4652245"/>
                <a:gd name="connsiteX67" fmla="*/ 1156830 w 3012473"/>
                <a:gd name="connsiteY67" fmla="*/ 0 h 4652245"/>
                <a:gd name="connsiteX68" fmla="*/ 1148134 w 3012473"/>
                <a:gd name="connsiteY68" fmla="*/ 0 h 4652245"/>
                <a:gd name="connsiteX69" fmla="*/ 906564 w 3012473"/>
                <a:gd name="connsiteY69" fmla="*/ 1051118 h 4652245"/>
                <a:gd name="connsiteX70" fmla="*/ 906564 w 3012473"/>
                <a:gd name="connsiteY70" fmla="*/ 758722 h 4652245"/>
                <a:gd name="connsiteX71" fmla="*/ 1081074 w 3012473"/>
                <a:gd name="connsiteY71" fmla="*/ 0 h 4652245"/>
                <a:gd name="connsiteX72" fmla="*/ 1072377 w 3012473"/>
                <a:gd name="connsiteY72" fmla="*/ 0 h 4652245"/>
                <a:gd name="connsiteX73" fmla="*/ 906564 w 3012473"/>
                <a:gd name="connsiteY73" fmla="*/ 721230 h 4652245"/>
                <a:gd name="connsiteX74" fmla="*/ 906564 w 3012473"/>
                <a:gd name="connsiteY74" fmla="*/ 434246 h 4652245"/>
                <a:gd name="connsiteX75" fmla="*/ 1006477 w 3012473"/>
                <a:gd name="connsiteY75" fmla="*/ 0 h 4652245"/>
                <a:gd name="connsiteX76" fmla="*/ 997780 w 3012473"/>
                <a:gd name="connsiteY76" fmla="*/ 0 h 4652245"/>
                <a:gd name="connsiteX77" fmla="*/ 906564 w 3012473"/>
                <a:gd name="connsiteY77" fmla="*/ 396754 h 4652245"/>
                <a:gd name="connsiteX78" fmla="*/ 906564 w 3012473"/>
                <a:gd name="connsiteY78" fmla="*/ 106484 h 4652245"/>
                <a:gd name="connsiteX79" fmla="*/ 931107 w 3012473"/>
                <a:gd name="connsiteY79" fmla="*/ 193 h 4652245"/>
                <a:gd name="connsiteX80" fmla="*/ 922411 w 3012473"/>
                <a:gd name="connsiteY80" fmla="*/ 193 h 4652245"/>
                <a:gd name="connsiteX81" fmla="*/ 906564 w 3012473"/>
                <a:gd name="connsiteY81" fmla="*/ 68992 h 4652245"/>
                <a:gd name="connsiteX82" fmla="*/ 906564 w 3012473"/>
                <a:gd name="connsiteY82" fmla="*/ 193 h 4652245"/>
                <a:gd name="connsiteX83" fmla="*/ 898254 w 3012473"/>
                <a:gd name="connsiteY83" fmla="*/ 193 h 4652245"/>
                <a:gd name="connsiteX84" fmla="*/ 898254 w 3012473"/>
                <a:gd name="connsiteY84" fmla="*/ 68992 h 4652245"/>
                <a:gd name="connsiteX85" fmla="*/ 882407 w 3012473"/>
                <a:gd name="connsiteY85" fmla="*/ 193 h 4652245"/>
                <a:gd name="connsiteX86" fmla="*/ 873710 w 3012473"/>
                <a:gd name="connsiteY86" fmla="*/ 193 h 4652245"/>
                <a:gd name="connsiteX87" fmla="*/ 898254 w 3012473"/>
                <a:gd name="connsiteY87" fmla="*/ 106484 h 4652245"/>
                <a:gd name="connsiteX88" fmla="*/ 898254 w 3012473"/>
                <a:gd name="connsiteY88" fmla="*/ 396754 h 4652245"/>
                <a:gd name="connsiteX89" fmla="*/ 807037 w 3012473"/>
                <a:gd name="connsiteY89" fmla="*/ 0 h 4652245"/>
                <a:gd name="connsiteX90" fmla="*/ 798340 w 3012473"/>
                <a:gd name="connsiteY90" fmla="*/ 0 h 4652245"/>
                <a:gd name="connsiteX91" fmla="*/ 898254 w 3012473"/>
                <a:gd name="connsiteY91" fmla="*/ 434246 h 4652245"/>
                <a:gd name="connsiteX92" fmla="*/ 898254 w 3012473"/>
                <a:gd name="connsiteY92" fmla="*/ 727994 h 4652245"/>
                <a:gd name="connsiteX93" fmla="*/ 730894 w 3012473"/>
                <a:gd name="connsiteY93" fmla="*/ 0 h 4652245"/>
                <a:gd name="connsiteX94" fmla="*/ 722197 w 3012473"/>
                <a:gd name="connsiteY94" fmla="*/ 0 h 4652245"/>
                <a:gd name="connsiteX95" fmla="*/ 897674 w 3012473"/>
                <a:gd name="connsiteY95" fmla="*/ 763553 h 4652245"/>
                <a:gd name="connsiteX96" fmla="*/ 898060 w 3012473"/>
                <a:gd name="connsiteY96" fmla="*/ 763360 h 4652245"/>
                <a:gd name="connsiteX97" fmla="*/ 898060 w 3012473"/>
                <a:gd name="connsiteY97" fmla="*/ 1052278 h 4652245"/>
                <a:gd name="connsiteX98" fmla="*/ 656104 w 3012473"/>
                <a:gd name="connsiteY98" fmla="*/ 0 h 4652245"/>
                <a:gd name="connsiteX99" fmla="*/ 647407 w 3012473"/>
                <a:gd name="connsiteY99" fmla="*/ 0 h 4652245"/>
                <a:gd name="connsiteX100" fmla="*/ 896707 w 3012473"/>
                <a:gd name="connsiteY100" fmla="*/ 1084745 h 4652245"/>
                <a:gd name="connsiteX101" fmla="*/ 602959 w 3012473"/>
                <a:gd name="connsiteY101" fmla="*/ 1084745 h 4652245"/>
                <a:gd name="connsiteX102" fmla="*/ 303219 w 3012473"/>
                <a:gd name="connsiteY102" fmla="*/ 432893 h 4652245"/>
                <a:gd name="connsiteX103" fmla="*/ 502272 w 3012473"/>
                <a:gd name="connsiteY103" fmla="*/ 0 h 4652245"/>
                <a:gd name="connsiteX104" fmla="*/ 492996 w 3012473"/>
                <a:gd name="connsiteY104" fmla="*/ 0 h 4652245"/>
                <a:gd name="connsiteX105" fmla="*/ 307470 w 3012473"/>
                <a:gd name="connsiteY105" fmla="*/ 403518 h 4652245"/>
                <a:gd name="connsiteX106" fmla="*/ 409316 w 3012473"/>
                <a:gd name="connsiteY106" fmla="*/ 0 h 4652245"/>
                <a:gd name="connsiteX107" fmla="*/ 400620 w 3012473"/>
                <a:gd name="connsiteY107" fmla="*/ 0 h 4652245"/>
                <a:gd name="connsiteX108" fmla="*/ 298773 w 3012473"/>
                <a:gd name="connsiteY108" fmla="*/ 403904 h 4652245"/>
                <a:gd name="connsiteX109" fmla="*/ 298773 w 3012473"/>
                <a:gd name="connsiteY109" fmla="*/ 403904 h 4652245"/>
                <a:gd name="connsiteX110" fmla="*/ 196928 w 3012473"/>
                <a:gd name="connsiteY110" fmla="*/ 0 h 4652245"/>
                <a:gd name="connsiteX111" fmla="*/ 188231 w 3012473"/>
                <a:gd name="connsiteY111" fmla="*/ 0 h 4652245"/>
                <a:gd name="connsiteX112" fmla="*/ 290077 w 3012473"/>
                <a:gd name="connsiteY112" fmla="*/ 403518 h 4652245"/>
                <a:gd name="connsiteX113" fmla="*/ 104552 w 3012473"/>
                <a:gd name="connsiteY113" fmla="*/ 0 h 4652245"/>
                <a:gd name="connsiteX114" fmla="*/ 95275 w 3012473"/>
                <a:gd name="connsiteY114" fmla="*/ 0 h 4652245"/>
                <a:gd name="connsiteX115" fmla="*/ 294329 w 3012473"/>
                <a:gd name="connsiteY115" fmla="*/ 432893 h 4652245"/>
                <a:gd name="connsiteX116" fmla="*/ 0 w 3012473"/>
                <a:gd name="connsiteY116" fmla="*/ 1073149 h 4652245"/>
                <a:gd name="connsiteX117" fmla="*/ 0 w 3012473"/>
                <a:gd name="connsiteY117" fmla="*/ 1089383 h 4652245"/>
                <a:gd name="connsiteX118" fmla="*/ 0 w 3012473"/>
                <a:gd name="connsiteY118" fmla="*/ 1105616 h 4652245"/>
                <a:gd name="connsiteX119" fmla="*/ 294329 w 3012473"/>
                <a:gd name="connsiteY119" fmla="*/ 1745872 h 4652245"/>
                <a:gd name="connsiteX120" fmla="*/ 0 w 3012473"/>
                <a:gd name="connsiteY120" fmla="*/ 2386129 h 4652245"/>
                <a:gd name="connsiteX121" fmla="*/ 0 w 3012473"/>
                <a:gd name="connsiteY121" fmla="*/ 2402362 h 4652245"/>
                <a:gd name="connsiteX122" fmla="*/ 0 w 3012473"/>
                <a:gd name="connsiteY122" fmla="*/ 2418596 h 4652245"/>
                <a:gd name="connsiteX123" fmla="*/ 294329 w 3012473"/>
                <a:gd name="connsiteY123" fmla="*/ 3058852 h 4652245"/>
                <a:gd name="connsiteX124" fmla="*/ 0 w 3012473"/>
                <a:gd name="connsiteY124" fmla="*/ 3699108 h 4652245"/>
                <a:gd name="connsiteX125" fmla="*/ 0 w 3012473"/>
                <a:gd name="connsiteY125" fmla="*/ 3715342 h 4652245"/>
                <a:gd name="connsiteX126" fmla="*/ 0 w 3012473"/>
                <a:gd name="connsiteY126" fmla="*/ 3731575 h 4652245"/>
                <a:gd name="connsiteX127" fmla="*/ 294329 w 3012473"/>
                <a:gd name="connsiteY127" fmla="*/ 4371832 h 4652245"/>
                <a:gd name="connsiteX128" fmla="*/ 165427 w 3012473"/>
                <a:gd name="connsiteY128" fmla="*/ 4652246 h 4652245"/>
                <a:gd name="connsiteX129" fmla="*/ 174704 w 3012473"/>
                <a:gd name="connsiteY129" fmla="*/ 4652246 h 4652245"/>
                <a:gd name="connsiteX130" fmla="*/ 283700 w 3012473"/>
                <a:gd name="connsiteY130" fmla="*/ 4415121 h 4652245"/>
                <a:gd name="connsiteX131" fmla="*/ 223984 w 3012473"/>
                <a:gd name="connsiteY131" fmla="*/ 4652246 h 4652245"/>
                <a:gd name="connsiteX132" fmla="*/ 232680 w 3012473"/>
                <a:gd name="connsiteY132" fmla="*/ 4652246 h 4652245"/>
                <a:gd name="connsiteX133" fmla="*/ 298967 w 3012473"/>
                <a:gd name="connsiteY133" fmla="*/ 4389225 h 4652245"/>
                <a:gd name="connsiteX134" fmla="*/ 298967 w 3012473"/>
                <a:gd name="connsiteY134" fmla="*/ 4400627 h 4652245"/>
                <a:gd name="connsiteX135" fmla="*/ 362355 w 3012473"/>
                <a:gd name="connsiteY135" fmla="*/ 4652052 h 4652245"/>
                <a:gd name="connsiteX136" fmla="*/ 371052 w 3012473"/>
                <a:gd name="connsiteY136" fmla="*/ 4652052 h 4652245"/>
                <a:gd name="connsiteX137" fmla="*/ 307664 w 3012473"/>
                <a:gd name="connsiteY137" fmla="*/ 4401013 h 4652245"/>
                <a:gd name="connsiteX138" fmla="*/ 423037 w 3012473"/>
                <a:gd name="connsiteY138" fmla="*/ 4652052 h 4652245"/>
                <a:gd name="connsiteX139" fmla="*/ 432313 w 3012473"/>
                <a:gd name="connsiteY139" fmla="*/ 4652052 h 4652245"/>
                <a:gd name="connsiteX140" fmla="*/ 303412 w 3012473"/>
                <a:gd name="connsiteY140" fmla="*/ 4371638 h 4652245"/>
                <a:gd name="connsiteX141" fmla="*/ 599287 w 3012473"/>
                <a:gd name="connsiteY141" fmla="*/ 3728290 h 4652245"/>
                <a:gd name="connsiteX142" fmla="*/ 811675 w 3012473"/>
                <a:gd name="connsiteY142" fmla="*/ 4652052 h 4652245"/>
                <a:gd name="connsiteX143" fmla="*/ 820372 w 3012473"/>
                <a:gd name="connsiteY143" fmla="*/ 4652052 h 4652245"/>
                <a:gd name="connsiteX144" fmla="*/ 606050 w 3012473"/>
                <a:gd name="connsiteY144" fmla="*/ 3719787 h 4652245"/>
                <a:gd name="connsiteX145" fmla="*/ 671951 w 3012473"/>
                <a:gd name="connsiteY145" fmla="*/ 3719787 h 4652245"/>
                <a:gd name="connsiteX146" fmla="*/ 886271 w 3012473"/>
                <a:gd name="connsiteY146" fmla="*/ 4652052 h 4652245"/>
                <a:gd name="connsiteX147" fmla="*/ 894968 w 3012473"/>
                <a:gd name="connsiteY147" fmla="*/ 4652052 h 4652245"/>
                <a:gd name="connsiteX148" fmla="*/ 680647 w 3012473"/>
                <a:gd name="connsiteY148" fmla="*/ 3719787 h 4652245"/>
                <a:gd name="connsiteX149" fmla="*/ 748093 w 3012473"/>
                <a:gd name="connsiteY149" fmla="*/ 3719787 h 4652245"/>
                <a:gd name="connsiteX150" fmla="*/ 898254 w 3012473"/>
                <a:gd name="connsiteY150" fmla="*/ 4372991 h 4652245"/>
                <a:gd name="connsiteX151" fmla="*/ 898254 w 3012473"/>
                <a:gd name="connsiteY151" fmla="*/ 4652052 h 4652245"/>
                <a:gd name="connsiteX152" fmla="*/ 906564 w 3012473"/>
                <a:gd name="connsiteY152" fmla="*/ 4652052 h 4652245"/>
                <a:gd name="connsiteX153" fmla="*/ 906564 w 3012473"/>
                <a:gd name="connsiteY153" fmla="*/ 4372991 h 4652245"/>
                <a:gd name="connsiteX154" fmla="*/ 1056723 w 3012473"/>
                <a:gd name="connsiteY154" fmla="*/ 3719787 h 4652245"/>
                <a:gd name="connsiteX155" fmla="*/ 1122624 w 3012473"/>
                <a:gd name="connsiteY155" fmla="*/ 3719787 h 4652245"/>
                <a:gd name="connsiteX156" fmla="*/ 908303 w 3012473"/>
                <a:gd name="connsiteY156" fmla="*/ 4652052 h 4652245"/>
                <a:gd name="connsiteX157" fmla="*/ 917000 w 3012473"/>
                <a:gd name="connsiteY157" fmla="*/ 4652052 h 4652245"/>
                <a:gd name="connsiteX158" fmla="*/ 1131320 w 3012473"/>
                <a:gd name="connsiteY158" fmla="*/ 3719787 h 4652245"/>
                <a:gd name="connsiteX159" fmla="*/ 1198573 w 3012473"/>
                <a:gd name="connsiteY159" fmla="*/ 3719787 h 4652245"/>
                <a:gd name="connsiteX160" fmla="*/ 984252 w 3012473"/>
                <a:gd name="connsiteY160" fmla="*/ 4652052 h 4652245"/>
                <a:gd name="connsiteX161" fmla="*/ 992949 w 3012473"/>
                <a:gd name="connsiteY161" fmla="*/ 4652052 h 4652245"/>
                <a:gd name="connsiteX162" fmla="*/ 1205337 w 3012473"/>
                <a:gd name="connsiteY162" fmla="*/ 3727903 h 4652245"/>
                <a:gd name="connsiteX163" fmla="*/ 1501212 w 3012473"/>
                <a:gd name="connsiteY163" fmla="*/ 4371638 h 4652245"/>
                <a:gd name="connsiteX164" fmla="*/ 1372310 w 3012473"/>
                <a:gd name="connsiteY164" fmla="*/ 4652052 h 4652245"/>
                <a:gd name="connsiteX165" fmla="*/ 1381586 w 3012473"/>
                <a:gd name="connsiteY165" fmla="*/ 4652052 h 4652245"/>
                <a:gd name="connsiteX166" fmla="*/ 1490583 w 3012473"/>
                <a:gd name="connsiteY166" fmla="*/ 4414928 h 4652245"/>
                <a:gd name="connsiteX167" fmla="*/ 1430867 w 3012473"/>
                <a:gd name="connsiteY167" fmla="*/ 4652052 h 4652245"/>
                <a:gd name="connsiteX168" fmla="*/ 1439563 w 3012473"/>
                <a:gd name="connsiteY168" fmla="*/ 4652052 h 4652245"/>
                <a:gd name="connsiteX169" fmla="*/ 1505850 w 3012473"/>
                <a:gd name="connsiteY169" fmla="*/ 4389031 h 4652245"/>
                <a:gd name="connsiteX170" fmla="*/ 1505850 w 3012473"/>
                <a:gd name="connsiteY170" fmla="*/ 4400434 h 4652245"/>
                <a:gd name="connsiteX171" fmla="*/ 1569238 w 3012473"/>
                <a:gd name="connsiteY171" fmla="*/ 4651859 h 4652245"/>
                <a:gd name="connsiteX172" fmla="*/ 1577934 w 3012473"/>
                <a:gd name="connsiteY172" fmla="*/ 4651859 h 4652245"/>
                <a:gd name="connsiteX173" fmla="*/ 1514547 w 3012473"/>
                <a:gd name="connsiteY173" fmla="*/ 4400820 h 4652245"/>
                <a:gd name="connsiteX174" fmla="*/ 1629920 w 3012473"/>
                <a:gd name="connsiteY174" fmla="*/ 4651859 h 4652245"/>
                <a:gd name="connsiteX175" fmla="*/ 1639390 w 3012473"/>
                <a:gd name="connsiteY175" fmla="*/ 4651859 h 4652245"/>
                <a:gd name="connsiteX176" fmla="*/ 1510488 w 3012473"/>
                <a:gd name="connsiteY176" fmla="*/ 4371445 h 4652245"/>
                <a:gd name="connsiteX177" fmla="*/ 1806363 w 3012473"/>
                <a:gd name="connsiteY177" fmla="*/ 3728097 h 4652245"/>
                <a:gd name="connsiteX178" fmla="*/ 2018751 w 3012473"/>
                <a:gd name="connsiteY178" fmla="*/ 4651859 h 4652245"/>
                <a:gd name="connsiteX179" fmla="*/ 2027448 w 3012473"/>
                <a:gd name="connsiteY179" fmla="*/ 4651859 h 4652245"/>
                <a:gd name="connsiteX180" fmla="*/ 1813127 w 3012473"/>
                <a:gd name="connsiteY180" fmla="*/ 3719593 h 4652245"/>
                <a:gd name="connsiteX181" fmla="*/ 1879027 w 3012473"/>
                <a:gd name="connsiteY181" fmla="*/ 3719593 h 4652245"/>
                <a:gd name="connsiteX182" fmla="*/ 2093348 w 3012473"/>
                <a:gd name="connsiteY182" fmla="*/ 4651859 h 4652245"/>
                <a:gd name="connsiteX183" fmla="*/ 2102044 w 3012473"/>
                <a:gd name="connsiteY183" fmla="*/ 4651859 h 4652245"/>
                <a:gd name="connsiteX184" fmla="*/ 1887724 w 3012473"/>
                <a:gd name="connsiteY184" fmla="*/ 3719593 h 4652245"/>
                <a:gd name="connsiteX185" fmla="*/ 1955170 w 3012473"/>
                <a:gd name="connsiteY185" fmla="*/ 3719593 h 4652245"/>
                <a:gd name="connsiteX186" fmla="*/ 2105330 w 3012473"/>
                <a:gd name="connsiteY186" fmla="*/ 4372798 h 4652245"/>
                <a:gd name="connsiteX187" fmla="*/ 2105330 w 3012473"/>
                <a:gd name="connsiteY187" fmla="*/ 4651859 h 4652245"/>
                <a:gd name="connsiteX188" fmla="*/ 2113640 w 3012473"/>
                <a:gd name="connsiteY188" fmla="*/ 4651859 h 4652245"/>
                <a:gd name="connsiteX189" fmla="*/ 2113640 w 3012473"/>
                <a:gd name="connsiteY189" fmla="*/ 4372798 h 4652245"/>
                <a:gd name="connsiteX190" fmla="*/ 2263800 w 3012473"/>
                <a:gd name="connsiteY190" fmla="*/ 3719593 h 4652245"/>
                <a:gd name="connsiteX191" fmla="*/ 2329700 w 3012473"/>
                <a:gd name="connsiteY191" fmla="*/ 3719593 h 4652245"/>
                <a:gd name="connsiteX192" fmla="*/ 2115379 w 3012473"/>
                <a:gd name="connsiteY192" fmla="*/ 4651859 h 4652245"/>
                <a:gd name="connsiteX193" fmla="*/ 2124076 w 3012473"/>
                <a:gd name="connsiteY193" fmla="*/ 4651859 h 4652245"/>
                <a:gd name="connsiteX194" fmla="*/ 2338397 w 3012473"/>
                <a:gd name="connsiteY194" fmla="*/ 3719593 h 4652245"/>
                <a:gd name="connsiteX195" fmla="*/ 2405650 w 3012473"/>
                <a:gd name="connsiteY195" fmla="*/ 3719593 h 4652245"/>
                <a:gd name="connsiteX196" fmla="*/ 2191329 w 3012473"/>
                <a:gd name="connsiteY196" fmla="*/ 4651859 h 4652245"/>
                <a:gd name="connsiteX197" fmla="*/ 2200025 w 3012473"/>
                <a:gd name="connsiteY197" fmla="*/ 4651859 h 4652245"/>
                <a:gd name="connsiteX198" fmla="*/ 2412413 w 3012473"/>
                <a:gd name="connsiteY198" fmla="*/ 3727710 h 4652245"/>
                <a:gd name="connsiteX199" fmla="*/ 2708288 w 3012473"/>
                <a:gd name="connsiteY199" fmla="*/ 4371445 h 4652245"/>
                <a:gd name="connsiteX200" fmla="*/ 2579387 w 3012473"/>
                <a:gd name="connsiteY200" fmla="*/ 4651859 h 4652245"/>
                <a:gd name="connsiteX201" fmla="*/ 2588856 w 3012473"/>
                <a:gd name="connsiteY201" fmla="*/ 4651859 h 4652245"/>
                <a:gd name="connsiteX202" fmla="*/ 2697853 w 3012473"/>
                <a:gd name="connsiteY202" fmla="*/ 4414734 h 4652245"/>
                <a:gd name="connsiteX203" fmla="*/ 2638137 w 3012473"/>
                <a:gd name="connsiteY203" fmla="*/ 4651859 h 4652245"/>
                <a:gd name="connsiteX204" fmla="*/ 2646833 w 3012473"/>
                <a:gd name="connsiteY204" fmla="*/ 4651859 h 4652245"/>
                <a:gd name="connsiteX205" fmla="*/ 2713120 w 3012473"/>
                <a:gd name="connsiteY205" fmla="*/ 4388838 h 4652245"/>
                <a:gd name="connsiteX206" fmla="*/ 2713120 w 3012473"/>
                <a:gd name="connsiteY206" fmla="*/ 4400240 h 4652245"/>
                <a:gd name="connsiteX207" fmla="*/ 2776508 w 3012473"/>
                <a:gd name="connsiteY207" fmla="*/ 4651666 h 4652245"/>
                <a:gd name="connsiteX208" fmla="*/ 2785204 w 3012473"/>
                <a:gd name="connsiteY208" fmla="*/ 4651666 h 4652245"/>
                <a:gd name="connsiteX209" fmla="*/ 2721816 w 3012473"/>
                <a:gd name="connsiteY209" fmla="*/ 4400627 h 4652245"/>
                <a:gd name="connsiteX210" fmla="*/ 2837190 w 3012473"/>
                <a:gd name="connsiteY210" fmla="*/ 4651666 h 4652245"/>
                <a:gd name="connsiteX211" fmla="*/ 2846467 w 3012473"/>
                <a:gd name="connsiteY211" fmla="*/ 4651666 h 4652245"/>
                <a:gd name="connsiteX212" fmla="*/ 2717565 w 3012473"/>
                <a:gd name="connsiteY212" fmla="*/ 4371252 h 4652245"/>
                <a:gd name="connsiteX213" fmla="*/ 3012473 w 3012473"/>
                <a:gd name="connsiteY213" fmla="*/ 3729642 h 4652245"/>
                <a:gd name="connsiteX214" fmla="*/ 3012473 w 3012473"/>
                <a:gd name="connsiteY214" fmla="*/ 3714762 h 4652245"/>
                <a:gd name="connsiteX215" fmla="*/ 3012473 w 3012473"/>
                <a:gd name="connsiteY215" fmla="*/ 3699882 h 4652245"/>
                <a:gd name="connsiteX216" fmla="*/ 2717565 w 3012473"/>
                <a:gd name="connsiteY216" fmla="*/ 3058272 h 4652245"/>
                <a:gd name="connsiteX217" fmla="*/ 3012473 w 3012473"/>
                <a:gd name="connsiteY217" fmla="*/ 2416663 h 4652245"/>
                <a:gd name="connsiteX218" fmla="*/ 3012473 w 3012473"/>
                <a:gd name="connsiteY218" fmla="*/ 2401782 h 4652245"/>
                <a:gd name="connsiteX219" fmla="*/ 3012473 w 3012473"/>
                <a:gd name="connsiteY219" fmla="*/ 2386902 h 4652245"/>
                <a:gd name="connsiteX220" fmla="*/ 2717565 w 3012473"/>
                <a:gd name="connsiteY220" fmla="*/ 1745293 h 4652245"/>
                <a:gd name="connsiteX221" fmla="*/ 3012473 w 3012473"/>
                <a:gd name="connsiteY221" fmla="*/ 1103683 h 4652245"/>
                <a:gd name="connsiteX222" fmla="*/ 3012473 w 3012473"/>
                <a:gd name="connsiteY222" fmla="*/ 1088803 h 4652245"/>
                <a:gd name="connsiteX223" fmla="*/ 3012473 w 3012473"/>
                <a:gd name="connsiteY223" fmla="*/ 1073922 h 4652245"/>
                <a:gd name="connsiteX224" fmla="*/ 2717758 w 3012473"/>
                <a:gd name="connsiteY224" fmla="*/ 432893 h 4652245"/>
                <a:gd name="connsiteX225" fmla="*/ 896901 w 3012473"/>
                <a:gd name="connsiteY225" fmla="*/ 2397531 h 4652245"/>
                <a:gd name="connsiteX226" fmla="*/ 603152 w 3012473"/>
                <a:gd name="connsiteY226" fmla="*/ 2397531 h 4652245"/>
                <a:gd name="connsiteX227" fmla="*/ 303412 w 3012473"/>
                <a:gd name="connsiteY227" fmla="*/ 1745679 h 4652245"/>
                <a:gd name="connsiteX228" fmla="*/ 599287 w 3012473"/>
                <a:gd name="connsiteY228" fmla="*/ 1102331 h 4652245"/>
                <a:gd name="connsiteX229" fmla="*/ 896901 w 3012473"/>
                <a:gd name="connsiteY229" fmla="*/ 2397531 h 4652245"/>
                <a:gd name="connsiteX230" fmla="*/ 461302 w 3012473"/>
                <a:gd name="connsiteY230" fmla="*/ 2402169 h 4652245"/>
                <a:gd name="connsiteX231" fmla="*/ 461302 w 3012473"/>
                <a:gd name="connsiteY231" fmla="*/ 2402169 h 4652245"/>
                <a:gd name="connsiteX232" fmla="*/ 465360 w 3012473"/>
                <a:gd name="connsiteY232" fmla="*/ 2401009 h 4652245"/>
                <a:gd name="connsiteX233" fmla="*/ 307470 w 3012473"/>
                <a:gd name="connsiteY233" fmla="*/ 1775247 h 4652245"/>
                <a:gd name="connsiteX234" fmla="*/ 595808 w 3012473"/>
                <a:gd name="connsiteY234" fmla="*/ 2402362 h 4652245"/>
                <a:gd name="connsiteX235" fmla="*/ 307470 w 3012473"/>
                <a:gd name="connsiteY235" fmla="*/ 3029284 h 4652245"/>
                <a:gd name="connsiteX236" fmla="*/ 465360 w 3012473"/>
                <a:gd name="connsiteY236" fmla="*/ 2403522 h 4652245"/>
                <a:gd name="connsiteX237" fmla="*/ 461302 w 3012473"/>
                <a:gd name="connsiteY237" fmla="*/ 2402169 h 4652245"/>
                <a:gd name="connsiteX238" fmla="*/ 595808 w 3012473"/>
                <a:gd name="connsiteY238" fmla="*/ 1089383 h 4652245"/>
                <a:gd name="connsiteX239" fmla="*/ 307470 w 3012473"/>
                <a:gd name="connsiteY239" fmla="*/ 1716304 h 4652245"/>
                <a:gd name="connsiteX240" fmla="*/ 465360 w 3012473"/>
                <a:gd name="connsiteY240" fmla="*/ 1090542 h 4652245"/>
                <a:gd name="connsiteX241" fmla="*/ 461302 w 3012473"/>
                <a:gd name="connsiteY241" fmla="*/ 1089383 h 4652245"/>
                <a:gd name="connsiteX242" fmla="*/ 461302 w 3012473"/>
                <a:gd name="connsiteY242" fmla="*/ 1089383 h 4652245"/>
                <a:gd name="connsiteX243" fmla="*/ 465360 w 3012473"/>
                <a:gd name="connsiteY243" fmla="*/ 1088223 h 4652245"/>
                <a:gd name="connsiteX244" fmla="*/ 307470 w 3012473"/>
                <a:gd name="connsiteY244" fmla="*/ 462461 h 4652245"/>
                <a:gd name="connsiteX245" fmla="*/ 595808 w 3012473"/>
                <a:gd name="connsiteY245" fmla="*/ 1089383 h 4652245"/>
                <a:gd name="connsiteX246" fmla="*/ 298773 w 3012473"/>
                <a:gd name="connsiteY246" fmla="*/ 421298 h 4652245"/>
                <a:gd name="connsiteX247" fmla="*/ 299353 w 3012473"/>
                <a:gd name="connsiteY247" fmla="*/ 421491 h 4652245"/>
                <a:gd name="connsiteX248" fmla="*/ 298773 w 3012473"/>
                <a:gd name="connsiteY248" fmla="*/ 422844 h 4652245"/>
                <a:gd name="connsiteX249" fmla="*/ 298194 w 3012473"/>
                <a:gd name="connsiteY249" fmla="*/ 421491 h 4652245"/>
                <a:gd name="connsiteX250" fmla="*/ 298773 w 3012473"/>
                <a:gd name="connsiteY250" fmla="*/ 421298 h 4652245"/>
                <a:gd name="connsiteX251" fmla="*/ 299353 w 3012473"/>
                <a:gd name="connsiteY251" fmla="*/ 444295 h 4652245"/>
                <a:gd name="connsiteX252" fmla="*/ 298773 w 3012473"/>
                <a:gd name="connsiteY252" fmla="*/ 444488 h 4652245"/>
                <a:gd name="connsiteX253" fmla="*/ 298773 w 3012473"/>
                <a:gd name="connsiteY253" fmla="*/ 442942 h 4652245"/>
                <a:gd name="connsiteX254" fmla="*/ 299353 w 3012473"/>
                <a:gd name="connsiteY254" fmla="*/ 444295 h 4652245"/>
                <a:gd name="connsiteX255" fmla="*/ 289884 w 3012473"/>
                <a:gd name="connsiteY255" fmla="*/ 1716304 h 4652245"/>
                <a:gd name="connsiteX256" fmla="*/ 1546 w 3012473"/>
                <a:gd name="connsiteY256" fmla="*/ 1089383 h 4652245"/>
                <a:gd name="connsiteX257" fmla="*/ 283507 w 3012473"/>
                <a:gd name="connsiteY257" fmla="*/ 476182 h 4652245"/>
                <a:gd name="connsiteX258" fmla="*/ 130448 w 3012473"/>
                <a:gd name="connsiteY258" fmla="*/ 1082619 h 4652245"/>
                <a:gd name="connsiteX259" fmla="*/ 138565 w 3012473"/>
                <a:gd name="connsiteY259" fmla="*/ 1085131 h 4652245"/>
                <a:gd name="connsiteX260" fmla="*/ 298773 w 3012473"/>
                <a:gd name="connsiteY260" fmla="*/ 450286 h 4652245"/>
                <a:gd name="connsiteX261" fmla="*/ 298773 w 3012473"/>
                <a:gd name="connsiteY261" fmla="*/ 461688 h 4652245"/>
                <a:gd name="connsiteX262" fmla="*/ 457050 w 3012473"/>
                <a:gd name="connsiteY262" fmla="*/ 1089189 h 4652245"/>
                <a:gd name="connsiteX263" fmla="*/ 298773 w 3012473"/>
                <a:gd name="connsiteY263" fmla="*/ 1716691 h 4652245"/>
                <a:gd name="connsiteX264" fmla="*/ 298773 w 3012473"/>
                <a:gd name="connsiteY264" fmla="*/ 1716691 h 4652245"/>
                <a:gd name="connsiteX265" fmla="*/ 140497 w 3012473"/>
                <a:gd name="connsiteY265" fmla="*/ 1089189 h 4652245"/>
                <a:gd name="connsiteX266" fmla="*/ 136052 w 3012473"/>
                <a:gd name="connsiteY266" fmla="*/ 1089189 h 4652245"/>
                <a:gd name="connsiteX267" fmla="*/ 131994 w 3012473"/>
                <a:gd name="connsiteY267" fmla="*/ 1090349 h 4652245"/>
                <a:gd name="connsiteX268" fmla="*/ 289884 w 3012473"/>
                <a:gd name="connsiteY268" fmla="*/ 1716304 h 4652245"/>
                <a:gd name="connsiteX269" fmla="*/ 298773 w 3012473"/>
                <a:gd name="connsiteY269" fmla="*/ 1735436 h 4652245"/>
                <a:gd name="connsiteX270" fmla="*/ 298194 w 3012473"/>
                <a:gd name="connsiteY270" fmla="*/ 1734084 h 4652245"/>
                <a:gd name="connsiteX271" fmla="*/ 298773 w 3012473"/>
                <a:gd name="connsiteY271" fmla="*/ 1733891 h 4652245"/>
                <a:gd name="connsiteX272" fmla="*/ 299353 w 3012473"/>
                <a:gd name="connsiteY272" fmla="*/ 1734084 h 4652245"/>
                <a:gd name="connsiteX273" fmla="*/ 298773 w 3012473"/>
                <a:gd name="connsiteY273" fmla="*/ 1735436 h 4652245"/>
                <a:gd name="connsiteX274" fmla="*/ 299353 w 3012473"/>
                <a:gd name="connsiteY274" fmla="*/ 1757082 h 4652245"/>
                <a:gd name="connsiteX275" fmla="*/ 298773 w 3012473"/>
                <a:gd name="connsiteY275" fmla="*/ 1757274 h 4652245"/>
                <a:gd name="connsiteX276" fmla="*/ 298773 w 3012473"/>
                <a:gd name="connsiteY276" fmla="*/ 1755729 h 4652245"/>
                <a:gd name="connsiteX277" fmla="*/ 299353 w 3012473"/>
                <a:gd name="connsiteY277" fmla="*/ 1757082 h 4652245"/>
                <a:gd name="connsiteX278" fmla="*/ 289884 w 3012473"/>
                <a:gd name="connsiteY278" fmla="*/ 3029090 h 4652245"/>
                <a:gd name="connsiteX279" fmla="*/ 1546 w 3012473"/>
                <a:gd name="connsiteY279" fmla="*/ 2402169 h 4652245"/>
                <a:gd name="connsiteX280" fmla="*/ 283507 w 3012473"/>
                <a:gd name="connsiteY280" fmla="*/ 1788969 h 4652245"/>
                <a:gd name="connsiteX281" fmla="*/ 130448 w 3012473"/>
                <a:gd name="connsiteY281" fmla="*/ 2395405 h 4652245"/>
                <a:gd name="connsiteX282" fmla="*/ 138565 w 3012473"/>
                <a:gd name="connsiteY282" fmla="*/ 2397917 h 4652245"/>
                <a:gd name="connsiteX283" fmla="*/ 298773 w 3012473"/>
                <a:gd name="connsiteY283" fmla="*/ 1763072 h 4652245"/>
                <a:gd name="connsiteX284" fmla="*/ 298773 w 3012473"/>
                <a:gd name="connsiteY284" fmla="*/ 1774474 h 4652245"/>
                <a:gd name="connsiteX285" fmla="*/ 457050 w 3012473"/>
                <a:gd name="connsiteY285" fmla="*/ 2401976 h 4652245"/>
                <a:gd name="connsiteX286" fmla="*/ 298773 w 3012473"/>
                <a:gd name="connsiteY286" fmla="*/ 3029477 h 4652245"/>
                <a:gd name="connsiteX287" fmla="*/ 298773 w 3012473"/>
                <a:gd name="connsiteY287" fmla="*/ 3029477 h 4652245"/>
                <a:gd name="connsiteX288" fmla="*/ 140497 w 3012473"/>
                <a:gd name="connsiteY288" fmla="*/ 2401976 h 4652245"/>
                <a:gd name="connsiteX289" fmla="*/ 136052 w 3012473"/>
                <a:gd name="connsiteY289" fmla="*/ 2401976 h 4652245"/>
                <a:gd name="connsiteX290" fmla="*/ 131994 w 3012473"/>
                <a:gd name="connsiteY290" fmla="*/ 2403135 h 4652245"/>
                <a:gd name="connsiteX291" fmla="*/ 289884 w 3012473"/>
                <a:gd name="connsiteY291" fmla="*/ 3029090 h 4652245"/>
                <a:gd name="connsiteX292" fmla="*/ 298773 w 3012473"/>
                <a:gd name="connsiteY292" fmla="*/ 3048416 h 4652245"/>
                <a:gd name="connsiteX293" fmla="*/ 298194 w 3012473"/>
                <a:gd name="connsiteY293" fmla="*/ 3047064 h 4652245"/>
                <a:gd name="connsiteX294" fmla="*/ 298773 w 3012473"/>
                <a:gd name="connsiteY294" fmla="*/ 3046870 h 4652245"/>
                <a:gd name="connsiteX295" fmla="*/ 299353 w 3012473"/>
                <a:gd name="connsiteY295" fmla="*/ 3047064 h 4652245"/>
                <a:gd name="connsiteX296" fmla="*/ 298773 w 3012473"/>
                <a:gd name="connsiteY296" fmla="*/ 3048416 h 4652245"/>
                <a:gd name="connsiteX297" fmla="*/ 299353 w 3012473"/>
                <a:gd name="connsiteY297" fmla="*/ 3070061 h 4652245"/>
                <a:gd name="connsiteX298" fmla="*/ 298773 w 3012473"/>
                <a:gd name="connsiteY298" fmla="*/ 3070254 h 4652245"/>
                <a:gd name="connsiteX299" fmla="*/ 298773 w 3012473"/>
                <a:gd name="connsiteY299" fmla="*/ 3068708 h 4652245"/>
                <a:gd name="connsiteX300" fmla="*/ 299353 w 3012473"/>
                <a:gd name="connsiteY300" fmla="*/ 3070061 h 4652245"/>
                <a:gd name="connsiteX301" fmla="*/ 298773 w 3012473"/>
                <a:gd name="connsiteY301" fmla="*/ 4383040 h 4652245"/>
                <a:gd name="connsiteX302" fmla="*/ 298773 w 3012473"/>
                <a:gd name="connsiteY302" fmla="*/ 4381494 h 4652245"/>
                <a:gd name="connsiteX303" fmla="*/ 299353 w 3012473"/>
                <a:gd name="connsiteY303" fmla="*/ 4382847 h 4652245"/>
                <a:gd name="connsiteX304" fmla="*/ 298773 w 3012473"/>
                <a:gd name="connsiteY304" fmla="*/ 4383040 h 4652245"/>
                <a:gd name="connsiteX305" fmla="*/ 298773 w 3012473"/>
                <a:gd name="connsiteY305" fmla="*/ 4361203 h 4652245"/>
                <a:gd name="connsiteX306" fmla="*/ 298194 w 3012473"/>
                <a:gd name="connsiteY306" fmla="*/ 4359850 h 4652245"/>
                <a:gd name="connsiteX307" fmla="*/ 298773 w 3012473"/>
                <a:gd name="connsiteY307" fmla="*/ 4359656 h 4652245"/>
                <a:gd name="connsiteX308" fmla="*/ 299353 w 3012473"/>
                <a:gd name="connsiteY308" fmla="*/ 4359850 h 4652245"/>
                <a:gd name="connsiteX309" fmla="*/ 298773 w 3012473"/>
                <a:gd name="connsiteY309" fmla="*/ 4361203 h 4652245"/>
                <a:gd name="connsiteX310" fmla="*/ 298773 w 3012473"/>
                <a:gd name="connsiteY310" fmla="*/ 4342457 h 4652245"/>
                <a:gd name="connsiteX311" fmla="*/ 298773 w 3012473"/>
                <a:gd name="connsiteY311" fmla="*/ 4342457 h 4652245"/>
                <a:gd name="connsiteX312" fmla="*/ 140497 w 3012473"/>
                <a:gd name="connsiteY312" fmla="*/ 3714955 h 4652245"/>
                <a:gd name="connsiteX313" fmla="*/ 136052 w 3012473"/>
                <a:gd name="connsiteY313" fmla="*/ 3714955 h 4652245"/>
                <a:gd name="connsiteX314" fmla="*/ 131994 w 3012473"/>
                <a:gd name="connsiteY314" fmla="*/ 3716115 h 4652245"/>
                <a:gd name="connsiteX315" fmla="*/ 289884 w 3012473"/>
                <a:gd name="connsiteY315" fmla="*/ 4341877 h 4652245"/>
                <a:gd name="connsiteX316" fmla="*/ 1546 w 3012473"/>
                <a:gd name="connsiteY316" fmla="*/ 3714955 h 4652245"/>
                <a:gd name="connsiteX317" fmla="*/ 283507 w 3012473"/>
                <a:gd name="connsiteY317" fmla="*/ 3101755 h 4652245"/>
                <a:gd name="connsiteX318" fmla="*/ 130448 w 3012473"/>
                <a:gd name="connsiteY318" fmla="*/ 3708191 h 4652245"/>
                <a:gd name="connsiteX319" fmla="*/ 138565 w 3012473"/>
                <a:gd name="connsiteY319" fmla="*/ 3710704 h 4652245"/>
                <a:gd name="connsiteX320" fmla="*/ 298773 w 3012473"/>
                <a:gd name="connsiteY320" fmla="*/ 3075859 h 4652245"/>
                <a:gd name="connsiteX321" fmla="*/ 298773 w 3012473"/>
                <a:gd name="connsiteY321" fmla="*/ 3087261 h 4652245"/>
                <a:gd name="connsiteX322" fmla="*/ 457050 w 3012473"/>
                <a:gd name="connsiteY322" fmla="*/ 3714762 h 4652245"/>
                <a:gd name="connsiteX323" fmla="*/ 298773 w 3012473"/>
                <a:gd name="connsiteY323" fmla="*/ 4342457 h 4652245"/>
                <a:gd name="connsiteX324" fmla="*/ 307470 w 3012473"/>
                <a:gd name="connsiteY324" fmla="*/ 4341877 h 4652245"/>
                <a:gd name="connsiteX325" fmla="*/ 465360 w 3012473"/>
                <a:gd name="connsiteY325" fmla="*/ 3716115 h 4652245"/>
                <a:gd name="connsiteX326" fmla="*/ 461302 w 3012473"/>
                <a:gd name="connsiteY326" fmla="*/ 3714955 h 4652245"/>
                <a:gd name="connsiteX327" fmla="*/ 461302 w 3012473"/>
                <a:gd name="connsiteY327" fmla="*/ 3714955 h 4652245"/>
                <a:gd name="connsiteX328" fmla="*/ 465360 w 3012473"/>
                <a:gd name="connsiteY328" fmla="*/ 3713796 h 4652245"/>
                <a:gd name="connsiteX329" fmla="*/ 307470 w 3012473"/>
                <a:gd name="connsiteY329" fmla="*/ 3088034 h 4652245"/>
                <a:gd name="connsiteX330" fmla="*/ 595808 w 3012473"/>
                <a:gd name="connsiteY330" fmla="*/ 3715148 h 4652245"/>
                <a:gd name="connsiteX331" fmla="*/ 307470 w 3012473"/>
                <a:gd name="connsiteY331" fmla="*/ 4341877 h 4652245"/>
                <a:gd name="connsiteX332" fmla="*/ 603152 w 3012473"/>
                <a:gd name="connsiteY332" fmla="*/ 3710317 h 4652245"/>
                <a:gd name="connsiteX333" fmla="*/ 303412 w 3012473"/>
                <a:gd name="connsiteY333" fmla="*/ 3058466 h 4652245"/>
                <a:gd name="connsiteX334" fmla="*/ 599287 w 3012473"/>
                <a:gd name="connsiteY334" fmla="*/ 2415117 h 4652245"/>
                <a:gd name="connsiteX335" fmla="*/ 897094 w 3012473"/>
                <a:gd name="connsiteY335" fmla="*/ 3710317 h 4652245"/>
                <a:gd name="connsiteX336" fmla="*/ 603152 w 3012473"/>
                <a:gd name="connsiteY336" fmla="*/ 3710317 h 4652245"/>
                <a:gd name="connsiteX337" fmla="*/ 898060 w 3012473"/>
                <a:gd name="connsiteY337" fmla="*/ 4335113 h 4652245"/>
                <a:gd name="connsiteX338" fmla="*/ 756597 w 3012473"/>
                <a:gd name="connsiteY338" fmla="*/ 3719400 h 4652245"/>
                <a:gd name="connsiteX339" fmla="*/ 823270 w 3012473"/>
                <a:gd name="connsiteY339" fmla="*/ 3719400 h 4652245"/>
                <a:gd name="connsiteX340" fmla="*/ 898060 w 3012473"/>
                <a:gd name="connsiteY340" fmla="*/ 4044843 h 4652245"/>
                <a:gd name="connsiteX341" fmla="*/ 898060 w 3012473"/>
                <a:gd name="connsiteY341" fmla="*/ 4335113 h 4652245"/>
                <a:gd name="connsiteX342" fmla="*/ 898060 w 3012473"/>
                <a:gd name="connsiteY342" fmla="*/ 4007351 h 4652245"/>
                <a:gd name="connsiteX343" fmla="*/ 831966 w 3012473"/>
                <a:gd name="connsiteY343" fmla="*/ 3719593 h 4652245"/>
                <a:gd name="connsiteX344" fmla="*/ 898060 w 3012473"/>
                <a:gd name="connsiteY344" fmla="*/ 3719593 h 4652245"/>
                <a:gd name="connsiteX345" fmla="*/ 898060 w 3012473"/>
                <a:gd name="connsiteY345" fmla="*/ 4007351 h 4652245"/>
                <a:gd name="connsiteX346" fmla="*/ 898060 w 3012473"/>
                <a:gd name="connsiteY346" fmla="*/ 3677850 h 4652245"/>
                <a:gd name="connsiteX347" fmla="*/ 605857 w 3012473"/>
                <a:gd name="connsiteY347" fmla="*/ 2406614 h 4652245"/>
                <a:gd name="connsiteX348" fmla="*/ 671758 w 3012473"/>
                <a:gd name="connsiteY348" fmla="*/ 2406614 h 4652245"/>
                <a:gd name="connsiteX349" fmla="*/ 897674 w 3012473"/>
                <a:gd name="connsiteY349" fmla="*/ 3389126 h 4652245"/>
                <a:gd name="connsiteX350" fmla="*/ 898060 w 3012473"/>
                <a:gd name="connsiteY350" fmla="*/ 3388933 h 4652245"/>
                <a:gd name="connsiteX351" fmla="*/ 898060 w 3012473"/>
                <a:gd name="connsiteY351" fmla="*/ 3677850 h 4652245"/>
                <a:gd name="connsiteX352" fmla="*/ 898060 w 3012473"/>
                <a:gd name="connsiteY352" fmla="*/ 3353567 h 4652245"/>
                <a:gd name="connsiteX353" fmla="*/ 680454 w 3012473"/>
                <a:gd name="connsiteY353" fmla="*/ 2406614 h 4652245"/>
                <a:gd name="connsiteX354" fmla="*/ 747901 w 3012473"/>
                <a:gd name="connsiteY354" fmla="*/ 2406614 h 4652245"/>
                <a:gd name="connsiteX355" fmla="*/ 898060 w 3012473"/>
                <a:gd name="connsiteY355" fmla="*/ 3059818 h 4652245"/>
                <a:gd name="connsiteX356" fmla="*/ 898060 w 3012473"/>
                <a:gd name="connsiteY356" fmla="*/ 3353567 h 4652245"/>
                <a:gd name="connsiteX357" fmla="*/ 898060 w 3012473"/>
                <a:gd name="connsiteY357" fmla="*/ 3022326 h 4652245"/>
                <a:gd name="connsiteX358" fmla="*/ 756597 w 3012473"/>
                <a:gd name="connsiteY358" fmla="*/ 2406614 h 4652245"/>
                <a:gd name="connsiteX359" fmla="*/ 823270 w 3012473"/>
                <a:gd name="connsiteY359" fmla="*/ 2406614 h 4652245"/>
                <a:gd name="connsiteX360" fmla="*/ 898060 w 3012473"/>
                <a:gd name="connsiteY360" fmla="*/ 2732056 h 4652245"/>
                <a:gd name="connsiteX361" fmla="*/ 898060 w 3012473"/>
                <a:gd name="connsiteY361" fmla="*/ 3022326 h 4652245"/>
                <a:gd name="connsiteX362" fmla="*/ 898060 w 3012473"/>
                <a:gd name="connsiteY362" fmla="*/ 2694565 h 4652245"/>
                <a:gd name="connsiteX363" fmla="*/ 831966 w 3012473"/>
                <a:gd name="connsiteY363" fmla="*/ 2406807 h 4652245"/>
                <a:gd name="connsiteX364" fmla="*/ 898060 w 3012473"/>
                <a:gd name="connsiteY364" fmla="*/ 2406807 h 4652245"/>
                <a:gd name="connsiteX365" fmla="*/ 898060 w 3012473"/>
                <a:gd name="connsiteY365" fmla="*/ 2694565 h 4652245"/>
                <a:gd name="connsiteX366" fmla="*/ 898060 w 3012473"/>
                <a:gd name="connsiteY366" fmla="*/ 2365064 h 4652245"/>
                <a:gd name="connsiteX367" fmla="*/ 605857 w 3012473"/>
                <a:gd name="connsiteY367" fmla="*/ 1093828 h 4652245"/>
                <a:gd name="connsiteX368" fmla="*/ 671758 w 3012473"/>
                <a:gd name="connsiteY368" fmla="*/ 1093828 h 4652245"/>
                <a:gd name="connsiteX369" fmla="*/ 897674 w 3012473"/>
                <a:gd name="connsiteY369" fmla="*/ 2076340 h 4652245"/>
                <a:gd name="connsiteX370" fmla="*/ 898060 w 3012473"/>
                <a:gd name="connsiteY370" fmla="*/ 2076146 h 4652245"/>
                <a:gd name="connsiteX371" fmla="*/ 898060 w 3012473"/>
                <a:gd name="connsiteY371" fmla="*/ 2365064 h 4652245"/>
                <a:gd name="connsiteX372" fmla="*/ 898060 w 3012473"/>
                <a:gd name="connsiteY372" fmla="*/ 2040781 h 4652245"/>
                <a:gd name="connsiteX373" fmla="*/ 680454 w 3012473"/>
                <a:gd name="connsiteY373" fmla="*/ 1093828 h 4652245"/>
                <a:gd name="connsiteX374" fmla="*/ 747901 w 3012473"/>
                <a:gd name="connsiteY374" fmla="*/ 1093828 h 4652245"/>
                <a:gd name="connsiteX375" fmla="*/ 898060 w 3012473"/>
                <a:gd name="connsiteY375" fmla="*/ 1747032 h 4652245"/>
                <a:gd name="connsiteX376" fmla="*/ 898060 w 3012473"/>
                <a:gd name="connsiteY376" fmla="*/ 2040781 h 4652245"/>
                <a:gd name="connsiteX377" fmla="*/ 898060 w 3012473"/>
                <a:gd name="connsiteY377" fmla="*/ 1709540 h 4652245"/>
                <a:gd name="connsiteX378" fmla="*/ 756597 w 3012473"/>
                <a:gd name="connsiteY378" fmla="*/ 1093828 h 4652245"/>
                <a:gd name="connsiteX379" fmla="*/ 823270 w 3012473"/>
                <a:gd name="connsiteY379" fmla="*/ 1093828 h 4652245"/>
                <a:gd name="connsiteX380" fmla="*/ 898060 w 3012473"/>
                <a:gd name="connsiteY380" fmla="*/ 1419270 h 4652245"/>
                <a:gd name="connsiteX381" fmla="*/ 898060 w 3012473"/>
                <a:gd name="connsiteY381" fmla="*/ 1709540 h 4652245"/>
                <a:gd name="connsiteX382" fmla="*/ 898060 w 3012473"/>
                <a:gd name="connsiteY382" fmla="*/ 1381779 h 4652245"/>
                <a:gd name="connsiteX383" fmla="*/ 831966 w 3012473"/>
                <a:gd name="connsiteY383" fmla="*/ 1094021 h 4652245"/>
                <a:gd name="connsiteX384" fmla="*/ 898060 w 3012473"/>
                <a:gd name="connsiteY384" fmla="*/ 1094021 h 4652245"/>
                <a:gd name="connsiteX385" fmla="*/ 898060 w 3012473"/>
                <a:gd name="connsiteY385" fmla="*/ 1381779 h 4652245"/>
                <a:gd name="connsiteX386" fmla="*/ 2103977 w 3012473"/>
                <a:gd name="connsiteY386" fmla="*/ 2397531 h 4652245"/>
                <a:gd name="connsiteX387" fmla="*/ 1810035 w 3012473"/>
                <a:gd name="connsiteY387" fmla="*/ 2397531 h 4652245"/>
                <a:gd name="connsiteX388" fmla="*/ 1510295 w 3012473"/>
                <a:gd name="connsiteY388" fmla="*/ 1745679 h 4652245"/>
                <a:gd name="connsiteX389" fmla="*/ 1806170 w 3012473"/>
                <a:gd name="connsiteY389" fmla="*/ 1102331 h 4652245"/>
                <a:gd name="connsiteX390" fmla="*/ 2103977 w 3012473"/>
                <a:gd name="connsiteY390" fmla="*/ 2397531 h 4652245"/>
                <a:gd name="connsiteX391" fmla="*/ 1505850 w 3012473"/>
                <a:gd name="connsiteY391" fmla="*/ 3048416 h 4652245"/>
                <a:gd name="connsiteX392" fmla="*/ 1505270 w 3012473"/>
                <a:gd name="connsiteY392" fmla="*/ 3047064 h 4652245"/>
                <a:gd name="connsiteX393" fmla="*/ 1505850 w 3012473"/>
                <a:gd name="connsiteY393" fmla="*/ 3046870 h 4652245"/>
                <a:gd name="connsiteX394" fmla="*/ 1506430 w 3012473"/>
                <a:gd name="connsiteY394" fmla="*/ 3047064 h 4652245"/>
                <a:gd name="connsiteX395" fmla="*/ 1505850 w 3012473"/>
                <a:gd name="connsiteY395" fmla="*/ 3048416 h 4652245"/>
                <a:gd name="connsiteX396" fmla="*/ 1506430 w 3012473"/>
                <a:gd name="connsiteY396" fmla="*/ 3070061 h 4652245"/>
                <a:gd name="connsiteX397" fmla="*/ 1505850 w 3012473"/>
                <a:gd name="connsiteY397" fmla="*/ 3070254 h 4652245"/>
                <a:gd name="connsiteX398" fmla="*/ 1505850 w 3012473"/>
                <a:gd name="connsiteY398" fmla="*/ 3068708 h 4652245"/>
                <a:gd name="connsiteX399" fmla="*/ 1506430 w 3012473"/>
                <a:gd name="connsiteY399" fmla="*/ 3070061 h 4652245"/>
                <a:gd name="connsiteX400" fmla="*/ 1505850 w 3012473"/>
                <a:gd name="connsiteY400" fmla="*/ 3029670 h 4652245"/>
                <a:gd name="connsiteX401" fmla="*/ 1505850 w 3012473"/>
                <a:gd name="connsiteY401" fmla="*/ 3029670 h 4652245"/>
                <a:gd name="connsiteX402" fmla="*/ 1347574 w 3012473"/>
                <a:gd name="connsiteY402" fmla="*/ 2402169 h 4652245"/>
                <a:gd name="connsiteX403" fmla="*/ 1343129 w 3012473"/>
                <a:gd name="connsiteY403" fmla="*/ 2402169 h 4652245"/>
                <a:gd name="connsiteX404" fmla="*/ 1339070 w 3012473"/>
                <a:gd name="connsiteY404" fmla="*/ 2403328 h 4652245"/>
                <a:gd name="connsiteX405" fmla="*/ 1496960 w 3012473"/>
                <a:gd name="connsiteY405" fmla="*/ 3029090 h 4652245"/>
                <a:gd name="connsiteX406" fmla="*/ 1208623 w 3012473"/>
                <a:gd name="connsiteY406" fmla="*/ 2402169 h 4652245"/>
                <a:gd name="connsiteX407" fmla="*/ 1490583 w 3012473"/>
                <a:gd name="connsiteY407" fmla="*/ 1788969 h 4652245"/>
                <a:gd name="connsiteX408" fmla="*/ 1337524 w 3012473"/>
                <a:gd name="connsiteY408" fmla="*/ 2395405 h 4652245"/>
                <a:gd name="connsiteX409" fmla="*/ 1345641 w 3012473"/>
                <a:gd name="connsiteY409" fmla="*/ 2397917 h 4652245"/>
                <a:gd name="connsiteX410" fmla="*/ 1505850 w 3012473"/>
                <a:gd name="connsiteY410" fmla="*/ 1763072 h 4652245"/>
                <a:gd name="connsiteX411" fmla="*/ 1505850 w 3012473"/>
                <a:gd name="connsiteY411" fmla="*/ 1774474 h 4652245"/>
                <a:gd name="connsiteX412" fmla="*/ 1664126 w 3012473"/>
                <a:gd name="connsiteY412" fmla="*/ 2401976 h 4652245"/>
                <a:gd name="connsiteX413" fmla="*/ 1505850 w 3012473"/>
                <a:gd name="connsiteY413" fmla="*/ 3029670 h 4652245"/>
                <a:gd name="connsiteX414" fmla="*/ 1505850 w 3012473"/>
                <a:gd name="connsiteY414" fmla="*/ 1735436 h 4652245"/>
                <a:gd name="connsiteX415" fmla="*/ 1505270 w 3012473"/>
                <a:gd name="connsiteY415" fmla="*/ 1734084 h 4652245"/>
                <a:gd name="connsiteX416" fmla="*/ 1505850 w 3012473"/>
                <a:gd name="connsiteY416" fmla="*/ 1733891 h 4652245"/>
                <a:gd name="connsiteX417" fmla="*/ 1506430 w 3012473"/>
                <a:gd name="connsiteY417" fmla="*/ 1734084 h 4652245"/>
                <a:gd name="connsiteX418" fmla="*/ 1505850 w 3012473"/>
                <a:gd name="connsiteY418" fmla="*/ 1735436 h 4652245"/>
                <a:gd name="connsiteX419" fmla="*/ 1506430 w 3012473"/>
                <a:gd name="connsiteY419" fmla="*/ 1757082 h 4652245"/>
                <a:gd name="connsiteX420" fmla="*/ 1505850 w 3012473"/>
                <a:gd name="connsiteY420" fmla="*/ 1757274 h 4652245"/>
                <a:gd name="connsiteX421" fmla="*/ 1505850 w 3012473"/>
                <a:gd name="connsiteY421" fmla="*/ 1755729 h 4652245"/>
                <a:gd name="connsiteX422" fmla="*/ 1506430 w 3012473"/>
                <a:gd name="connsiteY422" fmla="*/ 1757082 h 4652245"/>
                <a:gd name="connsiteX423" fmla="*/ 1672437 w 3012473"/>
                <a:gd name="connsiteY423" fmla="*/ 2403328 h 4652245"/>
                <a:gd name="connsiteX424" fmla="*/ 1668378 w 3012473"/>
                <a:gd name="connsiteY424" fmla="*/ 2402169 h 4652245"/>
                <a:gd name="connsiteX425" fmla="*/ 1668378 w 3012473"/>
                <a:gd name="connsiteY425" fmla="*/ 2402169 h 4652245"/>
                <a:gd name="connsiteX426" fmla="*/ 1672437 w 3012473"/>
                <a:gd name="connsiteY426" fmla="*/ 2401009 h 4652245"/>
                <a:gd name="connsiteX427" fmla="*/ 1514547 w 3012473"/>
                <a:gd name="connsiteY427" fmla="*/ 1775247 h 4652245"/>
                <a:gd name="connsiteX428" fmla="*/ 1802885 w 3012473"/>
                <a:gd name="connsiteY428" fmla="*/ 2402362 h 4652245"/>
                <a:gd name="connsiteX429" fmla="*/ 1514547 w 3012473"/>
                <a:gd name="connsiteY429" fmla="*/ 3029284 h 4652245"/>
                <a:gd name="connsiteX430" fmla="*/ 1672437 w 3012473"/>
                <a:gd name="connsiteY430" fmla="*/ 2403328 h 4652245"/>
                <a:gd name="connsiteX431" fmla="*/ 1802885 w 3012473"/>
                <a:gd name="connsiteY431" fmla="*/ 1089383 h 4652245"/>
                <a:gd name="connsiteX432" fmla="*/ 1514547 w 3012473"/>
                <a:gd name="connsiteY432" fmla="*/ 1716304 h 4652245"/>
                <a:gd name="connsiteX433" fmla="*/ 1672437 w 3012473"/>
                <a:gd name="connsiteY433" fmla="*/ 1090542 h 4652245"/>
                <a:gd name="connsiteX434" fmla="*/ 1668378 w 3012473"/>
                <a:gd name="connsiteY434" fmla="*/ 1089383 h 4652245"/>
                <a:gd name="connsiteX435" fmla="*/ 1668378 w 3012473"/>
                <a:gd name="connsiteY435" fmla="*/ 1089383 h 4652245"/>
                <a:gd name="connsiteX436" fmla="*/ 1672437 w 3012473"/>
                <a:gd name="connsiteY436" fmla="*/ 1088223 h 4652245"/>
                <a:gd name="connsiteX437" fmla="*/ 1514547 w 3012473"/>
                <a:gd name="connsiteY437" fmla="*/ 462461 h 4652245"/>
                <a:gd name="connsiteX438" fmla="*/ 1802885 w 3012473"/>
                <a:gd name="connsiteY438" fmla="*/ 1089383 h 4652245"/>
                <a:gd name="connsiteX439" fmla="*/ 1505850 w 3012473"/>
                <a:gd name="connsiteY439" fmla="*/ 421298 h 4652245"/>
                <a:gd name="connsiteX440" fmla="*/ 1506430 w 3012473"/>
                <a:gd name="connsiteY440" fmla="*/ 421491 h 4652245"/>
                <a:gd name="connsiteX441" fmla="*/ 1505850 w 3012473"/>
                <a:gd name="connsiteY441" fmla="*/ 422844 h 4652245"/>
                <a:gd name="connsiteX442" fmla="*/ 1505270 w 3012473"/>
                <a:gd name="connsiteY442" fmla="*/ 421491 h 4652245"/>
                <a:gd name="connsiteX443" fmla="*/ 1505850 w 3012473"/>
                <a:gd name="connsiteY443" fmla="*/ 421298 h 4652245"/>
                <a:gd name="connsiteX444" fmla="*/ 1506430 w 3012473"/>
                <a:gd name="connsiteY444" fmla="*/ 444295 h 4652245"/>
                <a:gd name="connsiteX445" fmla="*/ 1505850 w 3012473"/>
                <a:gd name="connsiteY445" fmla="*/ 444488 h 4652245"/>
                <a:gd name="connsiteX446" fmla="*/ 1505850 w 3012473"/>
                <a:gd name="connsiteY446" fmla="*/ 442942 h 4652245"/>
                <a:gd name="connsiteX447" fmla="*/ 1506430 w 3012473"/>
                <a:gd name="connsiteY447" fmla="*/ 444295 h 4652245"/>
                <a:gd name="connsiteX448" fmla="*/ 1490583 w 3012473"/>
                <a:gd name="connsiteY448" fmla="*/ 476182 h 4652245"/>
                <a:gd name="connsiteX449" fmla="*/ 1337524 w 3012473"/>
                <a:gd name="connsiteY449" fmla="*/ 1082619 h 4652245"/>
                <a:gd name="connsiteX450" fmla="*/ 1345641 w 3012473"/>
                <a:gd name="connsiteY450" fmla="*/ 1085131 h 4652245"/>
                <a:gd name="connsiteX451" fmla="*/ 1505850 w 3012473"/>
                <a:gd name="connsiteY451" fmla="*/ 450286 h 4652245"/>
                <a:gd name="connsiteX452" fmla="*/ 1505850 w 3012473"/>
                <a:gd name="connsiteY452" fmla="*/ 461688 h 4652245"/>
                <a:gd name="connsiteX453" fmla="*/ 1664126 w 3012473"/>
                <a:gd name="connsiteY453" fmla="*/ 1089189 h 4652245"/>
                <a:gd name="connsiteX454" fmla="*/ 1505850 w 3012473"/>
                <a:gd name="connsiteY454" fmla="*/ 1716691 h 4652245"/>
                <a:gd name="connsiteX455" fmla="*/ 1505850 w 3012473"/>
                <a:gd name="connsiteY455" fmla="*/ 1716691 h 4652245"/>
                <a:gd name="connsiteX456" fmla="*/ 1347574 w 3012473"/>
                <a:gd name="connsiteY456" fmla="*/ 1089189 h 4652245"/>
                <a:gd name="connsiteX457" fmla="*/ 1343129 w 3012473"/>
                <a:gd name="connsiteY457" fmla="*/ 1089189 h 4652245"/>
                <a:gd name="connsiteX458" fmla="*/ 1339070 w 3012473"/>
                <a:gd name="connsiteY458" fmla="*/ 1090349 h 4652245"/>
                <a:gd name="connsiteX459" fmla="*/ 1496960 w 3012473"/>
                <a:gd name="connsiteY459" fmla="*/ 1716111 h 4652245"/>
                <a:gd name="connsiteX460" fmla="*/ 1208623 w 3012473"/>
                <a:gd name="connsiteY460" fmla="*/ 1089189 h 4652245"/>
                <a:gd name="connsiteX461" fmla="*/ 1490583 w 3012473"/>
                <a:gd name="connsiteY461" fmla="*/ 476182 h 4652245"/>
                <a:gd name="connsiteX462" fmla="*/ 1205144 w 3012473"/>
                <a:gd name="connsiteY462" fmla="*/ 1101944 h 4652245"/>
                <a:gd name="connsiteX463" fmla="*/ 1501019 w 3012473"/>
                <a:gd name="connsiteY463" fmla="*/ 1745679 h 4652245"/>
                <a:gd name="connsiteX464" fmla="*/ 1201279 w 3012473"/>
                <a:gd name="connsiteY464" fmla="*/ 2397531 h 4652245"/>
                <a:gd name="connsiteX465" fmla="*/ 907143 w 3012473"/>
                <a:gd name="connsiteY465" fmla="*/ 2397531 h 4652245"/>
                <a:gd name="connsiteX466" fmla="*/ 1205144 w 3012473"/>
                <a:gd name="connsiteY466" fmla="*/ 1101944 h 4652245"/>
                <a:gd name="connsiteX467" fmla="*/ 906370 w 3012473"/>
                <a:gd name="connsiteY467" fmla="*/ 1093828 h 4652245"/>
                <a:gd name="connsiteX468" fmla="*/ 972464 w 3012473"/>
                <a:gd name="connsiteY468" fmla="*/ 1093828 h 4652245"/>
                <a:gd name="connsiteX469" fmla="*/ 906370 w 3012473"/>
                <a:gd name="connsiteY469" fmla="*/ 1381585 h 4652245"/>
                <a:gd name="connsiteX470" fmla="*/ 906370 w 3012473"/>
                <a:gd name="connsiteY470" fmla="*/ 1093828 h 4652245"/>
                <a:gd name="connsiteX471" fmla="*/ 906370 w 3012473"/>
                <a:gd name="connsiteY471" fmla="*/ 1419270 h 4652245"/>
                <a:gd name="connsiteX472" fmla="*/ 981160 w 3012473"/>
                <a:gd name="connsiteY472" fmla="*/ 1093828 h 4652245"/>
                <a:gd name="connsiteX473" fmla="*/ 1047834 w 3012473"/>
                <a:gd name="connsiteY473" fmla="*/ 1093828 h 4652245"/>
                <a:gd name="connsiteX474" fmla="*/ 906370 w 3012473"/>
                <a:gd name="connsiteY474" fmla="*/ 1709540 h 4652245"/>
                <a:gd name="connsiteX475" fmla="*/ 906370 w 3012473"/>
                <a:gd name="connsiteY475" fmla="*/ 1419270 h 4652245"/>
                <a:gd name="connsiteX476" fmla="*/ 906370 w 3012473"/>
                <a:gd name="connsiteY476" fmla="*/ 1747032 h 4652245"/>
                <a:gd name="connsiteX477" fmla="*/ 1056530 w 3012473"/>
                <a:gd name="connsiteY477" fmla="*/ 1093828 h 4652245"/>
                <a:gd name="connsiteX478" fmla="*/ 1122430 w 3012473"/>
                <a:gd name="connsiteY478" fmla="*/ 1093828 h 4652245"/>
                <a:gd name="connsiteX479" fmla="*/ 906370 w 3012473"/>
                <a:gd name="connsiteY479" fmla="*/ 2034017 h 4652245"/>
                <a:gd name="connsiteX480" fmla="*/ 906370 w 3012473"/>
                <a:gd name="connsiteY480" fmla="*/ 1747032 h 4652245"/>
                <a:gd name="connsiteX481" fmla="*/ 906370 w 3012473"/>
                <a:gd name="connsiteY481" fmla="*/ 2071702 h 4652245"/>
                <a:gd name="connsiteX482" fmla="*/ 1131127 w 3012473"/>
                <a:gd name="connsiteY482" fmla="*/ 1093828 h 4652245"/>
                <a:gd name="connsiteX483" fmla="*/ 1198380 w 3012473"/>
                <a:gd name="connsiteY483" fmla="*/ 1093828 h 4652245"/>
                <a:gd name="connsiteX484" fmla="*/ 906370 w 3012473"/>
                <a:gd name="connsiteY484" fmla="*/ 2363904 h 4652245"/>
                <a:gd name="connsiteX485" fmla="*/ 906370 w 3012473"/>
                <a:gd name="connsiteY485" fmla="*/ 2071702 h 4652245"/>
                <a:gd name="connsiteX486" fmla="*/ 906370 w 3012473"/>
                <a:gd name="connsiteY486" fmla="*/ 2406614 h 4652245"/>
                <a:gd name="connsiteX487" fmla="*/ 972464 w 3012473"/>
                <a:gd name="connsiteY487" fmla="*/ 2406614 h 4652245"/>
                <a:gd name="connsiteX488" fmla="*/ 906370 w 3012473"/>
                <a:gd name="connsiteY488" fmla="*/ 2694372 h 4652245"/>
                <a:gd name="connsiteX489" fmla="*/ 906370 w 3012473"/>
                <a:gd name="connsiteY489" fmla="*/ 2406614 h 4652245"/>
                <a:gd name="connsiteX490" fmla="*/ 906370 w 3012473"/>
                <a:gd name="connsiteY490" fmla="*/ 2732056 h 4652245"/>
                <a:gd name="connsiteX491" fmla="*/ 981160 w 3012473"/>
                <a:gd name="connsiteY491" fmla="*/ 2406614 h 4652245"/>
                <a:gd name="connsiteX492" fmla="*/ 1047834 w 3012473"/>
                <a:gd name="connsiteY492" fmla="*/ 2406614 h 4652245"/>
                <a:gd name="connsiteX493" fmla="*/ 906370 w 3012473"/>
                <a:gd name="connsiteY493" fmla="*/ 3022326 h 4652245"/>
                <a:gd name="connsiteX494" fmla="*/ 906370 w 3012473"/>
                <a:gd name="connsiteY494" fmla="*/ 2732056 h 4652245"/>
                <a:gd name="connsiteX495" fmla="*/ 906370 w 3012473"/>
                <a:gd name="connsiteY495" fmla="*/ 3059818 h 4652245"/>
                <a:gd name="connsiteX496" fmla="*/ 1056530 w 3012473"/>
                <a:gd name="connsiteY496" fmla="*/ 2406614 h 4652245"/>
                <a:gd name="connsiteX497" fmla="*/ 1122430 w 3012473"/>
                <a:gd name="connsiteY497" fmla="*/ 2406614 h 4652245"/>
                <a:gd name="connsiteX498" fmla="*/ 906370 w 3012473"/>
                <a:gd name="connsiteY498" fmla="*/ 3346803 h 4652245"/>
                <a:gd name="connsiteX499" fmla="*/ 906370 w 3012473"/>
                <a:gd name="connsiteY499" fmla="*/ 3059818 h 4652245"/>
                <a:gd name="connsiteX500" fmla="*/ 906370 w 3012473"/>
                <a:gd name="connsiteY500" fmla="*/ 3384488 h 4652245"/>
                <a:gd name="connsiteX501" fmla="*/ 1131127 w 3012473"/>
                <a:gd name="connsiteY501" fmla="*/ 2406614 h 4652245"/>
                <a:gd name="connsiteX502" fmla="*/ 1198380 w 3012473"/>
                <a:gd name="connsiteY502" fmla="*/ 2406614 h 4652245"/>
                <a:gd name="connsiteX503" fmla="*/ 906370 w 3012473"/>
                <a:gd name="connsiteY503" fmla="*/ 3676691 h 4652245"/>
                <a:gd name="connsiteX504" fmla="*/ 906370 w 3012473"/>
                <a:gd name="connsiteY504" fmla="*/ 3384488 h 4652245"/>
                <a:gd name="connsiteX505" fmla="*/ 906370 w 3012473"/>
                <a:gd name="connsiteY505" fmla="*/ 3719400 h 4652245"/>
                <a:gd name="connsiteX506" fmla="*/ 972464 w 3012473"/>
                <a:gd name="connsiteY506" fmla="*/ 3719400 h 4652245"/>
                <a:gd name="connsiteX507" fmla="*/ 906370 w 3012473"/>
                <a:gd name="connsiteY507" fmla="*/ 4007158 h 4652245"/>
                <a:gd name="connsiteX508" fmla="*/ 906370 w 3012473"/>
                <a:gd name="connsiteY508" fmla="*/ 3719400 h 4652245"/>
                <a:gd name="connsiteX509" fmla="*/ 906370 w 3012473"/>
                <a:gd name="connsiteY509" fmla="*/ 4335113 h 4652245"/>
                <a:gd name="connsiteX510" fmla="*/ 906370 w 3012473"/>
                <a:gd name="connsiteY510" fmla="*/ 4044843 h 4652245"/>
                <a:gd name="connsiteX511" fmla="*/ 981160 w 3012473"/>
                <a:gd name="connsiteY511" fmla="*/ 3719400 h 4652245"/>
                <a:gd name="connsiteX512" fmla="*/ 1047834 w 3012473"/>
                <a:gd name="connsiteY512" fmla="*/ 3719400 h 4652245"/>
                <a:gd name="connsiteX513" fmla="*/ 906370 w 3012473"/>
                <a:gd name="connsiteY513" fmla="*/ 4335113 h 4652245"/>
                <a:gd name="connsiteX514" fmla="*/ 1201472 w 3012473"/>
                <a:gd name="connsiteY514" fmla="*/ 3710317 h 4652245"/>
                <a:gd name="connsiteX515" fmla="*/ 907337 w 3012473"/>
                <a:gd name="connsiteY515" fmla="*/ 3710317 h 4652245"/>
                <a:gd name="connsiteX516" fmla="*/ 1205144 w 3012473"/>
                <a:gd name="connsiteY516" fmla="*/ 2414731 h 4652245"/>
                <a:gd name="connsiteX517" fmla="*/ 1501019 w 3012473"/>
                <a:gd name="connsiteY517" fmla="*/ 3058466 h 4652245"/>
                <a:gd name="connsiteX518" fmla="*/ 1201472 w 3012473"/>
                <a:gd name="connsiteY518" fmla="*/ 3710317 h 4652245"/>
                <a:gd name="connsiteX519" fmla="*/ 1505850 w 3012473"/>
                <a:gd name="connsiteY519" fmla="*/ 4383040 h 4652245"/>
                <a:gd name="connsiteX520" fmla="*/ 1505850 w 3012473"/>
                <a:gd name="connsiteY520" fmla="*/ 4381494 h 4652245"/>
                <a:gd name="connsiteX521" fmla="*/ 1506430 w 3012473"/>
                <a:gd name="connsiteY521" fmla="*/ 4382847 h 4652245"/>
                <a:gd name="connsiteX522" fmla="*/ 1505850 w 3012473"/>
                <a:gd name="connsiteY522" fmla="*/ 4383040 h 4652245"/>
                <a:gd name="connsiteX523" fmla="*/ 1505850 w 3012473"/>
                <a:gd name="connsiteY523" fmla="*/ 4361203 h 4652245"/>
                <a:gd name="connsiteX524" fmla="*/ 1505270 w 3012473"/>
                <a:gd name="connsiteY524" fmla="*/ 4359850 h 4652245"/>
                <a:gd name="connsiteX525" fmla="*/ 1505850 w 3012473"/>
                <a:gd name="connsiteY525" fmla="*/ 4359656 h 4652245"/>
                <a:gd name="connsiteX526" fmla="*/ 1506430 w 3012473"/>
                <a:gd name="connsiteY526" fmla="*/ 4359850 h 4652245"/>
                <a:gd name="connsiteX527" fmla="*/ 1505850 w 3012473"/>
                <a:gd name="connsiteY527" fmla="*/ 4361203 h 4652245"/>
                <a:gd name="connsiteX528" fmla="*/ 1505850 w 3012473"/>
                <a:gd name="connsiteY528" fmla="*/ 4342457 h 4652245"/>
                <a:gd name="connsiteX529" fmla="*/ 1505850 w 3012473"/>
                <a:gd name="connsiteY529" fmla="*/ 4342457 h 4652245"/>
                <a:gd name="connsiteX530" fmla="*/ 1347574 w 3012473"/>
                <a:gd name="connsiteY530" fmla="*/ 3714955 h 4652245"/>
                <a:gd name="connsiteX531" fmla="*/ 1343129 w 3012473"/>
                <a:gd name="connsiteY531" fmla="*/ 3714955 h 4652245"/>
                <a:gd name="connsiteX532" fmla="*/ 1339070 w 3012473"/>
                <a:gd name="connsiteY532" fmla="*/ 3716115 h 4652245"/>
                <a:gd name="connsiteX533" fmla="*/ 1496960 w 3012473"/>
                <a:gd name="connsiteY533" fmla="*/ 4341877 h 4652245"/>
                <a:gd name="connsiteX534" fmla="*/ 1208623 w 3012473"/>
                <a:gd name="connsiteY534" fmla="*/ 3714955 h 4652245"/>
                <a:gd name="connsiteX535" fmla="*/ 1490583 w 3012473"/>
                <a:gd name="connsiteY535" fmla="*/ 3101755 h 4652245"/>
                <a:gd name="connsiteX536" fmla="*/ 1337524 w 3012473"/>
                <a:gd name="connsiteY536" fmla="*/ 3708191 h 4652245"/>
                <a:gd name="connsiteX537" fmla="*/ 1345641 w 3012473"/>
                <a:gd name="connsiteY537" fmla="*/ 3710704 h 4652245"/>
                <a:gd name="connsiteX538" fmla="*/ 1505850 w 3012473"/>
                <a:gd name="connsiteY538" fmla="*/ 3075859 h 4652245"/>
                <a:gd name="connsiteX539" fmla="*/ 1505850 w 3012473"/>
                <a:gd name="connsiteY539" fmla="*/ 3087261 h 4652245"/>
                <a:gd name="connsiteX540" fmla="*/ 1664126 w 3012473"/>
                <a:gd name="connsiteY540" fmla="*/ 3714762 h 4652245"/>
                <a:gd name="connsiteX541" fmla="*/ 1505850 w 3012473"/>
                <a:gd name="connsiteY541" fmla="*/ 4342457 h 4652245"/>
                <a:gd name="connsiteX542" fmla="*/ 1514740 w 3012473"/>
                <a:gd name="connsiteY542" fmla="*/ 4341877 h 4652245"/>
                <a:gd name="connsiteX543" fmla="*/ 1672630 w 3012473"/>
                <a:gd name="connsiteY543" fmla="*/ 3716115 h 4652245"/>
                <a:gd name="connsiteX544" fmla="*/ 1668572 w 3012473"/>
                <a:gd name="connsiteY544" fmla="*/ 3714955 h 4652245"/>
                <a:gd name="connsiteX545" fmla="*/ 1668572 w 3012473"/>
                <a:gd name="connsiteY545" fmla="*/ 3714955 h 4652245"/>
                <a:gd name="connsiteX546" fmla="*/ 1672630 w 3012473"/>
                <a:gd name="connsiteY546" fmla="*/ 3713796 h 4652245"/>
                <a:gd name="connsiteX547" fmla="*/ 1514740 w 3012473"/>
                <a:gd name="connsiteY547" fmla="*/ 3088034 h 4652245"/>
                <a:gd name="connsiteX548" fmla="*/ 1803077 w 3012473"/>
                <a:gd name="connsiteY548" fmla="*/ 3715148 h 4652245"/>
                <a:gd name="connsiteX549" fmla="*/ 1514740 w 3012473"/>
                <a:gd name="connsiteY549" fmla="*/ 4341877 h 4652245"/>
                <a:gd name="connsiteX550" fmla="*/ 1810228 w 3012473"/>
                <a:gd name="connsiteY550" fmla="*/ 3710317 h 4652245"/>
                <a:gd name="connsiteX551" fmla="*/ 1510488 w 3012473"/>
                <a:gd name="connsiteY551" fmla="*/ 3058466 h 4652245"/>
                <a:gd name="connsiteX552" fmla="*/ 1806363 w 3012473"/>
                <a:gd name="connsiteY552" fmla="*/ 2415117 h 4652245"/>
                <a:gd name="connsiteX553" fmla="*/ 2104171 w 3012473"/>
                <a:gd name="connsiteY553" fmla="*/ 3710317 h 4652245"/>
                <a:gd name="connsiteX554" fmla="*/ 1810228 w 3012473"/>
                <a:gd name="connsiteY554" fmla="*/ 3710317 h 4652245"/>
                <a:gd name="connsiteX555" fmla="*/ 2105330 w 3012473"/>
                <a:gd name="connsiteY555" fmla="*/ 4335113 h 4652245"/>
                <a:gd name="connsiteX556" fmla="*/ 1963867 w 3012473"/>
                <a:gd name="connsiteY556" fmla="*/ 3719400 h 4652245"/>
                <a:gd name="connsiteX557" fmla="*/ 2030540 w 3012473"/>
                <a:gd name="connsiteY557" fmla="*/ 3719400 h 4652245"/>
                <a:gd name="connsiteX558" fmla="*/ 2105330 w 3012473"/>
                <a:gd name="connsiteY558" fmla="*/ 4044843 h 4652245"/>
                <a:gd name="connsiteX559" fmla="*/ 2105330 w 3012473"/>
                <a:gd name="connsiteY559" fmla="*/ 4335113 h 4652245"/>
                <a:gd name="connsiteX560" fmla="*/ 2105330 w 3012473"/>
                <a:gd name="connsiteY560" fmla="*/ 4007351 h 4652245"/>
                <a:gd name="connsiteX561" fmla="*/ 2039236 w 3012473"/>
                <a:gd name="connsiteY561" fmla="*/ 3719593 h 4652245"/>
                <a:gd name="connsiteX562" fmla="*/ 2105330 w 3012473"/>
                <a:gd name="connsiteY562" fmla="*/ 3719593 h 4652245"/>
                <a:gd name="connsiteX563" fmla="*/ 2105330 w 3012473"/>
                <a:gd name="connsiteY563" fmla="*/ 4007351 h 4652245"/>
                <a:gd name="connsiteX564" fmla="*/ 2105330 w 3012473"/>
                <a:gd name="connsiteY564" fmla="*/ 3677850 h 4652245"/>
                <a:gd name="connsiteX565" fmla="*/ 1813127 w 3012473"/>
                <a:gd name="connsiteY565" fmla="*/ 2406614 h 4652245"/>
                <a:gd name="connsiteX566" fmla="*/ 1879027 w 3012473"/>
                <a:gd name="connsiteY566" fmla="*/ 2406614 h 4652245"/>
                <a:gd name="connsiteX567" fmla="*/ 2104944 w 3012473"/>
                <a:gd name="connsiteY567" fmla="*/ 3389126 h 4652245"/>
                <a:gd name="connsiteX568" fmla="*/ 2105330 w 3012473"/>
                <a:gd name="connsiteY568" fmla="*/ 3388933 h 4652245"/>
                <a:gd name="connsiteX569" fmla="*/ 2105330 w 3012473"/>
                <a:gd name="connsiteY569" fmla="*/ 3677850 h 4652245"/>
                <a:gd name="connsiteX570" fmla="*/ 2105330 w 3012473"/>
                <a:gd name="connsiteY570" fmla="*/ 3353567 h 4652245"/>
                <a:gd name="connsiteX571" fmla="*/ 1887724 w 3012473"/>
                <a:gd name="connsiteY571" fmla="*/ 2406614 h 4652245"/>
                <a:gd name="connsiteX572" fmla="*/ 1955170 w 3012473"/>
                <a:gd name="connsiteY572" fmla="*/ 2406614 h 4652245"/>
                <a:gd name="connsiteX573" fmla="*/ 2105330 w 3012473"/>
                <a:gd name="connsiteY573" fmla="*/ 3059818 h 4652245"/>
                <a:gd name="connsiteX574" fmla="*/ 2105330 w 3012473"/>
                <a:gd name="connsiteY574" fmla="*/ 3353567 h 4652245"/>
                <a:gd name="connsiteX575" fmla="*/ 2105330 w 3012473"/>
                <a:gd name="connsiteY575" fmla="*/ 3022326 h 4652245"/>
                <a:gd name="connsiteX576" fmla="*/ 1963867 w 3012473"/>
                <a:gd name="connsiteY576" fmla="*/ 2406614 h 4652245"/>
                <a:gd name="connsiteX577" fmla="*/ 2030540 w 3012473"/>
                <a:gd name="connsiteY577" fmla="*/ 2406614 h 4652245"/>
                <a:gd name="connsiteX578" fmla="*/ 2105330 w 3012473"/>
                <a:gd name="connsiteY578" fmla="*/ 2732056 h 4652245"/>
                <a:gd name="connsiteX579" fmla="*/ 2105330 w 3012473"/>
                <a:gd name="connsiteY579" fmla="*/ 3022326 h 4652245"/>
                <a:gd name="connsiteX580" fmla="*/ 2105330 w 3012473"/>
                <a:gd name="connsiteY580" fmla="*/ 2694565 h 4652245"/>
                <a:gd name="connsiteX581" fmla="*/ 2039236 w 3012473"/>
                <a:gd name="connsiteY581" fmla="*/ 2406807 h 4652245"/>
                <a:gd name="connsiteX582" fmla="*/ 2105330 w 3012473"/>
                <a:gd name="connsiteY582" fmla="*/ 2406807 h 4652245"/>
                <a:gd name="connsiteX583" fmla="*/ 2105330 w 3012473"/>
                <a:gd name="connsiteY583" fmla="*/ 2694565 h 4652245"/>
                <a:gd name="connsiteX584" fmla="*/ 2105330 w 3012473"/>
                <a:gd name="connsiteY584" fmla="*/ 2365064 h 4652245"/>
                <a:gd name="connsiteX585" fmla="*/ 1813127 w 3012473"/>
                <a:gd name="connsiteY585" fmla="*/ 1093828 h 4652245"/>
                <a:gd name="connsiteX586" fmla="*/ 1879027 w 3012473"/>
                <a:gd name="connsiteY586" fmla="*/ 1093828 h 4652245"/>
                <a:gd name="connsiteX587" fmla="*/ 2104944 w 3012473"/>
                <a:gd name="connsiteY587" fmla="*/ 2076340 h 4652245"/>
                <a:gd name="connsiteX588" fmla="*/ 2105330 w 3012473"/>
                <a:gd name="connsiteY588" fmla="*/ 2076146 h 4652245"/>
                <a:gd name="connsiteX589" fmla="*/ 2105330 w 3012473"/>
                <a:gd name="connsiteY589" fmla="*/ 2365064 h 4652245"/>
                <a:gd name="connsiteX590" fmla="*/ 2105330 w 3012473"/>
                <a:gd name="connsiteY590" fmla="*/ 2040781 h 4652245"/>
                <a:gd name="connsiteX591" fmla="*/ 1887724 w 3012473"/>
                <a:gd name="connsiteY591" fmla="*/ 1093828 h 4652245"/>
                <a:gd name="connsiteX592" fmla="*/ 1955170 w 3012473"/>
                <a:gd name="connsiteY592" fmla="*/ 1093828 h 4652245"/>
                <a:gd name="connsiteX593" fmla="*/ 2105330 w 3012473"/>
                <a:gd name="connsiteY593" fmla="*/ 1747032 h 4652245"/>
                <a:gd name="connsiteX594" fmla="*/ 2105330 w 3012473"/>
                <a:gd name="connsiteY594" fmla="*/ 2040781 h 4652245"/>
                <a:gd name="connsiteX595" fmla="*/ 2105330 w 3012473"/>
                <a:gd name="connsiteY595" fmla="*/ 1709540 h 4652245"/>
                <a:gd name="connsiteX596" fmla="*/ 1963867 w 3012473"/>
                <a:gd name="connsiteY596" fmla="*/ 1093828 h 4652245"/>
                <a:gd name="connsiteX597" fmla="*/ 2030540 w 3012473"/>
                <a:gd name="connsiteY597" fmla="*/ 1093828 h 4652245"/>
                <a:gd name="connsiteX598" fmla="*/ 2105330 w 3012473"/>
                <a:gd name="connsiteY598" fmla="*/ 1419270 h 4652245"/>
                <a:gd name="connsiteX599" fmla="*/ 2105330 w 3012473"/>
                <a:gd name="connsiteY599" fmla="*/ 1709540 h 4652245"/>
                <a:gd name="connsiteX600" fmla="*/ 2105330 w 3012473"/>
                <a:gd name="connsiteY600" fmla="*/ 1381779 h 4652245"/>
                <a:gd name="connsiteX601" fmla="*/ 2039236 w 3012473"/>
                <a:gd name="connsiteY601" fmla="*/ 1094021 h 4652245"/>
                <a:gd name="connsiteX602" fmla="*/ 2105330 w 3012473"/>
                <a:gd name="connsiteY602" fmla="*/ 1094021 h 4652245"/>
                <a:gd name="connsiteX603" fmla="*/ 2105330 w 3012473"/>
                <a:gd name="connsiteY603" fmla="*/ 1381779 h 4652245"/>
                <a:gd name="connsiteX604" fmla="*/ 2712927 w 3012473"/>
                <a:gd name="connsiteY604" fmla="*/ 421298 h 4652245"/>
                <a:gd name="connsiteX605" fmla="*/ 2713506 w 3012473"/>
                <a:gd name="connsiteY605" fmla="*/ 421491 h 4652245"/>
                <a:gd name="connsiteX606" fmla="*/ 2712927 w 3012473"/>
                <a:gd name="connsiteY606" fmla="*/ 422844 h 4652245"/>
                <a:gd name="connsiteX607" fmla="*/ 2712347 w 3012473"/>
                <a:gd name="connsiteY607" fmla="*/ 421491 h 4652245"/>
                <a:gd name="connsiteX608" fmla="*/ 2712927 w 3012473"/>
                <a:gd name="connsiteY608" fmla="*/ 421298 h 4652245"/>
                <a:gd name="connsiteX609" fmla="*/ 2713506 w 3012473"/>
                <a:gd name="connsiteY609" fmla="*/ 444295 h 4652245"/>
                <a:gd name="connsiteX610" fmla="*/ 2712927 w 3012473"/>
                <a:gd name="connsiteY610" fmla="*/ 444488 h 4652245"/>
                <a:gd name="connsiteX611" fmla="*/ 2712927 w 3012473"/>
                <a:gd name="connsiteY611" fmla="*/ 442942 h 4652245"/>
                <a:gd name="connsiteX612" fmla="*/ 2713506 w 3012473"/>
                <a:gd name="connsiteY612" fmla="*/ 444295 h 4652245"/>
                <a:gd name="connsiteX613" fmla="*/ 2412413 w 3012473"/>
                <a:gd name="connsiteY613" fmla="*/ 1101944 h 4652245"/>
                <a:gd name="connsiteX614" fmla="*/ 2708288 w 3012473"/>
                <a:gd name="connsiteY614" fmla="*/ 1745679 h 4652245"/>
                <a:gd name="connsiteX615" fmla="*/ 2408549 w 3012473"/>
                <a:gd name="connsiteY615" fmla="*/ 2397531 h 4652245"/>
                <a:gd name="connsiteX616" fmla="*/ 2114413 w 3012473"/>
                <a:gd name="connsiteY616" fmla="*/ 2397531 h 4652245"/>
                <a:gd name="connsiteX617" fmla="*/ 2412413 w 3012473"/>
                <a:gd name="connsiteY617" fmla="*/ 1101944 h 4652245"/>
                <a:gd name="connsiteX618" fmla="*/ 2113640 w 3012473"/>
                <a:gd name="connsiteY618" fmla="*/ 1093828 h 4652245"/>
                <a:gd name="connsiteX619" fmla="*/ 2179734 w 3012473"/>
                <a:gd name="connsiteY619" fmla="*/ 1093828 h 4652245"/>
                <a:gd name="connsiteX620" fmla="*/ 2113640 w 3012473"/>
                <a:gd name="connsiteY620" fmla="*/ 1381585 h 4652245"/>
                <a:gd name="connsiteX621" fmla="*/ 2113640 w 3012473"/>
                <a:gd name="connsiteY621" fmla="*/ 1093828 h 4652245"/>
                <a:gd name="connsiteX622" fmla="*/ 2113640 w 3012473"/>
                <a:gd name="connsiteY622" fmla="*/ 1419270 h 4652245"/>
                <a:gd name="connsiteX623" fmla="*/ 2188430 w 3012473"/>
                <a:gd name="connsiteY623" fmla="*/ 1093828 h 4652245"/>
                <a:gd name="connsiteX624" fmla="*/ 2255103 w 3012473"/>
                <a:gd name="connsiteY624" fmla="*/ 1093828 h 4652245"/>
                <a:gd name="connsiteX625" fmla="*/ 2113640 w 3012473"/>
                <a:gd name="connsiteY625" fmla="*/ 1709540 h 4652245"/>
                <a:gd name="connsiteX626" fmla="*/ 2113640 w 3012473"/>
                <a:gd name="connsiteY626" fmla="*/ 1419270 h 4652245"/>
                <a:gd name="connsiteX627" fmla="*/ 2113640 w 3012473"/>
                <a:gd name="connsiteY627" fmla="*/ 1747032 h 4652245"/>
                <a:gd name="connsiteX628" fmla="*/ 2263800 w 3012473"/>
                <a:gd name="connsiteY628" fmla="*/ 1093828 h 4652245"/>
                <a:gd name="connsiteX629" fmla="*/ 2329700 w 3012473"/>
                <a:gd name="connsiteY629" fmla="*/ 1093828 h 4652245"/>
                <a:gd name="connsiteX630" fmla="*/ 2113640 w 3012473"/>
                <a:gd name="connsiteY630" fmla="*/ 2034017 h 4652245"/>
                <a:gd name="connsiteX631" fmla="*/ 2113640 w 3012473"/>
                <a:gd name="connsiteY631" fmla="*/ 1747032 h 4652245"/>
                <a:gd name="connsiteX632" fmla="*/ 2113640 w 3012473"/>
                <a:gd name="connsiteY632" fmla="*/ 2071702 h 4652245"/>
                <a:gd name="connsiteX633" fmla="*/ 2338397 w 3012473"/>
                <a:gd name="connsiteY633" fmla="*/ 1093828 h 4652245"/>
                <a:gd name="connsiteX634" fmla="*/ 2405650 w 3012473"/>
                <a:gd name="connsiteY634" fmla="*/ 1093828 h 4652245"/>
                <a:gd name="connsiteX635" fmla="*/ 2113640 w 3012473"/>
                <a:gd name="connsiteY635" fmla="*/ 2363904 h 4652245"/>
                <a:gd name="connsiteX636" fmla="*/ 2113640 w 3012473"/>
                <a:gd name="connsiteY636" fmla="*/ 2071702 h 4652245"/>
                <a:gd name="connsiteX637" fmla="*/ 2113640 w 3012473"/>
                <a:gd name="connsiteY637" fmla="*/ 2406614 h 4652245"/>
                <a:gd name="connsiteX638" fmla="*/ 2179734 w 3012473"/>
                <a:gd name="connsiteY638" fmla="*/ 2406614 h 4652245"/>
                <a:gd name="connsiteX639" fmla="*/ 2113640 w 3012473"/>
                <a:gd name="connsiteY639" fmla="*/ 2694372 h 4652245"/>
                <a:gd name="connsiteX640" fmla="*/ 2113640 w 3012473"/>
                <a:gd name="connsiteY640" fmla="*/ 2406614 h 4652245"/>
                <a:gd name="connsiteX641" fmla="*/ 2113640 w 3012473"/>
                <a:gd name="connsiteY641" fmla="*/ 2732056 h 4652245"/>
                <a:gd name="connsiteX642" fmla="*/ 2188430 w 3012473"/>
                <a:gd name="connsiteY642" fmla="*/ 2406614 h 4652245"/>
                <a:gd name="connsiteX643" fmla="*/ 2255103 w 3012473"/>
                <a:gd name="connsiteY643" fmla="*/ 2406614 h 4652245"/>
                <a:gd name="connsiteX644" fmla="*/ 2113640 w 3012473"/>
                <a:gd name="connsiteY644" fmla="*/ 3022326 h 4652245"/>
                <a:gd name="connsiteX645" fmla="*/ 2113640 w 3012473"/>
                <a:gd name="connsiteY645" fmla="*/ 2732056 h 4652245"/>
                <a:gd name="connsiteX646" fmla="*/ 2113640 w 3012473"/>
                <a:gd name="connsiteY646" fmla="*/ 3059818 h 4652245"/>
                <a:gd name="connsiteX647" fmla="*/ 2263800 w 3012473"/>
                <a:gd name="connsiteY647" fmla="*/ 2406614 h 4652245"/>
                <a:gd name="connsiteX648" fmla="*/ 2329700 w 3012473"/>
                <a:gd name="connsiteY648" fmla="*/ 2406614 h 4652245"/>
                <a:gd name="connsiteX649" fmla="*/ 2113640 w 3012473"/>
                <a:gd name="connsiteY649" fmla="*/ 3346803 h 4652245"/>
                <a:gd name="connsiteX650" fmla="*/ 2113640 w 3012473"/>
                <a:gd name="connsiteY650" fmla="*/ 3059818 h 4652245"/>
                <a:gd name="connsiteX651" fmla="*/ 2113640 w 3012473"/>
                <a:gd name="connsiteY651" fmla="*/ 3384488 h 4652245"/>
                <a:gd name="connsiteX652" fmla="*/ 2338397 w 3012473"/>
                <a:gd name="connsiteY652" fmla="*/ 2406614 h 4652245"/>
                <a:gd name="connsiteX653" fmla="*/ 2405650 w 3012473"/>
                <a:gd name="connsiteY653" fmla="*/ 2406614 h 4652245"/>
                <a:gd name="connsiteX654" fmla="*/ 2113640 w 3012473"/>
                <a:gd name="connsiteY654" fmla="*/ 3676691 h 4652245"/>
                <a:gd name="connsiteX655" fmla="*/ 2113640 w 3012473"/>
                <a:gd name="connsiteY655" fmla="*/ 3384488 h 4652245"/>
                <a:gd name="connsiteX656" fmla="*/ 2113640 w 3012473"/>
                <a:gd name="connsiteY656" fmla="*/ 3719400 h 4652245"/>
                <a:gd name="connsiteX657" fmla="*/ 2179734 w 3012473"/>
                <a:gd name="connsiteY657" fmla="*/ 3719400 h 4652245"/>
                <a:gd name="connsiteX658" fmla="*/ 2113640 w 3012473"/>
                <a:gd name="connsiteY658" fmla="*/ 4007158 h 4652245"/>
                <a:gd name="connsiteX659" fmla="*/ 2113640 w 3012473"/>
                <a:gd name="connsiteY659" fmla="*/ 3719400 h 4652245"/>
                <a:gd name="connsiteX660" fmla="*/ 2113640 w 3012473"/>
                <a:gd name="connsiteY660" fmla="*/ 4335113 h 4652245"/>
                <a:gd name="connsiteX661" fmla="*/ 2113640 w 3012473"/>
                <a:gd name="connsiteY661" fmla="*/ 4044843 h 4652245"/>
                <a:gd name="connsiteX662" fmla="*/ 2188430 w 3012473"/>
                <a:gd name="connsiteY662" fmla="*/ 3719400 h 4652245"/>
                <a:gd name="connsiteX663" fmla="*/ 2255103 w 3012473"/>
                <a:gd name="connsiteY663" fmla="*/ 3719400 h 4652245"/>
                <a:gd name="connsiteX664" fmla="*/ 2113640 w 3012473"/>
                <a:gd name="connsiteY664" fmla="*/ 4335113 h 4652245"/>
                <a:gd name="connsiteX665" fmla="*/ 2408549 w 3012473"/>
                <a:gd name="connsiteY665" fmla="*/ 3710317 h 4652245"/>
                <a:gd name="connsiteX666" fmla="*/ 2114413 w 3012473"/>
                <a:gd name="connsiteY666" fmla="*/ 3710317 h 4652245"/>
                <a:gd name="connsiteX667" fmla="*/ 2412221 w 3012473"/>
                <a:gd name="connsiteY667" fmla="*/ 2414731 h 4652245"/>
                <a:gd name="connsiteX668" fmla="*/ 2708095 w 3012473"/>
                <a:gd name="connsiteY668" fmla="*/ 3058466 h 4652245"/>
                <a:gd name="connsiteX669" fmla="*/ 2408549 w 3012473"/>
                <a:gd name="connsiteY669" fmla="*/ 3710317 h 4652245"/>
                <a:gd name="connsiteX670" fmla="*/ 2712927 w 3012473"/>
                <a:gd name="connsiteY670" fmla="*/ 4383040 h 4652245"/>
                <a:gd name="connsiteX671" fmla="*/ 2712927 w 3012473"/>
                <a:gd name="connsiteY671" fmla="*/ 4381494 h 4652245"/>
                <a:gd name="connsiteX672" fmla="*/ 2713506 w 3012473"/>
                <a:gd name="connsiteY672" fmla="*/ 4382847 h 4652245"/>
                <a:gd name="connsiteX673" fmla="*/ 2712927 w 3012473"/>
                <a:gd name="connsiteY673" fmla="*/ 4383040 h 4652245"/>
                <a:gd name="connsiteX674" fmla="*/ 2712927 w 3012473"/>
                <a:gd name="connsiteY674" fmla="*/ 4361203 h 4652245"/>
                <a:gd name="connsiteX675" fmla="*/ 2712347 w 3012473"/>
                <a:gd name="connsiteY675" fmla="*/ 4359850 h 4652245"/>
                <a:gd name="connsiteX676" fmla="*/ 2712927 w 3012473"/>
                <a:gd name="connsiteY676" fmla="*/ 4359656 h 4652245"/>
                <a:gd name="connsiteX677" fmla="*/ 2713506 w 3012473"/>
                <a:gd name="connsiteY677" fmla="*/ 4359850 h 4652245"/>
                <a:gd name="connsiteX678" fmla="*/ 2712927 w 3012473"/>
                <a:gd name="connsiteY678" fmla="*/ 4361203 h 4652245"/>
                <a:gd name="connsiteX679" fmla="*/ 3010154 w 3012473"/>
                <a:gd name="connsiteY679" fmla="*/ 3714955 h 4652245"/>
                <a:gd name="connsiteX680" fmla="*/ 2721816 w 3012473"/>
                <a:gd name="connsiteY680" fmla="*/ 4341877 h 4652245"/>
                <a:gd name="connsiteX681" fmla="*/ 2879707 w 3012473"/>
                <a:gd name="connsiteY681" fmla="*/ 3716115 h 4652245"/>
                <a:gd name="connsiteX682" fmla="*/ 2875648 w 3012473"/>
                <a:gd name="connsiteY682" fmla="*/ 3714955 h 4652245"/>
                <a:gd name="connsiteX683" fmla="*/ 2875648 w 3012473"/>
                <a:gd name="connsiteY683" fmla="*/ 3714955 h 4652245"/>
                <a:gd name="connsiteX684" fmla="*/ 2879707 w 3012473"/>
                <a:gd name="connsiteY684" fmla="*/ 3713796 h 4652245"/>
                <a:gd name="connsiteX685" fmla="*/ 2721816 w 3012473"/>
                <a:gd name="connsiteY685" fmla="*/ 3088034 h 4652245"/>
                <a:gd name="connsiteX686" fmla="*/ 3010154 w 3012473"/>
                <a:gd name="connsiteY686" fmla="*/ 3714955 h 4652245"/>
                <a:gd name="connsiteX687" fmla="*/ 2871203 w 3012473"/>
                <a:gd name="connsiteY687" fmla="*/ 3714955 h 4652245"/>
                <a:gd name="connsiteX688" fmla="*/ 2712927 w 3012473"/>
                <a:gd name="connsiteY688" fmla="*/ 4342457 h 4652245"/>
                <a:gd name="connsiteX689" fmla="*/ 2712927 w 3012473"/>
                <a:gd name="connsiteY689" fmla="*/ 4342457 h 4652245"/>
                <a:gd name="connsiteX690" fmla="*/ 2554650 w 3012473"/>
                <a:gd name="connsiteY690" fmla="*/ 3714955 h 4652245"/>
                <a:gd name="connsiteX691" fmla="*/ 2550205 w 3012473"/>
                <a:gd name="connsiteY691" fmla="*/ 3714955 h 4652245"/>
                <a:gd name="connsiteX692" fmla="*/ 2546147 w 3012473"/>
                <a:gd name="connsiteY692" fmla="*/ 3716115 h 4652245"/>
                <a:gd name="connsiteX693" fmla="*/ 2704037 w 3012473"/>
                <a:gd name="connsiteY693" fmla="*/ 4341877 h 4652245"/>
                <a:gd name="connsiteX694" fmla="*/ 2415699 w 3012473"/>
                <a:gd name="connsiteY694" fmla="*/ 3714955 h 4652245"/>
                <a:gd name="connsiteX695" fmla="*/ 2697466 w 3012473"/>
                <a:gd name="connsiteY695" fmla="*/ 3101755 h 4652245"/>
                <a:gd name="connsiteX696" fmla="*/ 2544408 w 3012473"/>
                <a:gd name="connsiteY696" fmla="*/ 3708191 h 4652245"/>
                <a:gd name="connsiteX697" fmla="*/ 2552524 w 3012473"/>
                <a:gd name="connsiteY697" fmla="*/ 3710704 h 4652245"/>
                <a:gd name="connsiteX698" fmla="*/ 2712733 w 3012473"/>
                <a:gd name="connsiteY698" fmla="*/ 3075859 h 4652245"/>
                <a:gd name="connsiteX699" fmla="*/ 2712733 w 3012473"/>
                <a:gd name="connsiteY699" fmla="*/ 3087261 h 4652245"/>
                <a:gd name="connsiteX700" fmla="*/ 2871203 w 3012473"/>
                <a:gd name="connsiteY700" fmla="*/ 3714955 h 4652245"/>
                <a:gd name="connsiteX701" fmla="*/ 2712927 w 3012473"/>
                <a:gd name="connsiteY701" fmla="*/ 3048416 h 4652245"/>
                <a:gd name="connsiteX702" fmla="*/ 2712347 w 3012473"/>
                <a:gd name="connsiteY702" fmla="*/ 3047064 h 4652245"/>
                <a:gd name="connsiteX703" fmla="*/ 2712927 w 3012473"/>
                <a:gd name="connsiteY703" fmla="*/ 3046870 h 4652245"/>
                <a:gd name="connsiteX704" fmla="*/ 2713506 w 3012473"/>
                <a:gd name="connsiteY704" fmla="*/ 3047064 h 4652245"/>
                <a:gd name="connsiteX705" fmla="*/ 2712927 w 3012473"/>
                <a:gd name="connsiteY705" fmla="*/ 3048416 h 4652245"/>
                <a:gd name="connsiteX706" fmla="*/ 2713506 w 3012473"/>
                <a:gd name="connsiteY706" fmla="*/ 3070061 h 4652245"/>
                <a:gd name="connsiteX707" fmla="*/ 2712927 w 3012473"/>
                <a:gd name="connsiteY707" fmla="*/ 3070254 h 4652245"/>
                <a:gd name="connsiteX708" fmla="*/ 2712927 w 3012473"/>
                <a:gd name="connsiteY708" fmla="*/ 3068708 h 4652245"/>
                <a:gd name="connsiteX709" fmla="*/ 2713506 w 3012473"/>
                <a:gd name="connsiteY709" fmla="*/ 3070061 h 4652245"/>
                <a:gd name="connsiteX710" fmla="*/ 3010154 w 3012473"/>
                <a:gd name="connsiteY710" fmla="*/ 2402169 h 4652245"/>
                <a:gd name="connsiteX711" fmla="*/ 2721816 w 3012473"/>
                <a:gd name="connsiteY711" fmla="*/ 3029090 h 4652245"/>
                <a:gd name="connsiteX712" fmla="*/ 2879707 w 3012473"/>
                <a:gd name="connsiteY712" fmla="*/ 2403328 h 4652245"/>
                <a:gd name="connsiteX713" fmla="*/ 2875648 w 3012473"/>
                <a:gd name="connsiteY713" fmla="*/ 2402169 h 4652245"/>
                <a:gd name="connsiteX714" fmla="*/ 2875648 w 3012473"/>
                <a:gd name="connsiteY714" fmla="*/ 2402169 h 4652245"/>
                <a:gd name="connsiteX715" fmla="*/ 2879707 w 3012473"/>
                <a:gd name="connsiteY715" fmla="*/ 2401009 h 4652245"/>
                <a:gd name="connsiteX716" fmla="*/ 2721816 w 3012473"/>
                <a:gd name="connsiteY716" fmla="*/ 1775247 h 4652245"/>
                <a:gd name="connsiteX717" fmla="*/ 3010154 w 3012473"/>
                <a:gd name="connsiteY717" fmla="*/ 2402169 h 4652245"/>
                <a:gd name="connsiteX718" fmla="*/ 2871203 w 3012473"/>
                <a:gd name="connsiteY718" fmla="*/ 2402169 h 4652245"/>
                <a:gd name="connsiteX719" fmla="*/ 2712927 w 3012473"/>
                <a:gd name="connsiteY719" fmla="*/ 3029670 h 4652245"/>
                <a:gd name="connsiteX720" fmla="*/ 2712927 w 3012473"/>
                <a:gd name="connsiteY720" fmla="*/ 3029670 h 4652245"/>
                <a:gd name="connsiteX721" fmla="*/ 2554650 w 3012473"/>
                <a:gd name="connsiteY721" fmla="*/ 2402169 h 4652245"/>
                <a:gd name="connsiteX722" fmla="*/ 2550205 w 3012473"/>
                <a:gd name="connsiteY722" fmla="*/ 2402169 h 4652245"/>
                <a:gd name="connsiteX723" fmla="*/ 2546147 w 3012473"/>
                <a:gd name="connsiteY723" fmla="*/ 2403328 h 4652245"/>
                <a:gd name="connsiteX724" fmla="*/ 2704037 w 3012473"/>
                <a:gd name="connsiteY724" fmla="*/ 3029090 h 4652245"/>
                <a:gd name="connsiteX725" fmla="*/ 2415699 w 3012473"/>
                <a:gd name="connsiteY725" fmla="*/ 2402169 h 4652245"/>
                <a:gd name="connsiteX726" fmla="*/ 2697466 w 3012473"/>
                <a:gd name="connsiteY726" fmla="*/ 1788969 h 4652245"/>
                <a:gd name="connsiteX727" fmla="*/ 2544408 w 3012473"/>
                <a:gd name="connsiteY727" fmla="*/ 2395405 h 4652245"/>
                <a:gd name="connsiteX728" fmla="*/ 2552524 w 3012473"/>
                <a:gd name="connsiteY728" fmla="*/ 2397917 h 4652245"/>
                <a:gd name="connsiteX729" fmla="*/ 2712733 w 3012473"/>
                <a:gd name="connsiteY729" fmla="*/ 1763072 h 4652245"/>
                <a:gd name="connsiteX730" fmla="*/ 2712733 w 3012473"/>
                <a:gd name="connsiteY730" fmla="*/ 1774474 h 4652245"/>
                <a:gd name="connsiteX731" fmla="*/ 2871203 w 3012473"/>
                <a:gd name="connsiteY731" fmla="*/ 2402169 h 4652245"/>
                <a:gd name="connsiteX732" fmla="*/ 2712927 w 3012473"/>
                <a:gd name="connsiteY732" fmla="*/ 1735436 h 4652245"/>
                <a:gd name="connsiteX733" fmla="*/ 2712347 w 3012473"/>
                <a:gd name="connsiteY733" fmla="*/ 1734084 h 4652245"/>
                <a:gd name="connsiteX734" fmla="*/ 2712927 w 3012473"/>
                <a:gd name="connsiteY734" fmla="*/ 1733891 h 4652245"/>
                <a:gd name="connsiteX735" fmla="*/ 2713506 w 3012473"/>
                <a:gd name="connsiteY735" fmla="*/ 1734084 h 4652245"/>
                <a:gd name="connsiteX736" fmla="*/ 2712927 w 3012473"/>
                <a:gd name="connsiteY736" fmla="*/ 1735436 h 4652245"/>
                <a:gd name="connsiteX737" fmla="*/ 2713506 w 3012473"/>
                <a:gd name="connsiteY737" fmla="*/ 1757082 h 4652245"/>
                <a:gd name="connsiteX738" fmla="*/ 2712927 w 3012473"/>
                <a:gd name="connsiteY738" fmla="*/ 1757274 h 4652245"/>
                <a:gd name="connsiteX739" fmla="*/ 2712927 w 3012473"/>
                <a:gd name="connsiteY739" fmla="*/ 1755729 h 4652245"/>
                <a:gd name="connsiteX740" fmla="*/ 2713506 w 3012473"/>
                <a:gd name="connsiteY740" fmla="*/ 1757082 h 4652245"/>
                <a:gd name="connsiteX741" fmla="*/ 2712927 w 3012473"/>
                <a:gd name="connsiteY741" fmla="*/ 1716884 h 4652245"/>
                <a:gd name="connsiteX742" fmla="*/ 2712927 w 3012473"/>
                <a:gd name="connsiteY742" fmla="*/ 1716884 h 4652245"/>
                <a:gd name="connsiteX743" fmla="*/ 2554650 w 3012473"/>
                <a:gd name="connsiteY743" fmla="*/ 1089383 h 4652245"/>
                <a:gd name="connsiteX744" fmla="*/ 2550205 w 3012473"/>
                <a:gd name="connsiteY744" fmla="*/ 1089383 h 4652245"/>
                <a:gd name="connsiteX745" fmla="*/ 2546147 w 3012473"/>
                <a:gd name="connsiteY745" fmla="*/ 1090542 h 4652245"/>
                <a:gd name="connsiteX746" fmla="*/ 2704037 w 3012473"/>
                <a:gd name="connsiteY746" fmla="*/ 1716304 h 4652245"/>
                <a:gd name="connsiteX747" fmla="*/ 2415699 w 3012473"/>
                <a:gd name="connsiteY747" fmla="*/ 1089383 h 4652245"/>
                <a:gd name="connsiteX748" fmla="*/ 2697466 w 3012473"/>
                <a:gd name="connsiteY748" fmla="*/ 476182 h 4652245"/>
                <a:gd name="connsiteX749" fmla="*/ 2544408 w 3012473"/>
                <a:gd name="connsiteY749" fmla="*/ 1082619 h 4652245"/>
                <a:gd name="connsiteX750" fmla="*/ 2552524 w 3012473"/>
                <a:gd name="connsiteY750" fmla="*/ 1085131 h 4652245"/>
                <a:gd name="connsiteX751" fmla="*/ 2712733 w 3012473"/>
                <a:gd name="connsiteY751" fmla="*/ 450286 h 4652245"/>
                <a:gd name="connsiteX752" fmla="*/ 2712733 w 3012473"/>
                <a:gd name="connsiteY752" fmla="*/ 461688 h 4652245"/>
                <a:gd name="connsiteX753" fmla="*/ 2871010 w 3012473"/>
                <a:gd name="connsiteY753" fmla="*/ 1089189 h 4652245"/>
                <a:gd name="connsiteX754" fmla="*/ 2712927 w 3012473"/>
                <a:gd name="connsiteY754" fmla="*/ 1716884 h 4652245"/>
                <a:gd name="connsiteX755" fmla="*/ 2721816 w 3012473"/>
                <a:gd name="connsiteY755" fmla="*/ 1716304 h 4652245"/>
                <a:gd name="connsiteX756" fmla="*/ 2879707 w 3012473"/>
                <a:gd name="connsiteY756" fmla="*/ 1090542 h 4652245"/>
                <a:gd name="connsiteX757" fmla="*/ 2875648 w 3012473"/>
                <a:gd name="connsiteY757" fmla="*/ 1089383 h 4652245"/>
                <a:gd name="connsiteX758" fmla="*/ 2875648 w 3012473"/>
                <a:gd name="connsiteY758" fmla="*/ 1089383 h 4652245"/>
                <a:gd name="connsiteX759" fmla="*/ 2879707 w 3012473"/>
                <a:gd name="connsiteY759" fmla="*/ 1088223 h 4652245"/>
                <a:gd name="connsiteX760" fmla="*/ 2721816 w 3012473"/>
                <a:gd name="connsiteY760" fmla="*/ 462461 h 4652245"/>
                <a:gd name="connsiteX761" fmla="*/ 3010154 w 3012473"/>
                <a:gd name="connsiteY761" fmla="*/ 1089576 h 4652245"/>
                <a:gd name="connsiteX762" fmla="*/ 2721816 w 3012473"/>
                <a:gd name="connsiteY762" fmla="*/ 1716304 h 46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245">
                  <a:moveTo>
                    <a:pt x="2717758" y="432893"/>
                  </a:moveTo>
                  <a:lnTo>
                    <a:pt x="2916811" y="0"/>
                  </a:lnTo>
                  <a:lnTo>
                    <a:pt x="2907536" y="0"/>
                  </a:lnTo>
                  <a:lnTo>
                    <a:pt x="2722010" y="403518"/>
                  </a:lnTo>
                  <a:lnTo>
                    <a:pt x="2823855" y="0"/>
                  </a:lnTo>
                  <a:lnTo>
                    <a:pt x="2815159" y="0"/>
                  </a:lnTo>
                  <a:lnTo>
                    <a:pt x="2713313" y="403904"/>
                  </a:lnTo>
                  <a:lnTo>
                    <a:pt x="2713313" y="403904"/>
                  </a:lnTo>
                  <a:lnTo>
                    <a:pt x="2611467" y="0"/>
                  </a:lnTo>
                  <a:lnTo>
                    <a:pt x="2602771" y="0"/>
                  </a:lnTo>
                  <a:lnTo>
                    <a:pt x="2704617" y="403518"/>
                  </a:lnTo>
                  <a:lnTo>
                    <a:pt x="2519091" y="0"/>
                  </a:lnTo>
                  <a:lnTo>
                    <a:pt x="2509815" y="0"/>
                  </a:lnTo>
                  <a:lnTo>
                    <a:pt x="2708868" y="432893"/>
                  </a:lnTo>
                  <a:lnTo>
                    <a:pt x="2409128" y="1084745"/>
                  </a:lnTo>
                  <a:lnTo>
                    <a:pt x="2114993" y="1084745"/>
                  </a:lnTo>
                  <a:lnTo>
                    <a:pt x="2364293" y="0"/>
                  </a:lnTo>
                  <a:lnTo>
                    <a:pt x="2355596" y="0"/>
                  </a:lnTo>
                  <a:lnTo>
                    <a:pt x="2114026" y="1051118"/>
                  </a:lnTo>
                  <a:lnTo>
                    <a:pt x="2114026" y="758722"/>
                  </a:lnTo>
                  <a:lnTo>
                    <a:pt x="2288537" y="0"/>
                  </a:lnTo>
                  <a:lnTo>
                    <a:pt x="2279840" y="0"/>
                  </a:lnTo>
                  <a:lnTo>
                    <a:pt x="2114026" y="721230"/>
                  </a:lnTo>
                  <a:lnTo>
                    <a:pt x="2114026" y="434246"/>
                  </a:lnTo>
                  <a:lnTo>
                    <a:pt x="2213940" y="0"/>
                  </a:lnTo>
                  <a:lnTo>
                    <a:pt x="2205243" y="0"/>
                  </a:lnTo>
                  <a:lnTo>
                    <a:pt x="2114026" y="396754"/>
                  </a:lnTo>
                  <a:lnTo>
                    <a:pt x="2114026" y="106484"/>
                  </a:lnTo>
                  <a:lnTo>
                    <a:pt x="2138570" y="193"/>
                  </a:lnTo>
                  <a:lnTo>
                    <a:pt x="2129873" y="193"/>
                  </a:lnTo>
                  <a:lnTo>
                    <a:pt x="2114026" y="68992"/>
                  </a:lnTo>
                  <a:lnTo>
                    <a:pt x="2114026" y="193"/>
                  </a:lnTo>
                  <a:lnTo>
                    <a:pt x="2105716" y="193"/>
                  </a:lnTo>
                  <a:lnTo>
                    <a:pt x="2105716" y="68992"/>
                  </a:lnTo>
                  <a:lnTo>
                    <a:pt x="2089869" y="193"/>
                  </a:lnTo>
                  <a:lnTo>
                    <a:pt x="2081173" y="193"/>
                  </a:lnTo>
                  <a:lnTo>
                    <a:pt x="2105716" y="106484"/>
                  </a:lnTo>
                  <a:lnTo>
                    <a:pt x="2105716" y="396754"/>
                  </a:lnTo>
                  <a:lnTo>
                    <a:pt x="2014499" y="0"/>
                  </a:lnTo>
                  <a:lnTo>
                    <a:pt x="2005803" y="0"/>
                  </a:lnTo>
                  <a:lnTo>
                    <a:pt x="2105716" y="434246"/>
                  </a:lnTo>
                  <a:lnTo>
                    <a:pt x="2105716" y="727994"/>
                  </a:lnTo>
                  <a:lnTo>
                    <a:pt x="1938357" y="0"/>
                  </a:lnTo>
                  <a:lnTo>
                    <a:pt x="1929660" y="0"/>
                  </a:lnTo>
                  <a:lnTo>
                    <a:pt x="2105137" y="763553"/>
                  </a:lnTo>
                  <a:lnTo>
                    <a:pt x="2105524" y="763360"/>
                  </a:lnTo>
                  <a:lnTo>
                    <a:pt x="2105524" y="1052278"/>
                  </a:lnTo>
                  <a:lnTo>
                    <a:pt x="1863567" y="0"/>
                  </a:lnTo>
                  <a:lnTo>
                    <a:pt x="1854871" y="0"/>
                  </a:lnTo>
                  <a:lnTo>
                    <a:pt x="2104171" y="1084745"/>
                  </a:lnTo>
                  <a:lnTo>
                    <a:pt x="1810228" y="1084745"/>
                  </a:lnTo>
                  <a:lnTo>
                    <a:pt x="1510488" y="432893"/>
                  </a:lnTo>
                  <a:lnTo>
                    <a:pt x="1709542" y="0"/>
                  </a:lnTo>
                  <a:lnTo>
                    <a:pt x="1700072" y="0"/>
                  </a:lnTo>
                  <a:lnTo>
                    <a:pt x="1514547" y="403518"/>
                  </a:lnTo>
                  <a:lnTo>
                    <a:pt x="1616392" y="0"/>
                  </a:lnTo>
                  <a:lnTo>
                    <a:pt x="1607696" y="0"/>
                  </a:lnTo>
                  <a:lnTo>
                    <a:pt x="1505850" y="403904"/>
                  </a:lnTo>
                  <a:lnTo>
                    <a:pt x="1505850" y="403904"/>
                  </a:lnTo>
                  <a:lnTo>
                    <a:pt x="1404004" y="0"/>
                  </a:lnTo>
                  <a:lnTo>
                    <a:pt x="1395308" y="0"/>
                  </a:lnTo>
                  <a:lnTo>
                    <a:pt x="1497154" y="403518"/>
                  </a:lnTo>
                  <a:lnTo>
                    <a:pt x="1311628" y="0"/>
                  </a:lnTo>
                  <a:lnTo>
                    <a:pt x="1302351" y="0"/>
                  </a:lnTo>
                  <a:lnTo>
                    <a:pt x="1501405" y="432893"/>
                  </a:lnTo>
                  <a:lnTo>
                    <a:pt x="1201665" y="1084745"/>
                  </a:lnTo>
                  <a:lnTo>
                    <a:pt x="907530" y="1084745"/>
                  </a:lnTo>
                  <a:lnTo>
                    <a:pt x="1156830" y="0"/>
                  </a:lnTo>
                  <a:lnTo>
                    <a:pt x="1148134" y="0"/>
                  </a:lnTo>
                  <a:lnTo>
                    <a:pt x="906564" y="1051118"/>
                  </a:lnTo>
                  <a:lnTo>
                    <a:pt x="906564" y="758722"/>
                  </a:lnTo>
                  <a:lnTo>
                    <a:pt x="1081074" y="0"/>
                  </a:lnTo>
                  <a:lnTo>
                    <a:pt x="1072377" y="0"/>
                  </a:lnTo>
                  <a:lnTo>
                    <a:pt x="906564" y="721230"/>
                  </a:lnTo>
                  <a:lnTo>
                    <a:pt x="906564" y="434246"/>
                  </a:lnTo>
                  <a:lnTo>
                    <a:pt x="1006477" y="0"/>
                  </a:lnTo>
                  <a:lnTo>
                    <a:pt x="997780" y="0"/>
                  </a:lnTo>
                  <a:lnTo>
                    <a:pt x="906564" y="396754"/>
                  </a:lnTo>
                  <a:lnTo>
                    <a:pt x="906564" y="106484"/>
                  </a:lnTo>
                  <a:lnTo>
                    <a:pt x="931107" y="193"/>
                  </a:lnTo>
                  <a:lnTo>
                    <a:pt x="922411" y="193"/>
                  </a:lnTo>
                  <a:lnTo>
                    <a:pt x="906564" y="68992"/>
                  </a:lnTo>
                  <a:lnTo>
                    <a:pt x="906564" y="193"/>
                  </a:lnTo>
                  <a:lnTo>
                    <a:pt x="898254" y="193"/>
                  </a:lnTo>
                  <a:lnTo>
                    <a:pt x="898254" y="68992"/>
                  </a:lnTo>
                  <a:lnTo>
                    <a:pt x="882407" y="193"/>
                  </a:lnTo>
                  <a:lnTo>
                    <a:pt x="873710" y="193"/>
                  </a:lnTo>
                  <a:lnTo>
                    <a:pt x="898254" y="106484"/>
                  </a:lnTo>
                  <a:lnTo>
                    <a:pt x="898254" y="396754"/>
                  </a:lnTo>
                  <a:lnTo>
                    <a:pt x="807037" y="0"/>
                  </a:lnTo>
                  <a:lnTo>
                    <a:pt x="798340" y="0"/>
                  </a:lnTo>
                  <a:lnTo>
                    <a:pt x="898254" y="434246"/>
                  </a:lnTo>
                  <a:lnTo>
                    <a:pt x="898254" y="727994"/>
                  </a:lnTo>
                  <a:lnTo>
                    <a:pt x="730894" y="0"/>
                  </a:lnTo>
                  <a:lnTo>
                    <a:pt x="722197" y="0"/>
                  </a:lnTo>
                  <a:lnTo>
                    <a:pt x="897674" y="763553"/>
                  </a:lnTo>
                  <a:lnTo>
                    <a:pt x="898060" y="763360"/>
                  </a:lnTo>
                  <a:lnTo>
                    <a:pt x="898060" y="1052278"/>
                  </a:lnTo>
                  <a:lnTo>
                    <a:pt x="656104" y="0"/>
                  </a:lnTo>
                  <a:lnTo>
                    <a:pt x="647407" y="0"/>
                  </a:lnTo>
                  <a:lnTo>
                    <a:pt x="896707" y="1084745"/>
                  </a:lnTo>
                  <a:lnTo>
                    <a:pt x="602959" y="1084745"/>
                  </a:lnTo>
                  <a:lnTo>
                    <a:pt x="303219" y="432893"/>
                  </a:lnTo>
                  <a:lnTo>
                    <a:pt x="502272" y="0"/>
                  </a:lnTo>
                  <a:lnTo>
                    <a:pt x="492996" y="0"/>
                  </a:lnTo>
                  <a:lnTo>
                    <a:pt x="307470" y="403518"/>
                  </a:lnTo>
                  <a:lnTo>
                    <a:pt x="409316" y="0"/>
                  </a:lnTo>
                  <a:lnTo>
                    <a:pt x="400620" y="0"/>
                  </a:lnTo>
                  <a:lnTo>
                    <a:pt x="298773" y="403904"/>
                  </a:lnTo>
                  <a:lnTo>
                    <a:pt x="298773" y="403904"/>
                  </a:lnTo>
                  <a:lnTo>
                    <a:pt x="196928" y="0"/>
                  </a:lnTo>
                  <a:lnTo>
                    <a:pt x="188231" y="0"/>
                  </a:lnTo>
                  <a:lnTo>
                    <a:pt x="290077" y="403518"/>
                  </a:lnTo>
                  <a:lnTo>
                    <a:pt x="104552" y="0"/>
                  </a:lnTo>
                  <a:lnTo>
                    <a:pt x="95275" y="0"/>
                  </a:lnTo>
                  <a:lnTo>
                    <a:pt x="294329" y="432893"/>
                  </a:lnTo>
                  <a:lnTo>
                    <a:pt x="0" y="1073149"/>
                  </a:lnTo>
                  <a:lnTo>
                    <a:pt x="0" y="1089383"/>
                  </a:lnTo>
                  <a:lnTo>
                    <a:pt x="0" y="1105616"/>
                  </a:lnTo>
                  <a:lnTo>
                    <a:pt x="294329" y="1745872"/>
                  </a:lnTo>
                  <a:lnTo>
                    <a:pt x="0" y="2386129"/>
                  </a:lnTo>
                  <a:lnTo>
                    <a:pt x="0" y="2402362"/>
                  </a:lnTo>
                  <a:lnTo>
                    <a:pt x="0" y="2418596"/>
                  </a:lnTo>
                  <a:lnTo>
                    <a:pt x="294329" y="3058852"/>
                  </a:lnTo>
                  <a:lnTo>
                    <a:pt x="0" y="3699108"/>
                  </a:lnTo>
                  <a:lnTo>
                    <a:pt x="0" y="3715342"/>
                  </a:lnTo>
                  <a:lnTo>
                    <a:pt x="0" y="3731575"/>
                  </a:lnTo>
                  <a:lnTo>
                    <a:pt x="294329" y="4371832"/>
                  </a:lnTo>
                  <a:lnTo>
                    <a:pt x="165427" y="4652246"/>
                  </a:lnTo>
                  <a:lnTo>
                    <a:pt x="174704" y="4652246"/>
                  </a:lnTo>
                  <a:lnTo>
                    <a:pt x="283700" y="4415121"/>
                  </a:lnTo>
                  <a:lnTo>
                    <a:pt x="223984" y="4652246"/>
                  </a:lnTo>
                  <a:lnTo>
                    <a:pt x="232680" y="4652246"/>
                  </a:lnTo>
                  <a:lnTo>
                    <a:pt x="298967" y="4389225"/>
                  </a:lnTo>
                  <a:lnTo>
                    <a:pt x="298967" y="4400627"/>
                  </a:lnTo>
                  <a:lnTo>
                    <a:pt x="362355" y="4652052"/>
                  </a:lnTo>
                  <a:lnTo>
                    <a:pt x="371052" y="4652052"/>
                  </a:lnTo>
                  <a:lnTo>
                    <a:pt x="307664" y="4401013"/>
                  </a:lnTo>
                  <a:lnTo>
                    <a:pt x="423037" y="4652052"/>
                  </a:lnTo>
                  <a:lnTo>
                    <a:pt x="432313" y="4652052"/>
                  </a:lnTo>
                  <a:lnTo>
                    <a:pt x="303412" y="4371638"/>
                  </a:lnTo>
                  <a:lnTo>
                    <a:pt x="599287" y="3728290"/>
                  </a:lnTo>
                  <a:lnTo>
                    <a:pt x="811675" y="4652052"/>
                  </a:lnTo>
                  <a:lnTo>
                    <a:pt x="820372" y="4652052"/>
                  </a:lnTo>
                  <a:lnTo>
                    <a:pt x="606050" y="3719787"/>
                  </a:lnTo>
                  <a:lnTo>
                    <a:pt x="671951" y="3719787"/>
                  </a:lnTo>
                  <a:lnTo>
                    <a:pt x="886271" y="4652052"/>
                  </a:lnTo>
                  <a:lnTo>
                    <a:pt x="894968" y="4652052"/>
                  </a:lnTo>
                  <a:lnTo>
                    <a:pt x="680647" y="3719787"/>
                  </a:lnTo>
                  <a:lnTo>
                    <a:pt x="748093" y="3719787"/>
                  </a:lnTo>
                  <a:lnTo>
                    <a:pt x="898254" y="4372991"/>
                  </a:lnTo>
                  <a:lnTo>
                    <a:pt x="898254" y="4652052"/>
                  </a:lnTo>
                  <a:lnTo>
                    <a:pt x="906564" y="4652052"/>
                  </a:lnTo>
                  <a:lnTo>
                    <a:pt x="906564" y="4372991"/>
                  </a:lnTo>
                  <a:lnTo>
                    <a:pt x="1056723" y="3719787"/>
                  </a:lnTo>
                  <a:lnTo>
                    <a:pt x="1122624" y="3719787"/>
                  </a:lnTo>
                  <a:lnTo>
                    <a:pt x="908303" y="4652052"/>
                  </a:lnTo>
                  <a:lnTo>
                    <a:pt x="917000" y="4652052"/>
                  </a:lnTo>
                  <a:lnTo>
                    <a:pt x="1131320" y="3719787"/>
                  </a:lnTo>
                  <a:lnTo>
                    <a:pt x="1198573" y="3719787"/>
                  </a:lnTo>
                  <a:lnTo>
                    <a:pt x="984252" y="4652052"/>
                  </a:lnTo>
                  <a:lnTo>
                    <a:pt x="992949" y="4652052"/>
                  </a:lnTo>
                  <a:lnTo>
                    <a:pt x="1205337" y="3727903"/>
                  </a:lnTo>
                  <a:lnTo>
                    <a:pt x="1501212" y="4371638"/>
                  </a:lnTo>
                  <a:lnTo>
                    <a:pt x="1372310" y="4652052"/>
                  </a:lnTo>
                  <a:lnTo>
                    <a:pt x="1381586" y="4652052"/>
                  </a:lnTo>
                  <a:lnTo>
                    <a:pt x="1490583" y="4414928"/>
                  </a:lnTo>
                  <a:lnTo>
                    <a:pt x="1430867" y="4652052"/>
                  </a:lnTo>
                  <a:lnTo>
                    <a:pt x="1439563" y="4652052"/>
                  </a:lnTo>
                  <a:lnTo>
                    <a:pt x="1505850" y="4389031"/>
                  </a:lnTo>
                  <a:lnTo>
                    <a:pt x="1505850" y="4400434"/>
                  </a:lnTo>
                  <a:lnTo>
                    <a:pt x="1569238" y="4651859"/>
                  </a:lnTo>
                  <a:lnTo>
                    <a:pt x="1577934" y="4651859"/>
                  </a:lnTo>
                  <a:lnTo>
                    <a:pt x="1514547" y="4400820"/>
                  </a:lnTo>
                  <a:lnTo>
                    <a:pt x="1629920" y="4651859"/>
                  </a:lnTo>
                  <a:lnTo>
                    <a:pt x="1639390" y="4651859"/>
                  </a:lnTo>
                  <a:lnTo>
                    <a:pt x="1510488" y="4371445"/>
                  </a:lnTo>
                  <a:lnTo>
                    <a:pt x="1806363" y="3728097"/>
                  </a:lnTo>
                  <a:lnTo>
                    <a:pt x="2018751" y="4651859"/>
                  </a:lnTo>
                  <a:lnTo>
                    <a:pt x="2027448" y="4651859"/>
                  </a:lnTo>
                  <a:lnTo>
                    <a:pt x="1813127" y="3719593"/>
                  </a:lnTo>
                  <a:lnTo>
                    <a:pt x="1879027" y="3719593"/>
                  </a:lnTo>
                  <a:lnTo>
                    <a:pt x="2093348" y="4651859"/>
                  </a:lnTo>
                  <a:lnTo>
                    <a:pt x="2102044" y="4651859"/>
                  </a:lnTo>
                  <a:lnTo>
                    <a:pt x="1887724" y="3719593"/>
                  </a:lnTo>
                  <a:lnTo>
                    <a:pt x="1955170" y="3719593"/>
                  </a:lnTo>
                  <a:lnTo>
                    <a:pt x="2105330" y="4372798"/>
                  </a:lnTo>
                  <a:lnTo>
                    <a:pt x="2105330" y="4651859"/>
                  </a:lnTo>
                  <a:lnTo>
                    <a:pt x="2113640" y="4651859"/>
                  </a:lnTo>
                  <a:lnTo>
                    <a:pt x="2113640" y="4372798"/>
                  </a:lnTo>
                  <a:lnTo>
                    <a:pt x="2263800" y="3719593"/>
                  </a:lnTo>
                  <a:lnTo>
                    <a:pt x="2329700" y="3719593"/>
                  </a:lnTo>
                  <a:lnTo>
                    <a:pt x="2115379" y="4651859"/>
                  </a:lnTo>
                  <a:lnTo>
                    <a:pt x="2124076" y="4651859"/>
                  </a:lnTo>
                  <a:lnTo>
                    <a:pt x="2338397" y="3719593"/>
                  </a:lnTo>
                  <a:lnTo>
                    <a:pt x="2405650" y="3719593"/>
                  </a:lnTo>
                  <a:lnTo>
                    <a:pt x="2191329" y="4651859"/>
                  </a:lnTo>
                  <a:lnTo>
                    <a:pt x="2200025" y="4651859"/>
                  </a:lnTo>
                  <a:lnTo>
                    <a:pt x="2412413" y="3727710"/>
                  </a:lnTo>
                  <a:lnTo>
                    <a:pt x="2708288" y="4371445"/>
                  </a:lnTo>
                  <a:lnTo>
                    <a:pt x="2579387" y="4651859"/>
                  </a:lnTo>
                  <a:lnTo>
                    <a:pt x="2588856" y="4651859"/>
                  </a:lnTo>
                  <a:lnTo>
                    <a:pt x="2697853" y="4414734"/>
                  </a:lnTo>
                  <a:lnTo>
                    <a:pt x="2638137" y="4651859"/>
                  </a:lnTo>
                  <a:lnTo>
                    <a:pt x="2646833" y="4651859"/>
                  </a:lnTo>
                  <a:lnTo>
                    <a:pt x="2713120" y="4388838"/>
                  </a:lnTo>
                  <a:lnTo>
                    <a:pt x="2713120" y="4400240"/>
                  </a:lnTo>
                  <a:lnTo>
                    <a:pt x="2776508" y="4651666"/>
                  </a:lnTo>
                  <a:lnTo>
                    <a:pt x="2785204" y="4651666"/>
                  </a:lnTo>
                  <a:lnTo>
                    <a:pt x="2721816" y="4400627"/>
                  </a:lnTo>
                  <a:lnTo>
                    <a:pt x="2837190" y="4651666"/>
                  </a:lnTo>
                  <a:lnTo>
                    <a:pt x="2846467" y="4651666"/>
                  </a:lnTo>
                  <a:lnTo>
                    <a:pt x="2717565" y="4371252"/>
                  </a:lnTo>
                  <a:lnTo>
                    <a:pt x="3012473" y="3729642"/>
                  </a:lnTo>
                  <a:lnTo>
                    <a:pt x="3012473" y="3714762"/>
                  </a:lnTo>
                  <a:lnTo>
                    <a:pt x="3012473" y="3699882"/>
                  </a:lnTo>
                  <a:lnTo>
                    <a:pt x="2717565" y="3058272"/>
                  </a:lnTo>
                  <a:lnTo>
                    <a:pt x="3012473" y="2416663"/>
                  </a:lnTo>
                  <a:lnTo>
                    <a:pt x="3012473" y="2401782"/>
                  </a:lnTo>
                  <a:lnTo>
                    <a:pt x="3012473" y="2386902"/>
                  </a:lnTo>
                  <a:lnTo>
                    <a:pt x="2717565" y="1745293"/>
                  </a:lnTo>
                  <a:lnTo>
                    <a:pt x="3012473" y="1103683"/>
                  </a:lnTo>
                  <a:lnTo>
                    <a:pt x="3012473" y="1088803"/>
                  </a:lnTo>
                  <a:lnTo>
                    <a:pt x="3012473" y="1073922"/>
                  </a:lnTo>
                  <a:lnTo>
                    <a:pt x="2717758" y="432893"/>
                  </a:lnTo>
                  <a:close/>
                  <a:moveTo>
                    <a:pt x="896901" y="2397531"/>
                  </a:moveTo>
                  <a:lnTo>
                    <a:pt x="603152" y="2397531"/>
                  </a:lnTo>
                  <a:lnTo>
                    <a:pt x="303412" y="1745679"/>
                  </a:lnTo>
                  <a:lnTo>
                    <a:pt x="599287" y="1102331"/>
                  </a:lnTo>
                  <a:lnTo>
                    <a:pt x="896901" y="2397531"/>
                  </a:lnTo>
                  <a:close/>
                  <a:moveTo>
                    <a:pt x="461302" y="2402169"/>
                  </a:moveTo>
                  <a:lnTo>
                    <a:pt x="461302" y="2402169"/>
                  </a:lnTo>
                  <a:lnTo>
                    <a:pt x="465360" y="2401009"/>
                  </a:lnTo>
                  <a:lnTo>
                    <a:pt x="307470" y="1775247"/>
                  </a:lnTo>
                  <a:lnTo>
                    <a:pt x="595808" y="2402362"/>
                  </a:lnTo>
                  <a:lnTo>
                    <a:pt x="307470" y="3029284"/>
                  </a:lnTo>
                  <a:lnTo>
                    <a:pt x="465360" y="2403522"/>
                  </a:lnTo>
                  <a:lnTo>
                    <a:pt x="461302" y="2402169"/>
                  </a:lnTo>
                  <a:close/>
                  <a:moveTo>
                    <a:pt x="595808" y="1089383"/>
                  </a:moveTo>
                  <a:lnTo>
                    <a:pt x="307470" y="1716304"/>
                  </a:lnTo>
                  <a:lnTo>
                    <a:pt x="465360" y="1090542"/>
                  </a:lnTo>
                  <a:lnTo>
                    <a:pt x="461302" y="1089383"/>
                  </a:lnTo>
                  <a:lnTo>
                    <a:pt x="461302" y="1089383"/>
                  </a:lnTo>
                  <a:lnTo>
                    <a:pt x="465360" y="1088223"/>
                  </a:lnTo>
                  <a:lnTo>
                    <a:pt x="307470" y="462461"/>
                  </a:lnTo>
                  <a:lnTo>
                    <a:pt x="595808" y="1089383"/>
                  </a:lnTo>
                  <a:close/>
                  <a:moveTo>
                    <a:pt x="298773" y="421298"/>
                  </a:moveTo>
                  <a:lnTo>
                    <a:pt x="299353" y="421491"/>
                  </a:lnTo>
                  <a:lnTo>
                    <a:pt x="298773" y="422844"/>
                  </a:lnTo>
                  <a:lnTo>
                    <a:pt x="298194" y="421491"/>
                  </a:lnTo>
                  <a:lnTo>
                    <a:pt x="298773" y="421298"/>
                  </a:lnTo>
                  <a:close/>
                  <a:moveTo>
                    <a:pt x="299353" y="444295"/>
                  </a:moveTo>
                  <a:lnTo>
                    <a:pt x="298773" y="444488"/>
                  </a:lnTo>
                  <a:lnTo>
                    <a:pt x="298773" y="442942"/>
                  </a:lnTo>
                  <a:lnTo>
                    <a:pt x="299353" y="444295"/>
                  </a:lnTo>
                  <a:close/>
                  <a:moveTo>
                    <a:pt x="289884" y="1716304"/>
                  </a:moveTo>
                  <a:lnTo>
                    <a:pt x="1546" y="1089383"/>
                  </a:lnTo>
                  <a:lnTo>
                    <a:pt x="283507" y="476182"/>
                  </a:lnTo>
                  <a:lnTo>
                    <a:pt x="130448" y="1082619"/>
                  </a:lnTo>
                  <a:lnTo>
                    <a:pt x="138565" y="1085131"/>
                  </a:lnTo>
                  <a:lnTo>
                    <a:pt x="298773" y="450286"/>
                  </a:lnTo>
                  <a:lnTo>
                    <a:pt x="298773" y="461688"/>
                  </a:lnTo>
                  <a:lnTo>
                    <a:pt x="457050" y="1089189"/>
                  </a:lnTo>
                  <a:lnTo>
                    <a:pt x="298773" y="1716691"/>
                  </a:lnTo>
                  <a:lnTo>
                    <a:pt x="298773" y="1716691"/>
                  </a:lnTo>
                  <a:lnTo>
                    <a:pt x="140497" y="1089189"/>
                  </a:lnTo>
                  <a:lnTo>
                    <a:pt x="136052" y="1089189"/>
                  </a:lnTo>
                  <a:lnTo>
                    <a:pt x="131994" y="1090349"/>
                  </a:lnTo>
                  <a:lnTo>
                    <a:pt x="289884" y="1716304"/>
                  </a:lnTo>
                  <a:close/>
                  <a:moveTo>
                    <a:pt x="298773" y="1735436"/>
                  </a:moveTo>
                  <a:lnTo>
                    <a:pt x="298194" y="1734084"/>
                  </a:lnTo>
                  <a:lnTo>
                    <a:pt x="298773" y="1733891"/>
                  </a:lnTo>
                  <a:lnTo>
                    <a:pt x="299353" y="1734084"/>
                  </a:lnTo>
                  <a:lnTo>
                    <a:pt x="298773" y="1735436"/>
                  </a:lnTo>
                  <a:close/>
                  <a:moveTo>
                    <a:pt x="299353" y="1757082"/>
                  </a:moveTo>
                  <a:lnTo>
                    <a:pt x="298773" y="1757274"/>
                  </a:lnTo>
                  <a:lnTo>
                    <a:pt x="298773" y="1755729"/>
                  </a:lnTo>
                  <a:lnTo>
                    <a:pt x="299353" y="1757082"/>
                  </a:lnTo>
                  <a:close/>
                  <a:moveTo>
                    <a:pt x="289884" y="3029090"/>
                  </a:moveTo>
                  <a:lnTo>
                    <a:pt x="1546" y="2402169"/>
                  </a:lnTo>
                  <a:lnTo>
                    <a:pt x="283507" y="1788969"/>
                  </a:lnTo>
                  <a:lnTo>
                    <a:pt x="130448" y="2395405"/>
                  </a:lnTo>
                  <a:lnTo>
                    <a:pt x="138565" y="2397917"/>
                  </a:lnTo>
                  <a:lnTo>
                    <a:pt x="298773" y="1763072"/>
                  </a:lnTo>
                  <a:lnTo>
                    <a:pt x="298773" y="1774474"/>
                  </a:lnTo>
                  <a:lnTo>
                    <a:pt x="457050" y="2401976"/>
                  </a:lnTo>
                  <a:lnTo>
                    <a:pt x="298773" y="3029477"/>
                  </a:lnTo>
                  <a:lnTo>
                    <a:pt x="298773" y="3029477"/>
                  </a:lnTo>
                  <a:lnTo>
                    <a:pt x="140497" y="2401976"/>
                  </a:lnTo>
                  <a:lnTo>
                    <a:pt x="136052" y="2401976"/>
                  </a:lnTo>
                  <a:lnTo>
                    <a:pt x="131994" y="2403135"/>
                  </a:lnTo>
                  <a:lnTo>
                    <a:pt x="289884" y="3029090"/>
                  </a:lnTo>
                  <a:close/>
                  <a:moveTo>
                    <a:pt x="298773" y="3048416"/>
                  </a:moveTo>
                  <a:lnTo>
                    <a:pt x="298194" y="3047064"/>
                  </a:lnTo>
                  <a:lnTo>
                    <a:pt x="298773" y="3046870"/>
                  </a:lnTo>
                  <a:lnTo>
                    <a:pt x="299353" y="3047064"/>
                  </a:lnTo>
                  <a:lnTo>
                    <a:pt x="298773" y="3048416"/>
                  </a:lnTo>
                  <a:close/>
                  <a:moveTo>
                    <a:pt x="299353" y="3070061"/>
                  </a:moveTo>
                  <a:lnTo>
                    <a:pt x="298773" y="3070254"/>
                  </a:lnTo>
                  <a:lnTo>
                    <a:pt x="298773" y="3068708"/>
                  </a:lnTo>
                  <a:lnTo>
                    <a:pt x="299353" y="3070061"/>
                  </a:lnTo>
                  <a:close/>
                  <a:moveTo>
                    <a:pt x="298773" y="4383040"/>
                  </a:moveTo>
                  <a:lnTo>
                    <a:pt x="298773" y="4381494"/>
                  </a:lnTo>
                  <a:lnTo>
                    <a:pt x="299353" y="4382847"/>
                  </a:lnTo>
                  <a:lnTo>
                    <a:pt x="298773" y="4383040"/>
                  </a:lnTo>
                  <a:close/>
                  <a:moveTo>
                    <a:pt x="298773" y="4361203"/>
                  </a:moveTo>
                  <a:lnTo>
                    <a:pt x="298194" y="4359850"/>
                  </a:lnTo>
                  <a:lnTo>
                    <a:pt x="298773" y="4359656"/>
                  </a:lnTo>
                  <a:lnTo>
                    <a:pt x="299353" y="4359850"/>
                  </a:lnTo>
                  <a:lnTo>
                    <a:pt x="298773" y="4361203"/>
                  </a:lnTo>
                  <a:close/>
                  <a:moveTo>
                    <a:pt x="298773" y="4342457"/>
                  </a:moveTo>
                  <a:lnTo>
                    <a:pt x="298773" y="4342457"/>
                  </a:lnTo>
                  <a:lnTo>
                    <a:pt x="140497" y="3714955"/>
                  </a:lnTo>
                  <a:lnTo>
                    <a:pt x="136052" y="3714955"/>
                  </a:lnTo>
                  <a:lnTo>
                    <a:pt x="131994" y="3716115"/>
                  </a:lnTo>
                  <a:lnTo>
                    <a:pt x="289884" y="4341877"/>
                  </a:lnTo>
                  <a:lnTo>
                    <a:pt x="1546" y="3714955"/>
                  </a:lnTo>
                  <a:lnTo>
                    <a:pt x="283507" y="3101755"/>
                  </a:lnTo>
                  <a:lnTo>
                    <a:pt x="130448" y="3708191"/>
                  </a:lnTo>
                  <a:lnTo>
                    <a:pt x="138565" y="3710704"/>
                  </a:lnTo>
                  <a:lnTo>
                    <a:pt x="298773" y="3075859"/>
                  </a:lnTo>
                  <a:lnTo>
                    <a:pt x="298773" y="3087261"/>
                  </a:lnTo>
                  <a:lnTo>
                    <a:pt x="457050" y="3714762"/>
                  </a:lnTo>
                  <a:lnTo>
                    <a:pt x="298773" y="4342457"/>
                  </a:lnTo>
                  <a:close/>
                  <a:moveTo>
                    <a:pt x="307470" y="4341877"/>
                  </a:moveTo>
                  <a:lnTo>
                    <a:pt x="465360" y="3716115"/>
                  </a:lnTo>
                  <a:lnTo>
                    <a:pt x="461302" y="3714955"/>
                  </a:lnTo>
                  <a:lnTo>
                    <a:pt x="461302" y="3714955"/>
                  </a:lnTo>
                  <a:lnTo>
                    <a:pt x="465360" y="3713796"/>
                  </a:lnTo>
                  <a:lnTo>
                    <a:pt x="307470" y="3088034"/>
                  </a:lnTo>
                  <a:lnTo>
                    <a:pt x="595808" y="3715148"/>
                  </a:lnTo>
                  <a:lnTo>
                    <a:pt x="307470" y="4341877"/>
                  </a:lnTo>
                  <a:close/>
                  <a:moveTo>
                    <a:pt x="603152" y="3710317"/>
                  </a:moveTo>
                  <a:lnTo>
                    <a:pt x="303412" y="3058466"/>
                  </a:lnTo>
                  <a:lnTo>
                    <a:pt x="599287" y="2415117"/>
                  </a:lnTo>
                  <a:lnTo>
                    <a:pt x="897094" y="3710317"/>
                  </a:lnTo>
                  <a:lnTo>
                    <a:pt x="603152" y="3710317"/>
                  </a:lnTo>
                  <a:close/>
                  <a:moveTo>
                    <a:pt x="898060" y="4335113"/>
                  </a:moveTo>
                  <a:lnTo>
                    <a:pt x="756597" y="3719400"/>
                  </a:lnTo>
                  <a:lnTo>
                    <a:pt x="823270" y="3719400"/>
                  </a:lnTo>
                  <a:lnTo>
                    <a:pt x="898060" y="4044843"/>
                  </a:lnTo>
                  <a:lnTo>
                    <a:pt x="898060" y="4335113"/>
                  </a:lnTo>
                  <a:close/>
                  <a:moveTo>
                    <a:pt x="898060" y="4007351"/>
                  </a:moveTo>
                  <a:lnTo>
                    <a:pt x="831966" y="3719593"/>
                  </a:lnTo>
                  <a:lnTo>
                    <a:pt x="898060" y="3719593"/>
                  </a:lnTo>
                  <a:lnTo>
                    <a:pt x="898060" y="4007351"/>
                  </a:lnTo>
                  <a:close/>
                  <a:moveTo>
                    <a:pt x="898060" y="3677850"/>
                  </a:moveTo>
                  <a:lnTo>
                    <a:pt x="605857" y="2406614"/>
                  </a:lnTo>
                  <a:lnTo>
                    <a:pt x="671758" y="2406614"/>
                  </a:lnTo>
                  <a:lnTo>
                    <a:pt x="897674" y="3389126"/>
                  </a:lnTo>
                  <a:lnTo>
                    <a:pt x="898060" y="3388933"/>
                  </a:lnTo>
                  <a:lnTo>
                    <a:pt x="898060" y="3677850"/>
                  </a:lnTo>
                  <a:close/>
                  <a:moveTo>
                    <a:pt x="898060" y="3353567"/>
                  </a:moveTo>
                  <a:lnTo>
                    <a:pt x="680454" y="2406614"/>
                  </a:lnTo>
                  <a:lnTo>
                    <a:pt x="747901" y="2406614"/>
                  </a:lnTo>
                  <a:lnTo>
                    <a:pt x="898060" y="3059818"/>
                  </a:lnTo>
                  <a:lnTo>
                    <a:pt x="898060" y="3353567"/>
                  </a:lnTo>
                  <a:close/>
                  <a:moveTo>
                    <a:pt x="898060" y="3022326"/>
                  </a:moveTo>
                  <a:lnTo>
                    <a:pt x="756597" y="2406614"/>
                  </a:lnTo>
                  <a:lnTo>
                    <a:pt x="823270" y="2406614"/>
                  </a:lnTo>
                  <a:lnTo>
                    <a:pt x="898060" y="2732056"/>
                  </a:lnTo>
                  <a:lnTo>
                    <a:pt x="898060" y="3022326"/>
                  </a:lnTo>
                  <a:close/>
                  <a:moveTo>
                    <a:pt x="898060" y="2694565"/>
                  </a:moveTo>
                  <a:lnTo>
                    <a:pt x="831966" y="2406807"/>
                  </a:lnTo>
                  <a:lnTo>
                    <a:pt x="898060" y="2406807"/>
                  </a:lnTo>
                  <a:lnTo>
                    <a:pt x="898060" y="2694565"/>
                  </a:lnTo>
                  <a:close/>
                  <a:moveTo>
                    <a:pt x="898060" y="2365064"/>
                  </a:moveTo>
                  <a:lnTo>
                    <a:pt x="605857" y="1093828"/>
                  </a:lnTo>
                  <a:lnTo>
                    <a:pt x="671758" y="1093828"/>
                  </a:lnTo>
                  <a:lnTo>
                    <a:pt x="897674" y="2076340"/>
                  </a:lnTo>
                  <a:lnTo>
                    <a:pt x="898060" y="2076146"/>
                  </a:lnTo>
                  <a:lnTo>
                    <a:pt x="898060" y="2365064"/>
                  </a:lnTo>
                  <a:close/>
                  <a:moveTo>
                    <a:pt x="898060" y="2040781"/>
                  </a:moveTo>
                  <a:lnTo>
                    <a:pt x="680454" y="1093828"/>
                  </a:lnTo>
                  <a:lnTo>
                    <a:pt x="747901" y="1093828"/>
                  </a:lnTo>
                  <a:lnTo>
                    <a:pt x="898060" y="1747032"/>
                  </a:lnTo>
                  <a:lnTo>
                    <a:pt x="898060" y="2040781"/>
                  </a:lnTo>
                  <a:close/>
                  <a:moveTo>
                    <a:pt x="898060" y="1709540"/>
                  </a:moveTo>
                  <a:lnTo>
                    <a:pt x="756597" y="1093828"/>
                  </a:lnTo>
                  <a:lnTo>
                    <a:pt x="823270" y="1093828"/>
                  </a:lnTo>
                  <a:lnTo>
                    <a:pt x="898060" y="1419270"/>
                  </a:lnTo>
                  <a:lnTo>
                    <a:pt x="898060" y="1709540"/>
                  </a:lnTo>
                  <a:close/>
                  <a:moveTo>
                    <a:pt x="898060" y="1381779"/>
                  </a:moveTo>
                  <a:lnTo>
                    <a:pt x="831966" y="1094021"/>
                  </a:lnTo>
                  <a:lnTo>
                    <a:pt x="898060" y="1094021"/>
                  </a:lnTo>
                  <a:lnTo>
                    <a:pt x="898060" y="1381779"/>
                  </a:lnTo>
                  <a:close/>
                  <a:moveTo>
                    <a:pt x="2103977" y="2397531"/>
                  </a:moveTo>
                  <a:lnTo>
                    <a:pt x="1810035" y="2397531"/>
                  </a:lnTo>
                  <a:lnTo>
                    <a:pt x="1510295" y="1745679"/>
                  </a:lnTo>
                  <a:lnTo>
                    <a:pt x="1806170" y="1102331"/>
                  </a:lnTo>
                  <a:lnTo>
                    <a:pt x="2103977" y="2397531"/>
                  </a:lnTo>
                  <a:close/>
                  <a:moveTo>
                    <a:pt x="1505850" y="3048416"/>
                  </a:moveTo>
                  <a:lnTo>
                    <a:pt x="1505270" y="3047064"/>
                  </a:lnTo>
                  <a:lnTo>
                    <a:pt x="1505850" y="3046870"/>
                  </a:lnTo>
                  <a:lnTo>
                    <a:pt x="1506430" y="3047064"/>
                  </a:lnTo>
                  <a:lnTo>
                    <a:pt x="1505850" y="3048416"/>
                  </a:lnTo>
                  <a:close/>
                  <a:moveTo>
                    <a:pt x="1506430" y="3070061"/>
                  </a:moveTo>
                  <a:lnTo>
                    <a:pt x="1505850" y="3070254"/>
                  </a:lnTo>
                  <a:lnTo>
                    <a:pt x="1505850" y="3068708"/>
                  </a:lnTo>
                  <a:lnTo>
                    <a:pt x="1506430" y="3070061"/>
                  </a:lnTo>
                  <a:close/>
                  <a:moveTo>
                    <a:pt x="1505850" y="3029670"/>
                  </a:moveTo>
                  <a:lnTo>
                    <a:pt x="1505850" y="3029670"/>
                  </a:lnTo>
                  <a:lnTo>
                    <a:pt x="1347574" y="2402169"/>
                  </a:lnTo>
                  <a:lnTo>
                    <a:pt x="1343129" y="2402169"/>
                  </a:lnTo>
                  <a:lnTo>
                    <a:pt x="1339070" y="2403328"/>
                  </a:lnTo>
                  <a:lnTo>
                    <a:pt x="1496960" y="3029090"/>
                  </a:lnTo>
                  <a:lnTo>
                    <a:pt x="1208623" y="2402169"/>
                  </a:lnTo>
                  <a:lnTo>
                    <a:pt x="1490583" y="1788969"/>
                  </a:lnTo>
                  <a:lnTo>
                    <a:pt x="1337524" y="2395405"/>
                  </a:lnTo>
                  <a:lnTo>
                    <a:pt x="1345641" y="2397917"/>
                  </a:lnTo>
                  <a:lnTo>
                    <a:pt x="1505850" y="1763072"/>
                  </a:lnTo>
                  <a:lnTo>
                    <a:pt x="1505850" y="1774474"/>
                  </a:lnTo>
                  <a:lnTo>
                    <a:pt x="1664126" y="2401976"/>
                  </a:lnTo>
                  <a:lnTo>
                    <a:pt x="1505850" y="3029670"/>
                  </a:lnTo>
                  <a:close/>
                  <a:moveTo>
                    <a:pt x="1505850" y="1735436"/>
                  </a:moveTo>
                  <a:lnTo>
                    <a:pt x="1505270" y="1734084"/>
                  </a:lnTo>
                  <a:lnTo>
                    <a:pt x="1505850" y="1733891"/>
                  </a:lnTo>
                  <a:lnTo>
                    <a:pt x="1506430" y="1734084"/>
                  </a:lnTo>
                  <a:lnTo>
                    <a:pt x="1505850" y="1735436"/>
                  </a:lnTo>
                  <a:close/>
                  <a:moveTo>
                    <a:pt x="1506430" y="1757082"/>
                  </a:moveTo>
                  <a:lnTo>
                    <a:pt x="1505850" y="1757274"/>
                  </a:lnTo>
                  <a:lnTo>
                    <a:pt x="1505850" y="1755729"/>
                  </a:lnTo>
                  <a:lnTo>
                    <a:pt x="1506430" y="1757082"/>
                  </a:lnTo>
                  <a:close/>
                  <a:moveTo>
                    <a:pt x="1672437" y="2403328"/>
                  </a:moveTo>
                  <a:lnTo>
                    <a:pt x="1668378" y="2402169"/>
                  </a:lnTo>
                  <a:lnTo>
                    <a:pt x="1668378" y="2402169"/>
                  </a:lnTo>
                  <a:lnTo>
                    <a:pt x="1672437" y="2401009"/>
                  </a:lnTo>
                  <a:lnTo>
                    <a:pt x="1514547" y="1775247"/>
                  </a:lnTo>
                  <a:lnTo>
                    <a:pt x="1802885" y="2402362"/>
                  </a:lnTo>
                  <a:lnTo>
                    <a:pt x="1514547" y="3029284"/>
                  </a:lnTo>
                  <a:lnTo>
                    <a:pt x="1672437" y="2403328"/>
                  </a:lnTo>
                  <a:close/>
                  <a:moveTo>
                    <a:pt x="1802885" y="1089383"/>
                  </a:moveTo>
                  <a:lnTo>
                    <a:pt x="1514547" y="1716304"/>
                  </a:lnTo>
                  <a:lnTo>
                    <a:pt x="1672437" y="1090542"/>
                  </a:lnTo>
                  <a:lnTo>
                    <a:pt x="1668378" y="1089383"/>
                  </a:lnTo>
                  <a:lnTo>
                    <a:pt x="1668378" y="1089383"/>
                  </a:lnTo>
                  <a:lnTo>
                    <a:pt x="1672437" y="1088223"/>
                  </a:lnTo>
                  <a:lnTo>
                    <a:pt x="1514547" y="462461"/>
                  </a:lnTo>
                  <a:lnTo>
                    <a:pt x="1802885" y="1089383"/>
                  </a:lnTo>
                  <a:close/>
                  <a:moveTo>
                    <a:pt x="1505850" y="421298"/>
                  </a:moveTo>
                  <a:lnTo>
                    <a:pt x="1506430" y="421491"/>
                  </a:lnTo>
                  <a:lnTo>
                    <a:pt x="1505850" y="422844"/>
                  </a:lnTo>
                  <a:lnTo>
                    <a:pt x="1505270" y="421491"/>
                  </a:lnTo>
                  <a:lnTo>
                    <a:pt x="1505850" y="421298"/>
                  </a:lnTo>
                  <a:close/>
                  <a:moveTo>
                    <a:pt x="1506430" y="444295"/>
                  </a:moveTo>
                  <a:lnTo>
                    <a:pt x="1505850" y="444488"/>
                  </a:lnTo>
                  <a:lnTo>
                    <a:pt x="1505850" y="442942"/>
                  </a:lnTo>
                  <a:lnTo>
                    <a:pt x="1506430" y="444295"/>
                  </a:lnTo>
                  <a:close/>
                  <a:moveTo>
                    <a:pt x="1490583" y="476182"/>
                  </a:moveTo>
                  <a:lnTo>
                    <a:pt x="1337524" y="1082619"/>
                  </a:lnTo>
                  <a:lnTo>
                    <a:pt x="1345641" y="1085131"/>
                  </a:lnTo>
                  <a:lnTo>
                    <a:pt x="1505850" y="450286"/>
                  </a:lnTo>
                  <a:lnTo>
                    <a:pt x="1505850" y="461688"/>
                  </a:lnTo>
                  <a:lnTo>
                    <a:pt x="1664126" y="1089189"/>
                  </a:lnTo>
                  <a:lnTo>
                    <a:pt x="1505850" y="1716691"/>
                  </a:lnTo>
                  <a:lnTo>
                    <a:pt x="1505850" y="1716691"/>
                  </a:lnTo>
                  <a:lnTo>
                    <a:pt x="1347574" y="1089189"/>
                  </a:lnTo>
                  <a:lnTo>
                    <a:pt x="1343129" y="1089189"/>
                  </a:lnTo>
                  <a:lnTo>
                    <a:pt x="1339070" y="1090349"/>
                  </a:lnTo>
                  <a:lnTo>
                    <a:pt x="1496960" y="1716111"/>
                  </a:lnTo>
                  <a:lnTo>
                    <a:pt x="1208623" y="1089189"/>
                  </a:lnTo>
                  <a:lnTo>
                    <a:pt x="1490583" y="476182"/>
                  </a:lnTo>
                  <a:close/>
                  <a:moveTo>
                    <a:pt x="1205144" y="1101944"/>
                  </a:moveTo>
                  <a:lnTo>
                    <a:pt x="1501019" y="1745679"/>
                  </a:lnTo>
                  <a:lnTo>
                    <a:pt x="1201279" y="2397531"/>
                  </a:lnTo>
                  <a:lnTo>
                    <a:pt x="907143" y="2397531"/>
                  </a:lnTo>
                  <a:lnTo>
                    <a:pt x="1205144" y="1101944"/>
                  </a:lnTo>
                  <a:close/>
                  <a:moveTo>
                    <a:pt x="906370" y="1093828"/>
                  </a:moveTo>
                  <a:lnTo>
                    <a:pt x="972464" y="1093828"/>
                  </a:lnTo>
                  <a:lnTo>
                    <a:pt x="906370" y="1381585"/>
                  </a:lnTo>
                  <a:lnTo>
                    <a:pt x="906370" y="1093828"/>
                  </a:lnTo>
                  <a:close/>
                  <a:moveTo>
                    <a:pt x="906370" y="1419270"/>
                  </a:moveTo>
                  <a:lnTo>
                    <a:pt x="981160" y="1093828"/>
                  </a:lnTo>
                  <a:lnTo>
                    <a:pt x="1047834" y="1093828"/>
                  </a:lnTo>
                  <a:lnTo>
                    <a:pt x="906370" y="1709540"/>
                  </a:lnTo>
                  <a:lnTo>
                    <a:pt x="906370" y="1419270"/>
                  </a:lnTo>
                  <a:close/>
                  <a:moveTo>
                    <a:pt x="906370" y="1747032"/>
                  </a:moveTo>
                  <a:lnTo>
                    <a:pt x="1056530" y="1093828"/>
                  </a:lnTo>
                  <a:lnTo>
                    <a:pt x="1122430" y="1093828"/>
                  </a:lnTo>
                  <a:lnTo>
                    <a:pt x="906370" y="2034017"/>
                  </a:lnTo>
                  <a:lnTo>
                    <a:pt x="906370" y="1747032"/>
                  </a:lnTo>
                  <a:close/>
                  <a:moveTo>
                    <a:pt x="906370" y="2071702"/>
                  </a:moveTo>
                  <a:lnTo>
                    <a:pt x="1131127" y="1093828"/>
                  </a:lnTo>
                  <a:lnTo>
                    <a:pt x="1198380" y="1093828"/>
                  </a:lnTo>
                  <a:lnTo>
                    <a:pt x="906370" y="2363904"/>
                  </a:lnTo>
                  <a:lnTo>
                    <a:pt x="906370" y="2071702"/>
                  </a:lnTo>
                  <a:close/>
                  <a:moveTo>
                    <a:pt x="906370" y="2406614"/>
                  </a:moveTo>
                  <a:lnTo>
                    <a:pt x="972464" y="2406614"/>
                  </a:lnTo>
                  <a:lnTo>
                    <a:pt x="906370" y="2694372"/>
                  </a:lnTo>
                  <a:lnTo>
                    <a:pt x="906370" y="2406614"/>
                  </a:lnTo>
                  <a:close/>
                  <a:moveTo>
                    <a:pt x="906370" y="2732056"/>
                  </a:moveTo>
                  <a:lnTo>
                    <a:pt x="981160" y="2406614"/>
                  </a:lnTo>
                  <a:lnTo>
                    <a:pt x="1047834" y="2406614"/>
                  </a:lnTo>
                  <a:lnTo>
                    <a:pt x="906370" y="3022326"/>
                  </a:lnTo>
                  <a:lnTo>
                    <a:pt x="906370" y="2732056"/>
                  </a:lnTo>
                  <a:close/>
                  <a:moveTo>
                    <a:pt x="906370" y="3059818"/>
                  </a:moveTo>
                  <a:lnTo>
                    <a:pt x="1056530" y="2406614"/>
                  </a:lnTo>
                  <a:lnTo>
                    <a:pt x="1122430" y="2406614"/>
                  </a:lnTo>
                  <a:lnTo>
                    <a:pt x="906370" y="3346803"/>
                  </a:lnTo>
                  <a:lnTo>
                    <a:pt x="906370" y="3059818"/>
                  </a:lnTo>
                  <a:close/>
                  <a:moveTo>
                    <a:pt x="906370" y="3384488"/>
                  </a:moveTo>
                  <a:lnTo>
                    <a:pt x="1131127" y="2406614"/>
                  </a:lnTo>
                  <a:lnTo>
                    <a:pt x="1198380" y="2406614"/>
                  </a:lnTo>
                  <a:lnTo>
                    <a:pt x="906370" y="3676691"/>
                  </a:lnTo>
                  <a:lnTo>
                    <a:pt x="906370" y="3384488"/>
                  </a:lnTo>
                  <a:close/>
                  <a:moveTo>
                    <a:pt x="906370" y="3719400"/>
                  </a:moveTo>
                  <a:lnTo>
                    <a:pt x="972464" y="3719400"/>
                  </a:lnTo>
                  <a:lnTo>
                    <a:pt x="906370" y="4007158"/>
                  </a:lnTo>
                  <a:lnTo>
                    <a:pt x="906370" y="3719400"/>
                  </a:lnTo>
                  <a:close/>
                  <a:moveTo>
                    <a:pt x="906370" y="4335113"/>
                  </a:moveTo>
                  <a:lnTo>
                    <a:pt x="906370" y="4044843"/>
                  </a:lnTo>
                  <a:lnTo>
                    <a:pt x="981160" y="3719400"/>
                  </a:lnTo>
                  <a:lnTo>
                    <a:pt x="1047834" y="3719400"/>
                  </a:lnTo>
                  <a:lnTo>
                    <a:pt x="906370" y="4335113"/>
                  </a:lnTo>
                  <a:close/>
                  <a:moveTo>
                    <a:pt x="1201472" y="3710317"/>
                  </a:moveTo>
                  <a:lnTo>
                    <a:pt x="907337" y="3710317"/>
                  </a:lnTo>
                  <a:lnTo>
                    <a:pt x="1205144" y="2414731"/>
                  </a:lnTo>
                  <a:lnTo>
                    <a:pt x="1501019" y="3058466"/>
                  </a:lnTo>
                  <a:lnTo>
                    <a:pt x="1201472" y="3710317"/>
                  </a:lnTo>
                  <a:close/>
                  <a:moveTo>
                    <a:pt x="1505850" y="4383040"/>
                  </a:moveTo>
                  <a:lnTo>
                    <a:pt x="1505850" y="4381494"/>
                  </a:lnTo>
                  <a:lnTo>
                    <a:pt x="1506430" y="4382847"/>
                  </a:lnTo>
                  <a:lnTo>
                    <a:pt x="1505850" y="4383040"/>
                  </a:lnTo>
                  <a:close/>
                  <a:moveTo>
                    <a:pt x="1505850" y="4361203"/>
                  </a:moveTo>
                  <a:lnTo>
                    <a:pt x="1505270" y="4359850"/>
                  </a:lnTo>
                  <a:lnTo>
                    <a:pt x="1505850" y="4359656"/>
                  </a:lnTo>
                  <a:lnTo>
                    <a:pt x="1506430" y="4359850"/>
                  </a:lnTo>
                  <a:lnTo>
                    <a:pt x="1505850" y="4361203"/>
                  </a:lnTo>
                  <a:close/>
                  <a:moveTo>
                    <a:pt x="1505850" y="4342457"/>
                  </a:moveTo>
                  <a:lnTo>
                    <a:pt x="1505850" y="4342457"/>
                  </a:lnTo>
                  <a:lnTo>
                    <a:pt x="1347574" y="3714955"/>
                  </a:lnTo>
                  <a:lnTo>
                    <a:pt x="1343129" y="3714955"/>
                  </a:lnTo>
                  <a:lnTo>
                    <a:pt x="1339070" y="3716115"/>
                  </a:lnTo>
                  <a:lnTo>
                    <a:pt x="1496960" y="4341877"/>
                  </a:lnTo>
                  <a:lnTo>
                    <a:pt x="1208623" y="3714955"/>
                  </a:lnTo>
                  <a:lnTo>
                    <a:pt x="1490583" y="3101755"/>
                  </a:lnTo>
                  <a:lnTo>
                    <a:pt x="1337524" y="3708191"/>
                  </a:lnTo>
                  <a:lnTo>
                    <a:pt x="1345641" y="3710704"/>
                  </a:lnTo>
                  <a:lnTo>
                    <a:pt x="1505850" y="3075859"/>
                  </a:lnTo>
                  <a:lnTo>
                    <a:pt x="1505850" y="3087261"/>
                  </a:lnTo>
                  <a:lnTo>
                    <a:pt x="1664126" y="3714762"/>
                  </a:lnTo>
                  <a:lnTo>
                    <a:pt x="1505850" y="4342457"/>
                  </a:lnTo>
                  <a:close/>
                  <a:moveTo>
                    <a:pt x="1514740" y="4341877"/>
                  </a:moveTo>
                  <a:lnTo>
                    <a:pt x="1672630" y="3716115"/>
                  </a:lnTo>
                  <a:lnTo>
                    <a:pt x="1668572" y="3714955"/>
                  </a:lnTo>
                  <a:lnTo>
                    <a:pt x="1668572" y="3714955"/>
                  </a:lnTo>
                  <a:lnTo>
                    <a:pt x="1672630" y="3713796"/>
                  </a:lnTo>
                  <a:lnTo>
                    <a:pt x="1514740" y="3088034"/>
                  </a:lnTo>
                  <a:lnTo>
                    <a:pt x="1803077" y="3715148"/>
                  </a:lnTo>
                  <a:lnTo>
                    <a:pt x="1514740" y="4341877"/>
                  </a:lnTo>
                  <a:close/>
                  <a:moveTo>
                    <a:pt x="1810228" y="3710317"/>
                  </a:moveTo>
                  <a:lnTo>
                    <a:pt x="1510488" y="3058466"/>
                  </a:lnTo>
                  <a:lnTo>
                    <a:pt x="1806363" y="2415117"/>
                  </a:lnTo>
                  <a:lnTo>
                    <a:pt x="2104171" y="3710317"/>
                  </a:lnTo>
                  <a:lnTo>
                    <a:pt x="1810228" y="3710317"/>
                  </a:lnTo>
                  <a:close/>
                  <a:moveTo>
                    <a:pt x="2105330" y="4335113"/>
                  </a:moveTo>
                  <a:lnTo>
                    <a:pt x="1963867" y="3719400"/>
                  </a:lnTo>
                  <a:lnTo>
                    <a:pt x="2030540" y="3719400"/>
                  </a:lnTo>
                  <a:lnTo>
                    <a:pt x="2105330" y="4044843"/>
                  </a:lnTo>
                  <a:lnTo>
                    <a:pt x="2105330" y="4335113"/>
                  </a:lnTo>
                  <a:close/>
                  <a:moveTo>
                    <a:pt x="2105330" y="4007351"/>
                  </a:moveTo>
                  <a:lnTo>
                    <a:pt x="2039236" y="3719593"/>
                  </a:lnTo>
                  <a:lnTo>
                    <a:pt x="2105330" y="3719593"/>
                  </a:lnTo>
                  <a:lnTo>
                    <a:pt x="2105330" y="4007351"/>
                  </a:lnTo>
                  <a:close/>
                  <a:moveTo>
                    <a:pt x="2105330" y="3677850"/>
                  </a:moveTo>
                  <a:lnTo>
                    <a:pt x="1813127" y="2406614"/>
                  </a:lnTo>
                  <a:lnTo>
                    <a:pt x="1879027" y="2406614"/>
                  </a:lnTo>
                  <a:lnTo>
                    <a:pt x="2104944" y="3389126"/>
                  </a:lnTo>
                  <a:lnTo>
                    <a:pt x="2105330" y="3388933"/>
                  </a:lnTo>
                  <a:lnTo>
                    <a:pt x="2105330" y="3677850"/>
                  </a:lnTo>
                  <a:close/>
                  <a:moveTo>
                    <a:pt x="2105330" y="3353567"/>
                  </a:moveTo>
                  <a:lnTo>
                    <a:pt x="1887724" y="2406614"/>
                  </a:lnTo>
                  <a:lnTo>
                    <a:pt x="1955170" y="2406614"/>
                  </a:lnTo>
                  <a:lnTo>
                    <a:pt x="2105330" y="3059818"/>
                  </a:lnTo>
                  <a:lnTo>
                    <a:pt x="2105330" y="3353567"/>
                  </a:lnTo>
                  <a:close/>
                  <a:moveTo>
                    <a:pt x="2105330" y="3022326"/>
                  </a:moveTo>
                  <a:lnTo>
                    <a:pt x="1963867" y="2406614"/>
                  </a:lnTo>
                  <a:lnTo>
                    <a:pt x="2030540" y="2406614"/>
                  </a:lnTo>
                  <a:lnTo>
                    <a:pt x="2105330" y="2732056"/>
                  </a:lnTo>
                  <a:lnTo>
                    <a:pt x="2105330" y="3022326"/>
                  </a:lnTo>
                  <a:close/>
                  <a:moveTo>
                    <a:pt x="2105330" y="2694565"/>
                  </a:moveTo>
                  <a:lnTo>
                    <a:pt x="2039236" y="2406807"/>
                  </a:lnTo>
                  <a:lnTo>
                    <a:pt x="2105330" y="2406807"/>
                  </a:lnTo>
                  <a:lnTo>
                    <a:pt x="2105330" y="2694565"/>
                  </a:lnTo>
                  <a:close/>
                  <a:moveTo>
                    <a:pt x="2105330" y="2365064"/>
                  </a:moveTo>
                  <a:lnTo>
                    <a:pt x="1813127" y="1093828"/>
                  </a:lnTo>
                  <a:lnTo>
                    <a:pt x="1879027" y="1093828"/>
                  </a:lnTo>
                  <a:lnTo>
                    <a:pt x="2104944" y="2076340"/>
                  </a:lnTo>
                  <a:lnTo>
                    <a:pt x="2105330" y="2076146"/>
                  </a:lnTo>
                  <a:lnTo>
                    <a:pt x="2105330" y="2365064"/>
                  </a:lnTo>
                  <a:close/>
                  <a:moveTo>
                    <a:pt x="2105330" y="2040781"/>
                  </a:moveTo>
                  <a:lnTo>
                    <a:pt x="1887724" y="1093828"/>
                  </a:lnTo>
                  <a:lnTo>
                    <a:pt x="1955170" y="1093828"/>
                  </a:lnTo>
                  <a:lnTo>
                    <a:pt x="2105330" y="1747032"/>
                  </a:lnTo>
                  <a:lnTo>
                    <a:pt x="2105330" y="2040781"/>
                  </a:lnTo>
                  <a:close/>
                  <a:moveTo>
                    <a:pt x="2105330" y="1709540"/>
                  </a:moveTo>
                  <a:lnTo>
                    <a:pt x="1963867" y="1093828"/>
                  </a:lnTo>
                  <a:lnTo>
                    <a:pt x="2030540" y="1093828"/>
                  </a:lnTo>
                  <a:lnTo>
                    <a:pt x="2105330" y="1419270"/>
                  </a:lnTo>
                  <a:lnTo>
                    <a:pt x="2105330" y="1709540"/>
                  </a:lnTo>
                  <a:close/>
                  <a:moveTo>
                    <a:pt x="2105330" y="1381779"/>
                  </a:moveTo>
                  <a:lnTo>
                    <a:pt x="2039236" y="1094021"/>
                  </a:lnTo>
                  <a:lnTo>
                    <a:pt x="2105330" y="1094021"/>
                  </a:lnTo>
                  <a:lnTo>
                    <a:pt x="2105330" y="1381779"/>
                  </a:lnTo>
                  <a:close/>
                  <a:moveTo>
                    <a:pt x="2712927" y="421298"/>
                  </a:moveTo>
                  <a:lnTo>
                    <a:pt x="2713506" y="421491"/>
                  </a:lnTo>
                  <a:lnTo>
                    <a:pt x="2712927" y="422844"/>
                  </a:lnTo>
                  <a:lnTo>
                    <a:pt x="2712347" y="421491"/>
                  </a:lnTo>
                  <a:lnTo>
                    <a:pt x="2712927" y="421298"/>
                  </a:lnTo>
                  <a:close/>
                  <a:moveTo>
                    <a:pt x="2713506" y="444295"/>
                  </a:moveTo>
                  <a:lnTo>
                    <a:pt x="2712927" y="444488"/>
                  </a:lnTo>
                  <a:lnTo>
                    <a:pt x="2712927" y="442942"/>
                  </a:lnTo>
                  <a:lnTo>
                    <a:pt x="2713506" y="444295"/>
                  </a:lnTo>
                  <a:close/>
                  <a:moveTo>
                    <a:pt x="2412413" y="1101944"/>
                  </a:moveTo>
                  <a:lnTo>
                    <a:pt x="2708288" y="1745679"/>
                  </a:lnTo>
                  <a:lnTo>
                    <a:pt x="2408549" y="2397531"/>
                  </a:lnTo>
                  <a:lnTo>
                    <a:pt x="2114413" y="2397531"/>
                  </a:lnTo>
                  <a:lnTo>
                    <a:pt x="2412413" y="1101944"/>
                  </a:lnTo>
                  <a:close/>
                  <a:moveTo>
                    <a:pt x="2113640" y="1093828"/>
                  </a:moveTo>
                  <a:lnTo>
                    <a:pt x="2179734" y="1093828"/>
                  </a:lnTo>
                  <a:lnTo>
                    <a:pt x="2113640" y="1381585"/>
                  </a:lnTo>
                  <a:lnTo>
                    <a:pt x="2113640" y="1093828"/>
                  </a:lnTo>
                  <a:close/>
                  <a:moveTo>
                    <a:pt x="2113640" y="1419270"/>
                  </a:moveTo>
                  <a:lnTo>
                    <a:pt x="2188430" y="1093828"/>
                  </a:lnTo>
                  <a:lnTo>
                    <a:pt x="2255103" y="1093828"/>
                  </a:lnTo>
                  <a:lnTo>
                    <a:pt x="2113640" y="1709540"/>
                  </a:lnTo>
                  <a:lnTo>
                    <a:pt x="2113640" y="1419270"/>
                  </a:lnTo>
                  <a:close/>
                  <a:moveTo>
                    <a:pt x="2113640" y="1747032"/>
                  </a:moveTo>
                  <a:lnTo>
                    <a:pt x="2263800" y="1093828"/>
                  </a:lnTo>
                  <a:lnTo>
                    <a:pt x="2329700" y="1093828"/>
                  </a:lnTo>
                  <a:lnTo>
                    <a:pt x="2113640" y="2034017"/>
                  </a:lnTo>
                  <a:lnTo>
                    <a:pt x="2113640" y="1747032"/>
                  </a:lnTo>
                  <a:close/>
                  <a:moveTo>
                    <a:pt x="2113640" y="2071702"/>
                  </a:moveTo>
                  <a:lnTo>
                    <a:pt x="2338397" y="1093828"/>
                  </a:lnTo>
                  <a:lnTo>
                    <a:pt x="2405650" y="1093828"/>
                  </a:lnTo>
                  <a:lnTo>
                    <a:pt x="2113640" y="2363904"/>
                  </a:lnTo>
                  <a:lnTo>
                    <a:pt x="2113640" y="2071702"/>
                  </a:lnTo>
                  <a:close/>
                  <a:moveTo>
                    <a:pt x="2113640" y="2406614"/>
                  </a:moveTo>
                  <a:lnTo>
                    <a:pt x="2179734" y="2406614"/>
                  </a:lnTo>
                  <a:lnTo>
                    <a:pt x="2113640" y="2694372"/>
                  </a:lnTo>
                  <a:lnTo>
                    <a:pt x="2113640" y="2406614"/>
                  </a:lnTo>
                  <a:close/>
                  <a:moveTo>
                    <a:pt x="2113640" y="2732056"/>
                  </a:moveTo>
                  <a:lnTo>
                    <a:pt x="2188430" y="2406614"/>
                  </a:lnTo>
                  <a:lnTo>
                    <a:pt x="2255103" y="2406614"/>
                  </a:lnTo>
                  <a:lnTo>
                    <a:pt x="2113640" y="3022326"/>
                  </a:lnTo>
                  <a:lnTo>
                    <a:pt x="2113640" y="2732056"/>
                  </a:lnTo>
                  <a:close/>
                  <a:moveTo>
                    <a:pt x="2113640" y="3059818"/>
                  </a:moveTo>
                  <a:lnTo>
                    <a:pt x="2263800" y="2406614"/>
                  </a:lnTo>
                  <a:lnTo>
                    <a:pt x="2329700" y="2406614"/>
                  </a:lnTo>
                  <a:lnTo>
                    <a:pt x="2113640" y="3346803"/>
                  </a:lnTo>
                  <a:lnTo>
                    <a:pt x="2113640" y="3059818"/>
                  </a:lnTo>
                  <a:close/>
                  <a:moveTo>
                    <a:pt x="2113640" y="3384488"/>
                  </a:moveTo>
                  <a:lnTo>
                    <a:pt x="2338397" y="2406614"/>
                  </a:lnTo>
                  <a:lnTo>
                    <a:pt x="2405650" y="2406614"/>
                  </a:lnTo>
                  <a:lnTo>
                    <a:pt x="2113640" y="3676691"/>
                  </a:lnTo>
                  <a:lnTo>
                    <a:pt x="2113640" y="3384488"/>
                  </a:lnTo>
                  <a:close/>
                  <a:moveTo>
                    <a:pt x="2113640" y="3719400"/>
                  </a:moveTo>
                  <a:lnTo>
                    <a:pt x="2179734" y="3719400"/>
                  </a:lnTo>
                  <a:lnTo>
                    <a:pt x="2113640" y="4007158"/>
                  </a:lnTo>
                  <a:lnTo>
                    <a:pt x="2113640" y="3719400"/>
                  </a:lnTo>
                  <a:close/>
                  <a:moveTo>
                    <a:pt x="2113640" y="4335113"/>
                  </a:moveTo>
                  <a:lnTo>
                    <a:pt x="2113640" y="4044843"/>
                  </a:lnTo>
                  <a:lnTo>
                    <a:pt x="2188430" y="3719400"/>
                  </a:lnTo>
                  <a:lnTo>
                    <a:pt x="2255103" y="3719400"/>
                  </a:lnTo>
                  <a:lnTo>
                    <a:pt x="2113640" y="4335113"/>
                  </a:lnTo>
                  <a:close/>
                  <a:moveTo>
                    <a:pt x="2408549" y="3710317"/>
                  </a:moveTo>
                  <a:lnTo>
                    <a:pt x="2114413" y="3710317"/>
                  </a:lnTo>
                  <a:lnTo>
                    <a:pt x="2412221" y="2414731"/>
                  </a:lnTo>
                  <a:lnTo>
                    <a:pt x="2708095" y="3058466"/>
                  </a:lnTo>
                  <a:lnTo>
                    <a:pt x="2408549" y="3710317"/>
                  </a:lnTo>
                  <a:close/>
                  <a:moveTo>
                    <a:pt x="2712927" y="4383040"/>
                  </a:moveTo>
                  <a:lnTo>
                    <a:pt x="2712927" y="4381494"/>
                  </a:lnTo>
                  <a:lnTo>
                    <a:pt x="2713506" y="4382847"/>
                  </a:lnTo>
                  <a:lnTo>
                    <a:pt x="2712927" y="4383040"/>
                  </a:lnTo>
                  <a:close/>
                  <a:moveTo>
                    <a:pt x="2712927" y="4361203"/>
                  </a:moveTo>
                  <a:lnTo>
                    <a:pt x="2712347" y="4359850"/>
                  </a:lnTo>
                  <a:lnTo>
                    <a:pt x="2712927" y="4359656"/>
                  </a:lnTo>
                  <a:lnTo>
                    <a:pt x="2713506" y="4359850"/>
                  </a:lnTo>
                  <a:lnTo>
                    <a:pt x="2712927" y="4361203"/>
                  </a:lnTo>
                  <a:close/>
                  <a:moveTo>
                    <a:pt x="3010154" y="3714955"/>
                  </a:moveTo>
                  <a:lnTo>
                    <a:pt x="2721816" y="4341877"/>
                  </a:lnTo>
                  <a:lnTo>
                    <a:pt x="2879707" y="3716115"/>
                  </a:lnTo>
                  <a:lnTo>
                    <a:pt x="2875648" y="3714955"/>
                  </a:lnTo>
                  <a:lnTo>
                    <a:pt x="2875648" y="3714955"/>
                  </a:lnTo>
                  <a:lnTo>
                    <a:pt x="2879707" y="3713796"/>
                  </a:lnTo>
                  <a:lnTo>
                    <a:pt x="2721816" y="3088034"/>
                  </a:lnTo>
                  <a:lnTo>
                    <a:pt x="3010154" y="3714955"/>
                  </a:lnTo>
                  <a:close/>
                  <a:moveTo>
                    <a:pt x="2871203" y="3714955"/>
                  </a:moveTo>
                  <a:lnTo>
                    <a:pt x="2712927" y="4342457"/>
                  </a:lnTo>
                  <a:lnTo>
                    <a:pt x="2712927" y="4342457"/>
                  </a:lnTo>
                  <a:lnTo>
                    <a:pt x="2554650" y="3714955"/>
                  </a:lnTo>
                  <a:lnTo>
                    <a:pt x="2550205" y="3714955"/>
                  </a:lnTo>
                  <a:lnTo>
                    <a:pt x="2546147" y="3716115"/>
                  </a:lnTo>
                  <a:lnTo>
                    <a:pt x="2704037" y="4341877"/>
                  </a:lnTo>
                  <a:lnTo>
                    <a:pt x="2415699" y="3714955"/>
                  </a:lnTo>
                  <a:lnTo>
                    <a:pt x="2697466" y="3101755"/>
                  </a:lnTo>
                  <a:lnTo>
                    <a:pt x="2544408" y="3708191"/>
                  </a:lnTo>
                  <a:lnTo>
                    <a:pt x="2552524" y="3710704"/>
                  </a:lnTo>
                  <a:lnTo>
                    <a:pt x="2712733" y="3075859"/>
                  </a:lnTo>
                  <a:lnTo>
                    <a:pt x="2712733" y="3087261"/>
                  </a:lnTo>
                  <a:lnTo>
                    <a:pt x="2871203" y="3714955"/>
                  </a:lnTo>
                  <a:close/>
                  <a:moveTo>
                    <a:pt x="2712927" y="3048416"/>
                  </a:moveTo>
                  <a:lnTo>
                    <a:pt x="2712347" y="3047064"/>
                  </a:lnTo>
                  <a:lnTo>
                    <a:pt x="2712927" y="3046870"/>
                  </a:lnTo>
                  <a:lnTo>
                    <a:pt x="2713506" y="3047064"/>
                  </a:lnTo>
                  <a:lnTo>
                    <a:pt x="2712927" y="3048416"/>
                  </a:lnTo>
                  <a:close/>
                  <a:moveTo>
                    <a:pt x="2713506" y="3070061"/>
                  </a:moveTo>
                  <a:lnTo>
                    <a:pt x="2712927" y="3070254"/>
                  </a:lnTo>
                  <a:lnTo>
                    <a:pt x="2712927" y="3068708"/>
                  </a:lnTo>
                  <a:lnTo>
                    <a:pt x="2713506" y="3070061"/>
                  </a:lnTo>
                  <a:close/>
                  <a:moveTo>
                    <a:pt x="3010154" y="2402169"/>
                  </a:moveTo>
                  <a:lnTo>
                    <a:pt x="2721816" y="3029090"/>
                  </a:lnTo>
                  <a:lnTo>
                    <a:pt x="2879707" y="2403328"/>
                  </a:lnTo>
                  <a:lnTo>
                    <a:pt x="2875648" y="2402169"/>
                  </a:lnTo>
                  <a:lnTo>
                    <a:pt x="2875648" y="2402169"/>
                  </a:lnTo>
                  <a:lnTo>
                    <a:pt x="2879707" y="2401009"/>
                  </a:lnTo>
                  <a:lnTo>
                    <a:pt x="2721816" y="1775247"/>
                  </a:lnTo>
                  <a:lnTo>
                    <a:pt x="3010154" y="2402169"/>
                  </a:lnTo>
                  <a:close/>
                  <a:moveTo>
                    <a:pt x="2871203" y="2402169"/>
                  </a:moveTo>
                  <a:lnTo>
                    <a:pt x="2712927" y="3029670"/>
                  </a:lnTo>
                  <a:lnTo>
                    <a:pt x="2712927" y="3029670"/>
                  </a:lnTo>
                  <a:lnTo>
                    <a:pt x="2554650" y="2402169"/>
                  </a:lnTo>
                  <a:lnTo>
                    <a:pt x="2550205" y="2402169"/>
                  </a:lnTo>
                  <a:lnTo>
                    <a:pt x="2546147" y="2403328"/>
                  </a:lnTo>
                  <a:lnTo>
                    <a:pt x="2704037" y="3029090"/>
                  </a:lnTo>
                  <a:lnTo>
                    <a:pt x="2415699" y="2402169"/>
                  </a:lnTo>
                  <a:lnTo>
                    <a:pt x="2697466" y="1788969"/>
                  </a:lnTo>
                  <a:lnTo>
                    <a:pt x="2544408" y="2395405"/>
                  </a:lnTo>
                  <a:lnTo>
                    <a:pt x="2552524" y="2397917"/>
                  </a:lnTo>
                  <a:lnTo>
                    <a:pt x="2712733" y="1763072"/>
                  </a:lnTo>
                  <a:lnTo>
                    <a:pt x="2712733" y="1774474"/>
                  </a:lnTo>
                  <a:lnTo>
                    <a:pt x="2871203" y="2402169"/>
                  </a:lnTo>
                  <a:close/>
                  <a:moveTo>
                    <a:pt x="2712927" y="1735436"/>
                  </a:moveTo>
                  <a:lnTo>
                    <a:pt x="2712347" y="1734084"/>
                  </a:lnTo>
                  <a:lnTo>
                    <a:pt x="2712927" y="1733891"/>
                  </a:lnTo>
                  <a:lnTo>
                    <a:pt x="2713506" y="1734084"/>
                  </a:lnTo>
                  <a:lnTo>
                    <a:pt x="2712927" y="1735436"/>
                  </a:lnTo>
                  <a:close/>
                  <a:moveTo>
                    <a:pt x="2713506" y="1757082"/>
                  </a:moveTo>
                  <a:lnTo>
                    <a:pt x="2712927" y="1757274"/>
                  </a:lnTo>
                  <a:lnTo>
                    <a:pt x="2712927" y="1755729"/>
                  </a:lnTo>
                  <a:lnTo>
                    <a:pt x="2713506" y="1757082"/>
                  </a:lnTo>
                  <a:close/>
                  <a:moveTo>
                    <a:pt x="2712927" y="1716884"/>
                  </a:moveTo>
                  <a:lnTo>
                    <a:pt x="2712927" y="1716884"/>
                  </a:lnTo>
                  <a:lnTo>
                    <a:pt x="2554650" y="1089383"/>
                  </a:lnTo>
                  <a:lnTo>
                    <a:pt x="2550205" y="1089383"/>
                  </a:lnTo>
                  <a:lnTo>
                    <a:pt x="2546147" y="1090542"/>
                  </a:lnTo>
                  <a:lnTo>
                    <a:pt x="2704037" y="1716304"/>
                  </a:lnTo>
                  <a:lnTo>
                    <a:pt x="2415699" y="1089383"/>
                  </a:lnTo>
                  <a:lnTo>
                    <a:pt x="2697466" y="476182"/>
                  </a:lnTo>
                  <a:lnTo>
                    <a:pt x="2544408" y="1082619"/>
                  </a:lnTo>
                  <a:lnTo>
                    <a:pt x="2552524" y="1085131"/>
                  </a:lnTo>
                  <a:lnTo>
                    <a:pt x="2712733" y="450286"/>
                  </a:lnTo>
                  <a:lnTo>
                    <a:pt x="2712733" y="461688"/>
                  </a:lnTo>
                  <a:lnTo>
                    <a:pt x="2871010" y="1089189"/>
                  </a:lnTo>
                  <a:lnTo>
                    <a:pt x="2712927" y="1716884"/>
                  </a:lnTo>
                  <a:close/>
                  <a:moveTo>
                    <a:pt x="2721816" y="1716304"/>
                  </a:moveTo>
                  <a:lnTo>
                    <a:pt x="2879707" y="1090542"/>
                  </a:lnTo>
                  <a:lnTo>
                    <a:pt x="2875648" y="1089383"/>
                  </a:lnTo>
                  <a:lnTo>
                    <a:pt x="2875648" y="1089383"/>
                  </a:lnTo>
                  <a:lnTo>
                    <a:pt x="2879707" y="1088223"/>
                  </a:lnTo>
                  <a:lnTo>
                    <a:pt x="2721816" y="462461"/>
                  </a:lnTo>
                  <a:lnTo>
                    <a:pt x="3010154" y="1089576"/>
                  </a:lnTo>
                  <a:lnTo>
                    <a:pt x="2721816" y="1716304"/>
                  </a:lnTo>
                  <a:close/>
                </a:path>
              </a:pathLst>
            </a:custGeom>
            <a:solidFill>
              <a:schemeClr val="accent4"/>
            </a:solidFill>
            <a:ln w="1897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F1D13B17-42C2-4CF0-8D5F-DBD2BD47CE7D}"/>
                </a:ext>
              </a:extLst>
            </p:cNvPr>
            <p:cNvSpPr/>
            <p:nvPr/>
          </p:nvSpPr>
          <p:spPr>
            <a:xfrm>
              <a:off x="7232409" y="3934687"/>
              <a:ext cx="3013052" cy="4656303"/>
            </a:xfrm>
            <a:custGeom>
              <a:avLst/>
              <a:gdLst>
                <a:gd name="connsiteX0" fmla="*/ 0 w 3013052"/>
                <a:gd name="connsiteY0" fmla="*/ 0 h 4656303"/>
                <a:gd name="connsiteX1" fmla="*/ 3013052 w 3013052"/>
                <a:gd name="connsiteY1" fmla="*/ 0 h 4656303"/>
                <a:gd name="connsiteX2" fmla="*/ 3013052 w 3013052"/>
                <a:gd name="connsiteY2" fmla="*/ 4656304 h 4656303"/>
                <a:gd name="connsiteX3" fmla="*/ -1 w 3013052"/>
                <a:gd name="connsiteY3" fmla="*/ 4656304 h 4656303"/>
              </a:gdLst>
              <a:ahLst/>
              <a:cxnLst>
                <a:cxn ang="0">
                  <a:pos x="connsiteX0" y="connsiteY0"/>
                </a:cxn>
                <a:cxn ang="0">
                  <a:pos x="connsiteX1" y="connsiteY1"/>
                </a:cxn>
                <a:cxn ang="0">
                  <a:pos x="connsiteX2" y="connsiteY2"/>
                </a:cxn>
                <a:cxn ang="0">
                  <a:pos x="connsiteX3" y="connsiteY3"/>
                </a:cxn>
              </a:cxnLst>
              <a:rect l="l" t="t" r="r" b="b"/>
              <a:pathLst>
                <a:path w="3013052" h="4656303">
                  <a:moveTo>
                    <a:pt x="0" y="0"/>
                  </a:moveTo>
                  <a:lnTo>
                    <a:pt x="3013052" y="0"/>
                  </a:lnTo>
                  <a:lnTo>
                    <a:pt x="3013052" y="4656304"/>
                  </a:lnTo>
                  <a:lnTo>
                    <a:pt x="-1" y="4656304"/>
                  </a:lnTo>
                  <a:close/>
                </a:path>
              </a:pathLst>
            </a:custGeom>
            <a:solidFill>
              <a:schemeClr val="accent5"/>
            </a:solidFill>
            <a:ln w="1897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1301CDE-5DDD-4518-8D06-12ABAFF42EDC}"/>
                </a:ext>
              </a:extLst>
            </p:cNvPr>
            <p:cNvSpPr/>
            <p:nvPr/>
          </p:nvSpPr>
          <p:spPr>
            <a:xfrm>
              <a:off x="7232602" y="3939325"/>
              <a:ext cx="3012473" cy="4652052"/>
            </a:xfrm>
            <a:custGeom>
              <a:avLst/>
              <a:gdLst>
                <a:gd name="connsiteX0" fmla="*/ 2717758 w 3012473"/>
                <a:gd name="connsiteY0" fmla="*/ 432893 h 4652052"/>
                <a:gd name="connsiteX1" fmla="*/ 2916811 w 3012473"/>
                <a:gd name="connsiteY1" fmla="*/ 0 h 4652052"/>
                <a:gd name="connsiteX2" fmla="*/ 2907536 w 3012473"/>
                <a:gd name="connsiteY2" fmla="*/ 0 h 4652052"/>
                <a:gd name="connsiteX3" fmla="*/ 2722009 w 3012473"/>
                <a:gd name="connsiteY3" fmla="*/ 403518 h 4652052"/>
                <a:gd name="connsiteX4" fmla="*/ 2823855 w 3012473"/>
                <a:gd name="connsiteY4" fmla="*/ 0 h 4652052"/>
                <a:gd name="connsiteX5" fmla="*/ 2815159 w 3012473"/>
                <a:gd name="connsiteY5" fmla="*/ 0 h 4652052"/>
                <a:gd name="connsiteX6" fmla="*/ 2713314 w 3012473"/>
                <a:gd name="connsiteY6" fmla="*/ 403905 h 4652052"/>
                <a:gd name="connsiteX7" fmla="*/ 2713314 w 3012473"/>
                <a:gd name="connsiteY7" fmla="*/ 403905 h 4652052"/>
                <a:gd name="connsiteX8" fmla="*/ 2611467 w 3012473"/>
                <a:gd name="connsiteY8" fmla="*/ 0 h 4652052"/>
                <a:gd name="connsiteX9" fmla="*/ 2602771 w 3012473"/>
                <a:gd name="connsiteY9" fmla="*/ 0 h 4652052"/>
                <a:gd name="connsiteX10" fmla="*/ 2704617 w 3012473"/>
                <a:gd name="connsiteY10" fmla="*/ 403518 h 4652052"/>
                <a:gd name="connsiteX11" fmla="*/ 2519091 w 3012473"/>
                <a:gd name="connsiteY11" fmla="*/ 0 h 4652052"/>
                <a:gd name="connsiteX12" fmla="*/ 2509815 w 3012473"/>
                <a:gd name="connsiteY12" fmla="*/ 0 h 4652052"/>
                <a:gd name="connsiteX13" fmla="*/ 2708868 w 3012473"/>
                <a:gd name="connsiteY13" fmla="*/ 432893 h 4652052"/>
                <a:gd name="connsiteX14" fmla="*/ 2409128 w 3012473"/>
                <a:gd name="connsiteY14" fmla="*/ 1084745 h 4652052"/>
                <a:gd name="connsiteX15" fmla="*/ 2114993 w 3012473"/>
                <a:gd name="connsiteY15" fmla="*/ 1084745 h 4652052"/>
                <a:gd name="connsiteX16" fmla="*/ 2364293 w 3012473"/>
                <a:gd name="connsiteY16" fmla="*/ 0 h 4652052"/>
                <a:gd name="connsiteX17" fmla="*/ 2355597 w 3012473"/>
                <a:gd name="connsiteY17" fmla="*/ 0 h 4652052"/>
                <a:gd name="connsiteX18" fmla="*/ 2114027 w 3012473"/>
                <a:gd name="connsiteY18" fmla="*/ 1051118 h 4652052"/>
                <a:gd name="connsiteX19" fmla="*/ 2114027 w 3012473"/>
                <a:gd name="connsiteY19" fmla="*/ 758722 h 4652052"/>
                <a:gd name="connsiteX20" fmla="*/ 2288537 w 3012473"/>
                <a:gd name="connsiteY20" fmla="*/ 0 h 4652052"/>
                <a:gd name="connsiteX21" fmla="*/ 2279840 w 3012473"/>
                <a:gd name="connsiteY21" fmla="*/ 0 h 4652052"/>
                <a:gd name="connsiteX22" fmla="*/ 2114027 w 3012473"/>
                <a:gd name="connsiteY22" fmla="*/ 721231 h 4652052"/>
                <a:gd name="connsiteX23" fmla="*/ 2114027 w 3012473"/>
                <a:gd name="connsiteY23" fmla="*/ 434246 h 4652052"/>
                <a:gd name="connsiteX24" fmla="*/ 2213940 w 3012473"/>
                <a:gd name="connsiteY24" fmla="*/ 0 h 4652052"/>
                <a:gd name="connsiteX25" fmla="*/ 2205243 w 3012473"/>
                <a:gd name="connsiteY25" fmla="*/ 0 h 4652052"/>
                <a:gd name="connsiteX26" fmla="*/ 2114027 w 3012473"/>
                <a:gd name="connsiteY26" fmla="*/ 396754 h 4652052"/>
                <a:gd name="connsiteX27" fmla="*/ 2114027 w 3012473"/>
                <a:gd name="connsiteY27" fmla="*/ 106484 h 4652052"/>
                <a:gd name="connsiteX28" fmla="*/ 2138570 w 3012473"/>
                <a:gd name="connsiteY28" fmla="*/ 193 h 4652052"/>
                <a:gd name="connsiteX29" fmla="*/ 2129873 w 3012473"/>
                <a:gd name="connsiteY29" fmla="*/ 193 h 4652052"/>
                <a:gd name="connsiteX30" fmla="*/ 2114027 w 3012473"/>
                <a:gd name="connsiteY30" fmla="*/ 68992 h 4652052"/>
                <a:gd name="connsiteX31" fmla="*/ 2114027 w 3012473"/>
                <a:gd name="connsiteY31" fmla="*/ 193 h 4652052"/>
                <a:gd name="connsiteX32" fmla="*/ 2105716 w 3012473"/>
                <a:gd name="connsiteY32" fmla="*/ 193 h 4652052"/>
                <a:gd name="connsiteX33" fmla="*/ 2105716 w 3012473"/>
                <a:gd name="connsiteY33" fmla="*/ 68992 h 4652052"/>
                <a:gd name="connsiteX34" fmla="*/ 2089870 w 3012473"/>
                <a:gd name="connsiteY34" fmla="*/ 193 h 4652052"/>
                <a:gd name="connsiteX35" fmla="*/ 2081173 w 3012473"/>
                <a:gd name="connsiteY35" fmla="*/ 193 h 4652052"/>
                <a:gd name="connsiteX36" fmla="*/ 2105716 w 3012473"/>
                <a:gd name="connsiteY36" fmla="*/ 106484 h 4652052"/>
                <a:gd name="connsiteX37" fmla="*/ 2105716 w 3012473"/>
                <a:gd name="connsiteY37" fmla="*/ 396754 h 4652052"/>
                <a:gd name="connsiteX38" fmla="*/ 2014499 w 3012473"/>
                <a:gd name="connsiteY38" fmla="*/ 0 h 4652052"/>
                <a:gd name="connsiteX39" fmla="*/ 2005803 w 3012473"/>
                <a:gd name="connsiteY39" fmla="*/ 0 h 4652052"/>
                <a:gd name="connsiteX40" fmla="*/ 2105716 w 3012473"/>
                <a:gd name="connsiteY40" fmla="*/ 434246 h 4652052"/>
                <a:gd name="connsiteX41" fmla="*/ 2105716 w 3012473"/>
                <a:gd name="connsiteY41" fmla="*/ 727994 h 4652052"/>
                <a:gd name="connsiteX42" fmla="*/ 1938357 w 3012473"/>
                <a:gd name="connsiteY42" fmla="*/ 0 h 4652052"/>
                <a:gd name="connsiteX43" fmla="*/ 1929660 w 3012473"/>
                <a:gd name="connsiteY43" fmla="*/ 0 h 4652052"/>
                <a:gd name="connsiteX44" fmla="*/ 2105137 w 3012473"/>
                <a:gd name="connsiteY44" fmla="*/ 763554 h 4652052"/>
                <a:gd name="connsiteX45" fmla="*/ 2105524 w 3012473"/>
                <a:gd name="connsiteY45" fmla="*/ 763360 h 4652052"/>
                <a:gd name="connsiteX46" fmla="*/ 2105524 w 3012473"/>
                <a:gd name="connsiteY46" fmla="*/ 1052278 h 4652052"/>
                <a:gd name="connsiteX47" fmla="*/ 1863567 w 3012473"/>
                <a:gd name="connsiteY47" fmla="*/ 0 h 4652052"/>
                <a:gd name="connsiteX48" fmla="*/ 1854871 w 3012473"/>
                <a:gd name="connsiteY48" fmla="*/ 0 h 4652052"/>
                <a:gd name="connsiteX49" fmla="*/ 2104171 w 3012473"/>
                <a:gd name="connsiteY49" fmla="*/ 1084745 h 4652052"/>
                <a:gd name="connsiteX50" fmla="*/ 1810228 w 3012473"/>
                <a:gd name="connsiteY50" fmla="*/ 1084745 h 4652052"/>
                <a:gd name="connsiteX51" fmla="*/ 1510488 w 3012473"/>
                <a:gd name="connsiteY51" fmla="*/ 432893 h 4652052"/>
                <a:gd name="connsiteX52" fmla="*/ 1709542 w 3012473"/>
                <a:gd name="connsiteY52" fmla="*/ 0 h 4652052"/>
                <a:gd name="connsiteX53" fmla="*/ 1700072 w 3012473"/>
                <a:gd name="connsiteY53" fmla="*/ 0 h 4652052"/>
                <a:gd name="connsiteX54" fmla="*/ 1514547 w 3012473"/>
                <a:gd name="connsiteY54" fmla="*/ 403518 h 4652052"/>
                <a:gd name="connsiteX55" fmla="*/ 1616393 w 3012473"/>
                <a:gd name="connsiteY55" fmla="*/ 0 h 4652052"/>
                <a:gd name="connsiteX56" fmla="*/ 1607696 w 3012473"/>
                <a:gd name="connsiteY56" fmla="*/ 0 h 4652052"/>
                <a:gd name="connsiteX57" fmla="*/ 1505850 w 3012473"/>
                <a:gd name="connsiteY57" fmla="*/ 403905 h 4652052"/>
                <a:gd name="connsiteX58" fmla="*/ 1505850 w 3012473"/>
                <a:gd name="connsiteY58" fmla="*/ 403905 h 4652052"/>
                <a:gd name="connsiteX59" fmla="*/ 1404004 w 3012473"/>
                <a:gd name="connsiteY59" fmla="*/ 0 h 4652052"/>
                <a:gd name="connsiteX60" fmla="*/ 1395308 w 3012473"/>
                <a:gd name="connsiteY60" fmla="*/ 0 h 4652052"/>
                <a:gd name="connsiteX61" fmla="*/ 1497154 w 3012473"/>
                <a:gd name="connsiteY61" fmla="*/ 403518 h 4652052"/>
                <a:gd name="connsiteX62" fmla="*/ 1311628 w 3012473"/>
                <a:gd name="connsiteY62" fmla="*/ 0 h 4652052"/>
                <a:gd name="connsiteX63" fmla="*/ 1302352 w 3012473"/>
                <a:gd name="connsiteY63" fmla="*/ 0 h 4652052"/>
                <a:gd name="connsiteX64" fmla="*/ 1501405 w 3012473"/>
                <a:gd name="connsiteY64" fmla="*/ 432893 h 4652052"/>
                <a:gd name="connsiteX65" fmla="*/ 1201665 w 3012473"/>
                <a:gd name="connsiteY65" fmla="*/ 1084745 h 4652052"/>
                <a:gd name="connsiteX66" fmla="*/ 907530 w 3012473"/>
                <a:gd name="connsiteY66" fmla="*/ 1084745 h 4652052"/>
                <a:gd name="connsiteX67" fmla="*/ 1156830 w 3012473"/>
                <a:gd name="connsiteY67" fmla="*/ 0 h 4652052"/>
                <a:gd name="connsiteX68" fmla="*/ 1148134 w 3012473"/>
                <a:gd name="connsiteY68" fmla="*/ 0 h 4652052"/>
                <a:gd name="connsiteX69" fmla="*/ 906564 w 3012473"/>
                <a:gd name="connsiteY69" fmla="*/ 1051118 h 4652052"/>
                <a:gd name="connsiteX70" fmla="*/ 906564 w 3012473"/>
                <a:gd name="connsiteY70" fmla="*/ 758722 h 4652052"/>
                <a:gd name="connsiteX71" fmla="*/ 1081074 w 3012473"/>
                <a:gd name="connsiteY71" fmla="*/ 0 h 4652052"/>
                <a:gd name="connsiteX72" fmla="*/ 1072377 w 3012473"/>
                <a:gd name="connsiteY72" fmla="*/ 0 h 4652052"/>
                <a:gd name="connsiteX73" fmla="*/ 906564 w 3012473"/>
                <a:gd name="connsiteY73" fmla="*/ 721231 h 4652052"/>
                <a:gd name="connsiteX74" fmla="*/ 906564 w 3012473"/>
                <a:gd name="connsiteY74" fmla="*/ 434246 h 4652052"/>
                <a:gd name="connsiteX75" fmla="*/ 1006477 w 3012473"/>
                <a:gd name="connsiteY75" fmla="*/ 0 h 4652052"/>
                <a:gd name="connsiteX76" fmla="*/ 997780 w 3012473"/>
                <a:gd name="connsiteY76" fmla="*/ 0 h 4652052"/>
                <a:gd name="connsiteX77" fmla="*/ 906564 w 3012473"/>
                <a:gd name="connsiteY77" fmla="*/ 396754 h 4652052"/>
                <a:gd name="connsiteX78" fmla="*/ 906564 w 3012473"/>
                <a:gd name="connsiteY78" fmla="*/ 106484 h 4652052"/>
                <a:gd name="connsiteX79" fmla="*/ 931107 w 3012473"/>
                <a:gd name="connsiteY79" fmla="*/ 193 h 4652052"/>
                <a:gd name="connsiteX80" fmla="*/ 922411 w 3012473"/>
                <a:gd name="connsiteY80" fmla="*/ 193 h 4652052"/>
                <a:gd name="connsiteX81" fmla="*/ 906564 w 3012473"/>
                <a:gd name="connsiteY81" fmla="*/ 68992 h 4652052"/>
                <a:gd name="connsiteX82" fmla="*/ 906564 w 3012473"/>
                <a:gd name="connsiteY82" fmla="*/ 193 h 4652052"/>
                <a:gd name="connsiteX83" fmla="*/ 898254 w 3012473"/>
                <a:gd name="connsiteY83" fmla="*/ 193 h 4652052"/>
                <a:gd name="connsiteX84" fmla="*/ 898254 w 3012473"/>
                <a:gd name="connsiteY84" fmla="*/ 68992 h 4652052"/>
                <a:gd name="connsiteX85" fmla="*/ 882407 w 3012473"/>
                <a:gd name="connsiteY85" fmla="*/ 193 h 4652052"/>
                <a:gd name="connsiteX86" fmla="*/ 873710 w 3012473"/>
                <a:gd name="connsiteY86" fmla="*/ 193 h 4652052"/>
                <a:gd name="connsiteX87" fmla="*/ 898254 w 3012473"/>
                <a:gd name="connsiteY87" fmla="*/ 106484 h 4652052"/>
                <a:gd name="connsiteX88" fmla="*/ 898254 w 3012473"/>
                <a:gd name="connsiteY88" fmla="*/ 396754 h 4652052"/>
                <a:gd name="connsiteX89" fmla="*/ 807037 w 3012473"/>
                <a:gd name="connsiteY89" fmla="*/ 0 h 4652052"/>
                <a:gd name="connsiteX90" fmla="*/ 798340 w 3012473"/>
                <a:gd name="connsiteY90" fmla="*/ 0 h 4652052"/>
                <a:gd name="connsiteX91" fmla="*/ 898254 w 3012473"/>
                <a:gd name="connsiteY91" fmla="*/ 434246 h 4652052"/>
                <a:gd name="connsiteX92" fmla="*/ 898254 w 3012473"/>
                <a:gd name="connsiteY92" fmla="*/ 727994 h 4652052"/>
                <a:gd name="connsiteX93" fmla="*/ 730894 w 3012473"/>
                <a:gd name="connsiteY93" fmla="*/ 0 h 4652052"/>
                <a:gd name="connsiteX94" fmla="*/ 722197 w 3012473"/>
                <a:gd name="connsiteY94" fmla="*/ 0 h 4652052"/>
                <a:gd name="connsiteX95" fmla="*/ 897674 w 3012473"/>
                <a:gd name="connsiteY95" fmla="*/ 763554 h 4652052"/>
                <a:gd name="connsiteX96" fmla="*/ 898060 w 3012473"/>
                <a:gd name="connsiteY96" fmla="*/ 763360 h 4652052"/>
                <a:gd name="connsiteX97" fmla="*/ 898060 w 3012473"/>
                <a:gd name="connsiteY97" fmla="*/ 1052278 h 4652052"/>
                <a:gd name="connsiteX98" fmla="*/ 656104 w 3012473"/>
                <a:gd name="connsiteY98" fmla="*/ 0 h 4652052"/>
                <a:gd name="connsiteX99" fmla="*/ 647407 w 3012473"/>
                <a:gd name="connsiteY99" fmla="*/ 0 h 4652052"/>
                <a:gd name="connsiteX100" fmla="*/ 896707 w 3012473"/>
                <a:gd name="connsiteY100" fmla="*/ 1084745 h 4652052"/>
                <a:gd name="connsiteX101" fmla="*/ 602959 w 3012473"/>
                <a:gd name="connsiteY101" fmla="*/ 1084745 h 4652052"/>
                <a:gd name="connsiteX102" fmla="*/ 303219 w 3012473"/>
                <a:gd name="connsiteY102" fmla="*/ 432893 h 4652052"/>
                <a:gd name="connsiteX103" fmla="*/ 502272 w 3012473"/>
                <a:gd name="connsiteY103" fmla="*/ 0 h 4652052"/>
                <a:gd name="connsiteX104" fmla="*/ 492996 w 3012473"/>
                <a:gd name="connsiteY104" fmla="*/ 0 h 4652052"/>
                <a:gd name="connsiteX105" fmla="*/ 307470 w 3012473"/>
                <a:gd name="connsiteY105" fmla="*/ 403518 h 4652052"/>
                <a:gd name="connsiteX106" fmla="*/ 409316 w 3012473"/>
                <a:gd name="connsiteY106" fmla="*/ 0 h 4652052"/>
                <a:gd name="connsiteX107" fmla="*/ 400620 w 3012473"/>
                <a:gd name="connsiteY107" fmla="*/ 0 h 4652052"/>
                <a:gd name="connsiteX108" fmla="*/ 298773 w 3012473"/>
                <a:gd name="connsiteY108" fmla="*/ 403905 h 4652052"/>
                <a:gd name="connsiteX109" fmla="*/ 298773 w 3012473"/>
                <a:gd name="connsiteY109" fmla="*/ 403905 h 4652052"/>
                <a:gd name="connsiteX110" fmla="*/ 196928 w 3012473"/>
                <a:gd name="connsiteY110" fmla="*/ 0 h 4652052"/>
                <a:gd name="connsiteX111" fmla="*/ 188231 w 3012473"/>
                <a:gd name="connsiteY111" fmla="*/ 0 h 4652052"/>
                <a:gd name="connsiteX112" fmla="*/ 290077 w 3012473"/>
                <a:gd name="connsiteY112" fmla="*/ 403518 h 4652052"/>
                <a:gd name="connsiteX113" fmla="*/ 104552 w 3012473"/>
                <a:gd name="connsiteY113" fmla="*/ 0 h 4652052"/>
                <a:gd name="connsiteX114" fmla="*/ 95275 w 3012473"/>
                <a:gd name="connsiteY114" fmla="*/ 0 h 4652052"/>
                <a:gd name="connsiteX115" fmla="*/ 294329 w 3012473"/>
                <a:gd name="connsiteY115" fmla="*/ 432893 h 4652052"/>
                <a:gd name="connsiteX116" fmla="*/ 0 w 3012473"/>
                <a:gd name="connsiteY116" fmla="*/ 1072956 h 4652052"/>
                <a:gd name="connsiteX117" fmla="*/ 0 w 3012473"/>
                <a:gd name="connsiteY117" fmla="*/ 1089190 h 4652052"/>
                <a:gd name="connsiteX118" fmla="*/ 0 w 3012473"/>
                <a:gd name="connsiteY118" fmla="*/ 1105423 h 4652052"/>
                <a:gd name="connsiteX119" fmla="*/ 294329 w 3012473"/>
                <a:gd name="connsiteY119" fmla="*/ 1745680 h 4652052"/>
                <a:gd name="connsiteX120" fmla="*/ 0 w 3012473"/>
                <a:gd name="connsiteY120" fmla="*/ 2385935 h 4652052"/>
                <a:gd name="connsiteX121" fmla="*/ 0 w 3012473"/>
                <a:gd name="connsiteY121" fmla="*/ 2402169 h 4652052"/>
                <a:gd name="connsiteX122" fmla="*/ 0 w 3012473"/>
                <a:gd name="connsiteY122" fmla="*/ 2418403 h 4652052"/>
                <a:gd name="connsiteX123" fmla="*/ 294329 w 3012473"/>
                <a:gd name="connsiteY123" fmla="*/ 3058659 h 4652052"/>
                <a:gd name="connsiteX124" fmla="*/ 0 w 3012473"/>
                <a:gd name="connsiteY124" fmla="*/ 3698915 h 4652052"/>
                <a:gd name="connsiteX125" fmla="*/ 0 w 3012473"/>
                <a:gd name="connsiteY125" fmla="*/ 3715148 h 4652052"/>
                <a:gd name="connsiteX126" fmla="*/ 0 w 3012473"/>
                <a:gd name="connsiteY126" fmla="*/ 3731382 h 4652052"/>
                <a:gd name="connsiteX127" fmla="*/ 294329 w 3012473"/>
                <a:gd name="connsiteY127" fmla="*/ 4371638 h 4652052"/>
                <a:gd name="connsiteX128" fmla="*/ 165427 w 3012473"/>
                <a:gd name="connsiteY128" fmla="*/ 4652052 h 4652052"/>
                <a:gd name="connsiteX129" fmla="*/ 174704 w 3012473"/>
                <a:gd name="connsiteY129" fmla="*/ 4652052 h 4652052"/>
                <a:gd name="connsiteX130" fmla="*/ 283700 w 3012473"/>
                <a:gd name="connsiteY130" fmla="*/ 4414928 h 4652052"/>
                <a:gd name="connsiteX131" fmla="*/ 223984 w 3012473"/>
                <a:gd name="connsiteY131" fmla="*/ 4652052 h 4652052"/>
                <a:gd name="connsiteX132" fmla="*/ 232680 w 3012473"/>
                <a:gd name="connsiteY132" fmla="*/ 4652052 h 4652052"/>
                <a:gd name="connsiteX133" fmla="*/ 298967 w 3012473"/>
                <a:gd name="connsiteY133" fmla="*/ 4389032 h 4652052"/>
                <a:gd name="connsiteX134" fmla="*/ 298967 w 3012473"/>
                <a:gd name="connsiteY134" fmla="*/ 4400434 h 4652052"/>
                <a:gd name="connsiteX135" fmla="*/ 362355 w 3012473"/>
                <a:gd name="connsiteY135" fmla="*/ 4651859 h 4652052"/>
                <a:gd name="connsiteX136" fmla="*/ 371052 w 3012473"/>
                <a:gd name="connsiteY136" fmla="*/ 4651859 h 4652052"/>
                <a:gd name="connsiteX137" fmla="*/ 307664 w 3012473"/>
                <a:gd name="connsiteY137" fmla="*/ 4400820 h 4652052"/>
                <a:gd name="connsiteX138" fmla="*/ 423037 w 3012473"/>
                <a:gd name="connsiteY138" fmla="*/ 4651859 h 4652052"/>
                <a:gd name="connsiteX139" fmla="*/ 432313 w 3012473"/>
                <a:gd name="connsiteY139" fmla="*/ 4651859 h 4652052"/>
                <a:gd name="connsiteX140" fmla="*/ 303412 w 3012473"/>
                <a:gd name="connsiteY140" fmla="*/ 4371445 h 4652052"/>
                <a:gd name="connsiteX141" fmla="*/ 599287 w 3012473"/>
                <a:gd name="connsiteY141" fmla="*/ 3728097 h 4652052"/>
                <a:gd name="connsiteX142" fmla="*/ 811675 w 3012473"/>
                <a:gd name="connsiteY142" fmla="*/ 4651859 h 4652052"/>
                <a:gd name="connsiteX143" fmla="*/ 820372 w 3012473"/>
                <a:gd name="connsiteY143" fmla="*/ 4651859 h 4652052"/>
                <a:gd name="connsiteX144" fmla="*/ 606050 w 3012473"/>
                <a:gd name="connsiteY144" fmla="*/ 3719593 h 4652052"/>
                <a:gd name="connsiteX145" fmla="*/ 671951 w 3012473"/>
                <a:gd name="connsiteY145" fmla="*/ 3719593 h 4652052"/>
                <a:gd name="connsiteX146" fmla="*/ 886271 w 3012473"/>
                <a:gd name="connsiteY146" fmla="*/ 4651859 h 4652052"/>
                <a:gd name="connsiteX147" fmla="*/ 894968 w 3012473"/>
                <a:gd name="connsiteY147" fmla="*/ 4651859 h 4652052"/>
                <a:gd name="connsiteX148" fmla="*/ 680647 w 3012473"/>
                <a:gd name="connsiteY148" fmla="*/ 3719593 h 4652052"/>
                <a:gd name="connsiteX149" fmla="*/ 748093 w 3012473"/>
                <a:gd name="connsiteY149" fmla="*/ 3719593 h 4652052"/>
                <a:gd name="connsiteX150" fmla="*/ 898254 w 3012473"/>
                <a:gd name="connsiteY150" fmla="*/ 4372798 h 4652052"/>
                <a:gd name="connsiteX151" fmla="*/ 898254 w 3012473"/>
                <a:gd name="connsiteY151" fmla="*/ 4651859 h 4652052"/>
                <a:gd name="connsiteX152" fmla="*/ 906564 w 3012473"/>
                <a:gd name="connsiteY152" fmla="*/ 4651859 h 4652052"/>
                <a:gd name="connsiteX153" fmla="*/ 906564 w 3012473"/>
                <a:gd name="connsiteY153" fmla="*/ 4372798 h 4652052"/>
                <a:gd name="connsiteX154" fmla="*/ 1056723 w 3012473"/>
                <a:gd name="connsiteY154" fmla="*/ 3719593 h 4652052"/>
                <a:gd name="connsiteX155" fmla="*/ 1122624 w 3012473"/>
                <a:gd name="connsiteY155" fmla="*/ 3719593 h 4652052"/>
                <a:gd name="connsiteX156" fmla="*/ 908303 w 3012473"/>
                <a:gd name="connsiteY156" fmla="*/ 4651859 h 4652052"/>
                <a:gd name="connsiteX157" fmla="*/ 917000 w 3012473"/>
                <a:gd name="connsiteY157" fmla="*/ 4651859 h 4652052"/>
                <a:gd name="connsiteX158" fmla="*/ 1131320 w 3012473"/>
                <a:gd name="connsiteY158" fmla="*/ 3719593 h 4652052"/>
                <a:gd name="connsiteX159" fmla="*/ 1198573 w 3012473"/>
                <a:gd name="connsiteY159" fmla="*/ 3719593 h 4652052"/>
                <a:gd name="connsiteX160" fmla="*/ 984252 w 3012473"/>
                <a:gd name="connsiteY160" fmla="*/ 4651859 h 4652052"/>
                <a:gd name="connsiteX161" fmla="*/ 992949 w 3012473"/>
                <a:gd name="connsiteY161" fmla="*/ 4651859 h 4652052"/>
                <a:gd name="connsiteX162" fmla="*/ 1205337 w 3012473"/>
                <a:gd name="connsiteY162" fmla="*/ 3727710 h 4652052"/>
                <a:gd name="connsiteX163" fmla="*/ 1501212 w 3012473"/>
                <a:gd name="connsiteY163" fmla="*/ 4371445 h 4652052"/>
                <a:gd name="connsiteX164" fmla="*/ 1372310 w 3012473"/>
                <a:gd name="connsiteY164" fmla="*/ 4651859 h 4652052"/>
                <a:gd name="connsiteX165" fmla="*/ 1381586 w 3012473"/>
                <a:gd name="connsiteY165" fmla="*/ 4651859 h 4652052"/>
                <a:gd name="connsiteX166" fmla="*/ 1490583 w 3012473"/>
                <a:gd name="connsiteY166" fmla="*/ 4414734 h 4652052"/>
                <a:gd name="connsiteX167" fmla="*/ 1430867 w 3012473"/>
                <a:gd name="connsiteY167" fmla="*/ 4651859 h 4652052"/>
                <a:gd name="connsiteX168" fmla="*/ 1439563 w 3012473"/>
                <a:gd name="connsiteY168" fmla="*/ 4651859 h 4652052"/>
                <a:gd name="connsiteX169" fmla="*/ 1505850 w 3012473"/>
                <a:gd name="connsiteY169" fmla="*/ 4388838 h 4652052"/>
                <a:gd name="connsiteX170" fmla="*/ 1505850 w 3012473"/>
                <a:gd name="connsiteY170" fmla="*/ 4400240 h 4652052"/>
                <a:gd name="connsiteX171" fmla="*/ 1569238 w 3012473"/>
                <a:gd name="connsiteY171" fmla="*/ 4651666 h 4652052"/>
                <a:gd name="connsiteX172" fmla="*/ 1577934 w 3012473"/>
                <a:gd name="connsiteY172" fmla="*/ 4651666 h 4652052"/>
                <a:gd name="connsiteX173" fmla="*/ 1514547 w 3012473"/>
                <a:gd name="connsiteY173" fmla="*/ 4400627 h 4652052"/>
                <a:gd name="connsiteX174" fmla="*/ 1629920 w 3012473"/>
                <a:gd name="connsiteY174" fmla="*/ 4651666 h 4652052"/>
                <a:gd name="connsiteX175" fmla="*/ 1639390 w 3012473"/>
                <a:gd name="connsiteY175" fmla="*/ 4651666 h 4652052"/>
                <a:gd name="connsiteX176" fmla="*/ 1510488 w 3012473"/>
                <a:gd name="connsiteY176" fmla="*/ 4371252 h 4652052"/>
                <a:gd name="connsiteX177" fmla="*/ 1806363 w 3012473"/>
                <a:gd name="connsiteY177" fmla="*/ 3727903 h 4652052"/>
                <a:gd name="connsiteX178" fmla="*/ 2018751 w 3012473"/>
                <a:gd name="connsiteY178" fmla="*/ 4651666 h 4652052"/>
                <a:gd name="connsiteX179" fmla="*/ 2027448 w 3012473"/>
                <a:gd name="connsiteY179" fmla="*/ 4651666 h 4652052"/>
                <a:gd name="connsiteX180" fmla="*/ 1813127 w 3012473"/>
                <a:gd name="connsiteY180" fmla="*/ 3719400 h 4652052"/>
                <a:gd name="connsiteX181" fmla="*/ 1879027 w 3012473"/>
                <a:gd name="connsiteY181" fmla="*/ 3719400 h 4652052"/>
                <a:gd name="connsiteX182" fmla="*/ 2093348 w 3012473"/>
                <a:gd name="connsiteY182" fmla="*/ 4651666 h 4652052"/>
                <a:gd name="connsiteX183" fmla="*/ 2102044 w 3012473"/>
                <a:gd name="connsiteY183" fmla="*/ 4651666 h 4652052"/>
                <a:gd name="connsiteX184" fmla="*/ 1887724 w 3012473"/>
                <a:gd name="connsiteY184" fmla="*/ 3719400 h 4652052"/>
                <a:gd name="connsiteX185" fmla="*/ 1955170 w 3012473"/>
                <a:gd name="connsiteY185" fmla="*/ 3719400 h 4652052"/>
                <a:gd name="connsiteX186" fmla="*/ 2105330 w 3012473"/>
                <a:gd name="connsiteY186" fmla="*/ 4372605 h 4652052"/>
                <a:gd name="connsiteX187" fmla="*/ 2105330 w 3012473"/>
                <a:gd name="connsiteY187" fmla="*/ 4651666 h 4652052"/>
                <a:gd name="connsiteX188" fmla="*/ 2113640 w 3012473"/>
                <a:gd name="connsiteY188" fmla="*/ 4651666 h 4652052"/>
                <a:gd name="connsiteX189" fmla="*/ 2113640 w 3012473"/>
                <a:gd name="connsiteY189" fmla="*/ 4372605 h 4652052"/>
                <a:gd name="connsiteX190" fmla="*/ 2263800 w 3012473"/>
                <a:gd name="connsiteY190" fmla="*/ 3719400 h 4652052"/>
                <a:gd name="connsiteX191" fmla="*/ 2329700 w 3012473"/>
                <a:gd name="connsiteY191" fmla="*/ 3719400 h 4652052"/>
                <a:gd name="connsiteX192" fmla="*/ 2115379 w 3012473"/>
                <a:gd name="connsiteY192" fmla="*/ 4651666 h 4652052"/>
                <a:gd name="connsiteX193" fmla="*/ 2124076 w 3012473"/>
                <a:gd name="connsiteY193" fmla="*/ 4651666 h 4652052"/>
                <a:gd name="connsiteX194" fmla="*/ 2338397 w 3012473"/>
                <a:gd name="connsiteY194" fmla="*/ 3719400 h 4652052"/>
                <a:gd name="connsiteX195" fmla="*/ 2405650 w 3012473"/>
                <a:gd name="connsiteY195" fmla="*/ 3719400 h 4652052"/>
                <a:gd name="connsiteX196" fmla="*/ 2191329 w 3012473"/>
                <a:gd name="connsiteY196" fmla="*/ 4651666 h 4652052"/>
                <a:gd name="connsiteX197" fmla="*/ 2200025 w 3012473"/>
                <a:gd name="connsiteY197" fmla="*/ 4651666 h 4652052"/>
                <a:gd name="connsiteX198" fmla="*/ 2412413 w 3012473"/>
                <a:gd name="connsiteY198" fmla="*/ 3727517 h 4652052"/>
                <a:gd name="connsiteX199" fmla="*/ 2708289 w 3012473"/>
                <a:gd name="connsiteY199" fmla="*/ 4371252 h 4652052"/>
                <a:gd name="connsiteX200" fmla="*/ 2579387 w 3012473"/>
                <a:gd name="connsiteY200" fmla="*/ 4651666 h 4652052"/>
                <a:gd name="connsiteX201" fmla="*/ 2588856 w 3012473"/>
                <a:gd name="connsiteY201" fmla="*/ 4651666 h 4652052"/>
                <a:gd name="connsiteX202" fmla="*/ 2697852 w 3012473"/>
                <a:gd name="connsiteY202" fmla="*/ 4414541 h 4652052"/>
                <a:gd name="connsiteX203" fmla="*/ 2638137 w 3012473"/>
                <a:gd name="connsiteY203" fmla="*/ 4651666 h 4652052"/>
                <a:gd name="connsiteX204" fmla="*/ 2646833 w 3012473"/>
                <a:gd name="connsiteY204" fmla="*/ 4651666 h 4652052"/>
                <a:gd name="connsiteX205" fmla="*/ 2713120 w 3012473"/>
                <a:gd name="connsiteY205" fmla="*/ 4388645 h 4652052"/>
                <a:gd name="connsiteX206" fmla="*/ 2713120 w 3012473"/>
                <a:gd name="connsiteY206" fmla="*/ 4400047 h 4652052"/>
                <a:gd name="connsiteX207" fmla="*/ 2776507 w 3012473"/>
                <a:gd name="connsiteY207" fmla="*/ 4651473 h 4652052"/>
                <a:gd name="connsiteX208" fmla="*/ 2785204 w 3012473"/>
                <a:gd name="connsiteY208" fmla="*/ 4651473 h 4652052"/>
                <a:gd name="connsiteX209" fmla="*/ 2721817 w 3012473"/>
                <a:gd name="connsiteY209" fmla="*/ 4400434 h 4652052"/>
                <a:gd name="connsiteX210" fmla="*/ 2837190 w 3012473"/>
                <a:gd name="connsiteY210" fmla="*/ 4651473 h 4652052"/>
                <a:gd name="connsiteX211" fmla="*/ 2846466 w 3012473"/>
                <a:gd name="connsiteY211" fmla="*/ 4651473 h 4652052"/>
                <a:gd name="connsiteX212" fmla="*/ 2717565 w 3012473"/>
                <a:gd name="connsiteY212" fmla="*/ 4371058 h 4652052"/>
                <a:gd name="connsiteX213" fmla="*/ 3012473 w 3012473"/>
                <a:gd name="connsiteY213" fmla="*/ 3729450 h 4652052"/>
                <a:gd name="connsiteX214" fmla="*/ 3012473 w 3012473"/>
                <a:gd name="connsiteY214" fmla="*/ 3714569 h 4652052"/>
                <a:gd name="connsiteX215" fmla="*/ 3012473 w 3012473"/>
                <a:gd name="connsiteY215" fmla="*/ 3699688 h 4652052"/>
                <a:gd name="connsiteX216" fmla="*/ 2717565 w 3012473"/>
                <a:gd name="connsiteY216" fmla="*/ 3058079 h 4652052"/>
                <a:gd name="connsiteX217" fmla="*/ 3012473 w 3012473"/>
                <a:gd name="connsiteY217" fmla="*/ 2416470 h 4652052"/>
                <a:gd name="connsiteX218" fmla="*/ 3012473 w 3012473"/>
                <a:gd name="connsiteY218" fmla="*/ 2401589 h 4652052"/>
                <a:gd name="connsiteX219" fmla="*/ 3012473 w 3012473"/>
                <a:gd name="connsiteY219" fmla="*/ 2386709 h 4652052"/>
                <a:gd name="connsiteX220" fmla="*/ 2717565 w 3012473"/>
                <a:gd name="connsiteY220" fmla="*/ 1745100 h 4652052"/>
                <a:gd name="connsiteX221" fmla="*/ 3012473 w 3012473"/>
                <a:gd name="connsiteY221" fmla="*/ 1103490 h 4652052"/>
                <a:gd name="connsiteX222" fmla="*/ 3012473 w 3012473"/>
                <a:gd name="connsiteY222" fmla="*/ 1088610 h 4652052"/>
                <a:gd name="connsiteX223" fmla="*/ 3012473 w 3012473"/>
                <a:gd name="connsiteY223" fmla="*/ 1073729 h 4652052"/>
                <a:gd name="connsiteX224" fmla="*/ 2717758 w 3012473"/>
                <a:gd name="connsiteY224" fmla="*/ 432893 h 4652052"/>
                <a:gd name="connsiteX225" fmla="*/ 897094 w 3012473"/>
                <a:gd name="connsiteY225" fmla="*/ 2397531 h 4652052"/>
                <a:gd name="connsiteX226" fmla="*/ 603345 w 3012473"/>
                <a:gd name="connsiteY226" fmla="*/ 2397531 h 4652052"/>
                <a:gd name="connsiteX227" fmla="*/ 303605 w 3012473"/>
                <a:gd name="connsiteY227" fmla="*/ 1745680 h 4652052"/>
                <a:gd name="connsiteX228" fmla="*/ 599480 w 3012473"/>
                <a:gd name="connsiteY228" fmla="*/ 1102331 h 4652052"/>
                <a:gd name="connsiteX229" fmla="*/ 897094 w 3012473"/>
                <a:gd name="connsiteY229" fmla="*/ 2397531 h 4652052"/>
                <a:gd name="connsiteX230" fmla="*/ 461495 w 3012473"/>
                <a:gd name="connsiteY230" fmla="*/ 2402169 h 4652052"/>
                <a:gd name="connsiteX231" fmla="*/ 461495 w 3012473"/>
                <a:gd name="connsiteY231" fmla="*/ 2402169 h 4652052"/>
                <a:gd name="connsiteX232" fmla="*/ 465553 w 3012473"/>
                <a:gd name="connsiteY232" fmla="*/ 2401009 h 4652052"/>
                <a:gd name="connsiteX233" fmla="*/ 307664 w 3012473"/>
                <a:gd name="connsiteY233" fmla="*/ 1775248 h 4652052"/>
                <a:gd name="connsiteX234" fmla="*/ 596001 w 3012473"/>
                <a:gd name="connsiteY234" fmla="*/ 2402362 h 4652052"/>
                <a:gd name="connsiteX235" fmla="*/ 307664 w 3012473"/>
                <a:gd name="connsiteY235" fmla="*/ 3029284 h 4652052"/>
                <a:gd name="connsiteX236" fmla="*/ 465553 w 3012473"/>
                <a:gd name="connsiteY236" fmla="*/ 2403522 h 4652052"/>
                <a:gd name="connsiteX237" fmla="*/ 461495 w 3012473"/>
                <a:gd name="connsiteY237" fmla="*/ 2402169 h 4652052"/>
                <a:gd name="connsiteX238" fmla="*/ 596001 w 3012473"/>
                <a:gd name="connsiteY238" fmla="*/ 1089383 h 4652052"/>
                <a:gd name="connsiteX239" fmla="*/ 307664 w 3012473"/>
                <a:gd name="connsiteY239" fmla="*/ 1716304 h 4652052"/>
                <a:gd name="connsiteX240" fmla="*/ 465553 w 3012473"/>
                <a:gd name="connsiteY240" fmla="*/ 1090542 h 4652052"/>
                <a:gd name="connsiteX241" fmla="*/ 461495 w 3012473"/>
                <a:gd name="connsiteY241" fmla="*/ 1089383 h 4652052"/>
                <a:gd name="connsiteX242" fmla="*/ 461495 w 3012473"/>
                <a:gd name="connsiteY242" fmla="*/ 1089383 h 4652052"/>
                <a:gd name="connsiteX243" fmla="*/ 465553 w 3012473"/>
                <a:gd name="connsiteY243" fmla="*/ 1088223 h 4652052"/>
                <a:gd name="connsiteX244" fmla="*/ 307664 w 3012473"/>
                <a:gd name="connsiteY244" fmla="*/ 462461 h 4652052"/>
                <a:gd name="connsiteX245" fmla="*/ 596001 w 3012473"/>
                <a:gd name="connsiteY245" fmla="*/ 1089383 h 4652052"/>
                <a:gd name="connsiteX246" fmla="*/ 298773 w 3012473"/>
                <a:gd name="connsiteY246" fmla="*/ 421298 h 4652052"/>
                <a:gd name="connsiteX247" fmla="*/ 299353 w 3012473"/>
                <a:gd name="connsiteY247" fmla="*/ 421491 h 4652052"/>
                <a:gd name="connsiteX248" fmla="*/ 298773 w 3012473"/>
                <a:gd name="connsiteY248" fmla="*/ 422844 h 4652052"/>
                <a:gd name="connsiteX249" fmla="*/ 298194 w 3012473"/>
                <a:gd name="connsiteY249" fmla="*/ 421491 h 4652052"/>
                <a:gd name="connsiteX250" fmla="*/ 298773 w 3012473"/>
                <a:gd name="connsiteY250" fmla="*/ 421298 h 4652052"/>
                <a:gd name="connsiteX251" fmla="*/ 299547 w 3012473"/>
                <a:gd name="connsiteY251" fmla="*/ 444295 h 4652052"/>
                <a:gd name="connsiteX252" fmla="*/ 298967 w 3012473"/>
                <a:gd name="connsiteY252" fmla="*/ 444488 h 4652052"/>
                <a:gd name="connsiteX253" fmla="*/ 298967 w 3012473"/>
                <a:gd name="connsiteY253" fmla="*/ 442942 h 4652052"/>
                <a:gd name="connsiteX254" fmla="*/ 299547 w 3012473"/>
                <a:gd name="connsiteY254" fmla="*/ 444295 h 4652052"/>
                <a:gd name="connsiteX255" fmla="*/ 290077 w 3012473"/>
                <a:gd name="connsiteY255" fmla="*/ 1716304 h 4652052"/>
                <a:gd name="connsiteX256" fmla="*/ 1739 w 3012473"/>
                <a:gd name="connsiteY256" fmla="*/ 1089383 h 4652052"/>
                <a:gd name="connsiteX257" fmla="*/ 283700 w 3012473"/>
                <a:gd name="connsiteY257" fmla="*/ 476182 h 4652052"/>
                <a:gd name="connsiteX258" fmla="*/ 130641 w 3012473"/>
                <a:gd name="connsiteY258" fmla="*/ 1082619 h 4652052"/>
                <a:gd name="connsiteX259" fmla="*/ 138758 w 3012473"/>
                <a:gd name="connsiteY259" fmla="*/ 1085131 h 4652052"/>
                <a:gd name="connsiteX260" fmla="*/ 298967 w 3012473"/>
                <a:gd name="connsiteY260" fmla="*/ 450286 h 4652052"/>
                <a:gd name="connsiteX261" fmla="*/ 298967 w 3012473"/>
                <a:gd name="connsiteY261" fmla="*/ 461688 h 4652052"/>
                <a:gd name="connsiteX262" fmla="*/ 457244 w 3012473"/>
                <a:gd name="connsiteY262" fmla="*/ 1089190 h 4652052"/>
                <a:gd name="connsiteX263" fmla="*/ 298967 w 3012473"/>
                <a:gd name="connsiteY263" fmla="*/ 1716691 h 4652052"/>
                <a:gd name="connsiteX264" fmla="*/ 298967 w 3012473"/>
                <a:gd name="connsiteY264" fmla="*/ 1716691 h 4652052"/>
                <a:gd name="connsiteX265" fmla="*/ 140690 w 3012473"/>
                <a:gd name="connsiteY265" fmla="*/ 1089190 h 4652052"/>
                <a:gd name="connsiteX266" fmla="*/ 136245 w 3012473"/>
                <a:gd name="connsiteY266" fmla="*/ 1089190 h 4652052"/>
                <a:gd name="connsiteX267" fmla="*/ 132187 w 3012473"/>
                <a:gd name="connsiteY267" fmla="*/ 1090349 h 4652052"/>
                <a:gd name="connsiteX268" fmla="*/ 290077 w 3012473"/>
                <a:gd name="connsiteY268" fmla="*/ 1716304 h 4652052"/>
                <a:gd name="connsiteX269" fmla="*/ 298773 w 3012473"/>
                <a:gd name="connsiteY269" fmla="*/ 1735630 h 4652052"/>
                <a:gd name="connsiteX270" fmla="*/ 298194 w 3012473"/>
                <a:gd name="connsiteY270" fmla="*/ 1734277 h 4652052"/>
                <a:gd name="connsiteX271" fmla="*/ 298773 w 3012473"/>
                <a:gd name="connsiteY271" fmla="*/ 1734084 h 4652052"/>
                <a:gd name="connsiteX272" fmla="*/ 299353 w 3012473"/>
                <a:gd name="connsiteY272" fmla="*/ 1734277 h 4652052"/>
                <a:gd name="connsiteX273" fmla="*/ 298773 w 3012473"/>
                <a:gd name="connsiteY273" fmla="*/ 1735630 h 4652052"/>
                <a:gd name="connsiteX274" fmla="*/ 299547 w 3012473"/>
                <a:gd name="connsiteY274" fmla="*/ 1757274 h 4652052"/>
                <a:gd name="connsiteX275" fmla="*/ 298967 w 3012473"/>
                <a:gd name="connsiteY275" fmla="*/ 1757468 h 4652052"/>
                <a:gd name="connsiteX276" fmla="*/ 298967 w 3012473"/>
                <a:gd name="connsiteY276" fmla="*/ 1755922 h 4652052"/>
                <a:gd name="connsiteX277" fmla="*/ 299547 w 3012473"/>
                <a:gd name="connsiteY277" fmla="*/ 1757274 h 4652052"/>
                <a:gd name="connsiteX278" fmla="*/ 290077 w 3012473"/>
                <a:gd name="connsiteY278" fmla="*/ 3029090 h 4652052"/>
                <a:gd name="connsiteX279" fmla="*/ 1739 w 3012473"/>
                <a:gd name="connsiteY279" fmla="*/ 2402169 h 4652052"/>
                <a:gd name="connsiteX280" fmla="*/ 283700 w 3012473"/>
                <a:gd name="connsiteY280" fmla="*/ 1788969 h 4652052"/>
                <a:gd name="connsiteX281" fmla="*/ 130641 w 3012473"/>
                <a:gd name="connsiteY281" fmla="*/ 2395405 h 4652052"/>
                <a:gd name="connsiteX282" fmla="*/ 138758 w 3012473"/>
                <a:gd name="connsiteY282" fmla="*/ 2397918 h 4652052"/>
                <a:gd name="connsiteX283" fmla="*/ 298967 w 3012473"/>
                <a:gd name="connsiteY283" fmla="*/ 1763072 h 4652052"/>
                <a:gd name="connsiteX284" fmla="*/ 298967 w 3012473"/>
                <a:gd name="connsiteY284" fmla="*/ 1774474 h 4652052"/>
                <a:gd name="connsiteX285" fmla="*/ 457244 w 3012473"/>
                <a:gd name="connsiteY285" fmla="*/ 2401976 h 4652052"/>
                <a:gd name="connsiteX286" fmla="*/ 298967 w 3012473"/>
                <a:gd name="connsiteY286" fmla="*/ 3029477 h 4652052"/>
                <a:gd name="connsiteX287" fmla="*/ 298967 w 3012473"/>
                <a:gd name="connsiteY287" fmla="*/ 3029477 h 4652052"/>
                <a:gd name="connsiteX288" fmla="*/ 140690 w 3012473"/>
                <a:gd name="connsiteY288" fmla="*/ 2401976 h 4652052"/>
                <a:gd name="connsiteX289" fmla="*/ 136245 w 3012473"/>
                <a:gd name="connsiteY289" fmla="*/ 2401976 h 4652052"/>
                <a:gd name="connsiteX290" fmla="*/ 132187 w 3012473"/>
                <a:gd name="connsiteY290" fmla="*/ 2403135 h 4652052"/>
                <a:gd name="connsiteX291" fmla="*/ 290077 w 3012473"/>
                <a:gd name="connsiteY291" fmla="*/ 3029090 h 4652052"/>
                <a:gd name="connsiteX292" fmla="*/ 298773 w 3012473"/>
                <a:gd name="connsiteY292" fmla="*/ 3048416 h 4652052"/>
                <a:gd name="connsiteX293" fmla="*/ 298194 w 3012473"/>
                <a:gd name="connsiteY293" fmla="*/ 3047064 h 4652052"/>
                <a:gd name="connsiteX294" fmla="*/ 298773 w 3012473"/>
                <a:gd name="connsiteY294" fmla="*/ 3046870 h 4652052"/>
                <a:gd name="connsiteX295" fmla="*/ 299353 w 3012473"/>
                <a:gd name="connsiteY295" fmla="*/ 3047064 h 4652052"/>
                <a:gd name="connsiteX296" fmla="*/ 298773 w 3012473"/>
                <a:gd name="connsiteY296" fmla="*/ 3048416 h 4652052"/>
                <a:gd name="connsiteX297" fmla="*/ 299547 w 3012473"/>
                <a:gd name="connsiteY297" fmla="*/ 3070061 h 4652052"/>
                <a:gd name="connsiteX298" fmla="*/ 298967 w 3012473"/>
                <a:gd name="connsiteY298" fmla="*/ 3070254 h 4652052"/>
                <a:gd name="connsiteX299" fmla="*/ 298967 w 3012473"/>
                <a:gd name="connsiteY299" fmla="*/ 3068708 h 4652052"/>
                <a:gd name="connsiteX300" fmla="*/ 299547 w 3012473"/>
                <a:gd name="connsiteY300" fmla="*/ 3070061 h 4652052"/>
                <a:gd name="connsiteX301" fmla="*/ 298773 w 3012473"/>
                <a:gd name="connsiteY301" fmla="*/ 4383041 h 4652052"/>
                <a:gd name="connsiteX302" fmla="*/ 298773 w 3012473"/>
                <a:gd name="connsiteY302" fmla="*/ 4381494 h 4652052"/>
                <a:gd name="connsiteX303" fmla="*/ 299353 w 3012473"/>
                <a:gd name="connsiteY303" fmla="*/ 4382847 h 4652052"/>
                <a:gd name="connsiteX304" fmla="*/ 298773 w 3012473"/>
                <a:gd name="connsiteY304" fmla="*/ 4383041 h 4652052"/>
                <a:gd name="connsiteX305" fmla="*/ 298773 w 3012473"/>
                <a:gd name="connsiteY305" fmla="*/ 4361203 h 4652052"/>
                <a:gd name="connsiteX306" fmla="*/ 298194 w 3012473"/>
                <a:gd name="connsiteY306" fmla="*/ 4359850 h 4652052"/>
                <a:gd name="connsiteX307" fmla="*/ 298773 w 3012473"/>
                <a:gd name="connsiteY307" fmla="*/ 4359656 h 4652052"/>
                <a:gd name="connsiteX308" fmla="*/ 299353 w 3012473"/>
                <a:gd name="connsiteY308" fmla="*/ 4359850 h 4652052"/>
                <a:gd name="connsiteX309" fmla="*/ 298773 w 3012473"/>
                <a:gd name="connsiteY309" fmla="*/ 4361203 h 4652052"/>
                <a:gd name="connsiteX310" fmla="*/ 298773 w 3012473"/>
                <a:gd name="connsiteY310" fmla="*/ 4342457 h 4652052"/>
                <a:gd name="connsiteX311" fmla="*/ 298773 w 3012473"/>
                <a:gd name="connsiteY311" fmla="*/ 4342457 h 4652052"/>
                <a:gd name="connsiteX312" fmla="*/ 140497 w 3012473"/>
                <a:gd name="connsiteY312" fmla="*/ 3714955 h 4652052"/>
                <a:gd name="connsiteX313" fmla="*/ 136052 w 3012473"/>
                <a:gd name="connsiteY313" fmla="*/ 3714955 h 4652052"/>
                <a:gd name="connsiteX314" fmla="*/ 131994 w 3012473"/>
                <a:gd name="connsiteY314" fmla="*/ 3716115 h 4652052"/>
                <a:gd name="connsiteX315" fmla="*/ 289884 w 3012473"/>
                <a:gd name="connsiteY315" fmla="*/ 4341877 h 4652052"/>
                <a:gd name="connsiteX316" fmla="*/ 1546 w 3012473"/>
                <a:gd name="connsiteY316" fmla="*/ 3714955 h 4652052"/>
                <a:gd name="connsiteX317" fmla="*/ 283507 w 3012473"/>
                <a:gd name="connsiteY317" fmla="*/ 3101755 h 4652052"/>
                <a:gd name="connsiteX318" fmla="*/ 130448 w 3012473"/>
                <a:gd name="connsiteY318" fmla="*/ 3708191 h 4652052"/>
                <a:gd name="connsiteX319" fmla="*/ 138565 w 3012473"/>
                <a:gd name="connsiteY319" fmla="*/ 3710704 h 4652052"/>
                <a:gd name="connsiteX320" fmla="*/ 298773 w 3012473"/>
                <a:gd name="connsiteY320" fmla="*/ 3075859 h 4652052"/>
                <a:gd name="connsiteX321" fmla="*/ 298773 w 3012473"/>
                <a:gd name="connsiteY321" fmla="*/ 3087261 h 4652052"/>
                <a:gd name="connsiteX322" fmla="*/ 457050 w 3012473"/>
                <a:gd name="connsiteY322" fmla="*/ 3714762 h 4652052"/>
                <a:gd name="connsiteX323" fmla="*/ 298773 w 3012473"/>
                <a:gd name="connsiteY323" fmla="*/ 4342457 h 4652052"/>
                <a:gd name="connsiteX324" fmla="*/ 307664 w 3012473"/>
                <a:gd name="connsiteY324" fmla="*/ 4341877 h 4652052"/>
                <a:gd name="connsiteX325" fmla="*/ 465553 w 3012473"/>
                <a:gd name="connsiteY325" fmla="*/ 3716115 h 4652052"/>
                <a:gd name="connsiteX326" fmla="*/ 461495 w 3012473"/>
                <a:gd name="connsiteY326" fmla="*/ 3714955 h 4652052"/>
                <a:gd name="connsiteX327" fmla="*/ 461495 w 3012473"/>
                <a:gd name="connsiteY327" fmla="*/ 3714955 h 4652052"/>
                <a:gd name="connsiteX328" fmla="*/ 465553 w 3012473"/>
                <a:gd name="connsiteY328" fmla="*/ 3713796 h 4652052"/>
                <a:gd name="connsiteX329" fmla="*/ 307664 w 3012473"/>
                <a:gd name="connsiteY329" fmla="*/ 3088034 h 4652052"/>
                <a:gd name="connsiteX330" fmla="*/ 596001 w 3012473"/>
                <a:gd name="connsiteY330" fmla="*/ 3715148 h 4652052"/>
                <a:gd name="connsiteX331" fmla="*/ 307664 w 3012473"/>
                <a:gd name="connsiteY331" fmla="*/ 4341877 h 4652052"/>
                <a:gd name="connsiteX332" fmla="*/ 603152 w 3012473"/>
                <a:gd name="connsiteY332" fmla="*/ 3710317 h 4652052"/>
                <a:gd name="connsiteX333" fmla="*/ 303412 w 3012473"/>
                <a:gd name="connsiteY333" fmla="*/ 3058466 h 4652052"/>
                <a:gd name="connsiteX334" fmla="*/ 599287 w 3012473"/>
                <a:gd name="connsiteY334" fmla="*/ 2415117 h 4652052"/>
                <a:gd name="connsiteX335" fmla="*/ 897094 w 3012473"/>
                <a:gd name="connsiteY335" fmla="*/ 3710317 h 4652052"/>
                <a:gd name="connsiteX336" fmla="*/ 603152 w 3012473"/>
                <a:gd name="connsiteY336" fmla="*/ 3710317 h 4652052"/>
                <a:gd name="connsiteX337" fmla="*/ 898254 w 3012473"/>
                <a:gd name="connsiteY337" fmla="*/ 4335307 h 4652052"/>
                <a:gd name="connsiteX338" fmla="*/ 756790 w 3012473"/>
                <a:gd name="connsiteY338" fmla="*/ 3719593 h 4652052"/>
                <a:gd name="connsiteX339" fmla="*/ 823463 w 3012473"/>
                <a:gd name="connsiteY339" fmla="*/ 3719593 h 4652052"/>
                <a:gd name="connsiteX340" fmla="*/ 898254 w 3012473"/>
                <a:gd name="connsiteY340" fmla="*/ 4045036 h 4652052"/>
                <a:gd name="connsiteX341" fmla="*/ 898254 w 3012473"/>
                <a:gd name="connsiteY341" fmla="*/ 4335307 h 4652052"/>
                <a:gd name="connsiteX342" fmla="*/ 898254 w 3012473"/>
                <a:gd name="connsiteY342" fmla="*/ 4007351 h 4652052"/>
                <a:gd name="connsiteX343" fmla="*/ 832160 w 3012473"/>
                <a:gd name="connsiteY343" fmla="*/ 3719593 h 4652052"/>
                <a:gd name="connsiteX344" fmla="*/ 898254 w 3012473"/>
                <a:gd name="connsiteY344" fmla="*/ 3719593 h 4652052"/>
                <a:gd name="connsiteX345" fmla="*/ 898254 w 3012473"/>
                <a:gd name="connsiteY345" fmla="*/ 4007351 h 4652052"/>
                <a:gd name="connsiteX346" fmla="*/ 898254 w 3012473"/>
                <a:gd name="connsiteY346" fmla="*/ 3678044 h 4652052"/>
                <a:gd name="connsiteX347" fmla="*/ 606050 w 3012473"/>
                <a:gd name="connsiteY347" fmla="*/ 2406807 h 4652052"/>
                <a:gd name="connsiteX348" fmla="*/ 671951 w 3012473"/>
                <a:gd name="connsiteY348" fmla="*/ 2406807 h 4652052"/>
                <a:gd name="connsiteX349" fmla="*/ 897867 w 3012473"/>
                <a:gd name="connsiteY349" fmla="*/ 3389319 h 4652052"/>
                <a:gd name="connsiteX350" fmla="*/ 898254 w 3012473"/>
                <a:gd name="connsiteY350" fmla="*/ 3389126 h 4652052"/>
                <a:gd name="connsiteX351" fmla="*/ 898254 w 3012473"/>
                <a:gd name="connsiteY351" fmla="*/ 3678044 h 4652052"/>
                <a:gd name="connsiteX352" fmla="*/ 898254 w 3012473"/>
                <a:gd name="connsiteY352" fmla="*/ 3353760 h 4652052"/>
                <a:gd name="connsiteX353" fmla="*/ 680647 w 3012473"/>
                <a:gd name="connsiteY353" fmla="*/ 2406807 h 4652052"/>
                <a:gd name="connsiteX354" fmla="*/ 748093 w 3012473"/>
                <a:gd name="connsiteY354" fmla="*/ 2406807 h 4652052"/>
                <a:gd name="connsiteX355" fmla="*/ 898254 w 3012473"/>
                <a:gd name="connsiteY355" fmla="*/ 3060011 h 4652052"/>
                <a:gd name="connsiteX356" fmla="*/ 898254 w 3012473"/>
                <a:gd name="connsiteY356" fmla="*/ 3353760 h 4652052"/>
                <a:gd name="connsiteX357" fmla="*/ 898254 w 3012473"/>
                <a:gd name="connsiteY357" fmla="*/ 3022327 h 4652052"/>
                <a:gd name="connsiteX358" fmla="*/ 756790 w 3012473"/>
                <a:gd name="connsiteY358" fmla="*/ 2406614 h 4652052"/>
                <a:gd name="connsiteX359" fmla="*/ 823463 w 3012473"/>
                <a:gd name="connsiteY359" fmla="*/ 2406614 h 4652052"/>
                <a:gd name="connsiteX360" fmla="*/ 898254 w 3012473"/>
                <a:gd name="connsiteY360" fmla="*/ 2732056 h 4652052"/>
                <a:gd name="connsiteX361" fmla="*/ 898254 w 3012473"/>
                <a:gd name="connsiteY361" fmla="*/ 3022327 h 4652052"/>
                <a:gd name="connsiteX362" fmla="*/ 898254 w 3012473"/>
                <a:gd name="connsiteY362" fmla="*/ 2694565 h 4652052"/>
                <a:gd name="connsiteX363" fmla="*/ 832160 w 3012473"/>
                <a:gd name="connsiteY363" fmla="*/ 2406807 h 4652052"/>
                <a:gd name="connsiteX364" fmla="*/ 898254 w 3012473"/>
                <a:gd name="connsiteY364" fmla="*/ 2406807 h 4652052"/>
                <a:gd name="connsiteX365" fmla="*/ 898254 w 3012473"/>
                <a:gd name="connsiteY365" fmla="*/ 2694565 h 4652052"/>
                <a:gd name="connsiteX366" fmla="*/ 898254 w 3012473"/>
                <a:gd name="connsiteY366" fmla="*/ 2365064 h 4652052"/>
                <a:gd name="connsiteX367" fmla="*/ 606050 w 3012473"/>
                <a:gd name="connsiteY367" fmla="*/ 1093828 h 4652052"/>
                <a:gd name="connsiteX368" fmla="*/ 671951 w 3012473"/>
                <a:gd name="connsiteY368" fmla="*/ 1093828 h 4652052"/>
                <a:gd name="connsiteX369" fmla="*/ 897867 w 3012473"/>
                <a:gd name="connsiteY369" fmla="*/ 2076340 h 4652052"/>
                <a:gd name="connsiteX370" fmla="*/ 898254 w 3012473"/>
                <a:gd name="connsiteY370" fmla="*/ 2076146 h 4652052"/>
                <a:gd name="connsiteX371" fmla="*/ 898254 w 3012473"/>
                <a:gd name="connsiteY371" fmla="*/ 2365064 h 4652052"/>
                <a:gd name="connsiteX372" fmla="*/ 898254 w 3012473"/>
                <a:gd name="connsiteY372" fmla="*/ 2040781 h 4652052"/>
                <a:gd name="connsiteX373" fmla="*/ 680647 w 3012473"/>
                <a:gd name="connsiteY373" fmla="*/ 1093828 h 4652052"/>
                <a:gd name="connsiteX374" fmla="*/ 748093 w 3012473"/>
                <a:gd name="connsiteY374" fmla="*/ 1093828 h 4652052"/>
                <a:gd name="connsiteX375" fmla="*/ 898254 w 3012473"/>
                <a:gd name="connsiteY375" fmla="*/ 1747032 h 4652052"/>
                <a:gd name="connsiteX376" fmla="*/ 898254 w 3012473"/>
                <a:gd name="connsiteY376" fmla="*/ 2040781 h 4652052"/>
                <a:gd name="connsiteX377" fmla="*/ 898254 w 3012473"/>
                <a:gd name="connsiteY377" fmla="*/ 1709540 h 4652052"/>
                <a:gd name="connsiteX378" fmla="*/ 756790 w 3012473"/>
                <a:gd name="connsiteY378" fmla="*/ 1093828 h 4652052"/>
                <a:gd name="connsiteX379" fmla="*/ 823463 w 3012473"/>
                <a:gd name="connsiteY379" fmla="*/ 1093828 h 4652052"/>
                <a:gd name="connsiteX380" fmla="*/ 898254 w 3012473"/>
                <a:gd name="connsiteY380" fmla="*/ 1419270 h 4652052"/>
                <a:gd name="connsiteX381" fmla="*/ 898254 w 3012473"/>
                <a:gd name="connsiteY381" fmla="*/ 1709540 h 4652052"/>
                <a:gd name="connsiteX382" fmla="*/ 898254 w 3012473"/>
                <a:gd name="connsiteY382" fmla="*/ 1381779 h 4652052"/>
                <a:gd name="connsiteX383" fmla="*/ 832160 w 3012473"/>
                <a:gd name="connsiteY383" fmla="*/ 1094021 h 4652052"/>
                <a:gd name="connsiteX384" fmla="*/ 898254 w 3012473"/>
                <a:gd name="connsiteY384" fmla="*/ 1094021 h 4652052"/>
                <a:gd name="connsiteX385" fmla="*/ 898254 w 3012473"/>
                <a:gd name="connsiteY385" fmla="*/ 1381779 h 4652052"/>
                <a:gd name="connsiteX386" fmla="*/ 2104171 w 3012473"/>
                <a:gd name="connsiteY386" fmla="*/ 2397531 h 4652052"/>
                <a:gd name="connsiteX387" fmla="*/ 1810228 w 3012473"/>
                <a:gd name="connsiteY387" fmla="*/ 2397531 h 4652052"/>
                <a:gd name="connsiteX388" fmla="*/ 1510488 w 3012473"/>
                <a:gd name="connsiteY388" fmla="*/ 1745680 h 4652052"/>
                <a:gd name="connsiteX389" fmla="*/ 1806363 w 3012473"/>
                <a:gd name="connsiteY389" fmla="*/ 1102331 h 4652052"/>
                <a:gd name="connsiteX390" fmla="*/ 2104171 w 3012473"/>
                <a:gd name="connsiteY390" fmla="*/ 2397531 h 4652052"/>
                <a:gd name="connsiteX391" fmla="*/ 1506043 w 3012473"/>
                <a:gd name="connsiteY391" fmla="*/ 3048416 h 4652052"/>
                <a:gd name="connsiteX392" fmla="*/ 1505463 w 3012473"/>
                <a:gd name="connsiteY392" fmla="*/ 3047064 h 4652052"/>
                <a:gd name="connsiteX393" fmla="*/ 1506043 w 3012473"/>
                <a:gd name="connsiteY393" fmla="*/ 3046870 h 4652052"/>
                <a:gd name="connsiteX394" fmla="*/ 1506623 w 3012473"/>
                <a:gd name="connsiteY394" fmla="*/ 3047064 h 4652052"/>
                <a:gd name="connsiteX395" fmla="*/ 1506043 w 3012473"/>
                <a:gd name="connsiteY395" fmla="*/ 3048416 h 4652052"/>
                <a:gd name="connsiteX396" fmla="*/ 1506623 w 3012473"/>
                <a:gd name="connsiteY396" fmla="*/ 3070061 h 4652052"/>
                <a:gd name="connsiteX397" fmla="*/ 1506043 w 3012473"/>
                <a:gd name="connsiteY397" fmla="*/ 3070254 h 4652052"/>
                <a:gd name="connsiteX398" fmla="*/ 1506043 w 3012473"/>
                <a:gd name="connsiteY398" fmla="*/ 3068708 h 4652052"/>
                <a:gd name="connsiteX399" fmla="*/ 1506623 w 3012473"/>
                <a:gd name="connsiteY399" fmla="*/ 3070061 h 4652052"/>
                <a:gd name="connsiteX400" fmla="*/ 1506043 w 3012473"/>
                <a:gd name="connsiteY400" fmla="*/ 3029670 h 4652052"/>
                <a:gd name="connsiteX401" fmla="*/ 1506043 w 3012473"/>
                <a:gd name="connsiteY401" fmla="*/ 3029670 h 4652052"/>
                <a:gd name="connsiteX402" fmla="*/ 1347767 w 3012473"/>
                <a:gd name="connsiteY402" fmla="*/ 2402169 h 4652052"/>
                <a:gd name="connsiteX403" fmla="*/ 1343322 w 3012473"/>
                <a:gd name="connsiteY403" fmla="*/ 2402169 h 4652052"/>
                <a:gd name="connsiteX404" fmla="*/ 1339263 w 3012473"/>
                <a:gd name="connsiteY404" fmla="*/ 2403329 h 4652052"/>
                <a:gd name="connsiteX405" fmla="*/ 1497154 w 3012473"/>
                <a:gd name="connsiteY405" fmla="*/ 3029090 h 4652052"/>
                <a:gd name="connsiteX406" fmla="*/ 1208816 w 3012473"/>
                <a:gd name="connsiteY406" fmla="*/ 2402169 h 4652052"/>
                <a:gd name="connsiteX407" fmla="*/ 1490776 w 3012473"/>
                <a:gd name="connsiteY407" fmla="*/ 1788969 h 4652052"/>
                <a:gd name="connsiteX408" fmla="*/ 1337718 w 3012473"/>
                <a:gd name="connsiteY408" fmla="*/ 2395405 h 4652052"/>
                <a:gd name="connsiteX409" fmla="*/ 1345835 w 3012473"/>
                <a:gd name="connsiteY409" fmla="*/ 2397918 h 4652052"/>
                <a:gd name="connsiteX410" fmla="*/ 1506043 w 3012473"/>
                <a:gd name="connsiteY410" fmla="*/ 1763072 h 4652052"/>
                <a:gd name="connsiteX411" fmla="*/ 1506043 w 3012473"/>
                <a:gd name="connsiteY411" fmla="*/ 1774474 h 4652052"/>
                <a:gd name="connsiteX412" fmla="*/ 1664320 w 3012473"/>
                <a:gd name="connsiteY412" fmla="*/ 2401976 h 4652052"/>
                <a:gd name="connsiteX413" fmla="*/ 1506043 w 3012473"/>
                <a:gd name="connsiteY413" fmla="*/ 3029670 h 4652052"/>
                <a:gd name="connsiteX414" fmla="*/ 1506043 w 3012473"/>
                <a:gd name="connsiteY414" fmla="*/ 1735630 h 4652052"/>
                <a:gd name="connsiteX415" fmla="*/ 1505463 w 3012473"/>
                <a:gd name="connsiteY415" fmla="*/ 1734277 h 4652052"/>
                <a:gd name="connsiteX416" fmla="*/ 1506043 w 3012473"/>
                <a:gd name="connsiteY416" fmla="*/ 1734084 h 4652052"/>
                <a:gd name="connsiteX417" fmla="*/ 1506623 w 3012473"/>
                <a:gd name="connsiteY417" fmla="*/ 1734277 h 4652052"/>
                <a:gd name="connsiteX418" fmla="*/ 1506043 w 3012473"/>
                <a:gd name="connsiteY418" fmla="*/ 1735630 h 4652052"/>
                <a:gd name="connsiteX419" fmla="*/ 1506623 w 3012473"/>
                <a:gd name="connsiteY419" fmla="*/ 1757274 h 4652052"/>
                <a:gd name="connsiteX420" fmla="*/ 1506043 w 3012473"/>
                <a:gd name="connsiteY420" fmla="*/ 1757468 h 4652052"/>
                <a:gd name="connsiteX421" fmla="*/ 1506043 w 3012473"/>
                <a:gd name="connsiteY421" fmla="*/ 1755922 h 4652052"/>
                <a:gd name="connsiteX422" fmla="*/ 1506623 w 3012473"/>
                <a:gd name="connsiteY422" fmla="*/ 1757274 h 4652052"/>
                <a:gd name="connsiteX423" fmla="*/ 1672630 w 3012473"/>
                <a:gd name="connsiteY423" fmla="*/ 2403329 h 4652052"/>
                <a:gd name="connsiteX424" fmla="*/ 1668572 w 3012473"/>
                <a:gd name="connsiteY424" fmla="*/ 2402169 h 4652052"/>
                <a:gd name="connsiteX425" fmla="*/ 1668572 w 3012473"/>
                <a:gd name="connsiteY425" fmla="*/ 2402169 h 4652052"/>
                <a:gd name="connsiteX426" fmla="*/ 1672630 w 3012473"/>
                <a:gd name="connsiteY426" fmla="*/ 2401009 h 4652052"/>
                <a:gd name="connsiteX427" fmla="*/ 1514740 w 3012473"/>
                <a:gd name="connsiteY427" fmla="*/ 1775248 h 4652052"/>
                <a:gd name="connsiteX428" fmla="*/ 1803077 w 3012473"/>
                <a:gd name="connsiteY428" fmla="*/ 2402362 h 4652052"/>
                <a:gd name="connsiteX429" fmla="*/ 1514740 w 3012473"/>
                <a:gd name="connsiteY429" fmla="*/ 3029284 h 4652052"/>
                <a:gd name="connsiteX430" fmla="*/ 1672630 w 3012473"/>
                <a:gd name="connsiteY430" fmla="*/ 2403329 h 4652052"/>
                <a:gd name="connsiteX431" fmla="*/ 1803077 w 3012473"/>
                <a:gd name="connsiteY431" fmla="*/ 1089383 h 4652052"/>
                <a:gd name="connsiteX432" fmla="*/ 1514740 w 3012473"/>
                <a:gd name="connsiteY432" fmla="*/ 1716304 h 4652052"/>
                <a:gd name="connsiteX433" fmla="*/ 1672630 w 3012473"/>
                <a:gd name="connsiteY433" fmla="*/ 1090542 h 4652052"/>
                <a:gd name="connsiteX434" fmla="*/ 1668572 w 3012473"/>
                <a:gd name="connsiteY434" fmla="*/ 1089383 h 4652052"/>
                <a:gd name="connsiteX435" fmla="*/ 1668572 w 3012473"/>
                <a:gd name="connsiteY435" fmla="*/ 1089383 h 4652052"/>
                <a:gd name="connsiteX436" fmla="*/ 1672630 w 3012473"/>
                <a:gd name="connsiteY436" fmla="*/ 1088223 h 4652052"/>
                <a:gd name="connsiteX437" fmla="*/ 1514740 w 3012473"/>
                <a:gd name="connsiteY437" fmla="*/ 462461 h 4652052"/>
                <a:gd name="connsiteX438" fmla="*/ 1803077 w 3012473"/>
                <a:gd name="connsiteY438" fmla="*/ 1089383 h 4652052"/>
                <a:gd name="connsiteX439" fmla="*/ 1506043 w 3012473"/>
                <a:gd name="connsiteY439" fmla="*/ 421298 h 4652052"/>
                <a:gd name="connsiteX440" fmla="*/ 1506623 w 3012473"/>
                <a:gd name="connsiteY440" fmla="*/ 421491 h 4652052"/>
                <a:gd name="connsiteX441" fmla="*/ 1506043 w 3012473"/>
                <a:gd name="connsiteY441" fmla="*/ 422844 h 4652052"/>
                <a:gd name="connsiteX442" fmla="*/ 1505463 w 3012473"/>
                <a:gd name="connsiteY442" fmla="*/ 421491 h 4652052"/>
                <a:gd name="connsiteX443" fmla="*/ 1506043 w 3012473"/>
                <a:gd name="connsiteY443" fmla="*/ 421298 h 4652052"/>
                <a:gd name="connsiteX444" fmla="*/ 1506623 w 3012473"/>
                <a:gd name="connsiteY444" fmla="*/ 444295 h 4652052"/>
                <a:gd name="connsiteX445" fmla="*/ 1506043 w 3012473"/>
                <a:gd name="connsiteY445" fmla="*/ 444488 h 4652052"/>
                <a:gd name="connsiteX446" fmla="*/ 1506043 w 3012473"/>
                <a:gd name="connsiteY446" fmla="*/ 442942 h 4652052"/>
                <a:gd name="connsiteX447" fmla="*/ 1506623 w 3012473"/>
                <a:gd name="connsiteY447" fmla="*/ 444295 h 4652052"/>
                <a:gd name="connsiteX448" fmla="*/ 1490776 w 3012473"/>
                <a:gd name="connsiteY448" fmla="*/ 476182 h 4652052"/>
                <a:gd name="connsiteX449" fmla="*/ 1337718 w 3012473"/>
                <a:gd name="connsiteY449" fmla="*/ 1082619 h 4652052"/>
                <a:gd name="connsiteX450" fmla="*/ 1345835 w 3012473"/>
                <a:gd name="connsiteY450" fmla="*/ 1085131 h 4652052"/>
                <a:gd name="connsiteX451" fmla="*/ 1506043 w 3012473"/>
                <a:gd name="connsiteY451" fmla="*/ 450286 h 4652052"/>
                <a:gd name="connsiteX452" fmla="*/ 1506043 w 3012473"/>
                <a:gd name="connsiteY452" fmla="*/ 461688 h 4652052"/>
                <a:gd name="connsiteX453" fmla="*/ 1664320 w 3012473"/>
                <a:gd name="connsiteY453" fmla="*/ 1089190 h 4652052"/>
                <a:gd name="connsiteX454" fmla="*/ 1506043 w 3012473"/>
                <a:gd name="connsiteY454" fmla="*/ 1716691 h 4652052"/>
                <a:gd name="connsiteX455" fmla="*/ 1506043 w 3012473"/>
                <a:gd name="connsiteY455" fmla="*/ 1716691 h 4652052"/>
                <a:gd name="connsiteX456" fmla="*/ 1347767 w 3012473"/>
                <a:gd name="connsiteY456" fmla="*/ 1089190 h 4652052"/>
                <a:gd name="connsiteX457" fmla="*/ 1343322 w 3012473"/>
                <a:gd name="connsiteY457" fmla="*/ 1089190 h 4652052"/>
                <a:gd name="connsiteX458" fmla="*/ 1339263 w 3012473"/>
                <a:gd name="connsiteY458" fmla="*/ 1090349 h 4652052"/>
                <a:gd name="connsiteX459" fmla="*/ 1497154 w 3012473"/>
                <a:gd name="connsiteY459" fmla="*/ 1716111 h 4652052"/>
                <a:gd name="connsiteX460" fmla="*/ 1208816 w 3012473"/>
                <a:gd name="connsiteY460" fmla="*/ 1089190 h 4652052"/>
                <a:gd name="connsiteX461" fmla="*/ 1490776 w 3012473"/>
                <a:gd name="connsiteY461" fmla="*/ 476182 h 4652052"/>
                <a:gd name="connsiteX462" fmla="*/ 1205337 w 3012473"/>
                <a:gd name="connsiteY462" fmla="*/ 1101944 h 4652052"/>
                <a:gd name="connsiteX463" fmla="*/ 1501212 w 3012473"/>
                <a:gd name="connsiteY463" fmla="*/ 1745680 h 4652052"/>
                <a:gd name="connsiteX464" fmla="*/ 1201472 w 3012473"/>
                <a:gd name="connsiteY464" fmla="*/ 2397531 h 4652052"/>
                <a:gd name="connsiteX465" fmla="*/ 907337 w 3012473"/>
                <a:gd name="connsiteY465" fmla="*/ 2397531 h 4652052"/>
                <a:gd name="connsiteX466" fmla="*/ 1205337 w 3012473"/>
                <a:gd name="connsiteY466" fmla="*/ 1101944 h 4652052"/>
                <a:gd name="connsiteX467" fmla="*/ 906564 w 3012473"/>
                <a:gd name="connsiteY467" fmla="*/ 1093828 h 4652052"/>
                <a:gd name="connsiteX468" fmla="*/ 972657 w 3012473"/>
                <a:gd name="connsiteY468" fmla="*/ 1093828 h 4652052"/>
                <a:gd name="connsiteX469" fmla="*/ 906564 w 3012473"/>
                <a:gd name="connsiteY469" fmla="*/ 1381585 h 4652052"/>
                <a:gd name="connsiteX470" fmla="*/ 906564 w 3012473"/>
                <a:gd name="connsiteY470" fmla="*/ 1093828 h 4652052"/>
                <a:gd name="connsiteX471" fmla="*/ 906564 w 3012473"/>
                <a:gd name="connsiteY471" fmla="*/ 1419270 h 4652052"/>
                <a:gd name="connsiteX472" fmla="*/ 981354 w 3012473"/>
                <a:gd name="connsiteY472" fmla="*/ 1093828 h 4652052"/>
                <a:gd name="connsiteX473" fmla="*/ 1048027 w 3012473"/>
                <a:gd name="connsiteY473" fmla="*/ 1093828 h 4652052"/>
                <a:gd name="connsiteX474" fmla="*/ 906564 w 3012473"/>
                <a:gd name="connsiteY474" fmla="*/ 1709540 h 4652052"/>
                <a:gd name="connsiteX475" fmla="*/ 906564 w 3012473"/>
                <a:gd name="connsiteY475" fmla="*/ 1419270 h 4652052"/>
                <a:gd name="connsiteX476" fmla="*/ 906564 w 3012473"/>
                <a:gd name="connsiteY476" fmla="*/ 1747225 h 4652052"/>
                <a:gd name="connsiteX477" fmla="*/ 1056723 w 3012473"/>
                <a:gd name="connsiteY477" fmla="*/ 1094021 h 4652052"/>
                <a:gd name="connsiteX478" fmla="*/ 1122624 w 3012473"/>
                <a:gd name="connsiteY478" fmla="*/ 1094021 h 4652052"/>
                <a:gd name="connsiteX479" fmla="*/ 906564 w 3012473"/>
                <a:gd name="connsiteY479" fmla="*/ 2034210 h 4652052"/>
                <a:gd name="connsiteX480" fmla="*/ 906564 w 3012473"/>
                <a:gd name="connsiteY480" fmla="*/ 1747225 h 4652052"/>
                <a:gd name="connsiteX481" fmla="*/ 906564 w 3012473"/>
                <a:gd name="connsiteY481" fmla="*/ 2071702 h 4652052"/>
                <a:gd name="connsiteX482" fmla="*/ 1131320 w 3012473"/>
                <a:gd name="connsiteY482" fmla="*/ 1093828 h 4652052"/>
                <a:gd name="connsiteX483" fmla="*/ 1198573 w 3012473"/>
                <a:gd name="connsiteY483" fmla="*/ 1093828 h 4652052"/>
                <a:gd name="connsiteX484" fmla="*/ 906564 w 3012473"/>
                <a:gd name="connsiteY484" fmla="*/ 2363904 h 4652052"/>
                <a:gd name="connsiteX485" fmla="*/ 906564 w 3012473"/>
                <a:gd name="connsiteY485" fmla="*/ 2071702 h 4652052"/>
                <a:gd name="connsiteX486" fmla="*/ 906564 w 3012473"/>
                <a:gd name="connsiteY486" fmla="*/ 2406807 h 4652052"/>
                <a:gd name="connsiteX487" fmla="*/ 972657 w 3012473"/>
                <a:gd name="connsiteY487" fmla="*/ 2406807 h 4652052"/>
                <a:gd name="connsiteX488" fmla="*/ 906564 w 3012473"/>
                <a:gd name="connsiteY488" fmla="*/ 2694565 h 4652052"/>
                <a:gd name="connsiteX489" fmla="*/ 906564 w 3012473"/>
                <a:gd name="connsiteY489" fmla="*/ 2406807 h 4652052"/>
                <a:gd name="connsiteX490" fmla="*/ 906564 w 3012473"/>
                <a:gd name="connsiteY490" fmla="*/ 2732056 h 4652052"/>
                <a:gd name="connsiteX491" fmla="*/ 981354 w 3012473"/>
                <a:gd name="connsiteY491" fmla="*/ 2406614 h 4652052"/>
                <a:gd name="connsiteX492" fmla="*/ 1048027 w 3012473"/>
                <a:gd name="connsiteY492" fmla="*/ 2406614 h 4652052"/>
                <a:gd name="connsiteX493" fmla="*/ 906564 w 3012473"/>
                <a:gd name="connsiteY493" fmla="*/ 3022327 h 4652052"/>
                <a:gd name="connsiteX494" fmla="*/ 906564 w 3012473"/>
                <a:gd name="connsiteY494" fmla="*/ 2732056 h 4652052"/>
                <a:gd name="connsiteX495" fmla="*/ 906564 w 3012473"/>
                <a:gd name="connsiteY495" fmla="*/ 3060011 h 4652052"/>
                <a:gd name="connsiteX496" fmla="*/ 1056723 w 3012473"/>
                <a:gd name="connsiteY496" fmla="*/ 2406807 h 4652052"/>
                <a:gd name="connsiteX497" fmla="*/ 1122624 w 3012473"/>
                <a:gd name="connsiteY497" fmla="*/ 2406807 h 4652052"/>
                <a:gd name="connsiteX498" fmla="*/ 906564 w 3012473"/>
                <a:gd name="connsiteY498" fmla="*/ 3346996 h 4652052"/>
                <a:gd name="connsiteX499" fmla="*/ 906564 w 3012473"/>
                <a:gd name="connsiteY499" fmla="*/ 3060011 h 4652052"/>
                <a:gd name="connsiteX500" fmla="*/ 906564 w 3012473"/>
                <a:gd name="connsiteY500" fmla="*/ 3384488 h 4652052"/>
                <a:gd name="connsiteX501" fmla="*/ 1131320 w 3012473"/>
                <a:gd name="connsiteY501" fmla="*/ 2406614 h 4652052"/>
                <a:gd name="connsiteX502" fmla="*/ 1198573 w 3012473"/>
                <a:gd name="connsiteY502" fmla="*/ 2406614 h 4652052"/>
                <a:gd name="connsiteX503" fmla="*/ 906564 w 3012473"/>
                <a:gd name="connsiteY503" fmla="*/ 3676691 h 4652052"/>
                <a:gd name="connsiteX504" fmla="*/ 906564 w 3012473"/>
                <a:gd name="connsiteY504" fmla="*/ 3384488 h 4652052"/>
                <a:gd name="connsiteX505" fmla="*/ 906564 w 3012473"/>
                <a:gd name="connsiteY505" fmla="*/ 3719593 h 4652052"/>
                <a:gd name="connsiteX506" fmla="*/ 972657 w 3012473"/>
                <a:gd name="connsiteY506" fmla="*/ 3719593 h 4652052"/>
                <a:gd name="connsiteX507" fmla="*/ 906564 w 3012473"/>
                <a:gd name="connsiteY507" fmla="*/ 4007351 h 4652052"/>
                <a:gd name="connsiteX508" fmla="*/ 906564 w 3012473"/>
                <a:gd name="connsiteY508" fmla="*/ 3719593 h 4652052"/>
                <a:gd name="connsiteX509" fmla="*/ 906564 w 3012473"/>
                <a:gd name="connsiteY509" fmla="*/ 4335307 h 4652052"/>
                <a:gd name="connsiteX510" fmla="*/ 906564 w 3012473"/>
                <a:gd name="connsiteY510" fmla="*/ 4045036 h 4652052"/>
                <a:gd name="connsiteX511" fmla="*/ 981354 w 3012473"/>
                <a:gd name="connsiteY511" fmla="*/ 3719593 h 4652052"/>
                <a:gd name="connsiteX512" fmla="*/ 1048027 w 3012473"/>
                <a:gd name="connsiteY512" fmla="*/ 3719593 h 4652052"/>
                <a:gd name="connsiteX513" fmla="*/ 906564 w 3012473"/>
                <a:gd name="connsiteY513" fmla="*/ 4335307 h 4652052"/>
                <a:gd name="connsiteX514" fmla="*/ 1201665 w 3012473"/>
                <a:gd name="connsiteY514" fmla="*/ 3710317 h 4652052"/>
                <a:gd name="connsiteX515" fmla="*/ 907530 w 3012473"/>
                <a:gd name="connsiteY515" fmla="*/ 3710317 h 4652052"/>
                <a:gd name="connsiteX516" fmla="*/ 1205337 w 3012473"/>
                <a:gd name="connsiteY516" fmla="*/ 2414731 h 4652052"/>
                <a:gd name="connsiteX517" fmla="*/ 1501212 w 3012473"/>
                <a:gd name="connsiteY517" fmla="*/ 3058466 h 4652052"/>
                <a:gd name="connsiteX518" fmla="*/ 1201665 w 3012473"/>
                <a:gd name="connsiteY518" fmla="*/ 3710317 h 4652052"/>
                <a:gd name="connsiteX519" fmla="*/ 1506043 w 3012473"/>
                <a:gd name="connsiteY519" fmla="*/ 4383041 h 4652052"/>
                <a:gd name="connsiteX520" fmla="*/ 1506043 w 3012473"/>
                <a:gd name="connsiteY520" fmla="*/ 4381494 h 4652052"/>
                <a:gd name="connsiteX521" fmla="*/ 1506623 w 3012473"/>
                <a:gd name="connsiteY521" fmla="*/ 4382847 h 4652052"/>
                <a:gd name="connsiteX522" fmla="*/ 1506043 w 3012473"/>
                <a:gd name="connsiteY522" fmla="*/ 4383041 h 4652052"/>
                <a:gd name="connsiteX523" fmla="*/ 1506043 w 3012473"/>
                <a:gd name="connsiteY523" fmla="*/ 4361203 h 4652052"/>
                <a:gd name="connsiteX524" fmla="*/ 1505463 w 3012473"/>
                <a:gd name="connsiteY524" fmla="*/ 4359850 h 4652052"/>
                <a:gd name="connsiteX525" fmla="*/ 1506043 w 3012473"/>
                <a:gd name="connsiteY525" fmla="*/ 4359656 h 4652052"/>
                <a:gd name="connsiteX526" fmla="*/ 1506623 w 3012473"/>
                <a:gd name="connsiteY526" fmla="*/ 4359850 h 4652052"/>
                <a:gd name="connsiteX527" fmla="*/ 1506043 w 3012473"/>
                <a:gd name="connsiteY527" fmla="*/ 4361203 h 4652052"/>
                <a:gd name="connsiteX528" fmla="*/ 1506043 w 3012473"/>
                <a:gd name="connsiteY528" fmla="*/ 4342457 h 4652052"/>
                <a:gd name="connsiteX529" fmla="*/ 1506043 w 3012473"/>
                <a:gd name="connsiteY529" fmla="*/ 4342457 h 4652052"/>
                <a:gd name="connsiteX530" fmla="*/ 1347767 w 3012473"/>
                <a:gd name="connsiteY530" fmla="*/ 3714955 h 4652052"/>
                <a:gd name="connsiteX531" fmla="*/ 1343322 w 3012473"/>
                <a:gd name="connsiteY531" fmla="*/ 3714955 h 4652052"/>
                <a:gd name="connsiteX532" fmla="*/ 1339263 w 3012473"/>
                <a:gd name="connsiteY532" fmla="*/ 3716115 h 4652052"/>
                <a:gd name="connsiteX533" fmla="*/ 1497154 w 3012473"/>
                <a:gd name="connsiteY533" fmla="*/ 4341877 h 4652052"/>
                <a:gd name="connsiteX534" fmla="*/ 1208816 w 3012473"/>
                <a:gd name="connsiteY534" fmla="*/ 3714955 h 4652052"/>
                <a:gd name="connsiteX535" fmla="*/ 1490776 w 3012473"/>
                <a:gd name="connsiteY535" fmla="*/ 3101755 h 4652052"/>
                <a:gd name="connsiteX536" fmla="*/ 1337718 w 3012473"/>
                <a:gd name="connsiteY536" fmla="*/ 3708191 h 4652052"/>
                <a:gd name="connsiteX537" fmla="*/ 1345835 w 3012473"/>
                <a:gd name="connsiteY537" fmla="*/ 3710704 h 4652052"/>
                <a:gd name="connsiteX538" fmla="*/ 1506043 w 3012473"/>
                <a:gd name="connsiteY538" fmla="*/ 3075859 h 4652052"/>
                <a:gd name="connsiteX539" fmla="*/ 1506043 w 3012473"/>
                <a:gd name="connsiteY539" fmla="*/ 3087261 h 4652052"/>
                <a:gd name="connsiteX540" fmla="*/ 1664320 w 3012473"/>
                <a:gd name="connsiteY540" fmla="*/ 3714762 h 4652052"/>
                <a:gd name="connsiteX541" fmla="*/ 1506043 w 3012473"/>
                <a:gd name="connsiteY541" fmla="*/ 4342457 h 4652052"/>
                <a:gd name="connsiteX542" fmla="*/ 1514740 w 3012473"/>
                <a:gd name="connsiteY542" fmla="*/ 4341877 h 4652052"/>
                <a:gd name="connsiteX543" fmla="*/ 1672630 w 3012473"/>
                <a:gd name="connsiteY543" fmla="*/ 3716115 h 4652052"/>
                <a:gd name="connsiteX544" fmla="*/ 1668572 w 3012473"/>
                <a:gd name="connsiteY544" fmla="*/ 3714955 h 4652052"/>
                <a:gd name="connsiteX545" fmla="*/ 1668572 w 3012473"/>
                <a:gd name="connsiteY545" fmla="*/ 3714955 h 4652052"/>
                <a:gd name="connsiteX546" fmla="*/ 1672630 w 3012473"/>
                <a:gd name="connsiteY546" fmla="*/ 3713796 h 4652052"/>
                <a:gd name="connsiteX547" fmla="*/ 1514740 w 3012473"/>
                <a:gd name="connsiteY547" fmla="*/ 3088034 h 4652052"/>
                <a:gd name="connsiteX548" fmla="*/ 1803077 w 3012473"/>
                <a:gd name="connsiteY548" fmla="*/ 3715148 h 4652052"/>
                <a:gd name="connsiteX549" fmla="*/ 1514740 w 3012473"/>
                <a:gd name="connsiteY549" fmla="*/ 4341877 h 4652052"/>
                <a:gd name="connsiteX550" fmla="*/ 1810421 w 3012473"/>
                <a:gd name="connsiteY550" fmla="*/ 3710317 h 4652052"/>
                <a:gd name="connsiteX551" fmla="*/ 1510682 w 3012473"/>
                <a:gd name="connsiteY551" fmla="*/ 3058466 h 4652052"/>
                <a:gd name="connsiteX552" fmla="*/ 1806557 w 3012473"/>
                <a:gd name="connsiteY552" fmla="*/ 2415117 h 4652052"/>
                <a:gd name="connsiteX553" fmla="*/ 2104364 w 3012473"/>
                <a:gd name="connsiteY553" fmla="*/ 3710317 h 4652052"/>
                <a:gd name="connsiteX554" fmla="*/ 1810421 w 3012473"/>
                <a:gd name="connsiteY554" fmla="*/ 3710317 h 4652052"/>
                <a:gd name="connsiteX555" fmla="*/ 2105330 w 3012473"/>
                <a:gd name="connsiteY555" fmla="*/ 4335307 h 4652052"/>
                <a:gd name="connsiteX556" fmla="*/ 1963867 w 3012473"/>
                <a:gd name="connsiteY556" fmla="*/ 3719593 h 4652052"/>
                <a:gd name="connsiteX557" fmla="*/ 2030540 w 3012473"/>
                <a:gd name="connsiteY557" fmla="*/ 3719593 h 4652052"/>
                <a:gd name="connsiteX558" fmla="*/ 2105330 w 3012473"/>
                <a:gd name="connsiteY558" fmla="*/ 4045036 h 4652052"/>
                <a:gd name="connsiteX559" fmla="*/ 2105330 w 3012473"/>
                <a:gd name="connsiteY559" fmla="*/ 4335307 h 4652052"/>
                <a:gd name="connsiteX560" fmla="*/ 2105330 w 3012473"/>
                <a:gd name="connsiteY560" fmla="*/ 4007351 h 4652052"/>
                <a:gd name="connsiteX561" fmla="*/ 2039236 w 3012473"/>
                <a:gd name="connsiteY561" fmla="*/ 3719593 h 4652052"/>
                <a:gd name="connsiteX562" fmla="*/ 2105330 w 3012473"/>
                <a:gd name="connsiteY562" fmla="*/ 3719593 h 4652052"/>
                <a:gd name="connsiteX563" fmla="*/ 2105330 w 3012473"/>
                <a:gd name="connsiteY563" fmla="*/ 4007351 h 4652052"/>
                <a:gd name="connsiteX564" fmla="*/ 2105330 w 3012473"/>
                <a:gd name="connsiteY564" fmla="*/ 3678044 h 4652052"/>
                <a:gd name="connsiteX565" fmla="*/ 1813127 w 3012473"/>
                <a:gd name="connsiteY565" fmla="*/ 2406807 h 4652052"/>
                <a:gd name="connsiteX566" fmla="*/ 1879027 w 3012473"/>
                <a:gd name="connsiteY566" fmla="*/ 2406807 h 4652052"/>
                <a:gd name="connsiteX567" fmla="*/ 2104944 w 3012473"/>
                <a:gd name="connsiteY567" fmla="*/ 3389319 h 4652052"/>
                <a:gd name="connsiteX568" fmla="*/ 2105330 w 3012473"/>
                <a:gd name="connsiteY568" fmla="*/ 3389126 h 4652052"/>
                <a:gd name="connsiteX569" fmla="*/ 2105330 w 3012473"/>
                <a:gd name="connsiteY569" fmla="*/ 3678044 h 4652052"/>
                <a:gd name="connsiteX570" fmla="*/ 2105330 w 3012473"/>
                <a:gd name="connsiteY570" fmla="*/ 3353760 h 4652052"/>
                <a:gd name="connsiteX571" fmla="*/ 1887724 w 3012473"/>
                <a:gd name="connsiteY571" fmla="*/ 2406807 h 4652052"/>
                <a:gd name="connsiteX572" fmla="*/ 1955170 w 3012473"/>
                <a:gd name="connsiteY572" fmla="*/ 2406807 h 4652052"/>
                <a:gd name="connsiteX573" fmla="*/ 2105330 w 3012473"/>
                <a:gd name="connsiteY573" fmla="*/ 3060011 h 4652052"/>
                <a:gd name="connsiteX574" fmla="*/ 2105330 w 3012473"/>
                <a:gd name="connsiteY574" fmla="*/ 3353760 h 4652052"/>
                <a:gd name="connsiteX575" fmla="*/ 2105330 w 3012473"/>
                <a:gd name="connsiteY575" fmla="*/ 3022327 h 4652052"/>
                <a:gd name="connsiteX576" fmla="*/ 1963867 w 3012473"/>
                <a:gd name="connsiteY576" fmla="*/ 2406614 h 4652052"/>
                <a:gd name="connsiteX577" fmla="*/ 2030540 w 3012473"/>
                <a:gd name="connsiteY577" fmla="*/ 2406614 h 4652052"/>
                <a:gd name="connsiteX578" fmla="*/ 2105330 w 3012473"/>
                <a:gd name="connsiteY578" fmla="*/ 2732056 h 4652052"/>
                <a:gd name="connsiteX579" fmla="*/ 2105330 w 3012473"/>
                <a:gd name="connsiteY579" fmla="*/ 3022327 h 4652052"/>
                <a:gd name="connsiteX580" fmla="*/ 2105330 w 3012473"/>
                <a:gd name="connsiteY580" fmla="*/ 2694565 h 4652052"/>
                <a:gd name="connsiteX581" fmla="*/ 2039236 w 3012473"/>
                <a:gd name="connsiteY581" fmla="*/ 2406807 h 4652052"/>
                <a:gd name="connsiteX582" fmla="*/ 2105330 w 3012473"/>
                <a:gd name="connsiteY582" fmla="*/ 2406807 h 4652052"/>
                <a:gd name="connsiteX583" fmla="*/ 2105330 w 3012473"/>
                <a:gd name="connsiteY583" fmla="*/ 2694565 h 4652052"/>
                <a:gd name="connsiteX584" fmla="*/ 2105330 w 3012473"/>
                <a:gd name="connsiteY584" fmla="*/ 2365064 h 4652052"/>
                <a:gd name="connsiteX585" fmla="*/ 1813127 w 3012473"/>
                <a:gd name="connsiteY585" fmla="*/ 1093828 h 4652052"/>
                <a:gd name="connsiteX586" fmla="*/ 1879027 w 3012473"/>
                <a:gd name="connsiteY586" fmla="*/ 1093828 h 4652052"/>
                <a:gd name="connsiteX587" fmla="*/ 2104944 w 3012473"/>
                <a:gd name="connsiteY587" fmla="*/ 2076340 h 4652052"/>
                <a:gd name="connsiteX588" fmla="*/ 2105330 w 3012473"/>
                <a:gd name="connsiteY588" fmla="*/ 2076146 h 4652052"/>
                <a:gd name="connsiteX589" fmla="*/ 2105330 w 3012473"/>
                <a:gd name="connsiteY589" fmla="*/ 2365064 h 4652052"/>
                <a:gd name="connsiteX590" fmla="*/ 2105330 w 3012473"/>
                <a:gd name="connsiteY590" fmla="*/ 2040781 h 4652052"/>
                <a:gd name="connsiteX591" fmla="*/ 1887724 w 3012473"/>
                <a:gd name="connsiteY591" fmla="*/ 1093828 h 4652052"/>
                <a:gd name="connsiteX592" fmla="*/ 1955170 w 3012473"/>
                <a:gd name="connsiteY592" fmla="*/ 1093828 h 4652052"/>
                <a:gd name="connsiteX593" fmla="*/ 2105330 w 3012473"/>
                <a:gd name="connsiteY593" fmla="*/ 1747032 h 4652052"/>
                <a:gd name="connsiteX594" fmla="*/ 2105330 w 3012473"/>
                <a:gd name="connsiteY594" fmla="*/ 2040781 h 4652052"/>
                <a:gd name="connsiteX595" fmla="*/ 2105330 w 3012473"/>
                <a:gd name="connsiteY595" fmla="*/ 1709540 h 4652052"/>
                <a:gd name="connsiteX596" fmla="*/ 1963867 w 3012473"/>
                <a:gd name="connsiteY596" fmla="*/ 1093828 h 4652052"/>
                <a:gd name="connsiteX597" fmla="*/ 2030540 w 3012473"/>
                <a:gd name="connsiteY597" fmla="*/ 1093828 h 4652052"/>
                <a:gd name="connsiteX598" fmla="*/ 2105330 w 3012473"/>
                <a:gd name="connsiteY598" fmla="*/ 1419270 h 4652052"/>
                <a:gd name="connsiteX599" fmla="*/ 2105330 w 3012473"/>
                <a:gd name="connsiteY599" fmla="*/ 1709540 h 4652052"/>
                <a:gd name="connsiteX600" fmla="*/ 2105330 w 3012473"/>
                <a:gd name="connsiteY600" fmla="*/ 1381779 h 4652052"/>
                <a:gd name="connsiteX601" fmla="*/ 2039236 w 3012473"/>
                <a:gd name="connsiteY601" fmla="*/ 1094021 h 4652052"/>
                <a:gd name="connsiteX602" fmla="*/ 2105330 w 3012473"/>
                <a:gd name="connsiteY602" fmla="*/ 1094021 h 4652052"/>
                <a:gd name="connsiteX603" fmla="*/ 2105330 w 3012473"/>
                <a:gd name="connsiteY603" fmla="*/ 1381779 h 4652052"/>
                <a:gd name="connsiteX604" fmla="*/ 2713120 w 3012473"/>
                <a:gd name="connsiteY604" fmla="*/ 421298 h 4652052"/>
                <a:gd name="connsiteX605" fmla="*/ 2713699 w 3012473"/>
                <a:gd name="connsiteY605" fmla="*/ 421491 h 4652052"/>
                <a:gd name="connsiteX606" fmla="*/ 2713120 w 3012473"/>
                <a:gd name="connsiteY606" fmla="*/ 422844 h 4652052"/>
                <a:gd name="connsiteX607" fmla="*/ 2712540 w 3012473"/>
                <a:gd name="connsiteY607" fmla="*/ 421491 h 4652052"/>
                <a:gd name="connsiteX608" fmla="*/ 2713120 w 3012473"/>
                <a:gd name="connsiteY608" fmla="*/ 421298 h 4652052"/>
                <a:gd name="connsiteX609" fmla="*/ 2713699 w 3012473"/>
                <a:gd name="connsiteY609" fmla="*/ 444295 h 4652052"/>
                <a:gd name="connsiteX610" fmla="*/ 2713120 w 3012473"/>
                <a:gd name="connsiteY610" fmla="*/ 444488 h 4652052"/>
                <a:gd name="connsiteX611" fmla="*/ 2713120 w 3012473"/>
                <a:gd name="connsiteY611" fmla="*/ 442942 h 4652052"/>
                <a:gd name="connsiteX612" fmla="*/ 2713699 w 3012473"/>
                <a:gd name="connsiteY612" fmla="*/ 444295 h 4652052"/>
                <a:gd name="connsiteX613" fmla="*/ 2412413 w 3012473"/>
                <a:gd name="connsiteY613" fmla="*/ 1101944 h 4652052"/>
                <a:gd name="connsiteX614" fmla="*/ 2708289 w 3012473"/>
                <a:gd name="connsiteY614" fmla="*/ 1745680 h 4652052"/>
                <a:gd name="connsiteX615" fmla="*/ 2408549 w 3012473"/>
                <a:gd name="connsiteY615" fmla="*/ 2397531 h 4652052"/>
                <a:gd name="connsiteX616" fmla="*/ 2114413 w 3012473"/>
                <a:gd name="connsiteY616" fmla="*/ 2397531 h 4652052"/>
                <a:gd name="connsiteX617" fmla="*/ 2412413 w 3012473"/>
                <a:gd name="connsiteY617" fmla="*/ 1101944 h 4652052"/>
                <a:gd name="connsiteX618" fmla="*/ 2113833 w 3012473"/>
                <a:gd name="connsiteY618" fmla="*/ 1093828 h 4652052"/>
                <a:gd name="connsiteX619" fmla="*/ 2179927 w 3012473"/>
                <a:gd name="connsiteY619" fmla="*/ 1093828 h 4652052"/>
                <a:gd name="connsiteX620" fmla="*/ 2113833 w 3012473"/>
                <a:gd name="connsiteY620" fmla="*/ 1381585 h 4652052"/>
                <a:gd name="connsiteX621" fmla="*/ 2113833 w 3012473"/>
                <a:gd name="connsiteY621" fmla="*/ 1093828 h 4652052"/>
                <a:gd name="connsiteX622" fmla="*/ 2113833 w 3012473"/>
                <a:gd name="connsiteY622" fmla="*/ 1419270 h 4652052"/>
                <a:gd name="connsiteX623" fmla="*/ 2188623 w 3012473"/>
                <a:gd name="connsiteY623" fmla="*/ 1093828 h 4652052"/>
                <a:gd name="connsiteX624" fmla="*/ 2255297 w 3012473"/>
                <a:gd name="connsiteY624" fmla="*/ 1093828 h 4652052"/>
                <a:gd name="connsiteX625" fmla="*/ 2113833 w 3012473"/>
                <a:gd name="connsiteY625" fmla="*/ 1709540 h 4652052"/>
                <a:gd name="connsiteX626" fmla="*/ 2113833 w 3012473"/>
                <a:gd name="connsiteY626" fmla="*/ 1419270 h 4652052"/>
                <a:gd name="connsiteX627" fmla="*/ 2113833 w 3012473"/>
                <a:gd name="connsiteY627" fmla="*/ 1747225 h 4652052"/>
                <a:gd name="connsiteX628" fmla="*/ 2263993 w 3012473"/>
                <a:gd name="connsiteY628" fmla="*/ 1094021 h 4652052"/>
                <a:gd name="connsiteX629" fmla="*/ 2329893 w 3012473"/>
                <a:gd name="connsiteY629" fmla="*/ 1094021 h 4652052"/>
                <a:gd name="connsiteX630" fmla="*/ 2113833 w 3012473"/>
                <a:gd name="connsiteY630" fmla="*/ 2034210 h 4652052"/>
                <a:gd name="connsiteX631" fmla="*/ 2113833 w 3012473"/>
                <a:gd name="connsiteY631" fmla="*/ 1747225 h 4652052"/>
                <a:gd name="connsiteX632" fmla="*/ 2113833 w 3012473"/>
                <a:gd name="connsiteY632" fmla="*/ 2071702 h 4652052"/>
                <a:gd name="connsiteX633" fmla="*/ 2338590 w 3012473"/>
                <a:gd name="connsiteY633" fmla="*/ 1093828 h 4652052"/>
                <a:gd name="connsiteX634" fmla="*/ 2405843 w 3012473"/>
                <a:gd name="connsiteY634" fmla="*/ 1093828 h 4652052"/>
                <a:gd name="connsiteX635" fmla="*/ 2113833 w 3012473"/>
                <a:gd name="connsiteY635" fmla="*/ 2363904 h 4652052"/>
                <a:gd name="connsiteX636" fmla="*/ 2113833 w 3012473"/>
                <a:gd name="connsiteY636" fmla="*/ 2071702 h 4652052"/>
                <a:gd name="connsiteX637" fmla="*/ 2113833 w 3012473"/>
                <a:gd name="connsiteY637" fmla="*/ 2406807 h 4652052"/>
                <a:gd name="connsiteX638" fmla="*/ 2179927 w 3012473"/>
                <a:gd name="connsiteY638" fmla="*/ 2406807 h 4652052"/>
                <a:gd name="connsiteX639" fmla="*/ 2113833 w 3012473"/>
                <a:gd name="connsiteY639" fmla="*/ 2694565 h 4652052"/>
                <a:gd name="connsiteX640" fmla="*/ 2113833 w 3012473"/>
                <a:gd name="connsiteY640" fmla="*/ 2406807 h 4652052"/>
                <a:gd name="connsiteX641" fmla="*/ 2113833 w 3012473"/>
                <a:gd name="connsiteY641" fmla="*/ 2732056 h 4652052"/>
                <a:gd name="connsiteX642" fmla="*/ 2188623 w 3012473"/>
                <a:gd name="connsiteY642" fmla="*/ 2406614 h 4652052"/>
                <a:gd name="connsiteX643" fmla="*/ 2255297 w 3012473"/>
                <a:gd name="connsiteY643" fmla="*/ 2406614 h 4652052"/>
                <a:gd name="connsiteX644" fmla="*/ 2113833 w 3012473"/>
                <a:gd name="connsiteY644" fmla="*/ 3022327 h 4652052"/>
                <a:gd name="connsiteX645" fmla="*/ 2113833 w 3012473"/>
                <a:gd name="connsiteY645" fmla="*/ 2732056 h 4652052"/>
                <a:gd name="connsiteX646" fmla="*/ 2113833 w 3012473"/>
                <a:gd name="connsiteY646" fmla="*/ 3060011 h 4652052"/>
                <a:gd name="connsiteX647" fmla="*/ 2263993 w 3012473"/>
                <a:gd name="connsiteY647" fmla="*/ 2406807 h 4652052"/>
                <a:gd name="connsiteX648" fmla="*/ 2329893 w 3012473"/>
                <a:gd name="connsiteY648" fmla="*/ 2406807 h 4652052"/>
                <a:gd name="connsiteX649" fmla="*/ 2113833 w 3012473"/>
                <a:gd name="connsiteY649" fmla="*/ 3346996 h 4652052"/>
                <a:gd name="connsiteX650" fmla="*/ 2113833 w 3012473"/>
                <a:gd name="connsiteY650" fmla="*/ 3060011 h 4652052"/>
                <a:gd name="connsiteX651" fmla="*/ 2113833 w 3012473"/>
                <a:gd name="connsiteY651" fmla="*/ 3384488 h 4652052"/>
                <a:gd name="connsiteX652" fmla="*/ 2338590 w 3012473"/>
                <a:gd name="connsiteY652" fmla="*/ 2406614 h 4652052"/>
                <a:gd name="connsiteX653" fmla="*/ 2405843 w 3012473"/>
                <a:gd name="connsiteY653" fmla="*/ 2406614 h 4652052"/>
                <a:gd name="connsiteX654" fmla="*/ 2113833 w 3012473"/>
                <a:gd name="connsiteY654" fmla="*/ 3676691 h 4652052"/>
                <a:gd name="connsiteX655" fmla="*/ 2113833 w 3012473"/>
                <a:gd name="connsiteY655" fmla="*/ 3384488 h 4652052"/>
                <a:gd name="connsiteX656" fmla="*/ 2113833 w 3012473"/>
                <a:gd name="connsiteY656" fmla="*/ 3719593 h 4652052"/>
                <a:gd name="connsiteX657" fmla="*/ 2179927 w 3012473"/>
                <a:gd name="connsiteY657" fmla="*/ 3719593 h 4652052"/>
                <a:gd name="connsiteX658" fmla="*/ 2113833 w 3012473"/>
                <a:gd name="connsiteY658" fmla="*/ 4007351 h 4652052"/>
                <a:gd name="connsiteX659" fmla="*/ 2113833 w 3012473"/>
                <a:gd name="connsiteY659" fmla="*/ 3719593 h 4652052"/>
                <a:gd name="connsiteX660" fmla="*/ 2113833 w 3012473"/>
                <a:gd name="connsiteY660" fmla="*/ 4335307 h 4652052"/>
                <a:gd name="connsiteX661" fmla="*/ 2113833 w 3012473"/>
                <a:gd name="connsiteY661" fmla="*/ 4045036 h 4652052"/>
                <a:gd name="connsiteX662" fmla="*/ 2188623 w 3012473"/>
                <a:gd name="connsiteY662" fmla="*/ 3719593 h 4652052"/>
                <a:gd name="connsiteX663" fmla="*/ 2255297 w 3012473"/>
                <a:gd name="connsiteY663" fmla="*/ 3719593 h 4652052"/>
                <a:gd name="connsiteX664" fmla="*/ 2113833 w 3012473"/>
                <a:gd name="connsiteY664" fmla="*/ 4335307 h 4652052"/>
                <a:gd name="connsiteX665" fmla="*/ 2408742 w 3012473"/>
                <a:gd name="connsiteY665" fmla="*/ 3710317 h 4652052"/>
                <a:gd name="connsiteX666" fmla="*/ 2114607 w 3012473"/>
                <a:gd name="connsiteY666" fmla="*/ 3710317 h 4652052"/>
                <a:gd name="connsiteX667" fmla="*/ 2412413 w 3012473"/>
                <a:gd name="connsiteY667" fmla="*/ 2414731 h 4652052"/>
                <a:gd name="connsiteX668" fmla="*/ 2708289 w 3012473"/>
                <a:gd name="connsiteY668" fmla="*/ 3058466 h 4652052"/>
                <a:gd name="connsiteX669" fmla="*/ 2408742 w 3012473"/>
                <a:gd name="connsiteY669" fmla="*/ 3710317 h 4652052"/>
                <a:gd name="connsiteX670" fmla="*/ 2713120 w 3012473"/>
                <a:gd name="connsiteY670" fmla="*/ 4383041 h 4652052"/>
                <a:gd name="connsiteX671" fmla="*/ 2713120 w 3012473"/>
                <a:gd name="connsiteY671" fmla="*/ 4381494 h 4652052"/>
                <a:gd name="connsiteX672" fmla="*/ 2713699 w 3012473"/>
                <a:gd name="connsiteY672" fmla="*/ 4382847 h 4652052"/>
                <a:gd name="connsiteX673" fmla="*/ 2713120 w 3012473"/>
                <a:gd name="connsiteY673" fmla="*/ 4383041 h 4652052"/>
                <a:gd name="connsiteX674" fmla="*/ 2713120 w 3012473"/>
                <a:gd name="connsiteY674" fmla="*/ 4361203 h 4652052"/>
                <a:gd name="connsiteX675" fmla="*/ 2712540 w 3012473"/>
                <a:gd name="connsiteY675" fmla="*/ 4359850 h 4652052"/>
                <a:gd name="connsiteX676" fmla="*/ 2713120 w 3012473"/>
                <a:gd name="connsiteY676" fmla="*/ 4359656 h 4652052"/>
                <a:gd name="connsiteX677" fmla="*/ 2713699 w 3012473"/>
                <a:gd name="connsiteY677" fmla="*/ 4359850 h 4652052"/>
                <a:gd name="connsiteX678" fmla="*/ 2713120 w 3012473"/>
                <a:gd name="connsiteY678" fmla="*/ 4361203 h 4652052"/>
                <a:gd name="connsiteX679" fmla="*/ 3010348 w 3012473"/>
                <a:gd name="connsiteY679" fmla="*/ 3714955 h 4652052"/>
                <a:gd name="connsiteX680" fmla="*/ 2722009 w 3012473"/>
                <a:gd name="connsiteY680" fmla="*/ 4341877 h 4652052"/>
                <a:gd name="connsiteX681" fmla="*/ 2879900 w 3012473"/>
                <a:gd name="connsiteY681" fmla="*/ 3716115 h 4652052"/>
                <a:gd name="connsiteX682" fmla="*/ 2875841 w 3012473"/>
                <a:gd name="connsiteY682" fmla="*/ 3714955 h 4652052"/>
                <a:gd name="connsiteX683" fmla="*/ 2875841 w 3012473"/>
                <a:gd name="connsiteY683" fmla="*/ 3714955 h 4652052"/>
                <a:gd name="connsiteX684" fmla="*/ 2879900 w 3012473"/>
                <a:gd name="connsiteY684" fmla="*/ 3713796 h 4652052"/>
                <a:gd name="connsiteX685" fmla="*/ 2722009 w 3012473"/>
                <a:gd name="connsiteY685" fmla="*/ 3088034 h 4652052"/>
                <a:gd name="connsiteX686" fmla="*/ 3010348 w 3012473"/>
                <a:gd name="connsiteY686" fmla="*/ 3714955 h 4652052"/>
                <a:gd name="connsiteX687" fmla="*/ 2871397 w 3012473"/>
                <a:gd name="connsiteY687" fmla="*/ 3714955 h 4652052"/>
                <a:gd name="connsiteX688" fmla="*/ 2713120 w 3012473"/>
                <a:gd name="connsiteY688" fmla="*/ 4342457 h 4652052"/>
                <a:gd name="connsiteX689" fmla="*/ 2713120 w 3012473"/>
                <a:gd name="connsiteY689" fmla="*/ 4342457 h 4652052"/>
                <a:gd name="connsiteX690" fmla="*/ 2554844 w 3012473"/>
                <a:gd name="connsiteY690" fmla="*/ 3714955 h 4652052"/>
                <a:gd name="connsiteX691" fmla="*/ 2550398 w 3012473"/>
                <a:gd name="connsiteY691" fmla="*/ 3714955 h 4652052"/>
                <a:gd name="connsiteX692" fmla="*/ 2546340 w 3012473"/>
                <a:gd name="connsiteY692" fmla="*/ 3716115 h 4652052"/>
                <a:gd name="connsiteX693" fmla="*/ 2704230 w 3012473"/>
                <a:gd name="connsiteY693" fmla="*/ 4341877 h 4652052"/>
                <a:gd name="connsiteX694" fmla="*/ 2415892 w 3012473"/>
                <a:gd name="connsiteY694" fmla="*/ 3714955 h 4652052"/>
                <a:gd name="connsiteX695" fmla="*/ 2697660 w 3012473"/>
                <a:gd name="connsiteY695" fmla="*/ 3101755 h 4652052"/>
                <a:gd name="connsiteX696" fmla="*/ 2544601 w 3012473"/>
                <a:gd name="connsiteY696" fmla="*/ 3708191 h 4652052"/>
                <a:gd name="connsiteX697" fmla="*/ 2552717 w 3012473"/>
                <a:gd name="connsiteY697" fmla="*/ 3710704 h 4652052"/>
                <a:gd name="connsiteX698" fmla="*/ 2712927 w 3012473"/>
                <a:gd name="connsiteY698" fmla="*/ 3075859 h 4652052"/>
                <a:gd name="connsiteX699" fmla="*/ 2712927 w 3012473"/>
                <a:gd name="connsiteY699" fmla="*/ 3087261 h 4652052"/>
                <a:gd name="connsiteX700" fmla="*/ 2871397 w 3012473"/>
                <a:gd name="connsiteY700" fmla="*/ 3714955 h 4652052"/>
                <a:gd name="connsiteX701" fmla="*/ 2713120 w 3012473"/>
                <a:gd name="connsiteY701" fmla="*/ 3048416 h 4652052"/>
                <a:gd name="connsiteX702" fmla="*/ 2712540 w 3012473"/>
                <a:gd name="connsiteY702" fmla="*/ 3047064 h 4652052"/>
                <a:gd name="connsiteX703" fmla="*/ 2713120 w 3012473"/>
                <a:gd name="connsiteY703" fmla="*/ 3046870 h 4652052"/>
                <a:gd name="connsiteX704" fmla="*/ 2713699 w 3012473"/>
                <a:gd name="connsiteY704" fmla="*/ 3047064 h 4652052"/>
                <a:gd name="connsiteX705" fmla="*/ 2713120 w 3012473"/>
                <a:gd name="connsiteY705" fmla="*/ 3048416 h 4652052"/>
                <a:gd name="connsiteX706" fmla="*/ 2713699 w 3012473"/>
                <a:gd name="connsiteY706" fmla="*/ 3070061 h 4652052"/>
                <a:gd name="connsiteX707" fmla="*/ 2713120 w 3012473"/>
                <a:gd name="connsiteY707" fmla="*/ 3070254 h 4652052"/>
                <a:gd name="connsiteX708" fmla="*/ 2713120 w 3012473"/>
                <a:gd name="connsiteY708" fmla="*/ 3068708 h 4652052"/>
                <a:gd name="connsiteX709" fmla="*/ 2713699 w 3012473"/>
                <a:gd name="connsiteY709" fmla="*/ 3070061 h 4652052"/>
                <a:gd name="connsiteX710" fmla="*/ 3010348 w 3012473"/>
                <a:gd name="connsiteY710" fmla="*/ 2402169 h 4652052"/>
                <a:gd name="connsiteX711" fmla="*/ 2722009 w 3012473"/>
                <a:gd name="connsiteY711" fmla="*/ 3029090 h 4652052"/>
                <a:gd name="connsiteX712" fmla="*/ 2879900 w 3012473"/>
                <a:gd name="connsiteY712" fmla="*/ 2403329 h 4652052"/>
                <a:gd name="connsiteX713" fmla="*/ 2875841 w 3012473"/>
                <a:gd name="connsiteY713" fmla="*/ 2402169 h 4652052"/>
                <a:gd name="connsiteX714" fmla="*/ 2875841 w 3012473"/>
                <a:gd name="connsiteY714" fmla="*/ 2402169 h 4652052"/>
                <a:gd name="connsiteX715" fmla="*/ 2879900 w 3012473"/>
                <a:gd name="connsiteY715" fmla="*/ 2401009 h 4652052"/>
                <a:gd name="connsiteX716" fmla="*/ 2722009 w 3012473"/>
                <a:gd name="connsiteY716" fmla="*/ 1775248 h 4652052"/>
                <a:gd name="connsiteX717" fmla="*/ 3010348 w 3012473"/>
                <a:gd name="connsiteY717" fmla="*/ 2402169 h 4652052"/>
                <a:gd name="connsiteX718" fmla="*/ 2871397 w 3012473"/>
                <a:gd name="connsiteY718" fmla="*/ 2402169 h 4652052"/>
                <a:gd name="connsiteX719" fmla="*/ 2713120 w 3012473"/>
                <a:gd name="connsiteY719" fmla="*/ 3029670 h 4652052"/>
                <a:gd name="connsiteX720" fmla="*/ 2713120 w 3012473"/>
                <a:gd name="connsiteY720" fmla="*/ 3029670 h 4652052"/>
                <a:gd name="connsiteX721" fmla="*/ 2554844 w 3012473"/>
                <a:gd name="connsiteY721" fmla="*/ 2402169 h 4652052"/>
                <a:gd name="connsiteX722" fmla="*/ 2550398 w 3012473"/>
                <a:gd name="connsiteY722" fmla="*/ 2402169 h 4652052"/>
                <a:gd name="connsiteX723" fmla="*/ 2546340 w 3012473"/>
                <a:gd name="connsiteY723" fmla="*/ 2403329 h 4652052"/>
                <a:gd name="connsiteX724" fmla="*/ 2704230 w 3012473"/>
                <a:gd name="connsiteY724" fmla="*/ 3029090 h 4652052"/>
                <a:gd name="connsiteX725" fmla="*/ 2415892 w 3012473"/>
                <a:gd name="connsiteY725" fmla="*/ 2402169 h 4652052"/>
                <a:gd name="connsiteX726" fmla="*/ 2697660 w 3012473"/>
                <a:gd name="connsiteY726" fmla="*/ 1788969 h 4652052"/>
                <a:gd name="connsiteX727" fmla="*/ 2544601 w 3012473"/>
                <a:gd name="connsiteY727" fmla="*/ 2395405 h 4652052"/>
                <a:gd name="connsiteX728" fmla="*/ 2552717 w 3012473"/>
                <a:gd name="connsiteY728" fmla="*/ 2397918 h 4652052"/>
                <a:gd name="connsiteX729" fmla="*/ 2712927 w 3012473"/>
                <a:gd name="connsiteY729" fmla="*/ 1763072 h 4652052"/>
                <a:gd name="connsiteX730" fmla="*/ 2712927 w 3012473"/>
                <a:gd name="connsiteY730" fmla="*/ 1774474 h 4652052"/>
                <a:gd name="connsiteX731" fmla="*/ 2871397 w 3012473"/>
                <a:gd name="connsiteY731" fmla="*/ 2402169 h 4652052"/>
                <a:gd name="connsiteX732" fmla="*/ 2713120 w 3012473"/>
                <a:gd name="connsiteY732" fmla="*/ 1735630 h 4652052"/>
                <a:gd name="connsiteX733" fmla="*/ 2712540 w 3012473"/>
                <a:gd name="connsiteY733" fmla="*/ 1734277 h 4652052"/>
                <a:gd name="connsiteX734" fmla="*/ 2713120 w 3012473"/>
                <a:gd name="connsiteY734" fmla="*/ 1734084 h 4652052"/>
                <a:gd name="connsiteX735" fmla="*/ 2713699 w 3012473"/>
                <a:gd name="connsiteY735" fmla="*/ 1734277 h 4652052"/>
                <a:gd name="connsiteX736" fmla="*/ 2713120 w 3012473"/>
                <a:gd name="connsiteY736" fmla="*/ 1735630 h 4652052"/>
                <a:gd name="connsiteX737" fmla="*/ 2713699 w 3012473"/>
                <a:gd name="connsiteY737" fmla="*/ 1757274 h 4652052"/>
                <a:gd name="connsiteX738" fmla="*/ 2713120 w 3012473"/>
                <a:gd name="connsiteY738" fmla="*/ 1757468 h 4652052"/>
                <a:gd name="connsiteX739" fmla="*/ 2713120 w 3012473"/>
                <a:gd name="connsiteY739" fmla="*/ 1755922 h 4652052"/>
                <a:gd name="connsiteX740" fmla="*/ 2713699 w 3012473"/>
                <a:gd name="connsiteY740" fmla="*/ 1757274 h 4652052"/>
                <a:gd name="connsiteX741" fmla="*/ 2713120 w 3012473"/>
                <a:gd name="connsiteY741" fmla="*/ 1716884 h 4652052"/>
                <a:gd name="connsiteX742" fmla="*/ 2713120 w 3012473"/>
                <a:gd name="connsiteY742" fmla="*/ 1716884 h 4652052"/>
                <a:gd name="connsiteX743" fmla="*/ 2554844 w 3012473"/>
                <a:gd name="connsiteY743" fmla="*/ 1089383 h 4652052"/>
                <a:gd name="connsiteX744" fmla="*/ 2550398 w 3012473"/>
                <a:gd name="connsiteY744" fmla="*/ 1089383 h 4652052"/>
                <a:gd name="connsiteX745" fmla="*/ 2546340 w 3012473"/>
                <a:gd name="connsiteY745" fmla="*/ 1090542 h 4652052"/>
                <a:gd name="connsiteX746" fmla="*/ 2704230 w 3012473"/>
                <a:gd name="connsiteY746" fmla="*/ 1716304 h 4652052"/>
                <a:gd name="connsiteX747" fmla="*/ 2415892 w 3012473"/>
                <a:gd name="connsiteY747" fmla="*/ 1089383 h 4652052"/>
                <a:gd name="connsiteX748" fmla="*/ 2697660 w 3012473"/>
                <a:gd name="connsiteY748" fmla="*/ 476182 h 4652052"/>
                <a:gd name="connsiteX749" fmla="*/ 2544601 w 3012473"/>
                <a:gd name="connsiteY749" fmla="*/ 1082619 h 4652052"/>
                <a:gd name="connsiteX750" fmla="*/ 2552717 w 3012473"/>
                <a:gd name="connsiteY750" fmla="*/ 1085131 h 4652052"/>
                <a:gd name="connsiteX751" fmla="*/ 2712927 w 3012473"/>
                <a:gd name="connsiteY751" fmla="*/ 450286 h 4652052"/>
                <a:gd name="connsiteX752" fmla="*/ 2712927 w 3012473"/>
                <a:gd name="connsiteY752" fmla="*/ 461688 h 4652052"/>
                <a:gd name="connsiteX753" fmla="*/ 2871203 w 3012473"/>
                <a:gd name="connsiteY753" fmla="*/ 1089190 h 4652052"/>
                <a:gd name="connsiteX754" fmla="*/ 2713120 w 3012473"/>
                <a:gd name="connsiteY754" fmla="*/ 1716884 h 4652052"/>
                <a:gd name="connsiteX755" fmla="*/ 2722009 w 3012473"/>
                <a:gd name="connsiteY755" fmla="*/ 1716304 h 4652052"/>
                <a:gd name="connsiteX756" fmla="*/ 2879900 w 3012473"/>
                <a:gd name="connsiteY756" fmla="*/ 1090542 h 4652052"/>
                <a:gd name="connsiteX757" fmla="*/ 2875841 w 3012473"/>
                <a:gd name="connsiteY757" fmla="*/ 1089383 h 4652052"/>
                <a:gd name="connsiteX758" fmla="*/ 2875841 w 3012473"/>
                <a:gd name="connsiteY758" fmla="*/ 1089383 h 4652052"/>
                <a:gd name="connsiteX759" fmla="*/ 2879900 w 3012473"/>
                <a:gd name="connsiteY759" fmla="*/ 1088223 h 4652052"/>
                <a:gd name="connsiteX760" fmla="*/ 2722009 w 3012473"/>
                <a:gd name="connsiteY760" fmla="*/ 462461 h 4652052"/>
                <a:gd name="connsiteX761" fmla="*/ 3010348 w 3012473"/>
                <a:gd name="connsiteY761" fmla="*/ 1089576 h 4652052"/>
                <a:gd name="connsiteX762" fmla="*/ 2722009 w 3012473"/>
                <a:gd name="connsiteY762" fmla="*/ 1716304 h 465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Lst>
              <a:rect l="l" t="t" r="r" b="b"/>
              <a:pathLst>
                <a:path w="3012473" h="4652052">
                  <a:moveTo>
                    <a:pt x="2717758" y="432893"/>
                  </a:moveTo>
                  <a:lnTo>
                    <a:pt x="2916811" y="0"/>
                  </a:lnTo>
                  <a:lnTo>
                    <a:pt x="2907536" y="0"/>
                  </a:lnTo>
                  <a:lnTo>
                    <a:pt x="2722009" y="403518"/>
                  </a:lnTo>
                  <a:lnTo>
                    <a:pt x="2823855" y="0"/>
                  </a:lnTo>
                  <a:lnTo>
                    <a:pt x="2815159" y="0"/>
                  </a:lnTo>
                  <a:lnTo>
                    <a:pt x="2713314" y="403905"/>
                  </a:lnTo>
                  <a:lnTo>
                    <a:pt x="2713314" y="403905"/>
                  </a:lnTo>
                  <a:lnTo>
                    <a:pt x="2611467" y="0"/>
                  </a:lnTo>
                  <a:lnTo>
                    <a:pt x="2602771" y="0"/>
                  </a:lnTo>
                  <a:lnTo>
                    <a:pt x="2704617" y="403518"/>
                  </a:lnTo>
                  <a:lnTo>
                    <a:pt x="2519091" y="0"/>
                  </a:lnTo>
                  <a:lnTo>
                    <a:pt x="2509815" y="0"/>
                  </a:lnTo>
                  <a:lnTo>
                    <a:pt x="2708868" y="432893"/>
                  </a:lnTo>
                  <a:lnTo>
                    <a:pt x="2409128" y="1084745"/>
                  </a:lnTo>
                  <a:lnTo>
                    <a:pt x="2114993" y="1084745"/>
                  </a:lnTo>
                  <a:lnTo>
                    <a:pt x="2364293" y="0"/>
                  </a:lnTo>
                  <a:lnTo>
                    <a:pt x="2355597" y="0"/>
                  </a:lnTo>
                  <a:lnTo>
                    <a:pt x="2114027" y="1051118"/>
                  </a:lnTo>
                  <a:lnTo>
                    <a:pt x="2114027" y="758722"/>
                  </a:lnTo>
                  <a:lnTo>
                    <a:pt x="2288537" y="0"/>
                  </a:lnTo>
                  <a:lnTo>
                    <a:pt x="2279840" y="0"/>
                  </a:lnTo>
                  <a:lnTo>
                    <a:pt x="2114027" y="721231"/>
                  </a:lnTo>
                  <a:lnTo>
                    <a:pt x="2114027" y="434246"/>
                  </a:lnTo>
                  <a:lnTo>
                    <a:pt x="2213940" y="0"/>
                  </a:lnTo>
                  <a:lnTo>
                    <a:pt x="2205243" y="0"/>
                  </a:lnTo>
                  <a:lnTo>
                    <a:pt x="2114027" y="396754"/>
                  </a:lnTo>
                  <a:lnTo>
                    <a:pt x="2114027" y="106484"/>
                  </a:lnTo>
                  <a:lnTo>
                    <a:pt x="2138570" y="193"/>
                  </a:lnTo>
                  <a:lnTo>
                    <a:pt x="2129873" y="193"/>
                  </a:lnTo>
                  <a:lnTo>
                    <a:pt x="2114027" y="68992"/>
                  </a:lnTo>
                  <a:lnTo>
                    <a:pt x="2114027" y="193"/>
                  </a:lnTo>
                  <a:lnTo>
                    <a:pt x="2105716" y="193"/>
                  </a:lnTo>
                  <a:lnTo>
                    <a:pt x="2105716" y="68992"/>
                  </a:lnTo>
                  <a:lnTo>
                    <a:pt x="2089870" y="193"/>
                  </a:lnTo>
                  <a:lnTo>
                    <a:pt x="2081173" y="193"/>
                  </a:lnTo>
                  <a:lnTo>
                    <a:pt x="2105716" y="106484"/>
                  </a:lnTo>
                  <a:lnTo>
                    <a:pt x="2105716" y="396754"/>
                  </a:lnTo>
                  <a:lnTo>
                    <a:pt x="2014499" y="0"/>
                  </a:lnTo>
                  <a:lnTo>
                    <a:pt x="2005803" y="0"/>
                  </a:lnTo>
                  <a:lnTo>
                    <a:pt x="2105716" y="434246"/>
                  </a:lnTo>
                  <a:lnTo>
                    <a:pt x="2105716" y="727994"/>
                  </a:lnTo>
                  <a:lnTo>
                    <a:pt x="1938357" y="0"/>
                  </a:lnTo>
                  <a:lnTo>
                    <a:pt x="1929660" y="0"/>
                  </a:lnTo>
                  <a:lnTo>
                    <a:pt x="2105137" y="763554"/>
                  </a:lnTo>
                  <a:lnTo>
                    <a:pt x="2105524" y="763360"/>
                  </a:lnTo>
                  <a:lnTo>
                    <a:pt x="2105524" y="1052278"/>
                  </a:lnTo>
                  <a:lnTo>
                    <a:pt x="1863567" y="0"/>
                  </a:lnTo>
                  <a:lnTo>
                    <a:pt x="1854871" y="0"/>
                  </a:lnTo>
                  <a:lnTo>
                    <a:pt x="2104171" y="1084745"/>
                  </a:lnTo>
                  <a:lnTo>
                    <a:pt x="1810228" y="1084745"/>
                  </a:lnTo>
                  <a:lnTo>
                    <a:pt x="1510488" y="432893"/>
                  </a:lnTo>
                  <a:lnTo>
                    <a:pt x="1709542" y="0"/>
                  </a:lnTo>
                  <a:lnTo>
                    <a:pt x="1700072" y="0"/>
                  </a:lnTo>
                  <a:lnTo>
                    <a:pt x="1514547" y="403518"/>
                  </a:lnTo>
                  <a:lnTo>
                    <a:pt x="1616393" y="0"/>
                  </a:lnTo>
                  <a:lnTo>
                    <a:pt x="1607696" y="0"/>
                  </a:lnTo>
                  <a:lnTo>
                    <a:pt x="1505850" y="403905"/>
                  </a:lnTo>
                  <a:lnTo>
                    <a:pt x="1505850" y="403905"/>
                  </a:lnTo>
                  <a:lnTo>
                    <a:pt x="1404004" y="0"/>
                  </a:lnTo>
                  <a:lnTo>
                    <a:pt x="1395308" y="0"/>
                  </a:lnTo>
                  <a:lnTo>
                    <a:pt x="1497154" y="403518"/>
                  </a:lnTo>
                  <a:lnTo>
                    <a:pt x="1311628" y="0"/>
                  </a:lnTo>
                  <a:lnTo>
                    <a:pt x="1302352" y="0"/>
                  </a:lnTo>
                  <a:lnTo>
                    <a:pt x="1501405" y="432893"/>
                  </a:lnTo>
                  <a:lnTo>
                    <a:pt x="1201665" y="1084745"/>
                  </a:lnTo>
                  <a:lnTo>
                    <a:pt x="907530" y="1084745"/>
                  </a:lnTo>
                  <a:lnTo>
                    <a:pt x="1156830" y="0"/>
                  </a:lnTo>
                  <a:lnTo>
                    <a:pt x="1148134" y="0"/>
                  </a:lnTo>
                  <a:lnTo>
                    <a:pt x="906564" y="1051118"/>
                  </a:lnTo>
                  <a:lnTo>
                    <a:pt x="906564" y="758722"/>
                  </a:lnTo>
                  <a:lnTo>
                    <a:pt x="1081074" y="0"/>
                  </a:lnTo>
                  <a:lnTo>
                    <a:pt x="1072377" y="0"/>
                  </a:lnTo>
                  <a:lnTo>
                    <a:pt x="906564" y="721231"/>
                  </a:lnTo>
                  <a:lnTo>
                    <a:pt x="906564" y="434246"/>
                  </a:lnTo>
                  <a:lnTo>
                    <a:pt x="1006477" y="0"/>
                  </a:lnTo>
                  <a:lnTo>
                    <a:pt x="997780" y="0"/>
                  </a:lnTo>
                  <a:lnTo>
                    <a:pt x="906564" y="396754"/>
                  </a:lnTo>
                  <a:lnTo>
                    <a:pt x="906564" y="106484"/>
                  </a:lnTo>
                  <a:lnTo>
                    <a:pt x="931107" y="193"/>
                  </a:lnTo>
                  <a:lnTo>
                    <a:pt x="922411" y="193"/>
                  </a:lnTo>
                  <a:lnTo>
                    <a:pt x="906564" y="68992"/>
                  </a:lnTo>
                  <a:lnTo>
                    <a:pt x="906564" y="193"/>
                  </a:lnTo>
                  <a:lnTo>
                    <a:pt x="898254" y="193"/>
                  </a:lnTo>
                  <a:lnTo>
                    <a:pt x="898254" y="68992"/>
                  </a:lnTo>
                  <a:lnTo>
                    <a:pt x="882407" y="193"/>
                  </a:lnTo>
                  <a:lnTo>
                    <a:pt x="873710" y="193"/>
                  </a:lnTo>
                  <a:lnTo>
                    <a:pt x="898254" y="106484"/>
                  </a:lnTo>
                  <a:lnTo>
                    <a:pt x="898254" y="396754"/>
                  </a:lnTo>
                  <a:lnTo>
                    <a:pt x="807037" y="0"/>
                  </a:lnTo>
                  <a:lnTo>
                    <a:pt x="798340" y="0"/>
                  </a:lnTo>
                  <a:lnTo>
                    <a:pt x="898254" y="434246"/>
                  </a:lnTo>
                  <a:lnTo>
                    <a:pt x="898254" y="727994"/>
                  </a:lnTo>
                  <a:lnTo>
                    <a:pt x="730894" y="0"/>
                  </a:lnTo>
                  <a:lnTo>
                    <a:pt x="722197" y="0"/>
                  </a:lnTo>
                  <a:lnTo>
                    <a:pt x="897674" y="763554"/>
                  </a:lnTo>
                  <a:lnTo>
                    <a:pt x="898060" y="763360"/>
                  </a:lnTo>
                  <a:lnTo>
                    <a:pt x="898060" y="1052278"/>
                  </a:lnTo>
                  <a:lnTo>
                    <a:pt x="656104" y="0"/>
                  </a:lnTo>
                  <a:lnTo>
                    <a:pt x="647407" y="0"/>
                  </a:lnTo>
                  <a:lnTo>
                    <a:pt x="896707" y="1084745"/>
                  </a:lnTo>
                  <a:lnTo>
                    <a:pt x="602959" y="1084745"/>
                  </a:lnTo>
                  <a:lnTo>
                    <a:pt x="303219" y="432893"/>
                  </a:lnTo>
                  <a:lnTo>
                    <a:pt x="502272" y="0"/>
                  </a:lnTo>
                  <a:lnTo>
                    <a:pt x="492996" y="0"/>
                  </a:lnTo>
                  <a:lnTo>
                    <a:pt x="307470" y="403518"/>
                  </a:lnTo>
                  <a:lnTo>
                    <a:pt x="409316" y="0"/>
                  </a:lnTo>
                  <a:lnTo>
                    <a:pt x="400620" y="0"/>
                  </a:lnTo>
                  <a:lnTo>
                    <a:pt x="298773" y="403905"/>
                  </a:lnTo>
                  <a:lnTo>
                    <a:pt x="298773" y="403905"/>
                  </a:lnTo>
                  <a:lnTo>
                    <a:pt x="196928" y="0"/>
                  </a:lnTo>
                  <a:lnTo>
                    <a:pt x="188231" y="0"/>
                  </a:lnTo>
                  <a:lnTo>
                    <a:pt x="290077" y="403518"/>
                  </a:lnTo>
                  <a:lnTo>
                    <a:pt x="104552" y="0"/>
                  </a:lnTo>
                  <a:lnTo>
                    <a:pt x="95275" y="0"/>
                  </a:lnTo>
                  <a:lnTo>
                    <a:pt x="294329" y="432893"/>
                  </a:lnTo>
                  <a:lnTo>
                    <a:pt x="0" y="1072956"/>
                  </a:lnTo>
                  <a:lnTo>
                    <a:pt x="0" y="1089190"/>
                  </a:lnTo>
                  <a:lnTo>
                    <a:pt x="0" y="1105423"/>
                  </a:lnTo>
                  <a:lnTo>
                    <a:pt x="294329" y="1745680"/>
                  </a:lnTo>
                  <a:lnTo>
                    <a:pt x="0" y="2385935"/>
                  </a:lnTo>
                  <a:lnTo>
                    <a:pt x="0" y="2402169"/>
                  </a:lnTo>
                  <a:lnTo>
                    <a:pt x="0" y="2418403"/>
                  </a:lnTo>
                  <a:lnTo>
                    <a:pt x="294329" y="3058659"/>
                  </a:lnTo>
                  <a:lnTo>
                    <a:pt x="0" y="3698915"/>
                  </a:lnTo>
                  <a:lnTo>
                    <a:pt x="0" y="3715148"/>
                  </a:lnTo>
                  <a:lnTo>
                    <a:pt x="0" y="3731382"/>
                  </a:lnTo>
                  <a:lnTo>
                    <a:pt x="294329" y="4371638"/>
                  </a:lnTo>
                  <a:lnTo>
                    <a:pt x="165427" y="4652052"/>
                  </a:lnTo>
                  <a:lnTo>
                    <a:pt x="174704" y="4652052"/>
                  </a:lnTo>
                  <a:lnTo>
                    <a:pt x="283700" y="4414928"/>
                  </a:lnTo>
                  <a:lnTo>
                    <a:pt x="223984" y="4652052"/>
                  </a:lnTo>
                  <a:lnTo>
                    <a:pt x="232680" y="4652052"/>
                  </a:lnTo>
                  <a:lnTo>
                    <a:pt x="298967" y="4389032"/>
                  </a:lnTo>
                  <a:lnTo>
                    <a:pt x="298967" y="4400434"/>
                  </a:lnTo>
                  <a:lnTo>
                    <a:pt x="362355" y="4651859"/>
                  </a:lnTo>
                  <a:lnTo>
                    <a:pt x="371052" y="4651859"/>
                  </a:lnTo>
                  <a:lnTo>
                    <a:pt x="307664" y="4400820"/>
                  </a:lnTo>
                  <a:lnTo>
                    <a:pt x="423037" y="4651859"/>
                  </a:lnTo>
                  <a:lnTo>
                    <a:pt x="432313" y="4651859"/>
                  </a:lnTo>
                  <a:lnTo>
                    <a:pt x="303412" y="4371445"/>
                  </a:lnTo>
                  <a:lnTo>
                    <a:pt x="599287" y="3728097"/>
                  </a:lnTo>
                  <a:lnTo>
                    <a:pt x="811675" y="4651859"/>
                  </a:lnTo>
                  <a:lnTo>
                    <a:pt x="820372" y="4651859"/>
                  </a:lnTo>
                  <a:lnTo>
                    <a:pt x="606050" y="3719593"/>
                  </a:lnTo>
                  <a:lnTo>
                    <a:pt x="671951" y="3719593"/>
                  </a:lnTo>
                  <a:lnTo>
                    <a:pt x="886271" y="4651859"/>
                  </a:lnTo>
                  <a:lnTo>
                    <a:pt x="894968" y="4651859"/>
                  </a:lnTo>
                  <a:lnTo>
                    <a:pt x="680647" y="3719593"/>
                  </a:lnTo>
                  <a:lnTo>
                    <a:pt x="748093" y="3719593"/>
                  </a:lnTo>
                  <a:lnTo>
                    <a:pt x="898254" y="4372798"/>
                  </a:lnTo>
                  <a:lnTo>
                    <a:pt x="898254" y="4651859"/>
                  </a:lnTo>
                  <a:lnTo>
                    <a:pt x="906564" y="4651859"/>
                  </a:lnTo>
                  <a:lnTo>
                    <a:pt x="906564" y="4372798"/>
                  </a:lnTo>
                  <a:lnTo>
                    <a:pt x="1056723" y="3719593"/>
                  </a:lnTo>
                  <a:lnTo>
                    <a:pt x="1122624" y="3719593"/>
                  </a:lnTo>
                  <a:lnTo>
                    <a:pt x="908303" y="4651859"/>
                  </a:lnTo>
                  <a:lnTo>
                    <a:pt x="917000" y="4651859"/>
                  </a:lnTo>
                  <a:lnTo>
                    <a:pt x="1131320" y="3719593"/>
                  </a:lnTo>
                  <a:lnTo>
                    <a:pt x="1198573" y="3719593"/>
                  </a:lnTo>
                  <a:lnTo>
                    <a:pt x="984252" y="4651859"/>
                  </a:lnTo>
                  <a:lnTo>
                    <a:pt x="992949" y="4651859"/>
                  </a:lnTo>
                  <a:lnTo>
                    <a:pt x="1205337" y="3727710"/>
                  </a:lnTo>
                  <a:lnTo>
                    <a:pt x="1501212" y="4371445"/>
                  </a:lnTo>
                  <a:lnTo>
                    <a:pt x="1372310" y="4651859"/>
                  </a:lnTo>
                  <a:lnTo>
                    <a:pt x="1381586" y="4651859"/>
                  </a:lnTo>
                  <a:lnTo>
                    <a:pt x="1490583" y="4414734"/>
                  </a:lnTo>
                  <a:lnTo>
                    <a:pt x="1430867" y="4651859"/>
                  </a:lnTo>
                  <a:lnTo>
                    <a:pt x="1439563" y="4651859"/>
                  </a:lnTo>
                  <a:lnTo>
                    <a:pt x="1505850" y="4388838"/>
                  </a:lnTo>
                  <a:lnTo>
                    <a:pt x="1505850" y="4400240"/>
                  </a:lnTo>
                  <a:lnTo>
                    <a:pt x="1569238" y="4651666"/>
                  </a:lnTo>
                  <a:lnTo>
                    <a:pt x="1577934" y="4651666"/>
                  </a:lnTo>
                  <a:lnTo>
                    <a:pt x="1514547" y="4400627"/>
                  </a:lnTo>
                  <a:lnTo>
                    <a:pt x="1629920" y="4651666"/>
                  </a:lnTo>
                  <a:lnTo>
                    <a:pt x="1639390" y="4651666"/>
                  </a:lnTo>
                  <a:lnTo>
                    <a:pt x="1510488" y="4371252"/>
                  </a:lnTo>
                  <a:lnTo>
                    <a:pt x="1806363" y="3727903"/>
                  </a:lnTo>
                  <a:lnTo>
                    <a:pt x="2018751" y="4651666"/>
                  </a:lnTo>
                  <a:lnTo>
                    <a:pt x="2027448" y="4651666"/>
                  </a:lnTo>
                  <a:lnTo>
                    <a:pt x="1813127" y="3719400"/>
                  </a:lnTo>
                  <a:lnTo>
                    <a:pt x="1879027" y="3719400"/>
                  </a:lnTo>
                  <a:lnTo>
                    <a:pt x="2093348" y="4651666"/>
                  </a:lnTo>
                  <a:lnTo>
                    <a:pt x="2102044" y="4651666"/>
                  </a:lnTo>
                  <a:lnTo>
                    <a:pt x="1887724" y="3719400"/>
                  </a:lnTo>
                  <a:lnTo>
                    <a:pt x="1955170" y="3719400"/>
                  </a:lnTo>
                  <a:lnTo>
                    <a:pt x="2105330" y="4372605"/>
                  </a:lnTo>
                  <a:lnTo>
                    <a:pt x="2105330" y="4651666"/>
                  </a:lnTo>
                  <a:lnTo>
                    <a:pt x="2113640" y="4651666"/>
                  </a:lnTo>
                  <a:lnTo>
                    <a:pt x="2113640" y="4372605"/>
                  </a:lnTo>
                  <a:lnTo>
                    <a:pt x="2263800" y="3719400"/>
                  </a:lnTo>
                  <a:lnTo>
                    <a:pt x="2329700" y="3719400"/>
                  </a:lnTo>
                  <a:lnTo>
                    <a:pt x="2115379" y="4651666"/>
                  </a:lnTo>
                  <a:lnTo>
                    <a:pt x="2124076" y="4651666"/>
                  </a:lnTo>
                  <a:lnTo>
                    <a:pt x="2338397" y="3719400"/>
                  </a:lnTo>
                  <a:lnTo>
                    <a:pt x="2405650" y="3719400"/>
                  </a:lnTo>
                  <a:lnTo>
                    <a:pt x="2191329" y="4651666"/>
                  </a:lnTo>
                  <a:lnTo>
                    <a:pt x="2200025" y="4651666"/>
                  </a:lnTo>
                  <a:lnTo>
                    <a:pt x="2412413" y="3727517"/>
                  </a:lnTo>
                  <a:lnTo>
                    <a:pt x="2708289" y="4371252"/>
                  </a:lnTo>
                  <a:lnTo>
                    <a:pt x="2579387" y="4651666"/>
                  </a:lnTo>
                  <a:lnTo>
                    <a:pt x="2588856" y="4651666"/>
                  </a:lnTo>
                  <a:lnTo>
                    <a:pt x="2697852" y="4414541"/>
                  </a:lnTo>
                  <a:lnTo>
                    <a:pt x="2638137" y="4651666"/>
                  </a:lnTo>
                  <a:lnTo>
                    <a:pt x="2646833" y="4651666"/>
                  </a:lnTo>
                  <a:lnTo>
                    <a:pt x="2713120" y="4388645"/>
                  </a:lnTo>
                  <a:lnTo>
                    <a:pt x="2713120" y="4400047"/>
                  </a:lnTo>
                  <a:lnTo>
                    <a:pt x="2776507" y="4651473"/>
                  </a:lnTo>
                  <a:lnTo>
                    <a:pt x="2785204" y="4651473"/>
                  </a:lnTo>
                  <a:lnTo>
                    <a:pt x="2721817" y="4400434"/>
                  </a:lnTo>
                  <a:lnTo>
                    <a:pt x="2837190" y="4651473"/>
                  </a:lnTo>
                  <a:lnTo>
                    <a:pt x="2846466" y="4651473"/>
                  </a:lnTo>
                  <a:lnTo>
                    <a:pt x="2717565" y="4371058"/>
                  </a:lnTo>
                  <a:lnTo>
                    <a:pt x="3012473" y="3729450"/>
                  </a:lnTo>
                  <a:lnTo>
                    <a:pt x="3012473" y="3714569"/>
                  </a:lnTo>
                  <a:lnTo>
                    <a:pt x="3012473" y="3699688"/>
                  </a:lnTo>
                  <a:lnTo>
                    <a:pt x="2717565" y="3058079"/>
                  </a:lnTo>
                  <a:lnTo>
                    <a:pt x="3012473" y="2416470"/>
                  </a:lnTo>
                  <a:lnTo>
                    <a:pt x="3012473" y="2401589"/>
                  </a:lnTo>
                  <a:lnTo>
                    <a:pt x="3012473" y="2386709"/>
                  </a:lnTo>
                  <a:lnTo>
                    <a:pt x="2717565" y="1745100"/>
                  </a:lnTo>
                  <a:lnTo>
                    <a:pt x="3012473" y="1103490"/>
                  </a:lnTo>
                  <a:lnTo>
                    <a:pt x="3012473" y="1088610"/>
                  </a:lnTo>
                  <a:lnTo>
                    <a:pt x="3012473" y="1073729"/>
                  </a:lnTo>
                  <a:lnTo>
                    <a:pt x="2717758" y="432893"/>
                  </a:lnTo>
                  <a:close/>
                  <a:moveTo>
                    <a:pt x="897094" y="2397531"/>
                  </a:moveTo>
                  <a:lnTo>
                    <a:pt x="603345" y="2397531"/>
                  </a:lnTo>
                  <a:lnTo>
                    <a:pt x="303605" y="1745680"/>
                  </a:lnTo>
                  <a:lnTo>
                    <a:pt x="599480" y="1102331"/>
                  </a:lnTo>
                  <a:lnTo>
                    <a:pt x="897094" y="2397531"/>
                  </a:lnTo>
                  <a:close/>
                  <a:moveTo>
                    <a:pt x="461495" y="2402169"/>
                  </a:moveTo>
                  <a:lnTo>
                    <a:pt x="461495" y="2402169"/>
                  </a:lnTo>
                  <a:lnTo>
                    <a:pt x="465553" y="2401009"/>
                  </a:lnTo>
                  <a:lnTo>
                    <a:pt x="307664" y="1775248"/>
                  </a:lnTo>
                  <a:lnTo>
                    <a:pt x="596001" y="2402362"/>
                  </a:lnTo>
                  <a:lnTo>
                    <a:pt x="307664" y="3029284"/>
                  </a:lnTo>
                  <a:lnTo>
                    <a:pt x="465553" y="2403522"/>
                  </a:lnTo>
                  <a:lnTo>
                    <a:pt x="461495" y="2402169"/>
                  </a:lnTo>
                  <a:close/>
                  <a:moveTo>
                    <a:pt x="596001" y="1089383"/>
                  </a:moveTo>
                  <a:lnTo>
                    <a:pt x="307664" y="1716304"/>
                  </a:lnTo>
                  <a:lnTo>
                    <a:pt x="465553" y="1090542"/>
                  </a:lnTo>
                  <a:lnTo>
                    <a:pt x="461495" y="1089383"/>
                  </a:lnTo>
                  <a:lnTo>
                    <a:pt x="461495" y="1089383"/>
                  </a:lnTo>
                  <a:lnTo>
                    <a:pt x="465553" y="1088223"/>
                  </a:lnTo>
                  <a:lnTo>
                    <a:pt x="307664" y="462461"/>
                  </a:lnTo>
                  <a:lnTo>
                    <a:pt x="596001" y="1089383"/>
                  </a:lnTo>
                  <a:close/>
                  <a:moveTo>
                    <a:pt x="298773" y="421298"/>
                  </a:moveTo>
                  <a:lnTo>
                    <a:pt x="299353" y="421491"/>
                  </a:lnTo>
                  <a:lnTo>
                    <a:pt x="298773" y="422844"/>
                  </a:lnTo>
                  <a:lnTo>
                    <a:pt x="298194" y="421491"/>
                  </a:lnTo>
                  <a:lnTo>
                    <a:pt x="298773" y="421298"/>
                  </a:lnTo>
                  <a:close/>
                  <a:moveTo>
                    <a:pt x="299547" y="444295"/>
                  </a:moveTo>
                  <a:lnTo>
                    <a:pt x="298967" y="444488"/>
                  </a:lnTo>
                  <a:lnTo>
                    <a:pt x="298967" y="442942"/>
                  </a:lnTo>
                  <a:lnTo>
                    <a:pt x="299547" y="444295"/>
                  </a:lnTo>
                  <a:close/>
                  <a:moveTo>
                    <a:pt x="290077" y="1716304"/>
                  </a:moveTo>
                  <a:lnTo>
                    <a:pt x="1739" y="1089383"/>
                  </a:lnTo>
                  <a:lnTo>
                    <a:pt x="283700" y="476182"/>
                  </a:lnTo>
                  <a:lnTo>
                    <a:pt x="130641" y="1082619"/>
                  </a:lnTo>
                  <a:lnTo>
                    <a:pt x="138758" y="1085131"/>
                  </a:lnTo>
                  <a:lnTo>
                    <a:pt x="298967" y="450286"/>
                  </a:lnTo>
                  <a:lnTo>
                    <a:pt x="298967" y="461688"/>
                  </a:lnTo>
                  <a:lnTo>
                    <a:pt x="457244" y="1089190"/>
                  </a:lnTo>
                  <a:lnTo>
                    <a:pt x="298967" y="1716691"/>
                  </a:lnTo>
                  <a:lnTo>
                    <a:pt x="298967" y="1716691"/>
                  </a:lnTo>
                  <a:lnTo>
                    <a:pt x="140690" y="1089190"/>
                  </a:lnTo>
                  <a:lnTo>
                    <a:pt x="136245" y="1089190"/>
                  </a:lnTo>
                  <a:lnTo>
                    <a:pt x="132187" y="1090349"/>
                  </a:lnTo>
                  <a:lnTo>
                    <a:pt x="290077" y="1716304"/>
                  </a:lnTo>
                  <a:close/>
                  <a:moveTo>
                    <a:pt x="298773" y="1735630"/>
                  </a:moveTo>
                  <a:lnTo>
                    <a:pt x="298194" y="1734277"/>
                  </a:lnTo>
                  <a:lnTo>
                    <a:pt x="298773" y="1734084"/>
                  </a:lnTo>
                  <a:lnTo>
                    <a:pt x="299353" y="1734277"/>
                  </a:lnTo>
                  <a:lnTo>
                    <a:pt x="298773" y="1735630"/>
                  </a:lnTo>
                  <a:close/>
                  <a:moveTo>
                    <a:pt x="299547" y="1757274"/>
                  </a:moveTo>
                  <a:lnTo>
                    <a:pt x="298967" y="1757468"/>
                  </a:lnTo>
                  <a:lnTo>
                    <a:pt x="298967" y="1755922"/>
                  </a:lnTo>
                  <a:lnTo>
                    <a:pt x="299547" y="1757274"/>
                  </a:lnTo>
                  <a:close/>
                  <a:moveTo>
                    <a:pt x="290077" y="3029090"/>
                  </a:moveTo>
                  <a:lnTo>
                    <a:pt x="1739" y="2402169"/>
                  </a:lnTo>
                  <a:lnTo>
                    <a:pt x="283700" y="1788969"/>
                  </a:lnTo>
                  <a:lnTo>
                    <a:pt x="130641" y="2395405"/>
                  </a:lnTo>
                  <a:lnTo>
                    <a:pt x="138758" y="2397918"/>
                  </a:lnTo>
                  <a:lnTo>
                    <a:pt x="298967" y="1763072"/>
                  </a:lnTo>
                  <a:lnTo>
                    <a:pt x="298967" y="1774474"/>
                  </a:lnTo>
                  <a:lnTo>
                    <a:pt x="457244" y="2401976"/>
                  </a:lnTo>
                  <a:lnTo>
                    <a:pt x="298967" y="3029477"/>
                  </a:lnTo>
                  <a:lnTo>
                    <a:pt x="298967" y="3029477"/>
                  </a:lnTo>
                  <a:lnTo>
                    <a:pt x="140690" y="2401976"/>
                  </a:lnTo>
                  <a:lnTo>
                    <a:pt x="136245" y="2401976"/>
                  </a:lnTo>
                  <a:lnTo>
                    <a:pt x="132187" y="2403135"/>
                  </a:lnTo>
                  <a:lnTo>
                    <a:pt x="290077" y="3029090"/>
                  </a:lnTo>
                  <a:close/>
                  <a:moveTo>
                    <a:pt x="298773" y="3048416"/>
                  </a:moveTo>
                  <a:lnTo>
                    <a:pt x="298194" y="3047064"/>
                  </a:lnTo>
                  <a:lnTo>
                    <a:pt x="298773" y="3046870"/>
                  </a:lnTo>
                  <a:lnTo>
                    <a:pt x="299353" y="3047064"/>
                  </a:lnTo>
                  <a:lnTo>
                    <a:pt x="298773" y="3048416"/>
                  </a:lnTo>
                  <a:close/>
                  <a:moveTo>
                    <a:pt x="299547" y="3070061"/>
                  </a:moveTo>
                  <a:lnTo>
                    <a:pt x="298967" y="3070254"/>
                  </a:lnTo>
                  <a:lnTo>
                    <a:pt x="298967" y="3068708"/>
                  </a:lnTo>
                  <a:lnTo>
                    <a:pt x="299547" y="3070061"/>
                  </a:lnTo>
                  <a:close/>
                  <a:moveTo>
                    <a:pt x="298773" y="4383041"/>
                  </a:moveTo>
                  <a:lnTo>
                    <a:pt x="298773" y="4381494"/>
                  </a:lnTo>
                  <a:lnTo>
                    <a:pt x="299353" y="4382847"/>
                  </a:lnTo>
                  <a:lnTo>
                    <a:pt x="298773" y="4383041"/>
                  </a:lnTo>
                  <a:close/>
                  <a:moveTo>
                    <a:pt x="298773" y="4361203"/>
                  </a:moveTo>
                  <a:lnTo>
                    <a:pt x="298194" y="4359850"/>
                  </a:lnTo>
                  <a:lnTo>
                    <a:pt x="298773" y="4359656"/>
                  </a:lnTo>
                  <a:lnTo>
                    <a:pt x="299353" y="4359850"/>
                  </a:lnTo>
                  <a:lnTo>
                    <a:pt x="298773" y="4361203"/>
                  </a:lnTo>
                  <a:close/>
                  <a:moveTo>
                    <a:pt x="298773" y="4342457"/>
                  </a:moveTo>
                  <a:lnTo>
                    <a:pt x="298773" y="4342457"/>
                  </a:lnTo>
                  <a:lnTo>
                    <a:pt x="140497" y="3714955"/>
                  </a:lnTo>
                  <a:lnTo>
                    <a:pt x="136052" y="3714955"/>
                  </a:lnTo>
                  <a:lnTo>
                    <a:pt x="131994" y="3716115"/>
                  </a:lnTo>
                  <a:lnTo>
                    <a:pt x="289884" y="4341877"/>
                  </a:lnTo>
                  <a:lnTo>
                    <a:pt x="1546" y="3714955"/>
                  </a:lnTo>
                  <a:lnTo>
                    <a:pt x="283507" y="3101755"/>
                  </a:lnTo>
                  <a:lnTo>
                    <a:pt x="130448" y="3708191"/>
                  </a:lnTo>
                  <a:lnTo>
                    <a:pt x="138565" y="3710704"/>
                  </a:lnTo>
                  <a:lnTo>
                    <a:pt x="298773" y="3075859"/>
                  </a:lnTo>
                  <a:lnTo>
                    <a:pt x="298773" y="3087261"/>
                  </a:lnTo>
                  <a:lnTo>
                    <a:pt x="457050" y="3714762"/>
                  </a:lnTo>
                  <a:lnTo>
                    <a:pt x="298773" y="4342457"/>
                  </a:lnTo>
                  <a:close/>
                  <a:moveTo>
                    <a:pt x="307664" y="4341877"/>
                  </a:moveTo>
                  <a:lnTo>
                    <a:pt x="465553" y="3716115"/>
                  </a:lnTo>
                  <a:lnTo>
                    <a:pt x="461495" y="3714955"/>
                  </a:lnTo>
                  <a:lnTo>
                    <a:pt x="461495" y="3714955"/>
                  </a:lnTo>
                  <a:lnTo>
                    <a:pt x="465553" y="3713796"/>
                  </a:lnTo>
                  <a:lnTo>
                    <a:pt x="307664" y="3088034"/>
                  </a:lnTo>
                  <a:lnTo>
                    <a:pt x="596001" y="3715148"/>
                  </a:lnTo>
                  <a:lnTo>
                    <a:pt x="307664" y="4341877"/>
                  </a:lnTo>
                  <a:close/>
                  <a:moveTo>
                    <a:pt x="603152" y="3710317"/>
                  </a:moveTo>
                  <a:lnTo>
                    <a:pt x="303412" y="3058466"/>
                  </a:lnTo>
                  <a:lnTo>
                    <a:pt x="599287" y="2415117"/>
                  </a:lnTo>
                  <a:lnTo>
                    <a:pt x="897094" y="3710317"/>
                  </a:lnTo>
                  <a:lnTo>
                    <a:pt x="603152" y="3710317"/>
                  </a:lnTo>
                  <a:close/>
                  <a:moveTo>
                    <a:pt x="898254" y="4335307"/>
                  </a:moveTo>
                  <a:lnTo>
                    <a:pt x="756790" y="3719593"/>
                  </a:lnTo>
                  <a:lnTo>
                    <a:pt x="823463" y="3719593"/>
                  </a:lnTo>
                  <a:lnTo>
                    <a:pt x="898254" y="4045036"/>
                  </a:lnTo>
                  <a:lnTo>
                    <a:pt x="898254" y="4335307"/>
                  </a:lnTo>
                  <a:close/>
                  <a:moveTo>
                    <a:pt x="898254" y="4007351"/>
                  </a:moveTo>
                  <a:lnTo>
                    <a:pt x="832160" y="3719593"/>
                  </a:lnTo>
                  <a:lnTo>
                    <a:pt x="898254" y="3719593"/>
                  </a:lnTo>
                  <a:lnTo>
                    <a:pt x="898254" y="4007351"/>
                  </a:lnTo>
                  <a:close/>
                  <a:moveTo>
                    <a:pt x="898254" y="3678044"/>
                  </a:moveTo>
                  <a:lnTo>
                    <a:pt x="606050" y="2406807"/>
                  </a:lnTo>
                  <a:lnTo>
                    <a:pt x="671951" y="2406807"/>
                  </a:lnTo>
                  <a:lnTo>
                    <a:pt x="897867" y="3389319"/>
                  </a:lnTo>
                  <a:lnTo>
                    <a:pt x="898254" y="3389126"/>
                  </a:lnTo>
                  <a:lnTo>
                    <a:pt x="898254" y="3678044"/>
                  </a:lnTo>
                  <a:close/>
                  <a:moveTo>
                    <a:pt x="898254" y="3353760"/>
                  </a:moveTo>
                  <a:lnTo>
                    <a:pt x="680647" y="2406807"/>
                  </a:lnTo>
                  <a:lnTo>
                    <a:pt x="748093" y="2406807"/>
                  </a:lnTo>
                  <a:lnTo>
                    <a:pt x="898254" y="3060011"/>
                  </a:lnTo>
                  <a:lnTo>
                    <a:pt x="898254" y="3353760"/>
                  </a:lnTo>
                  <a:close/>
                  <a:moveTo>
                    <a:pt x="898254" y="3022327"/>
                  </a:moveTo>
                  <a:lnTo>
                    <a:pt x="756790" y="2406614"/>
                  </a:lnTo>
                  <a:lnTo>
                    <a:pt x="823463" y="2406614"/>
                  </a:lnTo>
                  <a:lnTo>
                    <a:pt x="898254" y="2732056"/>
                  </a:lnTo>
                  <a:lnTo>
                    <a:pt x="898254" y="3022327"/>
                  </a:lnTo>
                  <a:close/>
                  <a:moveTo>
                    <a:pt x="898254" y="2694565"/>
                  </a:moveTo>
                  <a:lnTo>
                    <a:pt x="832160" y="2406807"/>
                  </a:lnTo>
                  <a:lnTo>
                    <a:pt x="898254" y="2406807"/>
                  </a:lnTo>
                  <a:lnTo>
                    <a:pt x="898254" y="2694565"/>
                  </a:lnTo>
                  <a:close/>
                  <a:moveTo>
                    <a:pt x="898254" y="2365064"/>
                  </a:moveTo>
                  <a:lnTo>
                    <a:pt x="606050" y="1093828"/>
                  </a:lnTo>
                  <a:lnTo>
                    <a:pt x="671951" y="1093828"/>
                  </a:lnTo>
                  <a:lnTo>
                    <a:pt x="897867" y="2076340"/>
                  </a:lnTo>
                  <a:lnTo>
                    <a:pt x="898254" y="2076146"/>
                  </a:lnTo>
                  <a:lnTo>
                    <a:pt x="898254" y="2365064"/>
                  </a:lnTo>
                  <a:close/>
                  <a:moveTo>
                    <a:pt x="898254" y="2040781"/>
                  </a:moveTo>
                  <a:lnTo>
                    <a:pt x="680647" y="1093828"/>
                  </a:lnTo>
                  <a:lnTo>
                    <a:pt x="748093" y="1093828"/>
                  </a:lnTo>
                  <a:lnTo>
                    <a:pt x="898254" y="1747032"/>
                  </a:lnTo>
                  <a:lnTo>
                    <a:pt x="898254" y="2040781"/>
                  </a:lnTo>
                  <a:close/>
                  <a:moveTo>
                    <a:pt x="898254" y="1709540"/>
                  </a:moveTo>
                  <a:lnTo>
                    <a:pt x="756790" y="1093828"/>
                  </a:lnTo>
                  <a:lnTo>
                    <a:pt x="823463" y="1093828"/>
                  </a:lnTo>
                  <a:lnTo>
                    <a:pt x="898254" y="1419270"/>
                  </a:lnTo>
                  <a:lnTo>
                    <a:pt x="898254" y="1709540"/>
                  </a:lnTo>
                  <a:close/>
                  <a:moveTo>
                    <a:pt x="898254" y="1381779"/>
                  </a:moveTo>
                  <a:lnTo>
                    <a:pt x="832160" y="1094021"/>
                  </a:lnTo>
                  <a:lnTo>
                    <a:pt x="898254" y="1094021"/>
                  </a:lnTo>
                  <a:lnTo>
                    <a:pt x="898254" y="1381779"/>
                  </a:lnTo>
                  <a:close/>
                  <a:moveTo>
                    <a:pt x="2104171" y="2397531"/>
                  </a:moveTo>
                  <a:lnTo>
                    <a:pt x="1810228" y="2397531"/>
                  </a:lnTo>
                  <a:lnTo>
                    <a:pt x="1510488" y="1745680"/>
                  </a:lnTo>
                  <a:lnTo>
                    <a:pt x="1806363" y="1102331"/>
                  </a:lnTo>
                  <a:lnTo>
                    <a:pt x="2104171" y="2397531"/>
                  </a:lnTo>
                  <a:close/>
                  <a:moveTo>
                    <a:pt x="1506043" y="3048416"/>
                  </a:moveTo>
                  <a:lnTo>
                    <a:pt x="1505463" y="3047064"/>
                  </a:lnTo>
                  <a:lnTo>
                    <a:pt x="1506043" y="3046870"/>
                  </a:lnTo>
                  <a:lnTo>
                    <a:pt x="1506623" y="3047064"/>
                  </a:lnTo>
                  <a:lnTo>
                    <a:pt x="1506043" y="3048416"/>
                  </a:lnTo>
                  <a:close/>
                  <a:moveTo>
                    <a:pt x="1506623" y="3070061"/>
                  </a:moveTo>
                  <a:lnTo>
                    <a:pt x="1506043" y="3070254"/>
                  </a:lnTo>
                  <a:lnTo>
                    <a:pt x="1506043" y="3068708"/>
                  </a:lnTo>
                  <a:lnTo>
                    <a:pt x="1506623" y="3070061"/>
                  </a:lnTo>
                  <a:close/>
                  <a:moveTo>
                    <a:pt x="1506043" y="3029670"/>
                  </a:moveTo>
                  <a:lnTo>
                    <a:pt x="1506043" y="3029670"/>
                  </a:lnTo>
                  <a:lnTo>
                    <a:pt x="1347767" y="2402169"/>
                  </a:lnTo>
                  <a:lnTo>
                    <a:pt x="1343322" y="2402169"/>
                  </a:lnTo>
                  <a:lnTo>
                    <a:pt x="1339263" y="2403329"/>
                  </a:lnTo>
                  <a:lnTo>
                    <a:pt x="1497154" y="3029090"/>
                  </a:lnTo>
                  <a:lnTo>
                    <a:pt x="1208816" y="2402169"/>
                  </a:lnTo>
                  <a:lnTo>
                    <a:pt x="1490776" y="1788969"/>
                  </a:lnTo>
                  <a:lnTo>
                    <a:pt x="1337718" y="2395405"/>
                  </a:lnTo>
                  <a:lnTo>
                    <a:pt x="1345835" y="2397918"/>
                  </a:lnTo>
                  <a:lnTo>
                    <a:pt x="1506043" y="1763072"/>
                  </a:lnTo>
                  <a:lnTo>
                    <a:pt x="1506043" y="1774474"/>
                  </a:lnTo>
                  <a:lnTo>
                    <a:pt x="1664320" y="2401976"/>
                  </a:lnTo>
                  <a:lnTo>
                    <a:pt x="1506043" y="3029670"/>
                  </a:lnTo>
                  <a:close/>
                  <a:moveTo>
                    <a:pt x="1506043" y="1735630"/>
                  </a:moveTo>
                  <a:lnTo>
                    <a:pt x="1505463" y="1734277"/>
                  </a:lnTo>
                  <a:lnTo>
                    <a:pt x="1506043" y="1734084"/>
                  </a:lnTo>
                  <a:lnTo>
                    <a:pt x="1506623" y="1734277"/>
                  </a:lnTo>
                  <a:lnTo>
                    <a:pt x="1506043" y="1735630"/>
                  </a:lnTo>
                  <a:close/>
                  <a:moveTo>
                    <a:pt x="1506623" y="1757274"/>
                  </a:moveTo>
                  <a:lnTo>
                    <a:pt x="1506043" y="1757468"/>
                  </a:lnTo>
                  <a:lnTo>
                    <a:pt x="1506043" y="1755922"/>
                  </a:lnTo>
                  <a:lnTo>
                    <a:pt x="1506623" y="1757274"/>
                  </a:lnTo>
                  <a:close/>
                  <a:moveTo>
                    <a:pt x="1672630" y="2403329"/>
                  </a:moveTo>
                  <a:lnTo>
                    <a:pt x="1668572" y="2402169"/>
                  </a:lnTo>
                  <a:lnTo>
                    <a:pt x="1668572" y="2402169"/>
                  </a:lnTo>
                  <a:lnTo>
                    <a:pt x="1672630" y="2401009"/>
                  </a:lnTo>
                  <a:lnTo>
                    <a:pt x="1514740" y="1775248"/>
                  </a:lnTo>
                  <a:lnTo>
                    <a:pt x="1803077" y="2402362"/>
                  </a:lnTo>
                  <a:lnTo>
                    <a:pt x="1514740" y="3029284"/>
                  </a:lnTo>
                  <a:lnTo>
                    <a:pt x="1672630" y="2403329"/>
                  </a:lnTo>
                  <a:close/>
                  <a:moveTo>
                    <a:pt x="1803077" y="1089383"/>
                  </a:moveTo>
                  <a:lnTo>
                    <a:pt x="1514740" y="1716304"/>
                  </a:lnTo>
                  <a:lnTo>
                    <a:pt x="1672630" y="1090542"/>
                  </a:lnTo>
                  <a:lnTo>
                    <a:pt x="1668572" y="1089383"/>
                  </a:lnTo>
                  <a:lnTo>
                    <a:pt x="1668572" y="1089383"/>
                  </a:lnTo>
                  <a:lnTo>
                    <a:pt x="1672630" y="1088223"/>
                  </a:lnTo>
                  <a:lnTo>
                    <a:pt x="1514740" y="462461"/>
                  </a:lnTo>
                  <a:lnTo>
                    <a:pt x="1803077" y="1089383"/>
                  </a:lnTo>
                  <a:close/>
                  <a:moveTo>
                    <a:pt x="1506043" y="421298"/>
                  </a:moveTo>
                  <a:lnTo>
                    <a:pt x="1506623" y="421491"/>
                  </a:lnTo>
                  <a:lnTo>
                    <a:pt x="1506043" y="422844"/>
                  </a:lnTo>
                  <a:lnTo>
                    <a:pt x="1505463" y="421491"/>
                  </a:lnTo>
                  <a:lnTo>
                    <a:pt x="1506043" y="421298"/>
                  </a:lnTo>
                  <a:close/>
                  <a:moveTo>
                    <a:pt x="1506623" y="444295"/>
                  </a:moveTo>
                  <a:lnTo>
                    <a:pt x="1506043" y="444488"/>
                  </a:lnTo>
                  <a:lnTo>
                    <a:pt x="1506043" y="442942"/>
                  </a:lnTo>
                  <a:lnTo>
                    <a:pt x="1506623" y="444295"/>
                  </a:lnTo>
                  <a:close/>
                  <a:moveTo>
                    <a:pt x="1490776" y="476182"/>
                  </a:moveTo>
                  <a:lnTo>
                    <a:pt x="1337718" y="1082619"/>
                  </a:lnTo>
                  <a:lnTo>
                    <a:pt x="1345835" y="1085131"/>
                  </a:lnTo>
                  <a:lnTo>
                    <a:pt x="1506043" y="450286"/>
                  </a:lnTo>
                  <a:lnTo>
                    <a:pt x="1506043" y="461688"/>
                  </a:lnTo>
                  <a:lnTo>
                    <a:pt x="1664320" y="1089190"/>
                  </a:lnTo>
                  <a:lnTo>
                    <a:pt x="1506043" y="1716691"/>
                  </a:lnTo>
                  <a:lnTo>
                    <a:pt x="1506043" y="1716691"/>
                  </a:lnTo>
                  <a:lnTo>
                    <a:pt x="1347767" y="1089190"/>
                  </a:lnTo>
                  <a:lnTo>
                    <a:pt x="1343322" y="1089190"/>
                  </a:lnTo>
                  <a:lnTo>
                    <a:pt x="1339263" y="1090349"/>
                  </a:lnTo>
                  <a:lnTo>
                    <a:pt x="1497154" y="1716111"/>
                  </a:lnTo>
                  <a:lnTo>
                    <a:pt x="1208816" y="1089190"/>
                  </a:lnTo>
                  <a:lnTo>
                    <a:pt x="1490776" y="476182"/>
                  </a:lnTo>
                  <a:close/>
                  <a:moveTo>
                    <a:pt x="1205337" y="1101944"/>
                  </a:moveTo>
                  <a:lnTo>
                    <a:pt x="1501212" y="1745680"/>
                  </a:lnTo>
                  <a:lnTo>
                    <a:pt x="1201472" y="2397531"/>
                  </a:lnTo>
                  <a:lnTo>
                    <a:pt x="907337" y="2397531"/>
                  </a:lnTo>
                  <a:lnTo>
                    <a:pt x="1205337" y="1101944"/>
                  </a:lnTo>
                  <a:close/>
                  <a:moveTo>
                    <a:pt x="906564" y="1093828"/>
                  </a:moveTo>
                  <a:lnTo>
                    <a:pt x="972657" y="1093828"/>
                  </a:lnTo>
                  <a:lnTo>
                    <a:pt x="906564" y="1381585"/>
                  </a:lnTo>
                  <a:lnTo>
                    <a:pt x="906564" y="1093828"/>
                  </a:lnTo>
                  <a:close/>
                  <a:moveTo>
                    <a:pt x="906564" y="1419270"/>
                  </a:moveTo>
                  <a:lnTo>
                    <a:pt x="981354" y="1093828"/>
                  </a:lnTo>
                  <a:lnTo>
                    <a:pt x="1048027" y="1093828"/>
                  </a:lnTo>
                  <a:lnTo>
                    <a:pt x="906564" y="1709540"/>
                  </a:lnTo>
                  <a:lnTo>
                    <a:pt x="906564" y="1419270"/>
                  </a:lnTo>
                  <a:close/>
                  <a:moveTo>
                    <a:pt x="906564" y="1747225"/>
                  </a:moveTo>
                  <a:lnTo>
                    <a:pt x="1056723" y="1094021"/>
                  </a:lnTo>
                  <a:lnTo>
                    <a:pt x="1122624" y="1094021"/>
                  </a:lnTo>
                  <a:lnTo>
                    <a:pt x="906564" y="2034210"/>
                  </a:lnTo>
                  <a:lnTo>
                    <a:pt x="906564" y="1747225"/>
                  </a:lnTo>
                  <a:close/>
                  <a:moveTo>
                    <a:pt x="906564" y="2071702"/>
                  </a:moveTo>
                  <a:lnTo>
                    <a:pt x="1131320" y="1093828"/>
                  </a:lnTo>
                  <a:lnTo>
                    <a:pt x="1198573" y="1093828"/>
                  </a:lnTo>
                  <a:lnTo>
                    <a:pt x="906564" y="2363904"/>
                  </a:lnTo>
                  <a:lnTo>
                    <a:pt x="906564" y="2071702"/>
                  </a:lnTo>
                  <a:close/>
                  <a:moveTo>
                    <a:pt x="906564" y="2406807"/>
                  </a:moveTo>
                  <a:lnTo>
                    <a:pt x="972657" y="2406807"/>
                  </a:lnTo>
                  <a:lnTo>
                    <a:pt x="906564" y="2694565"/>
                  </a:lnTo>
                  <a:lnTo>
                    <a:pt x="906564" y="2406807"/>
                  </a:lnTo>
                  <a:close/>
                  <a:moveTo>
                    <a:pt x="906564" y="2732056"/>
                  </a:moveTo>
                  <a:lnTo>
                    <a:pt x="981354" y="2406614"/>
                  </a:lnTo>
                  <a:lnTo>
                    <a:pt x="1048027" y="2406614"/>
                  </a:lnTo>
                  <a:lnTo>
                    <a:pt x="906564" y="3022327"/>
                  </a:lnTo>
                  <a:lnTo>
                    <a:pt x="906564" y="2732056"/>
                  </a:lnTo>
                  <a:close/>
                  <a:moveTo>
                    <a:pt x="906564" y="3060011"/>
                  </a:moveTo>
                  <a:lnTo>
                    <a:pt x="1056723" y="2406807"/>
                  </a:lnTo>
                  <a:lnTo>
                    <a:pt x="1122624" y="2406807"/>
                  </a:lnTo>
                  <a:lnTo>
                    <a:pt x="906564" y="3346996"/>
                  </a:lnTo>
                  <a:lnTo>
                    <a:pt x="906564" y="3060011"/>
                  </a:lnTo>
                  <a:close/>
                  <a:moveTo>
                    <a:pt x="906564" y="3384488"/>
                  </a:moveTo>
                  <a:lnTo>
                    <a:pt x="1131320" y="2406614"/>
                  </a:lnTo>
                  <a:lnTo>
                    <a:pt x="1198573" y="2406614"/>
                  </a:lnTo>
                  <a:lnTo>
                    <a:pt x="906564" y="3676691"/>
                  </a:lnTo>
                  <a:lnTo>
                    <a:pt x="906564" y="3384488"/>
                  </a:lnTo>
                  <a:close/>
                  <a:moveTo>
                    <a:pt x="906564" y="3719593"/>
                  </a:moveTo>
                  <a:lnTo>
                    <a:pt x="972657" y="3719593"/>
                  </a:lnTo>
                  <a:lnTo>
                    <a:pt x="906564" y="4007351"/>
                  </a:lnTo>
                  <a:lnTo>
                    <a:pt x="906564" y="3719593"/>
                  </a:lnTo>
                  <a:close/>
                  <a:moveTo>
                    <a:pt x="906564" y="4335307"/>
                  </a:moveTo>
                  <a:lnTo>
                    <a:pt x="906564" y="4045036"/>
                  </a:lnTo>
                  <a:lnTo>
                    <a:pt x="981354" y="3719593"/>
                  </a:lnTo>
                  <a:lnTo>
                    <a:pt x="1048027" y="3719593"/>
                  </a:lnTo>
                  <a:lnTo>
                    <a:pt x="906564" y="4335307"/>
                  </a:lnTo>
                  <a:close/>
                  <a:moveTo>
                    <a:pt x="1201665" y="3710317"/>
                  </a:moveTo>
                  <a:lnTo>
                    <a:pt x="907530" y="3710317"/>
                  </a:lnTo>
                  <a:lnTo>
                    <a:pt x="1205337" y="2414731"/>
                  </a:lnTo>
                  <a:lnTo>
                    <a:pt x="1501212" y="3058466"/>
                  </a:lnTo>
                  <a:lnTo>
                    <a:pt x="1201665" y="3710317"/>
                  </a:lnTo>
                  <a:close/>
                  <a:moveTo>
                    <a:pt x="1506043" y="4383041"/>
                  </a:moveTo>
                  <a:lnTo>
                    <a:pt x="1506043" y="4381494"/>
                  </a:lnTo>
                  <a:lnTo>
                    <a:pt x="1506623" y="4382847"/>
                  </a:lnTo>
                  <a:lnTo>
                    <a:pt x="1506043" y="4383041"/>
                  </a:lnTo>
                  <a:close/>
                  <a:moveTo>
                    <a:pt x="1506043" y="4361203"/>
                  </a:moveTo>
                  <a:lnTo>
                    <a:pt x="1505463" y="4359850"/>
                  </a:lnTo>
                  <a:lnTo>
                    <a:pt x="1506043" y="4359656"/>
                  </a:lnTo>
                  <a:lnTo>
                    <a:pt x="1506623" y="4359850"/>
                  </a:lnTo>
                  <a:lnTo>
                    <a:pt x="1506043" y="4361203"/>
                  </a:lnTo>
                  <a:close/>
                  <a:moveTo>
                    <a:pt x="1506043" y="4342457"/>
                  </a:moveTo>
                  <a:lnTo>
                    <a:pt x="1506043" y="4342457"/>
                  </a:lnTo>
                  <a:lnTo>
                    <a:pt x="1347767" y="3714955"/>
                  </a:lnTo>
                  <a:lnTo>
                    <a:pt x="1343322" y="3714955"/>
                  </a:lnTo>
                  <a:lnTo>
                    <a:pt x="1339263" y="3716115"/>
                  </a:lnTo>
                  <a:lnTo>
                    <a:pt x="1497154" y="4341877"/>
                  </a:lnTo>
                  <a:lnTo>
                    <a:pt x="1208816" y="3714955"/>
                  </a:lnTo>
                  <a:lnTo>
                    <a:pt x="1490776" y="3101755"/>
                  </a:lnTo>
                  <a:lnTo>
                    <a:pt x="1337718" y="3708191"/>
                  </a:lnTo>
                  <a:lnTo>
                    <a:pt x="1345835" y="3710704"/>
                  </a:lnTo>
                  <a:lnTo>
                    <a:pt x="1506043" y="3075859"/>
                  </a:lnTo>
                  <a:lnTo>
                    <a:pt x="1506043" y="3087261"/>
                  </a:lnTo>
                  <a:lnTo>
                    <a:pt x="1664320" y="3714762"/>
                  </a:lnTo>
                  <a:lnTo>
                    <a:pt x="1506043" y="4342457"/>
                  </a:lnTo>
                  <a:close/>
                  <a:moveTo>
                    <a:pt x="1514740" y="4341877"/>
                  </a:moveTo>
                  <a:lnTo>
                    <a:pt x="1672630" y="3716115"/>
                  </a:lnTo>
                  <a:lnTo>
                    <a:pt x="1668572" y="3714955"/>
                  </a:lnTo>
                  <a:lnTo>
                    <a:pt x="1668572" y="3714955"/>
                  </a:lnTo>
                  <a:lnTo>
                    <a:pt x="1672630" y="3713796"/>
                  </a:lnTo>
                  <a:lnTo>
                    <a:pt x="1514740" y="3088034"/>
                  </a:lnTo>
                  <a:lnTo>
                    <a:pt x="1803077" y="3715148"/>
                  </a:lnTo>
                  <a:lnTo>
                    <a:pt x="1514740" y="4341877"/>
                  </a:lnTo>
                  <a:close/>
                  <a:moveTo>
                    <a:pt x="1810421" y="3710317"/>
                  </a:moveTo>
                  <a:lnTo>
                    <a:pt x="1510682" y="3058466"/>
                  </a:lnTo>
                  <a:lnTo>
                    <a:pt x="1806557" y="2415117"/>
                  </a:lnTo>
                  <a:lnTo>
                    <a:pt x="2104364" y="3710317"/>
                  </a:lnTo>
                  <a:lnTo>
                    <a:pt x="1810421" y="3710317"/>
                  </a:lnTo>
                  <a:close/>
                  <a:moveTo>
                    <a:pt x="2105330" y="4335307"/>
                  </a:moveTo>
                  <a:lnTo>
                    <a:pt x="1963867" y="3719593"/>
                  </a:lnTo>
                  <a:lnTo>
                    <a:pt x="2030540" y="3719593"/>
                  </a:lnTo>
                  <a:lnTo>
                    <a:pt x="2105330" y="4045036"/>
                  </a:lnTo>
                  <a:lnTo>
                    <a:pt x="2105330" y="4335307"/>
                  </a:lnTo>
                  <a:close/>
                  <a:moveTo>
                    <a:pt x="2105330" y="4007351"/>
                  </a:moveTo>
                  <a:lnTo>
                    <a:pt x="2039236" y="3719593"/>
                  </a:lnTo>
                  <a:lnTo>
                    <a:pt x="2105330" y="3719593"/>
                  </a:lnTo>
                  <a:lnTo>
                    <a:pt x="2105330" y="4007351"/>
                  </a:lnTo>
                  <a:close/>
                  <a:moveTo>
                    <a:pt x="2105330" y="3678044"/>
                  </a:moveTo>
                  <a:lnTo>
                    <a:pt x="1813127" y="2406807"/>
                  </a:lnTo>
                  <a:lnTo>
                    <a:pt x="1879027" y="2406807"/>
                  </a:lnTo>
                  <a:lnTo>
                    <a:pt x="2104944" y="3389319"/>
                  </a:lnTo>
                  <a:lnTo>
                    <a:pt x="2105330" y="3389126"/>
                  </a:lnTo>
                  <a:lnTo>
                    <a:pt x="2105330" y="3678044"/>
                  </a:lnTo>
                  <a:close/>
                  <a:moveTo>
                    <a:pt x="2105330" y="3353760"/>
                  </a:moveTo>
                  <a:lnTo>
                    <a:pt x="1887724" y="2406807"/>
                  </a:lnTo>
                  <a:lnTo>
                    <a:pt x="1955170" y="2406807"/>
                  </a:lnTo>
                  <a:lnTo>
                    <a:pt x="2105330" y="3060011"/>
                  </a:lnTo>
                  <a:lnTo>
                    <a:pt x="2105330" y="3353760"/>
                  </a:lnTo>
                  <a:close/>
                  <a:moveTo>
                    <a:pt x="2105330" y="3022327"/>
                  </a:moveTo>
                  <a:lnTo>
                    <a:pt x="1963867" y="2406614"/>
                  </a:lnTo>
                  <a:lnTo>
                    <a:pt x="2030540" y="2406614"/>
                  </a:lnTo>
                  <a:lnTo>
                    <a:pt x="2105330" y="2732056"/>
                  </a:lnTo>
                  <a:lnTo>
                    <a:pt x="2105330" y="3022327"/>
                  </a:lnTo>
                  <a:close/>
                  <a:moveTo>
                    <a:pt x="2105330" y="2694565"/>
                  </a:moveTo>
                  <a:lnTo>
                    <a:pt x="2039236" y="2406807"/>
                  </a:lnTo>
                  <a:lnTo>
                    <a:pt x="2105330" y="2406807"/>
                  </a:lnTo>
                  <a:lnTo>
                    <a:pt x="2105330" y="2694565"/>
                  </a:lnTo>
                  <a:close/>
                  <a:moveTo>
                    <a:pt x="2105330" y="2365064"/>
                  </a:moveTo>
                  <a:lnTo>
                    <a:pt x="1813127" y="1093828"/>
                  </a:lnTo>
                  <a:lnTo>
                    <a:pt x="1879027" y="1093828"/>
                  </a:lnTo>
                  <a:lnTo>
                    <a:pt x="2104944" y="2076340"/>
                  </a:lnTo>
                  <a:lnTo>
                    <a:pt x="2105330" y="2076146"/>
                  </a:lnTo>
                  <a:lnTo>
                    <a:pt x="2105330" y="2365064"/>
                  </a:lnTo>
                  <a:close/>
                  <a:moveTo>
                    <a:pt x="2105330" y="2040781"/>
                  </a:moveTo>
                  <a:lnTo>
                    <a:pt x="1887724" y="1093828"/>
                  </a:lnTo>
                  <a:lnTo>
                    <a:pt x="1955170" y="1093828"/>
                  </a:lnTo>
                  <a:lnTo>
                    <a:pt x="2105330" y="1747032"/>
                  </a:lnTo>
                  <a:lnTo>
                    <a:pt x="2105330" y="2040781"/>
                  </a:lnTo>
                  <a:close/>
                  <a:moveTo>
                    <a:pt x="2105330" y="1709540"/>
                  </a:moveTo>
                  <a:lnTo>
                    <a:pt x="1963867" y="1093828"/>
                  </a:lnTo>
                  <a:lnTo>
                    <a:pt x="2030540" y="1093828"/>
                  </a:lnTo>
                  <a:lnTo>
                    <a:pt x="2105330" y="1419270"/>
                  </a:lnTo>
                  <a:lnTo>
                    <a:pt x="2105330" y="1709540"/>
                  </a:lnTo>
                  <a:close/>
                  <a:moveTo>
                    <a:pt x="2105330" y="1381779"/>
                  </a:moveTo>
                  <a:lnTo>
                    <a:pt x="2039236" y="1094021"/>
                  </a:lnTo>
                  <a:lnTo>
                    <a:pt x="2105330" y="1094021"/>
                  </a:lnTo>
                  <a:lnTo>
                    <a:pt x="2105330" y="1381779"/>
                  </a:lnTo>
                  <a:close/>
                  <a:moveTo>
                    <a:pt x="2713120" y="421298"/>
                  </a:moveTo>
                  <a:lnTo>
                    <a:pt x="2713699" y="421491"/>
                  </a:lnTo>
                  <a:lnTo>
                    <a:pt x="2713120" y="422844"/>
                  </a:lnTo>
                  <a:lnTo>
                    <a:pt x="2712540" y="421491"/>
                  </a:lnTo>
                  <a:lnTo>
                    <a:pt x="2713120" y="421298"/>
                  </a:lnTo>
                  <a:close/>
                  <a:moveTo>
                    <a:pt x="2713699" y="444295"/>
                  </a:moveTo>
                  <a:lnTo>
                    <a:pt x="2713120" y="444488"/>
                  </a:lnTo>
                  <a:lnTo>
                    <a:pt x="2713120" y="442942"/>
                  </a:lnTo>
                  <a:lnTo>
                    <a:pt x="2713699" y="444295"/>
                  </a:lnTo>
                  <a:close/>
                  <a:moveTo>
                    <a:pt x="2412413" y="1101944"/>
                  </a:moveTo>
                  <a:lnTo>
                    <a:pt x="2708289" y="1745680"/>
                  </a:lnTo>
                  <a:lnTo>
                    <a:pt x="2408549" y="2397531"/>
                  </a:lnTo>
                  <a:lnTo>
                    <a:pt x="2114413" y="2397531"/>
                  </a:lnTo>
                  <a:lnTo>
                    <a:pt x="2412413" y="1101944"/>
                  </a:lnTo>
                  <a:close/>
                  <a:moveTo>
                    <a:pt x="2113833" y="1093828"/>
                  </a:moveTo>
                  <a:lnTo>
                    <a:pt x="2179927" y="1093828"/>
                  </a:lnTo>
                  <a:lnTo>
                    <a:pt x="2113833" y="1381585"/>
                  </a:lnTo>
                  <a:lnTo>
                    <a:pt x="2113833" y="1093828"/>
                  </a:lnTo>
                  <a:close/>
                  <a:moveTo>
                    <a:pt x="2113833" y="1419270"/>
                  </a:moveTo>
                  <a:lnTo>
                    <a:pt x="2188623" y="1093828"/>
                  </a:lnTo>
                  <a:lnTo>
                    <a:pt x="2255297" y="1093828"/>
                  </a:lnTo>
                  <a:lnTo>
                    <a:pt x="2113833" y="1709540"/>
                  </a:lnTo>
                  <a:lnTo>
                    <a:pt x="2113833" y="1419270"/>
                  </a:lnTo>
                  <a:close/>
                  <a:moveTo>
                    <a:pt x="2113833" y="1747225"/>
                  </a:moveTo>
                  <a:lnTo>
                    <a:pt x="2263993" y="1094021"/>
                  </a:lnTo>
                  <a:lnTo>
                    <a:pt x="2329893" y="1094021"/>
                  </a:lnTo>
                  <a:lnTo>
                    <a:pt x="2113833" y="2034210"/>
                  </a:lnTo>
                  <a:lnTo>
                    <a:pt x="2113833" y="1747225"/>
                  </a:lnTo>
                  <a:close/>
                  <a:moveTo>
                    <a:pt x="2113833" y="2071702"/>
                  </a:moveTo>
                  <a:lnTo>
                    <a:pt x="2338590" y="1093828"/>
                  </a:lnTo>
                  <a:lnTo>
                    <a:pt x="2405843" y="1093828"/>
                  </a:lnTo>
                  <a:lnTo>
                    <a:pt x="2113833" y="2363904"/>
                  </a:lnTo>
                  <a:lnTo>
                    <a:pt x="2113833" y="2071702"/>
                  </a:lnTo>
                  <a:close/>
                  <a:moveTo>
                    <a:pt x="2113833" y="2406807"/>
                  </a:moveTo>
                  <a:lnTo>
                    <a:pt x="2179927" y="2406807"/>
                  </a:lnTo>
                  <a:lnTo>
                    <a:pt x="2113833" y="2694565"/>
                  </a:lnTo>
                  <a:lnTo>
                    <a:pt x="2113833" y="2406807"/>
                  </a:lnTo>
                  <a:close/>
                  <a:moveTo>
                    <a:pt x="2113833" y="2732056"/>
                  </a:moveTo>
                  <a:lnTo>
                    <a:pt x="2188623" y="2406614"/>
                  </a:lnTo>
                  <a:lnTo>
                    <a:pt x="2255297" y="2406614"/>
                  </a:lnTo>
                  <a:lnTo>
                    <a:pt x="2113833" y="3022327"/>
                  </a:lnTo>
                  <a:lnTo>
                    <a:pt x="2113833" y="2732056"/>
                  </a:lnTo>
                  <a:close/>
                  <a:moveTo>
                    <a:pt x="2113833" y="3060011"/>
                  </a:moveTo>
                  <a:lnTo>
                    <a:pt x="2263993" y="2406807"/>
                  </a:lnTo>
                  <a:lnTo>
                    <a:pt x="2329893" y="2406807"/>
                  </a:lnTo>
                  <a:lnTo>
                    <a:pt x="2113833" y="3346996"/>
                  </a:lnTo>
                  <a:lnTo>
                    <a:pt x="2113833" y="3060011"/>
                  </a:lnTo>
                  <a:close/>
                  <a:moveTo>
                    <a:pt x="2113833" y="3384488"/>
                  </a:moveTo>
                  <a:lnTo>
                    <a:pt x="2338590" y="2406614"/>
                  </a:lnTo>
                  <a:lnTo>
                    <a:pt x="2405843" y="2406614"/>
                  </a:lnTo>
                  <a:lnTo>
                    <a:pt x="2113833" y="3676691"/>
                  </a:lnTo>
                  <a:lnTo>
                    <a:pt x="2113833" y="3384488"/>
                  </a:lnTo>
                  <a:close/>
                  <a:moveTo>
                    <a:pt x="2113833" y="3719593"/>
                  </a:moveTo>
                  <a:lnTo>
                    <a:pt x="2179927" y="3719593"/>
                  </a:lnTo>
                  <a:lnTo>
                    <a:pt x="2113833" y="4007351"/>
                  </a:lnTo>
                  <a:lnTo>
                    <a:pt x="2113833" y="3719593"/>
                  </a:lnTo>
                  <a:close/>
                  <a:moveTo>
                    <a:pt x="2113833" y="4335307"/>
                  </a:moveTo>
                  <a:lnTo>
                    <a:pt x="2113833" y="4045036"/>
                  </a:lnTo>
                  <a:lnTo>
                    <a:pt x="2188623" y="3719593"/>
                  </a:lnTo>
                  <a:lnTo>
                    <a:pt x="2255297" y="3719593"/>
                  </a:lnTo>
                  <a:lnTo>
                    <a:pt x="2113833" y="4335307"/>
                  </a:lnTo>
                  <a:close/>
                  <a:moveTo>
                    <a:pt x="2408742" y="3710317"/>
                  </a:moveTo>
                  <a:lnTo>
                    <a:pt x="2114607" y="3710317"/>
                  </a:lnTo>
                  <a:lnTo>
                    <a:pt x="2412413" y="2414731"/>
                  </a:lnTo>
                  <a:lnTo>
                    <a:pt x="2708289" y="3058466"/>
                  </a:lnTo>
                  <a:lnTo>
                    <a:pt x="2408742" y="3710317"/>
                  </a:lnTo>
                  <a:close/>
                  <a:moveTo>
                    <a:pt x="2713120" y="4383041"/>
                  </a:moveTo>
                  <a:lnTo>
                    <a:pt x="2713120" y="4381494"/>
                  </a:lnTo>
                  <a:lnTo>
                    <a:pt x="2713699" y="4382847"/>
                  </a:lnTo>
                  <a:lnTo>
                    <a:pt x="2713120" y="4383041"/>
                  </a:lnTo>
                  <a:close/>
                  <a:moveTo>
                    <a:pt x="2713120" y="4361203"/>
                  </a:moveTo>
                  <a:lnTo>
                    <a:pt x="2712540" y="4359850"/>
                  </a:lnTo>
                  <a:lnTo>
                    <a:pt x="2713120" y="4359656"/>
                  </a:lnTo>
                  <a:lnTo>
                    <a:pt x="2713699" y="4359850"/>
                  </a:lnTo>
                  <a:lnTo>
                    <a:pt x="2713120" y="4361203"/>
                  </a:lnTo>
                  <a:close/>
                  <a:moveTo>
                    <a:pt x="3010348" y="3714955"/>
                  </a:moveTo>
                  <a:lnTo>
                    <a:pt x="2722009" y="4341877"/>
                  </a:lnTo>
                  <a:lnTo>
                    <a:pt x="2879900" y="3716115"/>
                  </a:lnTo>
                  <a:lnTo>
                    <a:pt x="2875841" y="3714955"/>
                  </a:lnTo>
                  <a:lnTo>
                    <a:pt x="2875841" y="3714955"/>
                  </a:lnTo>
                  <a:lnTo>
                    <a:pt x="2879900" y="3713796"/>
                  </a:lnTo>
                  <a:lnTo>
                    <a:pt x="2722009" y="3088034"/>
                  </a:lnTo>
                  <a:lnTo>
                    <a:pt x="3010348" y="3714955"/>
                  </a:lnTo>
                  <a:close/>
                  <a:moveTo>
                    <a:pt x="2871397" y="3714955"/>
                  </a:moveTo>
                  <a:lnTo>
                    <a:pt x="2713120" y="4342457"/>
                  </a:lnTo>
                  <a:lnTo>
                    <a:pt x="2713120" y="4342457"/>
                  </a:lnTo>
                  <a:lnTo>
                    <a:pt x="2554844" y="3714955"/>
                  </a:lnTo>
                  <a:lnTo>
                    <a:pt x="2550398" y="3714955"/>
                  </a:lnTo>
                  <a:lnTo>
                    <a:pt x="2546340" y="3716115"/>
                  </a:lnTo>
                  <a:lnTo>
                    <a:pt x="2704230" y="4341877"/>
                  </a:lnTo>
                  <a:lnTo>
                    <a:pt x="2415892" y="3714955"/>
                  </a:lnTo>
                  <a:lnTo>
                    <a:pt x="2697660" y="3101755"/>
                  </a:lnTo>
                  <a:lnTo>
                    <a:pt x="2544601" y="3708191"/>
                  </a:lnTo>
                  <a:lnTo>
                    <a:pt x="2552717" y="3710704"/>
                  </a:lnTo>
                  <a:lnTo>
                    <a:pt x="2712927" y="3075859"/>
                  </a:lnTo>
                  <a:lnTo>
                    <a:pt x="2712927" y="3087261"/>
                  </a:lnTo>
                  <a:lnTo>
                    <a:pt x="2871397" y="3714955"/>
                  </a:lnTo>
                  <a:close/>
                  <a:moveTo>
                    <a:pt x="2713120" y="3048416"/>
                  </a:moveTo>
                  <a:lnTo>
                    <a:pt x="2712540" y="3047064"/>
                  </a:lnTo>
                  <a:lnTo>
                    <a:pt x="2713120" y="3046870"/>
                  </a:lnTo>
                  <a:lnTo>
                    <a:pt x="2713699" y="3047064"/>
                  </a:lnTo>
                  <a:lnTo>
                    <a:pt x="2713120" y="3048416"/>
                  </a:lnTo>
                  <a:close/>
                  <a:moveTo>
                    <a:pt x="2713699" y="3070061"/>
                  </a:moveTo>
                  <a:lnTo>
                    <a:pt x="2713120" y="3070254"/>
                  </a:lnTo>
                  <a:lnTo>
                    <a:pt x="2713120" y="3068708"/>
                  </a:lnTo>
                  <a:lnTo>
                    <a:pt x="2713699" y="3070061"/>
                  </a:lnTo>
                  <a:close/>
                  <a:moveTo>
                    <a:pt x="3010348" y="2402169"/>
                  </a:moveTo>
                  <a:lnTo>
                    <a:pt x="2722009" y="3029090"/>
                  </a:lnTo>
                  <a:lnTo>
                    <a:pt x="2879900" y="2403329"/>
                  </a:lnTo>
                  <a:lnTo>
                    <a:pt x="2875841" y="2402169"/>
                  </a:lnTo>
                  <a:lnTo>
                    <a:pt x="2875841" y="2402169"/>
                  </a:lnTo>
                  <a:lnTo>
                    <a:pt x="2879900" y="2401009"/>
                  </a:lnTo>
                  <a:lnTo>
                    <a:pt x="2722009" y="1775248"/>
                  </a:lnTo>
                  <a:lnTo>
                    <a:pt x="3010348" y="2402169"/>
                  </a:lnTo>
                  <a:close/>
                  <a:moveTo>
                    <a:pt x="2871397" y="2402169"/>
                  </a:moveTo>
                  <a:lnTo>
                    <a:pt x="2713120" y="3029670"/>
                  </a:lnTo>
                  <a:lnTo>
                    <a:pt x="2713120" y="3029670"/>
                  </a:lnTo>
                  <a:lnTo>
                    <a:pt x="2554844" y="2402169"/>
                  </a:lnTo>
                  <a:lnTo>
                    <a:pt x="2550398" y="2402169"/>
                  </a:lnTo>
                  <a:lnTo>
                    <a:pt x="2546340" y="2403329"/>
                  </a:lnTo>
                  <a:lnTo>
                    <a:pt x="2704230" y="3029090"/>
                  </a:lnTo>
                  <a:lnTo>
                    <a:pt x="2415892" y="2402169"/>
                  </a:lnTo>
                  <a:lnTo>
                    <a:pt x="2697660" y="1788969"/>
                  </a:lnTo>
                  <a:lnTo>
                    <a:pt x="2544601" y="2395405"/>
                  </a:lnTo>
                  <a:lnTo>
                    <a:pt x="2552717" y="2397918"/>
                  </a:lnTo>
                  <a:lnTo>
                    <a:pt x="2712927" y="1763072"/>
                  </a:lnTo>
                  <a:lnTo>
                    <a:pt x="2712927" y="1774474"/>
                  </a:lnTo>
                  <a:lnTo>
                    <a:pt x="2871397" y="2402169"/>
                  </a:lnTo>
                  <a:close/>
                  <a:moveTo>
                    <a:pt x="2713120" y="1735630"/>
                  </a:moveTo>
                  <a:lnTo>
                    <a:pt x="2712540" y="1734277"/>
                  </a:lnTo>
                  <a:lnTo>
                    <a:pt x="2713120" y="1734084"/>
                  </a:lnTo>
                  <a:lnTo>
                    <a:pt x="2713699" y="1734277"/>
                  </a:lnTo>
                  <a:lnTo>
                    <a:pt x="2713120" y="1735630"/>
                  </a:lnTo>
                  <a:close/>
                  <a:moveTo>
                    <a:pt x="2713699" y="1757274"/>
                  </a:moveTo>
                  <a:lnTo>
                    <a:pt x="2713120" y="1757468"/>
                  </a:lnTo>
                  <a:lnTo>
                    <a:pt x="2713120" y="1755922"/>
                  </a:lnTo>
                  <a:lnTo>
                    <a:pt x="2713699" y="1757274"/>
                  </a:lnTo>
                  <a:close/>
                  <a:moveTo>
                    <a:pt x="2713120" y="1716884"/>
                  </a:moveTo>
                  <a:lnTo>
                    <a:pt x="2713120" y="1716884"/>
                  </a:lnTo>
                  <a:lnTo>
                    <a:pt x="2554844" y="1089383"/>
                  </a:lnTo>
                  <a:lnTo>
                    <a:pt x="2550398" y="1089383"/>
                  </a:lnTo>
                  <a:lnTo>
                    <a:pt x="2546340" y="1090542"/>
                  </a:lnTo>
                  <a:lnTo>
                    <a:pt x="2704230" y="1716304"/>
                  </a:lnTo>
                  <a:lnTo>
                    <a:pt x="2415892" y="1089383"/>
                  </a:lnTo>
                  <a:lnTo>
                    <a:pt x="2697660" y="476182"/>
                  </a:lnTo>
                  <a:lnTo>
                    <a:pt x="2544601" y="1082619"/>
                  </a:lnTo>
                  <a:lnTo>
                    <a:pt x="2552717" y="1085131"/>
                  </a:lnTo>
                  <a:lnTo>
                    <a:pt x="2712927" y="450286"/>
                  </a:lnTo>
                  <a:lnTo>
                    <a:pt x="2712927" y="461688"/>
                  </a:lnTo>
                  <a:lnTo>
                    <a:pt x="2871203" y="1089190"/>
                  </a:lnTo>
                  <a:lnTo>
                    <a:pt x="2713120" y="1716884"/>
                  </a:lnTo>
                  <a:close/>
                  <a:moveTo>
                    <a:pt x="2722009" y="1716304"/>
                  </a:moveTo>
                  <a:lnTo>
                    <a:pt x="2879900" y="1090542"/>
                  </a:lnTo>
                  <a:lnTo>
                    <a:pt x="2875841" y="1089383"/>
                  </a:lnTo>
                  <a:lnTo>
                    <a:pt x="2875841" y="1089383"/>
                  </a:lnTo>
                  <a:lnTo>
                    <a:pt x="2879900" y="1088223"/>
                  </a:lnTo>
                  <a:lnTo>
                    <a:pt x="2722009" y="462461"/>
                  </a:lnTo>
                  <a:lnTo>
                    <a:pt x="3010348" y="1089576"/>
                  </a:lnTo>
                  <a:lnTo>
                    <a:pt x="2722009" y="1716304"/>
                  </a:lnTo>
                  <a:close/>
                </a:path>
              </a:pathLst>
            </a:custGeom>
            <a:solidFill>
              <a:schemeClr val="accent4"/>
            </a:solidFill>
            <a:ln w="18978" cap="flat">
              <a:noFill/>
              <a:prstDash val="solid"/>
              <a:miter/>
            </a:ln>
          </p:spPr>
          <p:txBody>
            <a:bodyPr rtlCol="0" anchor="ctr"/>
            <a:lstStyle/>
            <a:p>
              <a:endParaRPr lang="en-US" dirty="0"/>
            </a:p>
          </p:txBody>
        </p:sp>
      </p:grpSp>
      <p:pic>
        <p:nvPicPr>
          <p:cNvPr id="9" name="Graphic 8">
            <a:extLst>
              <a:ext uri="{FF2B5EF4-FFF2-40B4-BE49-F238E27FC236}">
                <a16:creationId xmlns:a16="http://schemas.microsoft.com/office/drawing/2014/main" id="{79E60418-DA90-4977-9803-CF9A8B8DA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358900" y="-978806"/>
            <a:ext cx="7340600" cy="9704613"/>
          </a:xfrm>
          <a:prstGeom prst="rect">
            <a:avLst/>
          </a:prstGeom>
        </p:spPr>
      </p:pic>
      <p:sp>
        <p:nvSpPr>
          <p:cNvPr id="36" name="Title 1">
            <a:extLst>
              <a:ext uri="{FF2B5EF4-FFF2-40B4-BE49-F238E27FC236}">
                <a16:creationId xmlns:a16="http://schemas.microsoft.com/office/drawing/2014/main" id="{89D919E0-A02E-4ED0-A93C-684486CB7384}"/>
              </a:ext>
            </a:extLst>
          </p:cNvPr>
          <p:cNvSpPr>
            <a:spLocks noGrp="1"/>
          </p:cNvSpPr>
          <p:nvPr>
            <p:ph type="title" hasCustomPrompt="1"/>
          </p:nvPr>
        </p:nvSpPr>
        <p:spPr>
          <a:xfrm>
            <a:off x="896112" y="3291840"/>
            <a:ext cx="8266176" cy="1188720"/>
          </a:xfrm>
        </p:spPr>
        <p:txBody>
          <a:bodyPr/>
          <a:lstStyle>
            <a:lvl1pPr>
              <a:defRPr>
                <a:solidFill>
                  <a:schemeClr val="bg1"/>
                </a:solidFill>
              </a:defRPr>
            </a:lvl1pPr>
          </a:lstStyle>
          <a:p>
            <a:r>
              <a:rPr lang="en-US" dirty="0"/>
              <a:t>Name</a:t>
            </a:r>
          </a:p>
        </p:txBody>
      </p:sp>
      <p:sp>
        <p:nvSpPr>
          <p:cNvPr id="37" name="Text Placeholder 3">
            <a:extLst>
              <a:ext uri="{FF2B5EF4-FFF2-40B4-BE49-F238E27FC236}">
                <a16:creationId xmlns:a16="http://schemas.microsoft.com/office/drawing/2014/main" id="{999E1E24-6951-464C-808B-1C7067A3A869}"/>
              </a:ext>
            </a:extLst>
          </p:cNvPr>
          <p:cNvSpPr>
            <a:spLocks noGrp="1"/>
          </p:cNvSpPr>
          <p:nvPr>
            <p:ph type="body" sz="quarter" idx="10"/>
          </p:nvPr>
        </p:nvSpPr>
        <p:spPr>
          <a:xfrm>
            <a:off x="180345" y="2002536"/>
            <a:ext cx="9694634" cy="706437"/>
          </a:xfrm>
        </p:spPr>
        <p:txBody>
          <a:bodyPr anchor="ctr"/>
          <a:lstStyle>
            <a:lvl1pPr marL="0" indent="0" algn="ctr">
              <a:buFont typeface="Arial" panose="020B0604020202020204" pitchFamily="34" charset="0"/>
              <a:buNone/>
              <a:defRPr sz="3200">
                <a:solidFill>
                  <a:schemeClr val="bg1"/>
                </a:solidFill>
                <a:latin typeface="+mj-lt"/>
              </a:defRPr>
            </a:lvl1pPr>
          </a:lstStyle>
          <a:p>
            <a:pPr lvl="0"/>
            <a:r>
              <a:rPr lang="en-US"/>
              <a:t>Click to edit Master text styles</a:t>
            </a:r>
          </a:p>
        </p:txBody>
      </p:sp>
      <p:sp>
        <p:nvSpPr>
          <p:cNvPr id="38" name="Text Placeholder 3">
            <a:extLst>
              <a:ext uri="{FF2B5EF4-FFF2-40B4-BE49-F238E27FC236}">
                <a16:creationId xmlns:a16="http://schemas.microsoft.com/office/drawing/2014/main" id="{DE3DFA46-A6A0-4EE5-BFAC-A25A2E60B272}"/>
              </a:ext>
            </a:extLst>
          </p:cNvPr>
          <p:cNvSpPr>
            <a:spLocks noGrp="1"/>
          </p:cNvSpPr>
          <p:nvPr>
            <p:ph type="body" sz="quarter" idx="11"/>
          </p:nvPr>
        </p:nvSpPr>
        <p:spPr>
          <a:xfrm>
            <a:off x="822960" y="1481328"/>
            <a:ext cx="8412480" cy="365760"/>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sp>
        <p:nvSpPr>
          <p:cNvPr id="39" name="Text Placeholder 3">
            <a:extLst>
              <a:ext uri="{FF2B5EF4-FFF2-40B4-BE49-F238E27FC236}">
                <a16:creationId xmlns:a16="http://schemas.microsoft.com/office/drawing/2014/main" id="{06A80BB3-E8DA-4D2E-A181-1E2DE34A8C96}"/>
              </a:ext>
            </a:extLst>
          </p:cNvPr>
          <p:cNvSpPr>
            <a:spLocks noGrp="1"/>
          </p:cNvSpPr>
          <p:nvPr>
            <p:ph type="body" sz="quarter" idx="12"/>
          </p:nvPr>
        </p:nvSpPr>
        <p:spPr>
          <a:xfrm>
            <a:off x="3200400" y="2807208"/>
            <a:ext cx="3657600" cy="365760"/>
          </a:xfrm>
        </p:spPr>
        <p:txBody>
          <a:bodyPr vert="horz" lIns="91440" tIns="45720" rIns="91440" bIns="45720" rtlCol="0" anchor="ctr">
            <a:noAutofit/>
          </a:bodyPr>
          <a:lstStyle>
            <a:lvl1pPr marL="0" indent="0" algn="ctr">
              <a:buNone/>
              <a:defRPr lang="en-US" sz="1600" dirty="0">
                <a:solidFill>
                  <a:schemeClr val="accent1"/>
                </a:solidFill>
              </a:defRPr>
            </a:lvl1pPr>
          </a:lstStyle>
          <a:p>
            <a:pPr marL="188596" lvl="0" indent="-188596" algn="ctr"/>
            <a:r>
              <a:rPr lang="en-US"/>
              <a:t>Click to edit Master text styles</a:t>
            </a:r>
          </a:p>
        </p:txBody>
      </p:sp>
      <p:sp>
        <p:nvSpPr>
          <p:cNvPr id="40" name="Text Placeholder 3">
            <a:extLst>
              <a:ext uri="{FF2B5EF4-FFF2-40B4-BE49-F238E27FC236}">
                <a16:creationId xmlns:a16="http://schemas.microsoft.com/office/drawing/2014/main" id="{1BB18ECA-A11B-43BD-AD8C-651E37FF175C}"/>
              </a:ext>
            </a:extLst>
          </p:cNvPr>
          <p:cNvSpPr>
            <a:spLocks noGrp="1"/>
          </p:cNvSpPr>
          <p:nvPr>
            <p:ph type="body" sz="quarter" idx="13"/>
          </p:nvPr>
        </p:nvSpPr>
        <p:spPr>
          <a:xfrm>
            <a:off x="1371600" y="5448538"/>
            <a:ext cx="7315200" cy="268308"/>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sp>
        <p:nvSpPr>
          <p:cNvPr id="41" name="Text Placeholder 3">
            <a:extLst>
              <a:ext uri="{FF2B5EF4-FFF2-40B4-BE49-F238E27FC236}">
                <a16:creationId xmlns:a16="http://schemas.microsoft.com/office/drawing/2014/main" id="{9A0A8817-D489-47B2-AD54-234A3A9C3E88}"/>
              </a:ext>
            </a:extLst>
          </p:cNvPr>
          <p:cNvSpPr>
            <a:spLocks noGrp="1"/>
          </p:cNvSpPr>
          <p:nvPr>
            <p:ph type="body" sz="quarter" idx="14"/>
          </p:nvPr>
        </p:nvSpPr>
        <p:spPr>
          <a:xfrm>
            <a:off x="1371600" y="5779207"/>
            <a:ext cx="7315200" cy="265176"/>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1EC5163-3E9C-4739-8F07-30EA9AD0C3BC}"/>
              </a:ext>
            </a:extLst>
          </p:cNvPr>
          <p:cNvCxnSpPr>
            <a:cxnSpLocks/>
          </p:cNvCxnSpPr>
          <p:nvPr userDrawn="1"/>
        </p:nvCxnSpPr>
        <p:spPr>
          <a:xfrm>
            <a:off x="2971800" y="5419170"/>
            <a:ext cx="4114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4702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ertificate 3">
    <p:bg>
      <p:bgRef idx="1001">
        <a:schemeClr val="bg1"/>
      </p:bgRef>
    </p:bg>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B2A9B744-1129-40DD-9D0F-D4EB2BAEEA55}"/>
              </a:ext>
            </a:extLst>
          </p:cNvPr>
          <p:cNvGrpSpPr>
            <a:grpSpLocks noChangeAspect="1"/>
          </p:cNvGrpSpPr>
          <p:nvPr userDrawn="1"/>
        </p:nvGrpSpPr>
        <p:grpSpPr>
          <a:xfrm>
            <a:off x="0" y="0"/>
            <a:ext cx="10058400" cy="7772399"/>
            <a:chOff x="0" y="1"/>
            <a:chExt cx="12025453" cy="8422417"/>
          </a:xfrm>
        </p:grpSpPr>
        <p:sp>
          <p:nvSpPr>
            <p:cNvPr id="74" name="Freeform: Shape 73">
              <a:extLst>
                <a:ext uri="{FF2B5EF4-FFF2-40B4-BE49-F238E27FC236}">
                  <a16:creationId xmlns:a16="http://schemas.microsoft.com/office/drawing/2014/main" id="{CE08F18E-5E3E-44B2-A706-BA7A2CD9E248}"/>
                </a:ext>
              </a:extLst>
            </p:cNvPr>
            <p:cNvSpPr/>
            <p:nvPr/>
          </p:nvSpPr>
          <p:spPr>
            <a:xfrm>
              <a:off x="0"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0EE81D99-4E70-4774-8EB3-C9187279B0CE}"/>
                </a:ext>
              </a:extLst>
            </p:cNvPr>
            <p:cNvSpPr/>
            <p:nvPr/>
          </p:nvSpPr>
          <p:spPr>
            <a:xfrm>
              <a:off x="0" y="1"/>
              <a:ext cx="3154910" cy="4876328"/>
            </a:xfrm>
            <a:custGeom>
              <a:avLst/>
              <a:gdLst>
                <a:gd name="connsiteX0" fmla="*/ 1592533 w 3154910"/>
                <a:gd name="connsiteY0" fmla="*/ 4247739 h 4876328"/>
                <a:gd name="connsiteX1" fmla="*/ 1780747 w 3154910"/>
                <a:gd name="connsiteY1" fmla="*/ 4662818 h 4876328"/>
                <a:gd name="connsiteX2" fmla="*/ 1684009 w 3154910"/>
                <a:gd name="connsiteY2" fmla="*/ 4876126 h 4876328"/>
                <a:gd name="connsiteX3" fmla="*/ 1697568 w 3154910"/>
                <a:gd name="connsiteY3" fmla="*/ 4876126 h 4876328"/>
                <a:gd name="connsiteX4" fmla="*/ 1787628 w 3154910"/>
                <a:gd name="connsiteY4" fmla="*/ 4677592 h 4876328"/>
                <a:gd name="connsiteX5" fmla="*/ 1855830 w 3154910"/>
                <a:gd name="connsiteY5" fmla="*/ 4827960 h 4876328"/>
                <a:gd name="connsiteX6" fmla="*/ 1807663 w 3154910"/>
                <a:gd name="connsiteY6" fmla="*/ 4876126 h 4876328"/>
                <a:gd name="connsiteX7" fmla="*/ 1825068 w 3154910"/>
                <a:gd name="connsiteY7" fmla="*/ 4876126 h 4876328"/>
                <a:gd name="connsiteX8" fmla="*/ 1861092 w 3154910"/>
                <a:gd name="connsiteY8" fmla="*/ 4840103 h 4876328"/>
                <a:gd name="connsiteX9" fmla="*/ 1877485 w 3154910"/>
                <a:gd name="connsiteY9" fmla="*/ 4876126 h 4876328"/>
                <a:gd name="connsiteX10" fmla="*/ 1891044 w 3154910"/>
                <a:gd name="connsiteY10" fmla="*/ 4876126 h 4876328"/>
                <a:gd name="connsiteX11" fmla="*/ 1870401 w 3154910"/>
                <a:gd name="connsiteY11" fmla="*/ 4830793 h 4876328"/>
                <a:gd name="connsiteX12" fmla="*/ 2447186 w 3154910"/>
                <a:gd name="connsiteY12" fmla="*/ 4254012 h 4876328"/>
                <a:gd name="connsiteX13" fmla="*/ 2107187 w 3154910"/>
                <a:gd name="connsiteY13" fmla="*/ 4876329 h 4876328"/>
                <a:gd name="connsiteX14" fmla="*/ 2121353 w 3154910"/>
                <a:gd name="connsiteY14" fmla="*/ 4876329 h 4876328"/>
                <a:gd name="connsiteX15" fmla="*/ 2473091 w 3154910"/>
                <a:gd name="connsiteY15" fmla="*/ 4232155 h 4876328"/>
                <a:gd name="connsiteX16" fmla="*/ 2473091 w 3154910"/>
                <a:gd name="connsiteY16" fmla="*/ 4232358 h 4876328"/>
                <a:gd name="connsiteX17" fmla="*/ 2818959 w 3154910"/>
                <a:gd name="connsiteY17" fmla="*/ 4876329 h 4876328"/>
                <a:gd name="connsiteX18" fmla="*/ 2832923 w 3154910"/>
                <a:gd name="connsiteY18" fmla="*/ 4876329 h 4876328"/>
                <a:gd name="connsiteX19" fmla="*/ 2498388 w 3154910"/>
                <a:gd name="connsiteY19" fmla="*/ 4253405 h 4876328"/>
                <a:gd name="connsiteX20" fmla="*/ 3076185 w 3154910"/>
                <a:gd name="connsiteY20" fmla="*/ 4830793 h 4876328"/>
                <a:gd name="connsiteX21" fmla="*/ 3055542 w 3154910"/>
                <a:gd name="connsiteY21" fmla="*/ 4876126 h 4876328"/>
                <a:gd name="connsiteX22" fmla="*/ 3069102 w 3154910"/>
                <a:gd name="connsiteY22" fmla="*/ 4876126 h 4876328"/>
                <a:gd name="connsiteX23" fmla="*/ 3085495 w 3154910"/>
                <a:gd name="connsiteY23" fmla="*/ 4840103 h 4876328"/>
                <a:gd name="connsiteX24" fmla="*/ 3121518 w 3154910"/>
                <a:gd name="connsiteY24" fmla="*/ 4876126 h 4876328"/>
                <a:gd name="connsiteX25" fmla="*/ 3138923 w 3154910"/>
                <a:gd name="connsiteY25" fmla="*/ 4876126 h 4876328"/>
                <a:gd name="connsiteX26" fmla="*/ 3090756 w 3154910"/>
                <a:gd name="connsiteY26" fmla="*/ 4827960 h 4876328"/>
                <a:gd name="connsiteX27" fmla="*/ 3154911 w 3154910"/>
                <a:gd name="connsiteY27" fmla="*/ 4686294 h 4876328"/>
                <a:gd name="connsiteX28" fmla="*/ 3154911 w 3154910"/>
                <a:gd name="connsiteY28" fmla="*/ 4638736 h 4876328"/>
                <a:gd name="connsiteX29" fmla="*/ 2964471 w 3154910"/>
                <a:gd name="connsiteY29" fmla="*/ 4219001 h 4876328"/>
                <a:gd name="connsiteX30" fmla="*/ 3154911 w 3154910"/>
                <a:gd name="connsiteY30" fmla="*/ 3799266 h 4876328"/>
                <a:gd name="connsiteX31" fmla="*/ 3154911 w 3154910"/>
                <a:gd name="connsiteY31" fmla="*/ 3751707 h 4876328"/>
                <a:gd name="connsiteX32" fmla="*/ 3090756 w 3154910"/>
                <a:gd name="connsiteY32" fmla="*/ 3610042 h 4876328"/>
                <a:gd name="connsiteX33" fmla="*/ 3154911 w 3154910"/>
                <a:gd name="connsiteY33" fmla="*/ 3545887 h 4876328"/>
                <a:gd name="connsiteX34" fmla="*/ 3154911 w 3154910"/>
                <a:gd name="connsiteY34" fmla="*/ 3528483 h 4876328"/>
                <a:gd name="connsiteX35" fmla="*/ 3085292 w 3154910"/>
                <a:gd name="connsiteY35" fmla="*/ 3598101 h 4876328"/>
                <a:gd name="connsiteX36" fmla="*/ 2967304 w 3154910"/>
                <a:gd name="connsiteY36" fmla="*/ 3338044 h 4876328"/>
                <a:gd name="connsiteX37" fmla="*/ 3154911 w 3154910"/>
                <a:gd name="connsiteY37" fmla="*/ 3338044 h 4876328"/>
                <a:gd name="connsiteX38" fmla="*/ 3154911 w 3154910"/>
                <a:gd name="connsiteY38" fmla="*/ 3325699 h 4876328"/>
                <a:gd name="connsiteX39" fmla="*/ 2967304 w 3154910"/>
                <a:gd name="connsiteY39" fmla="*/ 3325699 h 4876328"/>
                <a:gd name="connsiteX40" fmla="*/ 3085292 w 3154910"/>
                <a:gd name="connsiteY40" fmla="*/ 3065641 h 4876328"/>
                <a:gd name="connsiteX41" fmla="*/ 3154911 w 3154910"/>
                <a:gd name="connsiteY41" fmla="*/ 3135260 h 4876328"/>
                <a:gd name="connsiteX42" fmla="*/ 3154911 w 3154910"/>
                <a:gd name="connsiteY42" fmla="*/ 3117855 h 4876328"/>
                <a:gd name="connsiteX43" fmla="*/ 3090756 w 3154910"/>
                <a:gd name="connsiteY43" fmla="*/ 3053701 h 4876328"/>
                <a:gd name="connsiteX44" fmla="*/ 3154911 w 3154910"/>
                <a:gd name="connsiteY44" fmla="*/ 2912035 h 4876328"/>
                <a:gd name="connsiteX45" fmla="*/ 3154911 w 3154910"/>
                <a:gd name="connsiteY45" fmla="*/ 2864476 h 4876328"/>
                <a:gd name="connsiteX46" fmla="*/ 2964471 w 3154910"/>
                <a:gd name="connsiteY46" fmla="*/ 2444742 h 4876328"/>
                <a:gd name="connsiteX47" fmla="*/ 3154911 w 3154910"/>
                <a:gd name="connsiteY47" fmla="*/ 2025007 h 4876328"/>
                <a:gd name="connsiteX48" fmla="*/ 3154911 w 3154910"/>
                <a:gd name="connsiteY48" fmla="*/ 1977448 h 4876328"/>
                <a:gd name="connsiteX49" fmla="*/ 3090756 w 3154910"/>
                <a:gd name="connsiteY49" fmla="*/ 1835782 h 4876328"/>
                <a:gd name="connsiteX50" fmla="*/ 3154911 w 3154910"/>
                <a:gd name="connsiteY50" fmla="*/ 1771628 h 4876328"/>
                <a:gd name="connsiteX51" fmla="*/ 3154911 w 3154910"/>
                <a:gd name="connsiteY51" fmla="*/ 1754628 h 4876328"/>
                <a:gd name="connsiteX52" fmla="*/ 3085292 w 3154910"/>
                <a:gd name="connsiteY52" fmla="*/ 1824247 h 4876328"/>
                <a:gd name="connsiteX53" fmla="*/ 2967304 w 3154910"/>
                <a:gd name="connsiteY53" fmla="*/ 1564189 h 4876328"/>
                <a:gd name="connsiteX54" fmla="*/ 3154911 w 3154910"/>
                <a:gd name="connsiteY54" fmla="*/ 1564189 h 4876328"/>
                <a:gd name="connsiteX55" fmla="*/ 3154911 w 3154910"/>
                <a:gd name="connsiteY55" fmla="*/ 1551844 h 4876328"/>
                <a:gd name="connsiteX56" fmla="*/ 2967304 w 3154910"/>
                <a:gd name="connsiteY56" fmla="*/ 1551844 h 4876328"/>
                <a:gd name="connsiteX57" fmla="*/ 3085292 w 3154910"/>
                <a:gd name="connsiteY57" fmla="*/ 1291787 h 4876328"/>
                <a:gd name="connsiteX58" fmla="*/ 3154911 w 3154910"/>
                <a:gd name="connsiteY58" fmla="*/ 1361405 h 4876328"/>
                <a:gd name="connsiteX59" fmla="*/ 3154911 w 3154910"/>
                <a:gd name="connsiteY59" fmla="*/ 1344001 h 4876328"/>
                <a:gd name="connsiteX60" fmla="*/ 3090756 w 3154910"/>
                <a:gd name="connsiteY60" fmla="*/ 1279847 h 4876328"/>
                <a:gd name="connsiteX61" fmla="*/ 3154911 w 3154910"/>
                <a:gd name="connsiteY61" fmla="*/ 1138181 h 4876328"/>
                <a:gd name="connsiteX62" fmla="*/ 3154911 w 3154910"/>
                <a:gd name="connsiteY62" fmla="*/ 1090824 h 4876328"/>
                <a:gd name="connsiteX63" fmla="*/ 2964471 w 3154910"/>
                <a:gd name="connsiteY63" fmla="*/ 671090 h 4876328"/>
                <a:gd name="connsiteX64" fmla="*/ 3154911 w 3154910"/>
                <a:gd name="connsiteY64" fmla="*/ 251355 h 4876328"/>
                <a:gd name="connsiteX65" fmla="*/ 3154911 w 3154910"/>
                <a:gd name="connsiteY65" fmla="*/ 203796 h 4876328"/>
                <a:gd name="connsiteX66" fmla="*/ 3090756 w 3154910"/>
                <a:gd name="connsiteY66" fmla="*/ 62130 h 4876328"/>
                <a:gd name="connsiteX67" fmla="*/ 3153292 w 3154910"/>
                <a:gd name="connsiteY67" fmla="*/ 0 h 4876328"/>
                <a:gd name="connsiteX68" fmla="*/ 3135887 w 3154910"/>
                <a:gd name="connsiteY68" fmla="*/ 0 h 4876328"/>
                <a:gd name="connsiteX69" fmla="*/ 3085697 w 3154910"/>
                <a:gd name="connsiteY69" fmla="*/ 50190 h 4876328"/>
                <a:gd name="connsiteX70" fmla="*/ 3062828 w 3154910"/>
                <a:gd name="connsiteY70" fmla="*/ 0 h 4876328"/>
                <a:gd name="connsiteX71" fmla="*/ 3049268 w 3154910"/>
                <a:gd name="connsiteY71" fmla="*/ 0 h 4876328"/>
                <a:gd name="connsiteX72" fmla="*/ 3076185 w 3154910"/>
                <a:gd name="connsiteY72" fmla="*/ 59500 h 4876328"/>
                <a:gd name="connsiteX73" fmla="*/ 2781721 w 3154910"/>
                <a:gd name="connsiteY73" fmla="*/ 353759 h 4876328"/>
                <a:gd name="connsiteX74" fmla="*/ 2587638 w 3154910"/>
                <a:gd name="connsiteY74" fmla="*/ 0 h 4876328"/>
                <a:gd name="connsiteX75" fmla="*/ 2573674 w 3154910"/>
                <a:gd name="connsiteY75" fmla="*/ 0 h 4876328"/>
                <a:gd name="connsiteX76" fmla="*/ 2772816 w 3154910"/>
                <a:gd name="connsiteY76" fmla="*/ 363068 h 4876328"/>
                <a:gd name="connsiteX77" fmla="*/ 2473496 w 3154910"/>
                <a:gd name="connsiteY77" fmla="*/ 662387 h 4876328"/>
                <a:gd name="connsiteX78" fmla="*/ 2173972 w 3154910"/>
                <a:gd name="connsiteY78" fmla="*/ 362866 h 4876328"/>
                <a:gd name="connsiteX79" fmla="*/ 2372103 w 3154910"/>
                <a:gd name="connsiteY79" fmla="*/ 0 h 4876328"/>
                <a:gd name="connsiteX80" fmla="*/ 2358139 w 3154910"/>
                <a:gd name="connsiteY80" fmla="*/ 0 h 4876328"/>
                <a:gd name="connsiteX81" fmla="*/ 2164663 w 3154910"/>
                <a:gd name="connsiteY81" fmla="*/ 353759 h 4876328"/>
                <a:gd name="connsiteX82" fmla="*/ 1870604 w 3154910"/>
                <a:gd name="connsiteY82" fmla="*/ 59500 h 4876328"/>
                <a:gd name="connsiteX83" fmla="*/ 1897520 w 3154910"/>
                <a:gd name="connsiteY83" fmla="*/ 0 h 4876328"/>
                <a:gd name="connsiteX84" fmla="*/ 1884163 w 3154910"/>
                <a:gd name="connsiteY84" fmla="*/ 0 h 4876328"/>
                <a:gd name="connsiteX85" fmla="*/ 1861294 w 3154910"/>
                <a:gd name="connsiteY85" fmla="*/ 50190 h 4876328"/>
                <a:gd name="connsiteX86" fmla="*/ 1811104 w 3154910"/>
                <a:gd name="connsiteY86" fmla="*/ 0 h 4876328"/>
                <a:gd name="connsiteX87" fmla="*/ 1793699 w 3154910"/>
                <a:gd name="connsiteY87" fmla="*/ 0 h 4876328"/>
                <a:gd name="connsiteX88" fmla="*/ 1856032 w 3154910"/>
                <a:gd name="connsiteY88" fmla="*/ 62333 h 4876328"/>
                <a:gd name="connsiteX89" fmla="*/ 1789044 w 3154910"/>
                <a:gd name="connsiteY89" fmla="*/ 209867 h 4876328"/>
                <a:gd name="connsiteX90" fmla="*/ 1692509 w 3154910"/>
                <a:gd name="connsiteY90" fmla="*/ 0 h 4876328"/>
                <a:gd name="connsiteX91" fmla="*/ 1678949 w 3154910"/>
                <a:gd name="connsiteY91" fmla="*/ 0 h 4876328"/>
                <a:gd name="connsiteX92" fmla="*/ 1782163 w 3154910"/>
                <a:gd name="connsiteY92" fmla="*/ 224641 h 4876328"/>
                <a:gd name="connsiteX93" fmla="*/ 1592533 w 3154910"/>
                <a:gd name="connsiteY93" fmla="*/ 642757 h 4876328"/>
                <a:gd name="connsiteX94" fmla="*/ 1592533 w 3154910"/>
                <a:gd name="connsiteY94" fmla="*/ 0 h 4876328"/>
                <a:gd name="connsiteX95" fmla="*/ 1580188 w 3154910"/>
                <a:gd name="connsiteY95" fmla="*/ 0 h 4876328"/>
                <a:gd name="connsiteX96" fmla="*/ 1580188 w 3154910"/>
                <a:gd name="connsiteY96" fmla="*/ 642554 h 4876328"/>
                <a:gd name="connsiteX97" fmla="*/ 1391974 w 3154910"/>
                <a:gd name="connsiteY97" fmla="*/ 227474 h 4876328"/>
                <a:gd name="connsiteX98" fmla="*/ 1495188 w 3154910"/>
                <a:gd name="connsiteY98" fmla="*/ 0 h 4876328"/>
                <a:gd name="connsiteX99" fmla="*/ 1481628 w 3154910"/>
                <a:gd name="connsiteY99" fmla="*/ 0 h 4876328"/>
                <a:gd name="connsiteX100" fmla="*/ 1385093 w 3154910"/>
                <a:gd name="connsiteY100" fmla="*/ 212701 h 4876328"/>
                <a:gd name="connsiteX101" fmla="*/ 1316891 w 3154910"/>
                <a:gd name="connsiteY101" fmla="*/ 62333 h 4876328"/>
                <a:gd name="connsiteX102" fmla="*/ 1379224 w 3154910"/>
                <a:gd name="connsiteY102" fmla="*/ 0 h 4876328"/>
                <a:gd name="connsiteX103" fmla="*/ 1361819 w 3154910"/>
                <a:gd name="connsiteY103" fmla="*/ 0 h 4876328"/>
                <a:gd name="connsiteX104" fmla="*/ 1311426 w 3154910"/>
                <a:gd name="connsiteY104" fmla="*/ 50190 h 4876328"/>
                <a:gd name="connsiteX105" fmla="*/ 1288557 w 3154910"/>
                <a:gd name="connsiteY105" fmla="*/ 0 h 4876328"/>
                <a:gd name="connsiteX106" fmla="*/ 1274998 w 3154910"/>
                <a:gd name="connsiteY106" fmla="*/ 0 h 4876328"/>
                <a:gd name="connsiteX107" fmla="*/ 1302117 w 3154910"/>
                <a:gd name="connsiteY107" fmla="*/ 59500 h 4876328"/>
                <a:gd name="connsiteX108" fmla="*/ 1007855 w 3154910"/>
                <a:gd name="connsiteY108" fmla="*/ 353961 h 4876328"/>
                <a:gd name="connsiteX109" fmla="*/ 813570 w 3154910"/>
                <a:gd name="connsiteY109" fmla="*/ 0 h 4876328"/>
                <a:gd name="connsiteX110" fmla="*/ 799403 w 3154910"/>
                <a:gd name="connsiteY110" fmla="*/ 0 h 4876328"/>
                <a:gd name="connsiteX111" fmla="*/ 998546 w 3154910"/>
                <a:gd name="connsiteY111" fmla="*/ 363068 h 4876328"/>
                <a:gd name="connsiteX112" fmla="*/ 699225 w 3154910"/>
                <a:gd name="connsiteY112" fmla="*/ 662387 h 4876328"/>
                <a:gd name="connsiteX113" fmla="*/ 399702 w 3154910"/>
                <a:gd name="connsiteY113" fmla="*/ 362866 h 4876328"/>
                <a:gd name="connsiteX114" fmla="*/ 598035 w 3154910"/>
                <a:gd name="connsiteY114" fmla="*/ 0 h 4876328"/>
                <a:gd name="connsiteX115" fmla="*/ 583868 w 3154910"/>
                <a:gd name="connsiteY115" fmla="*/ 0 h 4876328"/>
                <a:gd name="connsiteX116" fmla="*/ 390595 w 3154910"/>
                <a:gd name="connsiteY116" fmla="*/ 353759 h 4876328"/>
                <a:gd name="connsiteX117" fmla="*/ 96536 w 3154910"/>
                <a:gd name="connsiteY117" fmla="*/ 59500 h 4876328"/>
                <a:gd name="connsiteX118" fmla="*/ 123452 w 3154910"/>
                <a:gd name="connsiteY118" fmla="*/ 0 h 4876328"/>
                <a:gd name="connsiteX119" fmla="*/ 109893 w 3154910"/>
                <a:gd name="connsiteY119" fmla="*/ 0 h 4876328"/>
                <a:gd name="connsiteX120" fmla="*/ 87226 w 3154910"/>
                <a:gd name="connsiteY120" fmla="*/ 50190 h 4876328"/>
                <a:gd name="connsiteX121" fmla="*/ 36833 w 3154910"/>
                <a:gd name="connsiteY121" fmla="*/ 0 h 4876328"/>
                <a:gd name="connsiteX122" fmla="*/ 19429 w 3154910"/>
                <a:gd name="connsiteY122" fmla="*/ 0 h 4876328"/>
                <a:gd name="connsiteX123" fmla="*/ 81762 w 3154910"/>
                <a:gd name="connsiteY123" fmla="*/ 62333 h 4876328"/>
                <a:gd name="connsiteX124" fmla="*/ 14774 w 3154910"/>
                <a:gd name="connsiteY124" fmla="*/ 209867 h 4876328"/>
                <a:gd name="connsiteX125" fmla="*/ 0 w 3154910"/>
                <a:gd name="connsiteY125" fmla="*/ 177487 h 4876328"/>
                <a:gd name="connsiteX126" fmla="*/ 0 w 3154910"/>
                <a:gd name="connsiteY126" fmla="*/ 207034 h 4876328"/>
                <a:gd name="connsiteX127" fmla="*/ 8095 w 3154910"/>
                <a:gd name="connsiteY127" fmla="*/ 224641 h 4876328"/>
                <a:gd name="connsiteX128" fmla="*/ 0 w 3154910"/>
                <a:gd name="connsiteY128" fmla="*/ 242450 h 4876328"/>
                <a:gd name="connsiteX129" fmla="*/ 0 w 3154910"/>
                <a:gd name="connsiteY129" fmla="*/ 272200 h 4876328"/>
                <a:gd name="connsiteX130" fmla="*/ 14976 w 3154910"/>
                <a:gd name="connsiteY130" fmla="*/ 239415 h 4876328"/>
                <a:gd name="connsiteX131" fmla="*/ 213512 w 3154910"/>
                <a:gd name="connsiteY131" fmla="*/ 671090 h 4876328"/>
                <a:gd name="connsiteX132" fmla="*/ 208047 w 3154910"/>
                <a:gd name="connsiteY132" fmla="*/ 671090 h 4876328"/>
                <a:gd name="connsiteX133" fmla="*/ 13559 w 3154910"/>
                <a:gd name="connsiteY133" fmla="*/ 1099729 h 4876328"/>
                <a:gd name="connsiteX134" fmla="*/ 0 w 3154910"/>
                <a:gd name="connsiteY134" fmla="*/ 1069979 h 4876328"/>
                <a:gd name="connsiteX135" fmla="*/ 0 w 3154910"/>
                <a:gd name="connsiteY135" fmla="*/ 1099729 h 4876328"/>
                <a:gd name="connsiteX136" fmla="*/ 6679 w 3154910"/>
                <a:gd name="connsiteY136" fmla="*/ 1114503 h 4876328"/>
                <a:gd name="connsiteX137" fmla="*/ 0 w 3154910"/>
                <a:gd name="connsiteY137" fmla="*/ 1129479 h 4876328"/>
                <a:gd name="connsiteX138" fmla="*/ 0 w 3154910"/>
                <a:gd name="connsiteY138" fmla="*/ 1159228 h 4876328"/>
                <a:gd name="connsiteX139" fmla="*/ 13559 w 3154910"/>
                <a:gd name="connsiteY139" fmla="*/ 1129479 h 4876328"/>
                <a:gd name="connsiteX140" fmla="*/ 81762 w 3154910"/>
                <a:gd name="connsiteY140" fmla="*/ 1279847 h 4876328"/>
                <a:gd name="connsiteX141" fmla="*/ 0 w 3154910"/>
                <a:gd name="connsiteY141" fmla="*/ 1361608 h 4876328"/>
                <a:gd name="connsiteX142" fmla="*/ 0 w 3154910"/>
                <a:gd name="connsiteY142" fmla="*/ 1379012 h 4876328"/>
                <a:gd name="connsiteX143" fmla="*/ 87226 w 3154910"/>
                <a:gd name="connsiteY143" fmla="*/ 1291787 h 4876328"/>
                <a:gd name="connsiteX144" fmla="*/ 205214 w 3154910"/>
                <a:gd name="connsiteY144" fmla="*/ 1551844 h 4876328"/>
                <a:gd name="connsiteX145" fmla="*/ 0 w 3154910"/>
                <a:gd name="connsiteY145" fmla="*/ 1551844 h 4876328"/>
                <a:gd name="connsiteX146" fmla="*/ 0 w 3154910"/>
                <a:gd name="connsiteY146" fmla="*/ 1564189 h 4876328"/>
                <a:gd name="connsiteX147" fmla="*/ 205214 w 3154910"/>
                <a:gd name="connsiteY147" fmla="*/ 1564189 h 4876328"/>
                <a:gd name="connsiteX148" fmla="*/ 87226 w 3154910"/>
                <a:gd name="connsiteY148" fmla="*/ 1824247 h 4876328"/>
                <a:gd name="connsiteX149" fmla="*/ 0 w 3154910"/>
                <a:gd name="connsiteY149" fmla="*/ 1737224 h 4876328"/>
                <a:gd name="connsiteX150" fmla="*/ 0 w 3154910"/>
                <a:gd name="connsiteY150" fmla="*/ 1754628 h 4876328"/>
                <a:gd name="connsiteX151" fmla="*/ 81762 w 3154910"/>
                <a:gd name="connsiteY151" fmla="*/ 1836389 h 4876328"/>
                <a:gd name="connsiteX152" fmla="*/ 14774 w 3154910"/>
                <a:gd name="connsiteY152" fmla="*/ 1983924 h 4876328"/>
                <a:gd name="connsiteX153" fmla="*/ 0 w 3154910"/>
                <a:gd name="connsiteY153" fmla="*/ 1951543 h 4876328"/>
                <a:gd name="connsiteX154" fmla="*/ 0 w 3154910"/>
                <a:gd name="connsiteY154" fmla="*/ 1981091 h 4876328"/>
                <a:gd name="connsiteX155" fmla="*/ 8095 w 3154910"/>
                <a:gd name="connsiteY155" fmla="*/ 1998698 h 4876328"/>
                <a:gd name="connsiteX156" fmla="*/ 0 w 3154910"/>
                <a:gd name="connsiteY156" fmla="*/ 2016507 h 4876328"/>
                <a:gd name="connsiteX157" fmla="*/ 0 w 3154910"/>
                <a:gd name="connsiteY157" fmla="*/ 2046257 h 4876328"/>
                <a:gd name="connsiteX158" fmla="*/ 14976 w 3154910"/>
                <a:gd name="connsiteY158" fmla="*/ 2013471 h 4876328"/>
                <a:gd name="connsiteX159" fmla="*/ 213512 w 3154910"/>
                <a:gd name="connsiteY159" fmla="*/ 2445146 h 4876328"/>
                <a:gd name="connsiteX160" fmla="*/ 208047 w 3154910"/>
                <a:gd name="connsiteY160" fmla="*/ 2445146 h 4876328"/>
                <a:gd name="connsiteX161" fmla="*/ 13559 w 3154910"/>
                <a:gd name="connsiteY161" fmla="*/ 2873786 h 4876328"/>
                <a:gd name="connsiteX162" fmla="*/ 0 w 3154910"/>
                <a:gd name="connsiteY162" fmla="*/ 2844036 h 4876328"/>
                <a:gd name="connsiteX163" fmla="*/ 0 w 3154910"/>
                <a:gd name="connsiteY163" fmla="*/ 2873786 h 4876328"/>
                <a:gd name="connsiteX164" fmla="*/ 6679 w 3154910"/>
                <a:gd name="connsiteY164" fmla="*/ 2888559 h 4876328"/>
                <a:gd name="connsiteX165" fmla="*/ 0 w 3154910"/>
                <a:gd name="connsiteY165" fmla="*/ 2903535 h 4876328"/>
                <a:gd name="connsiteX166" fmla="*/ 0 w 3154910"/>
                <a:gd name="connsiteY166" fmla="*/ 2933285 h 4876328"/>
                <a:gd name="connsiteX167" fmla="*/ 13559 w 3154910"/>
                <a:gd name="connsiteY167" fmla="*/ 2903535 h 4876328"/>
                <a:gd name="connsiteX168" fmla="*/ 81762 w 3154910"/>
                <a:gd name="connsiteY168" fmla="*/ 3053903 h 4876328"/>
                <a:gd name="connsiteX169" fmla="*/ 0 w 3154910"/>
                <a:gd name="connsiteY169" fmla="*/ 3135867 h 4876328"/>
                <a:gd name="connsiteX170" fmla="*/ 0 w 3154910"/>
                <a:gd name="connsiteY170" fmla="*/ 3153271 h 4876328"/>
                <a:gd name="connsiteX171" fmla="*/ 87226 w 3154910"/>
                <a:gd name="connsiteY171" fmla="*/ 3066046 h 4876328"/>
                <a:gd name="connsiteX172" fmla="*/ 205214 w 3154910"/>
                <a:gd name="connsiteY172" fmla="*/ 3326103 h 4876328"/>
                <a:gd name="connsiteX173" fmla="*/ 0 w 3154910"/>
                <a:gd name="connsiteY173" fmla="*/ 3326103 h 4876328"/>
                <a:gd name="connsiteX174" fmla="*/ 0 w 3154910"/>
                <a:gd name="connsiteY174" fmla="*/ 3338449 h 4876328"/>
                <a:gd name="connsiteX175" fmla="*/ 205214 w 3154910"/>
                <a:gd name="connsiteY175" fmla="*/ 3338449 h 4876328"/>
                <a:gd name="connsiteX176" fmla="*/ 87226 w 3154910"/>
                <a:gd name="connsiteY176" fmla="*/ 3598506 h 4876328"/>
                <a:gd name="connsiteX177" fmla="*/ 0 w 3154910"/>
                <a:gd name="connsiteY177" fmla="*/ 3511280 h 4876328"/>
                <a:gd name="connsiteX178" fmla="*/ 0 w 3154910"/>
                <a:gd name="connsiteY178" fmla="*/ 3528685 h 4876328"/>
                <a:gd name="connsiteX179" fmla="*/ 81762 w 3154910"/>
                <a:gd name="connsiteY179" fmla="*/ 3610446 h 4876328"/>
                <a:gd name="connsiteX180" fmla="*/ 14774 w 3154910"/>
                <a:gd name="connsiteY180" fmla="*/ 3757981 h 4876328"/>
                <a:gd name="connsiteX181" fmla="*/ 0 w 3154910"/>
                <a:gd name="connsiteY181" fmla="*/ 3725600 h 4876328"/>
                <a:gd name="connsiteX182" fmla="*/ 0 w 3154910"/>
                <a:gd name="connsiteY182" fmla="*/ 3755147 h 4876328"/>
                <a:gd name="connsiteX183" fmla="*/ 8095 w 3154910"/>
                <a:gd name="connsiteY183" fmla="*/ 3772754 h 4876328"/>
                <a:gd name="connsiteX184" fmla="*/ 0 w 3154910"/>
                <a:gd name="connsiteY184" fmla="*/ 3790564 h 4876328"/>
                <a:gd name="connsiteX185" fmla="*/ 0 w 3154910"/>
                <a:gd name="connsiteY185" fmla="*/ 3820314 h 4876328"/>
                <a:gd name="connsiteX186" fmla="*/ 14976 w 3154910"/>
                <a:gd name="connsiteY186" fmla="*/ 3787528 h 4876328"/>
                <a:gd name="connsiteX187" fmla="*/ 213512 w 3154910"/>
                <a:gd name="connsiteY187" fmla="*/ 4219203 h 4876328"/>
                <a:gd name="connsiteX188" fmla="*/ 208047 w 3154910"/>
                <a:gd name="connsiteY188" fmla="*/ 4219203 h 4876328"/>
                <a:gd name="connsiteX189" fmla="*/ 13559 w 3154910"/>
                <a:gd name="connsiteY189" fmla="*/ 4647843 h 4876328"/>
                <a:gd name="connsiteX190" fmla="*/ 0 w 3154910"/>
                <a:gd name="connsiteY190" fmla="*/ 4618093 h 4876328"/>
                <a:gd name="connsiteX191" fmla="*/ 0 w 3154910"/>
                <a:gd name="connsiteY191" fmla="*/ 4647843 h 4876328"/>
                <a:gd name="connsiteX192" fmla="*/ 6679 w 3154910"/>
                <a:gd name="connsiteY192" fmla="*/ 4662616 h 4876328"/>
                <a:gd name="connsiteX193" fmla="*/ 0 w 3154910"/>
                <a:gd name="connsiteY193" fmla="*/ 4677592 h 4876328"/>
                <a:gd name="connsiteX194" fmla="*/ 0 w 3154910"/>
                <a:gd name="connsiteY194" fmla="*/ 4707342 h 4876328"/>
                <a:gd name="connsiteX195" fmla="*/ 13559 w 3154910"/>
                <a:gd name="connsiteY195" fmla="*/ 4677592 h 4876328"/>
                <a:gd name="connsiteX196" fmla="*/ 81762 w 3154910"/>
                <a:gd name="connsiteY196" fmla="*/ 4827960 h 4876328"/>
                <a:gd name="connsiteX197" fmla="*/ 33595 w 3154910"/>
                <a:gd name="connsiteY197" fmla="*/ 4876126 h 4876328"/>
                <a:gd name="connsiteX198" fmla="*/ 51000 w 3154910"/>
                <a:gd name="connsiteY198" fmla="*/ 4876126 h 4876328"/>
                <a:gd name="connsiteX199" fmla="*/ 87024 w 3154910"/>
                <a:gd name="connsiteY199" fmla="*/ 4840103 h 4876328"/>
                <a:gd name="connsiteX200" fmla="*/ 103416 w 3154910"/>
                <a:gd name="connsiteY200" fmla="*/ 4876126 h 4876328"/>
                <a:gd name="connsiteX201" fmla="*/ 116976 w 3154910"/>
                <a:gd name="connsiteY201" fmla="*/ 4876126 h 4876328"/>
                <a:gd name="connsiteX202" fmla="*/ 96333 w 3154910"/>
                <a:gd name="connsiteY202" fmla="*/ 4830793 h 4876328"/>
                <a:gd name="connsiteX203" fmla="*/ 673118 w 3154910"/>
                <a:gd name="connsiteY203" fmla="*/ 4254012 h 4876328"/>
                <a:gd name="connsiteX204" fmla="*/ 333118 w 3154910"/>
                <a:gd name="connsiteY204" fmla="*/ 4876329 h 4876328"/>
                <a:gd name="connsiteX205" fmla="*/ 347083 w 3154910"/>
                <a:gd name="connsiteY205" fmla="*/ 4876329 h 4876328"/>
                <a:gd name="connsiteX206" fmla="*/ 699023 w 3154910"/>
                <a:gd name="connsiteY206" fmla="*/ 4232155 h 4876328"/>
                <a:gd name="connsiteX207" fmla="*/ 699023 w 3154910"/>
                <a:gd name="connsiteY207" fmla="*/ 4232358 h 4876328"/>
                <a:gd name="connsiteX208" fmla="*/ 1044891 w 3154910"/>
                <a:gd name="connsiteY208" fmla="*/ 4876329 h 4876328"/>
                <a:gd name="connsiteX209" fmla="*/ 1058855 w 3154910"/>
                <a:gd name="connsiteY209" fmla="*/ 4876329 h 4876328"/>
                <a:gd name="connsiteX210" fmla="*/ 724523 w 3154910"/>
                <a:gd name="connsiteY210" fmla="*/ 4253203 h 4876328"/>
                <a:gd name="connsiteX211" fmla="*/ 1302117 w 3154910"/>
                <a:gd name="connsiteY211" fmla="*/ 4830793 h 4876328"/>
                <a:gd name="connsiteX212" fmla="*/ 1281474 w 3154910"/>
                <a:gd name="connsiteY212" fmla="*/ 4876126 h 4876328"/>
                <a:gd name="connsiteX213" fmla="*/ 1295033 w 3154910"/>
                <a:gd name="connsiteY213" fmla="*/ 4876126 h 4876328"/>
                <a:gd name="connsiteX214" fmla="*/ 1311426 w 3154910"/>
                <a:gd name="connsiteY214" fmla="*/ 4840103 h 4876328"/>
                <a:gd name="connsiteX215" fmla="*/ 1347450 w 3154910"/>
                <a:gd name="connsiteY215" fmla="*/ 4876126 h 4876328"/>
                <a:gd name="connsiteX216" fmla="*/ 1364855 w 3154910"/>
                <a:gd name="connsiteY216" fmla="*/ 4876126 h 4876328"/>
                <a:gd name="connsiteX217" fmla="*/ 1316688 w 3154910"/>
                <a:gd name="connsiteY217" fmla="*/ 4827960 h 4876328"/>
                <a:gd name="connsiteX218" fmla="*/ 1384890 w 3154910"/>
                <a:gd name="connsiteY218" fmla="*/ 4677592 h 4876328"/>
                <a:gd name="connsiteX219" fmla="*/ 1474950 w 3154910"/>
                <a:gd name="connsiteY219" fmla="*/ 4876126 h 4876328"/>
                <a:gd name="connsiteX220" fmla="*/ 1488509 w 3154910"/>
                <a:gd name="connsiteY220" fmla="*/ 4876126 h 4876328"/>
                <a:gd name="connsiteX221" fmla="*/ 1391771 w 3154910"/>
                <a:gd name="connsiteY221" fmla="*/ 4662818 h 4876328"/>
                <a:gd name="connsiteX222" fmla="*/ 1579985 w 3154910"/>
                <a:gd name="connsiteY222" fmla="*/ 4247739 h 4876328"/>
                <a:gd name="connsiteX223" fmla="*/ 1579985 w 3154910"/>
                <a:gd name="connsiteY223" fmla="*/ 4876126 h 4876328"/>
                <a:gd name="connsiteX224" fmla="*/ 1592330 w 3154910"/>
                <a:gd name="connsiteY224" fmla="*/ 4876126 h 4876328"/>
                <a:gd name="connsiteX225" fmla="*/ 1592330 w 3154910"/>
                <a:gd name="connsiteY225" fmla="*/ 4247739 h 4876328"/>
                <a:gd name="connsiteX226" fmla="*/ 1593140 w 3154910"/>
                <a:gd name="connsiteY226" fmla="*/ 4219203 h 4876328"/>
                <a:gd name="connsiteX227" fmla="*/ 1789044 w 3154910"/>
                <a:gd name="connsiteY227" fmla="*/ 3787528 h 4876328"/>
                <a:gd name="connsiteX228" fmla="*/ 1987580 w 3154910"/>
                <a:gd name="connsiteY228" fmla="*/ 4219203 h 4876328"/>
                <a:gd name="connsiteX229" fmla="*/ 1982116 w 3154910"/>
                <a:gd name="connsiteY229" fmla="*/ 4219203 h 4876328"/>
                <a:gd name="connsiteX230" fmla="*/ 1787628 w 3154910"/>
                <a:gd name="connsiteY230" fmla="*/ 4647843 h 4876328"/>
                <a:gd name="connsiteX231" fmla="*/ 1593140 w 3154910"/>
                <a:gd name="connsiteY231" fmla="*/ 4219203 h 4876328"/>
                <a:gd name="connsiteX232" fmla="*/ 1861294 w 3154910"/>
                <a:gd name="connsiteY232" fmla="*/ 1291989 h 4876328"/>
                <a:gd name="connsiteX233" fmla="*/ 1979282 w 3154910"/>
                <a:gd name="connsiteY233" fmla="*/ 1552047 h 4876328"/>
                <a:gd name="connsiteX234" fmla="*/ 1601235 w 3154910"/>
                <a:gd name="connsiteY234" fmla="*/ 1552047 h 4876328"/>
                <a:gd name="connsiteX235" fmla="*/ 1861294 w 3154910"/>
                <a:gd name="connsiteY235" fmla="*/ 1291989 h 4876328"/>
                <a:gd name="connsiteX236" fmla="*/ 1605890 w 3154910"/>
                <a:gd name="connsiteY236" fmla="*/ 1529785 h 4876328"/>
                <a:gd name="connsiteX237" fmla="*/ 1787425 w 3154910"/>
                <a:gd name="connsiteY237" fmla="*/ 1129479 h 4876328"/>
                <a:gd name="connsiteX238" fmla="*/ 1855628 w 3154910"/>
                <a:gd name="connsiteY238" fmla="*/ 1279847 h 4876328"/>
                <a:gd name="connsiteX239" fmla="*/ 1605890 w 3154910"/>
                <a:gd name="connsiteY239" fmla="*/ 1529785 h 4876328"/>
                <a:gd name="connsiteX240" fmla="*/ 2772816 w 3154910"/>
                <a:gd name="connsiteY240" fmla="*/ 2137125 h 4876328"/>
                <a:gd name="connsiteX241" fmla="*/ 2473496 w 3154910"/>
                <a:gd name="connsiteY241" fmla="*/ 2436444 h 4876328"/>
                <a:gd name="connsiteX242" fmla="*/ 2173972 w 3154910"/>
                <a:gd name="connsiteY242" fmla="*/ 2136923 h 4876328"/>
                <a:gd name="connsiteX243" fmla="*/ 2473496 w 3154910"/>
                <a:gd name="connsiteY243" fmla="*/ 1588880 h 4876328"/>
                <a:gd name="connsiteX244" fmla="*/ 2473496 w 3154910"/>
                <a:gd name="connsiteY244" fmla="*/ 1591511 h 4876328"/>
                <a:gd name="connsiteX245" fmla="*/ 2772816 w 3154910"/>
                <a:gd name="connsiteY245" fmla="*/ 2137125 h 4876328"/>
                <a:gd name="connsiteX246" fmla="*/ 1870604 w 3154910"/>
                <a:gd name="connsiteY246" fmla="*/ 3607815 h 4876328"/>
                <a:gd name="connsiteX247" fmla="*/ 1992842 w 3154910"/>
                <a:gd name="connsiteY247" fmla="*/ 3338449 h 4876328"/>
                <a:gd name="connsiteX248" fmla="*/ 2472889 w 3154910"/>
                <a:gd name="connsiteY248" fmla="*/ 3338449 h 4876328"/>
                <a:gd name="connsiteX249" fmla="*/ 2164865 w 3154910"/>
                <a:gd name="connsiteY249" fmla="*/ 3901872 h 4876328"/>
                <a:gd name="connsiteX250" fmla="*/ 1870604 w 3154910"/>
                <a:gd name="connsiteY250" fmla="*/ 3607815 h 4876328"/>
                <a:gd name="connsiteX251" fmla="*/ 2158592 w 3154910"/>
                <a:gd name="connsiteY251" fmla="*/ 3913206 h 4876328"/>
                <a:gd name="connsiteX252" fmla="*/ 1996687 w 3154910"/>
                <a:gd name="connsiteY252" fmla="*/ 4209489 h 4876328"/>
                <a:gd name="connsiteX253" fmla="*/ 1795723 w 3154910"/>
                <a:gd name="connsiteY253" fmla="*/ 3772754 h 4876328"/>
                <a:gd name="connsiteX254" fmla="*/ 1865140 w 3154910"/>
                <a:gd name="connsiteY254" fmla="*/ 3619756 h 4876328"/>
                <a:gd name="connsiteX255" fmla="*/ 2158592 w 3154910"/>
                <a:gd name="connsiteY255" fmla="*/ 3913206 h 4876328"/>
                <a:gd name="connsiteX256" fmla="*/ 2005389 w 3154910"/>
                <a:gd name="connsiteY256" fmla="*/ 2445146 h 4876328"/>
                <a:gd name="connsiteX257" fmla="*/ 2167699 w 3154910"/>
                <a:gd name="connsiteY257" fmla="*/ 2148054 h 4876328"/>
                <a:gd name="connsiteX258" fmla="*/ 2464793 w 3154910"/>
                <a:gd name="connsiteY258" fmla="*/ 2445146 h 4876328"/>
                <a:gd name="connsiteX259" fmla="*/ 1865140 w 3154910"/>
                <a:gd name="connsiteY259" fmla="*/ 3044594 h 4876328"/>
                <a:gd name="connsiteX260" fmla="*/ 1794306 w 3154910"/>
                <a:gd name="connsiteY260" fmla="*/ 2888559 h 4876328"/>
                <a:gd name="connsiteX261" fmla="*/ 1995473 w 3154910"/>
                <a:gd name="connsiteY261" fmla="*/ 2444944 h 4876328"/>
                <a:gd name="connsiteX262" fmla="*/ 2005389 w 3154910"/>
                <a:gd name="connsiteY262" fmla="*/ 2444944 h 4876328"/>
                <a:gd name="connsiteX263" fmla="*/ 1795723 w 3154910"/>
                <a:gd name="connsiteY263" fmla="*/ 1998495 h 4876328"/>
                <a:gd name="connsiteX264" fmla="*/ 1865140 w 3154910"/>
                <a:gd name="connsiteY264" fmla="*/ 1845497 h 4876328"/>
                <a:gd name="connsiteX265" fmla="*/ 2158592 w 3154910"/>
                <a:gd name="connsiteY265" fmla="*/ 2138947 h 4876328"/>
                <a:gd name="connsiteX266" fmla="*/ 1996687 w 3154910"/>
                <a:gd name="connsiteY266" fmla="*/ 2435230 h 4876328"/>
                <a:gd name="connsiteX267" fmla="*/ 1795723 w 3154910"/>
                <a:gd name="connsiteY267" fmla="*/ 1998495 h 4876328"/>
                <a:gd name="connsiteX268" fmla="*/ 2447389 w 3154910"/>
                <a:gd name="connsiteY268" fmla="*/ 2479956 h 4876328"/>
                <a:gd name="connsiteX269" fmla="*/ 1989401 w 3154910"/>
                <a:gd name="connsiteY269" fmla="*/ 3318413 h 4876328"/>
                <a:gd name="connsiteX270" fmla="*/ 1870604 w 3154910"/>
                <a:gd name="connsiteY270" fmla="*/ 3056736 h 4876328"/>
                <a:gd name="connsiteX271" fmla="*/ 2447389 w 3154910"/>
                <a:gd name="connsiteY271" fmla="*/ 2479956 h 4876328"/>
                <a:gd name="connsiteX272" fmla="*/ 1999318 w 3154910"/>
                <a:gd name="connsiteY272" fmla="*/ 3326103 h 4876328"/>
                <a:gd name="connsiteX273" fmla="*/ 2473496 w 3154910"/>
                <a:gd name="connsiteY273" fmla="*/ 2458099 h 4876328"/>
                <a:gd name="connsiteX274" fmla="*/ 2473496 w 3154910"/>
                <a:gd name="connsiteY274" fmla="*/ 2458301 h 4876328"/>
                <a:gd name="connsiteX275" fmla="*/ 2939578 w 3154910"/>
                <a:gd name="connsiteY275" fmla="*/ 3326103 h 4876328"/>
                <a:gd name="connsiteX276" fmla="*/ 2473496 w 3154910"/>
                <a:gd name="connsiteY276" fmla="*/ 3326103 h 4876328"/>
                <a:gd name="connsiteX277" fmla="*/ 1999318 w 3154910"/>
                <a:gd name="connsiteY277" fmla="*/ 3326103 h 4876328"/>
                <a:gd name="connsiteX278" fmla="*/ 2164663 w 3154910"/>
                <a:gd name="connsiteY278" fmla="*/ 2127816 h 4876328"/>
                <a:gd name="connsiteX279" fmla="*/ 1870604 w 3154910"/>
                <a:gd name="connsiteY279" fmla="*/ 1833759 h 4876328"/>
                <a:gd name="connsiteX280" fmla="*/ 1992842 w 3154910"/>
                <a:gd name="connsiteY280" fmla="*/ 1564392 h 4876328"/>
                <a:gd name="connsiteX281" fmla="*/ 2472889 w 3154910"/>
                <a:gd name="connsiteY281" fmla="*/ 1564392 h 4876328"/>
                <a:gd name="connsiteX282" fmla="*/ 2164663 w 3154910"/>
                <a:gd name="connsiteY282" fmla="*/ 2127816 h 4876328"/>
                <a:gd name="connsiteX283" fmla="*/ 1989401 w 3154910"/>
                <a:gd name="connsiteY283" fmla="*/ 1544356 h 4876328"/>
                <a:gd name="connsiteX284" fmla="*/ 1870604 w 3154910"/>
                <a:gd name="connsiteY284" fmla="*/ 1282680 h 4876328"/>
                <a:gd name="connsiteX285" fmla="*/ 2447389 w 3154910"/>
                <a:gd name="connsiteY285" fmla="*/ 705899 h 4876328"/>
                <a:gd name="connsiteX286" fmla="*/ 1989401 w 3154910"/>
                <a:gd name="connsiteY286" fmla="*/ 1544356 h 4876328"/>
                <a:gd name="connsiteX287" fmla="*/ 1979282 w 3154910"/>
                <a:gd name="connsiteY287" fmla="*/ 1564392 h 4876328"/>
                <a:gd name="connsiteX288" fmla="*/ 1861294 w 3154910"/>
                <a:gd name="connsiteY288" fmla="*/ 1824449 h 4876328"/>
                <a:gd name="connsiteX289" fmla="*/ 1601235 w 3154910"/>
                <a:gd name="connsiteY289" fmla="*/ 1564392 h 4876328"/>
                <a:gd name="connsiteX290" fmla="*/ 1979282 w 3154910"/>
                <a:gd name="connsiteY290" fmla="*/ 1564392 h 4876328"/>
                <a:gd name="connsiteX291" fmla="*/ 1855830 w 3154910"/>
                <a:gd name="connsiteY291" fmla="*/ 1836389 h 4876328"/>
                <a:gd name="connsiteX292" fmla="*/ 1788842 w 3154910"/>
                <a:gd name="connsiteY292" fmla="*/ 1983924 h 4876328"/>
                <a:gd name="connsiteX293" fmla="*/ 1606295 w 3154910"/>
                <a:gd name="connsiteY293" fmla="*/ 1587058 h 4876328"/>
                <a:gd name="connsiteX294" fmla="*/ 1855830 w 3154910"/>
                <a:gd name="connsiteY294" fmla="*/ 1836389 h 4876328"/>
                <a:gd name="connsiteX295" fmla="*/ 1789044 w 3154910"/>
                <a:gd name="connsiteY295" fmla="*/ 2013471 h 4876328"/>
                <a:gd name="connsiteX296" fmla="*/ 1987580 w 3154910"/>
                <a:gd name="connsiteY296" fmla="*/ 2445146 h 4876328"/>
                <a:gd name="connsiteX297" fmla="*/ 1982116 w 3154910"/>
                <a:gd name="connsiteY297" fmla="*/ 2445146 h 4876328"/>
                <a:gd name="connsiteX298" fmla="*/ 1787628 w 3154910"/>
                <a:gd name="connsiteY298" fmla="*/ 2873786 h 4876328"/>
                <a:gd name="connsiteX299" fmla="*/ 1593140 w 3154910"/>
                <a:gd name="connsiteY299" fmla="*/ 2445146 h 4876328"/>
                <a:gd name="connsiteX300" fmla="*/ 1789044 w 3154910"/>
                <a:gd name="connsiteY300" fmla="*/ 2013471 h 4876328"/>
                <a:gd name="connsiteX301" fmla="*/ 1855830 w 3154910"/>
                <a:gd name="connsiteY301" fmla="*/ 3054106 h 4876328"/>
                <a:gd name="connsiteX302" fmla="*/ 1605890 w 3154910"/>
                <a:gd name="connsiteY302" fmla="*/ 3304044 h 4876328"/>
                <a:gd name="connsiteX303" fmla="*/ 1787425 w 3154910"/>
                <a:gd name="connsiteY303" fmla="*/ 2903738 h 4876328"/>
                <a:gd name="connsiteX304" fmla="*/ 1855830 w 3154910"/>
                <a:gd name="connsiteY304" fmla="*/ 3054106 h 4876328"/>
                <a:gd name="connsiteX305" fmla="*/ 1861294 w 3154910"/>
                <a:gd name="connsiteY305" fmla="*/ 3066046 h 4876328"/>
                <a:gd name="connsiteX306" fmla="*/ 1979282 w 3154910"/>
                <a:gd name="connsiteY306" fmla="*/ 3326103 h 4876328"/>
                <a:gd name="connsiteX307" fmla="*/ 1601235 w 3154910"/>
                <a:gd name="connsiteY307" fmla="*/ 3326103 h 4876328"/>
                <a:gd name="connsiteX308" fmla="*/ 1861294 w 3154910"/>
                <a:gd name="connsiteY308" fmla="*/ 3066046 h 4876328"/>
                <a:gd name="connsiteX309" fmla="*/ 1979282 w 3154910"/>
                <a:gd name="connsiteY309" fmla="*/ 3338449 h 4876328"/>
                <a:gd name="connsiteX310" fmla="*/ 1861294 w 3154910"/>
                <a:gd name="connsiteY310" fmla="*/ 3598506 h 4876328"/>
                <a:gd name="connsiteX311" fmla="*/ 1601235 w 3154910"/>
                <a:gd name="connsiteY311" fmla="*/ 3338449 h 4876328"/>
                <a:gd name="connsiteX312" fmla="*/ 1979282 w 3154910"/>
                <a:gd name="connsiteY312" fmla="*/ 3338449 h 4876328"/>
                <a:gd name="connsiteX313" fmla="*/ 1855830 w 3154910"/>
                <a:gd name="connsiteY313" fmla="*/ 3610446 h 4876328"/>
                <a:gd name="connsiteX314" fmla="*/ 1788842 w 3154910"/>
                <a:gd name="connsiteY314" fmla="*/ 3757981 h 4876328"/>
                <a:gd name="connsiteX315" fmla="*/ 1606295 w 3154910"/>
                <a:gd name="connsiteY315" fmla="*/ 3361115 h 4876328"/>
                <a:gd name="connsiteX316" fmla="*/ 1855830 w 3154910"/>
                <a:gd name="connsiteY316" fmla="*/ 3610446 h 4876328"/>
                <a:gd name="connsiteX317" fmla="*/ 1865140 w 3154910"/>
                <a:gd name="connsiteY317" fmla="*/ 4818853 h 4876328"/>
                <a:gd name="connsiteX318" fmla="*/ 1794306 w 3154910"/>
                <a:gd name="connsiteY318" fmla="*/ 4662818 h 4876328"/>
                <a:gd name="connsiteX319" fmla="*/ 1995473 w 3154910"/>
                <a:gd name="connsiteY319" fmla="*/ 4219203 h 4876328"/>
                <a:gd name="connsiteX320" fmla="*/ 2005187 w 3154910"/>
                <a:gd name="connsiteY320" fmla="*/ 4219203 h 4876328"/>
                <a:gd name="connsiteX321" fmla="*/ 2167496 w 3154910"/>
                <a:gd name="connsiteY321" fmla="*/ 3922110 h 4876328"/>
                <a:gd name="connsiteX322" fmla="*/ 2464591 w 3154910"/>
                <a:gd name="connsiteY322" fmla="*/ 4219203 h 4876328"/>
                <a:gd name="connsiteX323" fmla="*/ 1865140 w 3154910"/>
                <a:gd name="connsiteY323" fmla="*/ 4818853 h 4876328"/>
                <a:gd name="connsiteX324" fmla="*/ 2173770 w 3154910"/>
                <a:gd name="connsiteY324" fmla="*/ 3910979 h 4876328"/>
                <a:gd name="connsiteX325" fmla="*/ 2473293 w 3154910"/>
                <a:gd name="connsiteY325" fmla="*/ 3362936 h 4876328"/>
                <a:gd name="connsiteX326" fmla="*/ 2473293 w 3154910"/>
                <a:gd name="connsiteY326" fmla="*/ 3365567 h 4876328"/>
                <a:gd name="connsiteX327" fmla="*/ 2772614 w 3154910"/>
                <a:gd name="connsiteY327" fmla="*/ 3911182 h 4876328"/>
                <a:gd name="connsiteX328" fmla="*/ 2473293 w 3154910"/>
                <a:gd name="connsiteY328" fmla="*/ 4210501 h 4876328"/>
                <a:gd name="connsiteX329" fmla="*/ 2173770 w 3154910"/>
                <a:gd name="connsiteY329" fmla="*/ 3910979 h 4876328"/>
                <a:gd name="connsiteX330" fmla="*/ 3152483 w 3154910"/>
                <a:gd name="connsiteY330" fmla="*/ 4662818 h 4876328"/>
                <a:gd name="connsiteX331" fmla="*/ 3081649 w 3154910"/>
                <a:gd name="connsiteY331" fmla="*/ 4818853 h 4876328"/>
                <a:gd name="connsiteX332" fmla="*/ 2481996 w 3154910"/>
                <a:gd name="connsiteY332" fmla="*/ 4219406 h 4876328"/>
                <a:gd name="connsiteX333" fmla="*/ 2778888 w 3154910"/>
                <a:gd name="connsiteY333" fmla="*/ 3922515 h 4876328"/>
                <a:gd name="connsiteX334" fmla="*/ 2941804 w 3154910"/>
                <a:gd name="connsiteY334" fmla="*/ 4219406 h 4876328"/>
                <a:gd name="connsiteX335" fmla="*/ 2951114 w 3154910"/>
                <a:gd name="connsiteY335" fmla="*/ 4219406 h 4876328"/>
                <a:gd name="connsiteX336" fmla="*/ 3152483 w 3154910"/>
                <a:gd name="connsiteY336" fmla="*/ 4662818 h 4876328"/>
                <a:gd name="connsiteX337" fmla="*/ 3152483 w 3154910"/>
                <a:gd name="connsiteY337" fmla="*/ 3775790 h 4876328"/>
                <a:gd name="connsiteX338" fmla="*/ 2953340 w 3154910"/>
                <a:gd name="connsiteY338" fmla="*/ 4214548 h 4876328"/>
                <a:gd name="connsiteX339" fmla="*/ 2787995 w 3154910"/>
                <a:gd name="connsiteY339" fmla="*/ 3913408 h 4876328"/>
                <a:gd name="connsiteX340" fmla="*/ 3081649 w 3154910"/>
                <a:gd name="connsiteY340" fmla="*/ 3619756 h 4876328"/>
                <a:gd name="connsiteX341" fmla="*/ 3152483 w 3154910"/>
                <a:gd name="connsiteY341" fmla="*/ 3775790 h 4876328"/>
                <a:gd name="connsiteX342" fmla="*/ 3076185 w 3154910"/>
                <a:gd name="connsiteY342" fmla="*/ 3607815 h 4876328"/>
                <a:gd name="connsiteX343" fmla="*/ 2781721 w 3154910"/>
                <a:gd name="connsiteY343" fmla="*/ 3902277 h 4876328"/>
                <a:gd name="connsiteX344" fmla="*/ 2473293 w 3154910"/>
                <a:gd name="connsiteY344" fmla="*/ 3340270 h 4876328"/>
                <a:gd name="connsiteX345" fmla="*/ 2473293 w 3154910"/>
                <a:gd name="connsiteY345" fmla="*/ 3338651 h 4876328"/>
                <a:gd name="connsiteX346" fmla="*/ 2953947 w 3154910"/>
                <a:gd name="connsiteY346" fmla="*/ 3338651 h 4876328"/>
                <a:gd name="connsiteX347" fmla="*/ 3076185 w 3154910"/>
                <a:gd name="connsiteY347" fmla="*/ 3607815 h 4876328"/>
                <a:gd name="connsiteX348" fmla="*/ 2953947 w 3154910"/>
                <a:gd name="connsiteY348" fmla="*/ 3326103 h 4876328"/>
                <a:gd name="connsiteX349" fmla="*/ 2953340 w 3154910"/>
                <a:gd name="connsiteY349" fmla="*/ 3326103 h 4876328"/>
                <a:gd name="connsiteX350" fmla="*/ 2498591 w 3154910"/>
                <a:gd name="connsiteY350" fmla="*/ 2479146 h 4876328"/>
                <a:gd name="connsiteX351" fmla="*/ 3076185 w 3154910"/>
                <a:gd name="connsiteY351" fmla="*/ 3056736 h 4876328"/>
                <a:gd name="connsiteX352" fmla="*/ 2953947 w 3154910"/>
                <a:gd name="connsiteY352" fmla="*/ 3326103 h 4876328"/>
                <a:gd name="connsiteX353" fmla="*/ 3152483 w 3154910"/>
                <a:gd name="connsiteY353" fmla="*/ 2888762 h 4876328"/>
                <a:gd name="connsiteX354" fmla="*/ 3081649 w 3154910"/>
                <a:gd name="connsiteY354" fmla="*/ 3044796 h 4876328"/>
                <a:gd name="connsiteX355" fmla="*/ 2481996 w 3154910"/>
                <a:gd name="connsiteY355" fmla="*/ 2445349 h 4876328"/>
                <a:gd name="connsiteX356" fmla="*/ 2778888 w 3154910"/>
                <a:gd name="connsiteY356" fmla="*/ 2148458 h 4876328"/>
                <a:gd name="connsiteX357" fmla="*/ 2941804 w 3154910"/>
                <a:gd name="connsiteY357" fmla="*/ 2445349 h 4876328"/>
                <a:gd name="connsiteX358" fmla="*/ 2951114 w 3154910"/>
                <a:gd name="connsiteY358" fmla="*/ 2445349 h 4876328"/>
                <a:gd name="connsiteX359" fmla="*/ 3152483 w 3154910"/>
                <a:gd name="connsiteY359" fmla="*/ 2888762 h 4876328"/>
                <a:gd name="connsiteX360" fmla="*/ 3152483 w 3154910"/>
                <a:gd name="connsiteY360" fmla="*/ 2001733 h 4876328"/>
                <a:gd name="connsiteX361" fmla="*/ 2953340 w 3154910"/>
                <a:gd name="connsiteY361" fmla="*/ 2440492 h 4876328"/>
                <a:gd name="connsiteX362" fmla="*/ 2787995 w 3154910"/>
                <a:gd name="connsiteY362" fmla="*/ 2139149 h 4876328"/>
                <a:gd name="connsiteX363" fmla="*/ 3081649 w 3154910"/>
                <a:gd name="connsiteY363" fmla="*/ 1845497 h 4876328"/>
                <a:gd name="connsiteX364" fmla="*/ 3152483 w 3154910"/>
                <a:gd name="connsiteY364" fmla="*/ 2001733 h 4876328"/>
                <a:gd name="connsiteX365" fmla="*/ 3076185 w 3154910"/>
                <a:gd name="connsiteY365" fmla="*/ 1833759 h 4876328"/>
                <a:gd name="connsiteX366" fmla="*/ 2781721 w 3154910"/>
                <a:gd name="connsiteY366" fmla="*/ 2128018 h 4876328"/>
                <a:gd name="connsiteX367" fmla="*/ 2473293 w 3154910"/>
                <a:gd name="connsiteY367" fmla="*/ 1566011 h 4876328"/>
                <a:gd name="connsiteX368" fmla="*/ 2473293 w 3154910"/>
                <a:gd name="connsiteY368" fmla="*/ 1564392 h 4876328"/>
                <a:gd name="connsiteX369" fmla="*/ 2953947 w 3154910"/>
                <a:gd name="connsiteY369" fmla="*/ 1564392 h 4876328"/>
                <a:gd name="connsiteX370" fmla="*/ 3076185 w 3154910"/>
                <a:gd name="connsiteY370" fmla="*/ 1833759 h 4876328"/>
                <a:gd name="connsiteX371" fmla="*/ 2953947 w 3154910"/>
                <a:gd name="connsiteY371" fmla="*/ 1552047 h 4876328"/>
                <a:gd name="connsiteX372" fmla="*/ 2953340 w 3154910"/>
                <a:gd name="connsiteY372" fmla="*/ 1552047 h 4876328"/>
                <a:gd name="connsiteX373" fmla="*/ 2498591 w 3154910"/>
                <a:gd name="connsiteY373" fmla="*/ 705089 h 4876328"/>
                <a:gd name="connsiteX374" fmla="*/ 3076185 w 3154910"/>
                <a:gd name="connsiteY374" fmla="*/ 1282680 h 4876328"/>
                <a:gd name="connsiteX375" fmla="*/ 2953947 w 3154910"/>
                <a:gd name="connsiteY375" fmla="*/ 1552047 h 4876328"/>
                <a:gd name="connsiteX376" fmla="*/ 3081649 w 3154910"/>
                <a:gd name="connsiteY376" fmla="*/ 71642 h 4876328"/>
                <a:gd name="connsiteX377" fmla="*/ 3152483 w 3154910"/>
                <a:gd name="connsiteY377" fmla="*/ 227677 h 4876328"/>
                <a:gd name="connsiteX378" fmla="*/ 2953340 w 3154910"/>
                <a:gd name="connsiteY378" fmla="*/ 666435 h 4876328"/>
                <a:gd name="connsiteX379" fmla="*/ 2787995 w 3154910"/>
                <a:gd name="connsiteY379" fmla="*/ 365092 h 4876328"/>
                <a:gd name="connsiteX380" fmla="*/ 3081649 w 3154910"/>
                <a:gd name="connsiteY380" fmla="*/ 71642 h 4876328"/>
                <a:gd name="connsiteX381" fmla="*/ 2778888 w 3154910"/>
                <a:gd name="connsiteY381" fmla="*/ 374199 h 4876328"/>
                <a:gd name="connsiteX382" fmla="*/ 2941804 w 3154910"/>
                <a:gd name="connsiteY382" fmla="*/ 671090 h 4876328"/>
                <a:gd name="connsiteX383" fmla="*/ 2951114 w 3154910"/>
                <a:gd name="connsiteY383" fmla="*/ 671090 h 4876328"/>
                <a:gd name="connsiteX384" fmla="*/ 3152280 w 3154910"/>
                <a:gd name="connsiteY384" fmla="*/ 1114705 h 4876328"/>
                <a:gd name="connsiteX385" fmla="*/ 3081447 w 3154910"/>
                <a:gd name="connsiteY385" fmla="*/ 1270739 h 4876328"/>
                <a:gd name="connsiteX386" fmla="*/ 2481793 w 3154910"/>
                <a:gd name="connsiteY386" fmla="*/ 671090 h 4876328"/>
                <a:gd name="connsiteX387" fmla="*/ 2778888 w 3154910"/>
                <a:gd name="connsiteY387" fmla="*/ 374199 h 4876328"/>
                <a:gd name="connsiteX388" fmla="*/ 2939578 w 3154910"/>
                <a:gd name="connsiteY388" fmla="*/ 1552047 h 4876328"/>
                <a:gd name="connsiteX389" fmla="*/ 2473496 w 3154910"/>
                <a:gd name="connsiteY389" fmla="*/ 1552047 h 4876328"/>
                <a:gd name="connsiteX390" fmla="*/ 1999318 w 3154910"/>
                <a:gd name="connsiteY390" fmla="*/ 1552047 h 4876328"/>
                <a:gd name="connsiteX391" fmla="*/ 2473496 w 3154910"/>
                <a:gd name="connsiteY391" fmla="*/ 684042 h 4876328"/>
                <a:gd name="connsiteX392" fmla="*/ 2473496 w 3154910"/>
                <a:gd name="connsiteY392" fmla="*/ 684244 h 4876328"/>
                <a:gd name="connsiteX393" fmla="*/ 2939578 w 3154910"/>
                <a:gd name="connsiteY393" fmla="*/ 1552047 h 4876328"/>
                <a:gd name="connsiteX394" fmla="*/ 2167699 w 3154910"/>
                <a:gd name="connsiteY394" fmla="*/ 373997 h 4876328"/>
                <a:gd name="connsiteX395" fmla="*/ 2464793 w 3154910"/>
                <a:gd name="connsiteY395" fmla="*/ 671090 h 4876328"/>
                <a:gd name="connsiteX396" fmla="*/ 1865140 w 3154910"/>
                <a:gd name="connsiteY396" fmla="*/ 1270739 h 4876328"/>
                <a:gd name="connsiteX397" fmla="*/ 1794306 w 3154910"/>
                <a:gd name="connsiteY397" fmla="*/ 1114705 h 4876328"/>
                <a:gd name="connsiteX398" fmla="*/ 1995473 w 3154910"/>
                <a:gd name="connsiteY398" fmla="*/ 671090 h 4876328"/>
                <a:gd name="connsiteX399" fmla="*/ 2005187 w 3154910"/>
                <a:gd name="connsiteY399" fmla="*/ 671090 h 4876328"/>
                <a:gd name="connsiteX400" fmla="*/ 2167699 w 3154910"/>
                <a:gd name="connsiteY400" fmla="*/ 373997 h 4876328"/>
                <a:gd name="connsiteX401" fmla="*/ 1865140 w 3154910"/>
                <a:gd name="connsiteY401" fmla="*/ 71642 h 4876328"/>
                <a:gd name="connsiteX402" fmla="*/ 2158592 w 3154910"/>
                <a:gd name="connsiteY402" fmla="*/ 365092 h 4876328"/>
                <a:gd name="connsiteX403" fmla="*/ 1996687 w 3154910"/>
                <a:gd name="connsiteY403" fmla="*/ 661375 h 4876328"/>
                <a:gd name="connsiteX404" fmla="*/ 1795723 w 3154910"/>
                <a:gd name="connsiteY404" fmla="*/ 224641 h 4876328"/>
                <a:gd name="connsiteX405" fmla="*/ 1865140 w 3154910"/>
                <a:gd name="connsiteY405" fmla="*/ 71642 h 4876328"/>
                <a:gd name="connsiteX406" fmla="*/ 1789044 w 3154910"/>
                <a:gd name="connsiteY406" fmla="*/ 239415 h 4876328"/>
                <a:gd name="connsiteX407" fmla="*/ 1987580 w 3154910"/>
                <a:gd name="connsiteY407" fmla="*/ 671090 h 4876328"/>
                <a:gd name="connsiteX408" fmla="*/ 1982116 w 3154910"/>
                <a:gd name="connsiteY408" fmla="*/ 671090 h 4876328"/>
                <a:gd name="connsiteX409" fmla="*/ 1787628 w 3154910"/>
                <a:gd name="connsiteY409" fmla="*/ 1099729 h 4876328"/>
                <a:gd name="connsiteX410" fmla="*/ 1593140 w 3154910"/>
                <a:gd name="connsiteY410" fmla="*/ 671090 h 4876328"/>
                <a:gd name="connsiteX411" fmla="*/ 1789044 w 3154910"/>
                <a:gd name="connsiteY411" fmla="*/ 239415 h 4876328"/>
                <a:gd name="connsiteX412" fmla="*/ 1592533 w 3154910"/>
                <a:gd name="connsiteY412" fmla="*/ 699625 h 4876328"/>
                <a:gd name="connsiteX413" fmla="*/ 1780747 w 3154910"/>
                <a:gd name="connsiteY413" fmla="*/ 1114705 h 4876328"/>
                <a:gd name="connsiteX414" fmla="*/ 1592533 w 3154910"/>
                <a:gd name="connsiteY414" fmla="*/ 1529785 h 4876328"/>
                <a:gd name="connsiteX415" fmla="*/ 1592533 w 3154910"/>
                <a:gd name="connsiteY415" fmla="*/ 699625 h 4876328"/>
                <a:gd name="connsiteX416" fmla="*/ 1592533 w 3154910"/>
                <a:gd name="connsiteY416" fmla="*/ 1586249 h 4876328"/>
                <a:gd name="connsiteX417" fmla="*/ 1782163 w 3154910"/>
                <a:gd name="connsiteY417" fmla="*/ 1998698 h 4876328"/>
                <a:gd name="connsiteX418" fmla="*/ 1592533 w 3154910"/>
                <a:gd name="connsiteY418" fmla="*/ 2416813 h 4876328"/>
                <a:gd name="connsiteX419" fmla="*/ 1592533 w 3154910"/>
                <a:gd name="connsiteY419" fmla="*/ 1586249 h 4876328"/>
                <a:gd name="connsiteX420" fmla="*/ 1592533 w 3154910"/>
                <a:gd name="connsiteY420" fmla="*/ 2473682 h 4876328"/>
                <a:gd name="connsiteX421" fmla="*/ 1780747 w 3154910"/>
                <a:gd name="connsiteY421" fmla="*/ 2888762 h 4876328"/>
                <a:gd name="connsiteX422" fmla="*/ 1592533 w 3154910"/>
                <a:gd name="connsiteY422" fmla="*/ 3303842 h 4876328"/>
                <a:gd name="connsiteX423" fmla="*/ 1592533 w 3154910"/>
                <a:gd name="connsiteY423" fmla="*/ 2473682 h 4876328"/>
                <a:gd name="connsiteX424" fmla="*/ 1592533 w 3154910"/>
                <a:gd name="connsiteY424" fmla="*/ 3360305 h 4876328"/>
                <a:gd name="connsiteX425" fmla="*/ 1782163 w 3154910"/>
                <a:gd name="connsiteY425" fmla="*/ 3772754 h 4876328"/>
                <a:gd name="connsiteX426" fmla="*/ 1592533 w 3154910"/>
                <a:gd name="connsiteY426" fmla="*/ 4190870 h 4876328"/>
                <a:gd name="connsiteX427" fmla="*/ 1592533 w 3154910"/>
                <a:gd name="connsiteY427" fmla="*/ 3360305 h 4876328"/>
                <a:gd name="connsiteX428" fmla="*/ 1579581 w 3154910"/>
                <a:gd name="connsiteY428" fmla="*/ 671090 h 4876328"/>
                <a:gd name="connsiteX429" fmla="*/ 1385093 w 3154910"/>
                <a:gd name="connsiteY429" fmla="*/ 1099729 h 4876328"/>
                <a:gd name="connsiteX430" fmla="*/ 1190605 w 3154910"/>
                <a:gd name="connsiteY430" fmla="*/ 671090 h 4876328"/>
                <a:gd name="connsiteX431" fmla="*/ 1385093 w 3154910"/>
                <a:gd name="connsiteY431" fmla="*/ 242450 h 4876328"/>
                <a:gd name="connsiteX432" fmla="*/ 1579581 w 3154910"/>
                <a:gd name="connsiteY432" fmla="*/ 671090 h 4876328"/>
                <a:gd name="connsiteX433" fmla="*/ 998748 w 3154910"/>
                <a:gd name="connsiteY433" fmla="*/ 2137125 h 4876328"/>
                <a:gd name="connsiteX434" fmla="*/ 699427 w 3154910"/>
                <a:gd name="connsiteY434" fmla="*/ 2436444 h 4876328"/>
                <a:gd name="connsiteX435" fmla="*/ 399904 w 3154910"/>
                <a:gd name="connsiteY435" fmla="*/ 2136923 h 4876328"/>
                <a:gd name="connsiteX436" fmla="*/ 699427 w 3154910"/>
                <a:gd name="connsiteY436" fmla="*/ 1588880 h 4876328"/>
                <a:gd name="connsiteX437" fmla="*/ 699427 w 3154910"/>
                <a:gd name="connsiteY437" fmla="*/ 1591511 h 4876328"/>
                <a:gd name="connsiteX438" fmla="*/ 998748 w 3154910"/>
                <a:gd name="connsiteY438" fmla="*/ 2137125 h 4876328"/>
                <a:gd name="connsiteX439" fmla="*/ 1179879 w 3154910"/>
                <a:gd name="connsiteY439" fmla="*/ 1564392 h 4876328"/>
                <a:gd name="connsiteX440" fmla="*/ 1302117 w 3154910"/>
                <a:gd name="connsiteY440" fmla="*/ 1833759 h 4876328"/>
                <a:gd name="connsiteX441" fmla="*/ 1007855 w 3154910"/>
                <a:gd name="connsiteY441" fmla="*/ 2128018 h 4876328"/>
                <a:gd name="connsiteX442" fmla="*/ 699225 w 3154910"/>
                <a:gd name="connsiteY442" fmla="*/ 1566011 h 4876328"/>
                <a:gd name="connsiteX443" fmla="*/ 699225 w 3154910"/>
                <a:gd name="connsiteY443" fmla="*/ 1564392 h 4876328"/>
                <a:gd name="connsiteX444" fmla="*/ 1179879 w 3154910"/>
                <a:gd name="connsiteY444" fmla="*/ 1564392 h 4876328"/>
                <a:gd name="connsiteX445" fmla="*/ 1179474 w 3154910"/>
                <a:gd name="connsiteY445" fmla="*/ 1552047 h 4876328"/>
                <a:gd name="connsiteX446" fmla="*/ 724523 w 3154910"/>
                <a:gd name="connsiteY446" fmla="*/ 705089 h 4876328"/>
                <a:gd name="connsiteX447" fmla="*/ 1302117 w 3154910"/>
                <a:gd name="connsiteY447" fmla="*/ 1282680 h 4876328"/>
                <a:gd name="connsiteX448" fmla="*/ 1179879 w 3154910"/>
                <a:gd name="connsiteY448" fmla="*/ 1552047 h 4876328"/>
                <a:gd name="connsiteX449" fmla="*/ 1179474 w 3154910"/>
                <a:gd name="connsiteY449" fmla="*/ 1552047 h 4876328"/>
                <a:gd name="connsiteX450" fmla="*/ 707927 w 3154910"/>
                <a:gd name="connsiteY450" fmla="*/ 2445146 h 4876328"/>
                <a:gd name="connsiteX451" fmla="*/ 1004820 w 3154910"/>
                <a:gd name="connsiteY451" fmla="*/ 2148256 h 4876328"/>
                <a:gd name="connsiteX452" fmla="*/ 1167736 w 3154910"/>
                <a:gd name="connsiteY452" fmla="*/ 2445146 h 4876328"/>
                <a:gd name="connsiteX453" fmla="*/ 1177046 w 3154910"/>
                <a:gd name="connsiteY453" fmla="*/ 2445146 h 4876328"/>
                <a:gd name="connsiteX454" fmla="*/ 1378212 w 3154910"/>
                <a:gd name="connsiteY454" fmla="*/ 2888762 h 4876328"/>
                <a:gd name="connsiteX455" fmla="*/ 1307379 w 3154910"/>
                <a:gd name="connsiteY455" fmla="*/ 3044796 h 4876328"/>
                <a:gd name="connsiteX456" fmla="*/ 707927 w 3154910"/>
                <a:gd name="connsiteY456" fmla="*/ 2445146 h 4876328"/>
                <a:gd name="connsiteX457" fmla="*/ 1302117 w 3154910"/>
                <a:gd name="connsiteY457" fmla="*/ 3056736 h 4876328"/>
                <a:gd name="connsiteX458" fmla="*/ 1179879 w 3154910"/>
                <a:gd name="connsiteY458" fmla="*/ 3326103 h 4876328"/>
                <a:gd name="connsiteX459" fmla="*/ 1179272 w 3154910"/>
                <a:gd name="connsiteY459" fmla="*/ 3326103 h 4876328"/>
                <a:gd name="connsiteX460" fmla="*/ 724523 w 3154910"/>
                <a:gd name="connsiteY460" fmla="*/ 2479146 h 4876328"/>
                <a:gd name="connsiteX461" fmla="*/ 1302117 w 3154910"/>
                <a:gd name="connsiteY461" fmla="*/ 3056736 h 4876328"/>
                <a:gd name="connsiteX462" fmla="*/ 1013927 w 3154910"/>
                <a:gd name="connsiteY462" fmla="*/ 2139351 h 4876328"/>
                <a:gd name="connsiteX463" fmla="*/ 1307581 w 3154910"/>
                <a:gd name="connsiteY463" fmla="*/ 1845699 h 4876328"/>
                <a:gd name="connsiteX464" fmla="*/ 1378414 w 3154910"/>
                <a:gd name="connsiteY464" fmla="*/ 2001733 h 4876328"/>
                <a:gd name="connsiteX465" fmla="*/ 1179272 w 3154910"/>
                <a:gd name="connsiteY465" fmla="*/ 2440492 h 4876328"/>
                <a:gd name="connsiteX466" fmla="*/ 1013927 w 3154910"/>
                <a:gd name="connsiteY466" fmla="*/ 2139351 h 4876328"/>
                <a:gd name="connsiteX467" fmla="*/ 1165307 w 3154910"/>
                <a:gd name="connsiteY467" fmla="*/ 3326103 h 4876328"/>
                <a:gd name="connsiteX468" fmla="*/ 699225 w 3154910"/>
                <a:gd name="connsiteY468" fmla="*/ 3326103 h 4876328"/>
                <a:gd name="connsiteX469" fmla="*/ 225047 w 3154910"/>
                <a:gd name="connsiteY469" fmla="*/ 3326103 h 4876328"/>
                <a:gd name="connsiteX470" fmla="*/ 699225 w 3154910"/>
                <a:gd name="connsiteY470" fmla="*/ 2458099 h 4876328"/>
                <a:gd name="connsiteX471" fmla="*/ 699225 w 3154910"/>
                <a:gd name="connsiteY471" fmla="*/ 2458301 h 4876328"/>
                <a:gd name="connsiteX472" fmla="*/ 1165307 w 3154910"/>
                <a:gd name="connsiteY472" fmla="*/ 3326103 h 4876328"/>
                <a:gd name="connsiteX473" fmla="*/ 699225 w 3154910"/>
                <a:gd name="connsiteY473" fmla="*/ 3338449 h 4876328"/>
                <a:gd name="connsiteX474" fmla="*/ 1179879 w 3154910"/>
                <a:gd name="connsiteY474" fmla="*/ 3338449 h 4876328"/>
                <a:gd name="connsiteX475" fmla="*/ 1302117 w 3154910"/>
                <a:gd name="connsiteY475" fmla="*/ 3607815 h 4876328"/>
                <a:gd name="connsiteX476" fmla="*/ 1007855 w 3154910"/>
                <a:gd name="connsiteY476" fmla="*/ 3902075 h 4876328"/>
                <a:gd name="connsiteX477" fmla="*/ 699427 w 3154910"/>
                <a:gd name="connsiteY477" fmla="*/ 3340067 h 4876328"/>
                <a:gd name="connsiteX478" fmla="*/ 699427 w 3154910"/>
                <a:gd name="connsiteY478" fmla="*/ 3338449 h 4876328"/>
                <a:gd name="connsiteX479" fmla="*/ 1307581 w 3154910"/>
                <a:gd name="connsiteY479" fmla="*/ 3619756 h 4876328"/>
                <a:gd name="connsiteX480" fmla="*/ 1378414 w 3154910"/>
                <a:gd name="connsiteY480" fmla="*/ 3775790 h 4876328"/>
                <a:gd name="connsiteX481" fmla="*/ 1179272 w 3154910"/>
                <a:gd name="connsiteY481" fmla="*/ 4214548 h 4876328"/>
                <a:gd name="connsiteX482" fmla="*/ 1013927 w 3154910"/>
                <a:gd name="connsiteY482" fmla="*/ 3913408 h 4876328"/>
                <a:gd name="connsiteX483" fmla="*/ 1307581 w 3154910"/>
                <a:gd name="connsiteY483" fmla="*/ 3619756 h 4876328"/>
                <a:gd name="connsiteX484" fmla="*/ 1316891 w 3154910"/>
                <a:gd name="connsiteY484" fmla="*/ 3610446 h 4876328"/>
                <a:gd name="connsiteX485" fmla="*/ 1566831 w 3154910"/>
                <a:gd name="connsiteY485" fmla="*/ 3360508 h 4876328"/>
                <a:gd name="connsiteX486" fmla="*/ 1385295 w 3154910"/>
                <a:gd name="connsiteY486" fmla="*/ 3760814 h 4876328"/>
                <a:gd name="connsiteX487" fmla="*/ 1316891 w 3154910"/>
                <a:gd name="connsiteY487" fmla="*/ 3610446 h 4876328"/>
                <a:gd name="connsiteX488" fmla="*/ 1311426 w 3154910"/>
                <a:gd name="connsiteY488" fmla="*/ 3598506 h 4876328"/>
                <a:gd name="connsiteX489" fmla="*/ 1193438 w 3154910"/>
                <a:gd name="connsiteY489" fmla="*/ 3338449 h 4876328"/>
                <a:gd name="connsiteX490" fmla="*/ 1571485 w 3154910"/>
                <a:gd name="connsiteY490" fmla="*/ 3338449 h 4876328"/>
                <a:gd name="connsiteX491" fmla="*/ 1311426 w 3154910"/>
                <a:gd name="connsiteY491" fmla="*/ 3598506 h 4876328"/>
                <a:gd name="connsiteX492" fmla="*/ 1193438 w 3154910"/>
                <a:gd name="connsiteY492" fmla="*/ 3326103 h 4876328"/>
                <a:gd name="connsiteX493" fmla="*/ 1311426 w 3154910"/>
                <a:gd name="connsiteY493" fmla="*/ 3066046 h 4876328"/>
                <a:gd name="connsiteX494" fmla="*/ 1571485 w 3154910"/>
                <a:gd name="connsiteY494" fmla="*/ 3326103 h 4876328"/>
                <a:gd name="connsiteX495" fmla="*/ 1193438 w 3154910"/>
                <a:gd name="connsiteY495" fmla="*/ 3326103 h 4876328"/>
                <a:gd name="connsiteX496" fmla="*/ 1316891 w 3154910"/>
                <a:gd name="connsiteY496" fmla="*/ 3054106 h 4876328"/>
                <a:gd name="connsiteX497" fmla="*/ 1385093 w 3154910"/>
                <a:gd name="connsiteY497" fmla="*/ 2903738 h 4876328"/>
                <a:gd name="connsiteX498" fmla="*/ 1566628 w 3154910"/>
                <a:gd name="connsiteY498" fmla="*/ 3304044 h 4876328"/>
                <a:gd name="connsiteX499" fmla="*/ 1316891 w 3154910"/>
                <a:gd name="connsiteY499" fmla="*/ 3054106 h 4876328"/>
                <a:gd name="connsiteX500" fmla="*/ 1190605 w 3154910"/>
                <a:gd name="connsiteY500" fmla="*/ 2445146 h 4876328"/>
                <a:gd name="connsiteX501" fmla="*/ 1385093 w 3154910"/>
                <a:gd name="connsiteY501" fmla="*/ 2016507 h 4876328"/>
                <a:gd name="connsiteX502" fmla="*/ 1579581 w 3154910"/>
                <a:gd name="connsiteY502" fmla="*/ 2445146 h 4876328"/>
                <a:gd name="connsiteX503" fmla="*/ 1385093 w 3154910"/>
                <a:gd name="connsiteY503" fmla="*/ 2873786 h 4876328"/>
                <a:gd name="connsiteX504" fmla="*/ 1190605 w 3154910"/>
                <a:gd name="connsiteY504" fmla="*/ 2445146 h 4876328"/>
                <a:gd name="connsiteX505" fmla="*/ 1316891 w 3154910"/>
                <a:gd name="connsiteY505" fmla="*/ 1836389 h 4876328"/>
                <a:gd name="connsiteX506" fmla="*/ 1566831 w 3154910"/>
                <a:gd name="connsiteY506" fmla="*/ 1586451 h 4876328"/>
                <a:gd name="connsiteX507" fmla="*/ 1385295 w 3154910"/>
                <a:gd name="connsiteY507" fmla="*/ 1986757 h 4876328"/>
                <a:gd name="connsiteX508" fmla="*/ 1316891 w 3154910"/>
                <a:gd name="connsiteY508" fmla="*/ 1836389 h 4876328"/>
                <a:gd name="connsiteX509" fmla="*/ 1311426 w 3154910"/>
                <a:gd name="connsiteY509" fmla="*/ 1824247 h 4876328"/>
                <a:gd name="connsiteX510" fmla="*/ 1193438 w 3154910"/>
                <a:gd name="connsiteY510" fmla="*/ 1564392 h 4876328"/>
                <a:gd name="connsiteX511" fmla="*/ 1571485 w 3154910"/>
                <a:gd name="connsiteY511" fmla="*/ 1564392 h 4876328"/>
                <a:gd name="connsiteX512" fmla="*/ 1311426 w 3154910"/>
                <a:gd name="connsiteY512" fmla="*/ 1824247 h 4876328"/>
                <a:gd name="connsiteX513" fmla="*/ 1193438 w 3154910"/>
                <a:gd name="connsiteY513" fmla="*/ 1552047 h 4876328"/>
                <a:gd name="connsiteX514" fmla="*/ 1311426 w 3154910"/>
                <a:gd name="connsiteY514" fmla="*/ 1291989 h 4876328"/>
                <a:gd name="connsiteX515" fmla="*/ 1571485 w 3154910"/>
                <a:gd name="connsiteY515" fmla="*/ 1552047 h 4876328"/>
                <a:gd name="connsiteX516" fmla="*/ 1193438 w 3154910"/>
                <a:gd name="connsiteY516" fmla="*/ 1552047 h 4876328"/>
                <a:gd name="connsiteX517" fmla="*/ 1316891 w 3154910"/>
                <a:gd name="connsiteY517" fmla="*/ 1280049 h 4876328"/>
                <a:gd name="connsiteX518" fmla="*/ 1385093 w 3154910"/>
                <a:gd name="connsiteY518" fmla="*/ 1129681 h 4876328"/>
                <a:gd name="connsiteX519" fmla="*/ 1566628 w 3154910"/>
                <a:gd name="connsiteY519" fmla="*/ 1529987 h 4876328"/>
                <a:gd name="connsiteX520" fmla="*/ 1316891 w 3154910"/>
                <a:gd name="connsiteY520" fmla="*/ 1280049 h 4876328"/>
                <a:gd name="connsiteX521" fmla="*/ 1307581 w 3154910"/>
                <a:gd name="connsiteY521" fmla="*/ 71642 h 4876328"/>
                <a:gd name="connsiteX522" fmla="*/ 1378414 w 3154910"/>
                <a:gd name="connsiteY522" fmla="*/ 227677 h 4876328"/>
                <a:gd name="connsiteX523" fmla="*/ 1179272 w 3154910"/>
                <a:gd name="connsiteY523" fmla="*/ 666435 h 4876328"/>
                <a:gd name="connsiteX524" fmla="*/ 1013927 w 3154910"/>
                <a:gd name="connsiteY524" fmla="*/ 365092 h 4876328"/>
                <a:gd name="connsiteX525" fmla="*/ 1307581 w 3154910"/>
                <a:gd name="connsiteY525" fmla="*/ 71642 h 4876328"/>
                <a:gd name="connsiteX526" fmla="*/ 1004820 w 3154910"/>
                <a:gd name="connsiteY526" fmla="*/ 374199 h 4876328"/>
                <a:gd name="connsiteX527" fmla="*/ 1167736 w 3154910"/>
                <a:gd name="connsiteY527" fmla="*/ 671090 h 4876328"/>
                <a:gd name="connsiteX528" fmla="*/ 1177046 w 3154910"/>
                <a:gd name="connsiteY528" fmla="*/ 671090 h 4876328"/>
                <a:gd name="connsiteX529" fmla="*/ 1378212 w 3154910"/>
                <a:gd name="connsiteY529" fmla="*/ 1114705 h 4876328"/>
                <a:gd name="connsiteX530" fmla="*/ 1307379 w 3154910"/>
                <a:gd name="connsiteY530" fmla="*/ 1270739 h 4876328"/>
                <a:gd name="connsiteX531" fmla="*/ 707927 w 3154910"/>
                <a:gd name="connsiteY531" fmla="*/ 671090 h 4876328"/>
                <a:gd name="connsiteX532" fmla="*/ 1004820 w 3154910"/>
                <a:gd name="connsiteY532" fmla="*/ 374199 h 4876328"/>
                <a:gd name="connsiteX533" fmla="*/ 1165307 w 3154910"/>
                <a:gd name="connsiteY533" fmla="*/ 1552047 h 4876328"/>
                <a:gd name="connsiteX534" fmla="*/ 699225 w 3154910"/>
                <a:gd name="connsiteY534" fmla="*/ 1552047 h 4876328"/>
                <a:gd name="connsiteX535" fmla="*/ 225047 w 3154910"/>
                <a:gd name="connsiteY535" fmla="*/ 1552047 h 4876328"/>
                <a:gd name="connsiteX536" fmla="*/ 699225 w 3154910"/>
                <a:gd name="connsiteY536" fmla="*/ 684042 h 4876328"/>
                <a:gd name="connsiteX537" fmla="*/ 699225 w 3154910"/>
                <a:gd name="connsiteY537" fmla="*/ 684244 h 4876328"/>
                <a:gd name="connsiteX538" fmla="*/ 1165307 w 3154910"/>
                <a:gd name="connsiteY538" fmla="*/ 1552047 h 4876328"/>
                <a:gd name="connsiteX539" fmla="*/ 21655 w 3154910"/>
                <a:gd name="connsiteY539" fmla="*/ 224439 h 4876328"/>
                <a:gd name="connsiteX540" fmla="*/ 91071 w 3154910"/>
                <a:gd name="connsiteY540" fmla="*/ 71642 h 4876328"/>
                <a:gd name="connsiteX541" fmla="*/ 384523 w 3154910"/>
                <a:gd name="connsiteY541" fmla="*/ 364890 h 4876328"/>
                <a:gd name="connsiteX542" fmla="*/ 222619 w 3154910"/>
                <a:gd name="connsiteY542" fmla="*/ 661173 h 4876328"/>
                <a:gd name="connsiteX543" fmla="*/ 21655 w 3154910"/>
                <a:gd name="connsiteY543" fmla="*/ 224439 h 4876328"/>
                <a:gd name="connsiteX544" fmla="*/ 20238 w 3154910"/>
                <a:gd name="connsiteY544" fmla="*/ 1114705 h 4876328"/>
                <a:gd name="connsiteX545" fmla="*/ 221404 w 3154910"/>
                <a:gd name="connsiteY545" fmla="*/ 671090 h 4876328"/>
                <a:gd name="connsiteX546" fmla="*/ 231119 w 3154910"/>
                <a:gd name="connsiteY546" fmla="*/ 671090 h 4876328"/>
                <a:gd name="connsiteX547" fmla="*/ 393428 w 3154910"/>
                <a:gd name="connsiteY547" fmla="*/ 373997 h 4876328"/>
                <a:gd name="connsiteX548" fmla="*/ 690523 w 3154910"/>
                <a:gd name="connsiteY548" fmla="*/ 671090 h 4876328"/>
                <a:gd name="connsiteX549" fmla="*/ 91071 w 3154910"/>
                <a:gd name="connsiteY549" fmla="*/ 1270739 h 4876328"/>
                <a:gd name="connsiteX550" fmla="*/ 20238 w 3154910"/>
                <a:gd name="connsiteY550" fmla="*/ 1114705 h 4876328"/>
                <a:gd name="connsiteX551" fmla="*/ 96536 w 3154910"/>
                <a:gd name="connsiteY551" fmla="*/ 1282680 h 4876328"/>
                <a:gd name="connsiteX552" fmla="*/ 673320 w 3154910"/>
                <a:gd name="connsiteY552" fmla="*/ 705899 h 4876328"/>
                <a:gd name="connsiteX553" fmla="*/ 215333 w 3154910"/>
                <a:gd name="connsiteY553" fmla="*/ 1544356 h 4876328"/>
                <a:gd name="connsiteX554" fmla="*/ 96536 w 3154910"/>
                <a:gd name="connsiteY554" fmla="*/ 1282680 h 4876328"/>
                <a:gd name="connsiteX555" fmla="*/ 218773 w 3154910"/>
                <a:gd name="connsiteY555" fmla="*/ 1564392 h 4876328"/>
                <a:gd name="connsiteX556" fmla="*/ 698820 w 3154910"/>
                <a:gd name="connsiteY556" fmla="*/ 1564392 h 4876328"/>
                <a:gd name="connsiteX557" fmla="*/ 390595 w 3154910"/>
                <a:gd name="connsiteY557" fmla="*/ 2127816 h 4876328"/>
                <a:gd name="connsiteX558" fmla="*/ 96536 w 3154910"/>
                <a:gd name="connsiteY558" fmla="*/ 1833759 h 4876328"/>
                <a:gd name="connsiteX559" fmla="*/ 218773 w 3154910"/>
                <a:gd name="connsiteY559" fmla="*/ 1564392 h 4876328"/>
                <a:gd name="connsiteX560" fmla="*/ 21655 w 3154910"/>
                <a:gd name="connsiteY560" fmla="*/ 1998495 h 4876328"/>
                <a:gd name="connsiteX561" fmla="*/ 91071 w 3154910"/>
                <a:gd name="connsiteY561" fmla="*/ 1845699 h 4876328"/>
                <a:gd name="connsiteX562" fmla="*/ 384523 w 3154910"/>
                <a:gd name="connsiteY562" fmla="*/ 2139149 h 4876328"/>
                <a:gd name="connsiteX563" fmla="*/ 222619 w 3154910"/>
                <a:gd name="connsiteY563" fmla="*/ 2435432 h 4876328"/>
                <a:gd name="connsiteX564" fmla="*/ 21655 w 3154910"/>
                <a:gd name="connsiteY564" fmla="*/ 1998495 h 4876328"/>
                <a:gd name="connsiteX565" fmla="*/ 20238 w 3154910"/>
                <a:gd name="connsiteY565" fmla="*/ 2888762 h 4876328"/>
                <a:gd name="connsiteX566" fmla="*/ 221404 w 3154910"/>
                <a:gd name="connsiteY566" fmla="*/ 2445146 h 4876328"/>
                <a:gd name="connsiteX567" fmla="*/ 231119 w 3154910"/>
                <a:gd name="connsiteY567" fmla="*/ 2445146 h 4876328"/>
                <a:gd name="connsiteX568" fmla="*/ 393428 w 3154910"/>
                <a:gd name="connsiteY568" fmla="*/ 2148054 h 4876328"/>
                <a:gd name="connsiteX569" fmla="*/ 690523 w 3154910"/>
                <a:gd name="connsiteY569" fmla="*/ 2445146 h 4876328"/>
                <a:gd name="connsiteX570" fmla="*/ 91071 w 3154910"/>
                <a:gd name="connsiteY570" fmla="*/ 3044796 h 4876328"/>
                <a:gd name="connsiteX571" fmla="*/ 20238 w 3154910"/>
                <a:gd name="connsiteY571" fmla="*/ 2888762 h 4876328"/>
                <a:gd name="connsiteX572" fmla="*/ 96536 w 3154910"/>
                <a:gd name="connsiteY572" fmla="*/ 3056736 h 4876328"/>
                <a:gd name="connsiteX573" fmla="*/ 673320 w 3154910"/>
                <a:gd name="connsiteY573" fmla="*/ 2479956 h 4876328"/>
                <a:gd name="connsiteX574" fmla="*/ 215333 w 3154910"/>
                <a:gd name="connsiteY574" fmla="*/ 3318413 h 4876328"/>
                <a:gd name="connsiteX575" fmla="*/ 96536 w 3154910"/>
                <a:gd name="connsiteY575" fmla="*/ 3056736 h 4876328"/>
                <a:gd name="connsiteX576" fmla="*/ 218773 w 3154910"/>
                <a:gd name="connsiteY576" fmla="*/ 3338449 h 4876328"/>
                <a:gd name="connsiteX577" fmla="*/ 698820 w 3154910"/>
                <a:gd name="connsiteY577" fmla="*/ 3338449 h 4876328"/>
                <a:gd name="connsiteX578" fmla="*/ 390595 w 3154910"/>
                <a:gd name="connsiteY578" fmla="*/ 3901872 h 4876328"/>
                <a:gd name="connsiteX579" fmla="*/ 96536 w 3154910"/>
                <a:gd name="connsiteY579" fmla="*/ 3607815 h 4876328"/>
                <a:gd name="connsiteX580" fmla="*/ 218773 w 3154910"/>
                <a:gd name="connsiteY580" fmla="*/ 3338449 h 4876328"/>
                <a:gd name="connsiteX581" fmla="*/ 21655 w 3154910"/>
                <a:gd name="connsiteY581" fmla="*/ 3772754 h 4876328"/>
                <a:gd name="connsiteX582" fmla="*/ 91071 w 3154910"/>
                <a:gd name="connsiteY582" fmla="*/ 3619756 h 4876328"/>
                <a:gd name="connsiteX583" fmla="*/ 384523 w 3154910"/>
                <a:gd name="connsiteY583" fmla="*/ 3913206 h 4876328"/>
                <a:gd name="connsiteX584" fmla="*/ 222619 w 3154910"/>
                <a:gd name="connsiteY584" fmla="*/ 4209489 h 4876328"/>
                <a:gd name="connsiteX585" fmla="*/ 21655 w 3154910"/>
                <a:gd name="connsiteY585" fmla="*/ 3772754 h 4876328"/>
                <a:gd name="connsiteX586" fmla="*/ 91071 w 3154910"/>
                <a:gd name="connsiteY586" fmla="*/ 4818853 h 4876328"/>
                <a:gd name="connsiteX587" fmla="*/ 20238 w 3154910"/>
                <a:gd name="connsiteY587" fmla="*/ 4662818 h 4876328"/>
                <a:gd name="connsiteX588" fmla="*/ 221404 w 3154910"/>
                <a:gd name="connsiteY588" fmla="*/ 4219203 h 4876328"/>
                <a:gd name="connsiteX589" fmla="*/ 231119 w 3154910"/>
                <a:gd name="connsiteY589" fmla="*/ 4219203 h 4876328"/>
                <a:gd name="connsiteX590" fmla="*/ 393428 w 3154910"/>
                <a:gd name="connsiteY590" fmla="*/ 3922110 h 4876328"/>
                <a:gd name="connsiteX591" fmla="*/ 690523 w 3154910"/>
                <a:gd name="connsiteY591" fmla="*/ 4219203 h 4876328"/>
                <a:gd name="connsiteX592" fmla="*/ 91071 w 3154910"/>
                <a:gd name="connsiteY592" fmla="*/ 4818853 h 4876328"/>
                <a:gd name="connsiteX593" fmla="*/ 399702 w 3154910"/>
                <a:gd name="connsiteY593" fmla="*/ 3910979 h 4876328"/>
                <a:gd name="connsiteX594" fmla="*/ 699225 w 3154910"/>
                <a:gd name="connsiteY594" fmla="*/ 3362936 h 4876328"/>
                <a:gd name="connsiteX595" fmla="*/ 699225 w 3154910"/>
                <a:gd name="connsiteY595" fmla="*/ 3365567 h 4876328"/>
                <a:gd name="connsiteX596" fmla="*/ 998546 w 3154910"/>
                <a:gd name="connsiteY596" fmla="*/ 3911182 h 4876328"/>
                <a:gd name="connsiteX597" fmla="*/ 699225 w 3154910"/>
                <a:gd name="connsiteY597" fmla="*/ 4210501 h 4876328"/>
                <a:gd name="connsiteX598" fmla="*/ 399702 w 3154910"/>
                <a:gd name="connsiteY598" fmla="*/ 3910979 h 4876328"/>
                <a:gd name="connsiteX599" fmla="*/ 1307581 w 3154910"/>
                <a:gd name="connsiteY599" fmla="*/ 4818853 h 4876328"/>
                <a:gd name="connsiteX600" fmla="*/ 707927 w 3154910"/>
                <a:gd name="connsiteY600" fmla="*/ 4219406 h 4876328"/>
                <a:gd name="connsiteX601" fmla="*/ 1004820 w 3154910"/>
                <a:gd name="connsiteY601" fmla="*/ 3922515 h 4876328"/>
                <a:gd name="connsiteX602" fmla="*/ 1167736 w 3154910"/>
                <a:gd name="connsiteY602" fmla="*/ 4219406 h 4876328"/>
                <a:gd name="connsiteX603" fmla="*/ 1177046 w 3154910"/>
                <a:gd name="connsiteY603" fmla="*/ 4219406 h 4876328"/>
                <a:gd name="connsiteX604" fmla="*/ 1378212 w 3154910"/>
                <a:gd name="connsiteY604" fmla="*/ 4663021 h 4876328"/>
                <a:gd name="connsiteX605" fmla="*/ 1307581 w 3154910"/>
                <a:gd name="connsiteY605" fmla="*/ 4818853 h 4876328"/>
                <a:gd name="connsiteX606" fmla="*/ 1385093 w 3154910"/>
                <a:gd name="connsiteY606" fmla="*/ 4647843 h 4876328"/>
                <a:gd name="connsiteX607" fmla="*/ 1190605 w 3154910"/>
                <a:gd name="connsiteY607" fmla="*/ 4219203 h 4876328"/>
                <a:gd name="connsiteX608" fmla="*/ 1385093 w 3154910"/>
                <a:gd name="connsiteY608" fmla="*/ 3790564 h 4876328"/>
                <a:gd name="connsiteX609" fmla="*/ 1579581 w 3154910"/>
                <a:gd name="connsiteY609" fmla="*/ 4219203 h 4876328"/>
                <a:gd name="connsiteX610" fmla="*/ 1385093 w 3154910"/>
                <a:gd name="connsiteY610" fmla="*/ 4647843 h 4876328"/>
                <a:gd name="connsiteX611" fmla="*/ 1580188 w 3154910"/>
                <a:gd name="connsiteY611" fmla="*/ 4190870 h 4876328"/>
                <a:gd name="connsiteX612" fmla="*/ 1391974 w 3154910"/>
                <a:gd name="connsiteY612" fmla="*/ 3775790 h 4876328"/>
                <a:gd name="connsiteX613" fmla="*/ 1580188 w 3154910"/>
                <a:gd name="connsiteY613" fmla="*/ 3360710 h 4876328"/>
                <a:gd name="connsiteX614" fmla="*/ 1580188 w 3154910"/>
                <a:gd name="connsiteY614" fmla="*/ 4190870 h 4876328"/>
                <a:gd name="connsiteX615" fmla="*/ 1580188 w 3154910"/>
                <a:gd name="connsiteY615" fmla="*/ 3303842 h 4876328"/>
                <a:gd name="connsiteX616" fmla="*/ 1391974 w 3154910"/>
                <a:gd name="connsiteY616" fmla="*/ 2888762 h 4876328"/>
                <a:gd name="connsiteX617" fmla="*/ 1580188 w 3154910"/>
                <a:gd name="connsiteY617" fmla="*/ 2473682 h 4876328"/>
                <a:gd name="connsiteX618" fmla="*/ 1580188 w 3154910"/>
                <a:gd name="connsiteY618" fmla="*/ 3303842 h 4876328"/>
                <a:gd name="connsiteX619" fmla="*/ 1580188 w 3154910"/>
                <a:gd name="connsiteY619" fmla="*/ 2416611 h 4876328"/>
                <a:gd name="connsiteX620" fmla="*/ 1391974 w 3154910"/>
                <a:gd name="connsiteY620" fmla="*/ 2001531 h 4876328"/>
                <a:gd name="connsiteX621" fmla="*/ 1580188 w 3154910"/>
                <a:gd name="connsiteY621" fmla="*/ 1586451 h 4876328"/>
                <a:gd name="connsiteX622" fmla="*/ 1580188 w 3154910"/>
                <a:gd name="connsiteY622" fmla="*/ 2416611 h 4876328"/>
                <a:gd name="connsiteX623" fmla="*/ 1580188 w 3154910"/>
                <a:gd name="connsiteY623" fmla="*/ 1529583 h 4876328"/>
                <a:gd name="connsiteX624" fmla="*/ 1391974 w 3154910"/>
                <a:gd name="connsiteY624" fmla="*/ 1114503 h 4876328"/>
                <a:gd name="connsiteX625" fmla="*/ 1580188 w 3154910"/>
                <a:gd name="connsiteY625" fmla="*/ 699423 h 4876328"/>
                <a:gd name="connsiteX626" fmla="*/ 1580188 w 3154910"/>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0" h="4876328">
                  <a:moveTo>
                    <a:pt x="1592533" y="4247739"/>
                  </a:moveTo>
                  <a:lnTo>
                    <a:pt x="1780747" y="4662818"/>
                  </a:lnTo>
                  <a:lnTo>
                    <a:pt x="1684009" y="4876126"/>
                  </a:lnTo>
                  <a:lnTo>
                    <a:pt x="1697568" y="4876126"/>
                  </a:lnTo>
                  <a:lnTo>
                    <a:pt x="1787628" y="4677592"/>
                  </a:lnTo>
                  <a:lnTo>
                    <a:pt x="1855830" y="4827960"/>
                  </a:lnTo>
                  <a:lnTo>
                    <a:pt x="1807663" y="4876126"/>
                  </a:lnTo>
                  <a:lnTo>
                    <a:pt x="1825068" y="4876126"/>
                  </a:lnTo>
                  <a:lnTo>
                    <a:pt x="1861092" y="4840103"/>
                  </a:lnTo>
                  <a:lnTo>
                    <a:pt x="1877485" y="4876126"/>
                  </a:lnTo>
                  <a:lnTo>
                    <a:pt x="1891044" y="4876126"/>
                  </a:lnTo>
                  <a:lnTo>
                    <a:pt x="1870401" y="4830793"/>
                  </a:lnTo>
                  <a:lnTo>
                    <a:pt x="2447186" y="4254012"/>
                  </a:lnTo>
                  <a:lnTo>
                    <a:pt x="2107187" y="4876329"/>
                  </a:lnTo>
                  <a:lnTo>
                    <a:pt x="2121353" y="4876329"/>
                  </a:lnTo>
                  <a:lnTo>
                    <a:pt x="2473091" y="4232155"/>
                  </a:lnTo>
                  <a:lnTo>
                    <a:pt x="2473091" y="4232358"/>
                  </a:lnTo>
                  <a:lnTo>
                    <a:pt x="2818959" y="4876329"/>
                  </a:lnTo>
                  <a:lnTo>
                    <a:pt x="2832923" y="4876329"/>
                  </a:lnTo>
                  <a:lnTo>
                    <a:pt x="2498388" y="4253405"/>
                  </a:lnTo>
                  <a:lnTo>
                    <a:pt x="3076185" y="4830793"/>
                  </a:lnTo>
                  <a:lnTo>
                    <a:pt x="3055542" y="4876126"/>
                  </a:lnTo>
                  <a:lnTo>
                    <a:pt x="3069102" y="4876126"/>
                  </a:lnTo>
                  <a:lnTo>
                    <a:pt x="3085495" y="4840103"/>
                  </a:lnTo>
                  <a:lnTo>
                    <a:pt x="3121518" y="4876126"/>
                  </a:lnTo>
                  <a:lnTo>
                    <a:pt x="3138923" y="4876126"/>
                  </a:lnTo>
                  <a:lnTo>
                    <a:pt x="3090756" y="4827960"/>
                  </a:lnTo>
                  <a:lnTo>
                    <a:pt x="3154911" y="4686294"/>
                  </a:lnTo>
                  <a:lnTo>
                    <a:pt x="3154911" y="4638736"/>
                  </a:lnTo>
                  <a:lnTo>
                    <a:pt x="2964471" y="4219001"/>
                  </a:lnTo>
                  <a:lnTo>
                    <a:pt x="3154911" y="3799266"/>
                  </a:lnTo>
                  <a:lnTo>
                    <a:pt x="3154911" y="3751707"/>
                  </a:lnTo>
                  <a:lnTo>
                    <a:pt x="3090756" y="3610042"/>
                  </a:lnTo>
                  <a:lnTo>
                    <a:pt x="3154911" y="3545887"/>
                  </a:lnTo>
                  <a:lnTo>
                    <a:pt x="3154911" y="3528483"/>
                  </a:lnTo>
                  <a:lnTo>
                    <a:pt x="3085292" y="3598101"/>
                  </a:lnTo>
                  <a:lnTo>
                    <a:pt x="2967304" y="3338044"/>
                  </a:lnTo>
                  <a:lnTo>
                    <a:pt x="3154911" y="3338044"/>
                  </a:lnTo>
                  <a:lnTo>
                    <a:pt x="3154911" y="3325699"/>
                  </a:lnTo>
                  <a:lnTo>
                    <a:pt x="2967304" y="3325699"/>
                  </a:lnTo>
                  <a:lnTo>
                    <a:pt x="3085292" y="3065641"/>
                  </a:lnTo>
                  <a:lnTo>
                    <a:pt x="3154911" y="3135260"/>
                  </a:lnTo>
                  <a:lnTo>
                    <a:pt x="3154911" y="3117855"/>
                  </a:lnTo>
                  <a:lnTo>
                    <a:pt x="3090756" y="3053701"/>
                  </a:lnTo>
                  <a:lnTo>
                    <a:pt x="3154911" y="2912035"/>
                  </a:lnTo>
                  <a:lnTo>
                    <a:pt x="3154911" y="2864476"/>
                  </a:lnTo>
                  <a:lnTo>
                    <a:pt x="2964471" y="2444742"/>
                  </a:lnTo>
                  <a:lnTo>
                    <a:pt x="3154911" y="2025007"/>
                  </a:lnTo>
                  <a:lnTo>
                    <a:pt x="3154911" y="1977448"/>
                  </a:lnTo>
                  <a:lnTo>
                    <a:pt x="3090756" y="1835782"/>
                  </a:lnTo>
                  <a:lnTo>
                    <a:pt x="3154911" y="1771628"/>
                  </a:lnTo>
                  <a:lnTo>
                    <a:pt x="3154911" y="1754628"/>
                  </a:lnTo>
                  <a:lnTo>
                    <a:pt x="3085292" y="1824247"/>
                  </a:lnTo>
                  <a:lnTo>
                    <a:pt x="2967304" y="1564189"/>
                  </a:lnTo>
                  <a:lnTo>
                    <a:pt x="3154911" y="1564189"/>
                  </a:lnTo>
                  <a:lnTo>
                    <a:pt x="3154911" y="1551844"/>
                  </a:lnTo>
                  <a:lnTo>
                    <a:pt x="2967304" y="1551844"/>
                  </a:lnTo>
                  <a:lnTo>
                    <a:pt x="3085292" y="1291787"/>
                  </a:lnTo>
                  <a:lnTo>
                    <a:pt x="3154911" y="1361405"/>
                  </a:lnTo>
                  <a:lnTo>
                    <a:pt x="3154911" y="1344001"/>
                  </a:lnTo>
                  <a:lnTo>
                    <a:pt x="3090756" y="1279847"/>
                  </a:lnTo>
                  <a:lnTo>
                    <a:pt x="3154911" y="1138181"/>
                  </a:lnTo>
                  <a:lnTo>
                    <a:pt x="3154911" y="1090824"/>
                  </a:lnTo>
                  <a:lnTo>
                    <a:pt x="2964471" y="671090"/>
                  </a:lnTo>
                  <a:lnTo>
                    <a:pt x="3154911" y="251355"/>
                  </a:lnTo>
                  <a:lnTo>
                    <a:pt x="3154911" y="203796"/>
                  </a:lnTo>
                  <a:lnTo>
                    <a:pt x="3090756" y="62130"/>
                  </a:lnTo>
                  <a:lnTo>
                    <a:pt x="3153292" y="0"/>
                  </a:lnTo>
                  <a:lnTo>
                    <a:pt x="3135887" y="0"/>
                  </a:lnTo>
                  <a:lnTo>
                    <a:pt x="3085697" y="50190"/>
                  </a:lnTo>
                  <a:lnTo>
                    <a:pt x="3062828" y="0"/>
                  </a:lnTo>
                  <a:lnTo>
                    <a:pt x="3049268" y="0"/>
                  </a:lnTo>
                  <a:lnTo>
                    <a:pt x="3076185" y="59500"/>
                  </a:lnTo>
                  <a:lnTo>
                    <a:pt x="2781721" y="353759"/>
                  </a:lnTo>
                  <a:lnTo>
                    <a:pt x="2587638" y="0"/>
                  </a:lnTo>
                  <a:lnTo>
                    <a:pt x="2573674" y="0"/>
                  </a:lnTo>
                  <a:lnTo>
                    <a:pt x="2772816" y="363068"/>
                  </a:lnTo>
                  <a:lnTo>
                    <a:pt x="2473496" y="662387"/>
                  </a:lnTo>
                  <a:lnTo>
                    <a:pt x="2173972" y="362866"/>
                  </a:lnTo>
                  <a:lnTo>
                    <a:pt x="2372103" y="0"/>
                  </a:lnTo>
                  <a:lnTo>
                    <a:pt x="2358139" y="0"/>
                  </a:lnTo>
                  <a:lnTo>
                    <a:pt x="2164663" y="353759"/>
                  </a:lnTo>
                  <a:lnTo>
                    <a:pt x="1870604" y="59500"/>
                  </a:lnTo>
                  <a:lnTo>
                    <a:pt x="1897520" y="0"/>
                  </a:lnTo>
                  <a:lnTo>
                    <a:pt x="1884163" y="0"/>
                  </a:lnTo>
                  <a:lnTo>
                    <a:pt x="1861294" y="50190"/>
                  </a:lnTo>
                  <a:lnTo>
                    <a:pt x="1811104" y="0"/>
                  </a:lnTo>
                  <a:lnTo>
                    <a:pt x="1793699" y="0"/>
                  </a:lnTo>
                  <a:lnTo>
                    <a:pt x="1856032" y="62333"/>
                  </a:lnTo>
                  <a:lnTo>
                    <a:pt x="1789044" y="209867"/>
                  </a:lnTo>
                  <a:lnTo>
                    <a:pt x="1692509" y="0"/>
                  </a:lnTo>
                  <a:lnTo>
                    <a:pt x="1678949" y="0"/>
                  </a:lnTo>
                  <a:lnTo>
                    <a:pt x="1782163" y="224641"/>
                  </a:lnTo>
                  <a:lnTo>
                    <a:pt x="1592533" y="642757"/>
                  </a:lnTo>
                  <a:lnTo>
                    <a:pt x="1592533" y="0"/>
                  </a:lnTo>
                  <a:lnTo>
                    <a:pt x="1580188" y="0"/>
                  </a:lnTo>
                  <a:lnTo>
                    <a:pt x="1580188" y="642554"/>
                  </a:lnTo>
                  <a:lnTo>
                    <a:pt x="1391974" y="227474"/>
                  </a:lnTo>
                  <a:lnTo>
                    <a:pt x="1495188" y="0"/>
                  </a:lnTo>
                  <a:lnTo>
                    <a:pt x="1481628" y="0"/>
                  </a:lnTo>
                  <a:lnTo>
                    <a:pt x="1385093" y="212701"/>
                  </a:lnTo>
                  <a:lnTo>
                    <a:pt x="1316891" y="62333"/>
                  </a:lnTo>
                  <a:lnTo>
                    <a:pt x="1379224" y="0"/>
                  </a:lnTo>
                  <a:lnTo>
                    <a:pt x="1361819" y="0"/>
                  </a:lnTo>
                  <a:lnTo>
                    <a:pt x="1311426" y="50190"/>
                  </a:lnTo>
                  <a:lnTo>
                    <a:pt x="1288557" y="0"/>
                  </a:lnTo>
                  <a:lnTo>
                    <a:pt x="1274998" y="0"/>
                  </a:lnTo>
                  <a:lnTo>
                    <a:pt x="1302117" y="59500"/>
                  </a:lnTo>
                  <a:lnTo>
                    <a:pt x="1007855" y="353961"/>
                  </a:lnTo>
                  <a:lnTo>
                    <a:pt x="813570" y="0"/>
                  </a:lnTo>
                  <a:lnTo>
                    <a:pt x="799403" y="0"/>
                  </a:lnTo>
                  <a:lnTo>
                    <a:pt x="998546" y="363068"/>
                  </a:lnTo>
                  <a:lnTo>
                    <a:pt x="699225" y="662387"/>
                  </a:lnTo>
                  <a:lnTo>
                    <a:pt x="399702" y="362866"/>
                  </a:lnTo>
                  <a:lnTo>
                    <a:pt x="598035" y="0"/>
                  </a:lnTo>
                  <a:lnTo>
                    <a:pt x="583868" y="0"/>
                  </a:lnTo>
                  <a:lnTo>
                    <a:pt x="390595" y="353759"/>
                  </a:lnTo>
                  <a:lnTo>
                    <a:pt x="96536" y="59500"/>
                  </a:lnTo>
                  <a:lnTo>
                    <a:pt x="123452" y="0"/>
                  </a:lnTo>
                  <a:lnTo>
                    <a:pt x="109893" y="0"/>
                  </a:lnTo>
                  <a:lnTo>
                    <a:pt x="87226" y="50190"/>
                  </a:lnTo>
                  <a:lnTo>
                    <a:pt x="36833" y="0"/>
                  </a:lnTo>
                  <a:lnTo>
                    <a:pt x="19429" y="0"/>
                  </a:lnTo>
                  <a:lnTo>
                    <a:pt x="81762" y="62333"/>
                  </a:lnTo>
                  <a:lnTo>
                    <a:pt x="14774" y="209867"/>
                  </a:lnTo>
                  <a:lnTo>
                    <a:pt x="0" y="177487"/>
                  </a:lnTo>
                  <a:lnTo>
                    <a:pt x="0" y="207034"/>
                  </a:lnTo>
                  <a:lnTo>
                    <a:pt x="8095" y="224641"/>
                  </a:lnTo>
                  <a:lnTo>
                    <a:pt x="0" y="242450"/>
                  </a:lnTo>
                  <a:lnTo>
                    <a:pt x="0" y="272200"/>
                  </a:lnTo>
                  <a:lnTo>
                    <a:pt x="14976" y="239415"/>
                  </a:lnTo>
                  <a:lnTo>
                    <a:pt x="213512" y="671090"/>
                  </a:lnTo>
                  <a:lnTo>
                    <a:pt x="208047" y="671090"/>
                  </a:lnTo>
                  <a:lnTo>
                    <a:pt x="13559" y="1099729"/>
                  </a:lnTo>
                  <a:lnTo>
                    <a:pt x="0" y="1069979"/>
                  </a:lnTo>
                  <a:lnTo>
                    <a:pt x="0" y="1099729"/>
                  </a:lnTo>
                  <a:lnTo>
                    <a:pt x="6679" y="1114503"/>
                  </a:lnTo>
                  <a:lnTo>
                    <a:pt x="0" y="1129479"/>
                  </a:lnTo>
                  <a:lnTo>
                    <a:pt x="0" y="1159228"/>
                  </a:lnTo>
                  <a:lnTo>
                    <a:pt x="13559" y="1129479"/>
                  </a:lnTo>
                  <a:lnTo>
                    <a:pt x="81762" y="1279847"/>
                  </a:lnTo>
                  <a:lnTo>
                    <a:pt x="0" y="1361608"/>
                  </a:lnTo>
                  <a:lnTo>
                    <a:pt x="0" y="1379012"/>
                  </a:lnTo>
                  <a:lnTo>
                    <a:pt x="87226" y="1291787"/>
                  </a:lnTo>
                  <a:lnTo>
                    <a:pt x="205214" y="1551844"/>
                  </a:lnTo>
                  <a:lnTo>
                    <a:pt x="0" y="1551844"/>
                  </a:lnTo>
                  <a:lnTo>
                    <a:pt x="0" y="1564189"/>
                  </a:lnTo>
                  <a:lnTo>
                    <a:pt x="205214" y="1564189"/>
                  </a:lnTo>
                  <a:lnTo>
                    <a:pt x="87226" y="1824247"/>
                  </a:lnTo>
                  <a:lnTo>
                    <a:pt x="0" y="1737224"/>
                  </a:lnTo>
                  <a:lnTo>
                    <a:pt x="0" y="1754628"/>
                  </a:lnTo>
                  <a:lnTo>
                    <a:pt x="81762" y="1836389"/>
                  </a:lnTo>
                  <a:lnTo>
                    <a:pt x="14774" y="1983924"/>
                  </a:lnTo>
                  <a:lnTo>
                    <a:pt x="0" y="1951543"/>
                  </a:lnTo>
                  <a:lnTo>
                    <a:pt x="0" y="1981091"/>
                  </a:lnTo>
                  <a:lnTo>
                    <a:pt x="8095" y="1998698"/>
                  </a:lnTo>
                  <a:lnTo>
                    <a:pt x="0" y="2016507"/>
                  </a:lnTo>
                  <a:lnTo>
                    <a:pt x="0" y="2046257"/>
                  </a:lnTo>
                  <a:lnTo>
                    <a:pt x="14976" y="2013471"/>
                  </a:lnTo>
                  <a:lnTo>
                    <a:pt x="213512" y="2445146"/>
                  </a:lnTo>
                  <a:lnTo>
                    <a:pt x="208047" y="2445146"/>
                  </a:lnTo>
                  <a:lnTo>
                    <a:pt x="13559" y="2873786"/>
                  </a:lnTo>
                  <a:lnTo>
                    <a:pt x="0" y="2844036"/>
                  </a:lnTo>
                  <a:lnTo>
                    <a:pt x="0" y="2873786"/>
                  </a:lnTo>
                  <a:lnTo>
                    <a:pt x="6679" y="2888559"/>
                  </a:lnTo>
                  <a:lnTo>
                    <a:pt x="0" y="2903535"/>
                  </a:lnTo>
                  <a:lnTo>
                    <a:pt x="0" y="2933285"/>
                  </a:lnTo>
                  <a:lnTo>
                    <a:pt x="13559" y="2903535"/>
                  </a:lnTo>
                  <a:lnTo>
                    <a:pt x="81762" y="3053903"/>
                  </a:lnTo>
                  <a:lnTo>
                    <a:pt x="0" y="3135867"/>
                  </a:lnTo>
                  <a:lnTo>
                    <a:pt x="0" y="3153271"/>
                  </a:lnTo>
                  <a:lnTo>
                    <a:pt x="87226" y="3066046"/>
                  </a:lnTo>
                  <a:lnTo>
                    <a:pt x="205214" y="3326103"/>
                  </a:lnTo>
                  <a:lnTo>
                    <a:pt x="0" y="3326103"/>
                  </a:lnTo>
                  <a:lnTo>
                    <a:pt x="0" y="3338449"/>
                  </a:lnTo>
                  <a:lnTo>
                    <a:pt x="205214" y="3338449"/>
                  </a:lnTo>
                  <a:lnTo>
                    <a:pt x="87226" y="3598506"/>
                  </a:lnTo>
                  <a:lnTo>
                    <a:pt x="0" y="3511280"/>
                  </a:lnTo>
                  <a:lnTo>
                    <a:pt x="0" y="3528685"/>
                  </a:lnTo>
                  <a:lnTo>
                    <a:pt x="81762" y="3610446"/>
                  </a:lnTo>
                  <a:lnTo>
                    <a:pt x="14774" y="3757981"/>
                  </a:lnTo>
                  <a:lnTo>
                    <a:pt x="0" y="3725600"/>
                  </a:lnTo>
                  <a:lnTo>
                    <a:pt x="0" y="3755147"/>
                  </a:lnTo>
                  <a:lnTo>
                    <a:pt x="8095" y="3772754"/>
                  </a:lnTo>
                  <a:lnTo>
                    <a:pt x="0" y="3790564"/>
                  </a:lnTo>
                  <a:lnTo>
                    <a:pt x="0" y="3820314"/>
                  </a:lnTo>
                  <a:lnTo>
                    <a:pt x="14976" y="3787528"/>
                  </a:lnTo>
                  <a:lnTo>
                    <a:pt x="213512" y="4219203"/>
                  </a:lnTo>
                  <a:lnTo>
                    <a:pt x="208047" y="4219203"/>
                  </a:lnTo>
                  <a:lnTo>
                    <a:pt x="13559" y="4647843"/>
                  </a:lnTo>
                  <a:lnTo>
                    <a:pt x="0" y="4618093"/>
                  </a:lnTo>
                  <a:lnTo>
                    <a:pt x="0" y="4647843"/>
                  </a:lnTo>
                  <a:lnTo>
                    <a:pt x="6679" y="4662616"/>
                  </a:lnTo>
                  <a:lnTo>
                    <a:pt x="0" y="4677592"/>
                  </a:lnTo>
                  <a:lnTo>
                    <a:pt x="0" y="4707342"/>
                  </a:lnTo>
                  <a:lnTo>
                    <a:pt x="13559" y="4677592"/>
                  </a:lnTo>
                  <a:lnTo>
                    <a:pt x="81762" y="4827960"/>
                  </a:lnTo>
                  <a:lnTo>
                    <a:pt x="33595" y="4876126"/>
                  </a:lnTo>
                  <a:lnTo>
                    <a:pt x="51000" y="4876126"/>
                  </a:lnTo>
                  <a:lnTo>
                    <a:pt x="87024" y="4840103"/>
                  </a:lnTo>
                  <a:lnTo>
                    <a:pt x="103416" y="4876126"/>
                  </a:lnTo>
                  <a:lnTo>
                    <a:pt x="116976" y="4876126"/>
                  </a:lnTo>
                  <a:lnTo>
                    <a:pt x="96333" y="4830793"/>
                  </a:lnTo>
                  <a:lnTo>
                    <a:pt x="673118" y="4254012"/>
                  </a:lnTo>
                  <a:lnTo>
                    <a:pt x="333118" y="4876329"/>
                  </a:lnTo>
                  <a:lnTo>
                    <a:pt x="347083" y="4876329"/>
                  </a:lnTo>
                  <a:lnTo>
                    <a:pt x="699023" y="4232155"/>
                  </a:lnTo>
                  <a:lnTo>
                    <a:pt x="699023" y="4232358"/>
                  </a:lnTo>
                  <a:lnTo>
                    <a:pt x="1044891" y="4876329"/>
                  </a:lnTo>
                  <a:lnTo>
                    <a:pt x="1058855" y="4876329"/>
                  </a:lnTo>
                  <a:lnTo>
                    <a:pt x="724523" y="4253203"/>
                  </a:lnTo>
                  <a:lnTo>
                    <a:pt x="1302117" y="4830793"/>
                  </a:lnTo>
                  <a:lnTo>
                    <a:pt x="1281474" y="4876126"/>
                  </a:lnTo>
                  <a:lnTo>
                    <a:pt x="1295033" y="4876126"/>
                  </a:lnTo>
                  <a:lnTo>
                    <a:pt x="1311426" y="4840103"/>
                  </a:lnTo>
                  <a:lnTo>
                    <a:pt x="1347450" y="4876126"/>
                  </a:lnTo>
                  <a:lnTo>
                    <a:pt x="1364855" y="4876126"/>
                  </a:lnTo>
                  <a:lnTo>
                    <a:pt x="1316688" y="4827960"/>
                  </a:lnTo>
                  <a:lnTo>
                    <a:pt x="1384890" y="4677592"/>
                  </a:lnTo>
                  <a:lnTo>
                    <a:pt x="1474950" y="4876126"/>
                  </a:lnTo>
                  <a:lnTo>
                    <a:pt x="1488509" y="4876126"/>
                  </a:lnTo>
                  <a:lnTo>
                    <a:pt x="1391771" y="4662818"/>
                  </a:lnTo>
                  <a:lnTo>
                    <a:pt x="1579985" y="4247739"/>
                  </a:lnTo>
                  <a:lnTo>
                    <a:pt x="1579985" y="4876126"/>
                  </a:lnTo>
                  <a:lnTo>
                    <a:pt x="1592330" y="4876126"/>
                  </a:lnTo>
                  <a:lnTo>
                    <a:pt x="1592330" y="4247739"/>
                  </a:lnTo>
                  <a:close/>
                  <a:moveTo>
                    <a:pt x="1593140" y="4219203"/>
                  </a:moveTo>
                  <a:lnTo>
                    <a:pt x="1789044" y="3787528"/>
                  </a:lnTo>
                  <a:lnTo>
                    <a:pt x="1987580" y="4219203"/>
                  </a:lnTo>
                  <a:lnTo>
                    <a:pt x="1982116" y="4219203"/>
                  </a:lnTo>
                  <a:lnTo>
                    <a:pt x="1787628" y="4647843"/>
                  </a:lnTo>
                  <a:lnTo>
                    <a:pt x="1593140" y="4219203"/>
                  </a:lnTo>
                  <a:close/>
                  <a:moveTo>
                    <a:pt x="1861294" y="1291989"/>
                  </a:moveTo>
                  <a:lnTo>
                    <a:pt x="1979282" y="1552047"/>
                  </a:lnTo>
                  <a:lnTo>
                    <a:pt x="1601235" y="1552047"/>
                  </a:lnTo>
                  <a:lnTo>
                    <a:pt x="1861294" y="1291989"/>
                  </a:lnTo>
                  <a:close/>
                  <a:moveTo>
                    <a:pt x="1605890" y="1529785"/>
                  </a:moveTo>
                  <a:lnTo>
                    <a:pt x="1787425" y="1129479"/>
                  </a:lnTo>
                  <a:lnTo>
                    <a:pt x="1855628" y="1279847"/>
                  </a:lnTo>
                  <a:lnTo>
                    <a:pt x="1605890" y="1529785"/>
                  </a:lnTo>
                  <a:close/>
                  <a:moveTo>
                    <a:pt x="2772816" y="2137125"/>
                  </a:moveTo>
                  <a:lnTo>
                    <a:pt x="2473496" y="2436444"/>
                  </a:lnTo>
                  <a:lnTo>
                    <a:pt x="2173972" y="2136923"/>
                  </a:lnTo>
                  <a:lnTo>
                    <a:pt x="2473496" y="1588880"/>
                  </a:lnTo>
                  <a:lnTo>
                    <a:pt x="2473496" y="1591511"/>
                  </a:lnTo>
                  <a:lnTo>
                    <a:pt x="2772816" y="2137125"/>
                  </a:lnTo>
                  <a:close/>
                  <a:moveTo>
                    <a:pt x="1870604" y="3607815"/>
                  </a:moveTo>
                  <a:lnTo>
                    <a:pt x="1992842" y="3338449"/>
                  </a:lnTo>
                  <a:lnTo>
                    <a:pt x="2472889" y="3338449"/>
                  </a:lnTo>
                  <a:lnTo>
                    <a:pt x="2164865" y="3901872"/>
                  </a:lnTo>
                  <a:lnTo>
                    <a:pt x="1870604" y="3607815"/>
                  </a:lnTo>
                  <a:close/>
                  <a:moveTo>
                    <a:pt x="2158592" y="3913206"/>
                  </a:moveTo>
                  <a:lnTo>
                    <a:pt x="1996687" y="4209489"/>
                  </a:lnTo>
                  <a:lnTo>
                    <a:pt x="1795723" y="3772754"/>
                  </a:lnTo>
                  <a:lnTo>
                    <a:pt x="1865140" y="3619756"/>
                  </a:lnTo>
                  <a:lnTo>
                    <a:pt x="2158592" y="3913206"/>
                  </a:lnTo>
                  <a:close/>
                  <a:moveTo>
                    <a:pt x="2005389" y="2445146"/>
                  </a:moveTo>
                  <a:lnTo>
                    <a:pt x="2167699" y="2148054"/>
                  </a:lnTo>
                  <a:lnTo>
                    <a:pt x="2464793" y="2445146"/>
                  </a:lnTo>
                  <a:lnTo>
                    <a:pt x="1865140" y="3044594"/>
                  </a:lnTo>
                  <a:lnTo>
                    <a:pt x="1794306" y="2888559"/>
                  </a:lnTo>
                  <a:lnTo>
                    <a:pt x="1995473" y="2444944"/>
                  </a:lnTo>
                  <a:lnTo>
                    <a:pt x="2005389" y="2444944"/>
                  </a:lnTo>
                  <a:close/>
                  <a:moveTo>
                    <a:pt x="1795723" y="1998495"/>
                  </a:moveTo>
                  <a:lnTo>
                    <a:pt x="1865140" y="1845497"/>
                  </a:lnTo>
                  <a:lnTo>
                    <a:pt x="2158592" y="2138947"/>
                  </a:lnTo>
                  <a:lnTo>
                    <a:pt x="1996687" y="2435230"/>
                  </a:lnTo>
                  <a:lnTo>
                    <a:pt x="1795723" y="1998495"/>
                  </a:lnTo>
                  <a:close/>
                  <a:moveTo>
                    <a:pt x="2447389" y="2479956"/>
                  </a:moveTo>
                  <a:lnTo>
                    <a:pt x="1989401" y="3318413"/>
                  </a:lnTo>
                  <a:lnTo>
                    <a:pt x="1870604" y="3056736"/>
                  </a:lnTo>
                  <a:lnTo>
                    <a:pt x="2447389" y="2479956"/>
                  </a:lnTo>
                  <a:close/>
                  <a:moveTo>
                    <a:pt x="1999318" y="3326103"/>
                  </a:moveTo>
                  <a:lnTo>
                    <a:pt x="2473496" y="2458099"/>
                  </a:lnTo>
                  <a:lnTo>
                    <a:pt x="2473496" y="2458301"/>
                  </a:lnTo>
                  <a:lnTo>
                    <a:pt x="2939578" y="3326103"/>
                  </a:lnTo>
                  <a:lnTo>
                    <a:pt x="2473496" y="3326103"/>
                  </a:lnTo>
                  <a:lnTo>
                    <a:pt x="1999318" y="3326103"/>
                  </a:lnTo>
                  <a:close/>
                  <a:moveTo>
                    <a:pt x="2164663" y="2127816"/>
                  </a:moveTo>
                  <a:lnTo>
                    <a:pt x="1870604" y="1833759"/>
                  </a:lnTo>
                  <a:lnTo>
                    <a:pt x="1992842" y="1564392"/>
                  </a:lnTo>
                  <a:lnTo>
                    <a:pt x="2472889" y="1564392"/>
                  </a:lnTo>
                  <a:lnTo>
                    <a:pt x="2164663" y="2127816"/>
                  </a:lnTo>
                  <a:close/>
                  <a:moveTo>
                    <a:pt x="1989401" y="1544356"/>
                  </a:moveTo>
                  <a:lnTo>
                    <a:pt x="1870604" y="1282680"/>
                  </a:lnTo>
                  <a:lnTo>
                    <a:pt x="2447389" y="705899"/>
                  </a:lnTo>
                  <a:lnTo>
                    <a:pt x="1989401" y="1544356"/>
                  </a:lnTo>
                  <a:close/>
                  <a:moveTo>
                    <a:pt x="1979282" y="1564392"/>
                  </a:moveTo>
                  <a:lnTo>
                    <a:pt x="1861294" y="1824449"/>
                  </a:lnTo>
                  <a:lnTo>
                    <a:pt x="1601235" y="1564392"/>
                  </a:lnTo>
                  <a:lnTo>
                    <a:pt x="1979282" y="1564392"/>
                  </a:lnTo>
                  <a:close/>
                  <a:moveTo>
                    <a:pt x="1855830" y="1836389"/>
                  </a:moveTo>
                  <a:lnTo>
                    <a:pt x="1788842" y="1983924"/>
                  </a:lnTo>
                  <a:lnTo>
                    <a:pt x="1606295" y="1587058"/>
                  </a:lnTo>
                  <a:lnTo>
                    <a:pt x="1855830" y="1836389"/>
                  </a:lnTo>
                  <a:close/>
                  <a:moveTo>
                    <a:pt x="1789044" y="2013471"/>
                  </a:moveTo>
                  <a:lnTo>
                    <a:pt x="1987580" y="2445146"/>
                  </a:lnTo>
                  <a:lnTo>
                    <a:pt x="1982116" y="2445146"/>
                  </a:lnTo>
                  <a:lnTo>
                    <a:pt x="1787628" y="2873786"/>
                  </a:lnTo>
                  <a:lnTo>
                    <a:pt x="1593140" y="2445146"/>
                  </a:lnTo>
                  <a:lnTo>
                    <a:pt x="1789044" y="2013471"/>
                  </a:lnTo>
                  <a:close/>
                  <a:moveTo>
                    <a:pt x="1855830" y="3054106"/>
                  </a:moveTo>
                  <a:lnTo>
                    <a:pt x="1605890" y="3304044"/>
                  </a:lnTo>
                  <a:lnTo>
                    <a:pt x="1787425" y="2903738"/>
                  </a:lnTo>
                  <a:lnTo>
                    <a:pt x="1855830" y="3054106"/>
                  </a:lnTo>
                  <a:close/>
                  <a:moveTo>
                    <a:pt x="1861294" y="3066046"/>
                  </a:moveTo>
                  <a:lnTo>
                    <a:pt x="1979282" y="3326103"/>
                  </a:lnTo>
                  <a:lnTo>
                    <a:pt x="1601235" y="3326103"/>
                  </a:lnTo>
                  <a:lnTo>
                    <a:pt x="1861294" y="3066046"/>
                  </a:lnTo>
                  <a:close/>
                  <a:moveTo>
                    <a:pt x="1979282" y="3338449"/>
                  </a:moveTo>
                  <a:lnTo>
                    <a:pt x="1861294" y="3598506"/>
                  </a:lnTo>
                  <a:lnTo>
                    <a:pt x="1601235" y="3338449"/>
                  </a:lnTo>
                  <a:lnTo>
                    <a:pt x="1979282" y="3338449"/>
                  </a:lnTo>
                  <a:close/>
                  <a:moveTo>
                    <a:pt x="1855830" y="3610446"/>
                  </a:moveTo>
                  <a:lnTo>
                    <a:pt x="1788842" y="3757981"/>
                  </a:lnTo>
                  <a:lnTo>
                    <a:pt x="1606295" y="3361115"/>
                  </a:lnTo>
                  <a:lnTo>
                    <a:pt x="1855830" y="3610446"/>
                  </a:lnTo>
                  <a:close/>
                  <a:moveTo>
                    <a:pt x="1865140" y="4818853"/>
                  </a:moveTo>
                  <a:lnTo>
                    <a:pt x="1794306" y="4662818"/>
                  </a:lnTo>
                  <a:lnTo>
                    <a:pt x="1995473" y="4219203"/>
                  </a:lnTo>
                  <a:lnTo>
                    <a:pt x="2005187" y="4219203"/>
                  </a:lnTo>
                  <a:lnTo>
                    <a:pt x="2167496" y="3922110"/>
                  </a:lnTo>
                  <a:lnTo>
                    <a:pt x="2464591" y="4219203"/>
                  </a:lnTo>
                  <a:lnTo>
                    <a:pt x="1865140" y="4818853"/>
                  </a:lnTo>
                  <a:close/>
                  <a:moveTo>
                    <a:pt x="2173770" y="3910979"/>
                  </a:moveTo>
                  <a:lnTo>
                    <a:pt x="2473293" y="3362936"/>
                  </a:lnTo>
                  <a:lnTo>
                    <a:pt x="2473293" y="3365567"/>
                  </a:lnTo>
                  <a:lnTo>
                    <a:pt x="2772614" y="3911182"/>
                  </a:lnTo>
                  <a:lnTo>
                    <a:pt x="2473293" y="4210501"/>
                  </a:lnTo>
                  <a:lnTo>
                    <a:pt x="2173770" y="3910979"/>
                  </a:lnTo>
                  <a:close/>
                  <a:moveTo>
                    <a:pt x="3152483" y="4662818"/>
                  </a:moveTo>
                  <a:lnTo>
                    <a:pt x="3081649" y="4818853"/>
                  </a:lnTo>
                  <a:lnTo>
                    <a:pt x="2481996" y="4219406"/>
                  </a:lnTo>
                  <a:lnTo>
                    <a:pt x="2778888" y="3922515"/>
                  </a:lnTo>
                  <a:lnTo>
                    <a:pt x="2941804" y="4219406"/>
                  </a:lnTo>
                  <a:lnTo>
                    <a:pt x="2951114" y="4219406"/>
                  </a:lnTo>
                  <a:lnTo>
                    <a:pt x="3152483" y="4662818"/>
                  </a:lnTo>
                  <a:close/>
                  <a:moveTo>
                    <a:pt x="3152483" y="3775790"/>
                  </a:moveTo>
                  <a:lnTo>
                    <a:pt x="2953340" y="4214548"/>
                  </a:lnTo>
                  <a:lnTo>
                    <a:pt x="2787995" y="3913408"/>
                  </a:lnTo>
                  <a:lnTo>
                    <a:pt x="3081649" y="3619756"/>
                  </a:lnTo>
                  <a:lnTo>
                    <a:pt x="3152483" y="3775790"/>
                  </a:lnTo>
                  <a:close/>
                  <a:moveTo>
                    <a:pt x="3076185" y="3607815"/>
                  </a:moveTo>
                  <a:lnTo>
                    <a:pt x="2781721" y="3902277"/>
                  </a:lnTo>
                  <a:lnTo>
                    <a:pt x="2473293" y="3340270"/>
                  </a:lnTo>
                  <a:lnTo>
                    <a:pt x="2473293" y="3338651"/>
                  </a:lnTo>
                  <a:lnTo>
                    <a:pt x="2953947" y="3338651"/>
                  </a:lnTo>
                  <a:lnTo>
                    <a:pt x="3076185" y="3607815"/>
                  </a:lnTo>
                  <a:close/>
                  <a:moveTo>
                    <a:pt x="2953947" y="3326103"/>
                  </a:moveTo>
                  <a:lnTo>
                    <a:pt x="2953340" y="3326103"/>
                  </a:lnTo>
                  <a:lnTo>
                    <a:pt x="2498591" y="2479146"/>
                  </a:lnTo>
                  <a:lnTo>
                    <a:pt x="3076185" y="3056736"/>
                  </a:lnTo>
                  <a:lnTo>
                    <a:pt x="2953947" y="3326103"/>
                  </a:lnTo>
                  <a:close/>
                  <a:moveTo>
                    <a:pt x="3152483" y="2888762"/>
                  </a:moveTo>
                  <a:lnTo>
                    <a:pt x="3081649" y="3044796"/>
                  </a:lnTo>
                  <a:lnTo>
                    <a:pt x="2481996" y="2445349"/>
                  </a:lnTo>
                  <a:lnTo>
                    <a:pt x="2778888" y="2148458"/>
                  </a:lnTo>
                  <a:lnTo>
                    <a:pt x="2941804" y="2445349"/>
                  </a:lnTo>
                  <a:lnTo>
                    <a:pt x="2951114" y="2445349"/>
                  </a:lnTo>
                  <a:lnTo>
                    <a:pt x="3152483" y="2888762"/>
                  </a:lnTo>
                  <a:close/>
                  <a:moveTo>
                    <a:pt x="3152483" y="2001733"/>
                  </a:moveTo>
                  <a:lnTo>
                    <a:pt x="2953340" y="2440492"/>
                  </a:lnTo>
                  <a:lnTo>
                    <a:pt x="2787995" y="2139149"/>
                  </a:lnTo>
                  <a:lnTo>
                    <a:pt x="3081649" y="1845497"/>
                  </a:lnTo>
                  <a:lnTo>
                    <a:pt x="3152483" y="2001733"/>
                  </a:lnTo>
                  <a:close/>
                  <a:moveTo>
                    <a:pt x="3076185" y="1833759"/>
                  </a:moveTo>
                  <a:lnTo>
                    <a:pt x="2781721" y="2128018"/>
                  </a:lnTo>
                  <a:lnTo>
                    <a:pt x="2473293" y="1566011"/>
                  </a:lnTo>
                  <a:lnTo>
                    <a:pt x="2473293" y="1564392"/>
                  </a:lnTo>
                  <a:lnTo>
                    <a:pt x="2953947" y="1564392"/>
                  </a:lnTo>
                  <a:lnTo>
                    <a:pt x="3076185" y="1833759"/>
                  </a:lnTo>
                  <a:close/>
                  <a:moveTo>
                    <a:pt x="2953947" y="1552047"/>
                  </a:moveTo>
                  <a:lnTo>
                    <a:pt x="2953340" y="1552047"/>
                  </a:lnTo>
                  <a:lnTo>
                    <a:pt x="2498591" y="705089"/>
                  </a:lnTo>
                  <a:lnTo>
                    <a:pt x="3076185" y="1282680"/>
                  </a:lnTo>
                  <a:lnTo>
                    <a:pt x="2953947" y="1552047"/>
                  </a:lnTo>
                  <a:close/>
                  <a:moveTo>
                    <a:pt x="3081649" y="71642"/>
                  </a:moveTo>
                  <a:lnTo>
                    <a:pt x="3152483" y="227677"/>
                  </a:lnTo>
                  <a:lnTo>
                    <a:pt x="2953340" y="666435"/>
                  </a:lnTo>
                  <a:lnTo>
                    <a:pt x="2787995" y="365092"/>
                  </a:lnTo>
                  <a:lnTo>
                    <a:pt x="3081649" y="71642"/>
                  </a:lnTo>
                  <a:close/>
                  <a:moveTo>
                    <a:pt x="2778888" y="374199"/>
                  </a:moveTo>
                  <a:lnTo>
                    <a:pt x="2941804" y="671090"/>
                  </a:lnTo>
                  <a:lnTo>
                    <a:pt x="2951114" y="671090"/>
                  </a:lnTo>
                  <a:lnTo>
                    <a:pt x="3152280" y="1114705"/>
                  </a:lnTo>
                  <a:lnTo>
                    <a:pt x="3081447" y="1270739"/>
                  </a:lnTo>
                  <a:lnTo>
                    <a:pt x="2481793" y="671090"/>
                  </a:lnTo>
                  <a:lnTo>
                    <a:pt x="2778888" y="374199"/>
                  </a:lnTo>
                  <a:close/>
                  <a:moveTo>
                    <a:pt x="2939578" y="1552047"/>
                  </a:moveTo>
                  <a:lnTo>
                    <a:pt x="2473496" y="1552047"/>
                  </a:lnTo>
                  <a:lnTo>
                    <a:pt x="1999318" y="1552047"/>
                  </a:lnTo>
                  <a:lnTo>
                    <a:pt x="2473496" y="684042"/>
                  </a:lnTo>
                  <a:lnTo>
                    <a:pt x="2473496" y="684244"/>
                  </a:lnTo>
                  <a:lnTo>
                    <a:pt x="2939578" y="1552047"/>
                  </a:lnTo>
                  <a:close/>
                  <a:moveTo>
                    <a:pt x="2167699" y="373997"/>
                  </a:moveTo>
                  <a:lnTo>
                    <a:pt x="2464793" y="671090"/>
                  </a:lnTo>
                  <a:lnTo>
                    <a:pt x="1865140" y="1270739"/>
                  </a:lnTo>
                  <a:lnTo>
                    <a:pt x="1794306" y="1114705"/>
                  </a:lnTo>
                  <a:lnTo>
                    <a:pt x="1995473" y="671090"/>
                  </a:lnTo>
                  <a:lnTo>
                    <a:pt x="2005187" y="671090"/>
                  </a:lnTo>
                  <a:lnTo>
                    <a:pt x="2167699" y="373997"/>
                  </a:lnTo>
                  <a:close/>
                  <a:moveTo>
                    <a:pt x="1865140" y="71642"/>
                  </a:moveTo>
                  <a:lnTo>
                    <a:pt x="2158592" y="365092"/>
                  </a:lnTo>
                  <a:lnTo>
                    <a:pt x="1996687" y="661375"/>
                  </a:lnTo>
                  <a:lnTo>
                    <a:pt x="1795723" y="224641"/>
                  </a:lnTo>
                  <a:lnTo>
                    <a:pt x="1865140" y="71642"/>
                  </a:lnTo>
                  <a:close/>
                  <a:moveTo>
                    <a:pt x="1789044" y="239415"/>
                  </a:moveTo>
                  <a:lnTo>
                    <a:pt x="1987580" y="671090"/>
                  </a:lnTo>
                  <a:lnTo>
                    <a:pt x="1982116" y="671090"/>
                  </a:lnTo>
                  <a:lnTo>
                    <a:pt x="1787628" y="1099729"/>
                  </a:lnTo>
                  <a:lnTo>
                    <a:pt x="1593140" y="671090"/>
                  </a:lnTo>
                  <a:lnTo>
                    <a:pt x="1789044" y="239415"/>
                  </a:lnTo>
                  <a:close/>
                  <a:moveTo>
                    <a:pt x="1592533" y="699625"/>
                  </a:moveTo>
                  <a:lnTo>
                    <a:pt x="1780747" y="1114705"/>
                  </a:lnTo>
                  <a:lnTo>
                    <a:pt x="1592533" y="1529785"/>
                  </a:lnTo>
                  <a:lnTo>
                    <a:pt x="1592533" y="699625"/>
                  </a:lnTo>
                  <a:close/>
                  <a:moveTo>
                    <a:pt x="1592533" y="1586249"/>
                  </a:moveTo>
                  <a:lnTo>
                    <a:pt x="1782163" y="1998698"/>
                  </a:lnTo>
                  <a:lnTo>
                    <a:pt x="1592533" y="2416813"/>
                  </a:lnTo>
                  <a:lnTo>
                    <a:pt x="1592533" y="1586249"/>
                  </a:lnTo>
                  <a:close/>
                  <a:moveTo>
                    <a:pt x="1592533" y="2473682"/>
                  </a:moveTo>
                  <a:lnTo>
                    <a:pt x="1780747" y="2888762"/>
                  </a:lnTo>
                  <a:lnTo>
                    <a:pt x="1592533" y="3303842"/>
                  </a:lnTo>
                  <a:lnTo>
                    <a:pt x="1592533" y="2473682"/>
                  </a:lnTo>
                  <a:close/>
                  <a:moveTo>
                    <a:pt x="1592533" y="3360305"/>
                  </a:moveTo>
                  <a:lnTo>
                    <a:pt x="1782163" y="3772754"/>
                  </a:lnTo>
                  <a:lnTo>
                    <a:pt x="1592533" y="4190870"/>
                  </a:lnTo>
                  <a:lnTo>
                    <a:pt x="1592533" y="3360305"/>
                  </a:lnTo>
                  <a:close/>
                  <a:moveTo>
                    <a:pt x="1579581" y="671090"/>
                  </a:moveTo>
                  <a:lnTo>
                    <a:pt x="1385093" y="1099729"/>
                  </a:lnTo>
                  <a:lnTo>
                    <a:pt x="1190605" y="671090"/>
                  </a:lnTo>
                  <a:lnTo>
                    <a:pt x="1385093" y="242450"/>
                  </a:lnTo>
                  <a:lnTo>
                    <a:pt x="1579581" y="671090"/>
                  </a:lnTo>
                  <a:close/>
                  <a:moveTo>
                    <a:pt x="998748" y="2137125"/>
                  </a:moveTo>
                  <a:lnTo>
                    <a:pt x="699427" y="2436444"/>
                  </a:lnTo>
                  <a:lnTo>
                    <a:pt x="399904" y="2136923"/>
                  </a:lnTo>
                  <a:lnTo>
                    <a:pt x="699427" y="1588880"/>
                  </a:lnTo>
                  <a:lnTo>
                    <a:pt x="699427" y="1591511"/>
                  </a:lnTo>
                  <a:lnTo>
                    <a:pt x="998748" y="2137125"/>
                  </a:lnTo>
                  <a:close/>
                  <a:moveTo>
                    <a:pt x="1179879" y="1564392"/>
                  </a:moveTo>
                  <a:lnTo>
                    <a:pt x="1302117" y="1833759"/>
                  </a:lnTo>
                  <a:lnTo>
                    <a:pt x="1007855" y="2128018"/>
                  </a:lnTo>
                  <a:lnTo>
                    <a:pt x="699225" y="1566011"/>
                  </a:lnTo>
                  <a:lnTo>
                    <a:pt x="699225" y="1564392"/>
                  </a:lnTo>
                  <a:lnTo>
                    <a:pt x="1179879" y="1564392"/>
                  </a:lnTo>
                  <a:close/>
                  <a:moveTo>
                    <a:pt x="1179474" y="1552047"/>
                  </a:moveTo>
                  <a:lnTo>
                    <a:pt x="724523" y="705089"/>
                  </a:lnTo>
                  <a:lnTo>
                    <a:pt x="1302117" y="1282680"/>
                  </a:lnTo>
                  <a:lnTo>
                    <a:pt x="1179879" y="1552047"/>
                  </a:lnTo>
                  <a:lnTo>
                    <a:pt x="1179474" y="1552047"/>
                  </a:lnTo>
                  <a:close/>
                  <a:moveTo>
                    <a:pt x="707927" y="2445146"/>
                  </a:moveTo>
                  <a:lnTo>
                    <a:pt x="1004820" y="2148256"/>
                  </a:lnTo>
                  <a:lnTo>
                    <a:pt x="1167736" y="2445146"/>
                  </a:lnTo>
                  <a:lnTo>
                    <a:pt x="1177046" y="2445146"/>
                  </a:lnTo>
                  <a:lnTo>
                    <a:pt x="1378212" y="2888762"/>
                  </a:lnTo>
                  <a:lnTo>
                    <a:pt x="1307379" y="3044796"/>
                  </a:lnTo>
                  <a:lnTo>
                    <a:pt x="707927" y="2445146"/>
                  </a:lnTo>
                  <a:close/>
                  <a:moveTo>
                    <a:pt x="1302117" y="3056736"/>
                  </a:moveTo>
                  <a:lnTo>
                    <a:pt x="1179879" y="3326103"/>
                  </a:lnTo>
                  <a:lnTo>
                    <a:pt x="1179272" y="3326103"/>
                  </a:lnTo>
                  <a:lnTo>
                    <a:pt x="724523" y="2479146"/>
                  </a:lnTo>
                  <a:lnTo>
                    <a:pt x="1302117" y="3056736"/>
                  </a:lnTo>
                  <a:close/>
                  <a:moveTo>
                    <a:pt x="1013927" y="2139351"/>
                  </a:moveTo>
                  <a:lnTo>
                    <a:pt x="1307581" y="1845699"/>
                  </a:lnTo>
                  <a:lnTo>
                    <a:pt x="1378414" y="2001733"/>
                  </a:lnTo>
                  <a:lnTo>
                    <a:pt x="1179272" y="2440492"/>
                  </a:lnTo>
                  <a:lnTo>
                    <a:pt x="1013927" y="2139351"/>
                  </a:lnTo>
                  <a:close/>
                  <a:moveTo>
                    <a:pt x="1165307" y="3326103"/>
                  </a:moveTo>
                  <a:lnTo>
                    <a:pt x="699225" y="3326103"/>
                  </a:lnTo>
                  <a:lnTo>
                    <a:pt x="225047" y="3326103"/>
                  </a:lnTo>
                  <a:lnTo>
                    <a:pt x="699225" y="2458099"/>
                  </a:lnTo>
                  <a:lnTo>
                    <a:pt x="699225" y="2458301"/>
                  </a:lnTo>
                  <a:lnTo>
                    <a:pt x="1165307" y="3326103"/>
                  </a:lnTo>
                  <a:close/>
                  <a:moveTo>
                    <a:pt x="699225" y="3338449"/>
                  </a:moveTo>
                  <a:lnTo>
                    <a:pt x="1179879" y="3338449"/>
                  </a:lnTo>
                  <a:lnTo>
                    <a:pt x="1302117" y="3607815"/>
                  </a:lnTo>
                  <a:lnTo>
                    <a:pt x="1007855" y="3902075"/>
                  </a:lnTo>
                  <a:lnTo>
                    <a:pt x="699427" y="3340067"/>
                  </a:lnTo>
                  <a:lnTo>
                    <a:pt x="699427" y="3338449"/>
                  </a:lnTo>
                  <a:close/>
                  <a:moveTo>
                    <a:pt x="1307581" y="3619756"/>
                  </a:moveTo>
                  <a:lnTo>
                    <a:pt x="1378414" y="3775790"/>
                  </a:lnTo>
                  <a:lnTo>
                    <a:pt x="1179272" y="4214548"/>
                  </a:lnTo>
                  <a:lnTo>
                    <a:pt x="1013927" y="3913408"/>
                  </a:lnTo>
                  <a:lnTo>
                    <a:pt x="1307581" y="3619756"/>
                  </a:lnTo>
                  <a:close/>
                  <a:moveTo>
                    <a:pt x="1316891" y="3610446"/>
                  </a:moveTo>
                  <a:lnTo>
                    <a:pt x="1566831" y="3360508"/>
                  </a:lnTo>
                  <a:lnTo>
                    <a:pt x="1385295" y="3760814"/>
                  </a:lnTo>
                  <a:lnTo>
                    <a:pt x="1316891" y="3610446"/>
                  </a:lnTo>
                  <a:close/>
                  <a:moveTo>
                    <a:pt x="1311426" y="3598506"/>
                  </a:moveTo>
                  <a:lnTo>
                    <a:pt x="1193438" y="3338449"/>
                  </a:lnTo>
                  <a:lnTo>
                    <a:pt x="1571485" y="3338449"/>
                  </a:lnTo>
                  <a:lnTo>
                    <a:pt x="1311426" y="3598506"/>
                  </a:lnTo>
                  <a:close/>
                  <a:moveTo>
                    <a:pt x="1193438" y="3326103"/>
                  </a:moveTo>
                  <a:lnTo>
                    <a:pt x="1311426" y="3066046"/>
                  </a:lnTo>
                  <a:lnTo>
                    <a:pt x="1571485" y="3326103"/>
                  </a:lnTo>
                  <a:lnTo>
                    <a:pt x="1193438" y="3326103"/>
                  </a:lnTo>
                  <a:close/>
                  <a:moveTo>
                    <a:pt x="1316891" y="3054106"/>
                  </a:moveTo>
                  <a:lnTo>
                    <a:pt x="1385093" y="2903738"/>
                  </a:lnTo>
                  <a:lnTo>
                    <a:pt x="1566628" y="3304044"/>
                  </a:lnTo>
                  <a:lnTo>
                    <a:pt x="1316891" y="3054106"/>
                  </a:lnTo>
                  <a:close/>
                  <a:moveTo>
                    <a:pt x="1190605" y="2445146"/>
                  </a:moveTo>
                  <a:lnTo>
                    <a:pt x="1385093" y="2016507"/>
                  </a:lnTo>
                  <a:lnTo>
                    <a:pt x="1579581" y="2445146"/>
                  </a:lnTo>
                  <a:lnTo>
                    <a:pt x="1385093" y="2873786"/>
                  </a:lnTo>
                  <a:lnTo>
                    <a:pt x="1190605" y="2445146"/>
                  </a:lnTo>
                  <a:close/>
                  <a:moveTo>
                    <a:pt x="1316891" y="1836389"/>
                  </a:moveTo>
                  <a:lnTo>
                    <a:pt x="1566831" y="1586451"/>
                  </a:lnTo>
                  <a:lnTo>
                    <a:pt x="1385295" y="1986757"/>
                  </a:lnTo>
                  <a:lnTo>
                    <a:pt x="1316891" y="1836389"/>
                  </a:lnTo>
                  <a:close/>
                  <a:moveTo>
                    <a:pt x="1311426" y="1824247"/>
                  </a:moveTo>
                  <a:lnTo>
                    <a:pt x="1193438" y="1564392"/>
                  </a:lnTo>
                  <a:lnTo>
                    <a:pt x="1571485" y="1564392"/>
                  </a:lnTo>
                  <a:lnTo>
                    <a:pt x="1311426" y="1824247"/>
                  </a:lnTo>
                  <a:close/>
                  <a:moveTo>
                    <a:pt x="1193438" y="1552047"/>
                  </a:moveTo>
                  <a:lnTo>
                    <a:pt x="1311426" y="1291989"/>
                  </a:lnTo>
                  <a:lnTo>
                    <a:pt x="1571485" y="1552047"/>
                  </a:lnTo>
                  <a:lnTo>
                    <a:pt x="1193438" y="1552047"/>
                  </a:lnTo>
                  <a:close/>
                  <a:moveTo>
                    <a:pt x="1316891" y="1280049"/>
                  </a:moveTo>
                  <a:lnTo>
                    <a:pt x="1385093" y="1129681"/>
                  </a:lnTo>
                  <a:lnTo>
                    <a:pt x="1566628" y="1529987"/>
                  </a:lnTo>
                  <a:lnTo>
                    <a:pt x="1316891" y="1280049"/>
                  </a:lnTo>
                  <a:close/>
                  <a:moveTo>
                    <a:pt x="1307581" y="71642"/>
                  </a:moveTo>
                  <a:lnTo>
                    <a:pt x="1378414" y="227677"/>
                  </a:lnTo>
                  <a:lnTo>
                    <a:pt x="1179272" y="666435"/>
                  </a:lnTo>
                  <a:lnTo>
                    <a:pt x="1013927" y="365092"/>
                  </a:lnTo>
                  <a:lnTo>
                    <a:pt x="1307581" y="71642"/>
                  </a:lnTo>
                  <a:close/>
                  <a:moveTo>
                    <a:pt x="1004820" y="374199"/>
                  </a:moveTo>
                  <a:lnTo>
                    <a:pt x="1167736" y="671090"/>
                  </a:lnTo>
                  <a:lnTo>
                    <a:pt x="1177046" y="671090"/>
                  </a:lnTo>
                  <a:lnTo>
                    <a:pt x="1378212" y="1114705"/>
                  </a:lnTo>
                  <a:lnTo>
                    <a:pt x="1307379" y="1270739"/>
                  </a:lnTo>
                  <a:lnTo>
                    <a:pt x="707927" y="671090"/>
                  </a:lnTo>
                  <a:lnTo>
                    <a:pt x="1004820" y="374199"/>
                  </a:lnTo>
                  <a:close/>
                  <a:moveTo>
                    <a:pt x="1165307" y="1552047"/>
                  </a:moveTo>
                  <a:lnTo>
                    <a:pt x="699225" y="1552047"/>
                  </a:lnTo>
                  <a:lnTo>
                    <a:pt x="225047" y="1552047"/>
                  </a:lnTo>
                  <a:lnTo>
                    <a:pt x="699225" y="684042"/>
                  </a:lnTo>
                  <a:lnTo>
                    <a:pt x="699225" y="684244"/>
                  </a:lnTo>
                  <a:lnTo>
                    <a:pt x="1165307" y="1552047"/>
                  </a:lnTo>
                  <a:close/>
                  <a:moveTo>
                    <a:pt x="21655" y="224439"/>
                  </a:moveTo>
                  <a:lnTo>
                    <a:pt x="91071" y="71642"/>
                  </a:lnTo>
                  <a:lnTo>
                    <a:pt x="384523" y="364890"/>
                  </a:lnTo>
                  <a:lnTo>
                    <a:pt x="222619" y="661173"/>
                  </a:lnTo>
                  <a:lnTo>
                    <a:pt x="21655" y="224439"/>
                  </a:lnTo>
                  <a:close/>
                  <a:moveTo>
                    <a:pt x="20238" y="1114705"/>
                  </a:moveTo>
                  <a:lnTo>
                    <a:pt x="221404" y="671090"/>
                  </a:lnTo>
                  <a:lnTo>
                    <a:pt x="231119" y="671090"/>
                  </a:lnTo>
                  <a:lnTo>
                    <a:pt x="393428" y="373997"/>
                  </a:lnTo>
                  <a:lnTo>
                    <a:pt x="690523" y="671090"/>
                  </a:lnTo>
                  <a:lnTo>
                    <a:pt x="91071" y="1270739"/>
                  </a:lnTo>
                  <a:lnTo>
                    <a:pt x="20238" y="1114705"/>
                  </a:lnTo>
                  <a:close/>
                  <a:moveTo>
                    <a:pt x="96536" y="1282680"/>
                  </a:moveTo>
                  <a:lnTo>
                    <a:pt x="673320" y="705899"/>
                  </a:lnTo>
                  <a:lnTo>
                    <a:pt x="215333" y="1544356"/>
                  </a:lnTo>
                  <a:lnTo>
                    <a:pt x="96536" y="1282680"/>
                  </a:lnTo>
                  <a:close/>
                  <a:moveTo>
                    <a:pt x="218773" y="1564392"/>
                  </a:moveTo>
                  <a:lnTo>
                    <a:pt x="698820" y="1564392"/>
                  </a:lnTo>
                  <a:lnTo>
                    <a:pt x="390595" y="2127816"/>
                  </a:lnTo>
                  <a:lnTo>
                    <a:pt x="96536" y="1833759"/>
                  </a:lnTo>
                  <a:lnTo>
                    <a:pt x="218773" y="1564392"/>
                  </a:lnTo>
                  <a:close/>
                  <a:moveTo>
                    <a:pt x="21655" y="1998495"/>
                  </a:moveTo>
                  <a:lnTo>
                    <a:pt x="91071" y="1845699"/>
                  </a:lnTo>
                  <a:lnTo>
                    <a:pt x="384523" y="2139149"/>
                  </a:lnTo>
                  <a:lnTo>
                    <a:pt x="222619" y="2435432"/>
                  </a:lnTo>
                  <a:lnTo>
                    <a:pt x="21655" y="1998495"/>
                  </a:lnTo>
                  <a:close/>
                  <a:moveTo>
                    <a:pt x="20238" y="2888762"/>
                  </a:moveTo>
                  <a:lnTo>
                    <a:pt x="221404" y="2445146"/>
                  </a:lnTo>
                  <a:lnTo>
                    <a:pt x="231119" y="2445146"/>
                  </a:lnTo>
                  <a:lnTo>
                    <a:pt x="393428" y="2148054"/>
                  </a:lnTo>
                  <a:lnTo>
                    <a:pt x="690523" y="2445146"/>
                  </a:lnTo>
                  <a:lnTo>
                    <a:pt x="91071" y="3044796"/>
                  </a:lnTo>
                  <a:lnTo>
                    <a:pt x="20238" y="2888762"/>
                  </a:lnTo>
                  <a:close/>
                  <a:moveTo>
                    <a:pt x="96536" y="3056736"/>
                  </a:moveTo>
                  <a:lnTo>
                    <a:pt x="673320" y="2479956"/>
                  </a:lnTo>
                  <a:lnTo>
                    <a:pt x="215333" y="3318413"/>
                  </a:lnTo>
                  <a:lnTo>
                    <a:pt x="96536" y="3056736"/>
                  </a:lnTo>
                  <a:close/>
                  <a:moveTo>
                    <a:pt x="218773" y="3338449"/>
                  </a:moveTo>
                  <a:lnTo>
                    <a:pt x="698820" y="3338449"/>
                  </a:lnTo>
                  <a:lnTo>
                    <a:pt x="390595" y="3901872"/>
                  </a:lnTo>
                  <a:lnTo>
                    <a:pt x="96536" y="3607815"/>
                  </a:lnTo>
                  <a:lnTo>
                    <a:pt x="218773" y="3338449"/>
                  </a:lnTo>
                  <a:close/>
                  <a:moveTo>
                    <a:pt x="21655" y="3772754"/>
                  </a:moveTo>
                  <a:lnTo>
                    <a:pt x="91071" y="3619756"/>
                  </a:lnTo>
                  <a:lnTo>
                    <a:pt x="384523" y="3913206"/>
                  </a:lnTo>
                  <a:lnTo>
                    <a:pt x="222619" y="4209489"/>
                  </a:lnTo>
                  <a:lnTo>
                    <a:pt x="21655" y="3772754"/>
                  </a:lnTo>
                  <a:close/>
                  <a:moveTo>
                    <a:pt x="91071" y="4818853"/>
                  </a:moveTo>
                  <a:lnTo>
                    <a:pt x="20238" y="4662818"/>
                  </a:lnTo>
                  <a:lnTo>
                    <a:pt x="221404" y="4219203"/>
                  </a:lnTo>
                  <a:lnTo>
                    <a:pt x="231119" y="4219203"/>
                  </a:lnTo>
                  <a:lnTo>
                    <a:pt x="393428" y="3922110"/>
                  </a:lnTo>
                  <a:lnTo>
                    <a:pt x="690523" y="4219203"/>
                  </a:lnTo>
                  <a:lnTo>
                    <a:pt x="91071" y="4818853"/>
                  </a:lnTo>
                  <a:close/>
                  <a:moveTo>
                    <a:pt x="399702" y="3910979"/>
                  </a:moveTo>
                  <a:lnTo>
                    <a:pt x="699225" y="3362936"/>
                  </a:lnTo>
                  <a:lnTo>
                    <a:pt x="699225" y="3365567"/>
                  </a:lnTo>
                  <a:lnTo>
                    <a:pt x="998546" y="3911182"/>
                  </a:lnTo>
                  <a:lnTo>
                    <a:pt x="699225" y="4210501"/>
                  </a:lnTo>
                  <a:lnTo>
                    <a:pt x="399702" y="3910979"/>
                  </a:lnTo>
                  <a:close/>
                  <a:moveTo>
                    <a:pt x="1307581" y="4818853"/>
                  </a:moveTo>
                  <a:lnTo>
                    <a:pt x="707927" y="4219406"/>
                  </a:lnTo>
                  <a:lnTo>
                    <a:pt x="1004820" y="3922515"/>
                  </a:lnTo>
                  <a:lnTo>
                    <a:pt x="1167736" y="4219406"/>
                  </a:lnTo>
                  <a:lnTo>
                    <a:pt x="1177046" y="4219406"/>
                  </a:lnTo>
                  <a:lnTo>
                    <a:pt x="1378212" y="4663021"/>
                  </a:lnTo>
                  <a:lnTo>
                    <a:pt x="1307581" y="4818853"/>
                  </a:lnTo>
                  <a:close/>
                  <a:moveTo>
                    <a:pt x="1385093" y="4647843"/>
                  </a:moveTo>
                  <a:lnTo>
                    <a:pt x="1190605" y="4219203"/>
                  </a:lnTo>
                  <a:lnTo>
                    <a:pt x="1385093" y="3790564"/>
                  </a:lnTo>
                  <a:lnTo>
                    <a:pt x="1579581" y="4219203"/>
                  </a:lnTo>
                  <a:lnTo>
                    <a:pt x="1385093" y="4647843"/>
                  </a:lnTo>
                  <a:close/>
                  <a:moveTo>
                    <a:pt x="1580188" y="4190870"/>
                  </a:moveTo>
                  <a:lnTo>
                    <a:pt x="1391974" y="3775790"/>
                  </a:lnTo>
                  <a:lnTo>
                    <a:pt x="1580188" y="3360710"/>
                  </a:lnTo>
                  <a:lnTo>
                    <a:pt x="1580188" y="4190870"/>
                  </a:lnTo>
                  <a:close/>
                  <a:moveTo>
                    <a:pt x="1580188" y="3303842"/>
                  </a:moveTo>
                  <a:lnTo>
                    <a:pt x="1391974" y="2888762"/>
                  </a:lnTo>
                  <a:lnTo>
                    <a:pt x="1580188" y="2473682"/>
                  </a:lnTo>
                  <a:lnTo>
                    <a:pt x="1580188" y="3303842"/>
                  </a:lnTo>
                  <a:close/>
                  <a:moveTo>
                    <a:pt x="1580188" y="2416611"/>
                  </a:moveTo>
                  <a:lnTo>
                    <a:pt x="1391974" y="2001531"/>
                  </a:lnTo>
                  <a:lnTo>
                    <a:pt x="1580188" y="1586451"/>
                  </a:lnTo>
                  <a:lnTo>
                    <a:pt x="1580188" y="2416611"/>
                  </a:lnTo>
                  <a:close/>
                  <a:moveTo>
                    <a:pt x="1580188" y="1529583"/>
                  </a:moveTo>
                  <a:lnTo>
                    <a:pt x="1391974" y="1114503"/>
                  </a:lnTo>
                  <a:lnTo>
                    <a:pt x="1580188" y="699423"/>
                  </a:lnTo>
                  <a:lnTo>
                    <a:pt x="1580188"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103955A9-D8B0-4B6D-AD0D-A2910BE62BDE}"/>
                </a:ext>
              </a:extLst>
            </p:cNvPr>
            <p:cNvSpPr/>
            <p:nvPr/>
          </p:nvSpPr>
          <p:spPr>
            <a:xfrm>
              <a:off x="1773258"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E3A2338-28EA-4EF2-9A74-C30FAD11623C}"/>
                </a:ext>
              </a:extLst>
            </p:cNvPr>
            <p:cNvSpPr/>
            <p:nvPr/>
          </p:nvSpPr>
          <p:spPr>
            <a:xfrm>
              <a:off x="1773056" y="1"/>
              <a:ext cx="3154708" cy="4876328"/>
            </a:xfrm>
            <a:custGeom>
              <a:avLst/>
              <a:gdLst>
                <a:gd name="connsiteX0" fmla="*/ 1592533 w 3154708"/>
                <a:gd name="connsiteY0" fmla="*/ 4247739 h 4876328"/>
                <a:gd name="connsiteX1" fmla="*/ 1780747 w 3154708"/>
                <a:gd name="connsiteY1" fmla="*/ 4662818 h 4876328"/>
                <a:gd name="connsiteX2" fmla="*/ 1684009 w 3154708"/>
                <a:gd name="connsiteY2" fmla="*/ 4876126 h 4876328"/>
                <a:gd name="connsiteX3" fmla="*/ 1697568 w 3154708"/>
                <a:gd name="connsiteY3" fmla="*/ 4876126 h 4876328"/>
                <a:gd name="connsiteX4" fmla="*/ 1787628 w 3154708"/>
                <a:gd name="connsiteY4" fmla="*/ 4677592 h 4876328"/>
                <a:gd name="connsiteX5" fmla="*/ 1855830 w 3154708"/>
                <a:gd name="connsiteY5" fmla="*/ 4827960 h 4876328"/>
                <a:gd name="connsiteX6" fmla="*/ 1807663 w 3154708"/>
                <a:gd name="connsiteY6" fmla="*/ 4876126 h 4876328"/>
                <a:gd name="connsiteX7" fmla="*/ 1825068 w 3154708"/>
                <a:gd name="connsiteY7" fmla="*/ 4876126 h 4876328"/>
                <a:gd name="connsiteX8" fmla="*/ 1861092 w 3154708"/>
                <a:gd name="connsiteY8" fmla="*/ 4840103 h 4876328"/>
                <a:gd name="connsiteX9" fmla="*/ 1877485 w 3154708"/>
                <a:gd name="connsiteY9" fmla="*/ 4876126 h 4876328"/>
                <a:gd name="connsiteX10" fmla="*/ 1891044 w 3154708"/>
                <a:gd name="connsiteY10" fmla="*/ 4876126 h 4876328"/>
                <a:gd name="connsiteX11" fmla="*/ 1870401 w 3154708"/>
                <a:gd name="connsiteY11" fmla="*/ 4830793 h 4876328"/>
                <a:gd name="connsiteX12" fmla="*/ 2447186 w 3154708"/>
                <a:gd name="connsiteY12" fmla="*/ 4254012 h 4876328"/>
                <a:gd name="connsiteX13" fmla="*/ 2107187 w 3154708"/>
                <a:gd name="connsiteY13" fmla="*/ 4876329 h 4876328"/>
                <a:gd name="connsiteX14" fmla="*/ 2121353 w 3154708"/>
                <a:gd name="connsiteY14" fmla="*/ 4876329 h 4876328"/>
                <a:gd name="connsiteX15" fmla="*/ 2473091 w 3154708"/>
                <a:gd name="connsiteY15" fmla="*/ 4232155 h 4876328"/>
                <a:gd name="connsiteX16" fmla="*/ 2473091 w 3154708"/>
                <a:gd name="connsiteY16" fmla="*/ 4232358 h 4876328"/>
                <a:gd name="connsiteX17" fmla="*/ 2818959 w 3154708"/>
                <a:gd name="connsiteY17" fmla="*/ 4876329 h 4876328"/>
                <a:gd name="connsiteX18" fmla="*/ 2832923 w 3154708"/>
                <a:gd name="connsiteY18" fmla="*/ 4876329 h 4876328"/>
                <a:gd name="connsiteX19" fmla="*/ 2498388 w 3154708"/>
                <a:gd name="connsiteY19" fmla="*/ 4253405 h 4876328"/>
                <a:gd name="connsiteX20" fmla="*/ 3075983 w 3154708"/>
                <a:gd name="connsiteY20" fmla="*/ 4830996 h 4876328"/>
                <a:gd name="connsiteX21" fmla="*/ 3055340 w 3154708"/>
                <a:gd name="connsiteY21" fmla="*/ 4876329 h 4876328"/>
                <a:gd name="connsiteX22" fmla="*/ 3068899 w 3154708"/>
                <a:gd name="connsiteY22" fmla="*/ 4876329 h 4876328"/>
                <a:gd name="connsiteX23" fmla="*/ 3085292 w 3154708"/>
                <a:gd name="connsiteY23" fmla="*/ 4840305 h 4876328"/>
                <a:gd name="connsiteX24" fmla="*/ 3121316 w 3154708"/>
                <a:gd name="connsiteY24" fmla="*/ 4876329 h 4876328"/>
                <a:gd name="connsiteX25" fmla="*/ 3138721 w 3154708"/>
                <a:gd name="connsiteY25" fmla="*/ 4876329 h 4876328"/>
                <a:gd name="connsiteX26" fmla="*/ 3090554 w 3154708"/>
                <a:gd name="connsiteY26" fmla="*/ 4828163 h 4876328"/>
                <a:gd name="connsiteX27" fmla="*/ 3154709 w 3154708"/>
                <a:gd name="connsiteY27" fmla="*/ 4686497 h 4876328"/>
                <a:gd name="connsiteX28" fmla="*/ 3154709 w 3154708"/>
                <a:gd name="connsiteY28" fmla="*/ 4638938 h 4876328"/>
                <a:gd name="connsiteX29" fmla="*/ 2964269 w 3154708"/>
                <a:gd name="connsiteY29" fmla="*/ 4219203 h 4876328"/>
                <a:gd name="connsiteX30" fmla="*/ 3154709 w 3154708"/>
                <a:gd name="connsiteY30" fmla="*/ 3799469 h 4876328"/>
                <a:gd name="connsiteX31" fmla="*/ 3154709 w 3154708"/>
                <a:gd name="connsiteY31" fmla="*/ 3751909 h 4876328"/>
                <a:gd name="connsiteX32" fmla="*/ 3090554 w 3154708"/>
                <a:gd name="connsiteY32" fmla="*/ 3610244 h 4876328"/>
                <a:gd name="connsiteX33" fmla="*/ 3154709 w 3154708"/>
                <a:gd name="connsiteY33" fmla="*/ 3546090 h 4876328"/>
                <a:gd name="connsiteX34" fmla="*/ 3154709 w 3154708"/>
                <a:gd name="connsiteY34" fmla="*/ 3528685 h 4876328"/>
                <a:gd name="connsiteX35" fmla="*/ 3085090 w 3154708"/>
                <a:gd name="connsiteY35" fmla="*/ 3598304 h 4876328"/>
                <a:gd name="connsiteX36" fmla="*/ 2967102 w 3154708"/>
                <a:gd name="connsiteY36" fmla="*/ 3338246 h 4876328"/>
                <a:gd name="connsiteX37" fmla="*/ 3154709 w 3154708"/>
                <a:gd name="connsiteY37" fmla="*/ 3338246 h 4876328"/>
                <a:gd name="connsiteX38" fmla="*/ 3154709 w 3154708"/>
                <a:gd name="connsiteY38" fmla="*/ 3325901 h 4876328"/>
                <a:gd name="connsiteX39" fmla="*/ 2967102 w 3154708"/>
                <a:gd name="connsiteY39" fmla="*/ 3325901 h 4876328"/>
                <a:gd name="connsiteX40" fmla="*/ 3085090 w 3154708"/>
                <a:gd name="connsiteY40" fmla="*/ 3065844 h 4876328"/>
                <a:gd name="connsiteX41" fmla="*/ 3154709 w 3154708"/>
                <a:gd name="connsiteY41" fmla="*/ 3135462 h 4876328"/>
                <a:gd name="connsiteX42" fmla="*/ 3154709 w 3154708"/>
                <a:gd name="connsiteY42" fmla="*/ 3118058 h 4876328"/>
                <a:gd name="connsiteX43" fmla="*/ 3090554 w 3154708"/>
                <a:gd name="connsiteY43" fmla="*/ 3053903 h 4876328"/>
                <a:gd name="connsiteX44" fmla="*/ 3154709 w 3154708"/>
                <a:gd name="connsiteY44" fmla="*/ 2912238 h 4876328"/>
                <a:gd name="connsiteX45" fmla="*/ 3154709 w 3154708"/>
                <a:gd name="connsiteY45" fmla="*/ 2864679 h 4876328"/>
                <a:gd name="connsiteX46" fmla="*/ 2964269 w 3154708"/>
                <a:gd name="connsiteY46" fmla="*/ 2444944 h 4876328"/>
                <a:gd name="connsiteX47" fmla="*/ 3154709 w 3154708"/>
                <a:gd name="connsiteY47" fmla="*/ 2025209 h 4876328"/>
                <a:gd name="connsiteX48" fmla="*/ 3154709 w 3154708"/>
                <a:gd name="connsiteY48" fmla="*/ 1977650 h 4876328"/>
                <a:gd name="connsiteX49" fmla="*/ 3090554 w 3154708"/>
                <a:gd name="connsiteY49" fmla="*/ 1835985 h 4876328"/>
                <a:gd name="connsiteX50" fmla="*/ 3154709 w 3154708"/>
                <a:gd name="connsiteY50" fmla="*/ 1771831 h 4876328"/>
                <a:gd name="connsiteX51" fmla="*/ 3154709 w 3154708"/>
                <a:gd name="connsiteY51" fmla="*/ 1754628 h 4876328"/>
                <a:gd name="connsiteX52" fmla="*/ 3085090 w 3154708"/>
                <a:gd name="connsiteY52" fmla="*/ 1824247 h 4876328"/>
                <a:gd name="connsiteX53" fmla="*/ 2967102 w 3154708"/>
                <a:gd name="connsiteY53" fmla="*/ 1564189 h 4876328"/>
                <a:gd name="connsiteX54" fmla="*/ 3154709 w 3154708"/>
                <a:gd name="connsiteY54" fmla="*/ 1564189 h 4876328"/>
                <a:gd name="connsiteX55" fmla="*/ 3154709 w 3154708"/>
                <a:gd name="connsiteY55" fmla="*/ 1551844 h 4876328"/>
                <a:gd name="connsiteX56" fmla="*/ 2967102 w 3154708"/>
                <a:gd name="connsiteY56" fmla="*/ 1551844 h 4876328"/>
                <a:gd name="connsiteX57" fmla="*/ 3085090 w 3154708"/>
                <a:gd name="connsiteY57" fmla="*/ 1291787 h 4876328"/>
                <a:gd name="connsiteX58" fmla="*/ 3154709 w 3154708"/>
                <a:gd name="connsiteY58" fmla="*/ 1361405 h 4876328"/>
                <a:gd name="connsiteX59" fmla="*/ 3154709 w 3154708"/>
                <a:gd name="connsiteY59" fmla="*/ 1344001 h 4876328"/>
                <a:gd name="connsiteX60" fmla="*/ 3090554 w 3154708"/>
                <a:gd name="connsiteY60" fmla="*/ 1279847 h 4876328"/>
                <a:gd name="connsiteX61" fmla="*/ 3154709 w 3154708"/>
                <a:gd name="connsiteY61" fmla="*/ 1138181 h 4876328"/>
                <a:gd name="connsiteX62" fmla="*/ 3154709 w 3154708"/>
                <a:gd name="connsiteY62" fmla="*/ 1090824 h 4876328"/>
                <a:gd name="connsiteX63" fmla="*/ 2964269 w 3154708"/>
                <a:gd name="connsiteY63" fmla="*/ 671090 h 4876328"/>
                <a:gd name="connsiteX64" fmla="*/ 3154709 w 3154708"/>
                <a:gd name="connsiteY64" fmla="*/ 251355 h 4876328"/>
                <a:gd name="connsiteX65" fmla="*/ 3154709 w 3154708"/>
                <a:gd name="connsiteY65" fmla="*/ 203796 h 4876328"/>
                <a:gd name="connsiteX66" fmla="*/ 3090554 w 3154708"/>
                <a:gd name="connsiteY66" fmla="*/ 62130 h 4876328"/>
                <a:gd name="connsiteX67" fmla="*/ 3153292 w 3154708"/>
                <a:gd name="connsiteY67" fmla="*/ 0 h 4876328"/>
                <a:gd name="connsiteX68" fmla="*/ 3135887 w 3154708"/>
                <a:gd name="connsiteY68" fmla="*/ 0 h 4876328"/>
                <a:gd name="connsiteX69" fmla="*/ 3085697 w 3154708"/>
                <a:gd name="connsiteY69" fmla="*/ 50190 h 4876328"/>
                <a:gd name="connsiteX70" fmla="*/ 3062828 w 3154708"/>
                <a:gd name="connsiteY70" fmla="*/ 0 h 4876328"/>
                <a:gd name="connsiteX71" fmla="*/ 3049268 w 3154708"/>
                <a:gd name="connsiteY71" fmla="*/ 0 h 4876328"/>
                <a:gd name="connsiteX72" fmla="*/ 3076185 w 3154708"/>
                <a:gd name="connsiteY72" fmla="*/ 59500 h 4876328"/>
                <a:gd name="connsiteX73" fmla="*/ 2781721 w 3154708"/>
                <a:gd name="connsiteY73" fmla="*/ 353759 h 4876328"/>
                <a:gd name="connsiteX74" fmla="*/ 2587638 w 3154708"/>
                <a:gd name="connsiteY74" fmla="*/ 0 h 4876328"/>
                <a:gd name="connsiteX75" fmla="*/ 2573674 w 3154708"/>
                <a:gd name="connsiteY75" fmla="*/ 0 h 4876328"/>
                <a:gd name="connsiteX76" fmla="*/ 2772816 w 3154708"/>
                <a:gd name="connsiteY76" fmla="*/ 363068 h 4876328"/>
                <a:gd name="connsiteX77" fmla="*/ 2473496 w 3154708"/>
                <a:gd name="connsiteY77" fmla="*/ 662387 h 4876328"/>
                <a:gd name="connsiteX78" fmla="*/ 2173972 w 3154708"/>
                <a:gd name="connsiteY78" fmla="*/ 362866 h 4876328"/>
                <a:gd name="connsiteX79" fmla="*/ 2372305 w 3154708"/>
                <a:gd name="connsiteY79" fmla="*/ 0 h 4876328"/>
                <a:gd name="connsiteX80" fmla="*/ 2358341 w 3154708"/>
                <a:gd name="connsiteY80" fmla="*/ 0 h 4876328"/>
                <a:gd name="connsiteX81" fmla="*/ 2164865 w 3154708"/>
                <a:gd name="connsiteY81" fmla="*/ 353759 h 4876328"/>
                <a:gd name="connsiteX82" fmla="*/ 1870604 w 3154708"/>
                <a:gd name="connsiteY82" fmla="*/ 59500 h 4876328"/>
                <a:gd name="connsiteX83" fmla="*/ 1897723 w 3154708"/>
                <a:gd name="connsiteY83" fmla="*/ 0 h 4876328"/>
                <a:gd name="connsiteX84" fmla="*/ 1884163 w 3154708"/>
                <a:gd name="connsiteY84" fmla="*/ 0 h 4876328"/>
                <a:gd name="connsiteX85" fmla="*/ 1861294 w 3154708"/>
                <a:gd name="connsiteY85" fmla="*/ 50190 h 4876328"/>
                <a:gd name="connsiteX86" fmla="*/ 1811104 w 3154708"/>
                <a:gd name="connsiteY86" fmla="*/ 0 h 4876328"/>
                <a:gd name="connsiteX87" fmla="*/ 1793699 w 3154708"/>
                <a:gd name="connsiteY87" fmla="*/ 0 h 4876328"/>
                <a:gd name="connsiteX88" fmla="*/ 1856033 w 3154708"/>
                <a:gd name="connsiteY88" fmla="*/ 62333 h 4876328"/>
                <a:gd name="connsiteX89" fmla="*/ 1789044 w 3154708"/>
                <a:gd name="connsiteY89" fmla="*/ 209867 h 4876328"/>
                <a:gd name="connsiteX90" fmla="*/ 1692509 w 3154708"/>
                <a:gd name="connsiteY90" fmla="*/ 0 h 4876328"/>
                <a:gd name="connsiteX91" fmla="*/ 1678950 w 3154708"/>
                <a:gd name="connsiteY91" fmla="*/ 0 h 4876328"/>
                <a:gd name="connsiteX92" fmla="*/ 1782163 w 3154708"/>
                <a:gd name="connsiteY92" fmla="*/ 224641 h 4876328"/>
                <a:gd name="connsiteX93" fmla="*/ 1592533 w 3154708"/>
                <a:gd name="connsiteY93" fmla="*/ 642757 h 4876328"/>
                <a:gd name="connsiteX94" fmla="*/ 1592533 w 3154708"/>
                <a:gd name="connsiteY94" fmla="*/ 0 h 4876328"/>
                <a:gd name="connsiteX95" fmla="*/ 1580188 w 3154708"/>
                <a:gd name="connsiteY95" fmla="*/ 0 h 4876328"/>
                <a:gd name="connsiteX96" fmla="*/ 1580188 w 3154708"/>
                <a:gd name="connsiteY96" fmla="*/ 642554 h 4876328"/>
                <a:gd name="connsiteX97" fmla="*/ 1391974 w 3154708"/>
                <a:gd name="connsiteY97" fmla="*/ 227474 h 4876328"/>
                <a:gd name="connsiteX98" fmla="*/ 1495188 w 3154708"/>
                <a:gd name="connsiteY98" fmla="*/ 0 h 4876328"/>
                <a:gd name="connsiteX99" fmla="*/ 1481628 w 3154708"/>
                <a:gd name="connsiteY99" fmla="*/ 0 h 4876328"/>
                <a:gd name="connsiteX100" fmla="*/ 1385093 w 3154708"/>
                <a:gd name="connsiteY100" fmla="*/ 212701 h 4876328"/>
                <a:gd name="connsiteX101" fmla="*/ 1316890 w 3154708"/>
                <a:gd name="connsiteY101" fmla="*/ 62333 h 4876328"/>
                <a:gd name="connsiteX102" fmla="*/ 1379224 w 3154708"/>
                <a:gd name="connsiteY102" fmla="*/ 0 h 4876328"/>
                <a:gd name="connsiteX103" fmla="*/ 1361819 w 3154708"/>
                <a:gd name="connsiteY103" fmla="*/ 0 h 4876328"/>
                <a:gd name="connsiteX104" fmla="*/ 1311629 w 3154708"/>
                <a:gd name="connsiteY104" fmla="*/ 50190 h 4876328"/>
                <a:gd name="connsiteX105" fmla="*/ 1288759 w 3154708"/>
                <a:gd name="connsiteY105" fmla="*/ 0 h 4876328"/>
                <a:gd name="connsiteX106" fmla="*/ 1275200 w 3154708"/>
                <a:gd name="connsiteY106" fmla="*/ 0 h 4876328"/>
                <a:gd name="connsiteX107" fmla="*/ 1302319 w 3154708"/>
                <a:gd name="connsiteY107" fmla="*/ 59500 h 4876328"/>
                <a:gd name="connsiteX108" fmla="*/ 1007855 w 3154708"/>
                <a:gd name="connsiteY108" fmla="*/ 353759 h 4876328"/>
                <a:gd name="connsiteX109" fmla="*/ 813570 w 3154708"/>
                <a:gd name="connsiteY109" fmla="*/ 0 h 4876328"/>
                <a:gd name="connsiteX110" fmla="*/ 799606 w 3154708"/>
                <a:gd name="connsiteY110" fmla="*/ 0 h 4876328"/>
                <a:gd name="connsiteX111" fmla="*/ 998748 w 3154708"/>
                <a:gd name="connsiteY111" fmla="*/ 363068 h 4876328"/>
                <a:gd name="connsiteX112" fmla="*/ 699427 w 3154708"/>
                <a:gd name="connsiteY112" fmla="*/ 662387 h 4876328"/>
                <a:gd name="connsiteX113" fmla="*/ 399904 w 3154708"/>
                <a:gd name="connsiteY113" fmla="*/ 362866 h 4876328"/>
                <a:gd name="connsiteX114" fmla="*/ 598237 w 3154708"/>
                <a:gd name="connsiteY114" fmla="*/ 0 h 4876328"/>
                <a:gd name="connsiteX115" fmla="*/ 584070 w 3154708"/>
                <a:gd name="connsiteY115" fmla="*/ 0 h 4876328"/>
                <a:gd name="connsiteX116" fmla="*/ 390797 w 3154708"/>
                <a:gd name="connsiteY116" fmla="*/ 353759 h 4876328"/>
                <a:gd name="connsiteX117" fmla="*/ 96535 w 3154708"/>
                <a:gd name="connsiteY117" fmla="*/ 59500 h 4876328"/>
                <a:gd name="connsiteX118" fmla="*/ 123655 w 3154708"/>
                <a:gd name="connsiteY118" fmla="*/ 0 h 4876328"/>
                <a:gd name="connsiteX119" fmla="*/ 110095 w 3154708"/>
                <a:gd name="connsiteY119" fmla="*/ 0 h 4876328"/>
                <a:gd name="connsiteX120" fmla="*/ 87226 w 3154708"/>
                <a:gd name="connsiteY120" fmla="*/ 50190 h 4876328"/>
                <a:gd name="connsiteX121" fmla="*/ 37036 w 3154708"/>
                <a:gd name="connsiteY121" fmla="*/ 0 h 4876328"/>
                <a:gd name="connsiteX122" fmla="*/ 19631 w 3154708"/>
                <a:gd name="connsiteY122" fmla="*/ 0 h 4876328"/>
                <a:gd name="connsiteX123" fmla="*/ 81964 w 3154708"/>
                <a:gd name="connsiteY123" fmla="*/ 62333 h 4876328"/>
                <a:gd name="connsiteX124" fmla="*/ 14976 w 3154708"/>
                <a:gd name="connsiteY124" fmla="*/ 209867 h 4876328"/>
                <a:gd name="connsiteX125" fmla="*/ 202 w 3154708"/>
                <a:gd name="connsiteY125" fmla="*/ 177689 h 4876328"/>
                <a:gd name="connsiteX126" fmla="*/ 202 w 3154708"/>
                <a:gd name="connsiteY126" fmla="*/ 207236 h 4876328"/>
                <a:gd name="connsiteX127" fmla="*/ 8298 w 3154708"/>
                <a:gd name="connsiteY127" fmla="*/ 224843 h 4876328"/>
                <a:gd name="connsiteX128" fmla="*/ 202 w 3154708"/>
                <a:gd name="connsiteY128" fmla="*/ 242653 h 4876328"/>
                <a:gd name="connsiteX129" fmla="*/ 202 w 3154708"/>
                <a:gd name="connsiteY129" fmla="*/ 272403 h 4876328"/>
                <a:gd name="connsiteX130" fmla="*/ 15179 w 3154708"/>
                <a:gd name="connsiteY130" fmla="*/ 239617 h 4876328"/>
                <a:gd name="connsiteX131" fmla="*/ 213714 w 3154708"/>
                <a:gd name="connsiteY131" fmla="*/ 671292 h 4876328"/>
                <a:gd name="connsiteX132" fmla="*/ 208250 w 3154708"/>
                <a:gd name="connsiteY132" fmla="*/ 671292 h 4876328"/>
                <a:gd name="connsiteX133" fmla="*/ 13762 w 3154708"/>
                <a:gd name="connsiteY133" fmla="*/ 1099931 h 4876328"/>
                <a:gd name="connsiteX134" fmla="*/ 202 w 3154708"/>
                <a:gd name="connsiteY134" fmla="*/ 1070182 h 4876328"/>
                <a:gd name="connsiteX135" fmla="*/ 202 w 3154708"/>
                <a:gd name="connsiteY135" fmla="*/ 1099931 h 4876328"/>
                <a:gd name="connsiteX136" fmla="*/ 6881 w 3154708"/>
                <a:gd name="connsiteY136" fmla="*/ 1114705 h 4876328"/>
                <a:gd name="connsiteX137" fmla="*/ 202 w 3154708"/>
                <a:gd name="connsiteY137" fmla="*/ 1129479 h 4876328"/>
                <a:gd name="connsiteX138" fmla="*/ 202 w 3154708"/>
                <a:gd name="connsiteY138" fmla="*/ 1159228 h 4876328"/>
                <a:gd name="connsiteX139" fmla="*/ 13762 w 3154708"/>
                <a:gd name="connsiteY139" fmla="*/ 1129479 h 4876328"/>
                <a:gd name="connsiteX140" fmla="*/ 81964 w 3154708"/>
                <a:gd name="connsiteY140" fmla="*/ 1279847 h 4876328"/>
                <a:gd name="connsiteX141" fmla="*/ 202 w 3154708"/>
                <a:gd name="connsiteY141" fmla="*/ 1361608 h 4876328"/>
                <a:gd name="connsiteX142" fmla="*/ 202 w 3154708"/>
                <a:gd name="connsiteY142" fmla="*/ 1379012 h 4876328"/>
                <a:gd name="connsiteX143" fmla="*/ 87428 w 3154708"/>
                <a:gd name="connsiteY143" fmla="*/ 1291787 h 4876328"/>
                <a:gd name="connsiteX144" fmla="*/ 205416 w 3154708"/>
                <a:gd name="connsiteY144" fmla="*/ 1551844 h 4876328"/>
                <a:gd name="connsiteX145" fmla="*/ 202 w 3154708"/>
                <a:gd name="connsiteY145" fmla="*/ 1551844 h 4876328"/>
                <a:gd name="connsiteX146" fmla="*/ 202 w 3154708"/>
                <a:gd name="connsiteY146" fmla="*/ 1564189 h 4876328"/>
                <a:gd name="connsiteX147" fmla="*/ 205416 w 3154708"/>
                <a:gd name="connsiteY147" fmla="*/ 1564189 h 4876328"/>
                <a:gd name="connsiteX148" fmla="*/ 87428 w 3154708"/>
                <a:gd name="connsiteY148" fmla="*/ 1824247 h 4876328"/>
                <a:gd name="connsiteX149" fmla="*/ 202 w 3154708"/>
                <a:gd name="connsiteY149" fmla="*/ 1737021 h 4876328"/>
                <a:gd name="connsiteX150" fmla="*/ 202 w 3154708"/>
                <a:gd name="connsiteY150" fmla="*/ 1754426 h 4876328"/>
                <a:gd name="connsiteX151" fmla="*/ 81964 w 3154708"/>
                <a:gd name="connsiteY151" fmla="*/ 1836187 h 4876328"/>
                <a:gd name="connsiteX152" fmla="*/ 14976 w 3154708"/>
                <a:gd name="connsiteY152" fmla="*/ 1983722 h 4876328"/>
                <a:gd name="connsiteX153" fmla="*/ 202 w 3154708"/>
                <a:gd name="connsiteY153" fmla="*/ 1951543 h 4876328"/>
                <a:gd name="connsiteX154" fmla="*/ 202 w 3154708"/>
                <a:gd name="connsiteY154" fmla="*/ 1981091 h 4876328"/>
                <a:gd name="connsiteX155" fmla="*/ 8298 w 3154708"/>
                <a:gd name="connsiteY155" fmla="*/ 1998698 h 4876328"/>
                <a:gd name="connsiteX156" fmla="*/ 202 w 3154708"/>
                <a:gd name="connsiteY156" fmla="*/ 2016507 h 4876328"/>
                <a:gd name="connsiteX157" fmla="*/ 202 w 3154708"/>
                <a:gd name="connsiteY157" fmla="*/ 2046257 h 4876328"/>
                <a:gd name="connsiteX158" fmla="*/ 15179 w 3154708"/>
                <a:gd name="connsiteY158" fmla="*/ 2013471 h 4876328"/>
                <a:gd name="connsiteX159" fmla="*/ 213714 w 3154708"/>
                <a:gd name="connsiteY159" fmla="*/ 2445146 h 4876328"/>
                <a:gd name="connsiteX160" fmla="*/ 208250 w 3154708"/>
                <a:gd name="connsiteY160" fmla="*/ 2445146 h 4876328"/>
                <a:gd name="connsiteX161" fmla="*/ 13559 w 3154708"/>
                <a:gd name="connsiteY161" fmla="*/ 2873786 h 4876328"/>
                <a:gd name="connsiteX162" fmla="*/ 0 w 3154708"/>
                <a:gd name="connsiteY162" fmla="*/ 2844036 h 4876328"/>
                <a:gd name="connsiteX163" fmla="*/ 0 w 3154708"/>
                <a:gd name="connsiteY163" fmla="*/ 2873786 h 4876328"/>
                <a:gd name="connsiteX164" fmla="*/ 6679 w 3154708"/>
                <a:gd name="connsiteY164" fmla="*/ 2888559 h 4876328"/>
                <a:gd name="connsiteX165" fmla="*/ 0 w 3154708"/>
                <a:gd name="connsiteY165" fmla="*/ 2903333 h 4876328"/>
                <a:gd name="connsiteX166" fmla="*/ 0 w 3154708"/>
                <a:gd name="connsiteY166" fmla="*/ 2933083 h 4876328"/>
                <a:gd name="connsiteX167" fmla="*/ 13559 w 3154708"/>
                <a:gd name="connsiteY167" fmla="*/ 2903333 h 4876328"/>
                <a:gd name="connsiteX168" fmla="*/ 81762 w 3154708"/>
                <a:gd name="connsiteY168" fmla="*/ 3053701 h 4876328"/>
                <a:gd name="connsiteX169" fmla="*/ 0 w 3154708"/>
                <a:gd name="connsiteY169" fmla="*/ 3135462 h 4876328"/>
                <a:gd name="connsiteX170" fmla="*/ 0 w 3154708"/>
                <a:gd name="connsiteY170" fmla="*/ 3152867 h 4876328"/>
                <a:gd name="connsiteX171" fmla="*/ 87226 w 3154708"/>
                <a:gd name="connsiteY171" fmla="*/ 3065641 h 4876328"/>
                <a:gd name="connsiteX172" fmla="*/ 205214 w 3154708"/>
                <a:gd name="connsiteY172" fmla="*/ 3325699 h 4876328"/>
                <a:gd name="connsiteX173" fmla="*/ 202 w 3154708"/>
                <a:gd name="connsiteY173" fmla="*/ 3325699 h 4876328"/>
                <a:gd name="connsiteX174" fmla="*/ 202 w 3154708"/>
                <a:gd name="connsiteY174" fmla="*/ 3338044 h 4876328"/>
                <a:gd name="connsiteX175" fmla="*/ 205416 w 3154708"/>
                <a:gd name="connsiteY175" fmla="*/ 3338044 h 4876328"/>
                <a:gd name="connsiteX176" fmla="*/ 87428 w 3154708"/>
                <a:gd name="connsiteY176" fmla="*/ 3598101 h 4876328"/>
                <a:gd name="connsiteX177" fmla="*/ 202 w 3154708"/>
                <a:gd name="connsiteY177" fmla="*/ 3510876 h 4876328"/>
                <a:gd name="connsiteX178" fmla="*/ 202 w 3154708"/>
                <a:gd name="connsiteY178" fmla="*/ 3528280 h 4876328"/>
                <a:gd name="connsiteX179" fmla="*/ 81964 w 3154708"/>
                <a:gd name="connsiteY179" fmla="*/ 3610042 h 4876328"/>
                <a:gd name="connsiteX180" fmla="*/ 14976 w 3154708"/>
                <a:gd name="connsiteY180" fmla="*/ 3757576 h 4876328"/>
                <a:gd name="connsiteX181" fmla="*/ 202 w 3154708"/>
                <a:gd name="connsiteY181" fmla="*/ 3725398 h 4876328"/>
                <a:gd name="connsiteX182" fmla="*/ 202 w 3154708"/>
                <a:gd name="connsiteY182" fmla="*/ 3754945 h 4876328"/>
                <a:gd name="connsiteX183" fmla="*/ 8298 w 3154708"/>
                <a:gd name="connsiteY183" fmla="*/ 3772552 h 4876328"/>
                <a:gd name="connsiteX184" fmla="*/ 202 w 3154708"/>
                <a:gd name="connsiteY184" fmla="*/ 3790361 h 4876328"/>
                <a:gd name="connsiteX185" fmla="*/ 202 w 3154708"/>
                <a:gd name="connsiteY185" fmla="*/ 3820111 h 4876328"/>
                <a:gd name="connsiteX186" fmla="*/ 15179 w 3154708"/>
                <a:gd name="connsiteY186" fmla="*/ 3787326 h 4876328"/>
                <a:gd name="connsiteX187" fmla="*/ 213714 w 3154708"/>
                <a:gd name="connsiteY187" fmla="*/ 4219001 h 4876328"/>
                <a:gd name="connsiteX188" fmla="*/ 208250 w 3154708"/>
                <a:gd name="connsiteY188" fmla="*/ 4219001 h 4876328"/>
                <a:gd name="connsiteX189" fmla="*/ 13762 w 3154708"/>
                <a:gd name="connsiteY189" fmla="*/ 4647640 h 4876328"/>
                <a:gd name="connsiteX190" fmla="*/ 202 w 3154708"/>
                <a:gd name="connsiteY190" fmla="*/ 4617890 h 4876328"/>
                <a:gd name="connsiteX191" fmla="*/ 202 w 3154708"/>
                <a:gd name="connsiteY191" fmla="*/ 4647640 h 4876328"/>
                <a:gd name="connsiteX192" fmla="*/ 6881 w 3154708"/>
                <a:gd name="connsiteY192" fmla="*/ 4662414 h 4876328"/>
                <a:gd name="connsiteX193" fmla="*/ 202 w 3154708"/>
                <a:gd name="connsiteY193" fmla="*/ 4677187 h 4876328"/>
                <a:gd name="connsiteX194" fmla="*/ 202 w 3154708"/>
                <a:gd name="connsiteY194" fmla="*/ 4706937 h 4876328"/>
                <a:gd name="connsiteX195" fmla="*/ 13762 w 3154708"/>
                <a:gd name="connsiteY195" fmla="*/ 4677187 h 4876328"/>
                <a:gd name="connsiteX196" fmla="*/ 81964 w 3154708"/>
                <a:gd name="connsiteY196" fmla="*/ 4827555 h 4876328"/>
                <a:gd name="connsiteX197" fmla="*/ 33798 w 3154708"/>
                <a:gd name="connsiteY197" fmla="*/ 4875721 h 4876328"/>
                <a:gd name="connsiteX198" fmla="*/ 51202 w 3154708"/>
                <a:gd name="connsiteY198" fmla="*/ 4875721 h 4876328"/>
                <a:gd name="connsiteX199" fmla="*/ 87226 w 3154708"/>
                <a:gd name="connsiteY199" fmla="*/ 4839698 h 4876328"/>
                <a:gd name="connsiteX200" fmla="*/ 103619 w 3154708"/>
                <a:gd name="connsiteY200" fmla="*/ 4875721 h 4876328"/>
                <a:gd name="connsiteX201" fmla="*/ 117178 w 3154708"/>
                <a:gd name="connsiteY201" fmla="*/ 4875721 h 4876328"/>
                <a:gd name="connsiteX202" fmla="*/ 96535 w 3154708"/>
                <a:gd name="connsiteY202" fmla="*/ 4830388 h 4876328"/>
                <a:gd name="connsiteX203" fmla="*/ 673320 w 3154708"/>
                <a:gd name="connsiteY203" fmla="*/ 4253608 h 4876328"/>
                <a:gd name="connsiteX204" fmla="*/ 333321 w 3154708"/>
                <a:gd name="connsiteY204" fmla="*/ 4875924 h 4876328"/>
                <a:gd name="connsiteX205" fmla="*/ 347285 w 3154708"/>
                <a:gd name="connsiteY205" fmla="*/ 4875924 h 4876328"/>
                <a:gd name="connsiteX206" fmla="*/ 699225 w 3154708"/>
                <a:gd name="connsiteY206" fmla="*/ 4231751 h 4876328"/>
                <a:gd name="connsiteX207" fmla="*/ 699225 w 3154708"/>
                <a:gd name="connsiteY207" fmla="*/ 4231953 h 4876328"/>
                <a:gd name="connsiteX208" fmla="*/ 1045093 w 3154708"/>
                <a:gd name="connsiteY208" fmla="*/ 4875924 h 4876328"/>
                <a:gd name="connsiteX209" fmla="*/ 1059058 w 3154708"/>
                <a:gd name="connsiteY209" fmla="*/ 4875924 h 4876328"/>
                <a:gd name="connsiteX210" fmla="*/ 724523 w 3154708"/>
                <a:gd name="connsiteY210" fmla="*/ 4253000 h 4876328"/>
                <a:gd name="connsiteX211" fmla="*/ 1302117 w 3154708"/>
                <a:gd name="connsiteY211" fmla="*/ 4830591 h 4876328"/>
                <a:gd name="connsiteX212" fmla="*/ 1281474 w 3154708"/>
                <a:gd name="connsiteY212" fmla="*/ 4875924 h 4876328"/>
                <a:gd name="connsiteX213" fmla="*/ 1295034 w 3154708"/>
                <a:gd name="connsiteY213" fmla="*/ 4875924 h 4876328"/>
                <a:gd name="connsiteX214" fmla="*/ 1311426 w 3154708"/>
                <a:gd name="connsiteY214" fmla="*/ 4839900 h 4876328"/>
                <a:gd name="connsiteX215" fmla="*/ 1347450 w 3154708"/>
                <a:gd name="connsiteY215" fmla="*/ 4875924 h 4876328"/>
                <a:gd name="connsiteX216" fmla="*/ 1364855 w 3154708"/>
                <a:gd name="connsiteY216" fmla="*/ 4875924 h 4876328"/>
                <a:gd name="connsiteX217" fmla="*/ 1316688 w 3154708"/>
                <a:gd name="connsiteY217" fmla="*/ 4827758 h 4876328"/>
                <a:gd name="connsiteX218" fmla="*/ 1384890 w 3154708"/>
                <a:gd name="connsiteY218" fmla="*/ 4677390 h 4876328"/>
                <a:gd name="connsiteX219" fmla="*/ 1474950 w 3154708"/>
                <a:gd name="connsiteY219" fmla="*/ 4875924 h 4876328"/>
                <a:gd name="connsiteX220" fmla="*/ 1488509 w 3154708"/>
                <a:gd name="connsiteY220" fmla="*/ 4875924 h 4876328"/>
                <a:gd name="connsiteX221" fmla="*/ 1391771 w 3154708"/>
                <a:gd name="connsiteY221" fmla="*/ 4662616 h 4876328"/>
                <a:gd name="connsiteX222" fmla="*/ 1579985 w 3154708"/>
                <a:gd name="connsiteY222" fmla="*/ 4247536 h 4876328"/>
                <a:gd name="connsiteX223" fmla="*/ 1579985 w 3154708"/>
                <a:gd name="connsiteY223" fmla="*/ 4875924 h 4876328"/>
                <a:gd name="connsiteX224" fmla="*/ 1592330 w 3154708"/>
                <a:gd name="connsiteY224" fmla="*/ 4875924 h 4876328"/>
                <a:gd name="connsiteX225" fmla="*/ 1592330 w 3154708"/>
                <a:gd name="connsiteY225" fmla="*/ 4247739 h 4876328"/>
                <a:gd name="connsiteX226" fmla="*/ 1593140 w 3154708"/>
                <a:gd name="connsiteY226" fmla="*/ 4219203 h 4876328"/>
                <a:gd name="connsiteX227" fmla="*/ 1789044 w 3154708"/>
                <a:gd name="connsiteY227" fmla="*/ 3787528 h 4876328"/>
                <a:gd name="connsiteX228" fmla="*/ 1987580 w 3154708"/>
                <a:gd name="connsiteY228" fmla="*/ 4219203 h 4876328"/>
                <a:gd name="connsiteX229" fmla="*/ 1982116 w 3154708"/>
                <a:gd name="connsiteY229" fmla="*/ 4219203 h 4876328"/>
                <a:gd name="connsiteX230" fmla="*/ 1787628 w 3154708"/>
                <a:gd name="connsiteY230" fmla="*/ 4647843 h 4876328"/>
                <a:gd name="connsiteX231" fmla="*/ 1593140 w 3154708"/>
                <a:gd name="connsiteY231" fmla="*/ 4219203 h 4876328"/>
                <a:gd name="connsiteX232" fmla="*/ 1861294 w 3154708"/>
                <a:gd name="connsiteY232" fmla="*/ 1291989 h 4876328"/>
                <a:gd name="connsiteX233" fmla="*/ 1979282 w 3154708"/>
                <a:gd name="connsiteY233" fmla="*/ 1552047 h 4876328"/>
                <a:gd name="connsiteX234" fmla="*/ 1601235 w 3154708"/>
                <a:gd name="connsiteY234" fmla="*/ 1552047 h 4876328"/>
                <a:gd name="connsiteX235" fmla="*/ 1861294 w 3154708"/>
                <a:gd name="connsiteY235" fmla="*/ 1291989 h 4876328"/>
                <a:gd name="connsiteX236" fmla="*/ 1606092 w 3154708"/>
                <a:gd name="connsiteY236" fmla="*/ 1529785 h 4876328"/>
                <a:gd name="connsiteX237" fmla="*/ 1787628 w 3154708"/>
                <a:gd name="connsiteY237" fmla="*/ 1129479 h 4876328"/>
                <a:gd name="connsiteX238" fmla="*/ 1855830 w 3154708"/>
                <a:gd name="connsiteY238" fmla="*/ 1279847 h 4876328"/>
                <a:gd name="connsiteX239" fmla="*/ 1606092 w 3154708"/>
                <a:gd name="connsiteY239" fmla="*/ 1529785 h 4876328"/>
                <a:gd name="connsiteX240" fmla="*/ 2773019 w 3154708"/>
                <a:gd name="connsiteY240" fmla="*/ 2137125 h 4876328"/>
                <a:gd name="connsiteX241" fmla="*/ 2473698 w 3154708"/>
                <a:gd name="connsiteY241" fmla="*/ 2436444 h 4876328"/>
                <a:gd name="connsiteX242" fmla="*/ 2174175 w 3154708"/>
                <a:gd name="connsiteY242" fmla="*/ 2136923 h 4876328"/>
                <a:gd name="connsiteX243" fmla="*/ 2473698 w 3154708"/>
                <a:gd name="connsiteY243" fmla="*/ 1588880 h 4876328"/>
                <a:gd name="connsiteX244" fmla="*/ 2473698 w 3154708"/>
                <a:gd name="connsiteY244" fmla="*/ 1591511 h 4876328"/>
                <a:gd name="connsiteX245" fmla="*/ 2773019 w 3154708"/>
                <a:gd name="connsiteY245" fmla="*/ 2137125 h 4876328"/>
                <a:gd name="connsiteX246" fmla="*/ 1870604 w 3154708"/>
                <a:gd name="connsiteY246" fmla="*/ 3607815 h 4876328"/>
                <a:gd name="connsiteX247" fmla="*/ 1992842 w 3154708"/>
                <a:gd name="connsiteY247" fmla="*/ 3338449 h 4876328"/>
                <a:gd name="connsiteX248" fmla="*/ 2472889 w 3154708"/>
                <a:gd name="connsiteY248" fmla="*/ 3338449 h 4876328"/>
                <a:gd name="connsiteX249" fmla="*/ 2164865 w 3154708"/>
                <a:gd name="connsiteY249" fmla="*/ 3901872 h 4876328"/>
                <a:gd name="connsiteX250" fmla="*/ 1870604 w 3154708"/>
                <a:gd name="connsiteY250" fmla="*/ 3607815 h 4876328"/>
                <a:gd name="connsiteX251" fmla="*/ 2158794 w 3154708"/>
                <a:gd name="connsiteY251" fmla="*/ 3913206 h 4876328"/>
                <a:gd name="connsiteX252" fmla="*/ 1996889 w 3154708"/>
                <a:gd name="connsiteY252" fmla="*/ 4209489 h 4876328"/>
                <a:gd name="connsiteX253" fmla="*/ 1795925 w 3154708"/>
                <a:gd name="connsiteY253" fmla="*/ 3772754 h 4876328"/>
                <a:gd name="connsiteX254" fmla="*/ 1865342 w 3154708"/>
                <a:gd name="connsiteY254" fmla="*/ 3619756 h 4876328"/>
                <a:gd name="connsiteX255" fmla="*/ 2158794 w 3154708"/>
                <a:gd name="connsiteY255" fmla="*/ 3913206 h 4876328"/>
                <a:gd name="connsiteX256" fmla="*/ 2005389 w 3154708"/>
                <a:gd name="connsiteY256" fmla="*/ 2445146 h 4876328"/>
                <a:gd name="connsiteX257" fmla="*/ 2167699 w 3154708"/>
                <a:gd name="connsiteY257" fmla="*/ 2148054 h 4876328"/>
                <a:gd name="connsiteX258" fmla="*/ 2464793 w 3154708"/>
                <a:gd name="connsiteY258" fmla="*/ 2445146 h 4876328"/>
                <a:gd name="connsiteX259" fmla="*/ 1865342 w 3154708"/>
                <a:gd name="connsiteY259" fmla="*/ 3044594 h 4876328"/>
                <a:gd name="connsiteX260" fmla="*/ 1794509 w 3154708"/>
                <a:gd name="connsiteY260" fmla="*/ 2888559 h 4876328"/>
                <a:gd name="connsiteX261" fmla="*/ 1995675 w 3154708"/>
                <a:gd name="connsiteY261" fmla="*/ 2444944 h 4876328"/>
                <a:gd name="connsiteX262" fmla="*/ 2005389 w 3154708"/>
                <a:gd name="connsiteY262" fmla="*/ 2444944 h 4876328"/>
                <a:gd name="connsiteX263" fmla="*/ 1795925 w 3154708"/>
                <a:gd name="connsiteY263" fmla="*/ 1998495 h 4876328"/>
                <a:gd name="connsiteX264" fmla="*/ 1865342 w 3154708"/>
                <a:gd name="connsiteY264" fmla="*/ 1845497 h 4876328"/>
                <a:gd name="connsiteX265" fmla="*/ 2158794 w 3154708"/>
                <a:gd name="connsiteY265" fmla="*/ 2138947 h 4876328"/>
                <a:gd name="connsiteX266" fmla="*/ 1996889 w 3154708"/>
                <a:gd name="connsiteY266" fmla="*/ 2435230 h 4876328"/>
                <a:gd name="connsiteX267" fmla="*/ 1795925 w 3154708"/>
                <a:gd name="connsiteY267" fmla="*/ 1998495 h 4876328"/>
                <a:gd name="connsiteX268" fmla="*/ 2447591 w 3154708"/>
                <a:gd name="connsiteY268" fmla="*/ 2479956 h 4876328"/>
                <a:gd name="connsiteX269" fmla="*/ 1989604 w 3154708"/>
                <a:gd name="connsiteY269" fmla="*/ 3318413 h 4876328"/>
                <a:gd name="connsiteX270" fmla="*/ 1870806 w 3154708"/>
                <a:gd name="connsiteY270" fmla="*/ 3056736 h 4876328"/>
                <a:gd name="connsiteX271" fmla="*/ 2447591 w 3154708"/>
                <a:gd name="connsiteY271" fmla="*/ 2479956 h 4876328"/>
                <a:gd name="connsiteX272" fmla="*/ 1999318 w 3154708"/>
                <a:gd name="connsiteY272" fmla="*/ 3326103 h 4876328"/>
                <a:gd name="connsiteX273" fmla="*/ 2473496 w 3154708"/>
                <a:gd name="connsiteY273" fmla="*/ 2458099 h 4876328"/>
                <a:gd name="connsiteX274" fmla="*/ 2473496 w 3154708"/>
                <a:gd name="connsiteY274" fmla="*/ 2458301 h 4876328"/>
                <a:gd name="connsiteX275" fmla="*/ 2939578 w 3154708"/>
                <a:gd name="connsiteY275" fmla="*/ 3326103 h 4876328"/>
                <a:gd name="connsiteX276" fmla="*/ 2473496 w 3154708"/>
                <a:gd name="connsiteY276" fmla="*/ 3326103 h 4876328"/>
                <a:gd name="connsiteX277" fmla="*/ 1999318 w 3154708"/>
                <a:gd name="connsiteY277" fmla="*/ 3326103 h 4876328"/>
                <a:gd name="connsiteX278" fmla="*/ 2164865 w 3154708"/>
                <a:gd name="connsiteY278" fmla="*/ 2127816 h 4876328"/>
                <a:gd name="connsiteX279" fmla="*/ 1870806 w 3154708"/>
                <a:gd name="connsiteY279" fmla="*/ 1833759 h 4876328"/>
                <a:gd name="connsiteX280" fmla="*/ 1993044 w 3154708"/>
                <a:gd name="connsiteY280" fmla="*/ 1564392 h 4876328"/>
                <a:gd name="connsiteX281" fmla="*/ 2473091 w 3154708"/>
                <a:gd name="connsiteY281" fmla="*/ 1564392 h 4876328"/>
                <a:gd name="connsiteX282" fmla="*/ 2164865 w 3154708"/>
                <a:gd name="connsiteY282" fmla="*/ 2127816 h 4876328"/>
                <a:gd name="connsiteX283" fmla="*/ 1989401 w 3154708"/>
                <a:gd name="connsiteY283" fmla="*/ 1544356 h 4876328"/>
                <a:gd name="connsiteX284" fmla="*/ 1870604 w 3154708"/>
                <a:gd name="connsiteY284" fmla="*/ 1282680 h 4876328"/>
                <a:gd name="connsiteX285" fmla="*/ 2447388 w 3154708"/>
                <a:gd name="connsiteY285" fmla="*/ 705899 h 4876328"/>
                <a:gd name="connsiteX286" fmla="*/ 1989401 w 3154708"/>
                <a:gd name="connsiteY286" fmla="*/ 1544356 h 4876328"/>
                <a:gd name="connsiteX287" fmla="*/ 1979282 w 3154708"/>
                <a:gd name="connsiteY287" fmla="*/ 1564392 h 4876328"/>
                <a:gd name="connsiteX288" fmla="*/ 1861294 w 3154708"/>
                <a:gd name="connsiteY288" fmla="*/ 1824449 h 4876328"/>
                <a:gd name="connsiteX289" fmla="*/ 1601438 w 3154708"/>
                <a:gd name="connsiteY289" fmla="*/ 1564392 h 4876328"/>
                <a:gd name="connsiteX290" fmla="*/ 1979282 w 3154708"/>
                <a:gd name="connsiteY290" fmla="*/ 1564392 h 4876328"/>
                <a:gd name="connsiteX291" fmla="*/ 1856033 w 3154708"/>
                <a:gd name="connsiteY291" fmla="*/ 1836389 h 4876328"/>
                <a:gd name="connsiteX292" fmla="*/ 1789044 w 3154708"/>
                <a:gd name="connsiteY292" fmla="*/ 1983924 h 4876328"/>
                <a:gd name="connsiteX293" fmla="*/ 1606497 w 3154708"/>
                <a:gd name="connsiteY293" fmla="*/ 1587058 h 4876328"/>
                <a:gd name="connsiteX294" fmla="*/ 1856033 w 3154708"/>
                <a:gd name="connsiteY294" fmla="*/ 1836389 h 4876328"/>
                <a:gd name="connsiteX295" fmla="*/ 1789044 w 3154708"/>
                <a:gd name="connsiteY295" fmla="*/ 2013471 h 4876328"/>
                <a:gd name="connsiteX296" fmla="*/ 1987580 w 3154708"/>
                <a:gd name="connsiteY296" fmla="*/ 2445146 h 4876328"/>
                <a:gd name="connsiteX297" fmla="*/ 1982116 w 3154708"/>
                <a:gd name="connsiteY297" fmla="*/ 2445146 h 4876328"/>
                <a:gd name="connsiteX298" fmla="*/ 1787628 w 3154708"/>
                <a:gd name="connsiteY298" fmla="*/ 2873786 h 4876328"/>
                <a:gd name="connsiteX299" fmla="*/ 1593140 w 3154708"/>
                <a:gd name="connsiteY299" fmla="*/ 2445146 h 4876328"/>
                <a:gd name="connsiteX300" fmla="*/ 1789044 w 3154708"/>
                <a:gd name="connsiteY300" fmla="*/ 2013471 h 4876328"/>
                <a:gd name="connsiteX301" fmla="*/ 1856033 w 3154708"/>
                <a:gd name="connsiteY301" fmla="*/ 3054106 h 4876328"/>
                <a:gd name="connsiteX302" fmla="*/ 1606092 w 3154708"/>
                <a:gd name="connsiteY302" fmla="*/ 3304044 h 4876328"/>
                <a:gd name="connsiteX303" fmla="*/ 1787628 w 3154708"/>
                <a:gd name="connsiteY303" fmla="*/ 2903738 h 4876328"/>
                <a:gd name="connsiteX304" fmla="*/ 1856033 w 3154708"/>
                <a:gd name="connsiteY304" fmla="*/ 3054106 h 4876328"/>
                <a:gd name="connsiteX305" fmla="*/ 1861294 w 3154708"/>
                <a:gd name="connsiteY305" fmla="*/ 3066046 h 4876328"/>
                <a:gd name="connsiteX306" fmla="*/ 1979282 w 3154708"/>
                <a:gd name="connsiteY306" fmla="*/ 3326103 h 4876328"/>
                <a:gd name="connsiteX307" fmla="*/ 1601235 w 3154708"/>
                <a:gd name="connsiteY307" fmla="*/ 3326103 h 4876328"/>
                <a:gd name="connsiteX308" fmla="*/ 1861294 w 3154708"/>
                <a:gd name="connsiteY308" fmla="*/ 3066046 h 4876328"/>
                <a:gd name="connsiteX309" fmla="*/ 1979282 w 3154708"/>
                <a:gd name="connsiteY309" fmla="*/ 3338449 h 4876328"/>
                <a:gd name="connsiteX310" fmla="*/ 1861294 w 3154708"/>
                <a:gd name="connsiteY310" fmla="*/ 3598506 h 4876328"/>
                <a:gd name="connsiteX311" fmla="*/ 1601235 w 3154708"/>
                <a:gd name="connsiteY311" fmla="*/ 3338449 h 4876328"/>
                <a:gd name="connsiteX312" fmla="*/ 1979282 w 3154708"/>
                <a:gd name="connsiteY312" fmla="*/ 3338449 h 4876328"/>
                <a:gd name="connsiteX313" fmla="*/ 1856033 w 3154708"/>
                <a:gd name="connsiteY313" fmla="*/ 3610446 h 4876328"/>
                <a:gd name="connsiteX314" fmla="*/ 1789044 w 3154708"/>
                <a:gd name="connsiteY314" fmla="*/ 3757981 h 4876328"/>
                <a:gd name="connsiteX315" fmla="*/ 1606497 w 3154708"/>
                <a:gd name="connsiteY315" fmla="*/ 3361115 h 4876328"/>
                <a:gd name="connsiteX316" fmla="*/ 1856033 w 3154708"/>
                <a:gd name="connsiteY316" fmla="*/ 3610446 h 4876328"/>
                <a:gd name="connsiteX317" fmla="*/ 1865342 w 3154708"/>
                <a:gd name="connsiteY317" fmla="*/ 4818853 h 4876328"/>
                <a:gd name="connsiteX318" fmla="*/ 1794509 w 3154708"/>
                <a:gd name="connsiteY318" fmla="*/ 4662818 h 4876328"/>
                <a:gd name="connsiteX319" fmla="*/ 1995675 w 3154708"/>
                <a:gd name="connsiteY319" fmla="*/ 4219203 h 4876328"/>
                <a:gd name="connsiteX320" fmla="*/ 2005389 w 3154708"/>
                <a:gd name="connsiteY320" fmla="*/ 4219203 h 4876328"/>
                <a:gd name="connsiteX321" fmla="*/ 2167699 w 3154708"/>
                <a:gd name="connsiteY321" fmla="*/ 3922110 h 4876328"/>
                <a:gd name="connsiteX322" fmla="*/ 2464793 w 3154708"/>
                <a:gd name="connsiteY322" fmla="*/ 4219203 h 4876328"/>
                <a:gd name="connsiteX323" fmla="*/ 1865342 w 3154708"/>
                <a:gd name="connsiteY323" fmla="*/ 4818853 h 4876328"/>
                <a:gd name="connsiteX324" fmla="*/ 2173972 w 3154708"/>
                <a:gd name="connsiteY324" fmla="*/ 3910979 h 4876328"/>
                <a:gd name="connsiteX325" fmla="*/ 2473496 w 3154708"/>
                <a:gd name="connsiteY325" fmla="*/ 3362936 h 4876328"/>
                <a:gd name="connsiteX326" fmla="*/ 2473496 w 3154708"/>
                <a:gd name="connsiteY326" fmla="*/ 3365567 h 4876328"/>
                <a:gd name="connsiteX327" fmla="*/ 2772816 w 3154708"/>
                <a:gd name="connsiteY327" fmla="*/ 3911182 h 4876328"/>
                <a:gd name="connsiteX328" fmla="*/ 2473496 w 3154708"/>
                <a:gd name="connsiteY328" fmla="*/ 4210501 h 4876328"/>
                <a:gd name="connsiteX329" fmla="*/ 2173972 w 3154708"/>
                <a:gd name="connsiteY329" fmla="*/ 3910979 h 4876328"/>
                <a:gd name="connsiteX330" fmla="*/ 3152483 w 3154708"/>
                <a:gd name="connsiteY330" fmla="*/ 4662818 h 4876328"/>
                <a:gd name="connsiteX331" fmla="*/ 3081649 w 3154708"/>
                <a:gd name="connsiteY331" fmla="*/ 4818853 h 4876328"/>
                <a:gd name="connsiteX332" fmla="*/ 2481996 w 3154708"/>
                <a:gd name="connsiteY332" fmla="*/ 4219406 h 4876328"/>
                <a:gd name="connsiteX333" fmla="*/ 2778888 w 3154708"/>
                <a:gd name="connsiteY333" fmla="*/ 3922515 h 4876328"/>
                <a:gd name="connsiteX334" fmla="*/ 2941804 w 3154708"/>
                <a:gd name="connsiteY334" fmla="*/ 4219406 h 4876328"/>
                <a:gd name="connsiteX335" fmla="*/ 2951114 w 3154708"/>
                <a:gd name="connsiteY335" fmla="*/ 4219406 h 4876328"/>
                <a:gd name="connsiteX336" fmla="*/ 3152483 w 3154708"/>
                <a:gd name="connsiteY336" fmla="*/ 4662818 h 4876328"/>
                <a:gd name="connsiteX337" fmla="*/ 3152483 w 3154708"/>
                <a:gd name="connsiteY337" fmla="*/ 3775790 h 4876328"/>
                <a:gd name="connsiteX338" fmla="*/ 2953340 w 3154708"/>
                <a:gd name="connsiteY338" fmla="*/ 4214548 h 4876328"/>
                <a:gd name="connsiteX339" fmla="*/ 2787995 w 3154708"/>
                <a:gd name="connsiteY339" fmla="*/ 3913408 h 4876328"/>
                <a:gd name="connsiteX340" fmla="*/ 3081649 w 3154708"/>
                <a:gd name="connsiteY340" fmla="*/ 3619756 h 4876328"/>
                <a:gd name="connsiteX341" fmla="*/ 3152483 w 3154708"/>
                <a:gd name="connsiteY341" fmla="*/ 3775790 h 4876328"/>
                <a:gd name="connsiteX342" fmla="*/ 3076387 w 3154708"/>
                <a:gd name="connsiteY342" fmla="*/ 3607815 h 4876328"/>
                <a:gd name="connsiteX343" fmla="*/ 2781924 w 3154708"/>
                <a:gd name="connsiteY343" fmla="*/ 3902277 h 4876328"/>
                <a:gd name="connsiteX344" fmla="*/ 2473496 w 3154708"/>
                <a:gd name="connsiteY344" fmla="*/ 3340270 h 4876328"/>
                <a:gd name="connsiteX345" fmla="*/ 2473496 w 3154708"/>
                <a:gd name="connsiteY345" fmla="*/ 3338651 h 4876328"/>
                <a:gd name="connsiteX346" fmla="*/ 2954150 w 3154708"/>
                <a:gd name="connsiteY346" fmla="*/ 3338651 h 4876328"/>
                <a:gd name="connsiteX347" fmla="*/ 3076387 w 3154708"/>
                <a:gd name="connsiteY347" fmla="*/ 3607815 h 4876328"/>
                <a:gd name="connsiteX348" fmla="*/ 2954150 w 3154708"/>
                <a:gd name="connsiteY348" fmla="*/ 3326103 h 4876328"/>
                <a:gd name="connsiteX349" fmla="*/ 2953542 w 3154708"/>
                <a:gd name="connsiteY349" fmla="*/ 3326103 h 4876328"/>
                <a:gd name="connsiteX350" fmla="*/ 2498793 w 3154708"/>
                <a:gd name="connsiteY350" fmla="*/ 2479146 h 4876328"/>
                <a:gd name="connsiteX351" fmla="*/ 3076387 w 3154708"/>
                <a:gd name="connsiteY351" fmla="*/ 3056736 h 4876328"/>
                <a:gd name="connsiteX352" fmla="*/ 2954150 w 3154708"/>
                <a:gd name="connsiteY352" fmla="*/ 3326103 h 4876328"/>
                <a:gd name="connsiteX353" fmla="*/ 3152483 w 3154708"/>
                <a:gd name="connsiteY353" fmla="*/ 2888762 h 4876328"/>
                <a:gd name="connsiteX354" fmla="*/ 3081649 w 3154708"/>
                <a:gd name="connsiteY354" fmla="*/ 3044796 h 4876328"/>
                <a:gd name="connsiteX355" fmla="*/ 2481996 w 3154708"/>
                <a:gd name="connsiteY355" fmla="*/ 2445349 h 4876328"/>
                <a:gd name="connsiteX356" fmla="*/ 2778888 w 3154708"/>
                <a:gd name="connsiteY356" fmla="*/ 2148458 h 4876328"/>
                <a:gd name="connsiteX357" fmla="*/ 2941804 w 3154708"/>
                <a:gd name="connsiteY357" fmla="*/ 2445349 h 4876328"/>
                <a:gd name="connsiteX358" fmla="*/ 2951114 w 3154708"/>
                <a:gd name="connsiteY358" fmla="*/ 2445349 h 4876328"/>
                <a:gd name="connsiteX359" fmla="*/ 3152483 w 3154708"/>
                <a:gd name="connsiteY359" fmla="*/ 2888762 h 4876328"/>
                <a:gd name="connsiteX360" fmla="*/ 3152483 w 3154708"/>
                <a:gd name="connsiteY360" fmla="*/ 2001733 h 4876328"/>
                <a:gd name="connsiteX361" fmla="*/ 2953340 w 3154708"/>
                <a:gd name="connsiteY361" fmla="*/ 2440492 h 4876328"/>
                <a:gd name="connsiteX362" fmla="*/ 2787995 w 3154708"/>
                <a:gd name="connsiteY362" fmla="*/ 2139149 h 4876328"/>
                <a:gd name="connsiteX363" fmla="*/ 3081649 w 3154708"/>
                <a:gd name="connsiteY363" fmla="*/ 1845497 h 4876328"/>
                <a:gd name="connsiteX364" fmla="*/ 3152483 w 3154708"/>
                <a:gd name="connsiteY364" fmla="*/ 2001733 h 4876328"/>
                <a:gd name="connsiteX365" fmla="*/ 3076387 w 3154708"/>
                <a:gd name="connsiteY365" fmla="*/ 1833759 h 4876328"/>
                <a:gd name="connsiteX366" fmla="*/ 2781924 w 3154708"/>
                <a:gd name="connsiteY366" fmla="*/ 2128018 h 4876328"/>
                <a:gd name="connsiteX367" fmla="*/ 2473496 w 3154708"/>
                <a:gd name="connsiteY367" fmla="*/ 1566011 h 4876328"/>
                <a:gd name="connsiteX368" fmla="*/ 2473496 w 3154708"/>
                <a:gd name="connsiteY368" fmla="*/ 1564392 h 4876328"/>
                <a:gd name="connsiteX369" fmla="*/ 2954150 w 3154708"/>
                <a:gd name="connsiteY369" fmla="*/ 1564392 h 4876328"/>
                <a:gd name="connsiteX370" fmla="*/ 3076387 w 3154708"/>
                <a:gd name="connsiteY370" fmla="*/ 1833759 h 4876328"/>
                <a:gd name="connsiteX371" fmla="*/ 2954150 w 3154708"/>
                <a:gd name="connsiteY371" fmla="*/ 1552047 h 4876328"/>
                <a:gd name="connsiteX372" fmla="*/ 2953542 w 3154708"/>
                <a:gd name="connsiteY372" fmla="*/ 1552047 h 4876328"/>
                <a:gd name="connsiteX373" fmla="*/ 2498793 w 3154708"/>
                <a:gd name="connsiteY373" fmla="*/ 705089 h 4876328"/>
                <a:gd name="connsiteX374" fmla="*/ 3076387 w 3154708"/>
                <a:gd name="connsiteY374" fmla="*/ 1282680 h 4876328"/>
                <a:gd name="connsiteX375" fmla="*/ 2954150 w 3154708"/>
                <a:gd name="connsiteY375" fmla="*/ 1552047 h 4876328"/>
                <a:gd name="connsiteX376" fmla="*/ 3081852 w 3154708"/>
                <a:gd name="connsiteY376" fmla="*/ 71642 h 4876328"/>
                <a:gd name="connsiteX377" fmla="*/ 3152685 w 3154708"/>
                <a:gd name="connsiteY377" fmla="*/ 227677 h 4876328"/>
                <a:gd name="connsiteX378" fmla="*/ 2953542 w 3154708"/>
                <a:gd name="connsiteY378" fmla="*/ 666435 h 4876328"/>
                <a:gd name="connsiteX379" fmla="*/ 2788198 w 3154708"/>
                <a:gd name="connsiteY379" fmla="*/ 365092 h 4876328"/>
                <a:gd name="connsiteX380" fmla="*/ 3081852 w 3154708"/>
                <a:gd name="connsiteY380" fmla="*/ 71642 h 4876328"/>
                <a:gd name="connsiteX381" fmla="*/ 2779090 w 3154708"/>
                <a:gd name="connsiteY381" fmla="*/ 374199 h 4876328"/>
                <a:gd name="connsiteX382" fmla="*/ 2942007 w 3154708"/>
                <a:gd name="connsiteY382" fmla="*/ 671090 h 4876328"/>
                <a:gd name="connsiteX383" fmla="*/ 2951316 w 3154708"/>
                <a:gd name="connsiteY383" fmla="*/ 671090 h 4876328"/>
                <a:gd name="connsiteX384" fmla="*/ 3152483 w 3154708"/>
                <a:gd name="connsiteY384" fmla="*/ 1114705 h 4876328"/>
                <a:gd name="connsiteX385" fmla="*/ 3081649 w 3154708"/>
                <a:gd name="connsiteY385" fmla="*/ 1270739 h 4876328"/>
                <a:gd name="connsiteX386" fmla="*/ 2481996 w 3154708"/>
                <a:gd name="connsiteY386" fmla="*/ 671090 h 4876328"/>
                <a:gd name="connsiteX387" fmla="*/ 2779090 w 3154708"/>
                <a:gd name="connsiteY387" fmla="*/ 374199 h 4876328"/>
                <a:gd name="connsiteX388" fmla="*/ 2939578 w 3154708"/>
                <a:gd name="connsiteY388" fmla="*/ 1552047 h 4876328"/>
                <a:gd name="connsiteX389" fmla="*/ 2473496 w 3154708"/>
                <a:gd name="connsiteY389" fmla="*/ 1552047 h 4876328"/>
                <a:gd name="connsiteX390" fmla="*/ 1999318 w 3154708"/>
                <a:gd name="connsiteY390" fmla="*/ 1552047 h 4876328"/>
                <a:gd name="connsiteX391" fmla="*/ 2473496 w 3154708"/>
                <a:gd name="connsiteY391" fmla="*/ 684042 h 4876328"/>
                <a:gd name="connsiteX392" fmla="*/ 2473496 w 3154708"/>
                <a:gd name="connsiteY392" fmla="*/ 684244 h 4876328"/>
                <a:gd name="connsiteX393" fmla="*/ 2939578 w 3154708"/>
                <a:gd name="connsiteY393" fmla="*/ 1552047 h 4876328"/>
                <a:gd name="connsiteX394" fmla="*/ 2167699 w 3154708"/>
                <a:gd name="connsiteY394" fmla="*/ 373997 h 4876328"/>
                <a:gd name="connsiteX395" fmla="*/ 2464793 w 3154708"/>
                <a:gd name="connsiteY395" fmla="*/ 671090 h 4876328"/>
                <a:gd name="connsiteX396" fmla="*/ 1865342 w 3154708"/>
                <a:gd name="connsiteY396" fmla="*/ 1270739 h 4876328"/>
                <a:gd name="connsiteX397" fmla="*/ 1794509 w 3154708"/>
                <a:gd name="connsiteY397" fmla="*/ 1114705 h 4876328"/>
                <a:gd name="connsiteX398" fmla="*/ 1995675 w 3154708"/>
                <a:gd name="connsiteY398" fmla="*/ 671090 h 4876328"/>
                <a:gd name="connsiteX399" fmla="*/ 2005389 w 3154708"/>
                <a:gd name="connsiteY399" fmla="*/ 671090 h 4876328"/>
                <a:gd name="connsiteX400" fmla="*/ 2167699 w 3154708"/>
                <a:gd name="connsiteY400" fmla="*/ 373997 h 4876328"/>
                <a:gd name="connsiteX401" fmla="*/ 1865342 w 3154708"/>
                <a:gd name="connsiteY401" fmla="*/ 71642 h 4876328"/>
                <a:gd name="connsiteX402" fmla="*/ 2158794 w 3154708"/>
                <a:gd name="connsiteY402" fmla="*/ 365092 h 4876328"/>
                <a:gd name="connsiteX403" fmla="*/ 1996889 w 3154708"/>
                <a:gd name="connsiteY403" fmla="*/ 661375 h 4876328"/>
                <a:gd name="connsiteX404" fmla="*/ 1795925 w 3154708"/>
                <a:gd name="connsiteY404" fmla="*/ 224641 h 4876328"/>
                <a:gd name="connsiteX405" fmla="*/ 1865342 w 3154708"/>
                <a:gd name="connsiteY405" fmla="*/ 71642 h 4876328"/>
                <a:gd name="connsiteX406" fmla="*/ 1789044 w 3154708"/>
                <a:gd name="connsiteY406" fmla="*/ 239415 h 4876328"/>
                <a:gd name="connsiteX407" fmla="*/ 1987580 w 3154708"/>
                <a:gd name="connsiteY407" fmla="*/ 671090 h 4876328"/>
                <a:gd name="connsiteX408" fmla="*/ 1982116 w 3154708"/>
                <a:gd name="connsiteY408" fmla="*/ 671090 h 4876328"/>
                <a:gd name="connsiteX409" fmla="*/ 1787628 w 3154708"/>
                <a:gd name="connsiteY409" fmla="*/ 1099729 h 4876328"/>
                <a:gd name="connsiteX410" fmla="*/ 1593140 w 3154708"/>
                <a:gd name="connsiteY410" fmla="*/ 671090 h 4876328"/>
                <a:gd name="connsiteX411" fmla="*/ 1789044 w 3154708"/>
                <a:gd name="connsiteY411" fmla="*/ 239415 h 4876328"/>
                <a:gd name="connsiteX412" fmla="*/ 1592533 w 3154708"/>
                <a:gd name="connsiteY412" fmla="*/ 699625 h 4876328"/>
                <a:gd name="connsiteX413" fmla="*/ 1780747 w 3154708"/>
                <a:gd name="connsiteY413" fmla="*/ 1114705 h 4876328"/>
                <a:gd name="connsiteX414" fmla="*/ 1592533 w 3154708"/>
                <a:gd name="connsiteY414" fmla="*/ 1529785 h 4876328"/>
                <a:gd name="connsiteX415" fmla="*/ 1592533 w 3154708"/>
                <a:gd name="connsiteY415" fmla="*/ 699625 h 4876328"/>
                <a:gd name="connsiteX416" fmla="*/ 1592533 w 3154708"/>
                <a:gd name="connsiteY416" fmla="*/ 1586249 h 4876328"/>
                <a:gd name="connsiteX417" fmla="*/ 1782163 w 3154708"/>
                <a:gd name="connsiteY417" fmla="*/ 1998698 h 4876328"/>
                <a:gd name="connsiteX418" fmla="*/ 1592533 w 3154708"/>
                <a:gd name="connsiteY418" fmla="*/ 2416813 h 4876328"/>
                <a:gd name="connsiteX419" fmla="*/ 1592533 w 3154708"/>
                <a:gd name="connsiteY419" fmla="*/ 1586249 h 4876328"/>
                <a:gd name="connsiteX420" fmla="*/ 1592533 w 3154708"/>
                <a:gd name="connsiteY420" fmla="*/ 2473682 h 4876328"/>
                <a:gd name="connsiteX421" fmla="*/ 1780747 w 3154708"/>
                <a:gd name="connsiteY421" fmla="*/ 2888762 h 4876328"/>
                <a:gd name="connsiteX422" fmla="*/ 1592533 w 3154708"/>
                <a:gd name="connsiteY422" fmla="*/ 3303842 h 4876328"/>
                <a:gd name="connsiteX423" fmla="*/ 1592533 w 3154708"/>
                <a:gd name="connsiteY423" fmla="*/ 2473682 h 4876328"/>
                <a:gd name="connsiteX424" fmla="*/ 1592533 w 3154708"/>
                <a:gd name="connsiteY424" fmla="*/ 3360305 h 4876328"/>
                <a:gd name="connsiteX425" fmla="*/ 1782163 w 3154708"/>
                <a:gd name="connsiteY425" fmla="*/ 3772754 h 4876328"/>
                <a:gd name="connsiteX426" fmla="*/ 1592533 w 3154708"/>
                <a:gd name="connsiteY426" fmla="*/ 4190870 h 4876328"/>
                <a:gd name="connsiteX427" fmla="*/ 1592533 w 3154708"/>
                <a:gd name="connsiteY427" fmla="*/ 3360305 h 4876328"/>
                <a:gd name="connsiteX428" fmla="*/ 1579783 w 3154708"/>
                <a:gd name="connsiteY428" fmla="*/ 671090 h 4876328"/>
                <a:gd name="connsiteX429" fmla="*/ 1385295 w 3154708"/>
                <a:gd name="connsiteY429" fmla="*/ 1099729 h 4876328"/>
                <a:gd name="connsiteX430" fmla="*/ 1190807 w 3154708"/>
                <a:gd name="connsiteY430" fmla="*/ 671090 h 4876328"/>
                <a:gd name="connsiteX431" fmla="*/ 1385295 w 3154708"/>
                <a:gd name="connsiteY431" fmla="*/ 242450 h 4876328"/>
                <a:gd name="connsiteX432" fmla="*/ 1579783 w 3154708"/>
                <a:gd name="connsiteY432" fmla="*/ 671090 h 4876328"/>
                <a:gd name="connsiteX433" fmla="*/ 998748 w 3154708"/>
                <a:gd name="connsiteY433" fmla="*/ 2137125 h 4876328"/>
                <a:gd name="connsiteX434" fmla="*/ 699427 w 3154708"/>
                <a:gd name="connsiteY434" fmla="*/ 2436444 h 4876328"/>
                <a:gd name="connsiteX435" fmla="*/ 399904 w 3154708"/>
                <a:gd name="connsiteY435" fmla="*/ 2136923 h 4876328"/>
                <a:gd name="connsiteX436" fmla="*/ 699427 w 3154708"/>
                <a:gd name="connsiteY436" fmla="*/ 1588880 h 4876328"/>
                <a:gd name="connsiteX437" fmla="*/ 699427 w 3154708"/>
                <a:gd name="connsiteY437" fmla="*/ 1591511 h 4876328"/>
                <a:gd name="connsiteX438" fmla="*/ 998748 w 3154708"/>
                <a:gd name="connsiteY438" fmla="*/ 2137125 h 4876328"/>
                <a:gd name="connsiteX439" fmla="*/ 1180081 w 3154708"/>
                <a:gd name="connsiteY439" fmla="*/ 1564392 h 4876328"/>
                <a:gd name="connsiteX440" fmla="*/ 1302319 w 3154708"/>
                <a:gd name="connsiteY440" fmla="*/ 1833759 h 4876328"/>
                <a:gd name="connsiteX441" fmla="*/ 1007855 w 3154708"/>
                <a:gd name="connsiteY441" fmla="*/ 2128018 h 4876328"/>
                <a:gd name="connsiteX442" fmla="*/ 699427 w 3154708"/>
                <a:gd name="connsiteY442" fmla="*/ 1566011 h 4876328"/>
                <a:gd name="connsiteX443" fmla="*/ 699427 w 3154708"/>
                <a:gd name="connsiteY443" fmla="*/ 1564392 h 4876328"/>
                <a:gd name="connsiteX444" fmla="*/ 1180081 w 3154708"/>
                <a:gd name="connsiteY444" fmla="*/ 1564392 h 4876328"/>
                <a:gd name="connsiteX445" fmla="*/ 1179474 w 3154708"/>
                <a:gd name="connsiteY445" fmla="*/ 1552047 h 4876328"/>
                <a:gd name="connsiteX446" fmla="*/ 724725 w 3154708"/>
                <a:gd name="connsiteY446" fmla="*/ 705089 h 4876328"/>
                <a:gd name="connsiteX447" fmla="*/ 1302319 w 3154708"/>
                <a:gd name="connsiteY447" fmla="*/ 1282680 h 4876328"/>
                <a:gd name="connsiteX448" fmla="*/ 1180081 w 3154708"/>
                <a:gd name="connsiteY448" fmla="*/ 1552047 h 4876328"/>
                <a:gd name="connsiteX449" fmla="*/ 1179474 w 3154708"/>
                <a:gd name="connsiteY449" fmla="*/ 1552047 h 4876328"/>
                <a:gd name="connsiteX450" fmla="*/ 708130 w 3154708"/>
                <a:gd name="connsiteY450" fmla="*/ 2445146 h 4876328"/>
                <a:gd name="connsiteX451" fmla="*/ 1005022 w 3154708"/>
                <a:gd name="connsiteY451" fmla="*/ 2148256 h 4876328"/>
                <a:gd name="connsiteX452" fmla="*/ 1167939 w 3154708"/>
                <a:gd name="connsiteY452" fmla="*/ 2445146 h 4876328"/>
                <a:gd name="connsiteX453" fmla="*/ 1177248 w 3154708"/>
                <a:gd name="connsiteY453" fmla="*/ 2445146 h 4876328"/>
                <a:gd name="connsiteX454" fmla="*/ 1378414 w 3154708"/>
                <a:gd name="connsiteY454" fmla="*/ 2888762 h 4876328"/>
                <a:gd name="connsiteX455" fmla="*/ 1307581 w 3154708"/>
                <a:gd name="connsiteY455" fmla="*/ 3044796 h 4876328"/>
                <a:gd name="connsiteX456" fmla="*/ 708130 w 3154708"/>
                <a:gd name="connsiteY456" fmla="*/ 2445146 h 4876328"/>
                <a:gd name="connsiteX457" fmla="*/ 1302319 w 3154708"/>
                <a:gd name="connsiteY457" fmla="*/ 3056736 h 4876328"/>
                <a:gd name="connsiteX458" fmla="*/ 1180081 w 3154708"/>
                <a:gd name="connsiteY458" fmla="*/ 3326103 h 4876328"/>
                <a:gd name="connsiteX459" fmla="*/ 1179474 w 3154708"/>
                <a:gd name="connsiteY459" fmla="*/ 3326103 h 4876328"/>
                <a:gd name="connsiteX460" fmla="*/ 724725 w 3154708"/>
                <a:gd name="connsiteY460" fmla="*/ 2479146 h 4876328"/>
                <a:gd name="connsiteX461" fmla="*/ 1302319 w 3154708"/>
                <a:gd name="connsiteY461" fmla="*/ 3056736 h 4876328"/>
                <a:gd name="connsiteX462" fmla="*/ 1014129 w 3154708"/>
                <a:gd name="connsiteY462" fmla="*/ 2139351 h 4876328"/>
                <a:gd name="connsiteX463" fmla="*/ 1307783 w 3154708"/>
                <a:gd name="connsiteY463" fmla="*/ 1845699 h 4876328"/>
                <a:gd name="connsiteX464" fmla="*/ 1378616 w 3154708"/>
                <a:gd name="connsiteY464" fmla="*/ 2001733 h 4876328"/>
                <a:gd name="connsiteX465" fmla="*/ 1179474 w 3154708"/>
                <a:gd name="connsiteY465" fmla="*/ 2440492 h 4876328"/>
                <a:gd name="connsiteX466" fmla="*/ 1014129 w 3154708"/>
                <a:gd name="connsiteY466" fmla="*/ 2139351 h 4876328"/>
                <a:gd name="connsiteX467" fmla="*/ 1165510 w 3154708"/>
                <a:gd name="connsiteY467" fmla="*/ 3326103 h 4876328"/>
                <a:gd name="connsiteX468" fmla="*/ 699427 w 3154708"/>
                <a:gd name="connsiteY468" fmla="*/ 3326103 h 4876328"/>
                <a:gd name="connsiteX469" fmla="*/ 225250 w 3154708"/>
                <a:gd name="connsiteY469" fmla="*/ 3326103 h 4876328"/>
                <a:gd name="connsiteX470" fmla="*/ 699427 w 3154708"/>
                <a:gd name="connsiteY470" fmla="*/ 2458099 h 4876328"/>
                <a:gd name="connsiteX471" fmla="*/ 699427 w 3154708"/>
                <a:gd name="connsiteY471" fmla="*/ 2458301 h 4876328"/>
                <a:gd name="connsiteX472" fmla="*/ 1165510 w 3154708"/>
                <a:gd name="connsiteY472" fmla="*/ 3326103 h 4876328"/>
                <a:gd name="connsiteX473" fmla="*/ 699427 w 3154708"/>
                <a:gd name="connsiteY473" fmla="*/ 3338449 h 4876328"/>
                <a:gd name="connsiteX474" fmla="*/ 1180081 w 3154708"/>
                <a:gd name="connsiteY474" fmla="*/ 3338449 h 4876328"/>
                <a:gd name="connsiteX475" fmla="*/ 1302319 w 3154708"/>
                <a:gd name="connsiteY475" fmla="*/ 3607815 h 4876328"/>
                <a:gd name="connsiteX476" fmla="*/ 1007855 w 3154708"/>
                <a:gd name="connsiteY476" fmla="*/ 3902277 h 4876328"/>
                <a:gd name="connsiteX477" fmla="*/ 699427 w 3154708"/>
                <a:gd name="connsiteY477" fmla="*/ 3340270 h 4876328"/>
                <a:gd name="connsiteX478" fmla="*/ 699427 w 3154708"/>
                <a:gd name="connsiteY478" fmla="*/ 3338449 h 4876328"/>
                <a:gd name="connsiteX479" fmla="*/ 1307783 w 3154708"/>
                <a:gd name="connsiteY479" fmla="*/ 3619756 h 4876328"/>
                <a:gd name="connsiteX480" fmla="*/ 1378616 w 3154708"/>
                <a:gd name="connsiteY480" fmla="*/ 3775790 h 4876328"/>
                <a:gd name="connsiteX481" fmla="*/ 1179474 w 3154708"/>
                <a:gd name="connsiteY481" fmla="*/ 4214548 h 4876328"/>
                <a:gd name="connsiteX482" fmla="*/ 1014129 w 3154708"/>
                <a:gd name="connsiteY482" fmla="*/ 3913408 h 4876328"/>
                <a:gd name="connsiteX483" fmla="*/ 1307783 w 3154708"/>
                <a:gd name="connsiteY483" fmla="*/ 3619756 h 4876328"/>
                <a:gd name="connsiteX484" fmla="*/ 1316890 w 3154708"/>
                <a:gd name="connsiteY484" fmla="*/ 3610446 h 4876328"/>
                <a:gd name="connsiteX485" fmla="*/ 1566831 w 3154708"/>
                <a:gd name="connsiteY485" fmla="*/ 3360508 h 4876328"/>
                <a:gd name="connsiteX486" fmla="*/ 1385295 w 3154708"/>
                <a:gd name="connsiteY486" fmla="*/ 3760814 h 4876328"/>
                <a:gd name="connsiteX487" fmla="*/ 1316890 w 3154708"/>
                <a:gd name="connsiteY487" fmla="*/ 3610446 h 4876328"/>
                <a:gd name="connsiteX488" fmla="*/ 1311629 w 3154708"/>
                <a:gd name="connsiteY488" fmla="*/ 3598506 h 4876328"/>
                <a:gd name="connsiteX489" fmla="*/ 1193641 w 3154708"/>
                <a:gd name="connsiteY489" fmla="*/ 3338449 h 4876328"/>
                <a:gd name="connsiteX490" fmla="*/ 1571688 w 3154708"/>
                <a:gd name="connsiteY490" fmla="*/ 3338449 h 4876328"/>
                <a:gd name="connsiteX491" fmla="*/ 1311629 w 3154708"/>
                <a:gd name="connsiteY491" fmla="*/ 3598506 h 4876328"/>
                <a:gd name="connsiteX492" fmla="*/ 1193641 w 3154708"/>
                <a:gd name="connsiteY492" fmla="*/ 3326103 h 4876328"/>
                <a:gd name="connsiteX493" fmla="*/ 1311629 w 3154708"/>
                <a:gd name="connsiteY493" fmla="*/ 3066046 h 4876328"/>
                <a:gd name="connsiteX494" fmla="*/ 1571688 w 3154708"/>
                <a:gd name="connsiteY494" fmla="*/ 3326103 h 4876328"/>
                <a:gd name="connsiteX495" fmla="*/ 1193641 w 3154708"/>
                <a:gd name="connsiteY495" fmla="*/ 3326103 h 4876328"/>
                <a:gd name="connsiteX496" fmla="*/ 1316890 w 3154708"/>
                <a:gd name="connsiteY496" fmla="*/ 3054106 h 4876328"/>
                <a:gd name="connsiteX497" fmla="*/ 1385093 w 3154708"/>
                <a:gd name="connsiteY497" fmla="*/ 2903738 h 4876328"/>
                <a:gd name="connsiteX498" fmla="*/ 1566628 w 3154708"/>
                <a:gd name="connsiteY498" fmla="*/ 3304044 h 4876328"/>
                <a:gd name="connsiteX499" fmla="*/ 1316890 w 3154708"/>
                <a:gd name="connsiteY499" fmla="*/ 3054106 h 4876328"/>
                <a:gd name="connsiteX500" fmla="*/ 1190807 w 3154708"/>
                <a:gd name="connsiteY500" fmla="*/ 2445146 h 4876328"/>
                <a:gd name="connsiteX501" fmla="*/ 1385295 w 3154708"/>
                <a:gd name="connsiteY501" fmla="*/ 2016507 h 4876328"/>
                <a:gd name="connsiteX502" fmla="*/ 1579783 w 3154708"/>
                <a:gd name="connsiteY502" fmla="*/ 2445146 h 4876328"/>
                <a:gd name="connsiteX503" fmla="*/ 1385295 w 3154708"/>
                <a:gd name="connsiteY503" fmla="*/ 2873786 h 4876328"/>
                <a:gd name="connsiteX504" fmla="*/ 1190807 w 3154708"/>
                <a:gd name="connsiteY504" fmla="*/ 2445146 h 4876328"/>
                <a:gd name="connsiteX505" fmla="*/ 1316890 w 3154708"/>
                <a:gd name="connsiteY505" fmla="*/ 1836389 h 4876328"/>
                <a:gd name="connsiteX506" fmla="*/ 1566831 w 3154708"/>
                <a:gd name="connsiteY506" fmla="*/ 1586451 h 4876328"/>
                <a:gd name="connsiteX507" fmla="*/ 1385295 w 3154708"/>
                <a:gd name="connsiteY507" fmla="*/ 1986757 h 4876328"/>
                <a:gd name="connsiteX508" fmla="*/ 1316890 w 3154708"/>
                <a:gd name="connsiteY508" fmla="*/ 1836389 h 4876328"/>
                <a:gd name="connsiteX509" fmla="*/ 1311629 w 3154708"/>
                <a:gd name="connsiteY509" fmla="*/ 1824247 h 4876328"/>
                <a:gd name="connsiteX510" fmla="*/ 1193641 w 3154708"/>
                <a:gd name="connsiteY510" fmla="*/ 1564189 h 4876328"/>
                <a:gd name="connsiteX511" fmla="*/ 1571688 w 3154708"/>
                <a:gd name="connsiteY511" fmla="*/ 1564189 h 4876328"/>
                <a:gd name="connsiteX512" fmla="*/ 1311629 w 3154708"/>
                <a:gd name="connsiteY512" fmla="*/ 1824247 h 4876328"/>
                <a:gd name="connsiteX513" fmla="*/ 1193641 w 3154708"/>
                <a:gd name="connsiteY513" fmla="*/ 1552047 h 4876328"/>
                <a:gd name="connsiteX514" fmla="*/ 1311629 w 3154708"/>
                <a:gd name="connsiteY514" fmla="*/ 1291989 h 4876328"/>
                <a:gd name="connsiteX515" fmla="*/ 1571688 w 3154708"/>
                <a:gd name="connsiteY515" fmla="*/ 1552047 h 4876328"/>
                <a:gd name="connsiteX516" fmla="*/ 1193641 w 3154708"/>
                <a:gd name="connsiteY516" fmla="*/ 1552047 h 4876328"/>
                <a:gd name="connsiteX517" fmla="*/ 1316890 w 3154708"/>
                <a:gd name="connsiteY517" fmla="*/ 1280049 h 4876328"/>
                <a:gd name="connsiteX518" fmla="*/ 1385093 w 3154708"/>
                <a:gd name="connsiteY518" fmla="*/ 1129681 h 4876328"/>
                <a:gd name="connsiteX519" fmla="*/ 1566628 w 3154708"/>
                <a:gd name="connsiteY519" fmla="*/ 1529987 h 4876328"/>
                <a:gd name="connsiteX520" fmla="*/ 1316890 w 3154708"/>
                <a:gd name="connsiteY520" fmla="*/ 1280049 h 4876328"/>
                <a:gd name="connsiteX521" fmla="*/ 1307783 w 3154708"/>
                <a:gd name="connsiteY521" fmla="*/ 71642 h 4876328"/>
                <a:gd name="connsiteX522" fmla="*/ 1378616 w 3154708"/>
                <a:gd name="connsiteY522" fmla="*/ 227677 h 4876328"/>
                <a:gd name="connsiteX523" fmla="*/ 1179474 w 3154708"/>
                <a:gd name="connsiteY523" fmla="*/ 666435 h 4876328"/>
                <a:gd name="connsiteX524" fmla="*/ 1014129 w 3154708"/>
                <a:gd name="connsiteY524" fmla="*/ 365092 h 4876328"/>
                <a:gd name="connsiteX525" fmla="*/ 1307783 w 3154708"/>
                <a:gd name="connsiteY525" fmla="*/ 71642 h 4876328"/>
                <a:gd name="connsiteX526" fmla="*/ 1005022 w 3154708"/>
                <a:gd name="connsiteY526" fmla="*/ 374199 h 4876328"/>
                <a:gd name="connsiteX527" fmla="*/ 1167939 w 3154708"/>
                <a:gd name="connsiteY527" fmla="*/ 671090 h 4876328"/>
                <a:gd name="connsiteX528" fmla="*/ 1177248 w 3154708"/>
                <a:gd name="connsiteY528" fmla="*/ 671090 h 4876328"/>
                <a:gd name="connsiteX529" fmla="*/ 1378414 w 3154708"/>
                <a:gd name="connsiteY529" fmla="*/ 1114705 h 4876328"/>
                <a:gd name="connsiteX530" fmla="*/ 1307581 w 3154708"/>
                <a:gd name="connsiteY530" fmla="*/ 1270739 h 4876328"/>
                <a:gd name="connsiteX531" fmla="*/ 708130 w 3154708"/>
                <a:gd name="connsiteY531" fmla="*/ 671090 h 4876328"/>
                <a:gd name="connsiteX532" fmla="*/ 1005022 w 3154708"/>
                <a:gd name="connsiteY532" fmla="*/ 374199 h 4876328"/>
                <a:gd name="connsiteX533" fmla="*/ 1165510 w 3154708"/>
                <a:gd name="connsiteY533" fmla="*/ 1552047 h 4876328"/>
                <a:gd name="connsiteX534" fmla="*/ 699427 w 3154708"/>
                <a:gd name="connsiteY534" fmla="*/ 1552047 h 4876328"/>
                <a:gd name="connsiteX535" fmla="*/ 225250 w 3154708"/>
                <a:gd name="connsiteY535" fmla="*/ 1552047 h 4876328"/>
                <a:gd name="connsiteX536" fmla="*/ 699427 w 3154708"/>
                <a:gd name="connsiteY536" fmla="*/ 684042 h 4876328"/>
                <a:gd name="connsiteX537" fmla="*/ 699427 w 3154708"/>
                <a:gd name="connsiteY537" fmla="*/ 684244 h 4876328"/>
                <a:gd name="connsiteX538" fmla="*/ 1165510 w 3154708"/>
                <a:gd name="connsiteY538" fmla="*/ 1552047 h 4876328"/>
                <a:gd name="connsiteX539" fmla="*/ 21857 w 3154708"/>
                <a:gd name="connsiteY539" fmla="*/ 224439 h 4876328"/>
                <a:gd name="connsiteX540" fmla="*/ 91274 w 3154708"/>
                <a:gd name="connsiteY540" fmla="*/ 71440 h 4876328"/>
                <a:gd name="connsiteX541" fmla="*/ 384726 w 3154708"/>
                <a:gd name="connsiteY541" fmla="*/ 364890 h 4876328"/>
                <a:gd name="connsiteX542" fmla="*/ 222821 w 3154708"/>
                <a:gd name="connsiteY542" fmla="*/ 661173 h 4876328"/>
                <a:gd name="connsiteX543" fmla="*/ 21857 w 3154708"/>
                <a:gd name="connsiteY543" fmla="*/ 224439 h 4876328"/>
                <a:gd name="connsiteX544" fmla="*/ 20440 w 3154708"/>
                <a:gd name="connsiteY544" fmla="*/ 1114705 h 4876328"/>
                <a:gd name="connsiteX545" fmla="*/ 221607 w 3154708"/>
                <a:gd name="connsiteY545" fmla="*/ 671090 h 4876328"/>
                <a:gd name="connsiteX546" fmla="*/ 231321 w 3154708"/>
                <a:gd name="connsiteY546" fmla="*/ 671090 h 4876328"/>
                <a:gd name="connsiteX547" fmla="*/ 393630 w 3154708"/>
                <a:gd name="connsiteY547" fmla="*/ 373997 h 4876328"/>
                <a:gd name="connsiteX548" fmla="*/ 690725 w 3154708"/>
                <a:gd name="connsiteY548" fmla="*/ 671090 h 4876328"/>
                <a:gd name="connsiteX549" fmla="*/ 91071 w 3154708"/>
                <a:gd name="connsiteY549" fmla="*/ 1270739 h 4876328"/>
                <a:gd name="connsiteX550" fmla="*/ 20440 w 3154708"/>
                <a:gd name="connsiteY550" fmla="*/ 1114705 h 4876328"/>
                <a:gd name="connsiteX551" fmla="*/ 96535 w 3154708"/>
                <a:gd name="connsiteY551" fmla="*/ 1282680 h 4876328"/>
                <a:gd name="connsiteX552" fmla="*/ 673320 w 3154708"/>
                <a:gd name="connsiteY552" fmla="*/ 705899 h 4876328"/>
                <a:gd name="connsiteX553" fmla="*/ 215333 w 3154708"/>
                <a:gd name="connsiteY553" fmla="*/ 1544356 h 4876328"/>
                <a:gd name="connsiteX554" fmla="*/ 96535 w 3154708"/>
                <a:gd name="connsiteY554" fmla="*/ 1282680 h 4876328"/>
                <a:gd name="connsiteX555" fmla="*/ 218773 w 3154708"/>
                <a:gd name="connsiteY555" fmla="*/ 1564392 h 4876328"/>
                <a:gd name="connsiteX556" fmla="*/ 698820 w 3154708"/>
                <a:gd name="connsiteY556" fmla="*/ 1564392 h 4876328"/>
                <a:gd name="connsiteX557" fmla="*/ 390797 w 3154708"/>
                <a:gd name="connsiteY557" fmla="*/ 2127816 h 4876328"/>
                <a:gd name="connsiteX558" fmla="*/ 96535 w 3154708"/>
                <a:gd name="connsiteY558" fmla="*/ 1833759 h 4876328"/>
                <a:gd name="connsiteX559" fmla="*/ 218773 w 3154708"/>
                <a:gd name="connsiteY559" fmla="*/ 1564392 h 4876328"/>
                <a:gd name="connsiteX560" fmla="*/ 21857 w 3154708"/>
                <a:gd name="connsiteY560" fmla="*/ 1998495 h 4876328"/>
                <a:gd name="connsiteX561" fmla="*/ 91274 w 3154708"/>
                <a:gd name="connsiteY561" fmla="*/ 1845497 h 4876328"/>
                <a:gd name="connsiteX562" fmla="*/ 384726 w 3154708"/>
                <a:gd name="connsiteY562" fmla="*/ 2138947 h 4876328"/>
                <a:gd name="connsiteX563" fmla="*/ 222821 w 3154708"/>
                <a:gd name="connsiteY563" fmla="*/ 2435230 h 4876328"/>
                <a:gd name="connsiteX564" fmla="*/ 21857 w 3154708"/>
                <a:gd name="connsiteY564" fmla="*/ 1998495 h 4876328"/>
                <a:gd name="connsiteX565" fmla="*/ 20440 w 3154708"/>
                <a:gd name="connsiteY565" fmla="*/ 2888762 h 4876328"/>
                <a:gd name="connsiteX566" fmla="*/ 221607 w 3154708"/>
                <a:gd name="connsiteY566" fmla="*/ 2445146 h 4876328"/>
                <a:gd name="connsiteX567" fmla="*/ 231321 w 3154708"/>
                <a:gd name="connsiteY567" fmla="*/ 2445146 h 4876328"/>
                <a:gd name="connsiteX568" fmla="*/ 393630 w 3154708"/>
                <a:gd name="connsiteY568" fmla="*/ 2148054 h 4876328"/>
                <a:gd name="connsiteX569" fmla="*/ 690725 w 3154708"/>
                <a:gd name="connsiteY569" fmla="*/ 2445146 h 4876328"/>
                <a:gd name="connsiteX570" fmla="*/ 91071 w 3154708"/>
                <a:gd name="connsiteY570" fmla="*/ 3044594 h 4876328"/>
                <a:gd name="connsiteX571" fmla="*/ 20440 w 3154708"/>
                <a:gd name="connsiteY571" fmla="*/ 2888762 h 4876328"/>
                <a:gd name="connsiteX572" fmla="*/ 96535 w 3154708"/>
                <a:gd name="connsiteY572" fmla="*/ 3056736 h 4876328"/>
                <a:gd name="connsiteX573" fmla="*/ 673320 w 3154708"/>
                <a:gd name="connsiteY573" fmla="*/ 2479956 h 4876328"/>
                <a:gd name="connsiteX574" fmla="*/ 215333 w 3154708"/>
                <a:gd name="connsiteY574" fmla="*/ 3318413 h 4876328"/>
                <a:gd name="connsiteX575" fmla="*/ 96535 w 3154708"/>
                <a:gd name="connsiteY575" fmla="*/ 3056736 h 4876328"/>
                <a:gd name="connsiteX576" fmla="*/ 218773 w 3154708"/>
                <a:gd name="connsiteY576" fmla="*/ 3338449 h 4876328"/>
                <a:gd name="connsiteX577" fmla="*/ 698820 w 3154708"/>
                <a:gd name="connsiteY577" fmla="*/ 3338449 h 4876328"/>
                <a:gd name="connsiteX578" fmla="*/ 390797 w 3154708"/>
                <a:gd name="connsiteY578" fmla="*/ 3901872 h 4876328"/>
                <a:gd name="connsiteX579" fmla="*/ 96738 w 3154708"/>
                <a:gd name="connsiteY579" fmla="*/ 3607815 h 4876328"/>
                <a:gd name="connsiteX580" fmla="*/ 218773 w 3154708"/>
                <a:gd name="connsiteY580" fmla="*/ 3338449 h 4876328"/>
                <a:gd name="connsiteX581" fmla="*/ 21857 w 3154708"/>
                <a:gd name="connsiteY581" fmla="*/ 3772754 h 4876328"/>
                <a:gd name="connsiteX582" fmla="*/ 91274 w 3154708"/>
                <a:gd name="connsiteY582" fmla="*/ 3619756 h 4876328"/>
                <a:gd name="connsiteX583" fmla="*/ 384726 w 3154708"/>
                <a:gd name="connsiteY583" fmla="*/ 3913206 h 4876328"/>
                <a:gd name="connsiteX584" fmla="*/ 222821 w 3154708"/>
                <a:gd name="connsiteY584" fmla="*/ 4209489 h 4876328"/>
                <a:gd name="connsiteX585" fmla="*/ 21857 w 3154708"/>
                <a:gd name="connsiteY585" fmla="*/ 3772754 h 4876328"/>
                <a:gd name="connsiteX586" fmla="*/ 91071 w 3154708"/>
                <a:gd name="connsiteY586" fmla="*/ 4818853 h 4876328"/>
                <a:gd name="connsiteX587" fmla="*/ 20238 w 3154708"/>
                <a:gd name="connsiteY587" fmla="*/ 4662818 h 4876328"/>
                <a:gd name="connsiteX588" fmla="*/ 221404 w 3154708"/>
                <a:gd name="connsiteY588" fmla="*/ 4219203 h 4876328"/>
                <a:gd name="connsiteX589" fmla="*/ 231119 w 3154708"/>
                <a:gd name="connsiteY589" fmla="*/ 4219203 h 4876328"/>
                <a:gd name="connsiteX590" fmla="*/ 393428 w 3154708"/>
                <a:gd name="connsiteY590" fmla="*/ 3922110 h 4876328"/>
                <a:gd name="connsiteX591" fmla="*/ 690523 w 3154708"/>
                <a:gd name="connsiteY591" fmla="*/ 4219203 h 4876328"/>
                <a:gd name="connsiteX592" fmla="*/ 91071 w 3154708"/>
                <a:gd name="connsiteY592" fmla="*/ 4818853 h 4876328"/>
                <a:gd name="connsiteX593" fmla="*/ 399904 w 3154708"/>
                <a:gd name="connsiteY593" fmla="*/ 3910979 h 4876328"/>
                <a:gd name="connsiteX594" fmla="*/ 699427 w 3154708"/>
                <a:gd name="connsiteY594" fmla="*/ 3362936 h 4876328"/>
                <a:gd name="connsiteX595" fmla="*/ 699427 w 3154708"/>
                <a:gd name="connsiteY595" fmla="*/ 3365567 h 4876328"/>
                <a:gd name="connsiteX596" fmla="*/ 998748 w 3154708"/>
                <a:gd name="connsiteY596" fmla="*/ 3911182 h 4876328"/>
                <a:gd name="connsiteX597" fmla="*/ 699427 w 3154708"/>
                <a:gd name="connsiteY597" fmla="*/ 4210501 h 4876328"/>
                <a:gd name="connsiteX598" fmla="*/ 399904 w 3154708"/>
                <a:gd name="connsiteY598" fmla="*/ 3910979 h 4876328"/>
                <a:gd name="connsiteX599" fmla="*/ 1307783 w 3154708"/>
                <a:gd name="connsiteY599" fmla="*/ 4818853 h 4876328"/>
                <a:gd name="connsiteX600" fmla="*/ 708130 w 3154708"/>
                <a:gd name="connsiteY600" fmla="*/ 4219406 h 4876328"/>
                <a:gd name="connsiteX601" fmla="*/ 1005022 w 3154708"/>
                <a:gd name="connsiteY601" fmla="*/ 3922515 h 4876328"/>
                <a:gd name="connsiteX602" fmla="*/ 1167939 w 3154708"/>
                <a:gd name="connsiteY602" fmla="*/ 4219406 h 4876328"/>
                <a:gd name="connsiteX603" fmla="*/ 1177248 w 3154708"/>
                <a:gd name="connsiteY603" fmla="*/ 4219406 h 4876328"/>
                <a:gd name="connsiteX604" fmla="*/ 1378414 w 3154708"/>
                <a:gd name="connsiteY604" fmla="*/ 4663021 h 4876328"/>
                <a:gd name="connsiteX605" fmla="*/ 1307783 w 3154708"/>
                <a:gd name="connsiteY605" fmla="*/ 4818853 h 4876328"/>
                <a:gd name="connsiteX606" fmla="*/ 1385295 w 3154708"/>
                <a:gd name="connsiteY606" fmla="*/ 4647843 h 4876328"/>
                <a:gd name="connsiteX607" fmla="*/ 1190807 w 3154708"/>
                <a:gd name="connsiteY607" fmla="*/ 4219203 h 4876328"/>
                <a:gd name="connsiteX608" fmla="*/ 1385295 w 3154708"/>
                <a:gd name="connsiteY608" fmla="*/ 3790564 h 4876328"/>
                <a:gd name="connsiteX609" fmla="*/ 1579783 w 3154708"/>
                <a:gd name="connsiteY609" fmla="*/ 4219203 h 4876328"/>
                <a:gd name="connsiteX610" fmla="*/ 1385295 w 3154708"/>
                <a:gd name="connsiteY610" fmla="*/ 4647843 h 4876328"/>
                <a:gd name="connsiteX611" fmla="*/ 1580390 w 3154708"/>
                <a:gd name="connsiteY611" fmla="*/ 4190870 h 4876328"/>
                <a:gd name="connsiteX612" fmla="*/ 1392176 w 3154708"/>
                <a:gd name="connsiteY612" fmla="*/ 3775790 h 4876328"/>
                <a:gd name="connsiteX613" fmla="*/ 1580390 w 3154708"/>
                <a:gd name="connsiteY613" fmla="*/ 3360710 h 4876328"/>
                <a:gd name="connsiteX614" fmla="*/ 1580390 w 3154708"/>
                <a:gd name="connsiteY614" fmla="*/ 4190870 h 4876328"/>
                <a:gd name="connsiteX615" fmla="*/ 1580390 w 3154708"/>
                <a:gd name="connsiteY615" fmla="*/ 3303842 h 4876328"/>
                <a:gd name="connsiteX616" fmla="*/ 1392176 w 3154708"/>
                <a:gd name="connsiteY616" fmla="*/ 2888762 h 4876328"/>
                <a:gd name="connsiteX617" fmla="*/ 1580390 w 3154708"/>
                <a:gd name="connsiteY617" fmla="*/ 2473682 h 4876328"/>
                <a:gd name="connsiteX618" fmla="*/ 1580390 w 3154708"/>
                <a:gd name="connsiteY618" fmla="*/ 3303842 h 4876328"/>
                <a:gd name="connsiteX619" fmla="*/ 1580390 w 3154708"/>
                <a:gd name="connsiteY619" fmla="*/ 2416611 h 4876328"/>
                <a:gd name="connsiteX620" fmla="*/ 1392176 w 3154708"/>
                <a:gd name="connsiteY620" fmla="*/ 2001531 h 4876328"/>
                <a:gd name="connsiteX621" fmla="*/ 1580390 w 3154708"/>
                <a:gd name="connsiteY621" fmla="*/ 1586451 h 4876328"/>
                <a:gd name="connsiteX622" fmla="*/ 1580390 w 3154708"/>
                <a:gd name="connsiteY622" fmla="*/ 2416611 h 4876328"/>
                <a:gd name="connsiteX623" fmla="*/ 1580390 w 3154708"/>
                <a:gd name="connsiteY623" fmla="*/ 1529583 h 4876328"/>
                <a:gd name="connsiteX624" fmla="*/ 1392176 w 3154708"/>
                <a:gd name="connsiteY624" fmla="*/ 1114503 h 4876328"/>
                <a:gd name="connsiteX625" fmla="*/ 1580390 w 3154708"/>
                <a:gd name="connsiteY625" fmla="*/ 699423 h 4876328"/>
                <a:gd name="connsiteX626" fmla="*/ 1580390 w 3154708"/>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708" h="4876328">
                  <a:moveTo>
                    <a:pt x="1592533" y="4247739"/>
                  </a:moveTo>
                  <a:lnTo>
                    <a:pt x="1780747" y="4662818"/>
                  </a:lnTo>
                  <a:lnTo>
                    <a:pt x="1684009" y="4876126"/>
                  </a:lnTo>
                  <a:lnTo>
                    <a:pt x="1697568" y="4876126"/>
                  </a:lnTo>
                  <a:lnTo>
                    <a:pt x="1787628" y="4677592"/>
                  </a:lnTo>
                  <a:lnTo>
                    <a:pt x="1855830" y="4827960"/>
                  </a:lnTo>
                  <a:lnTo>
                    <a:pt x="1807663" y="4876126"/>
                  </a:lnTo>
                  <a:lnTo>
                    <a:pt x="1825068" y="4876126"/>
                  </a:lnTo>
                  <a:lnTo>
                    <a:pt x="1861092" y="4840103"/>
                  </a:lnTo>
                  <a:lnTo>
                    <a:pt x="1877485" y="4876126"/>
                  </a:lnTo>
                  <a:lnTo>
                    <a:pt x="1891044" y="4876126"/>
                  </a:lnTo>
                  <a:lnTo>
                    <a:pt x="1870401" y="4830793"/>
                  </a:lnTo>
                  <a:lnTo>
                    <a:pt x="2447186" y="4254012"/>
                  </a:lnTo>
                  <a:lnTo>
                    <a:pt x="2107187" y="4876329"/>
                  </a:lnTo>
                  <a:lnTo>
                    <a:pt x="2121353" y="4876329"/>
                  </a:lnTo>
                  <a:lnTo>
                    <a:pt x="2473091" y="4232155"/>
                  </a:lnTo>
                  <a:lnTo>
                    <a:pt x="2473091" y="4232358"/>
                  </a:lnTo>
                  <a:lnTo>
                    <a:pt x="2818959" y="4876329"/>
                  </a:lnTo>
                  <a:lnTo>
                    <a:pt x="2832923" y="4876329"/>
                  </a:lnTo>
                  <a:lnTo>
                    <a:pt x="2498388" y="4253405"/>
                  </a:lnTo>
                  <a:lnTo>
                    <a:pt x="3075983" y="4830996"/>
                  </a:lnTo>
                  <a:lnTo>
                    <a:pt x="3055340" y="4876329"/>
                  </a:lnTo>
                  <a:lnTo>
                    <a:pt x="3068899" y="4876329"/>
                  </a:lnTo>
                  <a:lnTo>
                    <a:pt x="3085292" y="4840305"/>
                  </a:lnTo>
                  <a:lnTo>
                    <a:pt x="3121316" y="4876329"/>
                  </a:lnTo>
                  <a:lnTo>
                    <a:pt x="3138721" y="4876329"/>
                  </a:lnTo>
                  <a:lnTo>
                    <a:pt x="3090554" y="4828163"/>
                  </a:lnTo>
                  <a:lnTo>
                    <a:pt x="3154709" y="4686497"/>
                  </a:lnTo>
                  <a:lnTo>
                    <a:pt x="3154709" y="4638938"/>
                  </a:lnTo>
                  <a:lnTo>
                    <a:pt x="2964269" y="4219203"/>
                  </a:lnTo>
                  <a:lnTo>
                    <a:pt x="3154709" y="3799469"/>
                  </a:lnTo>
                  <a:lnTo>
                    <a:pt x="3154709" y="3751909"/>
                  </a:lnTo>
                  <a:lnTo>
                    <a:pt x="3090554" y="3610244"/>
                  </a:lnTo>
                  <a:lnTo>
                    <a:pt x="3154709" y="3546090"/>
                  </a:lnTo>
                  <a:lnTo>
                    <a:pt x="3154709" y="3528685"/>
                  </a:lnTo>
                  <a:lnTo>
                    <a:pt x="3085090" y="3598304"/>
                  </a:lnTo>
                  <a:lnTo>
                    <a:pt x="2967102" y="3338246"/>
                  </a:lnTo>
                  <a:lnTo>
                    <a:pt x="3154709" y="3338246"/>
                  </a:lnTo>
                  <a:lnTo>
                    <a:pt x="3154709" y="3325901"/>
                  </a:lnTo>
                  <a:lnTo>
                    <a:pt x="2967102" y="3325901"/>
                  </a:lnTo>
                  <a:lnTo>
                    <a:pt x="3085090" y="3065844"/>
                  </a:lnTo>
                  <a:lnTo>
                    <a:pt x="3154709" y="3135462"/>
                  </a:lnTo>
                  <a:lnTo>
                    <a:pt x="3154709" y="3118058"/>
                  </a:lnTo>
                  <a:lnTo>
                    <a:pt x="3090554" y="3053903"/>
                  </a:lnTo>
                  <a:lnTo>
                    <a:pt x="3154709" y="2912238"/>
                  </a:lnTo>
                  <a:lnTo>
                    <a:pt x="3154709" y="2864679"/>
                  </a:lnTo>
                  <a:lnTo>
                    <a:pt x="2964269" y="2444944"/>
                  </a:lnTo>
                  <a:lnTo>
                    <a:pt x="3154709" y="2025209"/>
                  </a:lnTo>
                  <a:lnTo>
                    <a:pt x="3154709" y="1977650"/>
                  </a:lnTo>
                  <a:lnTo>
                    <a:pt x="3090554" y="1835985"/>
                  </a:lnTo>
                  <a:lnTo>
                    <a:pt x="3154709" y="1771831"/>
                  </a:lnTo>
                  <a:lnTo>
                    <a:pt x="3154709" y="1754628"/>
                  </a:lnTo>
                  <a:lnTo>
                    <a:pt x="3085090" y="1824247"/>
                  </a:lnTo>
                  <a:lnTo>
                    <a:pt x="2967102" y="1564189"/>
                  </a:lnTo>
                  <a:lnTo>
                    <a:pt x="3154709" y="1564189"/>
                  </a:lnTo>
                  <a:lnTo>
                    <a:pt x="3154709" y="1551844"/>
                  </a:lnTo>
                  <a:lnTo>
                    <a:pt x="2967102" y="1551844"/>
                  </a:lnTo>
                  <a:lnTo>
                    <a:pt x="3085090" y="1291787"/>
                  </a:lnTo>
                  <a:lnTo>
                    <a:pt x="3154709" y="1361405"/>
                  </a:lnTo>
                  <a:lnTo>
                    <a:pt x="3154709" y="1344001"/>
                  </a:lnTo>
                  <a:lnTo>
                    <a:pt x="3090554" y="1279847"/>
                  </a:lnTo>
                  <a:lnTo>
                    <a:pt x="3154709" y="1138181"/>
                  </a:lnTo>
                  <a:lnTo>
                    <a:pt x="3154709" y="1090824"/>
                  </a:lnTo>
                  <a:lnTo>
                    <a:pt x="2964269" y="671090"/>
                  </a:lnTo>
                  <a:lnTo>
                    <a:pt x="3154709" y="251355"/>
                  </a:lnTo>
                  <a:lnTo>
                    <a:pt x="3154709" y="203796"/>
                  </a:lnTo>
                  <a:lnTo>
                    <a:pt x="3090554" y="62130"/>
                  </a:lnTo>
                  <a:lnTo>
                    <a:pt x="3153292" y="0"/>
                  </a:lnTo>
                  <a:lnTo>
                    <a:pt x="3135887" y="0"/>
                  </a:lnTo>
                  <a:lnTo>
                    <a:pt x="3085697" y="50190"/>
                  </a:lnTo>
                  <a:lnTo>
                    <a:pt x="3062828" y="0"/>
                  </a:lnTo>
                  <a:lnTo>
                    <a:pt x="3049268" y="0"/>
                  </a:lnTo>
                  <a:lnTo>
                    <a:pt x="3076185" y="59500"/>
                  </a:lnTo>
                  <a:lnTo>
                    <a:pt x="2781721" y="353759"/>
                  </a:lnTo>
                  <a:lnTo>
                    <a:pt x="2587638" y="0"/>
                  </a:lnTo>
                  <a:lnTo>
                    <a:pt x="2573674" y="0"/>
                  </a:lnTo>
                  <a:lnTo>
                    <a:pt x="2772816" y="363068"/>
                  </a:lnTo>
                  <a:lnTo>
                    <a:pt x="2473496" y="662387"/>
                  </a:lnTo>
                  <a:lnTo>
                    <a:pt x="2173972" y="362866"/>
                  </a:lnTo>
                  <a:lnTo>
                    <a:pt x="2372305" y="0"/>
                  </a:lnTo>
                  <a:lnTo>
                    <a:pt x="2358341" y="0"/>
                  </a:lnTo>
                  <a:lnTo>
                    <a:pt x="2164865" y="353759"/>
                  </a:lnTo>
                  <a:lnTo>
                    <a:pt x="1870604" y="59500"/>
                  </a:lnTo>
                  <a:lnTo>
                    <a:pt x="1897723" y="0"/>
                  </a:lnTo>
                  <a:lnTo>
                    <a:pt x="1884163" y="0"/>
                  </a:lnTo>
                  <a:lnTo>
                    <a:pt x="1861294" y="50190"/>
                  </a:lnTo>
                  <a:lnTo>
                    <a:pt x="1811104" y="0"/>
                  </a:lnTo>
                  <a:lnTo>
                    <a:pt x="1793699" y="0"/>
                  </a:lnTo>
                  <a:lnTo>
                    <a:pt x="1856033" y="62333"/>
                  </a:lnTo>
                  <a:lnTo>
                    <a:pt x="1789044" y="209867"/>
                  </a:lnTo>
                  <a:lnTo>
                    <a:pt x="1692509" y="0"/>
                  </a:lnTo>
                  <a:lnTo>
                    <a:pt x="1678950" y="0"/>
                  </a:lnTo>
                  <a:lnTo>
                    <a:pt x="1782163" y="224641"/>
                  </a:lnTo>
                  <a:lnTo>
                    <a:pt x="1592533" y="642757"/>
                  </a:lnTo>
                  <a:lnTo>
                    <a:pt x="1592533" y="0"/>
                  </a:lnTo>
                  <a:lnTo>
                    <a:pt x="1580188" y="0"/>
                  </a:lnTo>
                  <a:lnTo>
                    <a:pt x="1580188" y="642554"/>
                  </a:lnTo>
                  <a:lnTo>
                    <a:pt x="1391974" y="227474"/>
                  </a:lnTo>
                  <a:lnTo>
                    <a:pt x="1495188" y="0"/>
                  </a:lnTo>
                  <a:lnTo>
                    <a:pt x="1481628" y="0"/>
                  </a:lnTo>
                  <a:lnTo>
                    <a:pt x="1385093" y="212701"/>
                  </a:lnTo>
                  <a:lnTo>
                    <a:pt x="1316890" y="62333"/>
                  </a:lnTo>
                  <a:lnTo>
                    <a:pt x="1379224" y="0"/>
                  </a:lnTo>
                  <a:lnTo>
                    <a:pt x="1361819" y="0"/>
                  </a:lnTo>
                  <a:lnTo>
                    <a:pt x="1311629" y="50190"/>
                  </a:lnTo>
                  <a:lnTo>
                    <a:pt x="1288759" y="0"/>
                  </a:lnTo>
                  <a:lnTo>
                    <a:pt x="1275200" y="0"/>
                  </a:lnTo>
                  <a:lnTo>
                    <a:pt x="1302319" y="59500"/>
                  </a:lnTo>
                  <a:lnTo>
                    <a:pt x="1007855" y="353759"/>
                  </a:lnTo>
                  <a:lnTo>
                    <a:pt x="813570" y="0"/>
                  </a:lnTo>
                  <a:lnTo>
                    <a:pt x="799606" y="0"/>
                  </a:lnTo>
                  <a:lnTo>
                    <a:pt x="998748" y="363068"/>
                  </a:lnTo>
                  <a:lnTo>
                    <a:pt x="699427" y="662387"/>
                  </a:lnTo>
                  <a:lnTo>
                    <a:pt x="399904" y="362866"/>
                  </a:lnTo>
                  <a:lnTo>
                    <a:pt x="598237" y="0"/>
                  </a:lnTo>
                  <a:lnTo>
                    <a:pt x="584070" y="0"/>
                  </a:lnTo>
                  <a:lnTo>
                    <a:pt x="390797" y="353759"/>
                  </a:lnTo>
                  <a:lnTo>
                    <a:pt x="96535" y="59500"/>
                  </a:lnTo>
                  <a:lnTo>
                    <a:pt x="123655" y="0"/>
                  </a:lnTo>
                  <a:lnTo>
                    <a:pt x="110095" y="0"/>
                  </a:lnTo>
                  <a:lnTo>
                    <a:pt x="87226" y="50190"/>
                  </a:lnTo>
                  <a:lnTo>
                    <a:pt x="37036" y="0"/>
                  </a:lnTo>
                  <a:lnTo>
                    <a:pt x="19631" y="0"/>
                  </a:lnTo>
                  <a:lnTo>
                    <a:pt x="81964" y="62333"/>
                  </a:lnTo>
                  <a:lnTo>
                    <a:pt x="14976" y="209867"/>
                  </a:lnTo>
                  <a:lnTo>
                    <a:pt x="202" y="177689"/>
                  </a:lnTo>
                  <a:lnTo>
                    <a:pt x="202" y="207236"/>
                  </a:lnTo>
                  <a:lnTo>
                    <a:pt x="8298" y="224843"/>
                  </a:lnTo>
                  <a:lnTo>
                    <a:pt x="202" y="242653"/>
                  </a:lnTo>
                  <a:lnTo>
                    <a:pt x="202" y="272403"/>
                  </a:lnTo>
                  <a:lnTo>
                    <a:pt x="15179" y="239617"/>
                  </a:lnTo>
                  <a:lnTo>
                    <a:pt x="213714" y="671292"/>
                  </a:lnTo>
                  <a:lnTo>
                    <a:pt x="208250" y="671292"/>
                  </a:lnTo>
                  <a:lnTo>
                    <a:pt x="13762" y="1099931"/>
                  </a:lnTo>
                  <a:lnTo>
                    <a:pt x="202" y="1070182"/>
                  </a:lnTo>
                  <a:lnTo>
                    <a:pt x="202" y="1099931"/>
                  </a:lnTo>
                  <a:lnTo>
                    <a:pt x="6881" y="1114705"/>
                  </a:lnTo>
                  <a:lnTo>
                    <a:pt x="202" y="1129479"/>
                  </a:lnTo>
                  <a:lnTo>
                    <a:pt x="202" y="1159228"/>
                  </a:lnTo>
                  <a:lnTo>
                    <a:pt x="13762" y="1129479"/>
                  </a:lnTo>
                  <a:lnTo>
                    <a:pt x="81964" y="1279847"/>
                  </a:lnTo>
                  <a:lnTo>
                    <a:pt x="202" y="1361608"/>
                  </a:lnTo>
                  <a:lnTo>
                    <a:pt x="202" y="1379012"/>
                  </a:lnTo>
                  <a:lnTo>
                    <a:pt x="87428" y="1291787"/>
                  </a:lnTo>
                  <a:lnTo>
                    <a:pt x="205416" y="1551844"/>
                  </a:lnTo>
                  <a:lnTo>
                    <a:pt x="202" y="1551844"/>
                  </a:lnTo>
                  <a:lnTo>
                    <a:pt x="202" y="1564189"/>
                  </a:lnTo>
                  <a:lnTo>
                    <a:pt x="205416" y="1564189"/>
                  </a:lnTo>
                  <a:lnTo>
                    <a:pt x="87428" y="1824247"/>
                  </a:lnTo>
                  <a:lnTo>
                    <a:pt x="202" y="1737021"/>
                  </a:lnTo>
                  <a:lnTo>
                    <a:pt x="202" y="1754426"/>
                  </a:lnTo>
                  <a:lnTo>
                    <a:pt x="81964" y="1836187"/>
                  </a:lnTo>
                  <a:lnTo>
                    <a:pt x="14976" y="1983722"/>
                  </a:lnTo>
                  <a:lnTo>
                    <a:pt x="202" y="1951543"/>
                  </a:lnTo>
                  <a:lnTo>
                    <a:pt x="202" y="1981091"/>
                  </a:lnTo>
                  <a:lnTo>
                    <a:pt x="8298" y="1998698"/>
                  </a:lnTo>
                  <a:lnTo>
                    <a:pt x="202" y="2016507"/>
                  </a:lnTo>
                  <a:lnTo>
                    <a:pt x="202" y="2046257"/>
                  </a:lnTo>
                  <a:lnTo>
                    <a:pt x="15179" y="2013471"/>
                  </a:lnTo>
                  <a:lnTo>
                    <a:pt x="213714" y="2445146"/>
                  </a:lnTo>
                  <a:lnTo>
                    <a:pt x="208250" y="2445146"/>
                  </a:lnTo>
                  <a:lnTo>
                    <a:pt x="13559" y="2873786"/>
                  </a:lnTo>
                  <a:lnTo>
                    <a:pt x="0" y="2844036"/>
                  </a:lnTo>
                  <a:lnTo>
                    <a:pt x="0" y="2873786"/>
                  </a:lnTo>
                  <a:lnTo>
                    <a:pt x="6679" y="2888559"/>
                  </a:lnTo>
                  <a:lnTo>
                    <a:pt x="0" y="2903333"/>
                  </a:lnTo>
                  <a:lnTo>
                    <a:pt x="0" y="2933083"/>
                  </a:lnTo>
                  <a:lnTo>
                    <a:pt x="13559" y="2903333"/>
                  </a:lnTo>
                  <a:lnTo>
                    <a:pt x="81762" y="3053701"/>
                  </a:lnTo>
                  <a:lnTo>
                    <a:pt x="0" y="3135462"/>
                  </a:lnTo>
                  <a:lnTo>
                    <a:pt x="0" y="3152867"/>
                  </a:lnTo>
                  <a:lnTo>
                    <a:pt x="87226" y="3065641"/>
                  </a:lnTo>
                  <a:lnTo>
                    <a:pt x="205214" y="3325699"/>
                  </a:lnTo>
                  <a:lnTo>
                    <a:pt x="202" y="3325699"/>
                  </a:lnTo>
                  <a:lnTo>
                    <a:pt x="202" y="3338044"/>
                  </a:lnTo>
                  <a:lnTo>
                    <a:pt x="205416" y="3338044"/>
                  </a:lnTo>
                  <a:lnTo>
                    <a:pt x="87428" y="3598101"/>
                  </a:lnTo>
                  <a:lnTo>
                    <a:pt x="202" y="3510876"/>
                  </a:lnTo>
                  <a:lnTo>
                    <a:pt x="202" y="3528280"/>
                  </a:lnTo>
                  <a:lnTo>
                    <a:pt x="81964" y="3610042"/>
                  </a:lnTo>
                  <a:lnTo>
                    <a:pt x="14976" y="3757576"/>
                  </a:lnTo>
                  <a:lnTo>
                    <a:pt x="202" y="3725398"/>
                  </a:lnTo>
                  <a:lnTo>
                    <a:pt x="202" y="3754945"/>
                  </a:lnTo>
                  <a:lnTo>
                    <a:pt x="8298" y="3772552"/>
                  </a:lnTo>
                  <a:lnTo>
                    <a:pt x="202" y="3790361"/>
                  </a:lnTo>
                  <a:lnTo>
                    <a:pt x="202" y="3820111"/>
                  </a:lnTo>
                  <a:lnTo>
                    <a:pt x="15179" y="3787326"/>
                  </a:lnTo>
                  <a:lnTo>
                    <a:pt x="213714" y="4219001"/>
                  </a:lnTo>
                  <a:lnTo>
                    <a:pt x="208250" y="4219001"/>
                  </a:lnTo>
                  <a:lnTo>
                    <a:pt x="13762" y="4647640"/>
                  </a:lnTo>
                  <a:lnTo>
                    <a:pt x="202" y="4617890"/>
                  </a:lnTo>
                  <a:lnTo>
                    <a:pt x="202" y="4647640"/>
                  </a:lnTo>
                  <a:lnTo>
                    <a:pt x="6881" y="4662414"/>
                  </a:lnTo>
                  <a:lnTo>
                    <a:pt x="202" y="4677187"/>
                  </a:lnTo>
                  <a:lnTo>
                    <a:pt x="202" y="4706937"/>
                  </a:lnTo>
                  <a:lnTo>
                    <a:pt x="13762" y="4677187"/>
                  </a:lnTo>
                  <a:lnTo>
                    <a:pt x="81964" y="4827555"/>
                  </a:lnTo>
                  <a:lnTo>
                    <a:pt x="33798" y="4875721"/>
                  </a:lnTo>
                  <a:lnTo>
                    <a:pt x="51202" y="4875721"/>
                  </a:lnTo>
                  <a:lnTo>
                    <a:pt x="87226" y="4839698"/>
                  </a:lnTo>
                  <a:lnTo>
                    <a:pt x="103619" y="4875721"/>
                  </a:lnTo>
                  <a:lnTo>
                    <a:pt x="117178" y="4875721"/>
                  </a:lnTo>
                  <a:lnTo>
                    <a:pt x="96535" y="4830388"/>
                  </a:lnTo>
                  <a:lnTo>
                    <a:pt x="673320" y="4253608"/>
                  </a:lnTo>
                  <a:lnTo>
                    <a:pt x="333321" y="4875924"/>
                  </a:lnTo>
                  <a:lnTo>
                    <a:pt x="347285" y="4875924"/>
                  </a:lnTo>
                  <a:lnTo>
                    <a:pt x="699225" y="4231751"/>
                  </a:lnTo>
                  <a:lnTo>
                    <a:pt x="699225" y="4231953"/>
                  </a:lnTo>
                  <a:lnTo>
                    <a:pt x="1045093" y="4875924"/>
                  </a:lnTo>
                  <a:lnTo>
                    <a:pt x="1059058" y="4875924"/>
                  </a:lnTo>
                  <a:lnTo>
                    <a:pt x="724523" y="4253000"/>
                  </a:lnTo>
                  <a:lnTo>
                    <a:pt x="1302117" y="4830591"/>
                  </a:lnTo>
                  <a:lnTo>
                    <a:pt x="1281474" y="4875924"/>
                  </a:lnTo>
                  <a:lnTo>
                    <a:pt x="1295034" y="4875924"/>
                  </a:lnTo>
                  <a:lnTo>
                    <a:pt x="1311426" y="4839900"/>
                  </a:lnTo>
                  <a:lnTo>
                    <a:pt x="1347450" y="4875924"/>
                  </a:lnTo>
                  <a:lnTo>
                    <a:pt x="1364855" y="4875924"/>
                  </a:lnTo>
                  <a:lnTo>
                    <a:pt x="1316688" y="4827758"/>
                  </a:lnTo>
                  <a:lnTo>
                    <a:pt x="1384890" y="4677390"/>
                  </a:lnTo>
                  <a:lnTo>
                    <a:pt x="1474950" y="4875924"/>
                  </a:lnTo>
                  <a:lnTo>
                    <a:pt x="1488509" y="4875924"/>
                  </a:lnTo>
                  <a:lnTo>
                    <a:pt x="1391771" y="4662616"/>
                  </a:lnTo>
                  <a:lnTo>
                    <a:pt x="1579985" y="4247536"/>
                  </a:lnTo>
                  <a:lnTo>
                    <a:pt x="1579985" y="4875924"/>
                  </a:lnTo>
                  <a:lnTo>
                    <a:pt x="1592330" y="4875924"/>
                  </a:lnTo>
                  <a:lnTo>
                    <a:pt x="1592330" y="4247739"/>
                  </a:lnTo>
                  <a:close/>
                  <a:moveTo>
                    <a:pt x="1593140" y="4219203"/>
                  </a:moveTo>
                  <a:lnTo>
                    <a:pt x="1789044" y="3787528"/>
                  </a:lnTo>
                  <a:lnTo>
                    <a:pt x="1987580" y="4219203"/>
                  </a:lnTo>
                  <a:lnTo>
                    <a:pt x="1982116" y="4219203"/>
                  </a:lnTo>
                  <a:lnTo>
                    <a:pt x="1787628" y="4647843"/>
                  </a:lnTo>
                  <a:lnTo>
                    <a:pt x="1593140" y="4219203"/>
                  </a:lnTo>
                  <a:close/>
                  <a:moveTo>
                    <a:pt x="1861294" y="1291989"/>
                  </a:moveTo>
                  <a:lnTo>
                    <a:pt x="1979282" y="1552047"/>
                  </a:lnTo>
                  <a:lnTo>
                    <a:pt x="1601235" y="1552047"/>
                  </a:lnTo>
                  <a:lnTo>
                    <a:pt x="1861294" y="1291989"/>
                  </a:lnTo>
                  <a:close/>
                  <a:moveTo>
                    <a:pt x="1606092" y="1529785"/>
                  </a:moveTo>
                  <a:lnTo>
                    <a:pt x="1787628" y="1129479"/>
                  </a:lnTo>
                  <a:lnTo>
                    <a:pt x="1855830" y="1279847"/>
                  </a:lnTo>
                  <a:lnTo>
                    <a:pt x="1606092" y="1529785"/>
                  </a:lnTo>
                  <a:close/>
                  <a:moveTo>
                    <a:pt x="2773019" y="2137125"/>
                  </a:moveTo>
                  <a:lnTo>
                    <a:pt x="2473698" y="2436444"/>
                  </a:lnTo>
                  <a:lnTo>
                    <a:pt x="2174175" y="2136923"/>
                  </a:lnTo>
                  <a:lnTo>
                    <a:pt x="2473698" y="1588880"/>
                  </a:lnTo>
                  <a:lnTo>
                    <a:pt x="2473698" y="1591511"/>
                  </a:lnTo>
                  <a:lnTo>
                    <a:pt x="2773019" y="2137125"/>
                  </a:lnTo>
                  <a:close/>
                  <a:moveTo>
                    <a:pt x="1870604" y="3607815"/>
                  </a:moveTo>
                  <a:lnTo>
                    <a:pt x="1992842" y="3338449"/>
                  </a:lnTo>
                  <a:lnTo>
                    <a:pt x="2472889" y="3338449"/>
                  </a:lnTo>
                  <a:lnTo>
                    <a:pt x="2164865" y="3901872"/>
                  </a:lnTo>
                  <a:lnTo>
                    <a:pt x="1870604" y="3607815"/>
                  </a:lnTo>
                  <a:close/>
                  <a:moveTo>
                    <a:pt x="2158794" y="3913206"/>
                  </a:moveTo>
                  <a:lnTo>
                    <a:pt x="1996889" y="4209489"/>
                  </a:lnTo>
                  <a:lnTo>
                    <a:pt x="1795925" y="3772754"/>
                  </a:lnTo>
                  <a:lnTo>
                    <a:pt x="1865342" y="3619756"/>
                  </a:lnTo>
                  <a:lnTo>
                    <a:pt x="2158794" y="3913206"/>
                  </a:lnTo>
                  <a:close/>
                  <a:moveTo>
                    <a:pt x="2005389" y="2445146"/>
                  </a:moveTo>
                  <a:lnTo>
                    <a:pt x="2167699" y="2148054"/>
                  </a:lnTo>
                  <a:lnTo>
                    <a:pt x="2464793" y="2445146"/>
                  </a:lnTo>
                  <a:lnTo>
                    <a:pt x="1865342" y="3044594"/>
                  </a:lnTo>
                  <a:lnTo>
                    <a:pt x="1794509" y="2888559"/>
                  </a:lnTo>
                  <a:lnTo>
                    <a:pt x="1995675" y="2444944"/>
                  </a:lnTo>
                  <a:lnTo>
                    <a:pt x="2005389" y="2444944"/>
                  </a:lnTo>
                  <a:close/>
                  <a:moveTo>
                    <a:pt x="1795925" y="1998495"/>
                  </a:moveTo>
                  <a:lnTo>
                    <a:pt x="1865342" y="1845497"/>
                  </a:lnTo>
                  <a:lnTo>
                    <a:pt x="2158794" y="2138947"/>
                  </a:lnTo>
                  <a:lnTo>
                    <a:pt x="1996889" y="2435230"/>
                  </a:lnTo>
                  <a:lnTo>
                    <a:pt x="1795925" y="1998495"/>
                  </a:lnTo>
                  <a:close/>
                  <a:moveTo>
                    <a:pt x="2447591" y="2479956"/>
                  </a:moveTo>
                  <a:lnTo>
                    <a:pt x="1989604" y="3318413"/>
                  </a:lnTo>
                  <a:lnTo>
                    <a:pt x="1870806" y="3056736"/>
                  </a:lnTo>
                  <a:lnTo>
                    <a:pt x="2447591" y="2479956"/>
                  </a:lnTo>
                  <a:close/>
                  <a:moveTo>
                    <a:pt x="1999318" y="3326103"/>
                  </a:moveTo>
                  <a:lnTo>
                    <a:pt x="2473496" y="2458099"/>
                  </a:lnTo>
                  <a:lnTo>
                    <a:pt x="2473496" y="2458301"/>
                  </a:lnTo>
                  <a:lnTo>
                    <a:pt x="2939578" y="3326103"/>
                  </a:lnTo>
                  <a:lnTo>
                    <a:pt x="2473496" y="3326103"/>
                  </a:lnTo>
                  <a:lnTo>
                    <a:pt x="1999318" y="3326103"/>
                  </a:lnTo>
                  <a:close/>
                  <a:moveTo>
                    <a:pt x="2164865" y="2127816"/>
                  </a:moveTo>
                  <a:lnTo>
                    <a:pt x="1870806" y="1833759"/>
                  </a:lnTo>
                  <a:lnTo>
                    <a:pt x="1993044" y="1564392"/>
                  </a:lnTo>
                  <a:lnTo>
                    <a:pt x="2473091" y="1564392"/>
                  </a:lnTo>
                  <a:lnTo>
                    <a:pt x="2164865" y="2127816"/>
                  </a:lnTo>
                  <a:close/>
                  <a:moveTo>
                    <a:pt x="1989401" y="1544356"/>
                  </a:moveTo>
                  <a:lnTo>
                    <a:pt x="1870604" y="1282680"/>
                  </a:lnTo>
                  <a:lnTo>
                    <a:pt x="2447388" y="705899"/>
                  </a:lnTo>
                  <a:lnTo>
                    <a:pt x="1989401" y="1544356"/>
                  </a:lnTo>
                  <a:close/>
                  <a:moveTo>
                    <a:pt x="1979282" y="1564392"/>
                  </a:moveTo>
                  <a:lnTo>
                    <a:pt x="1861294" y="1824449"/>
                  </a:lnTo>
                  <a:lnTo>
                    <a:pt x="1601438" y="1564392"/>
                  </a:lnTo>
                  <a:lnTo>
                    <a:pt x="1979282" y="1564392"/>
                  </a:lnTo>
                  <a:close/>
                  <a:moveTo>
                    <a:pt x="1856033" y="1836389"/>
                  </a:moveTo>
                  <a:lnTo>
                    <a:pt x="1789044" y="1983924"/>
                  </a:lnTo>
                  <a:lnTo>
                    <a:pt x="1606497" y="1587058"/>
                  </a:lnTo>
                  <a:lnTo>
                    <a:pt x="1856033" y="1836389"/>
                  </a:lnTo>
                  <a:close/>
                  <a:moveTo>
                    <a:pt x="1789044" y="2013471"/>
                  </a:moveTo>
                  <a:lnTo>
                    <a:pt x="1987580" y="2445146"/>
                  </a:lnTo>
                  <a:lnTo>
                    <a:pt x="1982116" y="2445146"/>
                  </a:lnTo>
                  <a:lnTo>
                    <a:pt x="1787628" y="2873786"/>
                  </a:lnTo>
                  <a:lnTo>
                    <a:pt x="1593140" y="2445146"/>
                  </a:lnTo>
                  <a:lnTo>
                    <a:pt x="1789044" y="2013471"/>
                  </a:lnTo>
                  <a:close/>
                  <a:moveTo>
                    <a:pt x="1856033" y="3054106"/>
                  </a:moveTo>
                  <a:lnTo>
                    <a:pt x="1606092" y="3304044"/>
                  </a:lnTo>
                  <a:lnTo>
                    <a:pt x="1787628" y="2903738"/>
                  </a:lnTo>
                  <a:lnTo>
                    <a:pt x="1856033" y="3054106"/>
                  </a:lnTo>
                  <a:close/>
                  <a:moveTo>
                    <a:pt x="1861294" y="3066046"/>
                  </a:moveTo>
                  <a:lnTo>
                    <a:pt x="1979282" y="3326103"/>
                  </a:lnTo>
                  <a:lnTo>
                    <a:pt x="1601235" y="3326103"/>
                  </a:lnTo>
                  <a:lnTo>
                    <a:pt x="1861294" y="3066046"/>
                  </a:lnTo>
                  <a:close/>
                  <a:moveTo>
                    <a:pt x="1979282" y="3338449"/>
                  </a:moveTo>
                  <a:lnTo>
                    <a:pt x="1861294" y="3598506"/>
                  </a:lnTo>
                  <a:lnTo>
                    <a:pt x="1601235" y="3338449"/>
                  </a:lnTo>
                  <a:lnTo>
                    <a:pt x="1979282" y="3338449"/>
                  </a:lnTo>
                  <a:close/>
                  <a:moveTo>
                    <a:pt x="1856033" y="3610446"/>
                  </a:moveTo>
                  <a:lnTo>
                    <a:pt x="1789044" y="3757981"/>
                  </a:lnTo>
                  <a:lnTo>
                    <a:pt x="1606497" y="3361115"/>
                  </a:lnTo>
                  <a:lnTo>
                    <a:pt x="1856033" y="3610446"/>
                  </a:lnTo>
                  <a:close/>
                  <a:moveTo>
                    <a:pt x="1865342" y="4818853"/>
                  </a:moveTo>
                  <a:lnTo>
                    <a:pt x="1794509" y="4662818"/>
                  </a:lnTo>
                  <a:lnTo>
                    <a:pt x="1995675" y="4219203"/>
                  </a:lnTo>
                  <a:lnTo>
                    <a:pt x="2005389" y="4219203"/>
                  </a:lnTo>
                  <a:lnTo>
                    <a:pt x="2167699" y="3922110"/>
                  </a:lnTo>
                  <a:lnTo>
                    <a:pt x="2464793" y="4219203"/>
                  </a:lnTo>
                  <a:lnTo>
                    <a:pt x="1865342" y="4818853"/>
                  </a:lnTo>
                  <a:close/>
                  <a:moveTo>
                    <a:pt x="2173972" y="3910979"/>
                  </a:moveTo>
                  <a:lnTo>
                    <a:pt x="2473496" y="3362936"/>
                  </a:lnTo>
                  <a:lnTo>
                    <a:pt x="2473496" y="3365567"/>
                  </a:lnTo>
                  <a:lnTo>
                    <a:pt x="2772816" y="3911182"/>
                  </a:lnTo>
                  <a:lnTo>
                    <a:pt x="2473496" y="4210501"/>
                  </a:lnTo>
                  <a:lnTo>
                    <a:pt x="2173972" y="3910979"/>
                  </a:lnTo>
                  <a:close/>
                  <a:moveTo>
                    <a:pt x="3152483" y="4662818"/>
                  </a:moveTo>
                  <a:lnTo>
                    <a:pt x="3081649" y="4818853"/>
                  </a:lnTo>
                  <a:lnTo>
                    <a:pt x="2481996" y="4219406"/>
                  </a:lnTo>
                  <a:lnTo>
                    <a:pt x="2778888" y="3922515"/>
                  </a:lnTo>
                  <a:lnTo>
                    <a:pt x="2941804" y="4219406"/>
                  </a:lnTo>
                  <a:lnTo>
                    <a:pt x="2951114" y="4219406"/>
                  </a:lnTo>
                  <a:lnTo>
                    <a:pt x="3152483" y="4662818"/>
                  </a:lnTo>
                  <a:close/>
                  <a:moveTo>
                    <a:pt x="3152483" y="3775790"/>
                  </a:moveTo>
                  <a:lnTo>
                    <a:pt x="2953340" y="4214548"/>
                  </a:lnTo>
                  <a:lnTo>
                    <a:pt x="2787995" y="3913408"/>
                  </a:lnTo>
                  <a:lnTo>
                    <a:pt x="3081649" y="3619756"/>
                  </a:lnTo>
                  <a:lnTo>
                    <a:pt x="3152483" y="3775790"/>
                  </a:lnTo>
                  <a:close/>
                  <a:moveTo>
                    <a:pt x="3076387" y="3607815"/>
                  </a:moveTo>
                  <a:lnTo>
                    <a:pt x="2781924" y="3902277"/>
                  </a:lnTo>
                  <a:lnTo>
                    <a:pt x="2473496" y="3340270"/>
                  </a:lnTo>
                  <a:lnTo>
                    <a:pt x="2473496" y="3338651"/>
                  </a:lnTo>
                  <a:lnTo>
                    <a:pt x="2954150" y="3338651"/>
                  </a:lnTo>
                  <a:lnTo>
                    <a:pt x="3076387" y="3607815"/>
                  </a:lnTo>
                  <a:close/>
                  <a:moveTo>
                    <a:pt x="2954150" y="3326103"/>
                  </a:moveTo>
                  <a:lnTo>
                    <a:pt x="2953542" y="3326103"/>
                  </a:lnTo>
                  <a:lnTo>
                    <a:pt x="2498793" y="2479146"/>
                  </a:lnTo>
                  <a:lnTo>
                    <a:pt x="3076387" y="3056736"/>
                  </a:lnTo>
                  <a:lnTo>
                    <a:pt x="2954150" y="3326103"/>
                  </a:lnTo>
                  <a:close/>
                  <a:moveTo>
                    <a:pt x="3152483" y="2888762"/>
                  </a:moveTo>
                  <a:lnTo>
                    <a:pt x="3081649" y="3044796"/>
                  </a:lnTo>
                  <a:lnTo>
                    <a:pt x="2481996" y="2445349"/>
                  </a:lnTo>
                  <a:lnTo>
                    <a:pt x="2778888" y="2148458"/>
                  </a:lnTo>
                  <a:lnTo>
                    <a:pt x="2941804" y="2445349"/>
                  </a:lnTo>
                  <a:lnTo>
                    <a:pt x="2951114" y="2445349"/>
                  </a:lnTo>
                  <a:lnTo>
                    <a:pt x="3152483" y="2888762"/>
                  </a:lnTo>
                  <a:close/>
                  <a:moveTo>
                    <a:pt x="3152483" y="2001733"/>
                  </a:moveTo>
                  <a:lnTo>
                    <a:pt x="2953340" y="2440492"/>
                  </a:lnTo>
                  <a:lnTo>
                    <a:pt x="2787995" y="2139149"/>
                  </a:lnTo>
                  <a:lnTo>
                    <a:pt x="3081649" y="1845497"/>
                  </a:lnTo>
                  <a:lnTo>
                    <a:pt x="3152483" y="2001733"/>
                  </a:lnTo>
                  <a:close/>
                  <a:moveTo>
                    <a:pt x="3076387" y="1833759"/>
                  </a:moveTo>
                  <a:lnTo>
                    <a:pt x="2781924" y="2128018"/>
                  </a:lnTo>
                  <a:lnTo>
                    <a:pt x="2473496" y="1566011"/>
                  </a:lnTo>
                  <a:lnTo>
                    <a:pt x="2473496" y="1564392"/>
                  </a:lnTo>
                  <a:lnTo>
                    <a:pt x="2954150" y="1564392"/>
                  </a:lnTo>
                  <a:lnTo>
                    <a:pt x="3076387" y="1833759"/>
                  </a:lnTo>
                  <a:close/>
                  <a:moveTo>
                    <a:pt x="2954150" y="1552047"/>
                  </a:moveTo>
                  <a:lnTo>
                    <a:pt x="2953542" y="1552047"/>
                  </a:lnTo>
                  <a:lnTo>
                    <a:pt x="2498793" y="705089"/>
                  </a:lnTo>
                  <a:lnTo>
                    <a:pt x="3076387" y="1282680"/>
                  </a:lnTo>
                  <a:lnTo>
                    <a:pt x="2954150" y="1552047"/>
                  </a:lnTo>
                  <a:close/>
                  <a:moveTo>
                    <a:pt x="3081852" y="71642"/>
                  </a:moveTo>
                  <a:lnTo>
                    <a:pt x="3152685" y="227677"/>
                  </a:lnTo>
                  <a:lnTo>
                    <a:pt x="2953542" y="666435"/>
                  </a:lnTo>
                  <a:lnTo>
                    <a:pt x="2788198" y="365092"/>
                  </a:lnTo>
                  <a:lnTo>
                    <a:pt x="3081852" y="71642"/>
                  </a:lnTo>
                  <a:close/>
                  <a:moveTo>
                    <a:pt x="2779090" y="374199"/>
                  </a:moveTo>
                  <a:lnTo>
                    <a:pt x="2942007" y="671090"/>
                  </a:lnTo>
                  <a:lnTo>
                    <a:pt x="2951316" y="671090"/>
                  </a:lnTo>
                  <a:lnTo>
                    <a:pt x="3152483" y="1114705"/>
                  </a:lnTo>
                  <a:lnTo>
                    <a:pt x="3081649" y="1270739"/>
                  </a:lnTo>
                  <a:lnTo>
                    <a:pt x="2481996" y="671090"/>
                  </a:lnTo>
                  <a:lnTo>
                    <a:pt x="2779090" y="374199"/>
                  </a:lnTo>
                  <a:close/>
                  <a:moveTo>
                    <a:pt x="2939578" y="1552047"/>
                  </a:moveTo>
                  <a:lnTo>
                    <a:pt x="2473496" y="1552047"/>
                  </a:lnTo>
                  <a:lnTo>
                    <a:pt x="1999318" y="1552047"/>
                  </a:lnTo>
                  <a:lnTo>
                    <a:pt x="2473496" y="684042"/>
                  </a:lnTo>
                  <a:lnTo>
                    <a:pt x="2473496" y="684244"/>
                  </a:lnTo>
                  <a:lnTo>
                    <a:pt x="2939578" y="1552047"/>
                  </a:lnTo>
                  <a:close/>
                  <a:moveTo>
                    <a:pt x="2167699" y="373997"/>
                  </a:moveTo>
                  <a:lnTo>
                    <a:pt x="2464793" y="671090"/>
                  </a:lnTo>
                  <a:lnTo>
                    <a:pt x="1865342" y="1270739"/>
                  </a:lnTo>
                  <a:lnTo>
                    <a:pt x="1794509" y="1114705"/>
                  </a:lnTo>
                  <a:lnTo>
                    <a:pt x="1995675" y="671090"/>
                  </a:lnTo>
                  <a:lnTo>
                    <a:pt x="2005389" y="671090"/>
                  </a:lnTo>
                  <a:lnTo>
                    <a:pt x="2167699" y="373997"/>
                  </a:lnTo>
                  <a:close/>
                  <a:moveTo>
                    <a:pt x="1865342" y="71642"/>
                  </a:moveTo>
                  <a:lnTo>
                    <a:pt x="2158794" y="365092"/>
                  </a:lnTo>
                  <a:lnTo>
                    <a:pt x="1996889" y="661375"/>
                  </a:lnTo>
                  <a:lnTo>
                    <a:pt x="1795925" y="224641"/>
                  </a:lnTo>
                  <a:lnTo>
                    <a:pt x="1865342" y="71642"/>
                  </a:lnTo>
                  <a:close/>
                  <a:moveTo>
                    <a:pt x="1789044" y="239415"/>
                  </a:moveTo>
                  <a:lnTo>
                    <a:pt x="1987580" y="671090"/>
                  </a:lnTo>
                  <a:lnTo>
                    <a:pt x="1982116" y="671090"/>
                  </a:lnTo>
                  <a:lnTo>
                    <a:pt x="1787628" y="1099729"/>
                  </a:lnTo>
                  <a:lnTo>
                    <a:pt x="1593140" y="671090"/>
                  </a:lnTo>
                  <a:lnTo>
                    <a:pt x="1789044" y="239415"/>
                  </a:lnTo>
                  <a:close/>
                  <a:moveTo>
                    <a:pt x="1592533" y="699625"/>
                  </a:moveTo>
                  <a:lnTo>
                    <a:pt x="1780747" y="1114705"/>
                  </a:lnTo>
                  <a:lnTo>
                    <a:pt x="1592533" y="1529785"/>
                  </a:lnTo>
                  <a:lnTo>
                    <a:pt x="1592533" y="699625"/>
                  </a:lnTo>
                  <a:close/>
                  <a:moveTo>
                    <a:pt x="1592533" y="1586249"/>
                  </a:moveTo>
                  <a:lnTo>
                    <a:pt x="1782163" y="1998698"/>
                  </a:lnTo>
                  <a:lnTo>
                    <a:pt x="1592533" y="2416813"/>
                  </a:lnTo>
                  <a:lnTo>
                    <a:pt x="1592533" y="1586249"/>
                  </a:lnTo>
                  <a:close/>
                  <a:moveTo>
                    <a:pt x="1592533" y="2473682"/>
                  </a:moveTo>
                  <a:lnTo>
                    <a:pt x="1780747" y="2888762"/>
                  </a:lnTo>
                  <a:lnTo>
                    <a:pt x="1592533" y="3303842"/>
                  </a:lnTo>
                  <a:lnTo>
                    <a:pt x="1592533" y="2473682"/>
                  </a:lnTo>
                  <a:close/>
                  <a:moveTo>
                    <a:pt x="1592533" y="3360305"/>
                  </a:moveTo>
                  <a:lnTo>
                    <a:pt x="1782163" y="3772754"/>
                  </a:lnTo>
                  <a:lnTo>
                    <a:pt x="1592533" y="4190870"/>
                  </a:lnTo>
                  <a:lnTo>
                    <a:pt x="1592533" y="3360305"/>
                  </a:lnTo>
                  <a:close/>
                  <a:moveTo>
                    <a:pt x="1579783" y="671090"/>
                  </a:moveTo>
                  <a:lnTo>
                    <a:pt x="1385295" y="1099729"/>
                  </a:lnTo>
                  <a:lnTo>
                    <a:pt x="1190807" y="671090"/>
                  </a:lnTo>
                  <a:lnTo>
                    <a:pt x="1385295" y="242450"/>
                  </a:lnTo>
                  <a:lnTo>
                    <a:pt x="1579783" y="671090"/>
                  </a:lnTo>
                  <a:close/>
                  <a:moveTo>
                    <a:pt x="998748" y="2137125"/>
                  </a:moveTo>
                  <a:lnTo>
                    <a:pt x="699427" y="2436444"/>
                  </a:lnTo>
                  <a:lnTo>
                    <a:pt x="399904" y="2136923"/>
                  </a:lnTo>
                  <a:lnTo>
                    <a:pt x="699427" y="1588880"/>
                  </a:lnTo>
                  <a:lnTo>
                    <a:pt x="699427" y="1591511"/>
                  </a:lnTo>
                  <a:lnTo>
                    <a:pt x="998748" y="2137125"/>
                  </a:lnTo>
                  <a:close/>
                  <a:moveTo>
                    <a:pt x="1180081" y="1564392"/>
                  </a:moveTo>
                  <a:lnTo>
                    <a:pt x="1302319" y="1833759"/>
                  </a:lnTo>
                  <a:lnTo>
                    <a:pt x="1007855" y="2128018"/>
                  </a:lnTo>
                  <a:lnTo>
                    <a:pt x="699427" y="1566011"/>
                  </a:lnTo>
                  <a:lnTo>
                    <a:pt x="699427" y="1564392"/>
                  </a:lnTo>
                  <a:lnTo>
                    <a:pt x="1180081" y="1564392"/>
                  </a:lnTo>
                  <a:close/>
                  <a:moveTo>
                    <a:pt x="1179474" y="1552047"/>
                  </a:moveTo>
                  <a:lnTo>
                    <a:pt x="724725" y="705089"/>
                  </a:lnTo>
                  <a:lnTo>
                    <a:pt x="1302319" y="1282680"/>
                  </a:lnTo>
                  <a:lnTo>
                    <a:pt x="1180081" y="1552047"/>
                  </a:lnTo>
                  <a:lnTo>
                    <a:pt x="1179474" y="1552047"/>
                  </a:lnTo>
                  <a:close/>
                  <a:moveTo>
                    <a:pt x="708130" y="2445146"/>
                  </a:moveTo>
                  <a:lnTo>
                    <a:pt x="1005022" y="2148256"/>
                  </a:lnTo>
                  <a:lnTo>
                    <a:pt x="1167939" y="2445146"/>
                  </a:lnTo>
                  <a:lnTo>
                    <a:pt x="1177248" y="2445146"/>
                  </a:lnTo>
                  <a:lnTo>
                    <a:pt x="1378414" y="2888762"/>
                  </a:lnTo>
                  <a:lnTo>
                    <a:pt x="1307581" y="3044796"/>
                  </a:lnTo>
                  <a:lnTo>
                    <a:pt x="708130" y="2445146"/>
                  </a:lnTo>
                  <a:close/>
                  <a:moveTo>
                    <a:pt x="1302319" y="3056736"/>
                  </a:moveTo>
                  <a:lnTo>
                    <a:pt x="1180081" y="3326103"/>
                  </a:lnTo>
                  <a:lnTo>
                    <a:pt x="1179474" y="3326103"/>
                  </a:lnTo>
                  <a:lnTo>
                    <a:pt x="724725" y="2479146"/>
                  </a:lnTo>
                  <a:lnTo>
                    <a:pt x="1302319" y="3056736"/>
                  </a:lnTo>
                  <a:close/>
                  <a:moveTo>
                    <a:pt x="1014129" y="2139351"/>
                  </a:moveTo>
                  <a:lnTo>
                    <a:pt x="1307783" y="1845699"/>
                  </a:lnTo>
                  <a:lnTo>
                    <a:pt x="1378616" y="2001733"/>
                  </a:lnTo>
                  <a:lnTo>
                    <a:pt x="1179474" y="2440492"/>
                  </a:lnTo>
                  <a:lnTo>
                    <a:pt x="1014129" y="2139351"/>
                  </a:lnTo>
                  <a:close/>
                  <a:moveTo>
                    <a:pt x="1165510" y="3326103"/>
                  </a:moveTo>
                  <a:lnTo>
                    <a:pt x="699427" y="3326103"/>
                  </a:lnTo>
                  <a:lnTo>
                    <a:pt x="225250" y="3326103"/>
                  </a:lnTo>
                  <a:lnTo>
                    <a:pt x="699427" y="2458099"/>
                  </a:lnTo>
                  <a:lnTo>
                    <a:pt x="699427" y="2458301"/>
                  </a:lnTo>
                  <a:lnTo>
                    <a:pt x="1165510" y="3326103"/>
                  </a:lnTo>
                  <a:close/>
                  <a:moveTo>
                    <a:pt x="699427" y="3338449"/>
                  </a:moveTo>
                  <a:lnTo>
                    <a:pt x="1180081" y="3338449"/>
                  </a:lnTo>
                  <a:lnTo>
                    <a:pt x="1302319" y="3607815"/>
                  </a:lnTo>
                  <a:lnTo>
                    <a:pt x="1007855" y="3902277"/>
                  </a:lnTo>
                  <a:lnTo>
                    <a:pt x="699427" y="3340270"/>
                  </a:lnTo>
                  <a:lnTo>
                    <a:pt x="699427" y="3338449"/>
                  </a:lnTo>
                  <a:close/>
                  <a:moveTo>
                    <a:pt x="1307783" y="3619756"/>
                  </a:moveTo>
                  <a:lnTo>
                    <a:pt x="1378616" y="3775790"/>
                  </a:lnTo>
                  <a:lnTo>
                    <a:pt x="1179474" y="4214548"/>
                  </a:lnTo>
                  <a:lnTo>
                    <a:pt x="1014129" y="3913408"/>
                  </a:lnTo>
                  <a:lnTo>
                    <a:pt x="1307783" y="3619756"/>
                  </a:lnTo>
                  <a:close/>
                  <a:moveTo>
                    <a:pt x="1316890" y="3610446"/>
                  </a:moveTo>
                  <a:lnTo>
                    <a:pt x="1566831" y="3360508"/>
                  </a:lnTo>
                  <a:lnTo>
                    <a:pt x="1385295" y="3760814"/>
                  </a:lnTo>
                  <a:lnTo>
                    <a:pt x="1316890" y="3610446"/>
                  </a:lnTo>
                  <a:close/>
                  <a:moveTo>
                    <a:pt x="1311629" y="3598506"/>
                  </a:moveTo>
                  <a:lnTo>
                    <a:pt x="1193641" y="3338449"/>
                  </a:lnTo>
                  <a:lnTo>
                    <a:pt x="1571688" y="3338449"/>
                  </a:lnTo>
                  <a:lnTo>
                    <a:pt x="1311629" y="3598506"/>
                  </a:lnTo>
                  <a:close/>
                  <a:moveTo>
                    <a:pt x="1193641" y="3326103"/>
                  </a:moveTo>
                  <a:lnTo>
                    <a:pt x="1311629" y="3066046"/>
                  </a:lnTo>
                  <a:lnTo>
                    <a:pt x="1571688" y="3326103"/>
                  </a:lnTo>
                  <a:lnTo>
                    <a:pt x="1193641" y="3326103"/>
                  </a:lnTo>
                  <a:close/>
                  <a:moveTo>
                    <a:pt x="1316890" y="3054106"/>
                  </a:moveTo>
                  <a:lnTo>
                    <a:pt x="1385093" y="2903738"/>
                  </a:lnTo>
                  <a:lnTo>
                    <a:pt x="1566628" y="3304044"/>
                  </a:lnTo>
                  <a:lnTo>
                    <a:pt x="1316890" y="3054106"/>
                  </a:lnTo>
                  <a:close/>
                  <a:moveTo>
                    <a:pt x="1190807" y="2445146"/>
                  </a:moveTo>
                  <a:lnTo>
                    <a:pt x="1385295" y="2016507"/>
                  </a:lnTo>
                  <a:lnTo>
                    <a:pt x="1579783" y="2445146"/>
                  </a:lnTo>
                  <a:lnTo>
                    <a:pt x="1385295" y="2873786"/>
                  </a:lnTo>
                  <a:lnTo>
                    <a:pt x="1190807" y="2445146"/>
                  </a:lnTo>
                  <a:close/>
                  <a:moveTo>
                    <a:pt x="1316890" y="1836389"/>
                  </a:moveTo>
                  <a:lnTo>
                    <a:pt x="1566831" y="1586451"/>
                  </a:lnTo>
                  <a:lnTo>
                    <a:pt x="1385295" y="1986757"/>
                  </a:lnTo>
                  <a:lnTo>
                    <a:pt x="1316890" y="1836389"/>
                  </a:lnTo>
                  <a:close/>
                  <a:moveTo>
                    <a:pt x="1311629" y="1824247"/>
                  </a:moveTo>
                  <a:lnTo>
                    <a:pt x="1193641" y="1564189"/>
                  </a:lnTo>
                  <a:lnTo>
                    <a:pt x="1571688" y="1564189"/>
                  </a:lnTo>
                  <a:lnTo>
                    <a:pt x="1311629" y="1824247"/>
                  </a:lnTo>
                  <a:close/>
                  <a:moveTo>
                    <a:pt x="1193641" y="1552047"/>
                  </a:moveTo>
                  <a:lnTo>
                    <a:pt x="1311629" y="1291989"/>
                  </a:lnTo>
                  <a:lnTo>
                    <a:pt x="1571688" y="1552047"/>
                  </a:lnTo>
                  <a:lnTo>
                    <a:pt x="1193641" y="1552047"/>
                  </a:lnTo>
                  <a:close/>
                  <a:moveTo>
                    <a:pt x="1316890" y="1280049"/>
                  </a:moveTo>
                  <a:lnTo>
                    <a:pt x="1385093" y="1129681"/>
                  </a:lnTo>
                  <a:lnTo>
                    <a:pt x="1566628" y="1529987"/>
                  </a:lnTo>
                  <a:lnTo>
                    <a:pt x="1316890" y="1280049"/>
                  </a:lnTo>
                  <a:close/>
                  <a:moveTo>
                    <a:pt x="1307783" y="71642"/>
                  </a:moveTo>
                  <a:lnTo>
                    <a:pt x="1378616" y="227677"/>
                  </a:lnTo>
                  <a:lnTo>
                    <a:pt x="1179474" y="666435"/>
                  </a:lnTo>
                  <a:lnTo>
                    <a:pt x="1014129" y="365092"/>
                  </a:lnTo>
                  <a:lnTo>
                    <a:pt x="1307783" y="71642"/>
                  </a:lnTo>
                  <a:close/>
                  <a:moveTo>
                    <a:pt x="1005022" y="374199"/>
                  </a:moveTo>
                  <a:lnTo>
                    <a:pt x="1167939" y="671090"/>
                  </a:lnTo>
                  <a:lnTo>
                    <a:pt x="1177248" y="671090"/>
                  </a:lnTo>
                  <a:lnTo>
                    <a:pt x="1378414" y="1114705"/>
                  </a:lnTo>
                  <a:lnTo>
                    <a:pt x="1307581" y="1270739"/>
                  </a:lnTo>
                  <a:lnTo>
                    <a:pt x="708130" y="671090"/>
                  </a:lnTo>
                  <a:lnTo>
                    <a:pt x="1005022" y="374199"/>
                  </a:lnTo>
                  <a:close/>
                  <a:moveTo>
                    <a:pt x="1165510" y="1552047"/>
                  </a:moveTo>
                  <a:lnTo>
                    <a:pt x="699427" y="1552047"/>
                  </a:lnTo>
                  <a:lnTo>
                    <a:pt x="225250" y="1552047"/>
                  </a:lnTo>
                  <a:lnTo>
                    <a:pt x="699427" y="684042"/>
                  </a:lnTo>
                  <a:lnTo>
                    <a:pt x="699427" y="684244"/>
                  </a:lnTo>
                  <a:lnTo>
                    <a:pt x="1165510" y="1552047"/>
                  </a:lnTo>
                  <a:close/>
                  <a:moveTo>
                    <a:pt x="21857" y="224439"/>
                  </a:moveTo>
                  <a:lnTo>
                    <a:pt x="91274" y="71440"/>
                  </a:lnTo>
                  <a:lnTo>
                    <a:pt x="384726" y="364890"/>
                  </a:lnTo>
                  <a:lnTo>
                    <a:pt x="222821" y="661173"/>
                  </a:lnTo>
                  <a:lnTo>
                    <a:pt x="21857" y="224439"/>
                  </a:lnTo>
                  <a:close/>
                  <a:moveTo>
                    <a:pt x="20440" y="1114705"/>
                  </a:moveTo>
                  <a:lnTo>
                    <a:pt x="221607" y="671090"/>
                  </a:lnTo>
                  <a:lnTo>
                    <a:pt x="231321" y="671090"/>
                  </a:lnTo>
                  <a:lnTo>
                    <a:pt x="393630" y="373997"/>
                  </a:lnTo>
                  <a:lnTo>
                    <a:pt x="690725" y="671090"/>
                  </a:lnTo>
                  <a:lnTo>
                    <a:pt x="91071" y="1270739"/>
                  </a:lnTo>
                  <a:lnTo>
                    <a:pt x="20440" y="1114705"/>
                  </a:lnTo>
                  <a:close/>
                  <a:moveTo>
                    <a:pt x="96535" y="1282680"/>
                  </a:moveTo>
                  <a:lnTo>
                    <a:pt x="673320" y="705899"/>
                  </a:lnTo>
                  <a:lnTo>
                    <a:pt x="215333" y="1544356"/>
                  </a:lnTo>
                  <a:lnTo>
                    <a:pt x="96535" y="1282680"/>
                  </a:lnTo>
                  <a:close/>
                  <a:moveTo>
                    <a:pt x="218773" y="1564392"/>
                  </a:moveTo>
                  <a:lnTo>
                    <a:pt x="698820" y="1564392"/>
                  </a:lnTo>
                  <a:lnTo>
                    <a:pt x="390797" y="2127816"/>
                  </a:lnTo>
                  <a:lnTo>
                    <a:pt x="96535" y="1833759"/>
                  </a:lnTo>
                  <a:lnTo>
                    <a:pt x="218773" y="1564392"/>
                  </a:lnTo>
                  <a:close/>
                  <a:moveTo>
                    <a:pt x="21857" y="1998495"/>
                  </a:moveTo>
                  <a:lnTo>
                    <a:pt x="91274" y="1845497"/>
                  </a:lnTo>
                  <a:lnTo>
                    <a:pt x="384726" y="2138947"/>
                  </a:lnTo>
                  <a:lnTo>
                    <a:pt x="222821" y="2435230"/>
                  </a:lnTo>
                  <a:lnTo>
                    <a:pt x="21857" y="1998495"/>
                  </a:lnTo>
                  <a:close/>
                  <a:moveTo>
                    <a:pt x="20440" y="2888762"/>
                  </a:moveTo>
                  <a:lnTo>
                    <a:pt x="221607" y="2445146"/>
                  </a:lnTo>
                  <a:lnTo>
                    <a:pt x="231321" y="2445146"/>
                  </a:lnTo>
                  <a:lnTo>
                    <a:pt x="393630" y="2148054"/>
                  </a:lnTo>
                  <a:lnTo>
                    <a:pt x="690725" y="2445146"/>
                  </a:lnTo>
                  <a:lnTo>
                    <a:pt x="91071" y="3044594"/>
                  </a:lnTo>
                  <a:lnTo>
                    <a:pt x="20440" y="2888762"/>
                  </a:lnTo>
                  <a:close/>
                  <a:moveTo>
                    <a:pt x="96535" y="3056736"/>
                  </a:moveTo>
                  <a:lnTo>
                    <a:pt x="673320" y="2479956"/>
                  </a:lnTo>
                  <a:lnTo>
                    <a:pt x="215333" y="3318413"/>
                  </a:lnTo>
                  <a:lnTo>
                    <a:pt x="96535" y="3056736"/>
                  </a:lnTo>
                  <a:close/>
                  <a:moveTo>
                    <a:pt x="218773" y="3338449"/>
                  </a:moveTo>
                  <a:lnTo>
                    <a:pt x="698820" y="3338449"/>
                  </a:lnTo>
                  <a:lnTo>
                    <a:pt x="390797" y="3901872"/>
                  </a:lnTo>
                  <a:lnTo>
                    <a:pt x="96738" y="3607815"/>
                  </a:lnTo>
                  <a:lnTo>
                    <a:pt x="218773" y="3338449"/>
                  </a:lnTo>
                  <a:close/>
                  <a:moveTo>
                    <a:pt x="21857" y="3772754"/>
                  </a:moveTo>
                  <a:lnTo>
                    <a:pt x="91274" y="3619756"/>
                  </a:lnTo>
                  <a:lnTo>
                    <a:pt x="384726" y="3913206"/>
                  </a:lnTo>
                  <a:lnTo>
                    <a:pt x="222821" y="4209489"/>
                  </a:lnTo>
                  <a:lnTo>
                    <a:pt x="21857" y="3772754"/>
                  </a:lnTo>
                  <a:close/>
                  <a:moveTo>
                    <a:pt x="91071" y="4818853"/>
                  </a:moveTo>
                  <a:lnTo>
                    <a:pt x="20238" y="4662818"/>
                  </a:lnTo>
                  <a:lnTo>
                    <a:pt x="221404" y="4219203"/>
                  </a:lnTo>
                  <a:lnTo>
                    <a:pt x="231119" y="4219203"/>
                  </a:lnTo>
                  <a:lnTo>
                    <a:pt x="393428" y="3922110"/>
                  </a:lnTo>
                  <a:lnTo>
                    <a:pt x="690523" y="4219203"/>
                  </a:lnTo>
                  <a:lnTo>
                    <a:pt x="91071" y="4818853"/>
                  </a:lnTo>
                  <a:close/>
                  <a:moveTo>
                    <a:pt x="399904" y="3910979"/>
                  </a:moveTo>
                  <a:lnTo>
                    <a:pt x="699427" y="3362936"/>
                  </a:lnTo>
                  <a:lnTo>
                    <a:pt x="699427" y="3365567"/>
                  </a:lnTo>
                  <a:lnTo>
                    <a:pt x="998748" y="3911182"/>
                  </a:lnTo>
                  <a:lnTo>
                    <a:pt x="699427" y="4210501"/>
                  </a:lnTo>
                  <a:lnTo>
                    <a:pt x="399904" y="3910979"/>
                  </a:lnTo>
                  <a:close/>
                  <a:moveTo>
                    <a:pt x="1307783" y="4818853"/>
                  </a:moveTo>
                  <a:lnTo>
                    <a:pt x="708130" y="4219406"/>
                  </a:lnTo>
                  <a:lnTo>
                    <a:pt x="1005022" y="3922515"/>
                  </a:lnTo>
                  <a:lnTo>
                    <a:pt x="1167939" y="4219406"/>
                  </a:lnTo>
                  <a:lnTo>
                    <a:pt x="1177248" y="4219406"/>
                  </a:lnTo>
                  <a:lnTo>
                    <a:pt x="1378414" y="4663021"/>
                  </a:lnTo>
                  <a:lnTo>
                    <a:pt x="1307783" y="4818853"/>
                  </a:lnTo>
                  <a:close/>
                  <a:moveTo>
                    <a:pt x="1385295" y="4647843"/>
                  </a:moveTo>
                  <a:lnTo>
                    <a:pt x="1190807" y="4219203"/>
                  </a:lnTo>
                  <a:lnTo>
                    <a:pt x="1385295" y="3790564"/>
                  </a:lnTo>
                  <a:lnTo>
                    <a:pt x="1579783" y="4219203"/>
                  </a:lnTo>
                  <a:lnTo>
                    <a:pt x="1385295" y="4647843"/>
                  </a:lnTo>
                  <a:close/>
                  <a:moveTo>
                    <a:pt x="1580390" y="4190870"/>
                  </a:moveTo>
                  <a:lnTo>
                    <a:pt x="1392176" y="3775790"/>
                  </a:lnTo>
                  <a:lnTo>
                    <a:pt x="1580390" y="3360710"/>
                  </a:lnTo>
                  <a:lnTo>
                    <a:pt x="1580390" y="4190870"/>
                  </a:lnTo>
                  <a:close/>
                  <a:moveTo>
                    <a:pt x="1580390" y="3303842"/>
                  </a:moveTo>
                  <a:lnTo>
                    <a:pt x="1392176" y="2888762"/>
                  </a:lnTo>
                  <a:lnTo>
                    <a:pt x="1580390" y="2473682"/>
                  </a:lnTo>
                  <a:lnTo>
                    <a:pt x="1580390" y="3303842"/>
                  </a:lnTo>
                  <a:close/>
                  <a:moveTo>
                    <a:pt x="1580390" y="2416611"/>
                  </a:moveTo>
                  <a:lnTo>
                    <a:pt x="1392176" y="2001531"/>
                  </a:lnTo>
                  <a:lnTo>
                    <a:pt x="1580390" y="1586451"/>
                  </a:lnTo>
                  <a:lnTo>
                    <a:pt x="1580390" y="2416611"/>
                  </a:lnTo>
                  <a:close/>
                  <a:moveTo>
                    <a:pt x="1580390" y="1529583"/>
                  </a:moveTo>
                  <a:lnTo>
                    <a:pt x="1392176" y="1114503"/>
                  </a:lnTo>
                  <a:lnTo>
                    <a:pt x="1580390" y="699423"/>
                  </a:lnTo>
                  <a:lnTo>
                    <a:pt x="1580390"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CAA61AD-EE51-41D7-9AAF-80DD44E63B3F}"/>
                </a:ext>
              </a:extLst>
            </p:cNvPr>
            <p:cNvSpPr/>
            <p:nvPr/>
          </p:nvSpPr>
          <p:spPr>
            <a:xfrm>
              <a:off x="3548945"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984DFEF-90C0-4497-BE05-5E9FF02E0C44}"/>
                </a:ext>
              </a:extLst>
            </p:cNvPr>
            <p:cNvSpPr/>
            <p:nvPr/>
          </p:nvSpPr>
          <p:spPr>
            <a:xfrm>
              <a:off x="3548945" y="1"/>
              <a:ext cx="3154708" cy="4876328"/>
            </a:xfrm>
            <a:custGeom>
              <a:avLst/>
              <a:gdLst>
                <a:gd name="connsiteX0" fmla="*/ 1592533 w 3154708"/>
                <a:gd name="connsiteY0" fmla="*/ 4247739 h 4876328"/>
                <a:gd name="connsiteX1" fmla="*/ 1780747 w 3154708"/>
                <a:gd name="connsiteY1" fmla="*/ 4662818 h 4876328"/>
                <a:gd name="connsiteX2" fmla="*/ 1684009 w 3154708"/>
                <a:gd name="connsiteY2" fmla="*/ 4876126 h 4876328"/>
                <a:gd name="connsiteX3" fmla="*/ 1697568 w 3154708"/>
                <a:gd name="connsiteY3" fmla="*/ 4876126 h 4876328"/>
                <a:gd name="connsiteX4" fmla="*/ 1787628 w 3154708"/>
                <a:gd name="connsiteY4" fmla="*/ 4677592 h 4876328"/>
                <a:gd name="connsiteX5" fmla="*/ 1855830 w 3154708"/>
                <a:gd name="connsiteY5" fmla="*/ 4827960 h 4876328"/>
                <a:gd name="connsiteX6" fmla="*/ 1807663 w 3154708"/>
                <a:gd name="connsiteY6" fmla="*/ 4876126 h 4876328"/>
                <a:gd name="connsiteX7" fmla="*/ 1825068 w 3154708"/>
                <a:gd name="connsiteY7" fmla="*/ 4876126 h 4876328"/>
                <a:gd name="connsiteX8" fmla="*/ 1861092 w 3154708"/>
                <a:gd name="connsiteY8" fmla="*/ 4840103 h 4876328"/>
                <a:gd name="connsiteX9" fmla="*/ 1877485 w 3154708"/>
                <a:gd name="connsiteY9" fmla="*/ 4876126 h 4876328"/>
                <a:gd name="connsiteX10" fmla="*/ 1891044 w 3154708"/>
                <a:gd name="connsiteY10" fmla="*/ 4876126 h 4876328"/>
                <a:gd name="connsiteX11" fmla="*/ 1870401 w 3154708"/>
                <a:gd name="connsiteY11" fmla="*/ 4830793 h 4876328"/>
                <a:gd name="connsiteX12" fmla="*/ 2447186 w 3154708"/>
                <a:gd name="connsiteY12" fmla="*/ 4254012 h 4876328"/>
                <a:gd name="connsiteX13" fmla="*/ 2107187 w 3154708"/>
                <a:gd name="connsiteY13" fmla="*/ 4876329 h 4876328"/>
                <a:gd name="connsiteX14" fmla="*/ 2121353 w 3154708"/>
                <a:gd name="connsiteY14" fmla="*/ 4876329 h 4876328"/>
                <a:gd name="connsiteX15" fmla="*/ 2473091 w 3154708"/>
                <a:gd name="connsiteY15" fmla="*/ 4232155 h 4876328"/>
                <a:gd name="connsiteX16" fmla="*/ 2473091 w 3154708"/>
                <a:gd name="connsiteY16" fmla="*/ 4232358 h 4876328"/>
                <a:gd name="connsiteX17" fmla="*/ 2818959 w 3154708"/>
                <a:gd name="connsiteY17" fmla="*/ 4876329 h 4876328"/>
                <a:gd name="connsiteX18" fmla="*/ 2832923 w 3154708"/>
                <a:gd name="connsiteY18" fmla="*/ 4876329 h 4876328"/>
                <a:gd name="connsiteX19" fmla="*/ 2498388 w 3154708"/>
                <a:gd name="connsiteY19" fmla="*/ 4253405 h 4876328"/>
                <a:gd name="connsiteX20" fmla="*/ 3075983 w 3154708"/>
                <a:gd name="connsiteY20" fmla="*/ 4830996 h 4876328"/>
                <a:gd name="connsiteX21" fmla="*/ 3055340 w 3154708"/>
                <a:gd name="connsiteY21" fmla="*/ 4876329 h 4876328"/>
                <a:gd name="connsiteX22" fmla="*/ 3068899 w 3154708"/>
                <a:gd name="connsiteY22" fmla="*/ 4876329 h 4876328"/>
                <a:gd name="connsiteX23" fmla="*/ 3085292 w 3154708"/>
                <a:gd name="connsiteY23" fmla="*/ 4840305 h 4876328"/>
                <a:gd name="connsiteX24" fmla="*/ 3121316 w 3154708"/>
                <a:gd name="connsiteY24" fmla="*/ 4876329 h 4876328"/>
                <a:gd name="connsiteX25" fmla="*/ 3138721 w 3154708"/>
                <a:gd name="connsiteY25" fmla="*/ 4876329 h 4876328"/>
                <a:gd name="connsiteX26" fmla="*/ 3090554 w 3154708"/>
                <a:gd name="connsiteY26" fmla="*/ 4828163 h 4876328"/>
                <a:gd name="connsiteX27" fmla="*/ 3154708 w 3154708"/>
                <a:gd name="connsiteY27" fmla="*/ 4686497 h 4876328"/>
                <a:gd name="connsiteX28" fmla="*/ 3154708 w 3154708"/>
                <a:gd name="connsiteY28" fmla="*/ 4638938 h 4876328"/>
                <a:gd name="connsiteX29" fmla="*/ 2964268 w 3154708"/>
                <a:gd name="connsiteY29" fmla="*/ 4219203 h 4876328"/>
                <a:gd name="connsiteX30" fmla="*/ 3154708 w 3154708"/>
                <a:gd name="connsiteY30" fmla="*/ 3799469 h 4876328"/>
                <a:gd name="connsiteX31" fmla="*/ 3154708 w 3154708"/>
                <a:gd name="connsiteY31" fmla="*/ 3751909 h 4876328"/>
                <a:gd name="connsiteX32" fmla="*/ 3090554 w 3154708"/>
                <a:gd name="connsiteY32" fmla="*/ 3610244 h 4876328"/>
                <a:gd name="connsiteX33" fmla="*/ 3154708 w 3154708"/>
                <a:gd name="connsiteY33" fmla="*/ 3546090 h 4876328"/>
                <a:gd name="connsiteX34" fmla="*/ 3154708 w 3154708"/>
                <a:gd name="connsiteY34" fmla="*/ 3528685 h 4876328"/>
                <a:gd name="connsiteX35" fmla="*/ 3085089 w 3154708"/>
                <a:gd name="connsiteY35" fmla="*/ 3598304 h 4876328"/>
                <a:gd name="connsiteX36" fmla="*/ 2967102 w 3154708"/>
                <a:gd name="connsiteY36" fmla="*/ 3338246 h 4876328"/>
                <a:gd name="connsiteX37" fmla="*/ 3154708 w 3154708"/>
                <a:gd name="connsiteY37" fmla="*/ 3338246 h 4876328"/>
                <a:gd name="connsiteX38" fmla="*/ 3154708 w 3154708"/>
                <a:gd name="connsiteY38" fmla="*/ 3325901 h 4876328"/>
                <a:gd name="connsiteX39" fmla="*/ 2967102 w 3154708"/>
                <a:gd name="connsiteY39" fmla="*/ 3325901 h 4876328"/>
                <a:gd name="connsiteX40" fmla="*/ 3085089 w 3154708"/>
                <a:gd name="connsiteY40" fmla="*/ 3065844 h 4876328"/>
                <a:gd name="connsiteX41" fmla="*/ 3154708 w 3154708"/>
                <a:gd name="connsiteY41" fmla="*/ 3135462 h 4876328"/>
                <a:gd name="connsiteX42" fmla="*/ 3154708 w 3154708"/>
                <a:gd name="connsiteY42" fmla="*/ 3118058 h 4876328"/>
                <a:gd name="connsiteX43" fmla="*/ 3090554 w 3154708"/>
                <a:gd name="connsiteY43" fmla="*/ 3053903 h 4876328"/>
                <a:gd name="connsiteX44" fmla="*/ 3154708 w 3154708"/>
                <a:gd name="connsiteY44" fmla="*/ 2912238 h 4876328"/>
                <a:gd name="connsiteX45" fmla="*/ 3154708 w 3154708"/>
                <a:gd name="connsiteY45" fmla="*/ 2864679 h 4876328"/>
                <a:gd name="connsiteX46" fmla="*/ 2964268 w 3154708"/>
                <a:gd name="connsiteY46" fmla="*/ 2444944 h 4876328"/>
                <a:gd name="connsiteX47" fmla="*/ 3154708 w 3154708"/>
                <a:gd name="connsiteY47" fmla="*/ 2025209 h 4876328"/>
                <a:gd name="connsiteX48" fmla="*/ 3154708 w 3154708"/>
                <a:gd name="connsiteY48" fmla="*/ 1977650 h 4876328"/>
                <a:gd name="connsiteX49" fmla="*/ 3090554 w 3154708"/>
                <a:gd name="connsiteY49" fmla="*/ 1835985 h 4876328"/>
                <a:gd name="connsiteX50" fmla="*/ 3154708 w 3154708"/>
                <a:gd name="connsiteY50" fmla="*/ 1771831 h 4876328"/>
                <a:gd name="connsiteX51" fmla="*/ 3154708 w 3154708"/>
                <a:gd name="connsiteY51" fmla="*/ 1754628 h 4876328"/>
                <a:gd name="connsiteX52" fmla="*/ 3085089 w 3154708"/>
                <a:gd name="connsiteY52" fmla="*/ 1824247 h 4876328"/>
                <a:gd name="connsiteX53" fmla="*/ 2967102 w 3154708"/>
                <a:gd name="connsiteY53" fmla="*/ 1564189 h 4876328"/>
                <a:gd name="connsiteX54" fmla="*/ 3154708 w 3154708"/>
                <a:gd name="connsiteY54" fmla="*/ 1564189 h 4876328"/>
                <a:gd name="connsiteX55" fmla="*/ 3154708 w 3154708"/>
                <a:gd name="connsiteY55" fmla="*/ 1551844 h 4876328"/>
                <a:gd name="connsiteX56" fmla="*/ 2967102 w 3154708"/>
                <a:gd name="connsiteY56" fmla="*/ 1551844 h 4876328"/>
                <a:gd name="connsiteX57" fmla="*/ 3085089 w 3154708"/>
                <a:gd name="connsiteY57" fmla="*/ 1291787 h 4876328"/>
                <a:gd name="connsiteX58" fmla="*/ 3154708 w 3154708"/>
                <a:gd name="connsiteY58" fmla="*/ 1361405 h 4876328"/>
                <a:gd name="connsiteX59" fmla="*/ 3154708 w 3154708"/>
                <a:gd name="connsiteY59" fmla="*/ 1344001 h 4876328"/>
                <a:gd name="connsiteX60" fmla="*/ 3090554 w 3154708"/>
                <a:gd name="connsiteY60" fmla="*/ 1279847 h 4876328"/>
                <a:gd name="connsiteX61" fmla="*/ 3154708 w 3154708"/>
                <a:gd name="connsiteY61" fmla="*/ 1138181 h 4876328"/>
                <a:gd name="connsiteX62" fmla="*/ 3154708 w 3154708"/>
                <a:gd name="connsiteY62" fmla="*/ 1090824 h 4876328"/>
                <a:gd name="connsiteX63" fmla="*/ 2964268 w 3154708"/>
                <a:gd name="connsiteY63" fmla="*/ 671090 h 4876328"/>
                <a:gd name="connsiteX64" fmla="*/ 3154708 w 3154708"/>
                <a:gd name="connsiteY64" fmla="*/ 251355 h 4876328"/>
                <a:gd name="connsiteX65" fmla="*/ 3154708 w 3154708"/>
                <a:gd name="connsiteY65" fmla="*/ 203796 h 4876328"/>
                <a:gd name="connsiteX66" fmla="*/ 3090554 w 3154708"/>
                <a:gd name="connsiteY66" fmla="*/ 62130 h 4876328"/>
                <a:gd name="connsiteX67" fmla="*/ 3153090 w 3154708"/>
                <a:gd name="connsiteY67" fmla="*/ 0 h 4876328"/>
                <a:gd name="connsiteX68" fmla="*/ 3135685 w 3154708"/>
                <a:gd name="connsiteY68" fmla="*/ 0 h 4876328"/>
                <a:gd name="connsiteX69" fmla="*/ 3085495 w 3154708"/>
                <a:gd name="connsiteY69" fmla="*/ 50190 h 4876328"/>
                <a:gd name="connsiteX70" fmla="*/ 3062626 w 3154708"/>
                <a:gd name="connsiteY70" fmla="*/ 0 h 4876328"/>
                <a:gd name="connsiteX71" fmla="*/ 3049066 w 3154708"/>
                <a:gd name="connsiteY71" fmla="*/ 0 h 4876328"/>
                <a:gd name="connsiteX72" fmla="*/ 3075983 w 3154708"/>
                <a:gd name="connsiteY72" fmla="*/ 59500 h 4876328"/>
                <a:gd name="connsiteX73" fmla="*/ 2781519 w 3154708"/>
                <a:gd name="connsiteY73" fmla="*/ 353759 h 4876328"/>
                <a:gd name="connsiteX74" fmla="*/ 2587638 w 3154708"/>
                <a:gd name="connsiteY74" fmla="*/ 0 h 4876328"/>
                <a:gd name="connsiteX75" fmla="*/ 2573674 w 3154708"/>
                <a:gd name="connsiteY75" fmla="*/ 0 h 4876328"/>
                <a:gd name="connsiteX76" fmla="*/ 2772816 w 3154708"/>
                <a:gd name="connsiteY76" fmla="*/ 363068 h 4876328"/>
                <a:gd name="connsiteX77" fmla="*/ 2473495 w 3154708"/>
                <a:gd name="connsiteY77" fmla="*/ 662387 h 4876328"/>
                <a:gd name="connsiteX78" fmla="*/ 2173972 w 3154708"/>
                <a:gd name="connsiteY78" fmla="*/ 362866 h 4876328"/>
                <a:gd name="connsiteX79" fmla="*/ 2372103 w 3154708"/>
                <a:gd name="connsiteY79" fmla="*/ 0 h 4876328"/>
                <a:gd name="connsiteX80" fmla="*/ 2358139 w 3154708"/>
                <a:gd name="connsiteY80" fmla="*/ 0 h 4876328"/>
                <a:gd name="connsiteX81" fmla="*/ 2164663 w 3154708"/>
                <a:gd name="connsiteY81" fmla="*/ 353759 h 4876328"/>
                <a:gd name="connsiteX82" fmla="*/ 1870604 w 3154708"/>
                <a:gd name="connsiteY82" fmla="*/ 59500 h 4876328"/>
                <a:gd name="connsiteX83" fmla="*/ 1897520 w 3154708"/>
                <a:gd name="connsiteY83" fmla="*/ 0 h 4876328"/>
                <a:gd name="connsiteX84" fmla="*/ 1883961 w 3154708"/>
                <a:gd name="connsiteY84" fmla="*/ 0 h 4876328"/>
                <a:gd name="connsiteX85" fmla="*/ 1861092 w 3154708"/>
                <a:gd name="connsiteY85" fmla="*/ 50190 h 4876328"/>
                <a:gd name="connsiteX86" fmla="*/ 1810901 w 3154708"/>
                <a:gd name="connsiteY86" fmla="*/ 0 h 4876328"/>
                <a:gd name="connsiteX87" fmla="*/ 1793497 w 3154708"/>
                <a:gd name="connsiteY87" fmla="*/ 0 h 4876328"/>
                <a:gd name="connsiteX88" fmla="*/ 1855830 w 3154708"/>
                <a:gd name="connsiteY88" fmla="*/ 62333 h 4876328"/>
                <a:gd name="connsiteX89" fmla="*/ 1788842 w 3154708"/>
                <a:gd name="connsiteY89" fmla="*/ 209867 h 4876328"/>
                <a:gd name="connsiteX90" fmla="*/ 1692509 w 3154708"/>
                <a:gd name="connsiteY90" fmla="*/ 0 h 4876328"/>
                <a:gd name="connsiteX91" fmla="*/ 1678950 w 3154708"/>
                <a:gd name="connsiteY91" fmla="*/ 0 h 4876328"/>
                <a:gd name="connsiteX92" fmla="*/ 1782164 w 3154708"/>
                <a:gd name="connsiteY92" fmla="*/ 224641 h 4876328"/>
                <a:gd name="connsiteX93" fmla="*/ 1592533 w 3154708"/>
                <a:gd name="connsiteY93" fmla="*/ 642757 h 4876328"/>
                <a:gd name="connsiteX94" fmla="*/ 1592533 w 3154708"/>
                <a:gd name="connsiteY94" fmla="*/ 0 h 4876328"/>
                <a:gd name="connsiteX95" fmla="*/ 1580188 w 3154708"/>
                <a:gd name="connsiteY95" fmla="*/ 0 h 4876328"/>
                <a:gd name="connsiteX96" fmla="*/ 1580188 w 3154708"/>
                <a:gd name="connsiteY96" fmla="*/ 642554 h 4876328"/>
                <a:gd name="connsiteX97" fmla="*/ 1391974 w 3154708"/>
                <a:gd name="connsiteY97" fmla="*/ 227474 h 4876328"/>
                <a:gd name="connsiteX98" fmla="*/ 1495188 w 3154708"/>
                <a:gd name="connsiteY98" fmla="*/ 0 h 4876328"/>
                <a:gd name="connsiteX99" fmla="*/ 1481628 w 3154708"/>
                <a:gd name="connsiteY99" fmla="*/ 0 h 4876328"/>
                <a:gd name="connsiteX100" fmla="*/ 1385093 w 3154708"/>
                <a:gd name="connsiteY100" fmla="*/ 212701 h 4876328"/>
                <a:gd name="connsiteX101" fmla="*/ 1316890 w 3154708"/>
                <a:gd name="connsiteY101" fmla="*/ 62333 h 4876328"/>
                <a:gd name="connsiteX102" fmla="*/ 1379021 w 3154708"/>
                <a:gd name="connsiteY102" fmla="*/ 0 h 4876328"/>
                <a:gd name="connsiteX103" fmla="*/ 1361617 w 3154708"/>
                <a:gd name="connsiteY103" fmla="*/ 0 h 4876328"/>
                <a:gd name="connsiteX104" fmla="*/ 1311426 w 3154708"/>
                <a:gd name="connsiteY104" fmla="*/ 50190 h 4876328"/>
                <a:gd name="connsiteX105" fmla="*/ 1288557 w 3154708"/>
                <a:gd name="connsiteY105" fmla="*/ 0 h 4876328"/>
                <a:gd name="connsiteX106" fmla="*/ 1274998 w 3154708"/>
                <a:gd name="connsiteY106" fmla="*/ 0 h 4876328"/>
                <a:gd name="connsiteX107" fmla="*/ 1302117 w 3154708"/>
                <a:gd name="connsiteY107" fmla="*/ 59500 h 4876328"/>
                <a:gd name="connsiteX108" fmla="*/ 1007653 w 3154708"/>
                <a:gd name="connsiteY108" fmla="*/ 353759 h 4876328"/>
                <a:gd name="connsiteX109" fmla="*/ 813570 w 3154708"/>
                <a:gd name="connsiteY109" fmla="*/ 0 h 4876328"/>
                <a:gd name="connsiteX110" fmla="*/ 799606 w 3154708"/>
                <a:gd name="connsiteY110" fmla="*/ 0 h 4876328"/>
                <a:gd name="connsiteX111" fmla="*/ 998748 w 3154708"/>
                <a:gd name="connsiteY111" fmla="*/ 363068 h 4876328"/>
                <a:gd name="connsiteX112" fmla="*/ 699427 w 3154708"/>
                <a:gd name="connsiteY112" fmla="*/ 662387 h 4876328"/>
                <a:gd name="connsiteX113" fmla="*/ 399904 w 3154708"/>
                <a:gd name="connsiteY113" fmla="*/ 362866 h 4876328"/>
                <a:gd name="connsiteX114" fmla="*/ 598035 w 3154708"/>
                <a:gd name="connsiteY114" fmla="*/ 0 h 4876328"/>
                <a:gd name="connsiteX115" fmla="*/ 583868 w 3154708"/>
                <a:gd name="connsiteY115" fmla="*/ 0 h 4876328"/>
                <a:gd name="connsiteX116" fmla="*/ 390595 w 3154708"/>
                <a:gd name="connsiteY116" fmla="*/ 353759 h 4876328"/>
                <a:gd name="connsiteX117" fmla="*/ 96536 w 3154708"/>
                <a:gd name="connsiteY117" fmla="*/ 59500 h 4876328"/>
                <a:gd name="connsiteX118" fmla="*/ 123452 w 3154708"/>
                <a:gd name="connsiteY118" fmla="*/ 0 h 4876328"/>
                <a:gd name="connsiteX119" fmla="*/ 109893 w 3154708"/>
                <a:gd name="connsiteY119" fmla="*/ 0 h 4876328"/>
                <a:gd name="connsiteX120" fmla="*/ 87024 w 3154708"/>
                <a:gd name="connsiteY120" fmla="*/ 50190 h 4876328"/>
                <a:gd name="connsiteX121" fmla="*/ 36833 w 3154708"/>
                <a:gd name="connsiteY121" fmla="*/ 0 h 4876328"/>
                <a:gd name="connsiteX122" fmla="*/ 19429 w 3154708"/>
                <a:gd name="connsiteY122" fmla="*/ 0 h 4876328"/>
                <a:gd name="connsiteX123" fmla="*/ 81762 w 3154708"/>
                <a:gd name="connsiteY123" fmla="*/ 62333 h 4876328"/>
                <a:gd name="connsiteX124" fmla="*/ 14774 w 3154708"/>
                <a:gd name="connsiteY124" fmla="*/ 209867 h 4876328"/>
                <a:gd name="connsiteX125" fmla="*/ 0 w 3154708"/>
                <a:gd name="connsiteY125" fmla="*/ 177689 h 4876328"/>
                <a:gd name="connsiteX126" fmla="*/ 0 w 3154708"/>
                <a:gd name="connsiteY126" fmla="*/ 207236 h 4876328"/>
                <a:gd name="connsiteX127" fmla="*/ 8095 w 3154708"/>
                <a:gd name="connsiteY127" fmla="*/ 224843 h 4876328"/>
                <a:gd name="connsiteX128" fmla="*/ 0 w 3154708"/>
                <a:gd name="connsiteY128" fmla="*/ 242653 h 4876328"/>
                <a:gd name="connsiteX129" fmla="*/ 0 w 3154708"/>
                <a:gd name="connsiteY129" fmla="*/ 272403 h 4876328"/>
                <a:gd name="connsiteX130" fmla="*/ 14976 w 3154708"/>
                <a:gd name="connsiteY130" fmla="*/ 239617 h 4876328"/>
                <a:gd name="connsiteX131" fmla="*/ 213512 w 3154708"/>
                <a:gd name="connsiteY131" fmla="*/ 671292 h 4876328"/>
                <a:gd name="connsiteX132" fmla="*/ 208047 w 3154708"/>
                <a:gd name="connsiteY132" fmla="*/ 671292 h 4876328"/>
                <a:gd name="connsiteX133" fmla="*/ 13559 w 3154708"/>
                <a:gd name="connsiteY133" fmla="*/ 1099931 h 4876328"/>
                <a:gd name="connsiteX134" fmla="*/ 0 w 3154708"/>
                <a:gd name="connsiteY134" fmla="*/ 1070182 h 4876328"/>
                <a:gd name="connsiteX135" fmla="*/ 0 w 3154708"/>
                <a:gd name="connsiteY135" fmla="*/ 1099931 h 4876328"/>
                <a:gd name="connsiteX136" fmla="*/ 6679 w 3154708"/>
                <a:gd name="connsiteY136" fmla="*/ 1114705 h 4876328"/>
                <a:gd name="connsiteX137" fmla="*/ 0 w 3154708"/>
                <a:gd name="connsiteY137" fmla="*/ 1129479 h 4876328"/>
                <a:gd name="connsiteX138" fmla="*/ 0 w 3154708"/>
                <a:gd name="connsiteY138" fmla="*/ 1159228 h 4876328"/>
                <a:gd name="connsiteX139" fmla="*/ 13559 w 3154708"/>
                <a:gd name="connsiteY139" fmla="*/ 1129479 h 4876328"/>
                <a:gd name="connsiteX140" fmla="*/ 81762 w 3154708"/>
                <a:gd name="connsiteY140" fmla="*/ 1279847 h 4876328"/>
                <a:gd name="connsiteX141" fmla="*/ 0 w 3154708"/>
                <a:gd name="connsiteY141" fmla="*/ 1361608 h 4876328"/>
                <a:gd name="connsiteX142" fmla="*/ 0 w 3154708"/>
                <a:gd name="connsiteY142" fmla="*/ 1379012 h 4876328"/>
                <a:gd name="connsiteX143" fmla="*/ 87226 w 3154708"/>
                <a:gd name="connsiteY143" fmla="*/ 1291787 h 4876328"/>
                <a:gd name="connsiteX144" fmla="*/ 205214 w 3154708"/>
                <a:gd name="connsiteY144" fmla="*/ 1551844 h 4876328"/>
                <a:gd name="connsiteX145" fmla="*/ 0 w 3154708"/>
                <a:gd name="connsiteY145" fmla="*/ 1551844 h 4876328"/>
                <a:gd name="connsiteX146" fmla="*/ 0 w 3154708"/>
                <a:gd name="connsiteY146" fmla="*/ 1564189 h 4876328"/>
                <a:gd name="connsiteX147" fmla="*/ 205214 w 3154708"/>
                <a:gd name="connsiteY147" fmla="*/ 1564189 h 4876328"/>
                <a:gd name="connsiteX148" fmla="*/ 87226 w 3154708"/>
                <a:gd name="connsiteY148" fmla="*/ 1824247 h 4876328"/>
                <a:gd name="connsiteX149" fmla="*/ 0 w 3154708"/>
                <a:gd name="connsiteY149" fmla="*/ 1737021 h 4876328"/>
                <a:gd name="connsiteX150" fmla="*/ 0 w 3154708"/>
                <a:gd name="connsiteY150" fmla="*/ 1754426 h 4876328"/>
                <a:gd name="connsiteX151" fmla="*/ 81762 w 3154708"/>
                <a:gd name="connsiteY151" fmla="*/ 1836187 h 4876328"/>
                <a:gd name="connsiteX152" fmla="*/ 14774 w 3154708"/>
                <a:gd name="connsiteY152" fmla="*/ 1983722 h 4876328"/>
                <a:gd name="connsiteX153" fmla="*/ 0 w 3154708"/>
                <a:gd name="connsiteY153" fmla="*/ 1951543 h 4876328"/>
                <a:gd name="connsiteX154" fmla="*/ 0 w 3154708"/>
                <a:gd name="connsiteY154" fmla="*/ 1981091 h 4876328"/>
                <a:gd name="connsiteX155" fmla="*/ 8095 w 3154708"/>
                <a:gd name="connsiteY155" fmla="*/ 1998698 h 4876328"/>
                <a:gd name="connsiteX156" fmla="*/ 0 w 3154708"/>
                <a:gd name="connsiteY156" fmla="*/ 2016507 h 4876328"/>
                <a:gd name="connsiteX157" fmla="*/ 0 w 3154708"/>
                <a:gd name="connsiteY157" fmla="*/ 2046257 h 4876328"/>
                <a:gd name="connsiteX158" fmla="*/ 14976 w 3154708"/>
                <a:gd name="connsiteY158" fmla="*/ 2013471 h 4876328"/>
                <a:gd name="connsiteX159" fmla="*/ 213512 w 3154708"/>
                <a:gd name="connsiteY159" fmla="*/ 2445146 h 4876328"/>
                <a:gd name="connsiteX160" fmla="*/ 208047 w 3154708"/>
                <a:gd name="connsiteY160" fmla="*/ 2445146 h 4876328"/>
                <a:gd name="connsiteX161" fmla="*/ 13559 w 3154708"/>
                <a:gd name="connsiteY161" fmla="*/ 2873786 h 4876328"/>
                <a:gd name="connsiteX162" fmla="*/ 0 w 3154708"/>
                <a:gd name="connsiteY162" fmla="*/ 2844036 h 4876328"/>
                <a:gd name="connsiteX163" fmla="*/ 0 w 3154708"/>
                <a:gd name="connsiteY163" fmla="*/ 2873786 h 4876328"/>
                <a:gd name="connsiteX164" fmla="*/ 6679 w 3154708"/>
                <a:gd name="connsiteY164" fmla="*/ 2888559 h 4876328"/>
                <a:gd name="connsiteX165" fmla="*/ 0 w 3154708"/>
                <a:gd name="connsiteY165" fmla="*/ 2903333 h 4876328"/>
                <a:gd name="connsiteX166" fmla="*/ 0 w 3154708"/>
                <a:gd name="connsiteY166" fmla="*/ 2933083 h 4876328"/>
                <a:gd name="connsiteX167" fmla="*/ 13559 w 3154708"/>
                <a:gd name="connsiteY167" fmla="*/ 2903333 h 4876328"/>
                <a:gd name="connsiteX168" fmla="*/ 81762 w 3154708"/>
                <a:gd name="connsiteY168" fmla="*/ 3053701 h 4876328"/>
                <a:gd name="connsiteX169" fmla="*/ 0 w 3154708"/>
                <a:gd name="connsiteY169" fmla="*/ 3135462 h 4876328"/>
                <a:gd name="connsiteX170" fmla="*/ 0 w 3154708"/>
                <a:gd name="connsiteY170" fmla="*/ 3152867 h 4876328"/>
                <a:gd name="connsiteX171" fmla="*/ 87226 w 3154708"/>
                <a:gd name="connsiteY171" fmla="*/ 3065641 h 4876328"/>
                <a:gd name="connsiteX172" fmla="*/ 205214 w 3154708"/>
                <a:gd name="connsiteY172" fmla="*/ 3325699 h 4876328"/>
                <a:gd name="connsiteX173" fmla="*/ 0 w 3154708"/>
                <a:gd name="connsiteY173" fmla="*/ 3325699 h 4876328"/>
                <a:gd name="connsiteX174" fmla="*/ 0 w 3154708"/>
                <a:gd name="connsiteY174" fmla="*/ 3338044 h 4876328"/>
                <a:gd name="connsiteX175" fmla="*/ 205214 w 3154708"/>
                <a:gd name="connsiteY175" fmla="*/ 3338044 h 4876328"/>
                <a:gd name="connsiteX176" fmla="*/ 87226 w 3154708"/>
                <a:gd name="connsiteY176" fmla="*/ 3598101 h 4876328"/>
                <a:gd name="connsiteX177" fmla="*/ 0 w 3154708"/>
                <a:gd name="connsiteY177" fmla="*/ 3510876 h 4876328"/>
                <a:gd name="connsiteX178" fmla="*/ 0 w 3154708"/>
                <a:gd name="connsiteY178" fmla="*/ 3528280 h 4876328"/>
                <a:gd name="connsiteX179" fmla="*/ 81762 w 3154708"/>
                <a:gd name="connsiteY179" fmla="*/ 3610042 h 4876328"/>
                <a:gd name="connsiteX180" fmla="*/ 14774 w 3154708"/>
                <a:gd name="connsiteY180" fmla="*/ 3757576 h 4876328"/>
                <a:gd name="connsiteX181" fmla="*/ 0 w 3154708"/>
                <a:gd name="connsiteY181" fmla="*/ 3725398 h 4876328"/>
                <a:gd name="connsiteX182" fmla="*/ 0 w 3154708"/>
                <a:gd name="connsiteY182" fmla="*/ 3754945 h 4876328"/>
                <a:gd name="connsiteX183" fmla="*/ 8095 w 3154708"/>
                <a:gd name="connsiteY183" fmla="*/ 3772552 h 4876328"/>
                <a:gd name="connsiteX184" fmla="*/ 0 w 3154708"/>
                <a:gd name="connsiteY184" fmla="*/ 3790361 h 4876328"/>
                <a:gd name="connsiteX185" fmla="*/ 0 w 3154708"/>
                <a:gd name="connsiteY185" fmla="*/ 3820111 h 4876328"/>
                <a:gd name="connsiteX186" fmla="*/ 14976 w 3154708"/>
                <a:gd name="connsiteY186" fmla="*/ 3787326 h 4876328"/>
                <a:gd name="connsiteX187" fmla="*/ 213512 w 3154708"/>
                <a:gd name="connsiteY187" fmla="*/ 4219001 h 4876328"/>
                <a:gd name="connsiteX188" fmla="*/ 208047 w 3154708"/>
                <a:gd name="connsiteY188" fmla="*/ 4219001 h 4876328"/>
                <a:gd name="connsiteX189" fmla="*/ 13559 w 3154708"/>
                <a:gd name="connsiteY189" fmla="*/ 4647640 h 4876328"/>
                <a:gd name="connsiteX190" fmla="*/ 0 w 3154708"/>
                <a:gd name="connsiteY190" fmla="*/ 4617890 h 4876328"/>
                <a:gd name="connsiteX191" fmla="*/ 0 w 3154708"/>
                <a:gd name="connsiteY191" fmla="*/ 4647640 h 4876328"/>
                <a:gd name="connsiteX192" fmla="*/ 6679 w 3154708"/>
                <a:gd name="connsiteY192" fmla="*/ 4662414 h 4876328"/>
                <a:gd name="connsiteX193" fmla="*/ 0 w 3154708"/>
                <a:gd name="connsiteY193" fmla="*/ 4677187 h 4876328"/>
                <a:gd name="connsiteX194" fmla="*/ 0 w 3154708"/>
                <a:gd name="connsiteY194" fmla="*/ 4706937 h 4876328"/>
                <a:gd name="connsiteX195" fmla="*/ 13559 w 3154708"/>
                <a:gd name="connsiteY195" fmla="*/ 4677187 h 4876328"/>
                <a:gd name="connsiteX196" fmla="*/ 81762 w 3154708"/>
                <a:gd name="connsiteY196" fmla="*/ 4827555 h 4876328"/>
                <a:gd name="connsiteX197" fmla="*/ 33595 w 3154708"/>
                <a:gd name="connsiteY197" fmla="*/ 4875721 h 4876328"/>
                <a:gd name="connsiteX198" fmla="*/ 51000 w 3154708"/>
                <a:gd name="connsiteY198" fmla="*/ 4875721 h 4876328"/>
                <a:gd name="connsiteX199" fmla="*/ 87024 w 3154708"/>
                <a:gd name="connsiteY199" fmla="*/ 4839698 h 4876328"/>
                <a:gd name="connsiteX200" fmla="*/ 103416 w 3154708"/>
                <a:gd name="connsiteY200" fmla="*/ 4875721 h 4876328"/>
                <a:gd name="connsiteX201" fmla="*/ 116976 w 3154708"/>
                <a:gd name="connsiteY201" fmla="*/ 4875721 h 4876328"/>
                <a:gd name="connsiteX202" fmla="*/ 96333 w 3154708"/>
                <a:gd name="connsiteY202" fmla="*/ 4830388 h 4876328"/>
                <a:gd name="connsiteX203" fmla="*/ 673118 w 3154708"/>
                <a:gd name="connsiteY203" fmla="*/ 4253608 h 4876328"/>
                <a:gd name="connsiteX204" fmla="*/ 333119 w 3154708"/>
                <a:gd name="connsiteY204" fmla="*/ 4875924 h 4876328"/>
                <a:gd name="connsiteX205" fmla="*/ 347083 w 3154708"/>
                <a:gd name="connsiteY205" fmla="*/ 4875924 h 4876328"/>
                <a:gd name="connsiteX206" fmla="*/ 699022 w 3154708"/>
                <a:gd name="connsiteY206" fmla="*/ 4231751 h 4876328"/>
                <a:gd name="connsiteX207" fmla="*/ 699022 w 3154708"/>
                <a:gd name="connsiteY207" fmla="*/ 4231953 h 4876328"/>
                <a:gd name="connsiteX208" fmla="*/ 1045093 w 3154708"/>
                <a:gd name="connsiteY208" fmla="*/ 4876126 h 4876328"/>
                <a:gd name="connsiteX209" fmla="*/ 1059058 w 3154708"/>
                <a:gd name="connsiteY209" fmla="*/ 4876126 h 4876328"/>
                <a:gd name="connsiteX210" fmla="*/ 724523 w 3154708"/>
                <a:gd name="connsiteY210" fmla="*/ 4253203 h 4876328"/>
                <a:gd name="connsiteX211" fmla="*/ 1302117 w 3154708"/>
                <a:gd name="connsiteY211" fmla="*/ 4830793 h 4876328"/>
                <a:gd name="connsiteX212" fmla="*/ 1281474 w 3154708"/>
                <a:gd name="connsiteY212" fmla="*/ 4876126 h 4876328"/>
                <a:gd name="connsiteX213" fmla="*/ 1295034 w 3154708"/>
                <a:gd name="connsiteY213" fmla="*/ 4876126 h 4876328"/>
                <a:gd name="connsiteX214" fmla="*/ 1311426 w 3154708"/>
                <a:gd name="connsiteY214" fmla="*/ 4840103 h 4876328"/>
                <a:gd name="connsiteX215" fmla="*/ 1347450 w 3154708"/>
                <a:gd name="connsiteY215" fmla="*/ 4876126 h 4876328"/>
                <a:gd name="connsiteX216" fmla="*/ 1364855 w 3154708"/>
                <a:gd name="connsiteY216" fmla="*/ 4876126 h 4876328"/>
                <a:gd name="connsiteX217" fmla="*/ 1316688 w 3154708"/>
                <a:gd name="connsiteY217" fmla="*/ 4827960 h 4876328"/>
                <a:gd name="connsiteX218" fmla="*/ 1384890 w 3154708"/>
                <a:gd name="connsiteY218" fmla="*/ 4677592 h 4876328"/>
                <a:gd name="connsiteX219" fmla="*/ 1474950 w 3154708"/>
                <a:gd name="connsiteY219" fmla="*/ 4876126 h 4876328"/>
                <a:gd name="connsiteX220" fmla="*/ 1488509 w 3154708"/>
                <a:gd name="connsiteY220" fmla="*/ 4876126 h 4876328"/>
                <a:gd name="connsiteX221" fmla="*/ 1391771 w 3154708"/>
                <a:gd name="connsiteY221" fmla="*/ 4662818 h 4876328"/>
                <a:gd name="connsiteX222" fmla="*/ 1579985 w 3154708"/>
                <a:gd name="connsiteY222" fmla="*/ 4247739 h 4876328"/>
                <a:gd name="connsiteX223" fmla="*/ 1579985 w 3154708"/>
                <a:gd name="connsiteY223" fmla="*/ 4876126 h 4876328"/>
                <a:gd name="connsiteX224" fmla="*/ 1592330 w 3154708"/>
                <a:gd name="connsiteY224" fmla="*/ 4876126 h 4876328"/>
                <a:gd name="connsiteX225" fmla="*/ 1592330 w 3154708"/>
                <a:gd name="connsiteY225" fmla="*/ 4247739 h 4876328"/>
                <a:gd name="connsiteX226" fmla="*/ 1593140 w 3154708"/>
                <a:gd name="connsiteY226" fmla="*/ 4219203 h 4876328"/>
                <a:gd name="connsiteX227" fmla="*/ 1789045 w 3154708"/>
                <a:gd name="connsiteY227" fmla="*/ 3787528 h 4876328"/>
                <a:gd name="connsiteX228" fmla="*/ 1987580 w 3154708"/>
                <a:gd name="connsiteY228" fmla="*/ 4219203 h 4876328"/>
                <a:gd name="connsiteX229" fmla="*/ 1982115 w 3154708"/>
                <a:gd name="connsiteY229" fmla="*/ 4219203 h 4876328"/>
                <a:gd name="connsiteX230" fmla="*/ 1787628 w 3154708"/>
                <a:gd name="connsiteY230" fmla="*/ 4647843 h 4876328"/>
                <a:gd name="connsiteX231" fmla="*/ 1593140 w 3154708"/>
                <a:gd name="connsiteY231" fmla="*/ 4219203 h 4876328"/>
                <a:gd name="connsiteX232" fmla="*/ 1861294 w 3154708"/>
                <a:gd name="connsiteY232" fmla="*/ 1291989 h 4876328"/>
                <a:gd name="connsiteX233" fmla="*/ 1979282 w 3154708"/>
                <a:gd name="connsiteY233" fmla="*/ 1552047 h 4876328"/>
                <a:gd name="connsiteX234" fmla="*/ 1601235 w 3154708"/>
                <a:gd name="connsiteY234" fmla="*/ 1552047 h 4876328"/>
                <a:gd name="connsiteX235" fmla="*/ 1861294 w 3154708"/>
                <a:gd name="connsiteY235" fmla="*/ 1291989 h 4876328"/>
                <a:gd name="connsiteX236" fmla="*/ 1605890 w 3154708"/>
                <a:gd name="connsiteY236" fmla="*/ 1529785 h 4876328"/>
                <a:gd name="connsiteX237" fmla="*/ 1787425 w 3154708"/>
                <a:gd name="connsiteY237" fmla="*/ 1129479 h 4876328"/>
                <a:gd name="connsiteX238" fmla="*/ 1855627 w 3154708"/>
                <a:gd name="connsiteY238" fmla="*/ 1279847 h 4876328"/>
                <a:gd name="connsiteX239" fmla="*/ 1605890 w 3154708"/>
                <a:gd name="connsiteY239" fmla="*/ 1529785 h 4876328"/>
                <a:gd name="connsiteX240" fmla="*/ 2772816 w 3154708"/>
                <a:gd name="connsiteY240" fmla="*/ 2137125 h 4876328"/>
                <a:gd name="connsiteX241" fmla="*/ 2473495 w 3154708"/>
                <a:gd name="connsiteY241" fmla="*/ 2436444 h 4876328"/>
                <a:gd name="connsiteX242" fmla="*/ 2173972 w 3154708"/>
                <a:gd name="connsiteY242" fmla="*/ 2136923 h 4876328"/>
                <a:gd name="connsiteX243" fmla="*/ 2473495 w 3154708"/>
                <a:gd name="connsiteY243" fmla="*/ 1588880 h 4876328"/>
                <a:gd name="connsiteX244" fmla="*/ 2473495 w 3154708"/>
                <a:gd name="connsiteY244" fmla="*/ 1591511 h 4876328"/>
                <a:gd name="connsiteX245" fmla="*/ 2772816 w 3154708"/>
                <a:gd name="connsiteY245" fmla="*/ 2137125 h 4876328"/>
                <a:gd name="connsiteX246" fmla="*/ 1870604 w 3154708"/>
                <a:gd name="connsiteY246" fmla="*/ 3607815 h 4876328"/>
                <a:gd name="connsiteX247" fmla="*/ 1992841 w 3154708"/>
                <a:gd name="connsiteY247" fmla="*/ 3338449 h 4876328"/>
                <a:gd name="connsiteX248" fmla="*/ 2472888 w 3154708"/>
                <a:gd name="connsiteY248" fmla="*/ 3338449 h 4876328"/>
                <a:gd name="connsiteX249" fmla="*/ 2164865 w 3154708"/>
                <a:gd name="connsiteY249" fmla="*/ 3901872 h 4876328"/>
                <a:gd name="connsiteX250" fmla="*/ 1870604 w 3154708"/>
                <a:gd name="connsiteY250" fmla="*/ 3607815 h 4876328"/>
                <a:gd name="connsiteX251" fmla="*/ 2158591 w 3154708"/>
                <a:gd name="connsiteY251" fmla="*/ 3913206 h 4876328"/>
                <a:gd name="connsiteX252" fmla="*/ 1996687 w 3154708"/>
                <a:gd name="connsiteY252" fmla="*/ 4209489 h 4876328"/>
                <a:gd name="connsiteX253" fmla="*/ 1795723 w 3154708"/>
                <a:gd name="connsiteY253" fmla="*/ 3772754 h 4876328"/>
                <a:gd name="connsiteX254" fmla="*/ 1865139 w 3154708"/>
                <a:gd name="connsiteY254" fmla="*/ 3619756 h 4876328"/>
                <a:gd name="connsiteX255" fmla="*/ 2158591 w 3154708"/>
                <a:gd name="connsiteY255" fmla="*/ 3913206 h 4876328"/>
                <a:gd name="connsiteX256" fmla="*/ 2005187 w 3154708"/>
                <a:gd name="connsiteY256" fmla="*/ 2445146 h 4876328"/>
                <a:gd name="connsiteX257" fmla="*/ 2167496 w 3154708"/>
                <a:gd name="connsiteY257" fmla="*/ 2148054 h 4876328"/>
                <a:gd name="connsiteX258" fmla="*/ 2464591 w 3154708"/>
                <a:gd name="connsiteY258" fmla="*/ 2445146 h 4876328"/>
                <a:gd name="connsiteX259" fmla="*/ 1864937 w 3154708"/>
                <a:gd name="connsiteY259" fmla="*/ 3044594 h 4876328"/>
                <a:gd name="connsiteX260" fmla="*/ 1794104 w 3154708"/>
                <a:gd name="connsiteY260" fmla="*/ 2888559 h 4876328"/>
                <a:gd name="connsiteX261" fmla="*/ 1995270 w 3154708"/>
                <a:gd name="connsiteY261" fmla="*/ 2444944 h 4876328"/>
                <a:gd name="connsiteX262" fmla="*/ 2005187 w 3154708"/>
                <a:gd name="connsiteY262" fmla="*/ 2444944 h 4876328"/>
                <a:gd name="connsiteX263" fmla="*/ 1795723 w 3154708"/>
                <a:gd name="connsiteY263" fmla="*/ 1998495 h 4876328"/>
                <a:gd name="connsiteX264" fmla="*/ 1865139 w 3154708"/>
                <a:gd name="connsiteY264" fmla="*/ 1845497 h 4876328"/>
                <a:gd name="connsiteX265" fmla="*/ 2158591 w 3154708"/>
                <a:gd name="connsiteY265" fmla="*/ 2138947 h 4876328"/>
                <a:gd name="connsiteX266" fmla="*/ 1996687 w 3154708"/>
                <a:gd name="connsiteY266" fmla="*/ 2435230 h 4876328"/>
                <a:gd name="connsiteX267" fmla="*/ 1795723 w 3154708"/>
                <a:gd name="connsiteY267" fmla="*/ 1998495 h 4876328"/>
                <a:gd name="connsiteX268" fmla="*/ 2447389 w 3154708"/>
                <a:gd name="connsiteY268" fmla="*/ 2479956 h 4876328"/>
                <a:gd name="connsiteX269" fmla="*/ 1989401 w 3154708"/>
                <a:gd name="connsiteY269" fmla="*/ 3318413 h 4876328"/>
                <a:gd name="connsiteX270" fmla="*/ 1870604 w 3154708"/>
                <a:gd name="connsiteY270" fmla="*/ 3056736 h 4876328"/>
                <a:gd name="connsiteX271" fmla="*/ 2447389 w 3154708"/>
                <a:gd name="connsiteY271" fmla="*/ 2479956 h 4876328"/>
                <a:gd name="connsiteX272" fmla="*/ 1999116 w 3154708"/>
                <a:gd name="connsiteY272" fmla="*/ 3326103 h 4876328"/>
                <a:gd name="connsiteX273" fmla="*/ 2473293 w 3154708"/>
                <a:gd name="connsiteY273" fmla="*/ 2458099 h 4876328"/>
                <a:gd name="connsiteX274" fmla="*/ 2473293 w 3154708"/>
                <a:gd name="connsiteY274" fmla="*/ 2458301 h 4876328"/>
                <a:gd name="connsiteX275" fmla="*/ 2939376 w 3154708"/>
                <a:gd name="connsiteY275" fmla="*/ 3326103 h 4876328"/>
                <a:gd name="connsiteX276" fmla="*/ 2473293 w 3154708"/>
                <a:gd name="connsiteY276" fmla="*/ 3326103 h 4876328"/>
                <a:gd name="connsiteX277" fmla="*/ 1999116 w 3154708"/>
                <a:gd name="connsiteY277" fmla="*/ 3326103 h 4876328"/>
                <a:gd name="connsiteX278" fmla="*/ 2164663 w 3154708"/>
                <a:gd name="connsiteY278" fmla="*/ 2127816 h 4876328"/>
                <a:gd name="connsiteX279" fmla="*/ 1870604 w 3154708"/>
                <a:gd name="connsiteY279" fmla="*/ 1833759 h 4876328"/>
                <a:gd name="connsiteX280" fmla="*/ 1992841 w 3154708"/>
                <a:gd name="connsiteY280" fmla="*/ 1564392 h 4876328"/>
                <a:gd name="connsiteX281" fmla="*/ 2472888 w 3154708"/>
                <a:gd name="connsiteY281" fmla="*/ 1564392 h 4876328"/>
                <a:gd name="connsiteX282" fmla="*/ 2164663 w 3154708"/>
                <a:gd name="connsiteY282" fmla="*/ 2127816 h 4876328"/>
                <a:gd name="connsiteX283" fmla="*/ 1989401 w 3154708"/>
                <a:gd name="connsiteY283" fmla="*/ 1544356 h 4876328"/>
                <a:gd name="connsiteX284" fmla="*/ 1870604 w 3154708"/>
                <a:gd name="connsiteY284" fmla="*/ 1282680 h 4876328"/>
                <a:gd name="connsiteX285" fmla="*/ 2447389 w 3154708"/>
                <a:gd name="connsiteY285" fmla="*/ 705899 h 4876328"/>
                <a:gd name="connsiteX286" fmla="*/ 1989401 w 3154708"/>
                <a:gd name="connsiteY286" fmla="*/ 1544356 h 4876328"/>
                <a:gd name="connsiteX287" fmla="*/ 1979282 w 3154708"/>
                <a:gd name="connsiteY287" fmla="*/ 1564392 h 4876328"/>
                <a:gd name="connsiteX288" fmla="*/ 1861294 w 3154708"/>
                <a:gd name="connsiteY288" fmla="*/ 1824449 h 4876328"/>
                <a:gd name="connsiteX289" fmla="*/ 1601235 w 3154708"/>
                <a:gd name="connsiteY289" fmla="*/ 1564392 h 4876328"/>
                <a:gd name="connsiteX290" fmla="*/ 1979282 w 3154708"/>
                <a:gd name="connsiteY290" fmla="*/ 1564392 h 4876328"/>
                <a:gd name="connsiteX291" fmla="*/ 1855830 w 3154708"/>
                <a:gd name="connsiteY291" fmla="*/ 1836389 h 4876328"/>
                <a:gd name="connsiteX292" fmla="*/ 1788842 w 3154708"/>
                <a:gd name="connsiteY292" fmla="*/ 1983924 h 4876328"/>
                <a:gd name="connsiteX293" fmla="*/ 1606295 w 3154708"/>
                <a:gd name="connsiteY293" fmla="*/ 1587058 h 4876328"/>
                <a:gd name="connsiteX294" fmla="*/ 1855830 w 3154708"/>
                <a:gd name="connsiteY294" fmla="*/ 1836389 h 4876328"/>
                <a:gd name="connsiteX295" fmla="*/ 1789045 w 3154708"/>
                <a:gd name="connsiteY295" fmla="*/ 2013471 h 4876328"/>
                <a:gd name="connsiteX296" fmla="*/ 1987580 w 3154708"/>
                <a:gd name="connsiteY296" fmla="*/ 2445146 h 4876328"/>
                <a:gd name="connsiteX297" fmla="*/ 1982115 w 3154708"/>
                <a:gd name="connsiteY297" fmla="*/ 2445146 h 4876328"/>
                <a:gd name="connsiteX298" fmla="*/ 1787628 w 3154708"/>
                <a:gd name="connsiteY298" fmla="*/ 2873786 h 4876328"/>
                <a:gd name="connsiteX299" fmla="*/ 1593140 w 3154708"/>
                <a:gd name="connsiteY299" fmla="*/ 2445146 h 4876328"/>
                <a:gd name="connsiteX300" fmla="*/ 1789045 w 3154708"/>
                <a:gd name="connsiteY300" fmla="*/ 2013471 h 4876328"/>
                <a:gd name="connsiteX301" fmla="*/ 1855830 w 3154708"/>
                <a:gd name="connsiteY301" fmla="*/ 3054106 h 4876328"/>
                <a:gd name="connsiteX302" fmla="*/ 1605890 w 3154708"/>
                <a:gd name="connsiteY302" fmla="*/ 3304044 h 4876328"/>
                <a:gd name="connsiteX303" fmla="*/ 1787425 w 3154708"/>
                <a:gd name="connsiteY303" fmla="*/ 2903738 h 4876328"/>
                <a:gd name="connsiteX304" fmla="*/ 1855830 w 3154708"/>
                <a:gd name="connsiteY304" fmla="*/ 3054106 h 4876328"/>
                <a:gd name="connsiteX305" fmla="*/ 1861294 w 3154708"/>
                <a:gd name="connsiteY305" fmla="*/ 3066046 h 4876328"/>
                <a:gd name="connsiteX306" fmla="*/ 1979282 w 3154708"/>
                <a:gd name="connsiteY306" fmla="*/ 3326103 h 4876328"/>
                <a:gd name="connsiteX307" fmla="*/ 1601235 w 3154708"/>
                <a:gd name="connsiteY307" fmla="*/ 3326103 h 4876328"/>
                <a:gd name="connsiteX308" fmla="*/ 1861294 w 3154708"/>
                <a:gd name="connsiteY308" fmla="*/ 3066046 h 4876328"/>
                <a:gd name="connsiteX309" fmla="*/ 1979282 w 3154708"/>
                <a:gd name="connsiteY309" fmla="*/ 3338449 h 4876328"/>
                <a:gd name="connsiteX310" fmla="*/ 1861294 w 3154708"/>
                <a:gd name="connsiteY310" fmla="*/ 3598506 h 4876328"/>
                <a:gd name="connsiteX311" fmla="*/ 1601235 w 3154708"/>
                <a:gd name="connsiteY311" fmla="*/ 3338449 h 4876328"/>
                <a:gd name="connsiteX312" fmla="*/ 1979282 w 3154708"/>
                <a:gd name="connsiteY312" fmla="*/ 3338449 h 4876328"/>
                <a:gd name="connsiteX313" fmla="*/ 1855830 w 3154708"/>
                <a:gd name="connsiteY313" fmla="*/ 3610446 h 4876328"/>
                <a:gd name="connsiteX314" fmla="*/ 1788842 w 3154708"/>
                <a:gd name="connsiteY314" fmla="*/ 3757981 h 4876328"/>
                <a:gd name="connsiteX315" fmla="*/ 1606295 w 3154708"/>
                <a:gd name="connsiteY315" fmla="*/ 3361115 h 4876328"/>
                <a:gd name="connsiteX316" fmla="*/ 1855830 w 3154708"/>
                <a:gd name="connsiteY316" fmla="*/ 3610446 h 4876328"/>
                <a:gd name="connsiteX317" fmla="*/ 1865139 w 3154708"/>
                <a:gd name="connsiteY317" fmla="*/ 4818853 h 4876328"/>
                <a:gd name="connsiteX318" fmla="*/ 1794306 w 3154708"/>
                <a:gd name="connsiteY318" fmla="*/ 4662818 h 4876328"/>
                <a:gd name="connsiteX319" fmla="*/ 1995472 w 3154708"/>
                <a:gd name="connsiteY319" fmla="*/ 4219203 h 4876328"/>
                <a:gd name="connsiteX320" fmla="*/ 2005187 w 3154708"/>
                <a:gd name="connsiteY320" fmla="*/ 4219203 h 4876328"/>
                <a:gd name="connsiteX321" fmla="*/ 2167496 w 3154708"/>
                <a:gd name="connsiteY321" fmla="*/ 3922110 h 4876328"/>
                <a:gd name="connsiteX322" fmla="*/ 2464591 w 3154708"/>
                <a:gd name="connsiteY322" fmla="*/ 4219203 h 4876328"/>
                <a:gd name="connsiteX323" fmla="*/ 1865139 w 3154708"/>
                <a:gd name="connsiteY323" fmla="*/ 4818853 h 4876328"/>
                <a:gd name="connsiteX324" fmla="*/ 2173770 w 3154708"/>
                <a:gd name="connsiteY324" fmla="*/ 3910979 h 4876328"/>
                <a:gd name="connsiteX325" fmla="*/ 2473293 w 3154708"/>
                <a:gd name="connsiteY325" fmla="*/ 3362936 h 4876328"/>
                <a:gd name="connsiteX326" fmla="*/ 2473293 w 3154708"/>
                <a:gd name="connsiteY326" fmla="*/ 3365567 h 4876328"/>
                <a:gd name="connsiteX327" fmla="*/ 2772614 w 3154708"/>
                <a:gd name="connsiteY327" fmla="*/ 3911182 h 4876328"/>
                <a:gd name="connsiteX328" fmla="*/ 2473293 w 3154708"/>
                <a:gd name="connsiteY328" fmla="*/ 4210501 h 4876328"/>
                <a:gd name="connsiteX329" fmla="*/ 2173770 w 3154708"/>
                <a:gd name="connsiteY329" fmla="*/ 3910979 h 4876328"/>
                <a:gd name="connsiteX330" fmla="*/ 3152483 w 3154708"/>
                <a:gd name="connsiteY330" fmla="*/ 4662818 h 4876328"/>
                <a:gd name="connsiteX331" fmla="*/ 3081649 w 3154708"/>
                <a:gd name="connsiteY331" fmla="*/ 4818853 h 4876328"/>
                <a:gd name="connsiteX332" fmla="*/ 2481996 w 3154708"/>
                <a:gd name="connsiteY332" fmla="*/ 4219203 h 4876328"/>
                <a:gd name="connsiteX333" fmla="*/ 2778888 w 3154708"/>
                <a:gd name="connsiteY333" fmla="*/ 3922313 h 4876328"/>
                <a:gd name="connsiteX334" fmla="*/ 2941804 w 3154708"/>
                <a:gd name="connsiteY334" fmla="*/ 4219203 h 4876328"/>
                <a:gd name="connsiteX335" fmla="*/ 2951114 w 3154708"/>
                <a:gd name="connsiteY335" fmla="*/ 4219203 h 4876328"/>
                <a:gd name="connsiteX336" fmla="*/ 3152483 w 3154708"/>
                <a:gd name="connsiteY336" fmla="*/ 4662818 h 4876328"/>
                <a:gd name="connsiteX337" fmla="*/ 3152483 w 3154708"/>
                <a:gd name="connsiteY337" fmla="*/ 3775790 h 4876328"/>
                <a:gd name="connsiteX338" fmla="*/ 2953340 w 3154708"/>
                <a:gd name="connsiteY338" fmla="*/ 4214548 h 4876328"/>
                <a:gd name="connsiteX339" fmla="*/ 2787995 w 3154708"/>
                <a:gd name="connsiteY339" fmla="*/ 3913408 h 4876328"/>
                <a:gd name="connsiteX340" fmla="*/ 3081649 w 3154708"/>
                <a:gd name="connsiteY340" fmla="*/ 3619756 h 4876328"/>
                <a:gd name="connsiteX341" fmla="*/ 3152483 w 3154708"/>
                <a:gd name="connsiteY341" fmla="*/ 3775790 h 4876328"/>
                <a:gd name="connsiteX342" fmla="*/ 3076185 w 3154708"/>
                <a:gd name="connsiteY342" fmla="*/ 3607815 h 4876328"/>
                <a:gd name="connsiteX343" fmla="*/ 2781721 w 3154708"/>
                <a:gd name="connsiteY343" fmla="*/ 3902277 h 4876328"/>
                <a:gd name="connsiteX344" fmla="*/ 2473293 w 3154708"/>
                <a:gd name="connsiteY344" fmla="*/ 3340270 h 4876328"/>
                <a:gd name="connsiteX345" fmla="*/ 2473293 w 3154708"/>
                <a:gd name="connsiteY345" fmla="*/ 3338651 h 4876328"/>
                <a:gd name="connsiteX346" fmla="*/ 2953947 w 3154708"/>
                <a:gd name="connsiteY346" fmla="*/ 3338651 h 4876328"/>
                <a:gd name="connsiteX347" fmla="*/ 3076185 w 3154708"/>
                <a:gd name="connsiteY347" fmla="*/ 3607815 h 4876328"/>
                <a:gd name="connsiteX348" fmla="*/ 2953947 w 3154708"/>
                <a:gd name="connsiteY348" fmla="*/ 3326103 h 4876328"/>
                <a:gd name="connsiteX349" fmla="*/ 2953340 w 3154708"/>
                <a:gd name="connsiteY349" fmla="*/ 3326103 h 4876328"/>
                <a:gd name="connsiteX350" fmla="*/ 2498591 w 3154708"/>
                <a:gd name="connsiteY350" fmla="*/ 2479146 h 4876328"/>
                <a:gd name="connsiteX351" fmla="*/ 3076185 w 3154708"/>
                <a:gd name="connsiteY351" fmla="*/ 3056736 h 4876328"/>
                <a:gd name="connsiteX352" fmla="*/ 2953947 w 3154708"/>
                <a:gd name="connsiteY352" fmla="*/ 3326103 h 4876328"/>
                <a:gd name="connsiteX353" fmla="*/ 3152483 w 3154708"/>
                <a:gd name="connsiteY353" fmla="*/ 2888762 h 4876328"/>
                <a:gd name="connsiteX354" fmla="*/ 3081649 w 3154708"/>
                <a:gd name="connsiteY354" fmla="*/ 3044796 h 4876328"/>
                <a:gd name="connsiteX355" fmla="*/ 2481996 w 3154708"/>
                <a:gd name="connsiteY355" fmla="*/ 2445146 h 4876328"/>
                <a:gd name="connsiteX356" fmla="*/ 2778888 w 3154708"/>
                <a:gd name="connsiteY356" fmla="*/ 2148256 h 4876328"/>
                <a:gd name="connsiteX357" fmla="*/ 2941804 w 3154708"/>
                <a:gd name="connsiteY357" fmla="*/ 2445146 h 4876328"/>
                <a:gd name="connsiteX358" fmla="*/ 2951114 w 3154708"/>
                <a:gd name="connsiteY358" fmla="*/ 2445146 h 4876328"/>
                <a:gd name="connsiteX359" fmla="*/ 3152483 w 3154708"/>
                <a:gd name="connsiteY359" fmla="*/ 2888762 h 4876328"/>
                <a:gd name="connsiteX360" fmla="*/ 3152483 w 3154708"/>
                <a:gd name="connsiteY360" fmla="*/ 2001733 h 4876328"/>
                <a:gd name="connsiteX361" fmla="*/ 2953340 w 3154708"/>
                <a:gd name="connsiteY361" fmla="*/ 2440492 h 4876328"/>
                <a:gd name="connsiteX362" fmla="*/ 2787995 w 3154708"/>
                <a:gd name="connsiteY362" fmla="*/ 2139149 h 4876328"/>
                <a:gd name="connsiteX363" fmla="*/ 3081649 w 3154708"/>
                <a:gd name="connsiteY363" fmla="*/ 1845497 h 4876328"/>
                <a:gd name="connsiteX364" fmla="*/ 3152483 w 3154708"/>
                <a:gd name="connsiteY364" fmla="*/ 2001733 h 4876328"/>
                <a:gd name="connsiteX365" fmla="*/ 3076185 w 3154708"/>
                <a:gd name="connsiteY365" fmla="*/ 1833759 h 4876328"/>
                <a:gd name="connsiteX366" fmla="*/ 2781721 w 3154708"/>
                <a:gd name="connsiteY366" fmla="*/ 2128018 h 4876328"/>
                <a:gd name="connsiteX367" fmla="*/ 2473293 w 3154708"/>
                <a:gd name="connsiteY367" fmla="*/ 1566011 h 4876328"/>
                <a:gd name="connsiteX368" fmla="*/ 2473293 w 3154708"/>
                <a:gd name="connsiteY368" fmla="*/ 1564392 h 4876328"/>
                <a:gd name="connsiteX369" fmla="*/ 2953947 w 3154708"/>
                <a:gd name="connsiteY369" fmla="*/ 1564392 h 4876328"/>
                <a:gd name="connsiteX370" fmla="*/ 3076185 w 3154708"/>
                <a:gd name="connsiteY370" fmla="*/ 1833759 h 4876328"/>
                <a:gd name="connsiteX371" fmla="*/ 2953947 w 3154708"/>
                <a:gd name="connsiteY371" fmla="*/ 1552047 h 4876328"/>
                <a:gd name="connsiteX372" fmla="*/ 2953340 w 3154708"/>
                <a:gd name="connsiteY372" fmla="*/ 1552047 h 4876328"/>
                <a:gd name="connsiteX373" fmla="*/ 2498591 w 3154708"/>
                <a:gd name="connsiteY373" fmla="*/ 705089 h 4876328"/>
                <a:gd name="connsiteX374" fmla="*/ 3076185 w 3154708"/>
                <a:gd name="connsiteY374" fmla="*/ 1282680 h 4876328"/>
                <a:gd name="connsiteX375" fmla="*/ 2953947 w 3154708"/>
                <a:gd name="connsiteY375" fmla="*/ 1552047 h 4876328"/>
                <a:gd name="connsiteX376" fmla="*/ 3081649 w 3154708"/>
                <a:gd name="connsiteY376" fmla="*/ 71642 h 4876328"/>
                <a:gd name="connsiteX377" fmla="*/ 3152483 w 3154708"/>
                <a:gd name="connsiteY377" fmla="*/ 227677 h 4876328"/>
                <a:gd name="connsiteX378" fmla="*/ 2953340 w 3154708"/>
                <a:gd name="connsiteY378" fmla="*/ 666435 h 4876328"/>
                <a:gd name="connsiteX379" fmla="*/ 2787995 w 3154708"/>
                <a:gd name="connsiteY379" fmla="*/ 365092 h 4876328"/>
                <a:gd name="connsiteX380" fmla="*/ 3081649 w 3154708"/>
                <a:gd name="connsiteY380" fmla="*/ 71642 h 4876328"/>
                <a:gd name="connsiteX381" fmla="*/ 2778888 w 3154708"/>
                <a:gd name="connsiteY381" fmla="*/ 374199 h 4876328"/>
                <a:gd name="connsiteX382" fmla="*/ 2941804 w 3154708"/>
                <a:gd name="connsiteY382" fmla="*/ 671090 h 4876328"/>
                <a:gd name="connsiteX383" fmla="*/ 2951114 w 3154708"/>
                <a:gd name="connsiteY383" fmla="*/ 671090 h 4876328"/>
                <a:gd name="connsiteX384" fmla="*/ 3152280 w 3154708"/>
                <a:gd name="connsiteY384" fmla="*/ 1114705 h 4876328"/>
                <a:gd name="connsiteX385" fmla="*/ 3081447 w 3154708"/>
                <a:gd name="connsiteY385" fmla="*/ 1270739 h 4876328"/>
                <a:gd name="connsiteX386" fmla="*/ 2481996 w 3154708"/>
                <a:gd name="connsiteY386" fmla="*/ 671090 h 4876328"/>
                <a:gd name="connsiteX387" fmla="*/ 2778888 w 3154708"/>
                <a:gd name="connsiteY387" fmla="*/ 374199 h 4876328"/>
                <a:gd name="connsiteX388" fmla="*/ 2939376 w 3154708"/>
                <a:gd name="connsiteY388" fmla="*/ 1552047 h 4876328"/>
                <a:gd name="connsiteX389" fmla="*/ 2473293 w 3154708"/>
                <a:gd name="connsiteY389" fmla="*/ 1552047 h 4876328"/>
                <a:gd name="connsiteX390" fmla="*/ 1999116 w 3154708"/>
                <a:gd name="connsiteY390" fmla="*/ 1552047 h 4876328"/>
                <a:gd name="connsiteX391" fmla="*/ 2473293 w 3154708"/>
                <a:gd name="connsiteY391" fmla="*/ 684042 h 4876328"/>
                <a:gd name="connsiteX392" fmla="*/ 2473293 w 3154708"/>
                <a:gd name="connsiteY392" fmla="*/ 684244 h 4876328"/>
                <a:gd name="connsiteX393" fmla="*/ 2939376 w 3154708"/>
                <a:gd name="connsiteY393" fmla="*/ 1552047 h 4876328"/>
                <a:gd name="connsiteX394" fmla="*/ 2167699 w 3154708"/>
                <a:gd name="connsiteY394" fmla="*/ 373997 h 4876328"/>
                <a:gd name="connsiteX395" fmla="*/ 2464793 w 3154708"/>
                <a:gd name="connsiteY395" fmla="*/ 671090 h 4876328"/>
                <a:gd name="connsiteX396" fmla="*/ 1865139 w 3154708"/>
                <a:gd name="connsiteY396" fmla="*/ 1270739 h 4876328"/>
                <a:gd name="connsiteX397" fmla="*/ 1794306 w 3154708"/>
                <a:gd name="connsiteY397" fmla="*/ 1114705 h 4876328"/>
                <a:gd name="connsiteX398" fmla="*/ 1995472 w 3154708"/>
                <a:gd name="connsiteY398" fmla="*/ 671090 h 4876328"/>
                <a:gd name="connsiteX399" fmla="*/ 2005187 w 3154708"/>
                <a:gd name="connsiteY399" fmla="*/ 671090 h 4876328"/>
                <a:gd name="connsiteX400" fmla="*/ 2167699 w 3154708"/>
                <a:gd name="connsiteY400" fmla="*/ 373997 h 4876328"/>
                <a:gd name="connsiteX401" fmla="*/ 1865139 w 3154708"/>
                <a:gd name="connsiteY401" fmla="*/ 71642 h 4876328"/>
                <a:gd name="connsiteX402" fmla="*/ 2158591 w 3154708"/>
                <a:gd name="connsiteY402" fmla="*/ 365092 h 4876328"/>
                <a:gd name="connsiteX403" fmla="*/ 1996687 w 3154708"/>
                <a:gd name="connsiteY403" fmla="*/ 661375 h 4876328"/>
                <a:gd name="connsiteX404" fmla="*/ 1795723 w 3154708"/>
                <a:gd name="connsiteY404" fmla="*/ 224641 h 4876328"/>
                <a:gd name="connsiteX405" fmla="*/ 1865139 w 3154708"/>
                <a:gd name="connsiteY405" fmla="*/ 71642 h 4876328"/>
                <a:gd name="connsiteX406" fmla="*/ 1789045 w 3154708"/>
                <a:gd name="connsiteY406" fmla="*/ 239415 h 4876328"/>
                <a:gd name="connsiteX407" fmla="*/ 1987580 w 3154708"/>
                <a:gd name="connsiteY407" fmla="*/ 671090 h 4876328"/>
                <a:gd name="connsiteX408" fmla="*/ 1982115 w 3154708"/>
                <a:gd name="connsiteY408" fmla="*/ 671090 h 4876328"/>
                <a:gd name="connsiteX409" fmla="*/ 1787628 w 3154708"/>
                <a:gd name="connsiteY409" fmla="*/ 1099729 h 4876328"/>
                <a:gd name="connsiteX410" fmla="*/ 1593140 w 3154708"/>
                <a:gd name="connsiteY410" fmla="*/ 671090 h 4876328"/>
                <a:gd name="connsiteX411" fmla="*/ 1789045 w 3154708"/>
                <a:gd name="connsiteY411" fmla="*/ 239415 h 4876328"/>
                <a:gd name="connsiteX412" fmla="*/ 1592533 w 3154708"/>
                <a:gd name="connsiteY412" fmla="*/ 699625 h 4876328"/>
                <a:gd name="connsiteX413" fmla="*/ 1780747 w 3154708"/>
                <a:gd name="connsiteY413" fmla="*/ 1114705 h 4876328"/>
                <a:gd name="connsiteX414" fmla="*/ 1592533 w 3154708"/>
                <a:gd name="connsiteY414" fmla="*/ 1529785 h 4876328"/>
                <a:gd name="connsiteX415" fmla="*/ 1592533 w 3154708"/>
                <a:gd name="connsiteY415" fmla="*/ 699625 h 4876328"/>
                <a:gd name="connsiteX416" fmla="*/ 1592533 w 3154708"/>
                <a:gd name="connsiteY416" fmla="*/ 1586249 h 4876328"/>
                <a:gd name="connsiteX417" fmla="*/ 1782164 w 3154708"/>
                <a:gd name="connsiteY417" fmla="*/ 1998698 h 4876328"/>
                <a:gd name="connsiteX418" fmla="*/ 1592533 w 3154708"/>
                <a:gd name="connsiteY418" fmla="*/ 2416813 h 4876328"/>
                <a:gd name="connsiteX419" fmla="*/ 1592533 w 3154708"/>
                <a:gd name="connsiteY419" fmla="*/ 1586249 h 4876328"/>
                <a:gd name="connsiteX420" fmla="*/ 1592533 w 3154708"/>
                <a:gd name="connsiteY420" fmla="*/ 2473682 h 4876328"/>
                <a:gd name="connsiteX421" fmla="*/ 1780747 w 3154708"/>
                <a:gd name="connsiteY421" fmla="*/ 2888762 h 4876328"/>
                <a:gd name="connsiteX422" fmla="*/ 1592533 w 3154708"/>
                <a:gd name="connsiteY422" fmla="*/ 3303842 h 4876328"/>
                <a:gd name="connsiteX423" fmla="*/ 1592533 w 3154708"/>
                <a:gd name="connsiteY423" fmla="*/ 2473682 h 4876328"/>
                <a:gd name="connsiteX424" fmla="*/ 1592533 w 3154708"/>
                <a:gd name="connsiteY424" fmla="*/ 3360305 h 4876328"/>
                <a:gd name="connsiteX425" fmla="*/ 1782164 w 3154708"/>
                <a:gd name="connsiteY425" fmla="*/ 3772754 h 4876328"/>
                <a:gd name="connsiteX426" fmla="*/ 1592533 w 3154708"/>
                <a:gd name="connsiteY426" fmla="*/ 4190870 h 4876328"/>
                <a:gd name="connsiteX427" fmla="*/ 1592533 w 3154708"/>
                <a:gd name="connsiteY427" fmla="*/ 3360305 h 4876328"/>
                <a:gd name="connsiteX428" fmla="*/ 1579581 w 3154708"/>
                <a:gd name="connsiteY428" fmla="*/ 671090 h 4876328"/>
                <a:gd name="connsiteX429" fmla="*/ 1385093 w 3154708"/>
                <a:gd name="connsiteY429" fmla="*/ 1099729 h 4876328"/>
                <a:gd name="connsiteX430" fmla="*/ 1190605 w 3154708"/>
                <a:gd name="connsiteY430" fmla="*/ 671090 h 4876328"/>
                <a:gd name="connsiteX431" fmla="*/ 1385093 w 3154708"/>
                <a:gd name="connsiteY431" fmla="*/ 242450 h 4876328"/>
                <a:gd name="connsiteX432" fmla="*/ 1579581 w 3154708"/>
                <a:gd name="connsiteY432" fmla="*/ 671090 h 4876328"/>
                <a:gd name="connsiteX433" fmla="*/ 998748 w 3154708"/>
                <a:gd name="connsiteY433" fmla="*/ 2137125 h 4876328"/>
                <a:gd name="connsiteX434" fmla="*/ 699427 w 3154708"/>
                <a:gd name="connsiteY434" fmla="*/ 2436444 h 4876328"/>
                <a:gd name="connsiteX435" fmla="*/ 399904 w 3154708"/>
                <a:gd name="connsiteY435" fmla="*/ 2136923 h 4876328"/>
                <a:gd name="connsiteX436" fmla="*/ 699427 w 3154708"/>
                <a:gd name="connsiteY436" fmla="*/ 1588880 h 4876328"/>
                <a:gd name="connsiteX437" fmla="*/ 699427 w 3154708"/>
                <a:gd name="connsiteY437" fmla="*/ 1591511 h 4876328"/>
                <a:gd name="connsiteX438" fmla="*/ 998748 w 3154708"/>
                <a:gd name="connsiteY438" fmla="*/ 2137125 h 4876328"/>
                <a:gd name="connsiteX439" fmla="*/ 1179879 w 3154708"/>
                <a:gd name="connsiteY439" fmla="*/ 1564392 h 4876328"/>
                <a:gd name="connsiteX440" fmla="*/ 1302117 w 3154708"/>
                <a:gd name="connsiteY440" fmla="*/ 1833759 h 4876328"/>
                <a:gd name="connsiteX441" fmla="*/ 1007653 w 3154708"/>
                <a:gd name="connsiteY441" fmla="*/ 2128018 h 4876328"/>
                <a:gd name="connsiteX442" fmla="*/ 699225 w 3154708"/>
                <a:gd name="connsiteY442" fmla="*/ 1566011 h 4876328"/>
                <a:gd name="connsiteX443" fmla="*/ 699225 w 3154708"/>
                <a:gd name="connsiteY443" fmla="*/ 1564392 h 4876328"/>
                <a:gd name="connsiteX444" fmla="*/ 1179879 w 3154708"/>
                <a:gd name="connsiteY444" fmla="*/ 1564392 h 4876328"/>
                <a:gd name="connsiteX445" fmla="*/ 1179272 w 3154708"/>
                <a:gd name="connsiteY445" fmla="*/ 1552047 h 4876328"/>
                <a:gd name="connsiteX446" fmla="*/ 724523 w 3154708"/>
                <a:gd name="connsiteY446" fmla="*/ 705089 h 4876328"/>
                <a:gd name="connsiteX447" fmla="*/ 1302117 w 3154708"/>
                <a:gd name="connsiteY447" fmla="*/ 1282680 h 4876328"/>
                <a:gd name="connsiteX448" fmla="*/ 1179879 w 3154708"/>
                <a:gd name="connsiteY448" fmla="*/ 1552047 h 4876328"/>
                <a:gd name="connsiteX449" fmla="*/ 1179272 w 3154708"/>
                <a:gd name="connsiteY449" fmla="*/ 1552047 h 4876328"/>
                <a:gd name="connsiteX450" fmla="*/ 707927 w 3154708"/>
                <a:gd name="connsiteY450" fmla="*/ 2445146 h 4876328"/>
                <a:gd name="connsiteX451" fmla="*/ 1004820 w 3154708"/>
                <a:gd name="connsiteY451" fmla="*/ 2148256 h 4876328"/>
                <a:gd name="connsiteX452" fmla="*/ 1167736 w 3154708"/>
                <a:gd name="connsiteY452" fmla="*/ 2445146 h 4876328"/>
                <a:gd name="connsiteX453" fmla="*/ 1177046 w 3154708"/>
                <a:gd name="connsiteY453" fmla="*/ 2445146 h 4876328"/>
                <a:gd name="connsiteX454" fmla="*/ 1378212 w 3154708"/>
                <a:gd name="connsiteY454" fmla="*/ 2888762 h 4876328"/>
                <a:gd name="connsiteX455" fmla="*/ 1307379 w 3154708"/>
                <a:gd name="connsiteY455" fmla="*/ 3044796 h 4876328"/>
                <a:gd name="connsiteX456" fmla="*/ 707927 w 3154708"/>
                <a:gd name="connsiteY456" fmla="*/ 2445146 h 4876328"/>
                <a:gd name="connsiteX457" fmla="*/ 1302117 w 3154708"/>
                <a:gd name="connsiteY457" fmla="*/ 3056736 h 4876328"/>
                <a:gd name="connsiteX458" fmla="*/ 1179879 w 3154708"/>
                <a:gd name="connsiteY458" fmla="*/ 3326103 h 4876328"/>
                <a:gd name="connsiteX459" fmla="*/ 1179272 w 3154708"/>
                <a:gd name="connsiteY459" fmla="*/ 3326103 h 4876328"/>
                <a:gd name="connsiteX460" fmla="*/ 724523 w 3154708"/>
                <a:gd name="connsiteY460" fmla="*/ 2479146 h 4876328"/>
                <a:gd name="connsiteX461" fmla="*/ 1302117 w 3154708"/>
                <a:gd name="connsiteY461" fmla="*/ 3056736 h 4876328"/>
                <a:gd name="connsiteX462" fmla="*/ 1013927 w 3154708"/>
                <a:gd name="connsiteY462" fmla="*/ 2139351 h 4876328"/>
                <a:gd name="connsiteX463" fmla="*/ 1307581 w 3154708"/>
                <a:gd name="connsiteY463" fmla="*/ 1845699 h 4876328"/>
                <a:gd name="connsiteX464" fmla="*/ 1378414 w 3154708"/>
                <a:gd name="connsiteY464" fmla="*/ 2001733 h 4876328"/>
                <a:gd name="connsiteX465" fmla="*/ 1179272 w 3154708"/>
                <a:gd name="connsiteY465" fmla="*/ 2440492 h 4876328"/>
                <a:gd name="connsiteX466" fmla="*/ 1013927 w 3154708"/>
                <a:gd name="connsiteY466" fmla="*/ 2139351 h 4876328"/>
                <a:gd name="connsiteX467" fmla="*/ 1165307 w 3154708"/>
                <a:gd name="connsiteY467" fmla="*/ 3326103 h 4876328"/>
                <a:gd name="connsiteX468" fmla="*/ 699225 w 3154708"/>
                <a:gd name="connsiteY468" fmla="*/ 3326103 h 4876328"/>
                <a:gd name="connsiteX469" fmla="*/ 225047 w 3154708"/>
                <a:gd name="connsiteY469" fmla="*/ 3326103 h 4876328"/>
                <a:gd name="connsiteX470" fmla="*/ 699225 w 3154708"/>
                <a:gd name="connsiteY470" fmla="*/ 2458099 h 4876328"/>
                <a:gd name="connsiteX471" fmla="*/ 699225 w 3154708"/>
                <a:gd name="connsiteY471" fmla="*/ 2458301 h 4876328"/>
                <a:gd name="connsiteX472" fmla="*/ 1165307 w 3154708"/>
                <a:gd name="connsiteY472" fmla="*/ 3326103 h 4876328"/>
                <a:gd name="connsiteX473" fmla="*/ 699225 w 3154708"/>
                <a:gd name="connsiteY473" fmla="*/ 3338449 h 4876328"/>
                <a:gd name="connsiteX474" fmla="*/ 1179879 w 3154708"/>
                <a:gd name="connsiteY474" fmla="*/ 3338449 h 4876328"/>
                <a:gd name="connsiteX475" fmla="*/ 1302117 w 3154708"/>
                <a:gd name="connsiteY475" fmla="*/ 3607815 h 4876328"/>
                <a:gd name="connsiteX476" fmla="*/ 1007653 w 3154708"/>
                <a:gd name="connsiteY476" fmla="*/ 3902277 h 4876328"/>
                <a:gd name="connsiteX477" fmla="*/ 699225 w 3154708"/>
                <a:gd name="connsiteY477" fmla="*/ 3340270 h 4876328"/>
                <a:gd name="connsiteX478" fmla="*/ 699225 w 3154708"/>
                <a:gd name="connsiteY478" fmla="*/ 3338449 h 4876328"/>
                <a:gd name="connsiteX479" fmla="*/ 1307581 w 3154708"/>
                <a:gd name="connsiteY479" fmla="*/ 3619756 h 4876328"/>
                <a:gd name="connsiteX480" fmla="*/ 1378414 w 3154708"/>
                <a:gd name="connsiteY480" fmla="*/ 3775790 h 4876328"/>
                <a:gd name="connsiteX481" fmla="*/ 1179272 w 3154708"/>
                <a:gd name="connsiteY481" fmla="*/ 4214548 h 4876328"/>
                <a:gd name="connsiteX482" fmla="*/ 1013927 w 3154708"/>
                <a:gd name="connsiteY482" fmla="*/ 3913408 h 4876328"/>
                <a:gd name="connsiteX483" fmla="*/ 1307581 w 3154708"/>
                <a:gd name="connsiteY483" fmla="*/ 3619756 h 4876328"/>
                <a:gd name="connsiteX484" fmla="*/ 1316890 w 3154708"/>
                <a:gd name="connsiteY484" fmla="*/ 3610446 h 4876328"/>
                <a:gd name="connsiteX485" fmla="*/ 1566831 w 3154708"/>
                <a:gd name="connsiteY485" fmla="*/ 3360508 h 4876328"/>
                <a:gd name="connsiteX486" fmla="*/ 1385295 w 3154708"/>
                <a:gd name="connsiteY486" fmla="*/ 3760814 h 4876328"/>
                <a:gd name="connsiteX487" fmla="*/ 1316890 w 3154708"/>
                <a:gd name="connsiteY487" fmla="*/ 3610446 h 4876328"/>
                <a:gd name="connsiteX488" fmla="*/ 1311426 w 3154708"/>
                <a:gd name="connsiteY488" fmla="*/ 3598506 h 4876328"/>
                <a:gd name="connsiteX489" fmla="*/ 1193438 w 3154708"/>
                <a:gd name="connsiteY489" fmla="*/ 3338449 h 4876328"/>
                <a:gd name="connsiteX490" fmla="*/ 1571485 w 3154708"/>
                <a:gd name="connsiteY490" fmla="*/ 3338449 h 4876328"/>
                <a:gd name="connsiteX491" fmla="*/ 1311426 w 3154708"/>
                <a:gd name="connsiteY491" fmla="*/ 3598506 h 4876328"/>
                <a:gd name="connsiteX492" fmla="*/ 1193438 w 3154708"/>
                <a:gd name="connsiteY492" fmla="*/ 3326103 h 4876328"/>
                <a:gd name="connsiteX493" fmla="*/ 1311426 w 3154708"/>
                <a:gd name="connsiteY493" fmla="*/ 3066046 h 4876328"/>
                <a:gd name="connsiteX494" fmla="*/ 1571485 w 3154708"/>
                <a:gd name="connsiteY494" fmla="*/ 3326103 h 4876328"/>
                <a:gd name="connsiteX495" fmla="*/ 1193438 w 3154708"/>
                <a:gd name="connsiteY495" fmla="*/ 3326103 h 4876328"/>
                <a:gd name="connsiteX496" fmla="*/ 1316890 w 3154708"/>
                <a:gd name="connsiteY496" fmla="*/ 3054106 h 4876328"/>
                <a:gd name="connsiteX497" fmla="*/ 1385093 w 3154708"/>
                <a:gd name="connsiteY497" fmla="*/ 2903738 h 4876328"/>
                <a:gd name="connsiteX498" fmla="*/ 1566628 w 3154708"/>
                <a:gd name="connsiteY498" fmla="*/ 3304044 h 4876328"/>
                <a:gd name="connsiteX499" fmla="*/ 1316890 w 3154708"/>
                <a:gd name="connsiteY499" fmla="*/ 3054106 h 4876328"/>
                <a:gd name="connsiteX500" fmla="*/ 1190605 w 3154708"/>
                <a:gd name="connsiteY500" fmla="*/ 2445146 h 4876328"/>
                <a:gd name="connsiteX501" fmla="*/ 1385093 w 3154708"/>
                <a:gd name="connsiteY501" fmla="*/ 2016507 h 4876328"/>
                <a:gd name="connsiteX502" fmla="*/ 1579581 w 3154708"/>
                <a:gd name="connsiteY502" fmla="*/ 2445146 h 4876328"/>
                <a:gd name="connsiteX503" fmla="*/ 1385093 w 3154708"/>
                <a:gd name="connsiteY503" fmla="*/ 2873786 h 4876328"/>
                <a:gd name="connsiteX504" fmla="*/ 1190605 w 3154708"/>
                <a:gd name="connsiteY504" fmla="*/ 2445146 h 4876328"/>
                <a:gd name="connsiteX505" fmla="*/ 1316890 w 3154708"/>
                <a:gd name="connsiteY505" fmla="*/ 1836389 h 4876328"/>
                <a:gd name="connsiteX506" fmla="*/ 1566831 w 3154708"/>
                <a:gd name="connsiteY506" fmla="*/ 1586451 h 4876328"/>
                <a:gd name="connsiteX507" fmla="*/ 1385295 w 3154708"/>
                <a:gd name="connsiteY507" fmla="*/ 1986757 h 4876328"/>
                <a:gd name="connsiteX508" fmla="*/ 1316890 w 3154708"/>
                <a:gd name="connsiteY508" fmla="*/ 1836389 h 4876328"/>
                <a:gd name="connsiteX509" fmla="*/ 1311426 w 3154708"/>
                <a:gd name="connsiteY509" fmla="*/ 1824247 h 4876328"/>
                <a:gd name="connsiteX510" fmla="*/ 1193438 w 3154708"/>
                <a:gd name="connsiteY510" fmla="*/ 1564189 h 4876328"/>
                <a:gd name="connsiteX511" fmla="*/ 1571485 w 3154708"/>
                <a:gd name="connsiteY511" fmla="*/ 1564189 h 4876328"/>
                <a:gd name="connsiteX512" fmla="*/ 1311426 w 3154708"/>
                <a:gd name="connsiteY512" fmla="*/ 1824247 h 4876328"/>
                <a:gd name="connsiteX513" fmla="*/ 1193438 w 3154708"/>
                <a:gd name="connsiteY513" fmla="*/ 1552047 h 4876328"/>
                <a:gd name="connsiteX514" fmla="*/ 1311426 w 3154708"/>
                <a:gd name="connsiteY514" fmla="*/ 1291989 h 4876328"/>
                <a:gd name="connsiteX515" fmla="*/ 1571485 w 3154708"/>
                <a:gd name="connsiteY515" fmla="*/ 1552047 h 4876328"/>
                <a:gd name="connsiteX516" fmla="*/ 1193438 w 3154708"/>
                <a:gd name="connsiteY516" fmla="*/ 1552047 h 4876328"/>
                <a:gd name="connsiteX517" fmla="*/ 1316890 w 3154708"/>
                <a:gd name="connsiteY517" fmla="*/ 1280049 h 4876328"/>
                <a:gd name="connsiteX518" fmla="*/ 1385093 w 3154708"/>
                <a:gd name="connsiteY518" fmla="*/ 1129681 h 4876328"/>
                <a:gd name="connsiteX519" fmla="*/ 1566628 w 3154708"/>
                <a:gd name="connsiteY519" fmla="*/ 1529987 h 4876328"/>
                <a:gd name="connsiteX520" fmla="*/ 1316890 w 3154708"/>
                <a:gd name="connsiteY520" fmla="*/ 1280049 h 4876328"/>
                <a:gd name="connsiteX521" fmla="*/ 1307581 w 3154708"/>
                <a:gd name="connsiteY521" fmla="*/ 71642 h 4876328"/>
                <a:gd name="connsiteX522" fmla="*/ 1378414 w 3154708"/>
                <a:gd name="connsiteY522" fmla="*/ 227677 h 4876328"/>
                <a:gd name="connsiteX523" fmla="*/ 1179272 w 3154708"/>
                <a:gd name="connsiteY523" fmla="*/ 666435 h 4876328"/>
                <a:gd name="connsiteX524" fmla="*/ 1013927 w 3154708"/>
                <a:gd name="connsiteY524" fmla="*/ 365092 h 4876328"/>
                <a:gd name="connsiteX525" fmla="*/ 1307581 w 3154708"/>
                <a:gd name="connsiteY525" fmla="*/ 71642 h 4876328"/>
                <a:gd name="connsiteX526" fmla="*/ 1004820 w 3154708"/>
                <a:gd name="connsiteY526" fmla="*/ 374199 h 4876328"/>
                <a:gd name="connsiteX527" fmla="*/ 1167736 w 3154708"/>
                <a:gd name="connsiteY527" fmla="*/ 671090 h 4876328"/>
                <a:gd name="connsiteX528" fmla="*/ 1177046 w 3154708"/>
                <a:gd name="connsiteY528" fmla="*/ 671090 h 4876328"/>
                <a:gd name="connsiteX529" fmla="*/ 1378212 w 3154708"/>
                <a:gd name="connsiteY529" fmla="*/ 1114705 h 4876328"/>
                <a:gd name="connsiteX530" fmla="*/ 1307379 w 3154708"/>
                <a:gd name="connsiteY530" fmla="*/ 1270739 h 4876328"/>
                <a:gd name="connsiteX531" fmla="*/ 707725 w 3154708"/>
                <a:gd name="connsiteY531" fmla="*/ 671090 h 4876328"/>
                <a:gd name="connsiteX532" fmla="*/ 1004820 w 3154708"/>
                <a:gd name="connsiteY532" fmla="*/ 374199 h 4876328"/>
                <a:gd name="connsiteX533" fmla="*/ 1165307 w 3154708"/>
                <a:gd name="connsiteY533" fmla="*/ 1552047 h 4876328"/>
                <a:gd name="connsiteX534" fmla="*/ 699225 w 3154708"/>
                <a:gd name="connsiteY534" fmla="*/ 1552047 h 4876328"/>
                <a:gd name="connsiteX535" fmla="*/ 225047 w 3154708"/>
                <a:gd name="connsiteY535" fmla="*/ 1552047 h 4876328"/>
                <a:gd name="connsiteX536" fmla="*/ 699225 w 3154708"/>
                <a:gd name="connsiteY536" fmla="*/ 684042 h 4876328"/>
                <a:gd name="connsiteX537" fmla="*/ 699225 w 3154708"/>
                <a:gd name="connsiteY537" fmla="*/ 684244 h 4876328"/>
                <a:gd name="connsiteX538" fmla="*/ 1165307 w 3154708"/>
                <a:gd name="connsiteY538" fmla="*/ 1552047 h 4876328"/>
                <a:gd name="connsiteX539" fmla="*/ 21655 w 3154708"/>
                <a:gd name="connsiteY539" fmla="*/ 224439 h 4876328"/>
                <a:gd name="connsiteX540" fmla="*/ 91071 w 3154708"/>
                <a:gd name="connsiteY540" fmla="*/ 71440 h 4876328"/>
                <a:gd name="connsiteX541" fmla="*/ 384523 w 3154708"/>
                <a:gd name="connsiteY541" fmla="*/ 364890 h 4876328"/>
                <a:gd name="connsiteX542" fmla="*/ 222619 w 3154708"/>
                <a:gd name="connsiteY542" fmla="*/ 661173 h 4876328"/>
                <a:gd name="connsiteX543" fmla="*/ 21655 w 3154708"/>
                <a:gd name="connsiteY543" fmla="*/ 224439 h 4876328"/>
                <a:gd name="connsiteX544" fmla="*/ 20238 w 3154708"/>
                <a:gd name="connsiteY544" fmla="*/ 1114705 h 4876328"/>
                <a:gd name="connsiteX545" fmla="*/ 221404 w 3154708"/>
                <a:gd name="connsiteY545" fmla="*/ 671090 h 4876328"/>
                <a:gd name="connsiteX546" fmla="*/ 231119 w 3154708"/>
                <a:gd name="connsiteY546" fmla="*/ 671090 h 4876328"/>
                <a:gd name="connsiteX547" fmla="*/ 393428 w 3154708"/>
                <a:gd name="connsiteY547" fmla="*/ 373997 h 4876328"/>
                <a:gd name="connsiteX548" fmla="*/ 690522 w 3154708"/>
                <a:gd name="connsiteY548" fmla="*/ 671090 h 4876328"/>
                <a:gd name="connsiteX549" fmla="*/ 90869 w 3154708"/>
                <a:gd name="connsiteY549" fmla="*/ 1270739 h 4876328"/>
                <a:gd name="connsiteX550" fmla="*/ 20238 w 3154708"/>
                <a:gd name="connsiteY550" fmla="*/ 1114705 h 4876328"/>
                <a:gd name="connsiteX551" fmla="*/ 96536 w 3154708"/>
                <a:gd name="connsiteY551" fmla="*/ 1282680 h 4876328"/>
                <a:gd name="connsiteX552" fmla="*/ 673320 w 3154708"/>
                <a:gd name="connsiteY552" fmla="*/ 705899 h 4876328"/>
                <a:gd name="connsiteX553" fmla="*/ 215333 w 3154708"/>
                <a:gd name="connsiteY553" fmla="*/ 1544356 h 4876328"/>
                <a:gd name="connsiteX554" fmla="*/ 96536 w 3154708"/>
                <a:gd name="connsiteY554" fmla="*/ 1282680 h 4876328"/>
                <a:gd name="connsiteX555" fmla="*/ 218571 w 3154708"/>
                <a:gd name="connsiteY555" fmla="*/ 1564392 h 4876328"/>
                <a:gd name="connsiteX556" fmla="*/ 698618 w 3154708"/>
                <a:gd name="connsiteY556" fmla="*/ 1564392 h 4876328"/>
                <a:gd name="connsiteX557" fmla="*/ 390595 w 3154708"/>
                <a:gd name="connsiteY557" fmla="*/ 2127816 h 4876328"/>
                <a:gd name="connsiteX558" fmla="*/ 96536 w 3154708"/>
                <a:gd name="connsiteY558" fmla="*/ 1833759 h 4876328"/>
                <a:gd name="connsiteX559" fmla="*/ 218571 w 3154708"/>
                <a:gd name="connsiteY559" fmla="*/ 1564392 h 4876328"/>
                <a:gd name="connsiteX560" fmla="*/ 21655 w 3154708"/>
                <a:gd name="connsiteY560" fmla="*/ 1998495 h 4876328"/>
                <a:gd name="connsiteX561" fmla="*/ 91071 w 3154708"/>
                <a:gd name="connsiteY561" fmla="*/ 1845497 h 4876328"/>
                <a:gd name="connsiteX562" fmla="*/ 384523 w 3154708"/>
                <a:gd name="connsiteY562" fmla="*/ 2138947 h 4876328"/>
                <a:gd name="connsiteX563" fmla="*/ 222619 w 3154708"/>
                <a:gd name="connsiteY563" fmla="*/ 2435230 h 4876328"/>
                <a:gd name="connsiteX564" fmla="*/ 21655 w 3154708"/>
                <a:gd name="connsiteY564" fmla="*/ 1998495 h 4876328"/>
                <a:gd name="connsiteX565" fmla="*/ 20238 w 3154708"/>
                <a:gd name="connsiteY565" fmla="*/ 2888762 h 4876328"/>
                <a:gd name="connsiteX566" fmla="*/ 221404 w 3154708"/>
                <a:gd name="connsiteY566" fmla="*/ 2445146 h 4876328"/>
                <a:gd name="connsiteX567" fmla="*/ 231119 w 3154708"/>
                <a:gd name="connsiteY567" fmla="*/ 2445146 h 4876328"/>
                <a:gd name="connsiteX568" fmla="*/ 393428 w 3154708"/>
                <a:gd name="connsiteY568" fmla="*/ 2148054 h 4876328"/>
                <a:gd name="connsiteX569" fmla="*/ 690522 w 3154708"/>
                <a:gd name="connsiteY569" fmla="*/ 2445146 h 4876328"/>
                <a:gd name="connsiteX570" fmla="*/ 90869 w 3154708"/>
                <a:gd name="connsiteY570" fmla="*/ 3044594 h 4876328"/>
                <a:gd name="connsiteX571" fmla="*/ 20238 w 3154708"/>
                <a:gd name="connsiteY571" fmla="*/ 2888762 h 4876328"/>
                <a:gd name="connsiteX572" fmla="*/ 96536 w 3154708"/>
                <a:gd name="connsiteY572" fmla="*/ 3056736 h 4876328"/>
                <a:gd name="connsiteX573" fmla="*/ 673320 w 3154708"/>
                <a:gd name="connsiteY573" fmla="*/ 2479956 h 4876328"/>
                <a:gd name="connsiteX574" fmla="*/ 215333 w 3154708"/>
                <a:gd name="connsiteY574" fmla="*/ 3318413 h 4876328"/>
                <a:gd name="connsiteX575" fmla="*/ 96536 w 3154708"/>
                <a:gd name="connsiteY575" fmla="*/ 3056736 h 4876328"/>
                <a:gd name="connsiteX576" fmla="*/ 218571 w 3154708"/>
                <a:gd name="connsiteY576" fmla="*/ 3338449 h 4876328"/>
                <a:gd name="connsiteX577" fmla="*/ 698618 w 3154708"/>
                <a:gd name="connsiteY577" fmla="*/ 3338449 h 4876328"/>
                <a:gd name="connsiteX578" fmla="*/ 390595 w 3154708"/>
                <a:gd name="connsiteY578" fmla="*/ 3901872 h 4876328"/>
                <a:gd name="connsiteX579" fmla="*/ 96536 w 3154708"/>
                <a:gd name="connsiteY579" fmla="*/ 3607815 h 4876328"/>
                <a:gd name="connsiteX580" fmla="*/ 218571 w 3154708"/>
                <a:gd name="connsiteY580" fmla="*/ 3338449 h 4876328"/>
                <a:gd name="connsiteX581" fmla="*/ 21655 w 3154708"/>
                <a:gd name="connsiteY581" fmla="*/ 3772754 h 4876328"/>
                <a:gd name="connsiteX582" fmla="*/ 91071 w 3154708"/>
                <a:gd name="connsiteY582" fmla="*/ 3619756 h 4876328"/>
                <a:gd name="connsiteX583" fmla="*/ 384523 w 3154708"/>
                <a:gd name="connsiteY583" fmla="*/ 3913206 h 4876328"/>
                <a:gd name="connsiteX584" fmla="*/ 222619 w 3154708"/>
                <a:gd name="connsiteY584" fmla="*/ 4209489 h 4876328"/>
                <a:gd name="connsiteX585" fmla="*/ 21655 w 3154708"/>
                <a:gd name="connsiteY585" fmla="*/ 3772754 h 4876328"/>
                <a:gd name="connsiteX586" fmla="*/ 91071 w 3154708"/>
                <a:gd name="connsiteY586" fmla="*/ 4818853 h 4876328"/>
                <a:gd name="connsiteX587" fmla="*/ 20238 w 3154708"/>
                <a:gd name="connsiteY587" fmla="*/ 4662818 h 4876328"/>
                <a:gd name="connsiteX588" fmla="*/ 221404 w 3154708"/>
                <a:gd name="connsiteY588" fmla="*/ 4219203 h 4876328"/>
                <a:gd name="connsiteX589" fmla="*/ 231119 w 3154708"/>
                <a:gd name="connsiteY589" fmla="*/ 4219203 h 4876328"/>
                <a:gd name="connsiteX590" fmla="*/ 393428 w 3154708"/>
                <a:gd name="connsiteY590" fmla="*/ 3922110 h 4876328"/>
                <a:gd name="connsiteX591" fmla="*/ 690522 w 3154708"/>
                <a:gd name="connsiteY591" fmla="*/ 4219203 h 4876328"/>
                <a:gd name="connsiteX592" fmla="*/ 91071 w 3154708"/>
                <a:gd name="connsiteY592" fmla="*/ 4818853 h 4876328"/>
                <a:gd name="connsiteX593" fmla="*/ 399702 w 3154708"/>
                <a:gd name="connsiteY593" fmla="*/ 3910979 h 4876328"/>
                <a:gd name="connsiteX594" fmla="*/ 699225 w 3154708"/>
                <a:gd name="connsiteY594" fmla="*/ 3362936 h 4876328"/>
                <a:gd name="connsiteX595" fmla="*/ 699225 w 3154708"/>
                <a:gd name="connsiteY595" fmla="*/ 3365567 h 4876328"/>
                <a:gd name="connsiteX596" fmla="*/ 998546 w 3154708"/>
                <a:gd name="connsiteY596" fmla="*/ 3911182 h 4876328"/>
                <a:gd name="connsiteX597" fmla="*/ 699225 w 3154708"/>
                <a:gd name="connsiteY597" fmla="*/ 4210501 h 4876328"/>
                <a:gd name="connsiteX598" fmla="*/ 399702 w 3154708"/>
                <a:gd name="connsiteY598" fmla="*/ 3910979 h 4876328"/>
                <a:gd name="connsiteX599" fmla="*/ 1307581 w 3154708"/>
                <a:gd name="connsiteY599" fmla="*/ 4818853 h 4876328"/>
                <a:gd name="connsiteX600" fmla="*/ 707927 w 3154708"/>
                <a:gd name="connsiteY600" fmla="*/ 4219406 h 4876328"/>
                <a:gd name="connsiteX601" fmla="*/ 1004820 w 3154708"/>
                <a:gd name="connsiteY601" fmla="*/ 3922515 h 4876328"/>
                <a:gd name="connsiteX602" fmla="*/ 1167736 w 3154708"/>
                <a:gd name="connsiteY602" fmla="*/ 4219406 h 4876328"/>
                <a:gd name="connsiteX603" fmla="*/ 1177046 w 3154708"/>
                <a:gd name="connsiteY603" fmla="*/ 4219406 h 4876328"/>
                <a:gd name="connsiteX604" fmla="*/ 1378212 w 3154708"/>
                <a:gd name="connsiteY604" fmla="*/ 4663021 h 4876328"/>
                <a:gd name="connsiteX605" fmla="*/ 1307581 w 3154708"/>
                <a:gd name="connsiteY605" fmla="*/ 4818853 h 4876328"/>
                <a:gd name="connsiteX606" fmla="*/ 1385093 w 3154708"/>
                <a:gd name="connsiteY606" fmla="*/ 4647843 h 4876328"/>
                <a:gd name="connsiteX607" fmla="*/ 1190605 w 3154708"/>
                <a:gd name="connsiteY607" fmla="*/ 4219203 h 4876328"/>
                <a:gd name="connsiteX608" fmla="*/ 1385093 w 3154708"/>
                <a:gd name="connsiteY608" fmla="*/ 3790564 h 4876328"/>
                <a:gd name="connsiteX609" fmla="*/ 1579581 w 3154708"/>
                <a:gd name="connsiteY609" fmla="*/ 4219203 h 4876328"/>
                <a:gd name="connsiteX610" fmla="*/ 1385093 w 3154708"/>
                <a:gd name="connsiteY610" fmla="*/ 4647843 h 4876328"/>
                <a:gd name="connsiteX611" fmla="*/ 1580188 w 3154708"/>
                <a:gd name="connsiteY611" fmla="*/ 4190870 h 4876328"/>
                <a:gd name="connsiteX612" fmla="*/ 1391974 w 3154708"/>
                <a:gd name="connsiteY612" fmla="*/ 3775790 h 4876328"/>
                <a:gd name="connsiteX613" fmla="*/ 1580188 w 3154708"/>
                <a:gd name="connsiteY613" fmla="*/ 3360710 h 4876328"/>
                <a:gd name="connsiteX614" fmla="*/ 1580188 w 3154708"/>
                <a:gd name="connsiteY614" fmla="*/ 4190870 h 4876328"/>
                <a:gd name="connsiteX615" fmla="*/ 1580188 w 3154708"/>
                <a:gd name="connsiteY615" fmla="*/ 3303842 h 4876328"/>
                <a:gd name="connsiteX616" fmla="*/ 1391974 w 3154708"/>
                <a:gd name="connsiteY616" fmla="*/ 2888762 h 4876328"/>
                <a:gd name="connsiteX617" fmla="*/ 1580188 w 3154708"/>
                <a:gd name="connsiteY617" fmla="*/ 2473682 h 4876328"/>
                <a:gd name="connsiteX618" fmla="*/ 1580188 w 3154708"/>
                <a:gd name="connsiteY618" fmla="*/ 3303842 h 4876328"/>
                <a:gd name="connsiteX619" fmla="*/ 1580188 w 3154708"/>
                <a:gd name="connsiteY619" fmla="*/ 2416611 h 4876328"/>
                <a:gd name="connsiteX620" fmla="*/ 1391974 w 3154708"/>
                <a:gd name="connsiteY620" fmla="*/ 2001531 h 4876328"/>
                <a:gd name="connsiteX621" fmla="*/ 1580188 w 3154708"/>
                <a:gd name="connsiteY621" fmla="*/ 1586451 h 4876328"/>
                <a:gd name="connsiteX622" fmla="*/ 1580188 w 3154708"/>
                <a:gd name="connsiteY622" fmla="*/ 2416611 h 4876328"/>
                <a:gd name="connsiteX623" fmla="*/ 1580188 w 3154708"/>
                <a:gd name="connsiteY623" fmla="*/ 1529583 h 4876328"/>
                <a:gd name="connsiteX624" fmla="*/ 1391974 w 3154708"/>
                <a:gd name="connsiteY624" fmla="*/ 1114503 h 4876328"/>
                <a:gd name="connsiteX625" fmla="*/ 1580188 w 3154708"/>
                <a:gd name="connsiteY625" fmla="*/ 699423 h 4876328"/>
                <a:gd name="connsiteX626" fmla="*/ 1580188 w 3154708"/>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708" h="4876328">
                  <a:moveTo>
                    <a:pt x="1592533" y="4247739"/>
                  </a:moveTo>
                  <a:lnTo>
                    <a:pt x="1780747" y="4662818"/>
                  </a:lnTo>
                  <a:lnTo>
                    <a:pt x="1684009" y="4876126"/>
                  </a:lnTo>
                  <a:lnTo>
                    <a:pt x="1697568" y="4876126"/>
                  </a:lnTo>
                  <a:lnTo>
                    <a:pt x="1787628" y="4677592"/>
                  </a:lnTo>
                  <a:lnTo>
                    <a:pt x="1855830" y="4827960"/>
                  </a:lnTo>
                  <a:lnTo>
                    <a:pt x="1807663" y="4876126"/>
                  </a:lnTo>
                  <a:lnTo>
                    <a:pt x="1825068" y="4876126"/>
                  </a:lnTo>
                  <a:lnTo>
                    <a:pt x="1861092" y="4840103"/>
                  </a:lnTo>
                  <a:lnTo>
                    <a:pt x="1877485" y="4876126"/>
                  </a:lnTo>
                  <a:lnTo>
                    <a:pt x="1891044" y="4876126"/>
                  </a:lnTo>
                  <a:lnTo>
                    <a:pt x="1870401" y="4830793"/>
                  </a:lnTo>
                  <a:lnTo>
                    <a:pt x="2447186" y="4254012"/>
                  </a:lnTo>
                  <a:lnTo>
                    <a:pt x="2107187" y="4876329"/>
                  </a:lnTo>
                  <a:lnTo>
                    <a:pt x="2121353" y="4876329"/>
                  </a:lnTo>
                  <a:lnTo>
                    <a:pt x="2473091" y="4232155"/>
                  </a:lnTo>
                  <a:lnTo>
                    <a:pt x="2473091" y="4232358"/>
                  </a:lnTo>
                  <a:lnTo>
                    <a:pt x="2818959" y="4876329"/>
                  </a:lnTo>
                  <a:lnTo>
                    <a:pt x="2832923" y="4876329"/>
                  </a:lnTo>
                  <a:lnTo>
                    <a:pt x="2498388" y="4253405"/>
                  </a:lnTo>
                  <a:lnTo>
                    <a:pt x="3075983" y="4830996"/>
                  </a:lnTo>
                  <a:lnTo>
                    <a:pt x="3055340" y="4876329"/>
                  </a:lnTo>
                  <a:lnTo>
                    <a:pt x="3068899" y="4876329"/>
                  </a:lnTo>
                  <a:lnTo>
                    <a:pt x="3085292" y="4840305"/>
                  </a:lnTo>
                  <a:lnTo>
                    <a:pt x="3121316" y="4876329"/>
                  </a:lnTo>
                  <a:lnTo>
                    <a:pt x="3138721" y="4876329"/>
                  </a:lnTo>
                  <a:lnTo>
                    <a:pt x="3090554" y="4828163"/>
                  </a:lnTo>
                  <a:lnTo>
                    <a:pt x="3154708" y="4686497"/>
                  </a:lnTo>
                  <a:lnTo>
                    <a:pt x="3154708" y="4638938"/>
                  </a:lnTo>
                  <a:lnTo>
                    <a:pt x="2964268" y="4219203"/>
                  </a:lnTo>
                  <a:lnTo>
                    <a:pt x="3154708" y="3799469"/>
                  </a:lnTo>
                  <a:lnTo>
                    <a:pt x="3154708" y="3751909"/>
                  </a:lnTo>
                  <a:lnTo>
                    <a:pt x="3090554" y="3610244"/>
                  </a:lnTo>
                  <a:lnTo>
                    <a:pt x="3154708" y="3546090"/>
                  </a:lnTo>
                  <a:lnTo>
                    <a:pt x="3154708" y="3528685"/>
                  </a:lnTo>
                  <a:lnTo>
                    <a:pt x="3085089" y="3598304"/>
                  </a:lnTo>
                  <a:lnTo>
                    <a:pt x="2967102" y="3338246"/>
                  </a:lnTo>
                  <a:lnTo>
                    <a:pt x="3154708" y="3338246"/>
                  </a:lnTo>
                  <a:lnTo>
                    <a:pt x="3154708" y="3325901"/>
                  </a:lnTo>
                  <a:lnTo>
                    <a:pt x="2967102" y="3325901"/>
                  </a:lnTo>
                  <a:lnTo>
                    <a:pt x="3085089" y="3065844"/>
                  </a:lnTo>
                  <a:lnTo>
                    <a:pt x="3154708" y="3135462"/>
                  </a:lnTo>
                  <a:lnTo>
                    <a:pt x="3154708" y="3118058"/>
                  </a:lnTo>
                  <a:lnTo>
                    <a:pt x="3090554" y="3053903"/>
                  </a:lnTo>
                  <a:lnTo>
                    <a:pt x="3154708" y="2912238"/>
                  </a:lnTo>
                  <a:lnTo>
                    <a:pt x="3154708" y="2864679"/>
                  </a:lnTo>
                  <a:lnTo>
                    <a:pt x="2964268" y="2444944"/>
                  </a:lnTo>
                  <a:lnTo>
                    <a:pt x="3154708" y="2025209"/>
                  </a:lnTo>
                  <a:lnTo>
                    <a:pt x="3154708" y="1977650"/>
                  </a:lnTo>
                  <a:lnTo>
                    <a:pt x="3090554" y="1835985"/>
                  </a:lnTo>
                  <a:lnTo>
                    <a:pt x="3154708" y="1771831"/>
                  </a:lnTo>
                  <a:lnTo>
                    <a:pt x="3154708" y="1754628"/>
                  </a:lnTo>
                  <a:lnTo>
                    <a:pt x="3085089" y="1824247"/>
                  </a:lnTo>
                  <a:lnTo>
                    <a:pt x="2967102" y="1564189"/>
                  </a:lnTo>
                  <a:lnTo>
                    <a:pt x="3154708" y="1564189"/>
                  </a:lnTo>
                  <a:lnTo>
                    <a:pt x="3154708" y="1551844"/>
                  </a:lnTo>
                  <a:lnTo>
                    <a:pt x="2967102" y="1551844"/>
                  </a:lnTo>
                  <a:lnTo>
                    <a:pt x="3085089" y="1291787"/>
                  </a:lnTo>
                  <a:lnTo>
                    <a:pt x="3154708" y="1361405"/>
                  </a:lnTo>
                  <a:lnTo>
                    <a:pt x="3154708" y="1344001"/>
                  </a:lnTo>
                  <a:lnTo>
                    <a:pt x="3090554" y="1279847"/>
                  </a:lnTo>
                  <a:lnTo>
                    <a:pt x="3154708" y="1138181"/>
                  </a:lnTo>
                  <a:lnTo>
                    <a:pt x="3154708" y="1090824"/>
                  </a:lnTo>
                  <a:lnTo>
                    <a:pt x="2964268" y="671090"/>
                  </a:lnTo>
                  <a:lnTo>
                    <a:pt x="3154708" y="251355"/>
                  </a:lnTo>
                  <a:lnTo>
                    <a:pt x="3154708" y="203796"/>
                  </a:lnTo>
                  <a:lnTo>
                    <a:pt x="3090554" y="62130"/>
                  </a:lnTo>
                  <a:lnTo>
                    <a:pt x="3153090" y="0"/>
                  </a:lnTo>
                  <a:lnTo>
                    <a:pt x="3135685" y="0"/>
                  </a:lnTo>
                  <a:lnTo>
                    <a:pt x="3085495" y="50190"/>
                  </a:lnTo>
                  <a:lnTo>
                    <a:pt x="3062626" y="0"/>
                  </a:lnTo>
                  <a:lnTo>
                    <a:pt x="3049066" y="0"/>
                  </a:lnTo>
                  <a:lnTo>
                    <a:pt x="3075983" y="59500"/>
                  </a:lnTo>
                  <a:lnTo>
                    <a:pt x="2781519" y="353759"/>
                  </a:lnTo>
                  <a:lnTo>
                    <a:pt x="2587638" y="0"/>
                  </a:lnTo>
                  <a:lnTo>
                    <a:pt x="2573674" y="0"/>
                  </a:lnTo>
                  <a:lnTo>
                    <a:pt x="2772816" y="363068"/>
                  </a:lnTo>
                  <a:lnTo>
                    <a:pt x="2473495" y="662387"/>
                  </a:lnTo>
                  <a:lnTo>
                    <a:pt x="2173972" y="362866"/>
                  </a:lnTo>
                  <a:lnTo>
                    <a:pt x="2372103" y="0"/>
                  </a:lnTo>
                  <a:lnTo>
                    <a:pt x="2358139" y="0"/>
                  </a:lnTo>
                  <a:lnTo>
                    <a:pt x="2164663" y="353759"/>
                  </a:lnTo>
                  <a:lnTo>
                    <a:pt x="1870604" y="59500"/>
                  </a:lnTo>
                  <a:lnTo>
                    <a:pt x="1897520" y="0"/>
                  </a:lnTo>
                  <a:lnTo>
                    <a:pt x="1883961" y="0"/>
                  </a:lnTo>
                  <a:lnTo>
                    <a:pt x="1861092" y="50190"/>
                  </a:lnTo>
                  <a:lnTo>
                    <a:pt x="1810901" y="0"/>
                  </a:lnTo>
                  <a:lnTo>
                    <a:pt x="1793497" y="0"/>
                  </a:lnTo>
                  <a:lnTo>
                    <a:pt x="1855830" y="62333"/>
                  </a:lnTo>
                  <a:lnTo>
                    <a:pt x="1788842" y="209867"/>
                  </a:lnTo>
                  <a:lnTo>
                    <a:pt x="1692509" y="0"/>
                  </a:lnTo>
                  <a:lnTo>
                    <a:pt x="1678950" y="0"/>
                  </a:lnTo>
                  <a:lnTo>
                    <a:pt x="1782164" y="224641"/>
                  </a:lnTo>
                  <a:lnTo>
                    <a:pt x="1592533" y="642757"/>
                  </a:lnTo>
                  <a:lnTo>
                    <a:pt x="1592533" y="0"/>
                  </a:lnTo>
                  <a:lnTo>
                    <a:pt x="1580188" y="0"/>
                  </a:lnTo>
                  <a:lnTo>
                    <a:pt x="1580188" y="642554"/>
                  </a:lnTo>
                  <a:lnTo>
                    <a:pt x="1391974" y="227474"/>
                  </a:lnTo>
                  <a:lnTo>
                    <a:pt x="1495188" y="0"/>
                  </a:lnTo>
                  <a:lnTo>
                    <a:pt x="1481628" y="0"/>
                  </a:lnTo>
                  <a:lnTo>
                    <a:pt x="1385093" y="212701"/>
                  </a:lnTo>
                  <a:lnTo>
                    <a:pt x="1316890" y="62333"/>
                  </a:lnTo>
                  <a:lnTo>
                    <a:pt x="1379021" y="0"/>
                  </a:lnTo>
                  <a:lnTo>
                    <a:pt x="1361617" y="0"/>
                  </a:lnTo>
                  <a:lnTo>
                    <a:pt x="1311426" y="50190"/>
                  </a:lnTo>
                  <a:lnTo>
                    <a:pt x="1288557" y="0"/>
                  </a:lnTo>
                  <a:lnTo>
                    <a:pt x="1274998" y="0"/>
                  </a:lnTo>
                  <a:lnTo>
                    <a:pt x="1302117" y="59500"/>
                  </a:lnTo>
                  <a:lnTo>
                    <a:pt x="1007653" y="353759"/>
                  </a:lnTo>
                  <a:lnTo>
                    <a:pt x="813570" y="0"/>
                  </a:lnTo>
                  <a:lnTo>
                    <a:pt x="799606" y="0"/>
                  </a:lnTo>
                  <a:lnTo>
                    <a:pt x="998748" y="363068"/>
                  </a:lnTo>
                  <a:lnTo>
                    <a:pt x="699427" y="662387"/>
                  </a:lnTo>
                  <a:lnTo>
                    <a:pt x="399904" y="362866"/>
                  </a:lnTo>
                  <a:lnTo>
                    <a:pt x="598035" y="0"/>
                  </a:lnTo>
                  <a:lnTo>
                    <a:pt x="583868" y="0"/>
                  </a:lnTo>
                  <a:lnTo>
                    <a:pt x="390595" y="353759"/>
                  </a:lnTo>
                  <a:lnTo>
                    <a:pt x="96536" y="59500"/>
                  </a:lnTo>
                  <a:lnTo>
                    <a:pt x="123452" y="0"/>
                  </a:lnTo>
                  <a:lnTo>
                    <a:pt x="109893" y="0"/>
                  </a:lnTo>
                  <a:lnTo>
                    <a:pt x="87024" y="50190"/>
                  </a:lnTo>
                  <a:lnTo>
                    <a:pt x="36833" y="0"/>
                  </a:lnTo>
                  <a:lnTo>
                    <a:pt x="19429" y="0"/>
                  </a:lnTo>
                  <a:lnTo>
                    <a:pt x="81762" y="62333"/>
                  </a:lnTo>
                  <a:lnTo>
                    <a:pt x="14774" y="209867"/>
                  </a:lnTo>
                  <a:lnTo>
                    <a:pt x="0" y="177689"/>
                  </a:lnTo>
                  <a:lnTo>
                    <a:pt x="0" y="207236"/>
                  </a:lnTo>
                  <a:lnTo>
                    <a:pt x="8095" y="224843"/>
                  </a:lnTo>
                  <a:lnTo>
                    <a:pt x="0" y="242653"/>
                  </a:lnTo>
                  <a:lnTo>
                    <a:pt x="0" y="272403"/>
                  </a:lnTo>
                  <a:lnTo>
                    <a:pt x="14976" y="239617"/>
                  </a:lnTo>
                  <a:lnTo>
                    <a:pt x="213512" y="671292"/>
                  </a:lnTo>
                  <a:lnTo>
                    <a:pt x="208047" y="671292"/>
                  </a:lnTo>
                  <a:lnTo>
                    <a:pt x="13559" y="1099931"/>
                  </a:lnTo>
                  <a:lnTo>
                    <a:pt x="0" y="1070182"/>
                  </a:lnTo>
                  <a:lnTo>
                    <a:pt x="0" y="1099931"/>
                  </a:lnTo>
                  <a:lnTo>
                    <a:pt x="6679" y="1114705"/>
                  </a:lnTo>
                  <a:lnTo>
                    <a:pt x="0" y="1129479"/>
                  </a:lnTo>
                  <a:lnTo>
                    <a:pt x="0" y="1159228"/>
                  </a:lnTo>
                  <a:lnTo>
                    <a:pt x="13559" y="1129479"/>
                  </a:lnTo>
                  <a:lnTo>
                    <a:pt x="81762" y="1279847"/>
                  </a:lnTo>
                  <a:lnTo>
                    <a:pt x="0" y="1361608"/>
                  </a:lnTo>
                  <a:lnTo>
                    <a:pt x="0" y="1379012"/>
                  </a:lnTo>
                  <a:lnTo>
                    <a:pt x="87226" y="1291787"/>
                  </a:lnTo>
                  <a:lnTo>
                    <a:pt x="205214" y="1551844"/>
                  </a:lnTo>
                  <a:lnTo>
                    <a:pt x="0" y="1551844"/>
                  </a:lnTo>
                  <a:lnTo>
                    <a:pt x="0" y="1564189"/>
                  </a:lnTo>
                  <a:lnTo>
                    <a:pt x="205214" y="1564189"/>
                  </a:lnTo>
                  <a:lnTo>
                    <a:pt x="87226" y="1824247"/>
                  </a:lnTo>
                  <a:lnTo>
                    <a:pt x="0" y="1737021"/>
                  </a:lnTo>
                  <a:lnTo>
                    <a:pt x="0" y="1754426"/>
                  </a:lnTo>
                  <a:lnTo>
                    <a:pt x="81762" y="1836187"/>
                  </a:lnTo>
                  <a:lnTo>
                    <a:pt x="14774" y="1983722"/>
                  </a:lnTo>
                  <a:lnTo>
                    <a:pt x="0" y="1951543"/>
                  </a:lnTo>
                  <a:lnTo>
                    <a:pt x="0" y="1981091"/>
                  </a:lnTo>
                  <a:lnTo>
                    <a:pt x="8095" y="1998698"/>
                  </a:lnTo>
                  <a:lnTo>
                    <a:pt x="0" y="2016507"/>
                  </a:lnTo>
                  <a:lnTo>
                    <a:pt x="0" y="2046257"/>
                  </a:lnTo>
                  <a:lnTo>
                    <a:pt x="14976" y="2013471"/>
                  </a:lnTo>
                  <a:lnTo>
                    <a:pt x="213512" y="2445146"/>
                  </a:lnTo>
                  <a:lnTo>
                    <a:pt x="208047" y="2445146"/>
                  </a:lnTo>
                  <a:lnTo>
                    <a:pt x="13559" y="2873786"/>
                  </a:lnTo>
                  <a:lnTo>
                    <a:pt x="0" y="2844036"/>
                  </a:lnTo>
                  <a:lnTo>
                    <a:pt x="0" y="2873786"/>
                  </a:lnTo>
                  <a:lnTo>
                    <a:pt x="6679" y="2888559"/>
                  </a:lnTo>
                  <a:lnTo>
                    <a:pt x="0" y="2903333"/>
                  </a:lnTo>
                  <a:lnTo>
                    <a:pt x="0" y="2933083"/>
                  </a:lnTo>
                  <a:lnTo>
                    <a:pt x="13559" y="2903333"/>
                  </a:lnTo>
                  <a:lnTo>
                    <a:pt x="81762" y="3053701"/>
                  </a:lnTo>
                  <a:lnTo>
                    <a:pt x="0" y="3135462"/>
                  </a:lnTo>
                  <a:lnTo>
                    <a:pt x="0" y="3152867"/>
                  </a:lnTo>
                  <a:lnTo>
                    <a:pt x="87226" y="3065641"/>
                  </a:lnTo>
                  <a:lnTo>
                    <a:pt x="205214" y="3325699"/>
                  </a:lnTo>
                  <a:lnTo>
                    <a:pt x="0" y="3325699"/>
                  </a:lnTo>
                  <a:lnTo>
                    <a:pt x="0" y="3338044"/>
                  </a:lnTo>
                  <a:lnTo>
                    <a:pt x="205214" y="3338044"/>
                  </a:lnTo>
                  <a:lnTo>
                    <a:pt x="87226" y="3598101"/>
                  </a:lnTo>
                  <a:lnTo>
                    <a:pt x="0" y="3510876"/>
                  </a:lnTo>
                  <a:lnTo>
                    <a:pt x="0" y="3528280"/>
                  </a:lnTo>
                  <a:lnTo>
                    <a:pt x="81762" y="3610042"/>
                  </a:lnTo>
                  <a:lnTo>
                    <a:pt x="14774" y="3757576"/>
                  </a:lnTo>
                  <a:lnTo>
                    <a:pt x="0" y="3725398"/>
                  </a:lnTo>
                  <a:lnTo>
                    <a:pt x="0" y="3754945"/>
                  </a:lnTo>
                  <a:lnTo>
                    <a:pt x="8095" y="3772552"/>
                  </a:lnTo>
                  <a:lnTo>
                    <a:pt x="0" y="3790361"/>
                  </a:lnTo>
                  <a:lnTo>
                    <a:pt x="0" y="3820111"/>
                  </a:lnTo>
                  <a:lnTo>
                    <a:pt x="14976" y="3787326"/>
                  </a:lnTo>
                  <a:lnTo>
                    <a:pt x="213512" y="4219001"/>
                  </a:lnTo>
                  <a:lnTo>
                    <a:pt x="208047" y="4219001"/>
                  </a:lnTo>
                  <a:lnTo>
                    <a:pt x="13559" y="4647640"/>
                  </a:lnTo>
                  <a:lnTo>
                    <a:pt x="0" y="4617890"/>
                  </a:lnTo>
                  <a:lnTo>
                    <a:pt x="0" y="4647640"/>
                  </a:lnTo>
                  <a:lnTo>
                    <a:pt x="6679" y="4662414"/>
                  </a:lnTo>
                  <a:lnTo>
                    <a:pt x="0" y="4677187"/>
                  </a:lnTo>
                  <a:lnTo>
                    <a:pt x="0" y="4706937"/>
                  </a:lnTo>
                  <a:lnTo>
                    <a:pt x="13559" y="4677187"/>
                  </a:lnTo>
                  <a:lnTo>
                    <a:pt x="81762" y="4827555"/>
                  </a:lnTo>
                  <a:lnTo>
                    <a:pt x="33595" y="4875721"/>
                  </a:lnTo>
                  <a:lnTo>
                    <a:pt x="51000" y="4875721"/>
                  </a:lnTo>
                  <a:lnTo>
                    <a:pt x="87024" y="4839698"/>
                  </a:lnTo>
                  <a:lnTo>
                    <a:pt x="103416" y="4875721"/>
                  </a:lnTo>
                  <a:lnTo>
                    <a:pt x="116976" y="4875721"/>
                  </a:lnTo>
                  <a:lnTo>
                    <a:pt x="96333" y="4830388"/>
                  </a:lnTo>
                  <a:lnTo>
                    <a:pt x="673118" y="4253608"/>
                  </a:lnTo>
                  <a:lnTo>
                    <a:pt x="333119" y="4875924"/>
                  </a:lnTo>
                  <a:lnTo>
                    <a:pt x="347083" y="4875924"/>
                  </a:lnTo>
                  <a:lnTo>
                    <a:pt x="699022" y="4231751"/>
                  </a:lnTo>
                  <a:lnTo>
                    <a:pt x="699022" y="4231953"/>
                  </a:lnTo>
                  <a:lnTo>
                    <a:pt x="1045093" y="4876126"/>
                  </a:lnTo>
                  <a:lnTo>
                    <a:pt x="1059058" y="4876126"/>
                  </a:lnTo>
                  <a:lnTo>
                    <a:pt x="724523" y="4253203"/>
                  </a:lnTo>
                  <a:lnTo>
                    <a:pt x="1302117" y="4830793"/>
                  </a:lnTo>
                  <a:lnTo>
                    <a:pt x="1281474" y="4876126"/>
                  </a:lnTo>
                  <a:lnTo>
                    <a:pt x="1295034" y="4876126"/>
                  </a:lnTo>
                  <a:lnTo>
                    <a:pt x="1311426" y="4840103"/>
                  </a:lnTo>
                  <a:lnTo>
                    <a:pt x="1347450" y="4876126"/>
                  </a:lnTo>
                  <a:lnTo>
                    <a:pt x="1364855" y="4876126"/>
                  </a:lnTo>
                  <a:lnTo>
                    <a:pt x="1316688" y="4827960"/>
                  </a:lnTo>
                  <a:lnTo>
                    <a:pt x="1384890" y="4677592"/>
                  </a:lnTo>
                  <a:lnTo>
                    <a:pt x="1474950" y="4876126"/>
                  </a:lnTo>
                  <a:lnTo>
                    <a:pt x="1488509" y="4876126"/>
                  </a:lnTo>
                  <a:lnTo>
                    <a:pt x="1391771" y="4662818"/>
                  </a:lnTo>
                  <a:lnTo>
                    <a:pt x="1579985" y="4247739"/>
                  </a:lnTo>
                  <a:lnTo>
                    <a:pt x="1579985" y="4876126"/>
                  </a:lnTo>
                  <a:lnTo>
                    <a:pt x="1592330" y="4876126"/>
                  </a:lnTo>
                  <a:lnTo>
                    <a:pt x="1592330" y="4247739"/>
                  </a:lnTo>
                  <a:close/>
                  <a:moveTo>
                    <a:pt x="1593140" y="4219203"/>
                  </a:moveTo>
                  <a:lnTo>
                    <a:pt x="1789045" y="3787528"/>
                  </a:lnTo>
                  <a:lnTo>
                    <a:pt x="1987580" y="4219203"/>
                  </a:lnTo>
                  <a:lnTo>
                    <a:pt x="1982115" y="4219203"/>
                  </a:lnTo>
                  <a:lnTo>
                    <a:pt x="1787628" y="4647843"/>
                  </a:lnTo>
                  <a:lnTo>
                    <a:pt x="1593140" y="4219203"/>
                  </a:lnTo>
                  <a:close/>
                  <a:moveTo>
                    <a:pt x="1861294" y="1291989"/>
                  </a:moveTo>
                  <a:lnTo>
                    <a:pt x="1979282" y="1552047"/>
                  </a:lnTo>
                  <a:lnTo>
                    <a:pt x="1601235" y="1552047"/>
                  </a:lnTo>
                  <a:lnTo>
                    <a:pt x="1861294" y="1291989"/>
                  </a:lnTo>
                  <a:close/>
                  <a:moveTo>
                    <a:pt x="1605890" y="1529785"/>
                  </a:moveTo>
                  <a:lnTo>
                    <a:pt x="1787425" y="1129479"/>
                  </a:lnTo>
                  <a:lnTo>
                    <a:pt x="1855627" y="1279847"/>
                  </a:lnTo>
                  <a:lnTo>
                    <a:pt x="1605890" y="1529785"/>
                  </a:lnTo>
                  <a:close/>
                  <a:moveTo>
                    <a:pt x="2772816" y="2137125"/>
                  </a:moveTo>
                  <a:lnTo>
                    <a:pt x="2473495" y="2436444"/>
                  </a:lnTo>
                  <a:lnTo>
                    <a:pt x="2173972" y="2136923"/>
                  </a:lnTo>
                  <a:lnTo>
                    <a:pt x="2473495" y="1588880"/>
                  </a:lnTo>
                  <a:lnTo>
                    <a:pt x="2473495" y="1591511"/>
                  </a:lnTo>
                  <a:lnTo>
                    <a:pt x="2772816" y="2137125"/>
                  </a:lnTo>
                  <a:close/>
                  <a:moveTo>
                    <a:pt x="1870604" y="3607815"/>
                  </a:moveTo>
                  <a:lnTo>
                    <a:pt x="1992841" y="3338449"/>
                  </a:lnTo>
                  <a:lnTo>
                    <a:pt x="2472888" y="3338449"/>
                  </a:lnTo>
                  <a:lnTo>
                    <a:pt x="2164865" y="3901872"/>
                  </a:lnTo>
                  <a:lnTo>
                    <a:pt x="1870604" y="3607815"/>
                  </a:lnTo>
                  <a:close/>
                  <a:moveTo>
                    <a:pt x="2158591" y="3913206"/>
                  </a:moveTo>
                  <a:lnTo>
                    <a:pt x="1996687" y="4209489"/>
                  </a:lnTo>
                  <a:lnTo>
                    <a:pt x="1795723" y="3772754"/>
                  </a:lnTo>
                  <a:lnTo>
                    <a:pt x="1865139" y="3619756"/>
                  </a:lnTo>
                  <a:lnTo>
                    <a:pt x="2158591" y="3913206"/>
                  </a:lnTo>
                  <a:close/>
                  <a:moveTo>
                    <a:pt x="2005187" y="2445146"/>
                  </a:moveTo>
                  <a:lnTo>
                    <a:pt x="2167496" y="2148054"/>
                  </a:lnTo>
                  <a:lnTo>
                    <a:pt x="2464591" y="2445146"/>
                  </a:lnTo>
                  <a:lnTo>
                    <a:pt x="1864937" y="3044594"/>
                  </a:lnTo>
                  <a:lnTo>
                    <a:pt x="1794104" y="2888559"/>
                  </a:lnTo>
                  <a:lnTo>
                    <a:pt x="1995270" y="2444944"/>
                  </a:lnTo>
                  <a:lnTo>
                    <a:pt x="2005187" y="2444944"/>
                  </a:lnTo>
                  <a:close/>
                  <a:moveTo>
                    <a:pt x="1795723" y="1998495"/>
                  </a:moveTo>
                  <a:lnTo>
                    <a:pt x="1865139" y="1845497"/>
                  </a:lnTo>
                  <a:lnTo>
                    <a:pt x="2158591" y="2138947"/>
                  </a:lnTo>
                  <a:lnTo>
                    <a:pt x="1996687" y="2435230"/>
                  </a:lnTo>
                  <a:lnTo>
                    <a:pt x="1795723" y="1998495"/>
                  </a:lnTo>
                  <a:close/>
                  <a:moveTo>
                    <a:pt x="2447389" y="2479956"/>
                  </a:moveTo>
                  <a:lnTo>
                    <a:pt x="1989401" y="3318413"/>
                  </a:lnTo>
                  <a:lnTo>
                    <a:pt x="1870604" y="3056736"/>
                  </a:lnTo>
                  <a:lnTo>
                    <a:pt x="2447389" y="2479956"/>
                  </a:lnTo>
                  <a:close/>
                  <a:moveTo>
                    <a:pt x="1999116" y="3326103"/>
                  </a:moveTo>
                  <a:lnTo>
                    <a:pt x="2473293" y="2458099"/>
                  </a:lnTo>
                  <a:lnTo>
                    <a:pt x="2473293" y="2458301"/>
                  </a:lnTo>
                  <a:lnTo>
                    <a:pt x="2939376" y="3326103"/>
                  </a:lnTo>
                  <a:lnTo>
                    <a:pt x="2473293" y="3326103"/>
                  </a:lnTo>
                  <a:lnTo>
                    <a:pt x="1999116" y="3326103"/>
                  </a:lnTo>
                  <a:close/>
                  <a:moveTo>
                    <a:pt x="2164663" y="2127816"/>
                  </a:moveTo>
                  <a:lnTo>
                    <a:pt x="1870604" y="1833759"/>
                  </a:lnTo>
                  <a:lnTo>
                    <a:pt x="1992841" y="1564392"/>
                  </a:lnTo>
                  <a:lnTo>
                    <a:pt x="2472888" y="1564392"/>
                  </a:lnTo>
                  <a:lnTo>
                    <a:pt x="2164663" y="2127816"/>
                  </a:lnTo>
                  <a:close/>
                  <a:moveTo>
                    <a:pt x="1989401" y="1544356"/>
                  </a:moveTo>
                  <a:lnTo>
                    <a:pt x="1870604" y="1282680"/>
                  </a:lnTo>
                  <a:lnTo>
                    <a:pt x="2447389" y="705899"/>
                  </a:lnTo>
                  <a:lnTo>
                    <a:pt x="1989401" y="1544356"/>
                  </a:lnTo>
                  <a:close/>
                  <a:moveTo>
                    <a:pt x="1979282" y="1564392"/>
                  </a:moveTo>
                  <a:lnTo>
                    <a:pt x="1861294" y="1824449"/>
                  </a:lnTo>
                  <a:lnTo>
                    <a:pt x="1601235" y="1564392"/>
                  </a:lnTo>
                  <a:lnTo>
                    <a:pt x="1979282" y="1564392"/>
                  </a:lnTo>
                  <a:close/>
                  <a:moveTo>
                    <a:pt x="1855830" y="1836389"/>
                  </a:moveTo>
                  <a:lnTo>
                    <a:pt x="1788842" y="1983924"/>
                  </a:lnTo>
                  <a:lnTo>
                    <a:pt x="1606295" y="1587058"/>
                  </a:lnTo>
                  <a:lnTo>
                    <a:pt x="1855830" y="1836389"/>
                  </a:lnTo>
                  <a:close/>
                  <a:moveTo>
                    <a:pt x="1789045" y="2013471"/>
                  </a:moveTo>
                  <a:lnTo>
                    <a:pt x="1987580" y="2445146"/>
                  </a:lnTo>
                  <a:lnTo>
                    <a:pt x="1982115" y="2445146"/>
                  </a:lnTo>
                  <a:lnTo>
                    <a:pt x="1787628" y="2873786"/>
                  </a:lnTo>
                  <a:lnTo>
                    <a:pt x="1593140" y="2445146"/>
                  </a:lnTo>
                  <a:lnTo>
                    <a:pt x="1789045" y="2013471"/>
                  </a:lnTo>
                  <a:close/>
                  <a:moveTo>
                    <a:pt x="1855830" y="3054106"/>
                  </a:moveTo>
                  <a:lnTo>
                    <a:pt x="1605890" y="3304044"/>
                  </a:lnTo>
                  <a:lnTo>
                    <a:pt x="1787425" y="2903738"/>
                  </a:lnTo>
                  <a:lnTo>
                    <a:pt x="1855830" y="3054106"/>
                  </a:lnTo>
                  <a:close/>
                  <a:moveTo>
                    <a:pt x="1861294" y="3066046"/>
                  </a:moveTo>
                  <a:lnTo>
                    <a:pt x="1979282" y="3326103"/>
                  </a:lnTo>
                  <a:lnTo>
                    <a:pt x="1601235" y="3326103"/>
                  </a:lnTo>
                  <a:lnTo>
                    <a:pt x="1861294" y="3066046"/>
                  </a:lnTo>
                  <a:close/>
                  <a:moveTo>
                    <a:pt x="1979282" y="3338449"/>
                  </a:moveTo>
                  <a:lnTo>
                    <a:pt x="1861294" y="3598506"/>
                  </a:lnTo>
                  <a:lnTo>
                    <a:pt x="1601235" y="3338449"/>
                  </a:lnTo>
                  <a:lnTo>
                    <a:pt x="1979282" y="3338449"/>
                  </a:lnTo>
                  <a:close/>
                  <a:moveTo>
                    <a:pt x="1855830" y="3610446"/>
                  </a:moveTo>
                  <a:lnTo>
                    <a:pt x="1788842" y="3757981"/>
                  </a:lnTo>
                  <a:lnTo>
                    <a:pt x="1606295" y="3361115"/>
                  </a:lnTo>
                  <a:lnTo>
                    <a:pt x="1855830" y="3610446"/>
                  </a:lnTo>
                  <a:close/>
                  <a:moveTo>
                    <a:pt x="1865139" y="4818853"/>
                  </a:moveTo>
                  <a:lnTo>
                    <a:pt x="1794306" y="4662818"/>
                  </a:lnTo>
                  <a:lnTo>
                    <a:pt x="1995472" y="4219203"/>
                  </a:lnTo>
                  <a:lnTo>
                    <a:pt x="2005187" y="4219203"/>
                  </a:lnTo>
                  <a:lnTo>
                    <a:pt x="2167496" y="3922110"/>
                  </a:lnTo>
                  <a:lnTo>
                    <a:pt x="2464591" y="4219203"/>
                  </a:lnTo>
                  <a:lnTo>
                    <a:pt x="1865139" y="4818853"/>
                  </a:lnTo>
                  <a:close/>
                  <a:moveTo>
                    <a:pt x="2173770" y="3910979"/>
                  </a:moveTo>
                  <a:lnTo>
                    <a:pt x="2473293" y="3362936"/>
                  </a:lnTo>
                  <a:lnTo>
                    <a:pt x="2473293" y="3365567"/>
                  </a:lnTo>
                  <a:lnTo>
                    <a:pt x="2772614" y="3911182"/>
                  </a:lnTo>
                  <a:lnTo>
                    <a:pt x="2473293" y="4210501"/>
                  </a:lnTo>
                  <a:lnTo>
                    <a:pt x="2173770" y="3910979"/>
                  </a:lnTo>
                  <a:close/>
                  <a:moveTo>
                    <a:pt x="3152483" y="4662818"/>
                  </a:moveTo>
                  <a:lnTo>
                    <a:pt x="3081649" y="4818853"/>
                  </a:lnTo>
                  <a:lnTo>
                    <a:pt x="2481996" y="4219203"/>
                  </a:lnTo>
                  <a:lnTo>
                    <a:pt x="2778888" y="3922313"/>
                  </a:lnTo>
                  <a:lnTo>
                    <a:pt x="2941804" y="4219203"/>
                  </a:lnTo>
                  <a:lnTo>
                    <a:pt x="2951114" y="4219203"/>
                  </a:lnTo>
                  <a:lnTo>
                    <a:pt x="3152483" y="4662818"/>
                  </a:lnTo>
                  <a:close/>
                  <a:moveTo>
                    <a:pt x="3152483" y="3775790"/>
                  </a:moveTo>
                  <a:lnTo>
                    <a:pt x="2953340" y="4214548"/>
                  </a:lnTo>
                  <a:lnTo>
                    <a:pt x="2787995" y="3913408"/>
                  </a:lnTo>
                  <a:lnTo>
                    <a:pt x="3081649" y="3619756"/>
                  </a:lnTo>
                  <a:lnTo>
                    <a:pt x="3152483" y="3775790"/>
                  </a:lnTo>
                  <a:close/>
                  <a:moveTo>
                    <a:pt x="3076185" y="3607815"/>
                  </a:moveTo>
                  <a:lnTo>
                    <a:pt x="2781721" y="3902277"/>
                  </a:lnTo>
                  <a:lnTo>
                    <a:pt x="2473293" y="3340270"/>
                  </a:lnTo>
                  <a:lnTo>
                    <a:pt x="2473293" y="3338651"/>
                  </a:lnTo>
                  <a:lnTo>
                    <a:pt x="2953947" y="3338651"/>
                  </a:lnTo>
                  <a:lnTo>
                    <a:pt x="3076185" y="3607815"/>
                  </a:lnTo>
                  <a:close/>
                  <a:moveTo>
                    <a:pt x="2953947" y="3326103"/>
                  </a:moveTo>
                  <a:lnTo>
                    <a:pt x="2953340" y="3326103"/>
                  </a:lnTo>
                  <a:lnTo>
                    <a:pt x="2498591" y="2479146"/>
                  </a:lnTo>
                  <a:lnTo>
                    <a:pt x="3076185" y="3056736"/>
                  </a:lnTo>
                  <a:lnTo>
                    <a:pt x="2953947" y="3326103"/>
                  </a:lnTo>
                  <a:close/>
                  <a:moveTo>
                    <a:pt x="3152483" y="2888762"/>
                  </a:moveTo>
                  <a:lnTo>
                    <a:pt x="3081649" y="3044796"/>
                  </a:lnTo>
                  <a:lnTo>
                    <a:pt x="2481996" y="2445146"/>
                  </a:lnTo>
                  <a:lnTo>
                    <a:pt x="2778888" y="2148256"/>
                  </a:lnTo>
                  <a:lnTo>
                    <a:pt x="2941804" y="2445146"/>
                  </a:lnTo>
                  <a:lnTo>
                    <a:pt x="2951114" y="2445146"/>
                  </a:lnTo>
                  <a:lnTo>
                    <a:pt x="3152483" y="2888762"/>
                  </a:lnTo>
                  <a:close/>
                  <a:moveTo>
                    <a:pt x="3152483" y="2001733"/>
                  </a:moveTo>
                  <a:lnTo>
                    <a:pt x="2953340" y="2440492"/>
                  </a:lnTo>
                  <a:lnTo>
                    <a:pt x="2787995" y="2139149"/>
                  </a:lnTo>
                  <a:lnTo>
                    <a:pt x="3081649" y="1845497"/>
                  </a:lnTo>
                  <a:lnTo>
                    <a:pt x="3152483" y="2001733"/>
                  </a:lnTo>
                  <a:close/>
                  <a:moveTo>
                    <a:pt x="3076185" y="1833759"/>
                  </a:moveTo>
                  <a:lnTo>
                    <a:pt x="2781721" y="2128018"/>
                  </a:lnTo>
                  <a:lnTo>
                    <a:pt x="2473293" y="1566011"/>
                  </a:lnTo>
                  <a:lnTo>
                    <a:pt x="2473293" y="1564392"/>
                  </a:lnTo>
                  <a:lnTo>
                    <a:pt x="2953947" y="1564392"/>
                  </a:lnTo>
                  <a:lnTo>
                    <a:pt x="3076185" y="1833759"/>
                  </a:lnTo>
                  <a:close/>
                  <a:moveTo>
                    <a:pt x="2953947" y="1552047"/>
                  </a:moveTo>
                  <a:lnTo>
                    <a:pt x="2953340" y="1552047"/>
                  </a:lnTo>
                  <a:lnTo>
                    <a:pt x="2498591" y="705089"/>
                  </a:lnTo>
                  <a:lnTo>
                    <a:pt x="3076185" y="1282680"/>
                  </a:lnTo>
                  <a:lnTo>
                    <a:pt x="2953947" y="1552047"/>
                  </a:lnTo>
                  <a:close/>
                  <a:moveTo>
                    <a:pt x="3081649" y="71642"/>
                  </a:moveTo>
                  <a:lnTo>
                    <a:pt x="3152483" y="227677"/>
                  </a:lnTo>
                  <a:lnTo>
                    <a:pt x="2953340" y="666435"/>
                  </a:lnTo>
                  <a:lnTo>
                    <a:pt x="2787995" y="365092"/>
                  </a:lnTo>
                  <a:lnTo>
                    <a:pt x="3081649" y="71642"/>
                  </a:lnTo>
                  <a:close/>
                  <a:moveTo>
                    <a:pt x="2778888" y="374199"/>
                  </a:moveTo>
                  <a:lnTo>
                    <a:pt x="2941804" y="671090"/>
                  </a:lnTo>
                  <a:lnTo>
                    <a:pt x="2951114" y="671090"/>
                  </a:lnTo>
                  <a:lnTo>
                    <a:pt x="3152280" y="1114705"/>
                  </a:lnTo>
                  <a:lnTo>
                    <a:pt x="3081447" y="1270739"/>
                  </a:lnTo>
                  <a:lnTo>
                    <a:pt x="2481996" y="671090"/>
                  </a:lnTo>
                  <a:lnTo>
                    <a:pt x="2778888" y="374199"/>
                  </a:lnTo>
                  <a:close/>
                  <a:moveTo>
                    <a:pt x="2939376" y="1552047"/>
                  </a:moveTo>
                  <a:lnTo>
                    <a:pt x="2473293" y="1552047"/>
                  </a:lnTo>
                  <a:lnTo>
                    <a:pt x="1999116" y="1552047"/>
                  </a:lnTo>
                  <a:lnTo>
                    <a:pt x="2473293" y="684042"/>
                  </a:lnTo>
                  <a:lnTo>
                    <a:pt x="2473293" y="684244"/>
                  </a:lnTo>
                  <a:lnTo>
                    <a:pt x="2939376" y="1552047"/>
                  </a:lnTo>
                  <a:close/>
                  <a:moveTo>
                    <a:pt x="2167699" y="373997"/>
                  </a:moveTo>
                  <a:lnTo>
                    <a:pt x="2464793" y="671090"/>
                  </a:lnTo>
                  <a:lnTo>
                    <a:pt x="1865139" y="1270739"/>
                  </a:lnTo>
                  <a:lnTo>
                    <a:pt x="1794306" y="1114705"/>
                  </a:lnTo>
                  <a:lnTo>
                    <a:pt x="1995472" y="671090"/>
                  </a:lnTo>
                  <a:lnTo>
                    <a:pt x="2005187" y="671090"/>
                  </a:lnTo>
                  <a:lnTo>
                    <a:pt x="2167699" y="373997"/>
                  </a:lnTo>
                  <a:close/>
                  <a:moveTo>
                    <a:pt x="1865139" y="71642"/>
                  </a:moveTo>
                  <a:lnTo>
                    <a:pt x="2158591" y="365092"/>
                  </a:lnTo>
                  <a:lnTo>
                    <a:pt x="1996687" y="661375"/>
                  </a:lnTo>
                  <a:lnTo>
                    <a:pt x="1795723" y="224641"/>
                  </a:lnTo>
                  <a:lnTo>
                    <a:pt x="1865139" y="71642"/>
                  </a:lnTo>
                  <a:close/>
                  <a:moveTo>
                    <a:pt x="1789045" y="239415"/>
                  </a:moveTo>
                  <a:lnTo>
                    <a:pt x="1987580" y="671090"/>
                  </a:lnTo>
                  <a:lnTo>
                    <a:pt x="1982115" y="671090"/>
                  </a:lnTo>
                  <a:lnTo>
                    <a:pt x="1787628" y="1099729"/>
                  </a:lnTo>
                  <a:lnTo>
                    <a:pt x="1593140" y="671090"/>
                  </a:lnTo>
                  <a:lnTo>
                    <a:pt x="1789045" y="239415"/>
                  </a:lnTo>
                  <a:close/>
                  <a:moveTo>
                    <a:pt x="1592533" y="699625"/>
                  </a:moveTo>
                  <a:lnTo>
                    <a:pt x="1780747" y="1114705"/>
                  </a:lnTo>
                  <a:lnTo>
                    <a:pt x="1592533" y="1529785"/>
                  </a:lnTo>
                  <a:lnTo>
                    <a:pt x="1592533" y="699625"/>
                  </a:lnTo>
                  <a:close/>
                  <a:moveTo>
                    <a:pt x="1592533" y="1586249"/>
                  </a:moveTo>
                  <a:lnTo>
                    <a:pt x="1782164" y="1998698"/>
                  </a:lnTo>
                  <a:lnTo>
                    <a:pt x="1592533" y="2416813"/>
                  </a:lnTo>
                  <a:lnTo>
                    <a:pt x="1592533" y="1586249"/>
                  </a:lnTo>
                  <a:close/>
                  <a:moveTo>
                    <a:pt x="1592533" y="2473682"/>
                  </a:moveTo>
                  <a:lnTo>
                    <a:pt x="1780747" y="2888762"/>
                  </a:lnTo>
                  <a:lnTo>
                    <a:pt x="1592533" y="3303842"/>
                  </a:lnTo>
                  <a:lnTo>
                    <a:pt x="1592533" y="2473682"/>
                  </a:lnTo>
                  <a:close/>
                  <a:moveTo>
                    <a:pt x="1592533" y="3360305"/>
                  </a:moveTo>
                  <a:lnTo>
                    <a:pt x="1782164" y="3772754"/>
                  </a:lnTo>
                  <a:lnTo>
                    <a:pt x="1592533" y="4190870"/>
                  </a:lnTo>
                  <a:lnTo>
                    <a:pt x="1592533" y="3360305"/>
                  </a:lnTo>
                  <a:close/>
                  <a:moveTo>
                    <a:pt x="1579581" y="671090"/>
                  </a:moveTo>
                  <a:lnTo>
                    <a:pt x="1385093" y="1099729"/>
                  </a:lnTo>
                  <a:lnTo>
                    <a:pt x="1190605" y="671090"/>
                  </a:lnTo>
                  <a:lnTo>
                    <a:pt x="1385093" y="242450"/>
                  </a:lnTo>
                  <a:lnTo>
                    <a:pt x="1579581" y="671090"/>
                  </a:lnTo>
                  <a:close/>
                  <a:moveTo>
                    <a:pt x="998748" y="2137125"/>
                  </a:moveTo>
                  <a:lnTo>
                    <a:pt x="699427" y="2436444"/>
                  </a:lnTo>
                  <a:lnTo>
                    <a:pt x="399904" y="2136923"/>
                  </a:lnTo>
                  <a:lnTo>
                    <a:pt x="699427" y="1588880"/>
                  </a:lnTo>
                  <a:lnTo>
                    <a:pt x="699427" y="1591511"/>
                  </a:lnTo>
                  <a:lnTo>
                    <a:pt x="998748" y="2137125"/>
                  </a:lnTo>
                  <a:close/>
                  <a:moveTo>
                    <a:pt x="1179879" y="1564392"/>
                  </a:moveTo>
                  <a:lnTo>
                    <a:pt x="1302117" y="1833759"/>
                  </a:lnTo>
                  <a:lnTo>
                    <a:pt x="1007653" y="2128018"/>
                  </a:lnTo>
                  <a:lnTo>
                    <a:pt x="699225" y="1566011"/>
                  </a:lnTo>
                  <a:lnTo>
                    <a:pt x="699225" y="1564392"/>
                  </a:lnTo>
                  <a:lnTo>
                    <a:pt x="1179879" y="1564392"/>
                  </a:lnTo>
                  <a:close/>
                  <a:moveTo>
                    <a:pt x="1179272" y="1552047"/>
                  </a:moveTo>
                  <a:lnTo>
                    <a:pt x="724523" y="705089"/>
                  </a:lnTo>
                  <a:lnTo>
                    <a:pt x="1302117" y="1282680"/>
                  </a:lnTo>
                  <a:lnTo>
                    <a:pt x="1179879" y="1552047"/>
                  </a:lnTo>
                  <a:lnTo>
                    <a:pt x="1179272" y="1552047"/>
                  </a:lnTo>
                  <a:close/>
                  <a:moveTo>
                    <a:pt x="707927" y="2445146"/>
                  </a:moveTo>
                  <a:lnTo>
                    <a:pt x="1004820" y="2148256"/>
                  </a:lnTo>
                  <a:lnTo>
                    <a:pt x="1167736" y="2445146"/>
                  </a:lnTo>
                  <a:lnTo>
                    <a:pt x="1177046" y="2445146"/>
                  </a:lnTo>
                  <a:lnTo>
                    <a:pt x="1378212" y="2888762"/>
                  </a:lnTo>
                  <a:lnTo>
                    <a:pt x="1307379" y="3044796"/>
                  </a:lnTo>
                  <a:lnTo>
                    <a:pt x="707927" y="2445146"/>
                  </a:lnTo>
                  <a:close/>
                  <a:moveTo>
                    <a:pt x="1302117" y="3056736"/>
                  </a:moveTo>
                  <a:lnTo>
                    <a:pt x="1179879" y="3326103"/>
                  </a:lnTo>
                  <a:lnTo>
                    <a:pt x="1179272" y="3326103"/>
                  </a:lnTo>
                  <a:lnTo>
                    <a:pt x="724523" y="2479146"/>
                  </a:lnTo>
                  <a:lnTo>
                    <a:pt x="1302117" y="3056736"/>
                  </a:lnTo>
                  <a:close/>
                  <a:moveTo>
                    <a:pt x="1013927" y="2139351"/>
                  </a:moveTo>
                  <a:lnTo>
                    <a:pt x="1307581" y="1845699"/>
                  </a:lnTo>
                  <a:lnTo>
                    <a:pt x="1378414" y="2001733"/>
                  </a:lnTo>
                  <a:lnTo>
                    <a:pt x="1179272" y="2440492"/>
                  </a:lnTo>
                  <a:lnTo>
                    <a:pt x="1013927" y="2139351"/>
                  </a:lnTo>
                  <a:close/>
                  <a:moveTo>
                    <a:pt x="1165307" y="3326103"/>
                  </a:moveTo>
                  <a:lnTo>
                    <a:pt x="699225" y="3326103"/>
                  </a:lnTo>
                  <a:lnTo>
                    <a:pt x="225047" y="3326103"/>
                  </a:lnTo>
                  <a:lnTo>
                    <a:pt x="699225" y="2458099"/>
                  </a:lnTo>
                  <a:lnTo>
                    <a:pt x="699225" y="2458301"/>
                  </a:lnTo>
                  <a:lnTo>
                    <a:pt x="1165307" y="3326103"/>
                  </a:lnTo>
                  <a:close/>
                  <a:moveTo>
                    <a:pt x="699225" y="3338449"/>
                  </a:moveTo>
                  <a:lnTo>
                    <a:pt x="1179879" y="3338449"/>
                  </a:lnTo>
                  <a:lnTo>
                    <a:pt x="1302117" y="3607815"/>
                  </a:lnTo>
                  <a:lnTo>
                    <a:pt x="1007653" y="3902277"/>
                  </a:lnTo>
                  <a:lnTo>
                    <a:pt x="699225" y="3340270"/>
                  </a:lnTo>
                  <a:lnTo>
                    <a:pt x="699225" y="3338449"/>
                  </a:lnTo>
                  <a:close/>
                  <a:moveTo>
                    <a:pt x="1307581" y="3619756"/>
                  </a:moveTo>
                  <a:lnTo>
                    <a:pt x="1378414" y="3775790"/>
                  </a:lnTo>
                  <a:lnTo>
                    <a:pt x="1179272" y="4214548"/>
                  </a:lnTo>
                  <a:lnTo>
                    <a:pt x="1013927" y="3913408"/>
                  </a:lnTo>
                  <a:lnTo>
                    <a:pt x="1307581" y="3619756"/>
                  </a:lnTo>
                  <a:close/>
                  <a:moveTo>
                    <a:pt x="1316890" y="3610446"/>
                  </a:moveTo>
                  <a:lnTo>
                    <a:pt x="1566831" y="3360508"/>
                  </a:lnTo>
                  <a:lnTo>
                    <a:pt x="1385295" y="3760814"/>
                  </a:lnTo>
                  <a:lnTo>
                    <a:pt x="1316890" y="3610446"/>
                  </a:lnTo>
                  <a:close/>
                  <a:moveTo>
                    <a:pt x="1311426" y="3598506"/>
                  </a:moveTo>
                  <a:lnTo>
                    <a:pt x="1193438" y="3338449"/>
                  </a:lnTo>
                  <a:lnTo>
                    <a:pt x="1571485" y="3338449"/>
                  </a:lnTo>
                  <a:lnTo>
                    <a:pt x="1311426" y="3598506"/>
                  </a:lnTo>
                  <a:close/>
                  <a:moveTo>
                    <a:pt x="1193438" y="3326103"/>
                  </a:moveTo>
                  <a:lnTo>
                    <a:pt x="1311426" y="3066046"/>
                  </a:lnTo>
                  <a:lnTo>
                    <a:pt x="1571485" y="3326103"/>
                  </a:lnTo>
                  <a:lnTo>
                    <a:pt x="1193438" y="3326103"/>
                  </a:lnTo>
                  <a:close/>
                  <a:moveTo>
                    <a:pt x="1316890" y="3054106"/>
                  </a:moveTo>
                  <a:lnTo>
                    <a:pt x="1385093" y="2903738"/>
                  </a:lnTo>
                  <a:lnTo>
                    <a:pt x="1566628" y="3304044"/>
                  </a:lnTo>
                  <a:lnTo>
                    <a:pt x="1316890" y="3054106"/>
                  </a:lnTo>
                  <a:close/>
                  <a:moveTo>
                    <a:pt x="1190605" y="2445146"/>
                  </a:moveTo>
                  <a:lnTo>
                    <a:pt x="1385093" y="2016507"/>
                  </a:lnTo>
                  <a:lnTo>
                    <a:pt x="1579581" y="2445146"/>
                  </a:lnTo>
                  <a:lnTo>
                    <a:pt x="1385093" y="2873786"/>
                  </a:lnTo>
                  <a:lnTo>
                    <a:pt x="1190605" y="2445146"/>
                  </a:lnTo>
                  <a:close/>
                  <a:moveTo>
                    <a:pt x="1316890" y="1836389"/>
                  </a:moveTo>
                  <a:lnTo>
                    <a:pt x="1566831" y="1586451"/>
                  </a:lnTo>
                  <a:lnTo>
                    <a:pt x="1385295" y="1986757"/>
                  </a:lnTo>
                  <a:lnTo>
                    <a:pt x="1316890" y="1836389"/>
                  </a:lnTo>
                  <a:close/>
                  <a:moveTo>
                    <a:pt x="1311426" y="1824247"/>
                  </a:moveTo>
                  <a:lnTo>
                    <a:pt x="1193438" y="1564189"/>
                  </a:lnTo>
                  <a:lnTo>
                    <a:pt x="1571485" y="1564189"/>
                  </a:lnTo>
                  <a:lnTo>
                    <a:pt x="1311426" y="1824247"/>
                  </a:lnTo>
                  <a:close/>
                  <a:moveTo>
                    <a:pt x="1193438" y="1552047"/>
                  </a:moveTo>
                  <a:lnTo>
                    <a:pt x="1311426" y="1291989"/>
                  </a:lnTo>
                  <a:lnTo>
                    <a:pt x="1571485" y="1552047"/>
                  </a:lnTo>
                  <a:lnTo>
                    <a:pt x="1193438" y="1552047"/>
                  </a:lnTo>
                  <a:close/>
                  <a:moveTo>
                    <a:pt x="1316890" y="1280049"/>
                  </a:moveTo>
                  <a:lnTo>
                    <a:pt x="1385093" y="1129681"/>
                  </a:lnTo>
                  <a:lnTo>
                    <a:pt x="1566628" y="1529987"/>
                  </a:lnTo>
                  <a:lnTo>
                    <a:pt x="1316890" y="1280049"/>
                  </a:lnTo>
                  <a:close/>
                  <a:moveTo>
                    <a:pt x="1307581" y="71642"/>
                  </a:moveTo>
                  <a:lnTo>
                    <a:pt x="1378414" y="227677"/>
                  </a:lnTo>
                  <a:lnTo>
                    <a:pt x="1179272" y="666435"/>
                  </a:lnTo>
                  <a:lnTo>
                    <a:pt x="1013927" y="365092"/>
                  </a:lnTo>
                  <a:lnTo>
                    <a:pt x="1307581" y="71642"/>
                  </a:lnTo>
                  <a:close/>
                  <a:moveTo>
                    <a:pt x="1004820" y="374199"/>
                  </a:moveTo>
                  <a:lnTo>
                    <a:pt x="1167736" y="671090"/>
                  </a:lnTo>
                  <a:lnTo>
                    <a:pt x="1177046" y="671090"/>
                  </a:lnTo>
                  <a:lnTo>
                    <a:pt x="1378212" y="1114705"/>
                  </a:lnTo>
                  <a:lnTo>
                    <a:pt x="1307379" y="1270739"/>
                  </a:lnTo>
                  <a:lnTo>
                    <a:pt x="707725" y="671090"/>
                  </a:lnTo>
                  <a:lnTo>
                    <a:pt x="1004820" y="374199"/>
                  </a:lnTo>
                  <a:close/>
                  <a:moveTo>
                    <a:pt x="1165307" y="1552047"/>
                  </a:moveTo>
                  <a:lnTo>
                    <a:pt x="699225" y="1552047"/>
                  </a:lnTo>
                  <a:lnTo>
                    <a:pt x="225047" y="1552047"/>
                  </a:lnTo>
                  <a:lnTo>
                    <a:pt x="699225" y="684042"/>
                  </a:lnTo>
                  <a:lnTo>
                    <a:pt x="699225" y="684244"/>
                  </a:lnTo>
                  <a:lnTo>
                    <a:pt x="1165307" y="1552047"/>
                  </a:lnTo>
                  <a:close/>
                  <a:moveTo>
                    <a:pt x="21655" y="224439"/>
                  </a:moveTo>
                  <a:lnTo>
                    <a:pt x="91071" y="71440"/>
                  </a:lnTo>
                  <a:lnTo>
                    <a:pt x="384523" y="364890"/>
                  </a:lnTo>
                  <a:lnTo>
                    <a:pt x="222619" y="661173"/>
                  </a:lnTo>
                  <a:lnTo>
                    <a:pt x="21655" y="224439"/>
                  </a:lnTo>
                  <a:close/>
                  <a:moveTo>
                    <a:pt x="20238" y="1114705"/>
                  </a:moveTo>
                  <a:lnTo>
                    <a:pt x="221404" y="671090"/>
                  </a:lnTo>
                  <a:lnTo>
                    <a:pt x="231119" y="671090"/>
                  </a:lnTo>
                  <a:lnTo>
                    <a:pt x="393428" y="373997"/>
                  </a:lnTo>
                  <a:lnTo>
                    <a:pt x="690522" y="671090"/>
                  </a:lnTo>
                  <a:lnTo>
                    <a:pt x="90869" y="1270739"/>
                  </a:lnTo>
                  <a:lnTo>
                    <a:pt x="20238" y="1114705"/>
                  </a:lnTo>
                  <a:close/>
                  <a:moveTo>
                    <a:pt x="96536" y="1282680"/>
                  </a:moveTo>
                  <a:lnTo>
                    <a:pt x="673320" y="705899"/>
                  </a:lnTo>
                  <a:lnTo>
                    <a:pt x="215333" y="1544356"/>
                  </a:lnTo>
                  <a:lnTo>
                    <a:pt x="96536" y="1282680"/>
                  </a:lnTo>
                  <a:close/>
                  <a:moveTo>
                    <a:pt x="218571" y="1564392"/>
                  </a:moveTo>
                  <a:lnTo>
                    <a:pt x="698618" y="1564392"/>
                  </a:lnTo>
                  <a:lnTo>
                    <a:pt x="390595" y="2127816"/>
                  </a:lnTo>
                  <a:lnTo>
                    <a:pt x="96536" y="1833759"/>
                  </a:lnTo>
                  <a:lnTo>
                    <a:pt x="218571" y="1564392"/>
                  </a:lnTo>
                  <a:close/>
                  <a:moveTo>
                    <a:pt x="21655" y="1998495"/>
                  </a:moveTo>
                  <a:lnTo>
                    <a:pt x="91071" y="1845497"/>
                  </a:lnTo>
                  <a:lnTo>
                    <a:pt x="384523" y="2138947"/>
                  </a:lnTo>
                  <a:lnTo>
                    <a:pt x="222619" y="2435230"/>
                  </a:lnTo>
                  <a:lnTo>
                    <a:pt x="21655" y="1998495"/>
                  </a:lnTo>
                  <a:close/>
                  <a:moveTo>
                    <a:pt x="20238" y="2888762"/>
                  </a:moveTo>
                  <a:lnTo>
                    <a:pt x="221404" y="2445146"/>
                  </a:lnTo>
                  <a:lnTo>
                    <a:pt x="231119" y="2445146"/>
                  </a:lnTo>
                  <a:lnTo>
                    <a:pt x="393428" y="2148054"/>
                  </a:lnTo>
                  <a:lnTo>
                    <a:pt x="690522" y="2445146"/>
                  </a:lnTo>
                  <a:lnTo>
                    <a:pt x="90869" y="3044594"/>
                  </a:lnTo>
                  <a:lnTo>
                    <a:pt x="20238" y="2888762"/>
                  </a:lnTo>
                  <a:close/>
                  <a:moveTo>
                    <a:pt x="96536" y="3056736"/>
                  </a:moveTo>
                  <a:lnTo>
                    <a:pt x="673320" y="2479956"/>
                  </a:lnTo>
                  <a:lnTo>
                    <a:pt x="215333" y="3318413"/>
                  </a:lnTo>
                  <a:lnTo>
                    <a:pt x="96536" y="3056736"/>
                  </a:lnTo>
                  <a:close/>
                  <a:moveTo>
                    <a:pt x="218571" y="3338449"/>
                  </a:moveTo>
                  <a:lnTo>
                    <a:pt x="698618" y="3338449"/>
                  </a:lnTo>
                  <a:lnTo>
                    <a:pt x="390595" y="3901872"/>
                  </a:lnTo>
                  <a:lnTo>
                    <a:pt x="96536" y="3607815"/>
                  </a:lnTo>
                  <a:lnTo>
                    <a:pt x="218571" y="3338449"/>
                  </a:lnTo>
                  <a:close/>
                  <a:moveTo>
                    <a:pt x="21655" y="3772754"/>
                  </a:moveTo>
                  <a:lnTo>
                    <a:pt x="91071" y="3619756"/>
                  </a:lnTo>
                  <a:lnTo>
                    <a:pt x="384523" y="3913206"/>
                  </a:lnTo>
                  <a:lnTo>
                    <a:pt x="222619" y="4209489"/>
                  </a:lnTo>
                  <a:lnTo>
                    <a:pt x="21655" y="3772754"/>
                  </a:lnTo>
                  <a:close/>
                  <a:moveTo>
                    <a:pt x="91071" y="4818853"/>
                  </a:moveTo>
                  <a:lnTo>
                    <a:pt x="20238" y="4662818"/>
                  </a:lnTo>
                  <a:lnTo>
                    <a:pt x="221404" y="4219203"/>
                  </a:lnTo>
                  <a:lnTo>
                    <a:pt x="231119" y="4219203"/>
                  </a:lnTo>
                  <a:lnTo>
                    <a:pt x="393428" y="3922110"/>
                  </a:lnTo>
                  <a:lnTo>
                    <a:pt x="690522" y="4219203"/>
                  </a:lnTo>
                  <a:lnTo>
                    <a:pt x="91071" y="4818853"/>
                  </a:lnTo>
                  <a:close/>
                  <a:moveTo>
                    <a:pt x="399702" y="3910979"/>
                  </a:moveTo>
                  <a:lnTo>
                    <a:pt x="699225" y="3362936"/>
                  </a:lnTo>
                  <a:lnTo>
                    <a:pt x="699225" y="3365567"/>
                  </a:lnTo>
                  <a:lnTo>
                    <a:pt x="998546" y="3911182"/>
                  </a:lnTo>
                  <a:lnTo>
                    <a:pt x="699225" y="4210501"/>
                  </a:lnTo>
                  <a:lnTo>
                    <a:pt x="399702" y="3910979"/>
                  </a:lnTo>
                  <a:close/>
                  <a:moveTo>
                    <a:pt x="1307581" y="4818853"/>
                  </a:moveTo>
                  <a:lnTo>
                    <a:pt x="707927" y="4219406"/>
                  </a:lnTo>
                  <a:lnTo>
                    <a:pt x="1004820" y="3922515"/>
                  </a:lnTo>
                  <a:lnTo>
                    <a:pt x="1167736" y="4219406"/>
                  </a:lnTo>
                  <a:lnTo>
                    <a:pt x="1177046" y="4219406"/>
                  </a:lnTo>
                  <a:lnTo>
                    <a:pt x="1378212" y="4663021"/>
                  </a:lnTo>
                  <a:lnTo>
                    <a:pt x="1307581" y="4818853"/>
                  </a:lnTo>
                  <a:close/>
                  <a:moveTo>
                    <a:pt x="1385093" y="4647843"/>
                  </a:moveTo>
                  <a:lnTo>
                    <a:pt x="1190605" y="4219203"/>
                  </a:lnTo>
                  <a:lnTo>
                    <a:pt x="1385093" y="3790564"/>
                  </a:lnTo>
                  <a:lnTo>
                    <a:pt x="1579581" y="4219203"/>
                  </a:lnTo>
                  <a:lnTo>
                    <a:pt x="1385093" y="4647843"/>
                  </a:lnTo>
                  <a:close/>
                  <a:moveTo>
                    <a:pt x="1580188" y="4190870"/>
                  </a:moveTo>
                  <a:lnTo>
                    <a:pt x="1391974" y="3775790"/>
                  </a:lnTo>
                  <a:lnTo>
                    <a:pt x="1580188" y="3360710"/>
                  </a:lnTo>
                  <a:lnTo>
                    <a:pt x="1580188" y="4190870"/>
                  </a:lnTo>
                  <a:close/>
                  <a:moveTo>
                    <a:pt x="1580188" y="3303842"/>
                  </a:moveTo>
                  <a:lnTo>
                    <a:pt x="1391974" y="2888762"/>
                  </a:lnTo>
                  <a:lnTo>
                    <a:pt x="1580188" y="2473682"/>
                  </a:lnTo>
                  <a:lnTo>
                    <a:pt x="1580188" y="3303842"/>
                  </a:lnTo>
                  <a:close/>
                  <a:moveTo>
                    <a:pt x="1580188" y="2416611"/>
                  </a:moveTo>
                  <a:lnTo>
                    <a:pt x="1391974" y="2001531"/>
                  </a:lnTo>
                  <a:lnTo>
                    <a:pt x="1580188" y="1586451"/>
                  </a:lnTo>
                  <a:lnTo>
                    <a:pt x="1580188" y="2416611"/>
                  </a:lnTo>
                  <a:close/>
                  <a:moveTo>
                    <a:pt x="1580188" y="1529583"/>
                  </a:moveTo>
                  <a:lnTo>
                    <a:pt x="1391974" y="1114503"/>
                  </a:lnTo>
                  <a:lnTo>
                    <a:pt x="1580188" y="699423"/>
                  </a:lnTo>
                  <a:lnTo>
                    <a:pt x="1580188"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D750C41-0105-4EEE-95A5-B2E5F2338EBF}"/>
                </a:ext>
              </a:extLst>
            </p:cNvPr>
            <p:cNvSpPr/>
            <p:nvPr/>
          </p:nvSpPr>
          <p:spPr>
            <a:xfrm>
              <a:off x="5322002"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9356C23-8CF0-4FD7-8989-385699DDD0CF}"/>
                </a:ext>
              </a:extLst>
            </p:cNvPr>
            <p:cNvSpPr/>
            <p:nvPr/>
          </p:nvSpPr>
          <p:spPr>
            <a:xfrm>
              <a:off x="5322002" y="1"/>
              <a:ext cx="3154708" cy="4876328"/>
            </a:xfrm>
            <a:custGeom>
              <a:avLst/>
              <a:gdLst>
                <a:gd name="connsiteX0" fmla="*/ 1592533 w 3154708"/>
                <a:gd name="connsiteY0" fmla="*/ 4247739 h 4876328"/>
                <a:gd name="connsiteX1" fmla="*/ 1780747 w 3154708"/>
                <a:gd name="connsiteY1" fmla="*/ 4662818 h 4876328"/>
                <a:gd name="connsiteX2" fmla="*/ 1684009 w 3154708"/>
                <a:gd name="connsiteY2" fmla="*/ 4876126 h 4876328"/>
                <a:gd name="connsiteX3" fmla="*/ 1697568 w 3154708"/>
                <a:gd name="connsiteY3" fmla="*/ 4876126 h 4876328"/>
                <a:gd name="connsiteX4" fmla="*/ 1787627 w 3154708"/>
                <a:gd name="connsiteY4" fmla="*/ 4677592 h 4876328"/>
                <a:gd name="connsiteX5" fmla="*/ 1855830 w 3154708"/>
                <a:gd name="connsiteY5" fmla="*/ 4827960 h 4876328"/>
                <a:gd name="connsiteX6" fmla="*/ 1807664 w 3154708"/>
                <a:gd name="connsiteY6" fmla="*/ 4876126 h 4876328"/>
                <a:gd name="connsiteX7" fmla="*/ 1825068 w 3154708"/>
                <a:gd name="connsiteY7" fmla="*/ 4876126 h 4876328"/>
                <a:gd name="connsiteX8" fmla="*/ 1861092 w 3154708"/>
                <a:gd name="connsiteY8" fmla="*/ 4840103 h 4876328"/>
                <a:gd name="connsiteX9" fmla="*/ 1877485 w 3154708"/>
                <a:gd name="connsiteY9" fmla="*/ 4876126 h 4876328"/>
                <a:gd name="connsiteX10" fmla="*/ 1891044 w 3154708"/>
                <a:gd name="connsiteY10" fmla="*/ 4876126 h 4876328"/>
                <a:gd name="connsiteX11" fmla="*/ 1870402 w 3154708"/>
                <a:gd name="connsiteY11" fmla="*/ 4830793 h 4876328"/>
                <a:gd name="connsiteX12" fmla="*/ 2447186 w 3154708"/>
                <a:gd name="connsiteY12" fmla="*/ 4254012 h 4876328"/>
                <a:gd name="connsiteX13" fmla="*/ 2107187 w 3154708"/>
                <a:gd name="connsiteY13" fmla="*/ 4876329 h 4876328"/>
                <a:gd name="connsiteX14" fmla="*/ 2121354 w 3154708"/>
                <a:gd name="connsiteY14" fmla="*/ 4876329 h 4876328"/>
                <a:gd name="connsiteX15" fmla="*/ 2473091 w 3154708"/>
                <a:gd name="connsiteY15" fmla="*/ 4232155 h 4876328"/>
                <a:gd name="connsiteX16" fmla="*/ 2473091 w 3154708"/>
                <a:gd name="connsiteY16" fmla="*/ 4232358 h 4876328"/>
                <a:gd name="connsiteX17" fmla="*/ 2818959 w 3154708"/>
                <a:gd name="connsiteY17" fmla="*/ 4876329 h 4876328"/>
                <a:gd name="connsiteX18" fmla="*/ 2832924 w 3154708"/>
                <a:gd name="connsiteY18" fmla="*/ 4876329 h 4876328"/>
                <a:gd name="connsiteX19" fmla="*/ 2498389 w 3154708"/>
                <a:gd name="connsiteY19" fmla="*/ 4253405 h 4876328"/>
                <a:gd name="connsiteX20" fmla="*/ 3075982 w 3154708"/>
                <a:gd name="connsiteY20" fmla="*/ 4830996 h 4876328"/>
                <a:gd name="connsiteX21" fmla="*/ 3055340 w 3154708"/>
                <a:gd name="connsiteY21" fmla="*/ 4876329 h 4876328"/>
                <a:gd name="connsiteX22" fmla="*/ 3068899 w 3154708"/>
                <a:gd name="connsiteY22" fmla="*/ 4876329 h 4876328"/>
                <a:gd name="connsiteX23" fmla="*/ 3085292 w 3154708"/>
                <a:gd name="connsiteY23" fmla="*/ 4840305 h 4876328"/>
                <a:gd name="connsiteX24" fmla="*/ 3121316 w 3154708"/>
                <a:gd name="connsiteY24" fmla="*/ 4876329 h 4876328"/>
                <a:gd name="connsiteX25" fmla="*/ 3138721 w 3154708"/>
                <a:gd name="connsiteY25" fmla="*/ 4876329 h 4876328"/>
                <a:gd name="connsiteX26" fmla="*/ 3090554 w 3154708"/>
                <a:gd name="connsiteY26" fmla="*/ 4828163 h 4876328"/>
                <a:gd name="connsiteX27" fmla="*/ 3154709 w 3154708"/>
                <a:gd name="connsiteY27" fmla="*/ 4686497 h 4876328"/>
                <a:gd name="connsiteX28" fmla="*/ 3154709 w 3154708"/>
                <a:gd name="connsiteY28" fmla="*/ 4638938 h 4876328"/>
                <a:gd name="connsiteX29" fmla="*/ 2964269 w 3154708"/>
                <a:gd name="connsiteY29" fmla="*/ 4219203 h 4876328"/>
                <a:gd name="connsiteX30" fmla="*/ 3154709 w 3154708"/>
                <a:gd name="connsiteY30" fmla="*/ 3799469 h 4876328"/>
                <a:gd name="connsiteX31" fmla="*/ 3154709 w 3154708"/>
                <a:gd name="connsiteY31" fmla="*/ 3751909 h 4876328"/>
                <a:gd name="connsiteX32" fmla="*/ 3090554 w 3154708"/>
                <a:gd name="connsiteY32" fmla="*/ 3610244 h 4876328"/>
                <a:gd name="connsiteX33" fmla="*/ 3154709 w 3154708"/>
                <a:gd name="connsiteY33" fmla="*/ 3546090 h 4876328"/>
                <a:gd name="connsiteX34" fmla="*/ 3154709 w 3154708"/>
                <a:gd name="connsiteY34" fmla="*/ 3528685 h 4876328"/>
                <a:gd name="connsiteX35" fmla="*/ 3085090 w 3154708"/>
                <a:gd name="connsiteY35" fmla="*/ 3598304 h 4876328"/>
                <a:gd name="connsiteX36" fmla="*/ 2967102 w 3154708"/>
                <a:gd name="connsiteY36" fmla="*/ 3338246 h 4876328"/>
                <a:gd name="connsiteX37" fmla="*/ 3154709 w 3154708"/>
                <a:gd name="connsiteY37" fmla="*/ 3338246 h 4876328"/>
                <a:gd name="connsiteX38" fmla="*/ 3154709 w 3154708"/>
                <a:gd name="connsiteY38" fmla="*/ 3325901 h 4876328"/>
                <a:gd name="connsiteX39" fmla="*/ 2967102 w 3154708"/>
                <a:gd name="connsiteY39" fmla="*/ 3325901 h 4876328"/>
                <a:gd name="connsiteX40" fmla="*/ 3085090 w 3154708"/>
                <a:gd name="connsiteY40" fmla="*/ 3065844 h 4876328"/>
                <a:gd name="connsiteX41" fmla="*/ 3154709 w 3154708"/>
                <a:gd name="connsiteY41" fmla="*/ 3135462 h 4876328"/>
                <a:gd name="connsiteX42" fmla="*/ 3154709 w 3154708"/>
                <a:gd name="connsiteY42" fmla="*/ 3118058 h 4876328"/>
                <a:gd name="connsiteX43" fmla="*/ 3090554 w 3154708"/>
                <a:gd name="connsiteY43" fmla="*/ 3053903 h 4876328"/>
                <a:gd name="connsiteX44" fmla="*/ 3154709 w 3154708"/>
                <a:gd name="connsiteY44" fmla="*/ 2912238 h 4876328"/>
                <a:gd name="connsiteX45" fmla="*/ 3154709 w 3154708"/>
                <a:gd name="connsiteY45" fmla="*/ 2864679 h 4876328"/>
                <a:gd name="connsiteX46" fmla="*/ 2964269 w 3154708"/>
                <a:gd name="connsiteY46" fmla="*/ 2444944 h 4876328"/>
                <a:gd name="connsiteX47" fmla="*/ 3154709 w 3154708"/>
                <a:gd name="connsiteY47" fmla="*/ 2025209 h 4876328"/>
                <a:gd name="connsiteX48" fmla="*/ 3154709 w 3154708"/>
                <a:gd name="connsiteY48" fmla="*/ 1977650 h 4876328"/>
                <a:gd name="connsiteX49" fmla="*/ 3090554 w 3154708"/>
                <a:gd name="connsiteY49" fmla="*/ 1835985 h 4876328"/>
                <a:gd name="connsiteX50" fmla="*/ 3154709 w 3154708"/>
                <a:gd name="connsiteY50" fmla="*/ 1771831 h 4876328"/>
                <a:gd name="connsiteX51" fmla="*/ 3154709 w 3154708"/>
                <a:gd name="connsiteY51" fmla="*/ 1754628 h 4876328"/>
                <a:gd name="connsiteX52" fmla="*/ 3085090 w 3154708"/>
                <a:gd name="connsiteY52" fmla="*/ 1824247 h 4876328"/>
                <a:gd name="connsiteX53" fmla="*/ 2967102 w 3154708"/>
                <a:gd name="connsiteY53" fmla="*/ 1564189 h 4876328"/>
                <a:gd name="connsiteX54" fmla="*/ 3154709 w 3154708"/>
                <a:gd name="connsiteY54" fmla="*/ 1564189 h 4876328"/>
                <a:gd name="connsiteX55" fmla="*/ 3154709 w 3154708"/>
                <a:gd name="connsiteY55" fmla="*/ 1551844 h 4876328"/>
                <a:gd name="connsiteX56" fmla="*/ 2967102 w 3154708"/>
                <a:gd name="connsiteY56" fmla="*/ 1551844 h 4876328"/>
                <a:gd name="connsiteX57" fmla="*/ 3085090 w 3154708"/>
                <a:gd name="connsiteY57" fmla="*/ 1291787 h 4876328"/>
                <a:gd name="connsiteX58" fmla="*/ 3154709 w 3154708"/>
                <a:gd name="connsiteY58" fmla="*/ 1361405 h 4876328"/>
                <a:gd name="connsiteX59" fmla="*/ 3154709 w 3154708"/>
                <a:gd name="connsiteY59" fmla="*/ 1344001 h 4876328"/>
                <a:gd name="connsiteX60" fmla="*/ 3090554 w 3154708"/>
                <a:gd name="connsiteY60" fmla="*/ 1279847 h 4876328"/>
                <a:gd name="connsiteX61" fmla="*/ 3154709 w 3154708"/>
                <a:gd name="connsiteY61" fmla="*/ 1138181 h 4876328"/>
                <a:gd name="connsiteX62" fmla="*/ 3154709 w 3154708"/>
                <a:gd name="connsiteY62" fmla="*/ 1090824 h 4876328"/>
                <a:gd name="connsiteX63" fmla="*/ 2964269 w 3154708"/>
                <a:gd name="connsiteY63" fmla="*/ 671090 h 4876328"/>
                <a:gd name="connsiteX64" fmla="*/ 3154709 w 3154708"/>
                <a:gd name="connsiteY64" fmla="*/ 251355 h 4876328"/>
                <a:gd name="connsiteX65" fmla="*/ 3154709 w 3154708"/>
                <a:gd name="connsiteY65" fmla="*/ 203796 h 4876328"/>
                <a:gd name="connsiteX66" fmla="*/ 3090554 w 3154708"/>
                <a:gd name="connsiteY66" fmla="*/ 62130 h 4876328"/>
                <a:gd name="connsiteX67" fmla="*/ 3153292 w 3154708"/>
                <a:gd name="connsiteY67" fmla="*/ 0 h 4876328"/>
                <a:gd name="connsiteX68" fmla="*/ 3135888 w 3154708"/>
                <a:gd name="connsiteY68" fmla="*/ 0 h 4876328"/>
                <a:gd name="connsiteX69" fmla="*/ 3085697 w 3154708"/>
                <a:gd name="connsiteY69" fmla="*/ 50190 h 4876328"/>
                <a:gd name="connsiteX70" fmla="*/ 3062828 w 3154708"/>
                <a:gd name="connsiteY70" fmla="*/ 0 h 4876328"/>
                <a:gd name="connsiteX71" fmla="*/ 3049269 w 3154708"/>
                <a:gd name="connsiteY71" fmla="*/ 0 h 4876328"/>
                <a:gd name="connsiteX72" fmla="*/ 3076185 w 3154708"/>
                <a:gd name="connsiteY72" fmla="*/ 59500 h 4876328"/>
                <a:gd name="connsiteX73" fmla="*/ 2781721 w 3154708"/>
                <a:gd name="connsiteY73" fmla="*/ 353759 h 4876328"/>
                <a:gd name="connsiteX74" fmla="*/ 2587638 w 3154708"/>
                <a:gd name="connsiteY74" fmla="*/ 0 h 4876328"/>
                <a:gd name="connsiteX75" fmla="*/ 2573674 w 3154708"/>
                <a:gd name="connsiteY75" fmla="*/ 0 h 4876328"/>
                <a:gd name="connsiteX76" fmla="*/ 2772817 w 3154708"/>
                <a:gd name="connsiteY76" fmla="*/ 363068 h 4876328"/>
                <a:gd name="connsiteX77" fmla="*/ 2473496 w 3154708"/>
                <a:gd name="connsiteY77" fmla="*/ 662387 h 4876328"/>
                <a:gd name="connsiteX78" fmla="*/ 2173973 w 3154708"/>
                <a:gd name="connsiteY78" fmla="*/ 362866 h 4876328"/>
                <a:gd name="connsiteX79" fmla="*/ 2372305 w 3154708"/>
                <a:gd name="connsiteY79" fmla="*/ 0 h 4876328"/>
                <a:gd name="connsiteX80" fmla="*/ 2358341 w 3154708"/>
                <a:gd name="connsiteY80" fmla="*/ 0 h 4876328"/>
                <a:gd name="connsiteX81" fmla="*/ 2164865 w 3154708"/>
                <a:gd name="connsiteY81" fmla="*/ 353759 h 4876328"/>
                <a:gd name="connsiteX82" fmla="*/ 1870604 w 3154708"/>
                <a:gd name="connsiteY82" fmla="*/ 59500 h 4876328"/>
                <a:gd name="connsiteX83" fmla="*/ 1897723 w 3154708"/>
                <a:gd name="connsiteY83" fmla="*/ 0 h 4876328"/>
                <a:gd name="connsiteX84" fmla="*/ 1884163 w 3154708"/>
                <a:gd name="connsiteY84" fmla="*/ 0 h 4876328"/>
                <a:gd name="connsiteX85" fmla="*/ 1861294 w 3154708"/>
                <a:gd name="connsiteY85" fmla="*/ 50190 h 4876328"/>
                <a:gd name="connsiteX86" fmla="*/ 1811104 w 3154708"/>
                <a:gd name="connsiteY86" fmla="*/ 0 h 4876328"/>
                <a:gd name="connsiteX87" fmla="*/ 1793699 w 3154708"/>
                <a:gd name="connsiteY87" fmla="*/ 0 h 4876328"/>
                <a:gd name="connsiteX88" fmla="*/ 1856032 w 3154708"/>
                <a:gd name="connsiteY88" fmla="*/ 62333 h 4876328"/>
                <a:gd name="connsiteX89" fmla="*/ 1789044 w 3154708"/>
                <a:gd name="connsiteY89" fmla="*/ 209867 h 4876328"/>
                <a:gd name="connsiteX90" fmla="*/ 1692509 w 3154708"/>
                <a:gd name="connsiteY90" fmla="*/ 0 h 4876328"/>
                <a:gd name="connsiteX91" fmla="*/ 1678949 w 3154708"/>
                <a:gd name="connsiteY91" fmla="*/ 0 h 4876328"/>
                <a:gd name="connsiteX92" fmla="*/ 1782163 w 3154708"/>
                <a:gd name="connsiteY92" fmla="*/ 224641 h 4876328"/>
                <a:gd name="connsiteX93" fmla="*/ 1592533 w 3154708"/>
                <a:gd name="connsiteY93" fmla="*/ 642757 h 4876328"/>
                <a:gd name="connsiteX94" fmla="*/ 1592533 w 3154708"/>
                <a:gd name="connsiteY94" fmla="*/ 0 h 4876328"/>
                <a:gd name="connsiteX95" fmla="*/ 1580187 w 3154708"/>
                <a:gd name="connsiteY95" fmla="*/ 0 h 4876328"/>
                <a:gd name="connsiteX96" fmla="*/ 1580187 w 3154708"/>
                <a:gd name="connsiteY96" fmla="*/ 642554 h 4876328"/>
                <a:gd name="connsiteX97" fmla="*/ 1391974 w 3154708"/>
                <a:gd name="connsiteY97" fmla="*/ 227474 h 4876328"/>
                <a:gd name="connsiteX98" fmla="*/ 1495188 w 3154708"/>
                <a:gd name="connsiteY98" fmla="*/ 0 h 4876328"/>
                <a:gd name="connsiteX99" fmla="*/ 1481628 w 3154708"/>
                <a:gd name="connsiteY99" fmla="*/ 0 h 4876328"/>
                <a:gd name="connsiteX100" fmla="*/ 1385093 w 3154708"/>
                <a:gd name="connsiteY100" fmla="*/ 212701 h 4876328"/>
                <a:gd name="connsiteX101" fmla="*/ 1316891 w 3154708"/>
                <a:gd name="connsiteY101" fmla="*/ 62333 h 4876328"/>
                <a:gd name="connsiteX102" fmla="*/ 1379224 w 3154708"/>
                <a:gd name="connsiteY102" fmla="*/ 0 h 4876328"/>
                <a:gd name="connsiteX103" fmla="*/ 1361819 w 3154708"/>
                <a:gd name="connsiteY103" fmla="*/ 0 h 4876328"/>
                <a:gd name="connsiteX104" fmla="*/ 1311629 w 3154708"/>
                <a:gd name="connsiteY104" fmla="*/ 50190 h 4876328"/>
                <a:gd name="connsiteX105" fmla="*/ 1288759 w 3154708"/>
                <a:gd name="connsiteY105" fmla="*/ 0 h 4876328"/>
                <a:gd name="connsiteX106" fmla="*/ 1275200 w 3154708"/>
                <a:gd name="connsiteY106" fmla="*/ 0 h 4876328"/>
                <a:gd name="connsiteX107" fmla="*/ 1302319 w 3154708"/>
                <a:gd name="connsiteY107" fmla="*/ 59500 h 4876328"/>
                <a:gd name="connsiteX108" fmla="*/ 1007855 w 3154708"/>
                <a:gd name="connsiteY108" fmla="*/ 353759 h 4876328"/>
                <a:gd name="connsiteX109" fmla="*/ 813570 w 3154708"/>
                <a:gd name="connsiteY109" fmla="*/ 0 h 4876328"/>
                <a:gd name="connsiteX110" fmla="*/ 799606 w 3154708"/>
                <a:gd name="connsiteY110" fmla="*/ 0 h 4876328"/>
                <a:gd name="connsiteX111" fmla="*/ 998748 w 3154708"/>
                <a:gd name="connsiteY111" fmla="*/ 363068 h 4876328"/>
                <a:gd name="connsiteX112" fmla="*/ 699427 w 3154708"/>
                <a:gd name="connsiteY112" fmla="*/ 662387 h 4876328"/>
                <a:gd name="connsiteX113" fmla="*/ 399904 w 3154708"/>
                <a:gd name="connsiteY113" fmla="*/ 362866 h 4876328"/>
                <a:gd name="connsiteX114" fmla="*/ 598237 w 3154708"/>
                <a:gd name="connsiteY114" fmla="*/ 0 h 4876328"/>
                <a:gd name="connsiteX115" fmla="*/ 584070 w 3154708"/>
                <a:gd name="connsiteY115" fmla="*/ 0 h 4876328"/>
                <a:gd name="connsiteX116" fmla="*/ 390797 w 3154708"/>
                <a:gd name="connsiteY116" fmla="*/ 353759 h 4876328"/>
                <a:gd name="connsiteX117" fmla="*/ 96535 w 3154708"/>
                <a:gd name="connsiteY117" fmla="*/ 59500 h 4876328"/>
                <a:gd name="connsiteX118" fmla="*/ 123654 w 3154708"/>
                <a:gd name="connsiteY118" fmla="*/ 0 h 4876328"/>
                <a:gd name="connsiteX119" fmla="*/ 110095 w 3154708"/>
                <a:gd name="connsiteY119" fmla="*/ 0 h 4876328"/>
                <a:gd name="connsiteX120" fmla="*/ 87226 w 3154708"/>
                <a:gd name="connsiteY120" fmla="*/ 50190 h 4876328"/>
                <a:gd name="connsiteX121" fmla="*/ 37035 w 3154708"/>
                <a:gd name="connsiteY121" fmla="*/ 0 h 4876328"/>
                <a:gd name="connsiteX122" fmla="*/ 19631 w 3154708"/>
                <a:gd name="connsiteY122" fmla="*/ 0 h 4876328"/>
                <a:gd name="connsiteX123" fmla="*/ 81964 w 3154708"/>
                <a:gd name="connsiteY123" fmla="*/ 62333 h 4876328"/>
                <a:gd name="connsiteX124" fmla="*/ 14976 w 3154708"/>
                <a:gd name="connsiteY124" fmla="*/ 209867 h 4876328"/>
                <a:gd name="connsiteX125" fmla="*/ 203 w 3154708"/>
                <a:gd name="connsiteY125" fmla="*/ 177689 h 4876328"/>
                <a:gd name="connsiteX126" fmla="*/ 203 w 3154708"/>
                <a:gd name="connsiteY126" fmla="*/ 207236 h 4876328"/>
                <a:gd name="connsiteX127" fmla="*/ 8298 w 3154708"/>
                <a:gd name="connsiteY127" fmla="*/ 224843 h 4876328"/>
                <a:gd name="connsiteX128" fmla="*/ 203 w 3154708"/>
                <a:gd name="connsiteY128" fmla="*/ 242653 h 4876328"/>
                <a:gd name="connsiteX129" fmla="*/ 203 w 3154708"/>
                <a:gd name="connsiteY129" fmla="*/ 272403 h 4876328"/>
                <a:gd name="connsiteX130" fmla="*/ 15179 w 3154708"/>
                <a:gd name="connsiteY130" fmla="*/ 239617 h 4876328"/>
                <a:gd name="connsiteX131" fmla="*/ 213714 w 3154708"/>
                <a:gd name="connsiteY131" fmla="*/ 671292 h 4876328"/>
                <a:gd name="connsiteX132" fmla="*/ 208250 w 3154708"/>
                <a:gd name="connsiteY132" fmla="*/ 671292 h 4876328"/>
                <a:gd name="connsiteX133" fmla="*/ 13762 w 3154708"/>
                <a:gd name="connsiteY133" fmla="*/ 1099931 h 4876328"/>
                <a:gd name="connsiteX134" fmla="*/ 203 w 3154708"/>
                <a:gd name="connsiteY134" fmla="*/ 1070182 h 4876328"/>
                <a:gd name="connsiteX135" fmla="*/ 203 w 3154708"/>
                <a:gd name="connsiteY135" fmla="*/ 1099931 h 4876328"/>
                <a:gd name="connsiteX136" fmla="*/ 6881 w 3154708"/>
                <a:gd name="connsiteY136" fmla="*/ 1114705 h 4876328"/>
                <a:gd name="connsiteX137" fmla="*/ 203 w 3154708"/>
                <a:gd name="connsiteY137" fmla="*/ 1129479 h 4876328"/>
                <a:gd name="connsiteX138" fmla="*/ 203 w 3154708"/>
                <a:gd name="connsiteY138" fmla="*/ 1159228 h 4876328"/>
                <a:gd name="connsiteX139" fmla="*/ 13762 w 3154708"/>
                <a:gd name="connsiteY139" fmla="*/ 1129479 h 4876328"/>
                <a:gd name="connsiteX140" fmla="*/ 81964 w 3154708"/>
                <a:gd name="connsiteY140" fmla="*/ 1279847 h 4876328"/>
                <a:gd name="connsiteX141" fmla="*/ 203 w 3154708"/>
                <a:gd name="connsiteY141" fmla="*/ 1361608 h 4876328"/>
                <a:gd name="connsiteX142" fmla="*/ 203 w 3154708"/>
                <a:gd name="connsiteY142" fmla="*/ 1379012 h 4876328"/>
                <a:gd name="connsiteX143" fmla="*/ 87429 w 3154708"/>
                <a:gd name="connsiteY143" fmla="*/ 1291787 h 4876328"/>
                <a:gd name="connsiteX144" fmla="*/ 205416 w 3154708"/>
                <a:gd name="connsiteY144" fmla="*/ 1551844 h 4876328"/>
                <a:gd name="connsiteX145" fmla="*/ 203 w 3154708"/>
                <a:gd name="connsiteY145" fmla="*/ 1551844 h 4876328"/>
                <a:gd name="connsiteX146" fmla="*/ 203 w 3154708"/>
                <a:gd name="connsiteY146" fmla="*/ 1564189 h 4876328"/>
                <a:gd name="connsiteX147" fmla="*/ 205416 w 3154708"/>
                <a:gd name="connsiteY147" fmla="*/ 1564189 h 4876328"/>
                <a:gd name="connsiteX148" fmla="*/ 87429 w 3154708"/>
                <a:gd name="connsiteY148" fmla="*/ 1824247 h 4876328"/>
                <a:gd name="connsiteX149" fmla="*/ 203 w 3154708"/>
                <a:gd name="connsiteY149" fmla="*/ 1737021 h 4876328"/>
                <a:gd name="connsiteX150" fmla="*/ 203 w 3154708"/>
                <a:gd name="connsiteY150" fmla="*/ 1754426 h 4876328"/>
                <a:gd name="connsiteX151" fmla="*/ 81964 w 3154708"/>
                <a:gd name="connsiteY151" fmla="*/ 1836187 h 4876328"/>
                <a:gd name="connsiteX152" fmla="*/ 14976 w 3154708"/>
                <a:gd name="connsiteY152" fmla="*/ 1983722 h 4876328"/>
                <a:gd name="connsiteX153" fmla="*/ 203 w 3154708"/>
                <a:gd name="connsiteY153" fmla="*/ 1951543 h 4876328"/>
                <a:gd name="connsiteX154" fmla="*/ 203 w 3154708"/>
                <a:gd name="connsiteY154" fmla="*/ 1981091 h 4876328"/>
                <a:gd name="connsiteX155" fmla="*/ 8298 w 3154708"/>
                <a:gd name="connsiteY155" fmla="*/ 1998698 h 4876328"/>
                <a:gd name="connsiteX156" fmla="*/ 203 w 3154708"/>
                <a:gd name="connsiteY156" fmla="*/ 2016507 h 4876328"/>
                <a:gd name="connsiteX157" fmla="*/ 203 w 3154708"/>
                <a:gd name="connsiteY157" fmla="*/ 2046257 h 4876328"/>
                <a:gd name="connsiteX158" fmla="*/ 15179 w 3154708"/>
                <a:gd name="connsiteY158" fmla="*/ 2013471 h 4876328"/>
                <a:gd name="connsiteX159" fmla="*/ 213714 w 3154708"/>
                <a:gd name="connsiteY159" fmla="*/ 2445146 h 4876328"/>
                <a:gd name="connsiteX160" fmla="*/ 208250 w 3154708"/>
                <a:gd name="connsiteY160" fmla="*/ 2445146 h 4876328"/>
                <a:gd name="connsiteX161" fmla="*/ 13560 w 3154708"/>
                <a:gd name="connsiteY161" fmla="*/ 2873786 h 4876328"/>
                <a:gd name="connsiteX162" fmla="*/ 0 w 3154708"/>
                <a:gd name="connsiteY162" fmla="*/ 2844036 h 4876328"/>
                <a:gd name="connsiteX163" fmla="*/ 0 w 3154708"/>
                <a:gd name="connsiteY163" fmla="*/ 2873786 h 4876328"/>
                <a:gd name="connsiteX164" fmla="*/ 6678 w 3154708"/>
                <a:gd name="connsiteY164" fmla="*/ 2888559 h 4876328"/>
                <a:gd name="connsiteX165" fmla="*/ 0 w 3154708"/>
                <a:gd name="connsiteY165" fmla="*/ 2903333 h 4876328"/>
                <a:gd name="connsiteX166" fmla="*/ 0 w 3154708"/>
                <a:gd name="connsiteY166" fmla="*/ 2933083 h 4876328"/>
                <a:gd name="connsiteX167" fmla="*/ 13560 w 3154708"/>
                <a:gd name="connsiteY167" fmla="*/ 2903333 h 4876328"/>
                <a:gd name="connsiteX168" fmla="*/ 81762 w 3154708"/>
                <a:gd name="connsiteY168" fmla="*/ 3053701 h 4876328"/>
                <a:gd name="connsiteX169" fmla="*/ 0 w 3154708"/>
                <a:gd name="connsiteY169" fmla="*/ 3135462 h 4876328"/>
                <a:gd name="connsiteX170" fmla="*/ 0 w 3154708"/>
                <a:gd name="connsiteY170" fmla="*/ 3152867 h 4876328"/>
                <a:gd name="connsiteX171" fmla="*/ 87226 w 3154708"/>
                <a:gd name="connsiteY171" fmla="*/ 3065641 h 4876328"/>
                <a:gd name="connsiteX172" fmla="*/ 205214 w 3154708"/>
                <a:gd name="connsiteY172" fmla="*/ 3325699 h 4876328"/>
                <a:gd name="connsiteX173" fmla="*/ 0 w 3154708"/>
                <a:gd name="connsiteY173" fmla="*/ 3325699 h 4876328"/>
                <a:gd name="connsiteX174" fmla="*/ 0 w 3154708"/>
                <a:gd name="connsiteY174" fmla="*/ 3338044 h 4876328"/>
                <a:gd name="connsiteX175" fmla="*/ 205214 w 3154708"/>
                <a:gd name="connsiteY175" fmla="*/ 3338044 h 4876328"/>
                <a:gd name="connsiteX176" fmla="*/ 87226 w 3154708"/>
                <a:gd name="connsiteY176" fmla="*/ 3598101 h 4876328"/>
                <a:gd name="connsiteX177" fmla="*/ 0 w 3154708"/>
                <a:gd name="connsiteY177" fmla="*/ 3510876 h 4876328"/>
                <a:gd name="connsiteX178" fmla="*/ 0 w 3154708"/>
                <a:gd name="connsiteY178" fmla="*/ 3528280 h 4876328"/>
                <a:gd name="connsiteX179" fmla="*/ 81762 w 3154708"/>
                <a:gd name="connsiteY179" fmla="*/ 3610042 h 4876328"/>
                <a:gd name="connsiteX180" fmla="*/ 14774 w 3154708"/>
                <a:gd name="connsiteY180" fmla="*/ 3757576 h 4876328"/>
                <a:gd name="connsiteX181" fmla="*/ 0 w 3154708"/>
                <a:gd name="connsiteY181" fmla="*/ 3725398 h 4876328"/>
                <a:gd name="connsiteX182" fmla="*/ 0 w 3154708"/>
                <a:gd name="connsiteY182" fmla="*/ 3754945 h 4876328"/>
                <a:gd name="connsiteX183" fmla="*/ 8095 w 3154708"/>
                <a:gd name="connsiteY183" fmla="*/ 3772552 h 4876328"/>
                <a:gd name="connsiteX184" fmla="*/ 0 w 3154708"/>
                <a:gd name="connsiteY184" fmla="*/ 3790361 h 4876328"/>
                <a:gd name="connsiteX185" fmla="*/ 0 w 3154708"/>
                <a:gd name="connsiteY185" fmla="*/ 3820111 h 4876328"/>
                <a:gd name="connsiteX186" fmla="*/ 14976 w 3154708"/>
                <a:gd name="connsiteY186" fmla="*/ 3787326 h 4876328"/>
                <a:gd name="connsiteX187" fmla="*/ 213511 w 3154708"/>
                <a:gd name="connsiteY187" fmla="*/ 4219001 h 4876328"/>
                <a:gd name="connsiteX188" fmla="*/ 208047 w 3154708"/>
                <a:gd name="connsiteY188" fmla="*/ 4219001 h 4876328"/>
                <a:gd name="connsiteX189" fmla="*/ 13560 w 3154708"/>
                <a:gd name="connsiteY189" fmla="*/ 4647640 h 4876328"/>
                <a:gd name="connsiteX190" fmla="*/ 0 w 3154708"/>
                <a:gd name="connsiteY190" fmla="*/ 4617890 h 4876328"/>
                <a:gd name="connsiteX191" fmla="*/ 0 w 3154708"/>
                <a:gd name="connsiteY191" fmla="*/ 4647640 h 4876328"/>
                <a:gd name="connsiteX192" fmla="*/ 6678 w 3154708"/>
                <a:gd name="connsiteY192" fmla="*/ 4662414 h 4876328"/>
                <a:gd name="connsiteX193" fmla="*/ 0 w 3154708"/>
                <a:gd name="connsiteY193" fmla="*/ 4677187 h 4876328"/>
                <a:gd name="connsiteX194" fmla="*/ 0 w 3154708"/>
                <a:gd name="connsiteY194" fmla="*/ 4706937 h 4876328"/>
                <a:gd name="connsiteX195" fmla="*/ 13560 w 3154708"/>
                <a:gd name="connsiteY195" fmla="*/ 4677187 h 4876328"/>
                <a:gd name="connsiteX196" fmla="*/ 81762 w 3154708"/>
                <a:gd name="connsiteY196" fmla="*/ 4827555 h 4876328"/>
                <a:gd name="connsiteX197" fmla="*/ 33595 w 3154708"/>
                <a:gd name="connsiteY197" fmla="*/ 4875721 h 4876328"/>
                <a:gd name="connsiteX198" fmla="*/ 51000 w 3154708"/>
                <a:gd name="connsiteY198" fmla="*/ 4875721 h 4876328"/>
                <a:gd name="connsiteX199" fmla="*/ 87023 w 3154708"/>
                <a:gd name="connsiteY199" fmla="*/ 4839698 h 4876328"/>
                <a:gd name="connsiteX200" fmla="*/ 103416 w 3154708"/>
                <a:gd name="connsiteY200" fmla="*/ 4875721 h 4876328"/>
                <a:gd name="connsiteX201" fmla="*/ 116976 w 3154708"/>
                <a:gd name="connsiteY201" fmla="*/ 4875721 h 4876328"/>
                <a:gd name="connsiteX202" fmla="*/ 96333 w 3154708"/>
                <a:gd name="connsiteY202" fmla="*/ 4830388 h 4876328"/>
                <a:gd name="connsiteX203" fmla="*/ 673118 w 3154708"/>
                <a:gd name="connsiteY203" fmla="*/ 4253608 h 4876328"/>
                <a:gd name="connsiteX204" fmla="*/ 333118 w 3154708"/>
                <a:gd name="connsiteY204" fmla="*/ 4875924 h 4876328"/>
                <a:gd name="connsiteX205" fmla="*/ 347083 w 3154708"/>
                <a:gd name="connsiteY205" fmla="*/ 4875924 h 4876328"/>
                <a:gd name="connsiteX206" fmla="*/ 699023 w 3154708"/>
                <a:gd name="connsiteY206" fmla="*/ 4231751 h 4876328"/>
                <a:gd name="connsiteX207" fmla="*/ 699023 w 3154708"/>
                <a:gd name="connsiteY207" fmla="*/ 4231953 h 4876328"/>
                <a:gd name="connsiteX208" fmla="*/ 1044891 w 3154708"/>
                <a:gd name="connsiteY208" fmla="*/ 4875924 h 4876328"/>
                <a:gd name="connsiteX209" fmla="*/ 1058855 w 3154708"/>
                <a:gd name="connsiteY209" fmla="*/ 4875924 h 4876328"/>
                <a:gd name="connsiteX210" fmla="*/ 724320 w 3154708"/>
                <a:gd name="connsiteY210" fmla="*/ 4253000 h 4876328"/>
                <a:gd name="connsiteX211" fmla="*/ 1301914 w 3154708"/>
                <a:gd name="connsiteY211" fmla="*/ 4830591 h 4876328"/>
                <a:gd name="connsiteX212" fmla="*/ 1281271 w 3154708"/>
                <a:gd name="connsiteY212" fmla="*/ 4875924 h 4876328"/>
                <a:gd name="connsiteX213" fmla="*/ 1294831 w 3154708"/>
                <a:gd name="connsiteY213" fmla="*/ 4875924 h 4876328"/>
                <a:gd name="connsiteX214" fmla="*/ 1311224 w 3154708"/>
                <a:gd name="connsiteY214" fmla="*/ 4839900 h 4876328"/>
                <a:gd name="connsiteX215" fmla="*/ 1347248 w 3154708"/>
                <a:gd name="connsiteY215" fmla="*/ 4875924 h 4876328"/>
                <a:gd name="connsiteX216" fmla="*/ 1364652 w 3154708"/>
                <a:gd name="connsiteY216" fmla="*/ 4875924 h 4876328"/>
                <a:gd name="connsiteX217" fmla="*/ 1316486 w 3154708"/>
                <a:gd name="connsiteY217" fmla="*/ 4827758 h 4876328"/>
                <a:gd name="connsiteX218" fmla="*/ 1384688 w 3154708"/>
                <a:gd name="connsiteY218" fmla="*/ 4677390 h 4876328"/>
                <a:gd name="connsiteX219" fmla="*/ 1474747 w 3154708"/>
                <a:gd name="connsiteY219" fmla="*/ 4875924 h 4876328"/>
                <a:gd name="connsiteX220" fmla="*/ 1488307 w 3154708"/>
                <a:gd name="connsiteY220" fmla="*/ 4875924 h 4876328"/>
                <a:gd name="connsiteX221" fmla="*/ 1391569 w 3154708"/>
                <a:gd name="connsiteY221" fmla="*/ 4662616 h 4876328"/>
                <a:gd name="connsiteX222" fmla="*/ 1579783 w 3154708"/>
                <a:gd name="connsiteY222" fmla="*/ 4247536 h 4876328"/>
                <a:gd name="connsiteX223" fmla="*/ 1579783 w 3154708"/>
                <a:gd name="connsiteY223" fmla="*/ 4875924 h 4876328"/>
                <a:gd name="connsiteX224" fmla="*/ 1592128 w 3154708"/>
                <a:gd name="connsiteY224" fmla="*/ 4875924 h 4876328"/>
                <a:gd name="connsiteX225" fmla="*/ 1592128 w 3154708"/>
                <a:gd name="connsiteY225" fmla="*/ 4247739 h 4876328"/>
                <a:gd name="connsiteX226" fmla="*/ 1593140 w 3154708"/>
                <a:gd name="connsiteY226" fmla="*/ 4219203 h 4876328"/>
                <a:gd name="connsiteX227" fmla="*/ 1789044 w 3154708"/>
                <a:gd name="connsiteY227" fmla="*/ 3787528 h 4876328"/>
                <a:gd name="connsiteX228" fmla="*/ 1987580 w 3154708"/>
                <a:gd name="connsiteY228" fmla="*/ 4219203 h 4876328"/>
                <a:gd name="connsiteX229" fmla="*/ 1982116 w 3154708"/>
                <a:gd name="connsiteY229" fmla="*/ 4219203 h 4876328"/>
                <a:gd name="connsiteX230" fmla="*/ 1787627 w 3154708"/>
                <a:gd name="connsiteY230" fmla="*/ 4647843 h 4876328"/>
                <a:gd name="connsiteX231" fmla="*/ 1593140 w 3154708"/>
                <a:gd name="connsiteY231" fmla="*/ 4219203 h 4876328"/>
                <a:gd name="connsiteX232" fmla="*/ 1861294 w 3154708"/>
                <a:gd name="connsiteY232" fmla="*/ 1291989 h 4876328"/>
                <a:gd name="connsiteX233" fmla="*/ 1979282 w 3154708"/>
                <a:gd name="connsiteY233" fmla="*/ 1552047 h 4876328"/>
                <a:gd name="connsiteX234" fmla="*/ 1601235 w 3154708"/>
                <a:gd name="connsiteY234" fmla="*/ 1552047 h 4876328"/>
                <a:gd name="connsiteX235" fmla="*/ 1861294 w 3154708"/>
                <a:gd name="connsiteY235" fmla="*/ 1291989 h 4876328"/>
                <a:gd name="connsiteX236" fmla="*/ 1606092 w 3154708"/>
                <a:gd name="connsiteY236" fmla="*/ 1529785 h 4876328"/>
                <a:gd name="connsiteX237" fmla="*/ 1787627 w 3154708"/>
                <a:gd name="connsiteY237" fmla="*/ 1129479 h 4876328"/>
                <a:gd name="connsiteX238" fmla="*/ 1855830 w 3154708"/>
                <a:gd name="connsiteY238" fmla="*/ 1279847 h 4876328"/>
                <a:gd name="connsiteX239" fmla="*/ 1606092 w 3154708"/>
                <a:gd name="connsiteY239" fmla="*/ 1529785 h 4876328"/>
                <a:gd name="connsiteX240" fmla="*/ 2772817 w 3154708"/>
                <a:gd name="connsiteY240" fmla="*/ 2137125 h 4876328"/>
                <a:gd name="connsiteX241" fmla="*/ 2473496 w 3154708"/>
                <a:gd name="connsiteY241" fmla="*/ 2436444 h 4876328"/>
                <a:gd name="connsiteX242" fmla="*/ 2173973 w 3154708"/>
                <a:gd name="connsiteY242" fmla="*/ 2136923 h 4876328"/>
                <a:gd name="connsiteX243" fmla="*/ 2473496 w 3154708"/>
                <a:gd name="connsiteY243" fmla="*/ 1588880 h 4876328"/>
                <a:gd name="connsiteX244" fmla="*/ 2473496 w 3154708"/>
                <a:gd name="connsiteY244" fmla="*/ 1591511 h 4876328"/>
                <a:gd name="connsiteX245" fmla="*/ 2772817 w 3154708"/>
                <a:gd name="connsiteY245" fmla="*/ 2137125 h 4876328"/>
                <a:gd name="connsiteX246" fmla="*/ 1870604 w 3154708"/>
                <a:gd name="connsiteY246" fmla="*/ 3607815 h 4876328"/>
                <a:gd name="connsiteX247" fmla="*/ 1992842 w 3154708"/>
                <a:gd name="connsiteY247" fmla="*/ 3338449 h 4876328"/>
                <a:gd name="connsiteX248" fmla="*/ 2472889 w 3154708"/>
                <a:gd name="connsiteY248" fmla="*/ 3338449 h 4876328"/>
                <a:gd name="connsiteX249" fmla="*/ 2164865 w 3154708"/>
                <a:gd name="connsiteY249" fmla="*/ 3901872 h 4876328"/>
                <a:gd name="connsiteX250" fmla="*/ 1870604 w 3154708"/>
                <a:gd name="connsiteY250" fmla="*/ 3607815 h 4876328"/>
                <a:gd name="connsiteX251" fmla="*/ 2158592 w 3154708"/>
                <a:gd name="connsiteY251" fmla="*/ 3913206 h 4876328"/>
                <a:gd name="connsiteX252" fmla="*/ 1996687 w 3154708"/>
                <a:gd name="connsiteY252" fmla="*/ 4209489 h 4876328"/>
                <a:gd name="connsiteX253" fmla="*/ 1795723 w 3154708"/>
                <a:gd name="connsiteY253" fmla="*/ 3772754 h 4876328"/>
                <a:gd name="connsiteX254" fmla="*/ 1865140 w 3154708"/>
                <a:gd name="connsiteY254" fmla="*/ 3619756 h 4876328"/>
                <a:gd name="connsiteX255" fmla="*/ 2158592 w 3154708"/>
                <a:gd name="connsiteY255" fmla="*/ 3913206 h 4876328"/>
                <a:gd name="connsiteX256" fmla="*/ 2005389 w 3154708"/>
                <a:gd name="connsiteY256" fmla="*/ 2445146 h 4876328"/>
                <a:gd name="connsiteX257" fmla="*/ 2167698 w 3154708"/>
                <a:gd name="connsiteY257" fmla="*/ 2148054 h 4876328"/>
                <a:gd name="connsiteX258" fmla="*/ 2464793 w 3154708"/>
                <a:gd name="connsiteY258" fmla="*/ 2445146 h 4876328"/>
                <a:gd name="connsiteX259" fmla="*/ 1865140 w 3154708"/>
                <a:gd name="connsiteY259" fmla="*/ 3044594 h 4876328"/>
                <a:gd name="connsiteX260" fmla="*/ 1794306 w 3154708"/>
                <a:gd name="connsiteY260" fmla="*/ 2888559 h 4876328"/>
                <a:gd name="connsiteX261" fmla="*/ 1995473 w 3154708"/>
                <a:gd name="connsiteY261" fmla="*/ 2444944 h 4876328"/>
                <a:gd name="connsiteX262" fmla="*/ 2005389 w 3154708"/>
                <a:gd name="connsiteY262" fmla="*/ 2444944 h 4876328"/>
                <a:gd name="connsiteX263" fmla="*/ 1795723 w 3154708"/>
                <a:gd name="connsiteY263" fmla="*/ 1998495 h 4876328"/>
                <a:gd name="connsiteX264" fmla="*/ 1865140 w 3154708"/>
                <a:gd name="connsiteY264" fmla="*/ 1845497 h 4876328"/>
                <a:gd name="connsiteX265" fmla="*/ 2158592 w 3154708"/>
                <a:gd name="connsiteY265" fmla="*/ 2138947 h 4876328"/>
                <a:gd name="connsiteX266" fmla="*/ 1996687 w 3154708"/>
                <a:gd name="connsiteY266" fmla="*/ 2435230 h 4876328"/>
                <a:gd name="connsiteX267" fmla="*/ 1795723 w 3154708"/>
                <a:gd name="connsiteY267" fmla="*/ 1998495 h 4876328"/>
                <a:gd name="connsiteX268" fmla="*/ 2447388 w 3154708"/>
                <a:gd name="connsiteY268" fmla="*/ 2479956 h 4876328"/>
                <a:gd name="connsiteX269" fmla="*/ 1989401 w 3154708"/>
                <a:gd name="connsiteY269" fmla="*/ 3318413 h 4876328"/>
                <a:gd name="connsiteX270" fmla="*/ 1870604 w 3154708"/>
                <a:gd name="connsiteY270" fmla="*/ 3056736 h 4876328"/>
                <a:gd name="connsiteX271" fmla="*/ 2447388 w 3154708"/>
                <a:gd name="connsiteY271" fmla="*/ 2479956 h 4876328"/>
                <a:gd name="connsiteX272" fmla="*/ 1999318 w 3154708"/>
                <a:gd name="connsiteY272" fmla="*/ 3326103 h 4876328"/>
                <a:gd name="connsiteX273" fmla="*/ 2473496 w 3154708"/>
                <a:gd name="connsiteY273" fmla="*/ 2458099 h 4876328"/>
                <a:gd name="connsiteX274" fmla="*/ 2473496 w 3154708"/>
                <a:gd name="connsiteY274" fmla="*/ 2458301 h 4876328"/>
                <a:gd name="connsiteX275" fmla="*/ 2939578 w 3154708"/>
                <a:gd name="connsiteY275" fmla="*/ 3326103 h 4876328"/>
                <a:gd name="connsiteX276" fmla="*/ 2473496 w 3154708"/>
                <a:gd name="connsiteY276" fmla="*/ 3326103 h 4876328"/>
                <a:gd name="connsiteX277" fmla="*/ 1999318 w 3154708"/>
                <a:gd name="connsiteY277" fmla="*/ 3326103 h 4876328"/>
                <a:gd name="connsiteX278" fmla="*/ 2164865 w 3154708"/>
                <a:gd name="connsiteY278" fmla="*/ 2127816 h 4876328"/>
                <a:gd name="connsiteX279" fmla="*/ 1870604 w 3154708"/>
                <a:gd name="connsiteY279" fmla="*/ 1833759 h 4876328"/>
                <a:gd name="connsiteX280" fmla="*/ 1992842 w 3154708"/>
                <a:gd name="connsiteY280" fmla="*/ 1564392 h 4876328"/>
                <a:gd name="connsiteX281" fmla="*/ 2472889 w 3154708"/>
                <a:gd name="connsiteY281" fmla="*/ 1564392 h 4876328"/>
                <a:gd name="connsiteX282" fmla="*/ 2164865 w 3154708"/>
                <a:gd name="connsiteY282" fmla="*/ 2127816 h 4876328"/>
                <a:gd name="connsiteX283" fmla="*/ 1989401 w 3154708"/>
                <a:gd name="connsiteY283" fmla="*/ 1544356 h 4876328"/>
                <a:gd name="connsiteX284" fmla="*/ 1870604 w 3154708"/>
                <a:gd name="connsiteY284" fmla="*/ 1282680 h 4876328"/>
                <a:gd name="connsiteX285" fmla="*/ 2447388 w 3154708"/>
                <a:gd name="connsiteY285" fmla="*/ 705899 h 4876328"/>
                <a:gd name="connsiteX286" fmla="*/ 1989401 w 3154708"/>
                <a:gd name="connsiteY286" fmla="*/ 1544356 h 4876328"/>
                <a:gd name="connsiteX287" fmla="*/ 1979282 w 3154708"/>
                <a:gd name="connsiteY287" fmla="*/ 1564392 h 4876328"/>
                <a:gd name="connsiteX288" fmla="*/ 1861294 w 3154708"/>
                <a:gd name="connsiteY288" fmla="*/ 1824449 h 4876328"/>
                <a:gd name="connsiteX289" fmla="*/ 1601235 w 3154708"/>
                <a:gd name="connsiteY289" fmla="*/ 1564392 h 4876328"/>
                <a:gd name="connsiteX290" fmla="*/ 1979282 w 3154708"/>
                <a:gd name="connsiteY290" fmla="*/ 1564392 h 4876328"/>
                <a:gd name="connsiteX291" fmla="*/ 1855830 w 3154708"/>
                <a:gd name="connsiteY291" fmla="*/ 1836389 h 4876328"/>
                <a:gd name="connsiteX292" fmla="*/ 1788842 w 3154708"/>
                <a:gd name="connsiteY292" fmla="*/ 1983924 h 4876328"/>
                <a:gd name="connsiteX293" fmla="*/ 1606295 w 3154708"/>
                <a:gd name="connsiteY293" fmla="*/ 1587058 h 4876328"/>
                <a:gd name="connsiteX294" fmla="*/ 1855830 w 3154708"/>
                <a:gd name="connsiteY294" fmla="*/ 1836389 h 4876328"/>
                <a:gd name="connsiteX295" fmla="*/ 1789044 w 3154708"/>
                <a:gd name="connsiteY295" fmla="*/ 2013471 h 4876328"/>
                <a:gd name="connsiteX296" fmla="*/ 1987580 w 3154708"/>
                <a:gd name="connsiteY296" fmla="*/ 2445146 h 4876328"/>
                <a:gd name="connsiteX297" fmla="*/ 1982116 w 3154708"/>
                <a:gd name="connsiteY297" fmla="*/ 2445146 h 4876328"/>
                <a:gd name="connsiteX298" fmla="*/ 1787627 w 3154708"/>
                <a:gd name="connsiteY298" fmla="*/ 2873786 h 4876328"/>
                <a:gd name="connsiteX299" fmla="*/ 1593140 w 3154708"/>
                <a:gd name="connsiteY299" fmla="*/ 2445146 h 4876328"/>
                <a:gd name="connsiteX300" fmla="*/ 1789044 w 3154708"/>
                <a:gd name="connsiteY300" fmla="*/ 2013471 h 4876328"/>
                <a:gd name="connsiteX301" fmla="*/ 1855830 w 3154708"/>
                <a:gd name="connsiteY301" fmla="*/ 3054106 h 4876328"/>
                <a:gd name="connsiteX302" fmla="*/ 1605890 w 3154708"/>
                <a:gd name="connsiteY302" fmla="*/ 3304044 h 4876328"/>
                <a:gd name="connsiteX303" fmla="*/ 1787426 w 3154708"/>
                <a:gd name="connsiteY303" fmla="*/ 2903738 h 4876328"/>
                <a:gd name="connsiteX304" fmla="*/ 1855830 w 3154708"/>
                <a:gd name="connsiteY304" fmla="*/ 3054106 h 4876328"/>
                <a:gd name="connsiteX305" fmla="*/ 1861294 w 3154708"/>
                <a:gd name="connsiteY305" fmla="*/ 3066046 h 4876328"/>
                <a:gd name="connsiteX306" fmla="*/ 1979282 w 3154708"/>
                <a:gd name="connsiteY306" fmla="*/ 3326103 h 4876328"/>
                <a:gd name="connsiteX307" fmla="*/ 1601235 w 3154708"/>
                <a:gd name="connsiteY307" fmla="*/ 3326103 h 4876328"/>
                <a:gd name="connsiteX308" fmla="*/ 1861294 w 3154708"/>
                <a:gd name="connsiteY308" fmla="*/ 3066046 h 4876328"/>
                <a:gd name="connsiteX309" fmla="*/ 1979282 w 3154708"/>
                <a:gd name="connsiteY309" fmla="*/ 3338449 h 4876328"/>
                <a:gd name="connsiteX310" fmla="*/ 1861294 w 3154708"/>
                <a:gd name="connsiteY310" fmla="*/ 3598506 h 4876328"/>
                <a:gd name="connsiteX311" fmla="*/ 1601235 w 3154708"/>
                <a:gd name="connsiteY311" fmla="*/ 3338449 h 4876328"/>
                <a:gd name="connsiteX312" fmla="*/ 1979282 w 3154708"/>
                <a:gd name="connsiteY312" fmla="*/ 3338449 h 4876328"/>
                <a:gd name="connsiteX313" fmla="*/ 1855830 w 3154708"/>
                <a:gd name="connsiteY313" fmla="*/ 3610446 h 4876328"/>
                <a:gd name="connsiteX314" fmla="*/ 1788842 w 3154708"/>
                <a:gd name="connsiteY314" fmla="*/ 3757981 h 4876328"/>
                <a:gd name="connsiteX315" fmla="*/ 1606295 w 3154708"/>
                <a:gd name="connsiteY315" fmla="*/ 3361115 h 4876328"/>
                <a:gd name="connsiteX316" fmla="*/ 1855830 w 3154708"/>
                <a:gd name="connsiteY316" fmla="*/ 3610446 h 4876328"/>
                <a:gd name="connsiteX317" fmla="*/ 1865140 w 3154708"/>
                <a:gd name="connsiteY317" fmla="*/ 4818853 h 4876328"/>
                <a:gd name="connsiteX318" fmla="*/ 1794306 w 3154708"/>
                <a:gd name="connsiteY318" fmla="*/ 4662818 h 4876328"/>
                <a:gd name="connsiteX319" fmla="*/ 1995473 w 3154708"/>
                <a:gd name="connsiteY319" fmla="*/ 4219203 h 4876328"/>
                <a:gd name="connsiteX320" fmla="*/ 2005187 w 3154708"/>
                <a:gd name="connsiteY320" fmla="*/ 4219203 h 4876328"/>
                <a:gd name="connsiteX321" fmla="*/ 2167496 w 3154708"/>
                <a:gd name="connsiteY321" fmla="*/ 3922110 h 4876328"/>
                <a:gd name="connsiteX322" fmla="*/ 2464591 w 3154708"/>
                <a:gd name="connsiteY322" fmla="*/ 4219203 h 4876328"/>
                <a:gd name="connsiteX323" fmla="*/ 1865140 w 3154708"/>
                <a:gd name="connsiteY323" fmla="*/ 4818853 h 4876328"/>
                <a:gd name="connsiteX324" fmla="*/ 2173973 w 3154708"/>
                <a:gd name="connsiteY324" fmla="*/ 3910979 h 4876328"/>
                <a:gd name="connsiteX325" fmla="*/ 2473496 w 3154708"/>
                <a:gd name="connsiteY325" fmla="*/ 3362936 h 4876328"/>
                <a:gd name="connsiteX326" fmla="*/ 2473496 w 3154708"/>
                <a:gd name="connsiteY326" fmla="*/ 3365567 h 4876328"/>
                <a:gd name="connsiteX327" fmla="*/ 2772817 w 3154708"/>
                <a:gd name="connsiteY327" fmla="*/ 3911182 h 4876328"/>
                <a:gd name="connsiteX328" fmla="*/ 2473496 w 3154708"/>
                <a:gd name="connsiteY328" fmla="*/ 4210501 h 4876328"/>
                <a:gd name="connsiteX329" fmla="*/ 2173973 w 3154708"/>
                <a:gd name="connsiteY329" fmla="*/ 3910979 h 4876328"/>
                <a:gd name="connsiteX330" fmla="*/ 3152482 w 3154708"/>
                <a:gd name="connsiteY330" fmla="*/ 4662818 h 4876328"/>
                <a:gd name="connsiteX331" fmla="*/ 3081649 w 3154708"/>
                <a:gd name="connsiteY331" fmla="*/ 4818853 h 4876328"/>
                <a:gd name="connsiteX332" fmla="*/ 2481995 w 3154708"/>
                <a:gd name="connsiteY332" fmla="*/ 4219406 h 4876328"/>
                <a:gd name="connsiteX333" fmla="*/ 2778888 w 3154708"/>
                <a:gd name="connsiteY333" fmla="*/ 3922515 h 4876328"/>
                <a:gd name="connsiteX334" fmla="*/ 2941804 w 3154708"/>
                <a:gd name="connsiteY334" fmla="*/ 4219406 h 4876328"/>
                <a:gd name="connsiteX335" fmla="*/ 2951114 w 3154708"/>
                <a:gd name="connsiteY335" fmla="*/ 4219406 h 4876328"/>
                <a:gd name="connsiteX336" fmla="*/ 3152482 w 3154708"/>
                <a:gd name="connsiteY336" fmla="*/ 4662818 h 4876328"/>
                <a:gd name="connsiteX337" fmla="*/ 3152482 w 3154708"/>
                <a:gd name="connsiteY337" fmla="*/ 3775790 h 4876328"/>
                <a:gd name="connsiteX338" fmla="*/ 2953340 w 3154708"/>
                <a:gd name="connsiteY338" fmla="*/ 4214548 h 4876328"/>
                <a:gd name="connsiteX339" fmla="*/ 2787995 w 3154708"/>
                <a:gd name="connsiteY339" fmla="*/ 3913408 h 4876328"/>
                <a:gd name="connsiteX340" fmla="*/ 3081649 w 3154708"/>
                <a:gd name="connsiteY340" fmla="*/ 3619756 h 4876328"/>
                <a:gd name="connsiteX341" fmla="*/ 3152482 w 3154708"/>
                <a:gd name="connsiteY341" fmla="*/ 3775790 h 4876328"/>
                <a:gd name="connsiteX342" fmla="*/ 3076388 w 3154708"/>
                <a:gd name="connsiteY342" fmla="*/ 3607815 h 4876328"/>
                <a:gd name="connsiteX343" fmla="*/ 2781923 w 3154708"/>
                <a:gd name="connsiteY343" fmla="*/ 3902277 h 4876328"/>
                <a:gd name="connsiteX344" fmla="*/ 2473496 w 3154708"/>
                <a:gd name="connsiteY344" fmla="*/ 3340270 h 4876328"/>
                <a:gd name="connsiteX345" fmla="*/ 2473496 w 3154708"/>
                <a:gd name="connsiteY345" fmla="*/ 3338651 h 4876328"/>
                <a:gd name="connsiteX346" fmla="*/ 2954150 w 3154708"/>
                <a:gd name="connsiteY346" fmla="*/ 3338651 h 4876328"/>
                <a:gd name="connsiteX347" fmla="*/ 3076388 w 3154708"/>
                <a:gd name="connsiteY347" fmla="*/ 3607815 h 4876328"/>
                <a:gd name="connsiteX348" fmla="*/ 2954150 w 3154708"/>
                <a:gd name="connsiteY348" fmla="*/ 3326103 h 4876328"/>
                <a:gd name="connsiteX349" fmla="*/ 2953542 w 3154708"/>
                <a:gd name="connsiteY349" fmla="*/ 3326103 h 4876328"/>
                <a:gd name="connsiteX350" fmla="*/ 2498793 w 3154708"/>
                <a:gd name="connsiteY350" fmla="*/ 2479146 h 4876328"/>
                <a:gd name="connsiteX351" fmla="*/ 3076388 w 3154708"/>
                <a:gd name="connsiteY351" fmla="*/ 3056736 h 4876328"/>
                <a:gd name="connsiteX352" fmla="*/ 2954150 w 3154708"/>
                <a:gd name="connsiteY352" fmla="*/ 3326103 h 4876328"/>
                <a:gd name="connsiteX353" fmla="*/ 3152482 w 3154708"/>
                <a:gd name="connsiteY353" fmla="*/ 2888762 h 4876328"/>
                <a:gd name="connsiteX354" fmla="*/ 3081649 w 3154708"/>
                <a:gd name="connsiteY354" fmla="*/ 3044796 h 4876328"/>
                <a:gd name="connsiteX355" fmla="*/ 2481995 w 3154708"/>
                <a:gd name="connsiteY355" fmla="*/ 2445349 h 4876328"/>
                <a:gd name="connsiteX356" fmla="*/ 2778888 w 3154708"/>
                <a:gd name="connsiteY356" fmla="*/ 2148458 h 4876328"/>
                <a:gd name="connsiteX357" fmla="*/ 2941804 w 3154708"/>
                <a:gd name="connsiteY357" fmla="*/ 2445349 h 4876328"/>
                <a:gd name="connsiteX358" fmla="*/ 2951114 w 3154708"/>
                <a:gd name="connsiteY358" fmla="*/ 2445349 h 4876328"/>
                <a:gd name="connsiteX359" fmla="*/ 3152482 w 3154708"/>
                <a:gd name="connsiteY359" fmla="*/ 2888762 h 4876328"/>
                <a:gd name="connsiteX360" fmla="*/ 3152482 w 3154708"/>
                <a:gd name="connsiteY360" fmla="*/ 2001733 h 4876328"/>
                <a:gd name="connsiteX361" fmla="*/ 2953340 w 3154708"/>
                <a:gd name="connsiteY361" fmla="*/ 2440492 h 4876328"/>
                <a:gd name="connsiteX362" fmla="*/ 2787995 w 3154708"/>
                <a:gd name="connsiteY362" fmla="*/ 2139149 h 4876328"/>
                <a:gd name="connsiteX363" fmla="*/ 3081649 w 3154708"/>
                <a:gd name="connsiteY363" fmla="*/ 1845497 h 4876328"/>
                <a:gd name="connsiteX364" fmla="*/ 3152482 w 3154708"/>
                <a:gd name="connsiteY364" fmla="*/ 2001733 h 4876328"/>
                <a:gd name="connsiteX365" fmla="*/ 3076388 w 3154708"/>
                <a:gd name="connsiteY365" fmla="*/ 1833759 h 4876328"/>
                <a:gd name="connsiteX366" fmla="*/ 2781923 w 3154708"/>
                <a:gd name="connsiteY366" fmla="*/ 2128018 h 4876328"/>
                <a:gd name="connsiteX367" fmla="*/ 2473496 w 3154708"/>
                <a:gd name="connsiteY367" fmla="*/ 1566011 h 4876328"/>
                <a:gd name="connsiteX368" fmla="*/ 2473496 w 3154708"/>
                <a:gd name="connsiteY368" fmla="*/ 1564392 h 4876328"/>
                <a:gd name="connsiteX369" fmla="*/ 2954150 w 3154708"/>
                <a:gd name="connsiteY369" fmla="*/ 1564392 h 4876328"/>
                <a:gd name="connsiteX370" fmla="*/ 3076388 w 3154708"/>
                <a:gd name="connsiteY370" fmla="*/ 1833759 h 4876328"/>
                <a:gd name="connsiteX371" fmla="*/ 2954150 w 3154708"/>
                <a:gd name="connsiteY371" fmla="*/ 1552047 h 4876328"/>
                <a:gd name="connsiteX372" fmla="*/ 2953542 w 3154708"/>
                <a:gd name="connsiteY372" fmla="*/ 1552047 h 4876328"/>
                <a:gd name="connsiteX373" fmla="*/ 2498793 w 3154708"/>
                <a:gd name="connsiteY373" fmla="*/ 705089 h 4876328"/>
                <a:gd name="connsiteX374" fmla="*/ 3076388 w 3154708"/>
                <a:gd name="connsiteY374" fmla="*/ 1282680 h 4876328"/>
                <a:gd name="connsiteX375" fmla="*/ 2954150 w 3154708"/>
                <a:gd name="connsiteY375" fmla="*/ 1552047 h 4876328"/>
                <a:gd name="connsiteX376" fmla="*/ 3081649 w 3154708"/>
                <a:gd name="connsiteY376" fmla="*/ 71642 h 4876328"/>
                <a:gd name="connsiteX377" fmla="*/ 3152482 w 3154708"/>
                <a:gd name="connsiteY377" fmla="*/ 227677 h 4876328"/>
                <a:gd name="connsiteX378" fmla="*/ 2953340 w 3154708"/>
                <a:gd name="connsiteY378" fmla="*/ 666435 h 4876328"/>
                <a:gd name="connsiteX379" fmla="*/ 2787995 w 3154708"/>
                <a:gd name="connsiteY379" fmla="*/ 365092 h 4876328"/>
                <a:gd name="connsiteX380" fmla="*/ 3081649 w 3154708"/>
                <a:gd name="connsiteY380" fmla="*/ 71642 h 4876328"/>
                <a:gd name="connsiteX381" fmla="*/ 2779090 w 3154708"/>
                <a:gd name="connsiteY381" fmla="*/ 374199 h 4876328"/>
                <a:gd name="connsiteX382" fmla="*/ 2942007 w 3154708"/>
                <a:gd name="connsiteY382" fmla="*/ 671090 h 4876328"/>
                <a:gd name="connsiteX383" fmla="*/ 2951316 w 3154708"/>
                <a:gd name="connsiteY383" fmla="*/ 671090 h 4876328"/>
                <a:gd name="connsiteX384" fmla="*/ 3152482 w 3154708"/>
                <a:gd name="connsiteY384" fmla="*/ 1114705 h 4876328"/>
                <a:gd name="connsiteX385" fmla="*/ 3081649 w 3154708"/>
                <a:gd name="connsiteY385" fmla="*/ 1270739 h 4876328"/>
                <a:gd name="connsiteX386" fmla="*/ 2481995 w 3154708"/>
                <a:gd name="connsiteY386" fmla="*/ 671090 h 4876328"/>
                <a:gd name="connsiteX387" fmla="*/ 2779090 w 3154708"/>
                <a:gd name="connsiteY387" fmla="*/ 374199 h 4876328"/>
                <a:gd name="connsiteX388" fmla="*/ 2939578 w 3154708"/>
                <a:gd name="connsiteY388" fmla="*/ 1552047 h 4876328"/>
                <a:gd name="connsiteX389" fmla="*/ 2473496 w 3154708"/>
                <a:gd name="connsiteY389" fmla="*/ 1552047 h 4876328"/>
                <a:gd name="connsiteX390" fmla="*/ 1999318 w 3154708"/>
                <a:gd name="connsiteY390" fmla="*/ 1552047 h 4876328"/>
                <a:gd name="connsiteX391" fmla="*/ 2473496 w 3154708"/>
                <a:gd name="connsiteY391" fmla="*/ 684042 h 4876328"/>
                <a:gd name="connsiteX392" fmla="*/ 2473496 w 3154708"/>
                <a:gd name="connsiteY392" fmla="*/ 684244 h 4876328"/>
                <a:gd name="connsiteX393" fmla="*/ 2939578 w 3154708"/>
                <a:gd name="connsiteY393" fmla="*/ 1552047 h 4876328"/>
                <a:gd name="connsiteX394" fmla="*/ 2167698 w 3154708"/>
                <a:gd name="connsiteY394" fmla="*/ 373997 h 4876328"/>
                <a:gd name="connsiteX395" fmla="*/ 2464793 w 3154708"/>
                <a:gd name="connsiteY395" fmla="*/ 671090 h 4876328"/>
                <a:gd name="connsiteX396" fmla="*/ 1865140 w 3154708"/>
                <a:gd name="connsiteY396" fmla="*/ 1270739 h 4876328"/>
                <a:gd name="connsiteX397" fmla="*/ 1794306 w 3154708"/>
                <a:gd name="connsiteY397" fmla="*/ 1114705 h 4876328"/>
                <a:gd name="connsiteX398" fmla="*/ 1995473 w 3154708"/>
                <a:gd name="connsiteY398" fmla="*/ 671090 h 4876328"/>
                <a:gd name="connsiteX399" fmla="*/ 2005187 w 3154708"/>
                <a:gd name="connsiteY399" fmla="*/ 671090 h 4876328"/>
                <a:gd name="connsiteX400" fmla="*/ 2167698 w 3154708"/>
                <a:gd name="connsiteY400" fmla="*/ 373997 h 4876328"/>
                <a:gd name="connsiteX401" fmla="*/ 1865140 w 3154708"/>
                <a:gd name="connsiteY401" fmla="*/ 71642 h 4876328"/>
                <a:gd name="connsiteX402" fmla="*/ 2158592 w 3154708"/>
                <a:gd name="connsiteY402" fmla="*/ 365092 h 4876328"/>
                <a:gd name="connsiteX403" fmla="*/ 1996687 w 3154708"/>
                <a:gd name="connsiteY403" fmla="*/ 661375 h 4876328"/>
                <a:gd name="connsiteX404" fmla="*/ 1795723 w 3154708"/>
                <a:gd name="connsiteY404" fmla="*/ 224641 h 4876328"/>
                <a:gd name="connsiteX405" fmla="*/ 1865140 w 3154708"/>
                <a:gd name="connsiteY405" fmla="*/ 71642 h 4876328"/>
                <a:gd name="connsiteX406" fmla="*/ 1789044 w 3154708"/>
                <a:gd name="connsiteY406" fmla="*/ 239415 h 4876328"/>
                <a:gd name="connsiteX407" fmla="*/ 1987580 w 3154708"/>
                <a:gd name="connsiteY407" fmla="*/ 671090 h 4876328"/>
                <a:gd name="connsiteX408" fmla="*/ 1982116 w 3154708"/>
                <a:gd name="connsiteY408" fmla="*/ 671090 h 4876328"/>
                <a:gd name="connsiteX409" fmla="*/ 1787627 w 3154708"/>
                <a:gd name="connsiteY409" fmla="*/ 1099729 h 4876328"/>
                <a:gd name="connsiteX410" fmla="*/ 1593140 w 3154708"/>
                <a:gd name="connsiteY410" fmla="*/ 671090 h 4876328"/>
                <a:gd name="connsiteX411" fmla="*/ 1789044 w 3154708"/>
                <a:gd name="connsiteY411" fmla="*/ 239415 h 4876328"/>
                <a:gd name="connsiteX412" fmla="*/ 1592533 w 3154708"/>
                <a:gd name="connsiteY412" fmla="*/ 699625 h 4876328"/>
                <a:gd name="connsiteX413" fmla="*/ 1780747 w 3154708"/>
                <a:gd name="connsiteY413" fmla="*/ 1114705 h 4876328"/>
                <a:gd name="connsiteX414" fmla="*/ 1592533 w 3154708"/>
                <a:gd name="connsiteY414" fmla="*/ 1529785 h 4876328"/>
                <a:gd name="connsiteX415" fmla="*/ 1592533 w 3154708"/>
                <a:gd name="connsiteY415" fmla="*/ 699625 h 4876328"/>
                <a:gd name="connsiteX416" fmla="*/ 1592533 w 3154708"/>
                <a:gd name="connsiteY416" fmla="*/ 1586249 h 4876328"/>
                <a:gd name="connsiteX417" fmla="*/ 1782163 w 3154708"/>
                <a:gd name="connsiteY417" fmla="*/ 1998698 h 4876328"/>
                <a:gd name="connsiteX418" fmla="*/ 1592533 w 3154708"/>
                <a:gd name="connsiteY418" fmla="*/ 2416813 h 4876328"/>
                <a:gd name="connsiteX419" fmla="*/ 1592533 w 3154708"/>
                <a:gd name="connsiteY419" fmla="*/ 1586249 h 4876328"/>
                <a:gd name="connsiteX420" fmla="*/ 1592533 w 3154708"/>
                <a:gd name="connsiteY420" fmla="*/ 2473682 h 4876328"/>
                <a:gd name="connsiteX421" fmla="*/ 1780747 w 3154708"/>
                <a:gd name="connsiteY421" fmla="*/ 2888762 h 4876328"/>
                <a:gd name="connsiteX422" fmla="*/ 1592533 w 3154708"/>
                <a:gd name="connsiteY422" fmla="*/ 3303842 h 4876328"/>
                <a:gd name="connsiteX423" fmla="*/ 1592533 w 3154708"/>
                <a:gd name="connsiteY423" fmla="*/ 2473682 h 4876328"/>
                <a:gd name="connsiteX424" fmla="*/ 1592533 w 3154708"/>
                <a:gd name="connsiteY424" fmla="*/ 3360305 h 4876328"/>
                <a:gd name="connsiteX425" fmla="*/ 1782163 w 3154708"/>
                <a:gd name="connsiteY425" fmla="*/ 3772754 h 4876328"/>
                <a:gd name="connsiteX426" fmla="*/ 1592533 w 3154708"/>
                <a:gd name="connsiteY426" fmla="*/ 4190870 h 4876328"/>
                <a:gd name="connsiteX427" fmla="*/ 1592533 w 3154708"/>
                <a:gd name="connsiteY427" fmla="*/ 3360305 h 4876328"/>
                <a:gd name="connsiteX428" fmla="*/ 1579580 w 3154708"/>
                <a:gd name="connsiteY428" fmla="*/ 671090 h 4876328"/>
                <a:gd name="connsiteX429" fmla="*/ 1385093 w 3154708"/>
                <a:gd name="connsiteY429" fmla="*/ 1099729 h 4876328"/>
                <a:gd name="connsiteX430" fmla="*/ 1190605 w 3154708"/>
                <a:gd name="connsiteY430" fmla="*/ 671090 h 4876328"/>
                <a:gd name="connsiteX431" fmla="*/ 1385093 w 3154708"/>
                <a:gd name="connsiteY431" fmla="*/ 242450 h 4876328"/>
                <a:gd name="connsiteX432" fmla="*/ 1579580 w 3154708"/>
                <a:gd name="connsiteY432" fmla="*/ 671090 h 4876328"/>
                <a:gd name="connsiteX433" fmla="*/ 998748 w 3154708"/>
                <a:gd name="connsiteY433" fmla="*/ 2137125 h 4876328"/>
                <a:gd name="connsiteX434" fmla="*/ 699427 w 3154708"/>
                <a:gd name="connsiteY434" fmla="*/ 2436444 h 4876328"/>
                <a:gd name="connsiteX435" fmla="*/ 399904 w 3154708"/>
                <a:gd name="connsiteY435" fmla="*/ 2136923 h 4876328"/>
                <a:gd name="connsiteX436" fmla="*/ 699427 w 3154708"/>
                <a:gd name="connsiteY436" fmla="*/ 1588880 h 4876328"/>
                <a:gd name="connsiteX437" fmla="*/ 699427 w 3154708"/>
                <a:gd name="connsiteY437" fmla="*/ 1591511 h 4876328"/>
                <a:gd name="connsiteX438" fmla="*/ 998748 w 3154708"/>
                <a:gd name="connsiteY438" fmla="*/ 2137125 h 4876328"/>
                <a:gd name="connsiteX439" fmla="*/ 1180081 w 3154708"/>
                <a:gd name="connsiteY439" fmla="*/ 1564392 h 4876328"/>
                <a:gd name="connsiteX440" fmla="*/ 1302319 w 3154708"/>
                <a:gd name="connsiteY440" fmla="*/ 1833759 h 4876328"/>
                <a:gd name="connsiteX441" fmla="*/ 1007855 w 3154708"/>
                <a:gd name="connsiteY441" fmla="*/ 2128018 h 4876328"/>
                <a:gd name="connsiteX442" fmla="*/ 699427 w 3154708"/>
                <a:gd name="connsiteY442" fmla="*/ 1566011 h 4876328"/>
                <a:gd name="connsiteX443" fmla="*/ 699427 w 3154708"/>
                <a:gd name="connsiteY443" fmla="*/ 1564392 h 4876328"/>
                <a:gd name="connsiteX444" fmla="*/ 1180081 w 3154708"/>
                <a:gd name="connsiteY444" fmla="*/ 1564392 h 4876328"/>
                <a:gd name="connsiteX445" fmla="*/ 1179474 w 3154708"/>
                <a:gd name="connsiteY445" fmla="*/ 1552047 h 4876328"/>
                <a:gd name="connsiteX446" fmla="*/ 724725 w 3154708"/>
                <a:gd name="connsiteY446" fmla="*/ 705089 h 4876328"/>
                <a:gd name="connsiteX447" fmla="*/ 1302319 w 3154708"/>
                <a:gd name="connsiteY447" fmla="*/ 1282680 h 4876328"/>
                <a:gd name="connsiteX448" fmla="*/ 1180081 w 3154708"/>
                <a:gd name="connsiteY448" fmla="*/ 1552047 h 4876328"/>
                <a:gd name="connsiteX449" fmla="*/ 1179474 w 3154708"/>
                <a:gd name="connsiteY449" fmla="*/ 1552047 h 4876328"/>
                <a:gd name="connsiteX450" fmla="*/ 708129 w 3154708"/>
                <a:gd name="connsiteY450" fmla="*/ 2445146 h 4876328"/>
                <a:gd name="connsiteX451" fmla="*/ 1005022 w 3154708"/>
                <a:gd name="connsiteY451" fmla="*/ 2148256 h 4876328"/>
                <a:gd name="connsiteX452" fmla="*/ 1167938 w 3154708"/>
                <a:gd name="connsiteY452" fmla="*/ 2445146 h 4876328"/>
                <a:gd name="connsiteX453" fmla="*/ 1177248 w 3154708"/>
                <a:gd name="connsiteY453" fmla="*/ 2445146 h 4876328"/>
                <a:gd name="connsiteX454" fmla="*/ 1378414 w 3154708"/>
                <a:gd name="connsiteY454" fmla="*/ 2888762 h 4876328"/>
                <a:gd name="connsiteX455" fmla="*/ 1307581 w 3154708"/>
                <a:gd name="connsiteY455" fmla="*/ 3044796 h 4876328"/>
                <a:gd name="connsiteX456" fmla="*/ 708129 w 3154708"/>
                <a:gd name="connsiteY456" fmla="*/ 2445146 h 4876328"/>
                <a:gd name="connsiteX457" fmla="*/ 1302319 w 3154708"/>
                <a:gd name="connsiteY457" fmla="*/ 3056736 h 4876328"/>
                <a:gd name="connsiteX458" fmla="*/ 1180081 w 3154708"/>
                <a:gd name="connsiteY458" fmla="*/ 3326103 h 4876328"/>
                <a:gd name="connsiteX459" fmla="*/ 1179474 w 3154708"/>
                <a:gd name="connsiteY459" fmla="*/ 3326103 h 4876328"/>
                <a:gd name="connsiteX460" fmla="*/ 724725 w 3154708"/>
                <a:gd name="connsiteY460" fmla="*/ 2479146 h 4876328"/>
                <a:gd name="connsiteX461" fmla="*/ 1302319 w 3154708"/>
                <a:gd name="connsiteY461" fmla="*/ 3056736 h 4876328"/>
                <a:gd name="connsiteX462" fmla="*/ 1013927 w 3154708"/>
                <a:gd name="connsiteY462" fmla="*/ 2139351 h 4876328"/>
                <a:gd name="connsiteX463" fmla="*/ 1307581 w 3154708"/>
                <a:gd name="connsiteY463" fmla="*/ 1845699 h 4876328"/>
                <a:gd name="connsiteX464" fmla="*/ 1378414 w 3154708"/>
                <a:gd name="connsiteY464" fmla="*/ 2001733 h 4876328"/>
                <a:gd name="connsiteX465" fmla="*/ 1179272 w 3154708"/>
                <a:gd name="connsiteY465" fmla="*/ 2440492 h 4876328"/>
                <a:gd name="connsiteX466" fmla="*/ 1013927 w 3154708"/>
                <a:gd name="connsiteY466" fmla="*/ 2139351 h 4876328"/>
                <a:gd name="connsiteX467" fmla="*/ 1165510 w 3154708"/>
                <a:gd name="connsiteY467" fmla="*/ 3326103 h 4876328"/>
                <a:gd name="connsiteX468" fmla="*/ 699427 w 3154708"/>
                <a:gd name="connsiteY468" fmla="*/ 3326103 h 4876328"/>
                <a:gd name="connsiteX469" fmla="*/ 225250 w 3154708"/>
                <a:gd name="connsiteY469" fmla="*/ 3326103 h 4876328"/>
                <a:gd name="connsiteX470" fmla="*/ 699427 w 3154708"/>
                <a:gd name="connsiteY470" fmla="*/ 2458099 h 4876328"/>
                <a:gd name="connsiteX471" fmla="*/ 699427 w 3154708"/>
                <a:gd name="connsiteY471" fmla="*/ 2458301 h 4876328"/>
                <a:gd name="connsiteX472" fmla="*/ 1165510 w 3154708"/>
                <a:gd name="connsiteY472" fmla="*/ 3326103 h 4876328"/>
                <a:gd name="connsiteX473" fmla="*/ 699427 w 3154708"/>
                <a:gd name="connsiteY473" fmla="*/ 3338449 h 4876328"/>
                <a:gd name="connsiteX474" fmla="*/ 1180081 w 3154708"/>
                <a:gd name="connsiteY474" fmla="*/ 3338449 h 4876328"/>
                <a:gd name="connsiteX475" fmla="*/ 1302319 w 3154708"/>
                <a:gd name="connsiteY475" fmla="*/ 3607815 h 4876328"/>
                <a:gd name="connsiteX476" fmla="*/ 1007855 w 3154708"/>
                <a:gd name="connsiteY476" fmla="*/ 3902277 h 4876328"/>
                <a:gd name="connsiteX477" fmla="*/ 699427 w 3154708"/>
                <a:gd name="connsiteY477" fmla="*/ 3340270 h 4876328"/>
                <a:gd name="connsiteX478" fmla="*/ 699427 w 3154708"/>
                <a:gd name="connsiteY478" fmla="*/ 3338449 h 4876328"/>
                <a:gd name="connsiteX479" fmla="*/ 1307581 w 3154708"/>
                <a:gd name="connsiteY479" fmla="*/ 3619756 h 4876328"/>
                <a:gd name="connsiteX480" fmla="*/ 1378414 w 3154708"/>
                <a:gd name="connsiteY480" fmla="*/ 3775790 h 4876328"/>
                <a:gd name="connsiteX481" fmla="*/ 1179272 w 3154708"/>
                <a:gd name="connsiteY481" fmla="*/ 4214548 h 4876328"/>
                <a:gd name="connsiteX482" fmla="*/ 1013927 w 3154708"/>
                <a:gd name="connsiteY482" fmla="*/ 3913408 h 4876328"/>
                <a:gd name="connsiteX483" fmla="*/ 1307581 w 3154708"/>
                <a:gd name="connsiteY483" fmla="*/ 3619756 h 4876328"/>
                <a:gd name="connsiteX484" fmla="*/ 1316891 w 3154708"/>
                <a:gd name="connsiteY484" fmla="*/ 3610446 h 4876328"/>
                <a:gd name="connsiteX485" fmla="*/ 1566831 w 3154708"/>
                <a:gd name="connsiteY485" fmla="*/ 3360508 h 4876328"/>
                <a:gd name="connsiteX486" fmla="*/ 1385295 w 3154708"/>
                <a:gd name="connsiteY486" fmla="*/ 3760814 h 4876328"/>
                <a:gd name="connsiteX487" fmla="*/ 1316891 w 3154708"/>
                <a:gd name="connsiteY487" fmla="*/ 3610446 h 4876328"/>
                <a:gd name="connsiteX488" fmla="*/ 1311426 w 3154708"/>
                <a:gd name="connsiteY488" fmla="*/ 3598506 h 4876328"/>
                <a:gd name="connsiteX489" fmla="*/ 1193438 w 3154708"/>
                <a:gd name="connsiteY489" fmla="*/ 3338449 h 4876328"/>
                <a:gd name="connsiteX490" fmla="*/ 1571485 w 3154708"/>
                <a:gd name="connsiteY490" fmla="*/ 3338449 h 4876328"/>
                <a:gd name="connsiteX491" fmla="*/ 1311426 w 3154708"/>
                <a:gd name="connsiteY491" fmla="*/ 3598506 h 4876328"/>
                <a:gd name="connsiteX492" fmla="*/ 1193438 w 3154708"/>
                <a:gd name="connsiteY492" fmla="*/ 3326103 h 4876328"/>
                <a:gd name="connsiteX493" fmla="*/ 1311426 w 3154708"/>
                <a:gd name="connsiteY493" fmla="*/ 3066046 h 4876328"/>
                <a:gd name="connsiteX494" fmla="*/ 1571485 w 3154708"/>
                <a:gd name="connsiteY494" fmla="*/ 3326103 h 4876328"/>
                <a:gd name="connsiteX495" fmla="*/ 1193438 w 3154708"/>
                <a:gd name="connsiteY495" fmla="*/ 3326103 h 4876328"/>
                <a:gd name="connsiteX496" fmla="*/ 1316891 w 3154708"/>
                <a:gd name="connsiteY496" fmla="*/ 3054106 h 4876328"/>
                <a:gd name="connsiteX497" fmla="*/ 1385093 w 3154708"/>
                <a:gd name="connsiteY497" fmla="*/ 2903738 h 4876328"/>
                <a:gd name="connsiteX498" fmla="*/ 1566628 w 3154708"/>
                <a:gd name="connsiteY498" fmla="*/ 3304044 h 4876328"/>
                <a:gd name="connsiteX499" fmla="*/ 1316891 w 3154708"/>
                <a:gd name="connsiteY499" fmla="*/ 3054106 h 4876328"/>
                <a:gd name="connsiteX500" fmla="*/ 1190807 w 3154708"/>
                <a:gd name="connsiteY500" fmla="*/ 2445146 h 4876328"/>
                <a:gd name="connsiteX501" fmla="*/ 1385295 w 3154708"/>
                <a:gd name="connsiteY501" fmla="*/ 2016507 h 4876328"/>
                <a:gd name="connsiteX502" fmla="*/ 1579783 w 3154708"/>
                <a:gd name="connsiteY502" fmla="*/ 2445146 h 4876328"/>
                <a:gd name="connsiteX503" fmla="*/ 1385093 w 3154708"/>
                <a:gd name="connsiteY503" fmla="*/ 2873786 h 4876328"/>
                <a:gd name="connsiteX504" fmla="*/ 1190807 w 3154708"/>
                <a:gd name="connsiteY504" fmla="*/ 2445146 h 4876328"/>
                <a:gd name="connsiteX505" fmla="*/ 1316891 w 3154708"/>
                <a:gd name="connsiteY505" fmla="*/ 1836389 h 4876328"/>
                <a:gd name="connsiteX506" fmla="*/ 1566831 w 3154708"/>
                <a:gd name="connsiteY506" fmla="*/ 1586451 h 4876328"/>
                <a:gd name="connsiteX507" fmla="*/ 1385295 w 3154708"/>
                <a:gd name="connsiteY507" fmla="*/ 1986757 h 4876328"/>
                <a:gd name="connsiteX508" fmla="*/ 1316891 w 3154708"/>
                <a:gd name="connsiteY508" fmla="*/ 1836389 h 4876328"/>
                <a:gd name="connsiteX509" fmla="*/ 1311426 w 3154708"/>
                <a:gd name="connsiteY509" fmla="*/ 1824247 h 4876328"/>
                <a:gd name="connsiteX510" fmla="*/ 1193438 w 3154708"/>
                <a:gd name="connsiteY510" fmla="*/ 1564189 h 4876328"/>
                <a:gd name="connsiteX511" fmla="*/ 1571485 w 3154708"/>
                <a:gd name="connsiteY511" fmla="*/ 1564189 h 4876328"/>
                <a:gd name="connsiteX512" fmla="*/ 1311426 w 3154708"/>
                <a:gd name="connsiteY512" fmla="*/ 1824247 h 4876328"/>
                <a:gd name="connsiteX513" fmla="*/ 1193438 w 3154708"/>
                <a:gd name="connsiteY513" fmla="*/ 1552047 h 4876328"/>
                <a:gd name="connsiteX514" fmla="*/ 1311426 w 3154708"/>
                <a:gd name="connsiteY514" fmla="*/ 1291989 h 4876328"/>
                <a:gd name="connsiteX515" fmla="*/ 1571485 w 3154708"/>
                <a:gd name="connsiteY515" fmla="*/ 1552047 h 4876328"/>
                <a:gd name="connsiteX516" fmla="*/ 1193438 w 3154708"/>
                <a:gd name="connsiteY516" fmla="*/ 1552047 h 4876328"/>
                <a:gd name="connsiteX517" fmla="*/ 1316891 w 3154708"/>
                <a:gd name="connsiteY517" fmla="*/ 1280049 h 4876328"/>
                <a:gd name="connsiteX518" fmla="*/ 1385093 w 3154708"/>
                <a:gd name="connsiteY518" fmla="*/ 1129681 h 4876328"/>
                <a:gd name="connsiteX519" fmla="*/ 1566628 w 3154708"/>
                <a:gd name="connsiteY519" fmla="*/ 1529987 h 4876328"/>
                <a:gd name="connsiteX520" fmla="*/ 1316891 w 3154708"/>
                <a:gd name="connsiteY520" fmla="*/ 1280049 h 4876328"/>
                <a:gd name="connsiteX521" fmla="*/ 1307581 w 3154708"/>
                <a:gd name="connsiteY521" fmla="*/ 71642 h 4876328"/>
                <a:gd name="connsiteX522" fmla="*/ 1378414 w 3154708"/>
                <a:gd name="connsiteY522" fmla="*/ 227677 h 4876328"/>
                <a:gd name="connsiteX523" fmla="*/ 1179272 w 3154708"/>
                <a:gd name="connsiteY523" fmla="*/ 666435 h 4876328"/>
                <a:gd name="connsiteX524" fmla="*/ 1013927 w 3154708"/>
                <a:gd name="connsiteY524" fmla="*/ 365092 h 4876328"/>
                <a:gd name="connsiteX525" fmla="*/ 1307581 w 3154708"/>
                <a:gd name="connsiteY525" fmla="*/ 71642 h 4876328"/>
                <a:gd name="connsiteX526" fmla="*/ 1005022 w 3154708"/>
                <a:gd name="connsiteY526" fmla="*/ 374199 h 4876328"/>
                <a:gd name="connsiteX527" fmla="*/ 1167938 w 3154708"/>
                <a:gd name="connsiteY527" fmla="*/ 671090 h 4876328"/>
                <a:gd name="connsiteX528" fmla="*/ 1177248 w 3154708"/>
                <a:gd name="connsiteY528" fmla="*/ 671090 h 4876328"/>
                <a:gd name="connsiteX529" fmla="*/ 1378414 w 3154708"/>
                <a:gd name="connsiteY529" fmla="*/ 1114705 h 4876328"/>
                <a:gd name="connsiteX530" fmla="*/ 1307581 w 3154708"/>
                <a:gd name="connsiteY530" fmla="*/ 1270739 h 4876328"/>
                <a:gd name="connsiteX531" fmla="*/ 707928 w 3154708"/>
                <a:gd name="connsiteY531" fmla="*/ 671090 h 4876328"/>
                <a:gd name="connsiteX532" fmla="*/ 1005022 w 3154708"/>
                <a:gd name="connsiteY532" fmla="*/ 374199 h 4876328"/>
                <a:gd name="connsiteX533" fmla="*/ 1165510 w 3154708"/>
                <a:gd name="connsiteY533" fmla="*/ 1552047 h 4876328"/>
                <a:gd name="connsiteX534" fmla="*/ 699427 w 3154708"/>
                <a:gd name="connsiteY534" fmla="*/ 1552047 h 4876328"/>
                <a:gd name="connsiteX535" fmla="*/ 225250 w 3154708"/>
                <a:gd name="connsiteY535" fmla="*/ 1552047 h 4876328"/>
                <a:gd name="connsiteX536" fmla="*/ 699427 w 3154708"/>
                <a:gd name="connsiteY536" fmla="*/ 684042 h 4876328"/>
                <a:gd name="connsiteX537" fmla="*/ 699427 w 3154708"/>
                <a:gd name="connsiteY537" fmla="*/ 684244 h 4876328"/>
                <a:gd name="connsiteX538" fmla="*/ 1165510 w 3154708"/>
                <a:gd name="connsiteY538" fmla="*/ 1552047 h 4876328"/>
                <a:gd name="connsiteX539" fmla="*/ 21655 w 3154708"/>
                <a:gd name="connsiteY539" fmla="*/ 224439 h 4876328"/>
                <a:gd name="connsiteX540" fmla="*/ 91071 w 3154708"/>
                <a:gd name="connsiteY540" fmla="*/ 71440 h 4876328"/>
                <a:gd name="connsiteX541" fmla="*/ 384523 w 3154708"/>
                <a:gd name="connsiteY541" fmla="*/ 364890 h 4876328"/>
                <a:gd name="connsiteX542" fmla="*/ 222619 w 3154708"/>
                <a:gd name="connsiteY542" fmla="*/ 661173 h 4876328"/>
                <a:gd name="connsiteX543" fmla="*/ 21655 w 3154708"/>
                <a:gd name="connsiteY543" fmla="*/ 224439 h 4876328"/>
                <a:gd name="connsiteX544" fmla="*/ 20238 w 3154708"/>
                <a:gd name="connsiteY544" fmla="*/ 1114705 h 4876328"/>
                <a:gd name="connsiteX545" fmla="*/ 221404 w 3154708"/>
                <a:gd name="connsiteY545" fmla="*/ 671090 h 4876328"/>
                <a:gd name="connsiteX546" fmla="*/ 231119 w 3154708"/>
                <a:gd name="connsiteY546" fmla="*/ 671090 h 4876328"/>
                <a:gd name="connsiteX547" fmla="*/ 393428 w 3154708"/>
                <a:gd name="connsiteY547" fmla="*/ 373997 h 4876328"/>
                <a:gd name="connsiteX548" fmla="*/ 690522 w 3154708"/>
                <a:gd name="connsiteY548" fmla="*/ 671090 h 4876328"/>
                <a:gd name="connsiteX549" fmla="*/ 90869 w 3154708"/>
                <a:gd name="connsiteY549" fmla="*/ 1270739 h 4876328"/>
                <a:gd name="connsiteX550" fmla="*/ 20238 w 3154708"/>
                <a:gd name="connsiteY550" fmla="*/ 1114705 h 4876328"/>
                <a:gd name="connsiteX551" fmla="*/ 96535 w 3154708"/>
                <a:gd name="connsiteY551" fmla="*/ 1282680 h 4876328"/>
                <a:gd name="connsiteX552" fmla="*/ 673320 w 3154708"/>
                <a:gd name="connsiteY552" fmla="*/ 705899 h 4876328"/>
                <a:gd name="connsiteX553" fmla="*/ 215333 w 3154708"/>
                <a:gd name="connsiteY553" fmla="*/ 1544356 h 4876328"/>
                <a:gd name="connsiteX554" fmla="*/ 96535 w 3154708"/>
                <a:gd name="connsiteY554" fmla="*/ 1282680 h 4876328"/>
                <a:gd name="connsiteX555" fmla="*/ 218773 w 3154708"/>
                <a:gd name="connsiteY555" fmla="*/ 1564392 h 4876328"/>
                <a:gd name="connsiteX556" fmla="*/ 698820 w 3154708"/>
                <a:gd name="connsiteY556" fmla="*/ 1564392 h 4876328"/>
                <a:gd name="connsiteX557" fmla="*/ 390797 w 3154708"/>
                <a:gd name="connsiteY557" fmla="*/ 2127816 h 4876328"/>
                <a:gd name="connsiteX558" fmla="*/ 96738 w 3154708"/>
                <a:gd name="connsiteY558" fmla="*/ 1833759 h 4876328"/>
                <a:gd name="connsiteX559" fmla="*/ 218773 w 3154708"/>
                <a:gd name="connsiteY559" fmla="*/ 1564392 h 4876328"/>
                <a:gd name="connsiteX560" fmla="*/ 21655 w 3154708"/>
                <a:gd name="connsiteY560" fmla="*/ 1998495 h 4876328"/>
                <a:gd name="connsiteX561" fmla="*/ 91071 w 3154708"/>
                <a:gd name="connsiteY561" fmla="*/ 1845497 h 4876328"/>
                <a:gd name="connsiteX562" fmla="*/ 384523 w 3154708"/>
                <a:gd name="connsiteY562" fmla="*/ 2138947 h 4876328"/>
                <a:gd name="connsiteX563" fmla="*/ 222619 w 3154708"/>
                <a:gd name="connsiteY563" fmla="*/ 2435230 h 4876328"/>
                <a:gd name="connsiteX564" fmla="*/ 21655 w 3154708"/>
                <a:gd name="connsiteY564" fmla="*/ 1998495 h 4876328"/>
                <a:gd name="connsiteX565" fmla="*/ 20238 w 3154708"/>
                <a:gd name="connsiteY565" fmla="*/ 2888762 h 4876328"/>
                <a:gd name="connsiteX566" fmla="*/ 221404 w 3154708"/>
                <a:gd name="connsiteY566" fmla="*/ 2445146 h 4876328"/>
                <a:gd name="connsiteX567" fmla="*/ 231119 w 3154708"/>
                <a:gd name="connsiteY567" fmla="*/ 2445146 h 4876328"/>
                <a:gd name="connsiteX568" fmla="*/ 393428 w 3154708"/>
                <a:gd name="connsiteY568" fmla="*/ 2148054 h 4876328"/>
                <a:gd name="connsiteX569" fmla="*/ 690522 w 3154708"/>
                <a:gd name="connsiteY569" fmla="*/ 2445146 h 4876328"/>
                <a:gd name="connsiteX570" fmla="*/ 90869 w 3154708"/>
                <a:gd name="connsiteY570" fmla="*/ 3044594 h 4876328"/>
                <a:gd name="connsiteX571" fmla="*/ 20238 w 3154708"/>
                <a:gd name="connsiteY571" fmla="*/ 2888762 h 4876328"/>
                <a:gd name="connsiteX572" fmla="*/ 96535 w 3154708"/>
                <a:gd name="connsiteY572" fmla="*/ 3056736 h 4876328"/>
                <a:gd name="connsiteX573" fmla="*/ 673320 w 3154708"/>
                <a:gd name="connsiteY573" fmla="*/ 2479956 h 4876328"/>
                <a:gd name="connsiteX574" fmla="*/ 215333 w 3154708"/>
                <a:gd name="connsiteY574" fmla="*/ 3318413 h 4876328"/>
                <a:gd name="connsiteX575" fmla="*/ 96535 w 3154708"/>
                <a:gd name="connsiteY575" fmla="*/ 3056736 h 4876328"/>
                <a:gd name="connsiteX576" fmla="*/ 218773 w 3154708"/>
                <a:gd name="connsiteY576" fmla="*/ 3338449 h 4876328"/>
                <a:gd name="connsiteX577" fmla="*/ 698820 w 3154708"/>
                <a:gd name="connsiteY577" fmla="*/ 3338449 h 4876328"/>
                <a:gd name="connsiteX578" fmla="*/ 390797 w 3154708"/>
                <a:gd name="connsiteY578" fmla="*/ 3901872 h 4876328"/>
                <a:gd name="connsiteX579" fmla="*/ 96738 w 3154708"/>
                <a:gd name="connsiteY579" fmla="*/ 3607815 h 4876328"/>
                <a:gd name="connsiteX580" fmla="*/ 218773 w 3154708"/>
                <a:gd name="connsiteY580" fmla="*/ 3338449 h 4876328"/>
                <a:gd name="connsiteX581" fmla="*/ 21655 w 3154708"/>
                <a:gd name="connsiteY581" fmla="*/ 3772754 h 4876328"/>
                <a:gd name="connsiteX582" fmla="*/ 91071 w 3154708"/>
                <a:gd name="connsiteY582" fmla="*/ 3619756 h 4876328"/>
                <a:gd name="connsiteX583" fmla="*/ 384523 w 3154708"/>
                <a:gd name="connsiteY583" fmla="*/ 3913206 h 4876328"/>
                <a:gd name="connsiteX584" fmla="*/ 222619 w 3154708"/>
                <a:gd name="connsiteY584" fmla="*/ 4209489 h 4876328"/>
                <a:gd name="connsiteX585" fmla="*/ 21655 w 3154708"/>
                <a:gd name="connsiteY585" fmla="*/ 3772754 h 4876328"/>
                <a:gd name="connsiteX586" fmla="*/ 91071 w 3154708"/>
                <a:gd name="connsiteY586" fmla="*/ 4818853 h 4876328"/>
                <a:gd name="connsiteX587" fmla="*/ 20238 w 3154708"/>
                <a:gd name="connsiteY587" fmla="*/ 4662818 h 4876328"/>
                <a:gd name="connsiteX588" fmla="*/ 221404 w 3154708"/>
                <a:gd name="connsiteY588" fmla="*/ 4219203 h 4876328"/>
                <a:gd name="connsiteX589" fmla="*/ 231119 w 3154708"/>
                <a:gd name="connsiteY589" fmla="*/ 4219203 h 4876328"/>
                <a:gd name="connsiteX590" fmla="*/ 393428 w 3154708"/>
                <a:gd name="connsiteY590" fmla="*/ 3922110 h 4876328"/>
                <a:gd name="connsiteX591" fmla="*/ 690522 w 3154708"/>
                <a:gd name="connsiteY591" fmla="*/ 4219203 h 4876328"/>
                <a:gd name="connsiteX592" fmla="*/ 91071 w 3154708"/>
                <a:gd name="connsiteY592" fmla="*/ 4818853 h 4876328"/>
                <a:gd name="connsiteX593" fmla="*/ 399702 w 3154708"/>
                <a:gd name="connsiteY593" fmla="*/ 3910979 h 4876328"/>
                <a:gd name="connsiteX594" fmla="*/ 699225 w 3154708"/>
                <a:gd name="connsiteY594" fmla="*/ 3362936 h 4876328"/>
                <a:gd name="connsiteX595" fmla="*/ 699225 w 3154708"/>
                <a:gd name="connsiteY595" fmla="*/ 3365567 h 4876328"/>
                <a:gd name="connsiteX596" fmla="*/ 998546 w 3154708"/>
                <a:gd name="connsiteY596" fmla="*/ 3911182 h 4876328"/>
                <a:gd name="connsiteX597" fmla="*/ 699225 w 3154708"/>
                <a:gd name="connsiteY597" fmla="*/ 4210501 h 4876328"/>
                <a:gd name="connsiteX598" fmla="*/ 399702 w 3154708"/>
                <a:gd name="connsiteY598" fmla="*/ 3910979 h 4876328"/>
                <a:gd name="connsiteX599" fmla="*/ 1307581 w 3154708"/>
                <a:gd name="connsiteY599" fmla="*/ 4818853 h 4876328"/>
                <a:gd name="connsiteX600" fmla="*/ 707928 w 3154708"/>
                <a:gd name="connsiteY600" fmla="*/ 4219406 h 4876328"/>
                <a:gd name="connsiteX601" fmla="*/ 1004820 w 3154708"/>
                <a:gd name="connsiteY601" fmla="*/ 3922515 h 4876328"/>
                <a:gd name="connsiteX602" fmla="*/ 1167736 w 3154708"/>
                <a:gd name="connsiteY602" fmla="*/ 4219406 h 4876328"/>
                <a:gd name="connsiteX603" fmla="*/ 1177046 w 3154708"/>
                <a:gd name="connsiteY603" fmla="*/ 4219406 h 4876328"/>
                <a:gd name="connsiteX604" fmla="*/ 1378212 w 3154708"/>
                <a:gd name="connsiteY604" fmla="*/ 4663021 h 4876328"/>
                <a:gd name="connsiteX605" fmla="*/ 1307581 w 3154708"/>
                <a:gd name="connsiteY605" fmla="*/ 4818853 h 4876328"/>
                <a:gd name="connsiteX606" fmla="*/ 1385093 w 3154708"/>
                <a:gd name="connsiteY606" fmla="*/ 4647843 h 4876328"/>
                <a:gd name="connsiteX607" fmla="*/ 1190605 w 3154708"/>
                <a:gd name="connsiteY607" fmla="*/ 4219203 h 4876328"/>
                <a:gd name="connsiteX608" fmla="*/ 1385093 w 3154708"/>
                <a:gd name="connsiteY608" fmla="*/ 3790564 h 4876328"/>
                <a:gd name="connsiteX609" fmla="*/ 1579580 w 3154708"/>
                <a:gd name="connsiteY609" fmla="*/ 4219203 h 4876328"/>
                <a:gd name="connsiteX610" fmla="*/ 1385093 w 3154708"/>
                <a:gd name="connsiteY610" fmla="*/ 4647843 h 4876328"/>
                <a:gd name="connsiteX611" fmla="*/ 1580187 w 3154708"/>
                <a:gd name="connsiteY611" fmla="*/ 4190870 h 4876328"/>
                <a:gd name="connsiteX612" fmla="*/ 1391974 w 3154708"/>
                <a:gd name="connsiteY612" fmla="*/ 3775790 h 4876328"/>
                <a:gd name="connsiteX613" fmla="*/ 1580187 w 3154708"/>
                <a:gd name="connsiteY613" fmla="*/ 3360710 h 4876328"/>
                <a:gd name="connsiteX614" fmla="*/ 1580187 w 3154708"/>
                <a:gd name="connsiteY614" fmla="*/ 4190870 h 4876328"/>
                <a:gd name="connsiteX615" fmla="*/ 1580187 w 3154708"/>
                <a:gd name="connsiteY615" fmla="*/ 3303842 h 4876328"/>
                <a:gd name="connsiteX616" fmla="*/ 1391974 w 3154708"/>
                <a:gd name="connsiteY616" fmla="*/ 2888762 h 4876328"/>
                <a:gd name="connsiteX617" fmla="*/ 1580187 w 3154708"/>
                <a:gd name="connsiteY617" fmla="*/ 2473682 h 4876328"/>
                <a:gd name="connsiteX618" fmla="*/ 1580187 w 3154708"/>
                <a:gd name="connsiteY618" fmla="*/ 3303842 h 4876328"/>
                <a:gd name="connsiteX619" fmla="*/ 1580187 w 3154708"/>
                <a:gd name="connsiteY619" fmla="*/ 2416611 h 4876328"/>
                <a:gd name="connsiteX620" fmla="*/ 1391974 w 3154708"/>
                <a:gd name="connsiteY620" fmla="*/ 2001531 h 4876328"/>
                <a:gd name="connsiteX621" fmla="*/ 1580187 w 3154708"/>
                <a:gd name="connsiteY621" fmla="*/ 1586451 h 4876328"/>
                <a:gd name="connsiteX622" fmla="*/ 1580187 w 3154708"/>
                <a:gd name="connsiteY622" fmla="*/ 2416611 h 4876328"/>
                <a:gd name="connsiteX623" fmla="*/ 1580187 w 3154708"/>
                <a:gd name="connsiteY623" fmla="*/ 1529583 h 4876328"/>
                <a:gd name="connsiteX624" fmla="*/ 1391974 w 3154708"/>
                <a:gd name="connsiteY624" fmla="*/ 1114503 h 4876328"/>
                <a:gd name="connsiteX625" fmla="*/ 1580187 w 3154708"/>
                <a:gd name="connsiteY625" fmla="*/ 699423 h 4876328"/>
                <a:gd name="connsiteX626" fmla="*/ 1580187 w 3154708"/>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708" h="4876328">
                  <a:moveTo>
                    <a:pt x="1592533" y="4247739"/>
                  </a:moveTo>
                  <a:lnTo>
                    <a:pt x="1780747" y="4662818"/>
                  </a:lnTo>
                  <a:lnTo>
                    <a:pt x="1684009" y="4876126"/>
                  </a:lnTo>
                  <a:lnTo>
                    <a:pt x="1697568" y="4876126"/>
                  </a:lnTo>
                  <a:lnTo>
                    <a:pt x="1787627" y="4677592"/>
                  </a:lnTo>
                  <a:lnTo>
                    <a:pt x="1855830" y="4827960"/>
                  </a:lnTo>
                  <a:lnTo>
                    <a:pt x="1807664" y="4876126"/>
                  </a:lnTo>
                  <a:lnTo>
                    <a:pt x="1825068" y="4876126"/>
                  </a:lnTo>
                  <a:lnTo>
                    <a:pt x="1861092" y="4840103"/>
                  </a:lnTo>
                  <a:lnTo>
                    <a:pt x="1877485" y="4876126"/>
                  </a:lnTo>
                  <a:lnTo>
                    <a:pt x="1891044" y="4876126"/>
                  </a:lnTo>
                  <a:lnTo>
                    <a:pt x="1870402" y="4830793"/>
                  </a:lnTo>
                  <a:lnTo>
                    <a:pt x="2447186" y="4254012"/>
                  </a:lnTo>
                  <a:lnTo>
                    <a:pt x="2107187" y="4876329"/>
                  </a:lnTo>
                  <a:lnTo>
                    <a:pt x="2121354" y="4876329"/>
                  </a:lnTo>
                  <a:lnTo>
                    <a:pt x="2473091" y="4232155"/>
                  </a:lnTo>
                  <a:lnTo>
                    <a:pt x="2473091" y="4232358"/>
                  </a:lnTo>
                  <a:lnTo>
                    <a:pt x="2818959" y="4876329"/>
                  </a:lnTo>
                  <a:lnTo>
                    <a:pt x="2832924" y="4876329"/>
                  </a:lnTo>
                  <a:lnTo>
                    <a:pt x="2498389" y="4253405"/>
                  </a:lnTo>
                  <a:lnTo>
                    <a:pt x="3075982" y="4830996"/>
                  </a:lnTo>
                  <a:lnTo>
                    <a:pt x="3055340" y="4876329"/>
                  </a:lnTo>
                  <a:lnTo>
                    <a:pt x="3068899" y="4876329"/>
                  </a:lnTo>
                  <a:lnTo>
                    <a:pt x="3085292" y="4840305"/>
                  </a:lnTo>
                  <a:lnTo>
                    <a:pt x="3121316" y="4876329"/>
                  </a:lnTo>
                  <a:lnTo>
                    <a:pt x="3138721" y="4876329"/>
                  </a:lnTo>
                  <a:lnTo>
                    <a:pt x="3090554" y="4828163"/>
                  </a:lnTo>
                  <a:lnTo>
                    <a:pt x="3154709" y="4686497"/>
                  </a:lnTo>
                  <a:lnTo>
                    <a:pt x="3154709" y="4638938"/>
                  </a:lnTo>
                  <a:lnTo>
                    <a:pt x="2964269" y="4219203"/>
                  </a:lnTo>
                  <a:lnTo>
                    <a:pt x="3154709" y="3799469"/>
                  </a:lnTo>
                  <a:lnTo>
                    <a:pt x="3154709" y="3751909"/>
                  </a:lnTo>
                  <a:lnTo>
                    <a:pt x="3090554" y="3610244"/>
                  </a:lnTo>
                  <a:lnTo>
                    <a:pt x="3154709" y="3546090"/>
                  </a:lnTo>
                  <a:lnTo>
                    <a:pt x="3154709" y="3528685"/>
                  </a:lnTo>
                  <a:lnTo>
                    <a:pt x="3085090" y="3598304"/>
                  </a:lnTo>
                  <a:lnTo>
                    <a:pt x="2967102" y="3338246"/>
                  </a:lnTo>
                  <a:lnTo>
                    <a:pt x="3154709" y="3338246"/>
                  </a:lnTo>
                  <a:lnTo>
                    <a:pt x="3154709" y="3325901"/>
                  </a:lnTo>
                  <a:lnTo>
                    <a:pt x="2967102" y="3325901"/>
                  </a:lnTo>
                  <a:lnTo>
                    <a:pt x="3085090" y="3065844"/>
                  </a:lnTo>
                  <a:lnTo>
                    <a:pt x="3154709" y="3135462"/>
                  </a:lnTo>
                  <a:lnTo>
                    <a:pt x="3154709" y="3118058"/>
                  </a:lnTo>
                  <a:lnTo>
                    <a:pt x="3090554" y="3053903"/>
                  </a:lnTo>
                  <a:lnTo>
                    <a:pt x="3154709" y="2912238"/>
                  </a:lnTo>
                  <a:lnTo>
                    <a:pt x="3154709" y="2864679"/>
                  </a:lnTo>
                  <a:lnTo>
                    <a:pt x="2964269" y="2444944"/>
                  </a:lnTo>
                  <a:lnTo>
                    <a:pt x="3154709" y="2025209"/>
                  </a:lnTo>
                  <a:lnTo>
                    <a:pt x="3154709" y="1977650"/>
                  </a:lnTo>
                  <a:lnTo>
                    <a:pt x="3090554" y="1835985"/>
                  </a:lnTo>
                  <a:lnTo>
                    <a:pt x="3154709" y="1771831"/>
                  </a:lnTo>
                  <a:lnTo>
                    <a:pt x="3154709" y="1754628"/>
                  </a:lnTo>
                  <a:lnTo>
                    <a:pt x="3085090" y="1824247"/>
                  </a:lnTo>
                  <a:lnTo>
                    <a:pt x="2967102" y="1564189"/>
                  </a:lnTo>
                  <a:lnTo>
                    <a:pt x="3154709" y="1564189"/>
                  </a:lnTo>
                  <a:lnTo>
                    <a:pt x="3154709" y="1551844"/>
                  </a:lnTo>
                  <a:lnTo>
                    <a:pt x="2967102" y="1551844"/>
                  </a:lnTo>
                  <a:lnTo>
                    <a:pt x="3085090" y="1291787"/>
                  </a:lnTo>
                  <a:lnTo>
                    <a:pt x="3154709" y="1361405"/>
                  </a:lnTo>
                  <a:lnTo>
                    <a:pt x="3154709" y="1344001"/>
                  </a:lnTo>
                  <a:lnTo>
                    <a:pt x="3090554" y="1279847"/>
                  </a:lnTo>
                  <a:lnTo>
                    <a:pt x="3154709" y="1138181"/>
                  </a:lnTo>
                  <a:lnTo>
                    <a:pt x="3154709" y="1090824"/>
                  </a:lnTo>
                  <a:lnTo>
                    <a:pt x="2964269" y="671090"/>
                  </a:lnTo>
                  <a:lnTo>
                    <a:pt x="3154709" y="251355"/>
                  </a:lnTo>
                  <a:lnTo>
                    <a:pt x="3154709" y="203796"/>
                  </a:lnTo>
                  <a:lnTo>
                    <a:pt x="3090554" y="62130"/>
                  </a:lnTo>
                  <a:lnTo>
                    <a:pt x="3153292" y="0"/>
                  </a:lnTo>
                  <a:lnTo>
                    <a:pt x="3135888" y="0"/>
                  </a:lnTo>
                  <a:lnTo>
                    <a:pt x="3085697" y="50190"/>
                  </a:lnTo>
                  <a:lnTo>
                    <a:pt x="3062828" y="0"/>
                  </a:lnTo>
                  <a:lnTo>
                    <a:pt x="3049269" y="0"/>
                  </a:lnTo>
                  <a:lnTo>
                    <a:pt x="3076185" y="59500"/>
                  </a:lnTo>
                  <a:lnTo>
                    <a:pt x="2781721" y="353759"/>
                  </a:lnTo>
                  <a:lnTo>
                    <a:pt x="2587638" y="0"/>
                  </a:lnTo>
                  <a:lnTo>
                    <a:pt x="2573674" y="0"/>
                  </a:lnTo>
                  <a:lnTo>
                    <a:pt x="2772817" y="363068"/>
                  </a:lnTo>
                  <a:lnTo>
                    <a:pt x="2473496" y="662387"/>
                  </a:lnTo>
                  <a:lnTo>
                    <a:pt x="2173973" y="362866"/>
                  </a:lnTo>
                  <a:lnTo>
                    <a:pt x="2372305" y="0"/>
                  </a:lnTo>
                  <a:lnTo>
                    <a:pt x="2358341" y="0"/>
                  </a:lnTo>
                  <a:lnTo>
                    <a:pt x="2164865" y="353759"/>
                  </a:lnTo>
                  <a:lnTo>
                    <a:pt x="1870604" y="59500"/>
                  </a:lnTo>
                  <a:lnTo>
                    <a:pt x="1897723" y="0"/>
                  </a:lnTo>
                  <a:lnTo>
                    <a:pt x="1884163" y="0"/>
                  </a:lnTo>
                  <a:lnTo>
                    <a:pt x="1861294" y="50190"/>
                  </a:lnTo>
                  <a:lnTo>
                    <a:pt x="1811104" y="0"/>
                  </a:lnTo>
                  <a:lnTo>
                    <a:pt x="1793699" y="0"/>
                  </a:lnTo>
                  <a:lnTo>
                    <a:pt x="1856032" y="62333"/>
                  </a:lnTo>
                  <a:lnTo>
                    <a:pt x="1789044" y="209867"/>
                  </a:lnTo>
                  <a:lnTo>
                    <a:pt x="1692509" y="0"/>
                  </a:lnTo>
                  <a:lnTo>
                    <a:pt x="1678949" y="0"/>
                  </a:lnTo>
                  <a:lnTo>
                    <a:pt x="1782163" y="224641"/>
                  </a:lnTo>
                  <a:lnTo>
                    <a:pt x="1592533" y="642757"/>
                  </a:lnTo>
                  <a:lnTo>
                    <a:pt x="1592533" y="0"/>
                  </a:lnTo>
                  <a:lnTo>
                    <a:pt x="1580187" y="0"/>
                  </a:lnTo>
                  <a:lnTo>
                    <a:pt x="1580187" y="642554"/>
                  </a:lnTo>
                  <a:lnTo>
                    <a:pt x="1391974" y="227474"/>
                  </a:lnTo>
                  <a:lnTo>
                    <a:pt x="1495188" y="0"/>
                  </a:lnTo>
                  <a:lnTo>
                    <a:pt x="1481628" y="0"/>
                  </a:lnTo>
                  <a:lnTo>
                    <a:pt x="1385093" y="212701"/>
                  </a:lnTo>
                  <a:lnTo>
                    <a:pt x="1316891" y="62333"/>
                  </a:lnTo>
                  <a:lnTo>
                    <a:pt x="1379224" y="0"/>
                  </a:lnTo>
                  <a:lnTo>
                    <a:pt x="1361819" y="0"/>
                  </a:lnTo>
                  <a:lnTo>
                    <a:pt x="1311629" y="50190"/>
                  </a:lnTo>
                  <a:lnTo>
                    <a:pt x="1288759" y="0"/>
                  </a:lnTo>
                  <a:lnTo>
                    <a:pt x="1275200" y="0"/>
                  </a:lnTo>
                  <a:lnTo>
                    <a:pt x="1302319" y="59500"/>
                  </a:lnTo>
                  <a:lnTo>
                    <a:pt x="1007855" y="353759"/>
                  </a:lnTo>
                  <a:lnTo>
                    <a:pt x="813570" y="0"/>
                  </a:lnTo>
                  <a:lnTo>
                    <a:pt x="799606" y="0"/>
                  </a:lnTo>
                  <a:lnTo>
                    <a:pt x="998748" y="363068"/>
                  </a:lnTo>
                  <a:lnTo>
                    <a:pt x="699427" y="662387"/>
                  </a:lnTo>
                  <a:lnTo>
                    <a:pt x="399904" y="362866"/>
                  </a:lnTo>
                  <a:lnTo>
                    <a:pt x="598237" y="0"/>
                  </a:lnTo>
                  <a:lnTo>
                    <a:pt x="584070" y="0"/>
                  </a:lnTo>
                  <a:lnTo>
                    <a:pt x="390797" y="353759"/>
                  </a:lnTo>
                  <a:lnTo>
                    <a:pt x="96535" y="59500"/>
                  </a:lnTo>
                  <a:lnTo>
                    <a:pt x="123654" y="0"/>
                  </a:lnTo>
                  <a:lnTo>
                    <a:pt x="110095" y="0"/>
                  </a:lnTo>
                  <a:lnTo>
                    <a:pt x="87226" y="50190"/>
                  </a:lnTo>
                  <a:lnTo>
                    <a:pt x="37035" y="0"/>
                  </a:lnTo>
                  <a:lnTo>
                    <a:pt x="19631" y="0"/>
                  </a:lnTo>
                  <a:lnTo>
                    <a:pt x="81964" y="62333"/>
                  </a:lnTo>
                  <a:lnTo>
                    <a:pt x="14976" y="209867"/>
                  </a:lnTo>
                  <a:lnTo>
                    <a:pt x="203" y="177689"/>
                  </a:lnTo>
                  <a:lnTo>
                    <a:pt x="203" y="207236"/>
                  </a:lnTo>
                  <a:lnTo>
                    <a:pt x="8298" y="224843"/>
                  </a:lnTo>
                  <a:lnTo>
                    <a:pt x="203" y="242653"/>
                  </a:lnTo>
                  <a:lnTo>
                    <a:pt x="203" y="272403"/>
                  </a:lnTo>
                  <a:lnTo>
                    <a:pt x="15179" y="239617"/>
                  </a:lnTo>
                  <a:lnTo>
                    <a:pt x="213714" y="671292"/>
                  </a:lnTo>
                  <a:lnTo>
                    <a:pt x="208250" y="671292"/>
                  </a:lnTo>
                  <a:lnTo>
                    <a:pt x="13762" y="1099931"/>
                  </a:lnTo>
                  <a:lnTo>
                    <a:pt x="203" y="1070182"/>
                  </a:lnTo>
                  <a:lnTo>
                    <a:pt x="203" y="1099931"/>
                  </a:lnTo>
                  <a:lnTo>
                    <a:pt x="6881" y="1114705"/>
                  </a:lnTo>
                  <a:lnTo>
                    <a:pt x="203" y="1129479"/>
                  </a:lnTo>
                  <a:lnTo>
                    <a:pt x="203" y="1159228"/>
                  </a:lnTo>
                  <a:lnTo>
                    <a:pt x="13762" y="1129479"/>
                  </a:lnTo>
                  <a:lnTo>
                    <a:pt x="81964" y="1279847"/>
                  </a:lnTo>
                  <a:lnTo>
                    <a:pt x="203" y="1361608"/>
                  </a:lnTo>
                  <a:lnTo>
                    <a:pt x="203" y="1379012"/>
                  </a:lnTo>
                  <a:lnTo>
                    <a:pt x="87429" y="1291787"/>
                  </a:lnTo>
                  <a:lnTo>
                    <a:pt x="205416" y="1551844"/>
                  </a:lnTo>
                  <a:lnTo>
                    <a:pt x="203" y="1551844"/>
                  </a:lnTo>
                  <a:lnTo>
                    <a:pt x="203" y="1564189"/>
                  </a:lnTo>
                  <a:lnTo>
                    <a:pt x="205416" y="1564189"/>
                  </a:lnTo>
                  <a:lnTo>
                    <a:pt x="87429" y="1824247"/>
                  </a:lnTo>
                  <a:lnTo>
                    <a:pt x="203" y="1737021"/>
                  </a:lnTo>
                  <a:lnTo>
                    <a:pt x="203" y="1754426"/>
                  </a:lnTo>
                  <a:lnTo>
                    <a:pt x="81964" y="1836187"/>
                  </a:lnTo>
                  <a:lnTo>
                    <a:pt x="14976" y="1983722"/>
                  </a:lnTo>
                  <a:lnTo>
                    <a:pt x="203" y="1951543"/>
                  </a:lnTo>
                  <a:lnTo>
                    <a:pt x="203" y="1981091"/>
                  </a:lnTo>
                  <a:lnTo>
                    <a:pt x="8298" y="1998698"/>
                  </a:lnTo>
                  <a:lnTo>
                    <a:pt x="203" y="2016507"/>
                  </a:lnTo>
                  <a:lnTo>
                    <a:pt x="203" y="2046257"/>
                  </a:lnTo>
                  <a:lnTo>
                    <a:pt x="15179" y="2013471"/>
                  </a:lnTo>
                  <a:lnTo>
                    <a:pt x="213714" y="2445146"/>
                  </a:lnTo>
                  <a:lnTo>
                    <a:pt x="208250" y="2445146"/>
                  </a:lnTo>
                  <a:lnTo>
                    <a:pt x="13560" y="2873786"/>
                  </a:lnTo>
                  <a:lnTo>
                    <a:pt x="0" y="2844036"/>
                  </a:lnTo>
                  <a:lnTo>
                    <a:pt x="0" y="2873786"/>
                  </a:lnTo>
                  <a:lnTo>
                    <a:pt x="6678" y="2888559"/>
                  </a:lnTo>
                  <a:lnTo>
                    <a:pt x="0" y="2903333"/>
                  </a:lnTo>
                  <a:lnTo>
                    <a:pt x="0" y="2933083"/>
                  </a:lnTo>
                  <a:lnTo>
                    <a:pt x="13560" y="2903333"/>
                  </a:lnTo>
                  <a:lnTo>
                    <a:pt x="81762" y="3053701"/>
                  </a:lnTo>
                  <a:lnTo>
                    <a:pt x="0" y="3135462"/>
                  </a:lnTo>
                  <a:lnTo>
                    <a:pt x="0" y="3152867"/>
                  </a:lnTo>
                  <a:lnTo>
                    <a:pt x="87226" y="3065641"/>
                  </a:lnTo>
                  <a:lnTo>
                    <a:pt x="205214" y="3325699"/>
                  </a:lnTo>
                  <a:lnTo>
                    <a:pt x="0" y="3325699"/>
                  </a:lnTo>
                  <a:lnTo>
                    <a:pt x="0" y="3338044"/>
                  </a:lnTo>
                  <a:lnTo>
                    <a:pt x="205214" y="3338044"/>
                  </a:lnTo>
                  <a:lnTo>
                    <a:pt x="87226" y="3598101"/>
                  </a:lnTo>
                  <a:lnTo>
                    <a:pt x="0" y="3510876"/>
                  </a:lnTo>
                  <a:lnTo>
                    <a:pt x="0" y="3528280"/>
                  </a:lnTo>
                  <a:lnTo>
                    <a:pt x="81762" y="3610042"/>
                  </a:lnTo>
                  <a:lnTo>
                    <a:pt x="14774" y="3757576"/>
                  </a:lnTo>
                  <a:lnTo>
                    <a:pt x="0" y="3725398"/>
                  </a:lnTo>
                  <a:lnTo>
                    <a:pt x="0" y="3754945"/>
                  </a:lnTo>
                  <a:lnTo>
                    <a:pt x="8095" y="3772552"/>
                  </a:lnTo>
                  <a:lnTo>
                    <a:pt x="0" y="3790361"/>
                  </a:lnTo>
                  <a:lnTo>
                    <a:pt x="0" y="3820111"/>
                  </a:lnTo>
                  <a:lnTo>
                    <a:pt x="14976" y="3787326"/>
                  </a:lnTo>
                  <a:lnTo>
                    <a:pt x="213511" y="4219001"/>
                  </a:lnTo>
                  <a:lnTo>
                    <a:pt x="208047" y="4219001"/>
                  </a:lnTo>
                  <a:lnTo>
                    <a:pt x="13560" y="4647640"/>
                  </a:lnTo>
                  <a:lnTo>
                    <a:pt x="0" y="4617890"/>
                  </a:lnTo>
                  <a:lnTo>
                    <a:pt x="0" y="4647640"/>
                  </a:lnTo>
                  <a:lnTo>
                    <a:pt x="6678" y="4662414"/>
                  </a:lnTo>
                  <a:lnTo>
                    <a:pt x="0" y="4677187"/>
                  </a:lnTo>
                  <a:lnTo>
                    <a:pt x="0" y="4706937"/>
                  </a:lnTo>
                  <a:lnTo>
                    <a:pt x="13560" y="4677187"/>
                  </a:lnTo>
                  <a:lnTo>
                    <a:pt x="81762" y="4827555"/>
                  </a:lnTo>
                  <a:lnTo>
                    <a:pt x="33595" y="4875721"/>
                  </a:lnTo>
                  <a:lnTo>
                    <a:pt x="51000" y="4875721"/>
                  </a:lnTo>
                  <a:lnTo>
                    <a:pt x="87023" y="4839698"/>
                  </a:lnTo>
                  <a:lnTo>
                    <a:pt x="103416" y="4875721"/>
                  </a:lnTo>
                  <a:lnTo>
                    <a:pt x="116976" y="4875721"/>
                  </a:lnTo>
                  <a:lnTo>
                    <a:pt x="96333" y="4830388"/>
                  </a:lnTo>
                  <a:lnTo>
                    <a:pt x="673118" y="4253608"/>
                  </a:lnTo>
                  <a:lnTo>
                    <a:pt x="333118" y="4875924"/>
                  </a:lnTo>
                  <a:lnTo>
                    <a:pt x="347083" y="4875924"/>
                  </a:lnTo>
                  <a:lnTo>
                    <a:pt x="699023" y="4231751"/>
                  </a:lnTo>
                  <a:lnTo>
                    <a:pt x="699023" y="4231953"/>
                  </a:lnTo>
                  <a:lnTo>
                    <a:pt x="1044891" y="4875924"/>
                  </a:lnTo>
                  <a:lnTo>
                    <a:pt x="1058855" y="4875924"/>
                  </a:lnTo>
                  <a:lnTo>
                    <a:pt x="724320" y="4253000"/>
                  </a:lnTo>
                  <a:lnTo>
                    <a:pt x="1301914" y="4830591"/>
                  </a:lnTo>
                  <a:lnTo>
                    <a:pt x="1281271" y="4875924"/>
                  </a:lnTo>
                  <a:lnTo>
                    <a:pt x="1294831" y="4875924"/>
                  </a:lnTo>
                  <a:lnTo>
                    <a:pt x="1311224" y="4839900"/>
                  </a:lnTo>
                  <a:lnTo>
                    <a:pt x="1347248" y="4875924"/>
                  </a:lnTo>
                  <a:lnTo>
                    <a:pt x="1364652" y="4875924"/>
                  </a:lnTo>
                  <a:lnTo>
                    <a:pt x="1316486" y="4827758"/>
                  </a:lnTo>
                  <a:lnTo>
                    <a:pt x="1384688" y="4677390"/>
                  </a:lnTo>
                  <a:lnTo>
                    <a:pt x="1474747" y="4875924"/>
                  </a:lnTo>
                  <a:lnTo>
                    <a:pt x="1488307" y="4875924"/>
                  </a:lnTo>
                  <a:lnTo>
                    <a:pt x="1391569" y="4662616"/>
                  </a:lnTo>
                  <a:lnTo>
                    <a:pt x="1579783" y="4247536"/>
                  </a:lnTo>
                  <a:lnTo>
                    <a:pt x="1579783" y="4875924"/>
                  </a:lnTo>
                  <a:lnTo>
                    <a:pt x="1592128" y="4875924"/>
                  </a:lnTo>
                  <a:lnTo>
                    <a:pt x="1592128" y="4247739"/>
                  </a:lnTo>
                  <a:close/>
                  <a:moveTo>
                    <a:pt x="1593140" y="4219203"/>
                  </a:moveTo>
                  <a:lnTo>
                    <a:pt x="1789044" y="3787528"/>
                  </a:lnTo>
                  <a:lnTo>
                    <a:pt x="1987580" y="4219203"/>
                  </a:lnTo>
                  <a:lnTo>
                    <a:pt x="1982116" y="4219203"/>
                  </a:lnTo>
                  <a:lnTo>
                    <a:pt x="1787627" y="4647843"/>
                  </a:lnTo>
                  <a:lnTo>
                    <a:pt x="1593140" y="4219203"/>
                  </a:lnTo>
                  <a:close/>
                  <a:moveTo>
                    <a:pt x="1861294" y="1291989"/>
                  </a:moveTo>
                  <a:lnTo>
                    <a:pt x="1979282" y="1552047"/>
                  </a:lnTo>
                  <a:lnTo>
                    <a:pt x="1601235" y="1552047"/>
                  </a:lnTo>
                  <a:lnTo>
                    <a:pt x="1861294" y="1291989"/>
                  </a:lnTo>
                  <a:close/>
                  <a:moveTo>
                    <a:pt x="1606092" y="1529785"/>
                  </a:moveTo>
                  <a:lnTo>
                    <a:pt x="1787627" y="1129479"/>
                  </a:lnTo>
                  <a:lnTo>
                    <a:pt x="1855830" y="1279847"/>
                  </a:lnTo>
                  <a:lnTo>
                    <a:pt x="1606092" y="1529785"/>
                  </a:lnTo>
                  <a:close/>
                  <a:moveTo>
                    <a:pt x="2772817" y="2137125"/>
                  </a:moveTo>
                  <a:lnTo>
                    <a:pt x="2473496" y="2436444"/>
                  </a:lnTo>
                  <a:lnTo>
                    <a:pt x="2173973" y="2136923"/>
                  </a:lnTo>
                  <a:lnTo>
                    <a:pt x="2473496" y="1588880"/>
                  </a:lnTo>
                  <a:lnTo>
                    <a:pt x="2473496" y="1591511"/>
                  </a:lnTo>
                  <a:lnTo>
                    <a:pt x="2772817" y="2137125"/>
                  </a:lnTo>
                  <a:close/>
                  <a:moveTo>
                    <a:pt x="1870604" y="3607815"/>
                  </a:moveTo>
                  <a:lnTo>
                    <a:pt x="1992842" y="3338449"/>
                  </a:lnTo>
                  <a:lnTo>
                    <a:pt x="2472889" y="3338449"/>
                  </a:lnTo>
                  <a:lnTo>
                    <a:pt x="2164865" y="3901872"/>
                  </a:lnTo>
                  <a:lnTo>
                    <a:pt x="1870604" y="3607815"/>
                  </a:lnTo>
                  <a:close/>
                  <a:moveTo>
                    <a:pt x="2158592" y="3913206"/>
                  </a:moveTo>
                  <a:lnTo>
                    <a:pt x="1996687" y="4209489"/>
                  </a:lnTo>
                  <a:lnTo>
                    <a:pt x="1795723" y="3772754"/>
                  </a:lnTo>
                  <a:lnTo>
                    <a:pt x="1865140" y="3619756"/>
                  </a:lnTo>
                  <a:lnTo>
                    <a:pt x="2158592" y="3913206"/>
                  </a:lnTo>
                  <a:close/>
                  <a:moveTo>
                    <a:pt x="2005389" y="2445146"/>
                  </a:moveTo>
                  <a:lnTo>
                    <a:pt x="2167698" y="2148054"/>
                  </a:lnTo>
                  <a:lnTo>
                    <a:pt x="2464793" y="2445146"/>
                  </a:lnTo>
                  <a:lnTo>
                    <a:pt x="1865140" y="3044594"/>
                  </a:lnTo>
                  <a:lnTo>
                    <a:pt x="1794306" y="2888559"/>
                  </a:lnTo>
                  <a:lnTo>
                    <a:pt x="1995473" y="2444944"/>
                  </a:lnTo>
                  <a:lnTo>
                    <a:pt x="2005389" y="2444944"/>
                  </a:lnTo>
                  <a:close/>
                  <a:moveTo>
                    <a:pt x="1795723" y="1998495"/>
                  </a:moveTo>
                  <a:lnTo>
                    <a:pt x="1865140" y="1845497"/>
                  </a:lnTo>
                  <a:lnTo>
                    <a:pt x="2158592" y="2138947"/>
                  </a:lnTo>
                  <a:lnTo>
                    <a:pt x="1996687" y="2435230"/>
                  </a:lnTo>
                  <a:lnTo>
                    <a:pt x="1795723" y="1998495"/>
                  </a:lnTo>
                  <a:close/>
                  <a:moveTo>
                    <a:pt x="2447388" y="2479956"/>
                  </a:moveTo>
                  <a:lnTo>
                    <a:pt x="1989401" y="3318413"/>
                  </a:lnTo>
                  <a:lnTo>
                    <a:pt x="1870604" y="3056736"/>
                  </a:lnTo>
                  <a:lnTo>
                    <a:pt x="2447388" y="2479956"/>
                  </a:lnTo>
                  <a:close/>
                  <a:moveTo>
                    <a:pt x="1999318" y="3326103"/>
                  </a:moveTo>
                  <a:lnTo>
                    <a:pt x="2473496" y="2458099"/>
                  </a:lnTo>
                  <a:lnTo>
                    <a:pt x="2473496" y="2458301"/>
                  </a:lnTo>
                  <a:lnTo>
                    <a:pt x="2939578" y="3326103"/>
                  </a:lnTo>
                  <a:lnTo>
                    <a:pt x="2473496" y="3326103"/>
                  </a:lnTo>
                  <a:lnTo>
                    <a:pt x="1999318" y="3326103"/>
                  </a:lnTo>
                  <a:close/>
                  <a:moveTo>
                    <a:pt x="2164865" y="2127816"/>
                  </a:moveTo>
                  <a:lnTo>
                    <a:pt x="1870604" y="1833759"/>
                  </a:lnTo>
                  <a:lnTo>
                    <a:pt x="1992842" y="1564392"/>
                  </a:lnTo>
                  <a:lnTo>
                    <a:pt x="2472889" y="1564392"/>
                  </a:lnTo>
                  <a:lnTo>
                    <a:pt x="2164865" y="2127816"/>
                  </a:lnTo>
                  <a:close/>
                  <a:moveTo>
                    <a:pt x="1989401" y="1544356"/>
                  </a:moveTo>
                  <a:lnTo>
                    <a:pt x="1870604" y="1282680"/>
                  </a:lnTo>
                  <a:lnTo>
                    <a:pt x="2447388" y="705899"/>
                  </a:lnTo>
                  <a:lnTo>
                    <a:pt x="1989401" y="1544356"/>
                  </a:lnTo>
                  <a:close/>
                  <a:moveTo>
                    <a:pt x="1979282" y="1564392"/>
                  </a:moveTo>
                  <a:lnTo>
                    <a:pt x="1861294" y="1824449"/>
                  </a:lnTo>
                  <a:lnTo>
                    <a:pt x="1601235" y="1564392"/>
                  </a:lnTo>
                  <a:lnTo>
                    <a:pt x="1979282" y="1564392"/>
                  </a:lnTo>
                  <a:close/>
                  <a:moveTo>
                    <a:pt x="1855830" y="1836389"/>
                  </a:moveTo>
                  <a:lnTo>
                    <a:pt x="1788842" y="1983924"/>
                  </a:lnTo>
                  <a:lnTo>
                    <a:pt x="1606295" y="1587058"/>
                  </a:lnTo>
                  <a:lnTo>
                    <a:pt x="1855830" y="1836389"/>
                  </a:lnTo>
                  <a:close/>
                  <a:moveTo>
                    <a:pt x="1789044" y="2013471"/>
                  </a:moveTo>
                  <a:lnTo>
                    <a:pt x="1987580" y="2445146"/>
                  </a:lnTo>
                  <a:lnTo>
                    <a:pt x="1982116" y="2445146"/>
                  </a:lnTo>
                  <a:lnTo>
                    <a:pt x="1787627" y="2873786"/>
                  </a:lnTo>
                  <a:lnTo>
                    <a:pt x="1593140" y="2445146"/>
                  </a:lnTo>
                  <a:lnTo>
                    <a:pt x="1789044" y="2013471"/>
                  </a:lnTo>
                  <a:close/>
                  <a:moveTo>
                    <a:pt x="1855830" y="3054106"/>
                  </a:moveTo>
                  <a:lnTo>
                    <a:pt x="1605890" y="3304044"/>
                  </a:lnTo>
                  <a:lnTo>
                    <a:pt x="1787426" y="2903738"/>
                  </a:lnTo>
                  <a:lnTo>
                    <a:pt x="1855830" y="3054106"/>
                  </a:lnTo>
                  <a:close/>
                  <a:moveTo>
                    <a:pt x="1861294" y="3066046"/>
                  </a:moveTo>
                  <a:lnTo>
                    <a:pt x="1979282" y="3326103"/>
                  </a:lnTo>
                  <a:lnTo>
                    <a:pt x="1601235" y="3326103"/>
                  </a:lnTo>
                  <a:lnTo>
                    <a:pt x="1861294" y="3066046"/>
                  </a:lnTo>
                  <a:close/>
                  <a:moveTo>
                    <a:pt x="1979282" y="3338449"/>
                  </a:moveTo>
                  <a:lnTo>
                    <a:pt x="1861294" y="3598506"/>
                  </a:lnTo>
                  <a:lnTo>
                    <a:pt x="1601235" y="3338449"/>
                  </a:lnTo>
                  <a:lnTo>
                    <a:pt x="1979282" y="3338449"/>
                  </a:lnTo>
                  <a:close/>
                  <a:moveTo>
                    <a:pt x="1855830" y="3610446"/>
                  </a:moveTo>
                  <a:lnTo>
                    <a:pt x="1788842" y="3757981"/>
                  </a:lnTo>
                  <a:lnTo>
                    <a:pt x="1606295" y="3361115"/>
                  </a:lnTo>
                  <a:lnTo>
                    <a:pt x="1855830" y="3610446"/>
                  </a:lnTo>
                  <a:close/>
                  <a:moveTo>
                    <a:pt x="1865140" y="4818853"/>
                  </a:moveTo>
                  <a:lnTo>
                    <a:pt x="1794306" y="4662818"/>
                  </a:lnTo>
                  <a:lnTo>
                    <a:pt x="1995473" y="4219203"/>
                  </a:lnTo>
                  <a:lnTo>
                    <a:pt x="2005187" y="4219203"/>
                  </a:lnTo>
                  <a:lnTo>
                    <a:pt x="2167496" y="3922110"/>
                  </a:lnTo>
                  <a:lnTo>
                    <a:pt x="2464591" y="4219203"/>
                  </a:lnTo>
                  <a:lnTo>
                    <a:pt x="1865140" y="4818853"/>
                  </a:lnTo>
                  <a:close/>
                  <a:moveTo>
                    <a:pt x="2173973" y="3910979"/>
                  </a:moveTo>
                  <a:lnTo>
                    <a:pt x="2473496" y="3362936"/>
                  </a:lnTo>
                  <a:lnTo>
                    <a:pt x="2473496" y="3365567"/>
                  </a:lnTo>
                  <a:lnTo>
                    <a:pt x="2772817" y="3911182"/>
                  </a:lnTo>
                  <a:lnTo>
                    <a:pt x="2473496" y="4210501"/>
                  </a:lnTo>
                  <a:lnTo>
                    <a:pt x="2173973" y="3910979"/>
                  </a:lnTo>
                  <a:close/>
                  <a:moveTo>
                    <a:pt x="3152482" y="4662818"/>
                  </a:moveTo>
                  <a:lnTo>
                    <a:pt x="3081649" y="4818853"/>
                  </a:lnTo>
                  <a:lnTo>
                    <a:pt x="2481995" y="4219406"/>
                  </a:lnTo>
                  <a:lnTo>
                    <a:pt x="2778888" y="3922515"/>
                  </a:lnTo>
                  <a:lnTo>
                    <a:pt x="2941804" y="4219406"/>
                  </a:lnTo>
                  <a:lnTo>
                    <a:pt x="2951114" y="4219406"/>
                  </a:lnTo>
                  <a:lnTo>
                    <a:pt x="3152482" y="4662818"/>
                  </a:lnTo>
                  <a:close/>
                  <a:moveTo>
                    <a:pt x="3152482" y="3775790"/>
                  </a:moveTo>
                  <a:lnTo>
                    <a:pt x="2953340" y="4214548"/>
                  </a:lnTo>
                  <a:lnTo>
                    <a:pt x="2787995" y="3913408"/>
                  </a:lnTo>
                  <a:lnTo>
                    <a:pt x="3081649" y="3619756"/>
                  </a:lnTo>
                  <a:lnTo>
                    <a:pt x="3152482" y="3775790"/>
                  </a:lnTo>
                  <a:close/>
                  <a:moveTo>
                    <a:pt x="3076388" y="3607815"/>
                  </a:moveTo>
                  <a:lnTo>
                    <a:pt x="2781923" y="3902277"/>
                  </a:lnTo>
                  <a:lnTo>
                    <a:pt x="2473496" y="3340270"/>
                  </a:lnTo>
                  <a:lnTo>
                    <a:pt x="2473496" y="3338651"/>
                  </a:lnTo>
                  <a:lnTo>
                    <a:pt x="2954150" y="3338651"/>
                  </a:lnTo>
                  <a:lnTo>
                    <a:pt x="3076388" y="3607815"/>
                  </a:lnTo>
                  <a:close/>
                  <a:moveTo>
                    <a:pt x="2954150" y="3326103"/>
                  </a:moveTo>
                  <a:lnTo>
                    <a:pt x="2953542" y="3326103"/>
                  </a:lnTo>
                  <a:lnTo>
                    <a:pt x="2498793" y="2479146"/>
                  </a:lnTo>
                  <a:lnTo>
                    <a:pt x="3076388" y="3056736"/>
                  </a:lnTo>
                  <a:lnTo>
                    <a:pt x="2954150" y="3326103"/>
                  </a:lnTo>
                  <a:close/>
                  <a:moveTo>
                    <a:pt x="3152482" y="2888762"/>
                  </a:moveTo>
                  <a:lnTo>
                    <a:pt x="3081649" y="3044796"/>
                  </a:lnTo>
                  <a:lnTo>
                    <a:pt x="2481995" y="2445349"/>
                  </a:lnTo>
                  <a:lnTo>
                    <a:pt x="2778888" y="2148458"/>
                  </a:lnTo>
                  <a:lnTo>
                    <a:pt x="2941804" y="2445349"/>
                  </a:lnTo>
                  <a:lnTo>
                    <a:pt x="2951114" y="2445349"/>
                  </a:lnTo>
                  <a:lnTo>
                    <a:pt x="3152482" y="2888762"/>
                  </a:lnTo>
                  <a:close/>
                  <a:moveTo>
                    <a:pt x="3152482" y="2001733"/>
                  </a:moveTo>
                  <a:lnTo>
                    <a:pt x="2953340" y="2440492"/>
                  </a:lnTo>
                  <a:lnTo>
                    <a:pt x="2787995" y="2139149"/>
                  </a:lnTo>
                  <a:lnTo>
                    <a:pt x="3081649" y="1845497"/>
                  </a:lnTo>
                  <a:lnTo>
                    <a:pt x="3152482" y="2001733"/>
                  </a:lnTo>
                  <a:close/>
                  <a:moveTo>
                    <a:pt x="3076388" y="1833759"/>
                  </a:moveTo>
                  <a:lnTo>
                    <a:pt x="2781923" y="2128018"/>
                  </a:lnTo>
                  <a:lnTo>
                    <a:pt x="2473496" y="1566011"/>
                  </a:lnTo>
                  <a:lnTo>
                    <a:pt x="2473496" y="1564392"/>
                  </a:lnTo>
                  <a:lnTo>
                    <a:pt x="2954150" y="1564392"/>
                  </a:lnTo>
                  <a:lnTo>
                    <a:pt x="3076388" y="1833759"/>
                  </a:lnTo>
                  <a:close/>
                  <a:moveTo>
                    <a:pt x="2954150" y="1552047"/>
                  </a:moveTo>
                  <a:lnTo>
                    <a:pt x="2953542" y="1552047"/>
                  </a:lnTo>
                  <a:lnTo>
                    <a:pt x="2498793" y="705089"/>
                  </a:lnTo>
                  <a:lnTo>
                    <a:pt x="3076388" y="1282680"/>
                  </a:lnTo>
                  <a:lnTo>
                    <a:pt x="2954150" y="1552047"/>
                  </a:lnTo>
                  <a:close/>
                  <a:moveTo>
                    <a:pt x="3081649" y="71642"/>
                  </a:moveTo>
                  <a:lnTo>
                    <a:pt x="3152482" y="227677"/>
                  </a:lnTo>
                  <a:lnTo>
                    <a:pt x="2953340" y="666435"/>
                  </a:lnTo>
                  <a:lnTo>
                    <a:pt x="2787995" y="365092"/>
                  </a:lnTo>
                  <a:lnTo>
                    <a:pt x="3081649" y="71642"/>
                  </a:lnTo>
                  <a:close/>
                  <a:moveTo>
                    <a:pt x="2779090" y="374199"/>
                  </a:moveTo>
                  <a:lnTo>
                    <a:pt x="2942007" y="671090"/>
                  </a:lnTo>
                  <a:lnTo>
                    <a:pt x="2951316" y="671090"/>
                  </a:lnTo>
                  <a:lnTo>
                    <a:pt x="3152482" y="1114705"/>
                  </a:lnTo>
                  <a:lnTo>
                    <a:pt x="3081649" y="1270739"/>
                  </a:lnTo>
                  <a:lnTo>
                    <a:pt x="2481995" y="671090"/>
                  </a:lnTo>
                  <a:lnTo>
                    <a:pt x="2779090" y="374199"/>
                  </a:lnTo>
                  <a:close/>
                  <a:moveTo>
                    <a:pt x="2939578" y="1552047"/>
                  </a:moveTo>
                  <a:lnTo>
                    <a:pt x="2473496" y="1552047"/>
                  </a:lnTo>
                  <a:lnTo>
                    <a:pt x="1999318" y="1552047"/>
                  </a:lnTo>
                  <a:lnTo>
                    <a:pt x="2473496" y="684042"/>
                  </a:lnTo>
                  <a:lnTo>
                    <a:pt x="2473496" y="684244"/>
                  </a:lnTo>
                  <a:lnTo>
                    <a:pt x="2939578" y="1552047"/>
                  </a:lnTo>
                  <a:close/>
                  <a:moveTo>
                    <a:pt x="2167698" y="373997"/>
                  </a:moveTo>
                  <a:lnTo>
                    <a:pt x="2464793" y="671090"/>
                  </a:lnTo>
                  <a:lnTo>
                    <a:pt x="1865140" y="1270739"/>
                  </a:lnTo>
                  <a:lnTo>
                    <a:pt x="1794306" y="1114705"/>
                  </a:lnTo>
                  <a:lnTo>
                    <a:pt x="1995473" y="671090"/>
                  </a:lnTo>
                  <a:lnTo>
                    <a:pt x="2005187" y="671090"/>
                  </a:lnTo>
                  <a:lnTo>
                    <a:pt x="2167698" y="373997"/>
                  </a:lnTo>
                  <a:close/>
                  <a:moveTo>
                    <a:pt x="1865140" y="71642"/>
                  </a:moveTo>
                  <a:lnTo>
                    <a:pt x="2158592" y="365092"/>
                  </a:lnTo>
                  <a:lnTo>
                    <a:pt x="1996687" y="661375"/>
                  </a:lnTo>
                  <a:lnTo>
                    <a:pt x="1795723" y="224641"/>
                  </a:lnTo>
                  <a:lnTo>
                    <a:pt x="1865140" y="71642"/>
                  </a:lnTo>
                  <a:close/>
                  <a:moveTo>
                    <a:pt x="1789044" y="239415"/>
                  </a:moveTo>
                  <a:lnTo>
                    <a:pt x="1987580" y="671090"/>
                  </a:lnTo>
                  <a:lnTo>
                    <a:pt x="1982116" y="671090"/>
                  </a:lnTo>
                  <a:lnTo>
                    <a:pt x="1787627" y="1099729"/>
                  </a:lnTo>
                  <a:lnTo>
                    <a:pt x="1593140" y="671090"/>
                  </a:lnTo>
                  <a:lnTo>
                    <a:pt x="1789044" y="239415"/>
                  </a:lnTo>
                  <a:close/>
                  <a:moveTo>
                    <a:pt x="1592533" y="699625"/>
                  </a:moveTo>
                  <a:lnTo>
                    <a:pt x="1780747" y="1114705"/>
                  </a:lnTo>
                  <a:lnTo>
                    <a:pt x="1592533" y="1529785"/>
                  </a:lnTo>
                  <a:lnTo>
                    <a:pt x="1592533" y="699625"/>
                  </a:lnTo>
                  <a:close/>
                  <a:moveTo>
                    <a:pt x="1592533" y="1586249"/>
                  </a:moveTo>
                  <a:lnTo>
                    <a:pt x="1782163" y="1998698"/>
                  </a:lnTo>
                  <a:lnTo>
                    <a:pt x="1592533" y="2416813"/>
                  </a:lnTo>
                  <a:lnTo>
                    <a:pt x="1592533" y="1586249"/>
                  </a:lnTo>
                  <a:close/>
                  <a:moveTo>
                    <a:pt x="1592533" y="2473682"/>
                  </a:moveTo>
                  <a:lnTo>
                    <a:pt x="1780747" y="2888762"/>
                  </a:lnTo>
                  <a:lnTo>
                    <a:pt x="1592533" y="3303842"/>
                  </a:lnTo>
                  <a:lnTo>
                    <a:pt x="1592533" y="2473682"/>
                  </a:lnTo>
                  <a:close/>
                  <a:moveTo>
                    <a:pt x="1592533" y="3360305"/>
                  </a:moveTo>
                  <a:lnTo>
                    <a:pt x="1782163" y="3772754"/>
                  </a:lnTo>
                  <a:lnTo>
                    <a:pt x="1592533" y="4190870"/>
                  </a:lnTo>
                  <a:lnTo>
                    <a:pt x="1592533" y="3360305"/>
                  </a:lnTo>
                  <a:close/>
                  <a:moveTo>
                    <a:pt x="1579580" y="671090"/>
                  </a:moveTo>
                  <a:lnTo>
                    <a:pt x="1385093" y="1099729"/>
                  </a:lnTo>
                  <a:lnTo>
                    <a:pt x="1190605" y="671090"/>
                  </a:lnTo>
                  <a:lnTo>
                    <a:pt x="1385093" y="242450"/>
                  </a:lnTo>
                  <a:lnTo>
                    <a:pt x="1579580" y="671090"/>
                  </a:lnTo>
                  <a:close/>
                  <a:moveTo>
                    <a:pt x="998748" y="2137125"/>
                  </a:moveTo>
                  <a:lnTo>
                    <a:pt x="699427" y="2436444"/>
                  </a:lnTo>
                  <a:lnTo>
                    <a:pt x="399904" y="2136923"/>
                  </a:lnTo>
                  <a:lnTo>
                    <a:pt x="699427" y="1588880"/>
                  </a:lnTo>
                  <a:lnTo>
                    <a:pt x="699427" y="1591511"/>
                  </a:lnTo>
                  <a:lnTo>
                    <a:pt x="998748" y="2137125"/>
                  </a:lnTo>
                  <a:close/>
                  <a:moveTo>
                    <a:pt x="1180081" y="1564392"/>
                  </a:moveTo>
                  <a:lnTo>
                    <a:pt x="1302319" y="1833759"/>
                  </a:lnTo>
                  <a:lnTo>
                    <a:pt x="1007855" y="2128018"/>
                  </a:lnTo>
                  <a:lnTo>
                    <a:pt x="699427" y="1566011"/>
                  </a:lnTo>
                  <a:lnTo>
                    <a:pt x="699427" y="1564392"/>
                  </a:lnTo>
                  <a:lnTo>
                    <a:pt x="1180081" y="1564392"/>
                  </a:lnTo>
                  <a:close/>
                  <a:moveTo>
                    <a:pt x="1179474" y="1552047"/>
                  </a:moveTo>
                  <a:lnTo>
                    <a:pt x="724725" y="705089"/>
                  </a:lnTo>
                  <a:lnTo>
                    <a:pt x="1302319" y="1282680"/>
                  </a:lnTo>
                  <a:lnTo>
                    <a:pt x="1180081" y="1552047"/>
                  </a:lnTo>
                  <a:lnTo>
                    <a:pt x="1179474" y="1552047"/>
                  </a:lnTo>
                  <a:close/>
                  <a:moveTo>
                    <a:pt x="708129" y="2445146"/>
                  </a:moveTo>
                  <a:lnTo>
                    <a:pt x="1005022" y="2148256"/>
                  </a:lnTo>
                  <a:lnTo>
                    <a:pt x="1167938" y="2445146"/>
                  </a:lnTo>
                  <a:lnTo>
                    <a:pt x="1177248" y="2445146"/>
                  </a:lnTo>
                  <a:lnTo>
                    <a:pt x="1378414" y="2888762"/>
                  </a:lnTo>
                  <a:lnTo>
                    <a:pt x="1307581" y="3044796"/>
                  </a:lnTo>
                  <a:lnTo>
                    <a:pt x="708129" y="2445146"/>
                  </a:lnTo>
                  <a:close/>
                  <a:moveTo>
                    <a:pt x="1302319" y="3056736"/>
                  </a:moveTo>
                  <a:lnTo>
                    <a:pt x="1180081" y="3326103"/>
                  </a:lnTo>
                  <a:lnTo>
                    <a:pt x="1179474" y="3326103"/>
                  </a:lnTo>
                  <a:lnTo>
                    <a:pt x="724725" y="2479146"/>
                  </a:lnTo>
                  <a:lnTo>
                    <a:pt x="1302319" y="3056736"/>
                  </a:lnTo>
                  <a:close/>
                  <a:moveTo>
                    <a:pt x="1013927" y="2139351"/>
                  </a:moveTo>
                  <a:lnTo>
                    <a:pt x="1307581" y="1845699"/>
                  </a:lnTo>
                  <a:lnTo>
                    <a:pt x="1378414" y="2001733"/>
                  </a:lnTo>
                  <a:lnTo>
                    <a:pt x="1179272" y="2440492"/>
                  </a:lnTo>
                  <a:lnTo>
                    <a:pt x="1013927" y="2139351"/>
                  </a:lnTo>
                  <a:close/>
                  <a:moveTo>
                    <a:pt x="1165510" y="3326103"/>
                  </a:moveTo>
                  <a:lnTo>
                    <a:pt x="699427" y="3326103"/>
                  </a:lnTo>
                  <a:lnTo>
                    <a:pt x="225250" y="3326103"/>
                  </a:lnTo>
                  <a:lnTo>
                    <a:pt x="699427" y="2458099"/>
                  </a:lnTo>
                  <a:lnTo>
                    <a:pt x="699427" y="2458301"/>
                  </a:lnTo>
                  <a:lnTo>
                    <a:pt x="1165510" y="3326103"/>
                  </a:lnTo>
                  <a:close/>
                  <a:moveTo>
                    <a:pt x="699427" y="3338449"/>
                  </a:moveTo>
                  <a:lnTo>
                    <a:pt x="1180081" y="3338449"/>
                  </a:lnTo>
                  <a:lnTo>
                    <a:pt x="1302319" y="3607815"/>
                  </a:lnTo>
                  <a:lnTo>
                    <a:pt x="1007855" y="3902277"/>
                  </a:lnTo>
                  <a:lnTo>
                    <a:pt x="699427" y="3340270"/>
                  </a:lnTo>
                  <a:lnTo>
                    <a:pt x="699427" y="3338449"/>
                  </a:lnTo>
                  <a:close/>
                  <a:moveTo>
                    <a:pt x="1307581" y="3619756"/>
                  </a:moveTo>
                  <a:lnTo>
                    <a:pt x="1378414" y="3775790"/>
                  </a:lnTo>
                  <a:lnTo>
                    <a:pt x="1179272" y="4214548"/>
                  </a:lnTo>
                  <a:lnTo>
                    <a:pt x="1013927" y="3913408"/>
                  </a:lnTo>
                  <a:lnTo>
                    <a:pt x="1307581" y="3619756"/>
                  </a:lnTo>
                  <a:close/>
                  <a:moveTo>
                    <a:pt x="1316891" y="3610446"/>
                  </a:moveTo>
                  <a:lnTo>
                    <a:pt x="1566831" y="3360508"/>
                  </a:lnTo>
                  <a:lnTo>
                    <a:pt x="1385295" y="3760814"/>
                  </a:lnTo>
                  <a:lnTo>
                    <a:pt x="1316891" y="3610446"/>
                  </a:lnTo>
                  <a:close/>
                  <a:moveTo>
                    <a:pt x="1311426" y="3598506"/>
                  </a:moveTo>
                  <a:lnTo>
                    <a:pt x="1193438" y="3338449"/>
                  </a:lnTo>
                  <a:lnTo>
                    <a:pt x="1571485" y="3338449"/>
                  </a:lnTo>
                  <a:lnTo>
                    <a:pt x="1311426" y="3598506"/>
                  </a:lnTo>
                  <a:close/>
                  <a:moveTo>
                    <a:pt x="1193438" y="3326103"/>
                  </a:moveTo>
                  <a:lnTo>
                    <a:pt x="1311426" y="3066046"/>
                  </a:lnTo>
                  <a:lnTo>
                    <a:pt x="1571485" y="3326103"/>
                  </a:lnTo>
                  <a:lnTo>
                    <a:pt x="1193438" y="3326103"/>
                  </a:lnTo>
                  <a:close/>
                  <a:moveTo>
                    <a:pt x="1316891" y="3054106"/>
                  </a:moveTo>
                  <a:lnTo>
                    <a:pt x="1385093" y="2903738"/>
                  </a:lnTo>
                  <a:lnTo>
                    <a:pt x="1566628" y="3304044"/>
                  </a:lnTo>
                  <a:lnTo>
                    <a:pt x="1316891" y="3054106"/>
                  </a:lnTo>
                  <a:close/>
                  <a:moveTo>
                    <a:pt x="1190807" y="2445146"/>
                  </a:moveTo>
                  <a:lnTo>
                    <a:pt x="1385295" y="2016507"/>
                  </a:lnTo>
                  <a:lnTo>
                    <a:pt x="1579783" y="2445146"/>
                  </a:lnTo>
                  <a:lnTo>
                    <a:pt x="1385093" y="2873786"/>
                  </a:lnTo>
                  <a:lnTo>
                    <a:pt x="1190807" y="2445146"/>
                  </a:lnTo>
                  <a:close/>
                  <a:moveTo>
                    <a:pt x="1316891" y="1836389"/>
                  </a:moveTo>
                  <a:lnTo>
                    <a:pt x="1566831" y="1586451"/>
                  </a:lnTo>
                  <a:lnTo>
                    <a:pt x="1385295" y="1986757"/>
                  </a:lnTo>
                  <a:lnTo>
                    <a:pt x="1316891" y="1836389"/>
                  </a:lnTo>
                  <a:close/>
                  <a:moveTo>
                    <a:pt x="1311426" y="1824247"/>
                  </a:moveTo>
                  <a:lnTo>
                    <a:pt x="1193438" y="1564189"/>
                  </a:lnTo>
                  <a:lnTo>
                    <a:pt x="1571485" y="1564189"/>
                  </a:lnTo>
                  <a:lnTo>
                    <a:pt x="1311426" y="1824247"/>
                  </a:lnTo>
                  <a:close/>
                  <a:moveTo>
                    <a:pt x="1193438" y="1552047"/>
                  </a:moveTo>
                  <a:lnTo>
                    <a:pt x="1311426" y="1291989"/>
                  </a:lnTo>
                  <a:lnTo>
                    <a:pt x="1571485" y="1552047"/>
                  </a:lnTo>
                  <a:lnTo>
                    <a:pt x="1193438" y="1552047"/>
                  </a:lnTo>
                  <a:close/>
                  <a:moveTo>
                    <a:pt x="1316891" y="1280049"/>
                  </a:moveTo>
                  <a:lnTo>
                    <a:pt x="1385093" y="1129681"/>
                  </a:lnTo>
                  <a:lnTo>
                    <a:pt x="1566628" y="1529987"/>
                  </a:lnTo>
                  <a:lnTo>
                    <a:pt x="1316891" y="1280049"/>
                  </a:lnTo>
                  <a:close/>
                  <a:moveTo>
                    <a:pt x="1307581" y="71642"/>
                  </a:moveTo>
                  <a:lnTo>
                    <a:pt x="1378414" y="227677"/>
                  </a:lnTo>
                  <a:lnTo>
                    <a:pt x="1179272" y="666435"/>
                  </a:lnTo>
                  <a:lnTo>
                    <a:pt x="1013927" y="365092"/>
                  </a:lnTo>
                  <a:lnTo>
                    <a:pt x="1307581" y="71642"/>
                  </a:lnTo>
                  <a:close/>
                  <a:moveTo>
                    <a:pt x="1005022" y="374199"/>
                  </a:moveTo>
                  <a:lnTo>
                    <a:pt x="1167938" y="671090"/>
                  </a:lnTo>
                  <a:lnTo>
                    <a:pt x="1177248" y="671090"/>
                  </a:lnTo>
                  <a:lnTo>
                    <a:pt x="1378414" y="1114705"/>
                  </a:lnTo>
                  <a:lnTo>
                    <a:pt x="1307581" y="1270739"/>
                  </a:lnTo>
                  <a:lnTo>
                    <a:pt x="707928" y="671090"/>
                  </a:lnTo>
                  <a:lnTo>
                    <a:pt x="1005022" y="374199"/>
                  </a:lnTo>
                  <a:close/>
                  <a:moveTo>
                    <a:pt x="1165510" y="1552047"/>
                  </a:moveTo>
                  <a:lnTo>
                    <a:pt x="699427" y="1552047"/>
                  </a:lnTo>
                  <a:lnTo>
                    <a:pt x="225250" y="1552047"/>
                  </a:lnTo>
                  <a:lnTo>
                    <a:pt x="699427" y="684042"/>
                  </a:lnTo>
                  <a:lnTo>
                    <a:pt x="699427" y="684244"/>
                  </a:lnTo>
                  <a:lnTo>
                    <a:pt x="1165510" y="1552047"/>
                  </a:lnTo>
                  <a:close/>
                  <a:moveTo>
                    <a:pt x="21655" y="224439"/>
                  </a:moveTo>
                  <a:lnTo>
                    <a:pt x="91071" y="71440"/>
                  </a:lnTo>
                  <a:lnTo>
                    <a:pt x="384523" y="364890"/>
                  </a:lnTo>
                  <a:lnTo>
                    <a:pt x="222619" y="661173"/>
                  </a:lnTo>
                  <a:lnTo>
                    <a:pt x="21655" y="224439"/>
                  </a:lnTo>
                  <a:close/>
                  <a:moveTo>
                    <a:pt x="20238" y="1114705"/>
                  </a:moveTo>
                  <a:lnTo>
                    <a:pt x="221404" y="671090"/>
                  </a:lnTo>
                  <a:lnTo>
                    <a:pt x="231119" y="671090"/>
                  </a:lnTo>
                  <a:lnTo>
                    <a:pt x="393428" y="373997"/>
                  </a:lnTo>
                  <a:lnTo>
                    <a:pt x="690522" y="671090"/>
                  </a:lnTo>
                  <a:lnTo>
                    <a:pt x="90869" y="1270739"/>
                  </a:lnTo>
                  <a:lnTo>
                    <a:pt x="20238" y="1114705"/>
                  </a:lnTo>
                  <a:close/>
                  <a:moveTo>
                    <a:pt x="96535" y="1282680"/>
                  </a:moveTo>
                  <a:lnTo>
                    <a:pt x="673320" y="705899"/>
                  </a:lnTo>
                  <a:lnTo>
                    <a:pt x="215333" y="1544356"/>
                  </a:lnTo>
                  <a:lnTo>
                    <a:pt x="96535" y="1282680"/>
                  </a:lnTo>
                  <a:close/>
                  <a:moveTo>
                    <a:pt x="218773" y="1564392"/>
                  </a:moveTo>
                  <a:lnTo>
                    <a:pt x="698820" y="1564392"/>
                  </a:lnTo>
                  <a:lnTo>
                    <a:pt x="390797" y="2127816"/>
                  </a:lnTo>
                  <a:lnTo>
                    <a:pt x="96738" y="1833759"/>
                  </a:lnTo>
                  <a:lnTo>
                    <a:pt x="218773" y="1564392"/>
                  </a:lnTo>
                  <a:close/>
                  <a:moveTo>
                    <a:pt x="21655" y="1998495"/>
                  </a:moveTo>
                  <a:lnTo>
                    <a:pt x="91071" y="1845497"/>
                  </a:lnTo>
                  <a:lnTo>
                    <a:pt x="384523" y="2138947"/>
                  </a:lnTo>
                  <a:lnTo>
                    <a:pt x="222619" y="2435230"/>
                  </a:lnTo>
                  <a:lnTo>
                    <a:pt x="21655" y="1998495"/>
                  </a:lnTo>
                  <a:close/>
                  <a:moveTo>
                    <a:pt x="20238" y="2888762"/>
                  </a:moveTo>
                  <a:lnTo>
                    <a:pt x="221404" y="2445146"/>
                  </a:lnTo>
                  <a:lnTo>
                    <a:pt x="231119" y="2445146"/>
                  </a:lnTo>
                  <a:lnTo>
                    <a:pt x="393428" y="2148054"/>
                  </a:lnTo>
                  <a:lnTo>
                    <a:pt x="690522" y="2445146"/>
                  </a:lnTo>
                  <a:lnTo>
                    <a:pt x="90869" y="3044594"/>
                  </a:lnTo>
                  <a:lnTo>
                    <a:pt x="20238" y="2888762"/>
                  </a:lnTo>
                  <a:close/>
                  <a:moveTo>
                    <a:pt x="96535" y="3056736"/>
                  </a:moveTo>
                  <a:lnTo>
                    <a:pt x="673320" y="2479956"/>
                  </a:lnTo>
                  <a:lnTo>
                    <a:pt x="215333" y="3318413"/>
                  </a:lnTo>
                  <a:lnTo>
                    <a:pt x="96535" y="3056736"/>
                  </a:lnTo>
                  <a:close/>
                  <a:moveTo>
                    <a:pt x="218773" y="3338449"/>
                  </a:moveTo>
                  <a:lnTo>
                    <a:pt x="698820" y="3338449"/>
                  </a:lnTo>
                  <a:lnTo>
                    <a:pt x="390797" y="3901872"/>
                  </a:lnTo>
                  <a:lnTo>
                    <a:pt x="96738" y="3607815"/>
                  </a:lnTo>
                  <a:lnTo>
                    <a:pt x="218773" y="3338449"/>
                  </a:lnTo>
                  <a:close/>
                  <a:moveTo>
                    <a:pt x="21655" y="3772754"/>
                  </a:moveTo>
                  <a:lnTo>
                    <a:pt x="91071" y="3619756"/>
                  </a:lnTo>
                  <a:lnTo>
                    <a:pt x="384523" y="3913206"/>
                  </a:lnTo>
                  <a:lnTo>
                    <a:pt x="222619" y="4209489"/>
                  </a:lnTo>
                  <a:lnTo>
                    <a:pt x="21655" y="3772754"/>
                  </a:lnTo>
                  <a:close/>
                  <a:moveTo>
                    <a:pt x="91071" y="4818853"/>
                  </a:moveTo>
                  <a:lnTo>
                    <a:pt x="20238" y="4662818"/>
                  </a:lnTo>
                  <a:lnTo>
                    <a:pt x="221404" y="4219203"/>
                  </a:lnTo>
                  <a:lnTo>
                    <a:pt x="231119" y="4219203"/>
                  </a:lnTo>
                  <a:lnTo>
                    <a:pt x="393428" y="3922110"/>
                  </a:lnTo>
                  <a:lnTo>
                    <a:pt x="690522" y="4219203"/>
                  </a:lnTo>
                  <a:lnTo>
                    <a:pt x="91071" y="4818853"/>
                  </a:lnTo>
                  <a:close/>
                  <a:moveTo>
                    <a:pt x="399702" y="3910979"/>
                  </a:moveTo>
                  <a:lnTo>
                    <a:pt x="699225" y="3362936"/>
                  </a:lnTo>
                  <a:lnTo>
                    <a:pt x="699225" y="3365567"/>
                  </a:lnTo>
                  <a:lnTo>
                    <a:pt x="998546" y="3911182"/>
                  </a:lnTo>
                  <a:lnTo>
                    <a:pt x="699225" y="4210501"/>
                  </a:lnTo>
                  <a:lnTo>
                    <a:pt x="399702" y="3910979"/>
                  </a:lnTo>
                  <a:close/>
                  <a:moveTo>
                    <a:pt x="1307581" y="4818853"/>
                  </a:moveTo>
                  <a:lnTo>
                    <a:pt x="707928" y="4219406"/>
                  </a:lnTo>
                  <a:lnTo>
                    <a:pt x="1004820" y="3922515"/>
                  </a:lnTo>
                  <a:lnTo>
                    <a:pt x="1167736" y="4219406"/>
                  </a:lnTo>
                  <a:lnTo>
                    <a:pt x="1177046" y="4219406"/>
                  </a:lnTo>
                  <a:lnTo>
                    <a:pt x="1378212" y="4663021"/>
                  </a:lnTo>
                  <a:lnTo>
                    <a:pt x="1307581" y="4818853"/>
                  </a:lnTo>
                  <a:close/>
                  <a:moveTo>
                    <a:pt x="1385093" y="4647843"/>
                  </a:moveTo>
                  <a:lnTo>
                    <a:pt x="1190605" y="4219203"/>
                  </a:lnTo>
                  <a:lnTo>
                    <a:pt x="1385093" y="3790564"/>
                  </a:lnTo>
                  <a:lnTo>
                    <a:pt x="1579580" y="4219203"/>
                  </a:lnTo>
                  <a:lnTo>
                    <a:pt x="1385093" y="4647843"/>
                  </a:lnTo>
                  <a:close/>
                  <a:moveTo>
                    <a:pt x="1580187" y="4190870"/>
                  </a:moveTo>
                  <a:lnTo>
                    <a:pt x="1391974" y="3775790"/>
                  </a:lnTo>
                  <a:lnTo>
                    <a:pt x="1580187" y="3360710"/>
                  </a:lnTo>
                  <a:lnTo>
                    <a:pt x="1580187" y="4190870"/>
                  </a:lnTo>
                  <a:close/>
                  <a:moveTo>
                    <a:pt x="1580187" y="3303842"/>
                  </a:moveTo>
                  <a:lnTo>
                    <a:pt x="1391974" y="2888762"/>
                  </a:lnTo>
                  <a:lnTo>
                    <a:pt x="1580187" y="2473682"/>
                  </a:lnTo>
                  <a:lnTo>
                    <a:pt x="1580187" y="3303842"/>
                  </a:lnTo>
                  <a:close/>
                  <a:moveTo>
                    <a:pt x="1580187" y="2416611"/>
                  </a:moveTo>
                  <a:lnTo>
                    <a:pt x="1391974" y="2001531"/>
                  </a:lnTo>
                  <a:lnTo>
                    <a:pt x="1580187" y="1586451"/>
                  </a:lnTo>
                  <a:lnTo>
                    <a:pt x="1580187" y="2416611"/>
                  </a:lnTo>
                  <a:close/>
                  <a:moveTo>
                    <a:pt x="1580187" y="1529583"/>
                  </a:moveTo>
                  <a:lnTo>
                    <a:pt x="1391974" y="1114503"/>
                  </a:lnTo>
                  <a:lnTo>
                    <a:pt x="1580187" y="699423"/>
                  </a:lnTo>
                  <a:lnTo>
                    <a:pt x="1580187"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16D6C3F-BCDE-4EAD-A761-2801C9CE2E49}"/>
                </a:ext>
              </a:extLst>
            </p:cNvPr>
            <p:cNvSpPr/>
            <p:nvPr/>
          </p:nvSpPr>
          <p:spPr>
            <a:xfrm>
              <a:off x="0"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370B11-2914-45F5-9E46-063A2F0D1941}"/>
                </a:ext>
              </a:extLst>
            </p:cNvPr>
            <p:cNvSpPr/>
            <p:nvPr/>
          </p:nvSpPr>
          <p:spPr>
            <a:xfrm>
              <a:off x="0" y="3545078"/>
              <a:ext cx="3154910" cy="4877340"/>
            </a:xfrm>
            <a:custGeom>
              <a:avLst/>
              <a:gdLst>
                <a:gd name="connsiteX0" fmla="*/ 1592533 w 3154910"/>
                <a:gd name="connsiteY0" fmla="*/ 4248750 h 4877340"/>
                <a:gd name="connsiteX1" fmla="*/ 1780747 w 3154910"/>
                <a:gd name="connsiteY1" fmla="*/ 4663830 h 4877340"/>
                <a:gd name="connsiteX2" fmla="*/ 1684009 w 3154910"/>
                <a:gd name="connsiteY2" fmla="*/ 4877138 h 4877340"/>
                <a:gd name="connsiteX3" fmla="*/ 1697568 w 3154910"/>
                <a:gd name="connsiteY3" fmla="*/ 4877138 h 4877340"/>
                <a:gd name="connsiteX4" fmla="*/ 1787628 w 3154910"/>
                <a:gd name="connsiteY4" fmla="*/ 4678604 h 4877340"/>
                <a:gd name="connsiteX5" fmla="*/ 1855830 w 3154910"/>
                <a:gd name="connsiteY5" fmla="*/ 4828972 h 4877340"/>
                <a:gd name="connsiteX6" fmla="*/ 1807663 w 3154910"/>
                <a:gd name="connsiteY6" fmla="*/ 4877138 h 4877340"/>
                <a:gd name="connsiteX7" fmla="*/ 1825068 w 3154910"/>
                <a:gd name="connsiteY7" fmla="*/ 4877138 h 4877340"/>
                <a:gd name="connsiteX8" fmla="*/ 1861092 w 3154910"/>
                <a:gd name="connsiteY8" fmla="*/ 4841115 h 4877340"/>
                <a:gd name="connsiteX9" fmla="*/ 1877485 w 3154910"/>
                <a:gd name="connsiteY9" fmla="*/ 4877138 h 4877340"/>
                <a:gd name="connsiteX10" fmla="*/ 1891044 w 3154910"/>
                <a:gd name="connsiteY10" fmla="*/ 4877138 h 4877340"/>
                <a:gd name="connsiteX11" fmla="*/ 1870401 w 3154910"/>
                <a:gd name="connsiteY11" fmla="*/ 4831806 h 4877340"/>
                <a:gd name="connsiteX12" fmla="*/ 2447186 w 3154910"/>
                <a:gd name="connsiteY12" fmla="*/ 4255025 h 4877340"/>
                <a:gd name="connsiteX13" fmla="*/ 2107187 w 3154910"/>
                <a:gd name="connsiteY13" fmla="*/ 4877341 h 4877340"/>
                <a:gd name="connsiteX14" fmla="*/ 2121353 w 3154910"/>
                <a:gd name="connsiteY14" fmla="*/ 4877341 h 4877340"/>
                <a:gd name="connsiteX15" fmla="*/ 2473091 w 3154910"/>
                <a:gd name="connsiteY15" fmla="*/ 4233167 h 4877340"/>
                <a:gd name="connsiteX16" fmla="*/ 2473091 w 3154910"/>
                <a:gd name="connsiteY16" fmla="*/ 4233370 h 4877340"/>
                <a:gd name="connsiteX17" fmla="*/ 2818959 w 3154910"/>
                <a:gd name="connsiteY17" fmla="*/ 4877341 h 4877340"/>
                <a:gd name="connsiteX18" fmla="*/ 2832923 w 3154910"/>
                <a:gd name="connsiteY18" fmla="*/ 4877341 h 4877340"/>
                <a:gd name="connsiteX19" fmla="*/ 2498388 w 3154910"/>
                <a:gd name="connsiteY19" fmla="*/ 4254418 h 4877340"/>
                <a:gd name="connsiteX20" fmla="*/ 3076185 w 3154910"/>
                <a:gd name="connsiteY20" fmla="*/ 4831806 h 4877340"/>
                <a:gd name="connsiteX21" fmla="*/ 3055542 w 3154910"/>
                <a:gd name="connsiteY21" fmla="*/ 4877138 h 4877340"/>
                <a:gd name="connsiteX22" fmla="*/ 3069102 w 3154910"/>
                <a:gd name="connsiteY22" fmla="*/ 4877138 h 4877340"/>
                <a:gd name="connsiteX23" fmla="*/ 3085495 w 3154910"/>
                <a:gd name="connsiteY23" fmla="*/ 4841115 h 4877340"/>
                <a:gd name="connsiteX24" fmla="*/ 3121518 w 3154910"/>
                <a:gd name="connsiteY24" fmla="*/ 4877138 h 4877340"/>
                <a:gd name="connsiteX25" fmla="*/ 3138923 w 3154910"/>
                <a:gd name="connsiteY25" fmla="*/ 4877138 h 4877340"/>
                <a:gd name="connsiteX26" fmla="*/ 3090756 w 3154910"/>
                <a:gd name="connsiteY26" fmla="*/ 4828972 h 4877340"/>
                <a:gd name="connsiteX27" fmla="*/ 3154911 w 3154910"/>
                <a:gd name="connsiteY27" fmla="*/ 4687306 h 4877340"/>
                <a:gd name="connsiteX28" fmla="*/ 3154911 w 3154910"/>
                <a:gd name="connsiteY28" fmla="*/ 4639747 h 4877340"/>
                <a:gd name="connsiteX29" fmla="*/ 2964471 w 3154910"/>
                <a:gd name="connsiteY29" fmla="*/ 4220013 h 4877340"/>
                <a:gd name="connsiteX30" fmla="*/ 3154911 w 3154910"/>
                <a:gd name="connsiteY30" fmla="*/ 3800278 h 4877340"/>
                <a:gd name="connsiteX31" fmla="*/ 3154911 w 3154910"/>
                <a:gd name="connsiteY31" fmla="*/ 3752719 h 4877340"/>
                <a:gd name="connsiteX32" fmla="*/ 3090756 w 3154910"/>
                <a:gd name="connsiteY32" fmla="*/ 3611054 h 4877340"/>
                <a:gd name="connsiteX33" fmla="*/ 3154911 w 3154910"/>
                <a:gd name="connsiteY33" fmla="*/ 3546899 h 4877340"/>
                <a:gd name="connsiteX34" fmla="*/ 3154911 w 3154910"/>
                <a:gd name="connsiteY34" fmla="*/ 3529495 h 4877340"/>
                <a:gd name="connsiteX35" fmla="*/ 3085292 w 3154910"/>
                <a:gd name="connsiteY35" fmla="*/ 3599113 h 4877340"/>
                <a:gd name="connsiteX36" fmla="*/ 2967304 w 3154910"/>
                <a:gd name="connsiteY36" fmla="*/ 3339056 h 4877340"/>
                <a:gd name="connsiteX37" fmla="*/ 3154911 w 3154910"/>
                <a:gd name="connsiteY37" fmla="*/ 3339056 h 4877340"/>
                <a:gd name="connsiteX38" fmla="*/ 3154911 w 3154910"/>
                <a:gd name="connsiteY38" fmla="*/ 3326710 h 4877340"/>
                <a:gd name="connsiteX39" fmla="*/ 2967304 w 3154910"/>
                <a:gd name="connsiteY39" fmla="*/ 3326710 h 4877340"/>
                <a:gd name="connsiteX40" fmla="*/ 3085292 w 3154910"/>
                <a:gd name="connsiteY40" fmla="*/ 3066653 h 4877340"/>
                <a:gd name="connsiteX41" fmla="*/ 3154911 w 3154910"/>
                <a:gd name="connsiteY41" fmla="*/ 3136272 h 4877340"/>
                <a:gd name="connsiteX42" fmla="*/ 3154911 w 3154910"/>
                <a:gd name="connsiteY42" fmla="*/ 3118867 h 4877340"/>
                <a:gd name="connsiteX43" fmla="*/ 3090756 w 3154910"/>
                <a:gd name="connsiteY43" fmla="*/ 3054713 h 4877340"/>
                <a:gd name="connsiteX44" fmla="*/ 3154911 w 3154910"/>
                <a:gd name="connsiteY44" fmla="*/ 2913047 h 4877340"/>
                <a:gd name="connsiteX45" fmla="*/ 3154911 w 3154910"/>
                <a:gd name="connsiteY45" fmla="*/ 2865488 h 4877340"/>
                <a:gd name="connsiteX46" fmla="*/ 2964471 w 3154910"/>
                <a:gd name="connsiteY46" fmla="*/ 2445753 h 4877340"/>
                <a:gd name="connsiteX47" fmla="*/ 3154911 w 3154910"/>
                <a:gd name="connsiteY47" fmla="*/ 2026019 h 4877340"/>
                <a:gd name="connsiteX48" fmla="*/ 3154911 w 3154910"/>
                <a:gd name="connsiteY48" fmla="*/ 1978460 h 4877340"/>
                <a:gd name="connsiteX49" fmla="*/ 3090756 w 3154910"/>
                <a:gd name="connsiteY49" fmla="*/ 1836794 h 4877340"/>
                <a:gd name="connsiteX50" fmla="*/ 3154911 w 3154910"/>
                <a:gd name="connsiteY50" fmla="*/ 1772640 h 4877340"/>
                <a:gd name="connsiteX51" fmla="*/ 3154911 w 3154910"/>
                <a:gd name="connsiteY51" fmla="*/ 1755235 h 4877340"/>
                <a:gd name="connsiteX52" fmla="*/ 3085292 w 3154910"/>
                <a:gd name="connsiteY52" fmla="*/ 1824854 h 4877340"/>
                <a:gd name="connsiteX53" fmla="*/ 2967304 w 3154910"/>
                <a:gd name="connsiteY53" fmla="*/ 1564797 h 4877340"/>
                <a:gd name="connsiteX54" fmla="*/ 3154911 w 3154910"/>
                <a:gd name="connsiteY54" fmla="*/ 1564797 h 4877340"/>
                <a:gd name="connsiteX55" fmla="*/ 3154911 w 3154910"/>
                <a:gd name="connsiteY55" fmla="*/ 1552452 h 4877340"/>
                <a:gd name="connsiteX56" fmla="*/ 2967304 w 3154910"/>
                <a:gd name="connsiteY56" fmla="*/ 1552452 h 4877340"/>
                <a:gd name="connsiteX57" fmla="*/ 3085292 w 3154910"/>
                <a:gd name="connsiteY57" fmla="*/ 1292394 h 4877340"/>
                <a:gd name="connsiteX58" fmla="*/ 3154911 w 3154910"/>
                <a:gd name="connsiteY58" fmla="*/ 1362013 h 4877340"/>
                <a:gd name="connsiteX59" fmla="*/ 3154911 w 3154910"/>
                <a:gd name="connsiteY59" fmla="*/ 1344608 h 4877340"/>
                <a:gd name="connsiteX60" fmla="*/ 3090756 w 3154910"/>
                <a:gd name="connsiteY60" fmla="*/ 1280454 h 4877340"/>
                <a:gd name="connsiteX61" fmla="*/ 3154911 w 3154910"/>
                <a:gd name="connsiteY61" fmla="*/ 1138788 h 4877340"/>
                <a:gd name="connsiteX62" fmla="*/ 3154911 w 3154910"/>
                <a:gd name="connsiteY62" fmla="*/ 1091229 h 4877340"/>
                <a:gd name="connsiteX63" fmla="*/ 2964471 w 3154910"/>
                <a:gd name="connsiteY63" fmla="*/ 671495 h 4877340"/>
                <a:gd name="connsiteX64" fmla="*/ 3154911 w 3154910"/>
                <a:gd name="connsiteY64" fmla="*/ 251760 h 4877340"/>
                <a:gd name="connsiteX65" fmla="*/ 3154911 w 3154910"/>
                <a:gd name="connsiteY65" fmla="*/ 204201 h 4877340"/>
                <a:gd name="connsiteX66" fmla="*/ 3090756 w 3154910"/>
                <a:gd name="connsiteY66" fmla="*/ 62535 h 4877340"/>
                <a:gd name="connsiteX67" fmla="*/ 3153090 w 3154910"/>
                <a:gd name="connsiteY67" fmla="*/ 202 h 4877340"/>
                <a:gd name="connsiteX68" fmla="*/ 3135685 w 3154910"/>
                <a:gd name="connsiteY68" fmla="*/ 202 h 4877340"/>
                <a:gd name="connsiteX69" fmla="*/ 3085495 w 3154910"/>
                <a:gd name="connsiteY69" fmla="*/ 50393 h 4877340"/>
                <a:gd name="connsiteX70" fmla="*/ 3062626 w 3154910"/>
                <a:gd name="connsiteY70" fmla="*/ 202 h 4877340"/>
                <a:gd name="connsiteX71" fmla="*/ 3049066 w 3154910"/>
                <a:gd name="connsiteY71" fmla="*/ 202 h 4877340"/>
                <a:gd name="connsiteX72" fmla="*/ 3075983 w 3154910"/>
                <a:gd name="connsiteY72" fmla="*/ 59702 h 4877340"/>
                <a:gd name="connsiteX73" fmla="*/ 2781519 w 3154910"/>
                <a:gd name="connsiteY73" fmla="*/ 353961 h 4877340"/>
                <a:gd name="connsiteX74" fmla="*/ 2587233 w 3154910"/>
                <a:gd name="connsiteY74" fmla="*/ 0 h 4877340"/>
                <a:gd name="connsiteX75" fmla="*/ 2573269 w 3154910"/>
                <a:gd name="connsiteY75" fmla="*/ 0 h 4877340"/>
                <a:gd name="connsiteX76" fmla="*/ 2772412 w 3154910"/>
                <a:gd name="connsiteY76" fmla="*/ 363068 h 4877340"/>
                <a:gd name="connsiteX77" fmla="*/ 2473091 w 3154910"/>
                <a:gd name="connsiteY77" fmla="*/ 662387 h 4877340"/>
                <a:gd name="connsiteX78" fmla="*/ 2173568 w 3154910"/>
                <a:gd name="connsiteY78" fmla="*/ 362866 h 4877340"/>
                <a:gd name="connsiteX79" fmla="*/ 2371901 w 3154910"/>
                <a:gd name="connsiteY79" fmla="*/ 0 h 4877340"/>
                <a:gd name="connsiteX80" fmla="*/ 2357936 w 3154910"/>
                <a:gd name="connsiteY80" fmla="*/ 0 h 4877340"/>
                <a:gd name="connsiteX81" fmla="*/ 2164460 w 3154910"/>
                <a:gd name="connsiteY81" fmla="*/ 353759 h 4877340"/>
                <a:gd name="connsiteX82" fmla="*/ 1870401 w 3154910"/>
                <a:gd name="connsiteY82" fmla="*/ 59702 h 4877340"/>
                <a:gd name="connsiteX83" fmla="*/ 1897318 w 3154910"/>
                <a:gd name="connsiteY83" fmla="*/ 202 h 4877340"/>
                <a:gd name="connsiteX84" fmla="*/ 1884163 w 3154910"/>
                <a:gd name="connsiteY84" fmla="*/ 202 h 4877340"/>
                <a:gd name="connsiteX85" fmla="*/ 1861294 w 3154910"/>
                <a:gd name="connsiteY85" fmla="*/ 50393 h 4877340"/>
                <a:gd name="connsiteX86" fmla="*/ 1811104 w 3154910"/>
                <a:gd name="connsiteY86" fmla="*/ 202 h 4877340"/>
                <a:gd name="connsiteX87" fmla="*/ 1793699 w 3154910"/>
                <a:gd name="connsiteY87" fmla="*/ 202 h 4877340"/>
                <a:gd name="connsiteX88" fmla="*/ 1856032 w 3154910"/>
                <a:gd name="connsiteY88" fmla="*/ 62535 h 4877340"/>
                <a:gd name="connsiteX89" fmla="*/ 1789044 w 3154910"/>
                <a:gd name="connsiteY89" fmla="*/ 210070 h 4877340"/>
                <a:gd name="connsiteX90" fmla="*/ 1692509 w 3154910"/>
                <a:gd name="connsiteY90" fmla="*/ 405 h 4877340"/>
                <a:gd name="connsiteX91" fmla="*/ 1678949 w 3154910"/>
                <a:gd name="connsiteY91" fmla="*/ 405 h 4877340"/>
                <a:gd name="connsiteX92" fmla="*/ 1782163 w 3154910"/>
                <a:gd name="connsiteY92" fmla="*/ 225046 h 4877340"/>
                <a:gd name="connsiteX93" fmla="*/ 1592533 w 3154910"/>
                <a:gd name="connsiteY93" fmla="*/ 643161 h 4877340"/>
                <a:gd name="connsiteX94" fmla="*/ 1592533 w 3154910"/>
                <a:gd name="connsiteY94" fmla="*/ 607 h 4877340"/>
                <a:gd name="connsiteX95" fmla="*/ 1580188 w 3154910"/>
                <a:gd name="connsiteY95" fmla="*/ 607 h 4877340"/>
                <a:gd name="connsiteX96" fmla="*/ 1580188 w 3154910"/>
                <a:gd name="connsiteY96" fmla="*/ 643161 h 4877340"/>
                <a:gd name="connsiteX97" fmla="*/ 1391974 w 3154910"/>
                <a:gd name="connsiteY97" fmla="*/ 228082 h 4877340"/>
                <a:gd name="connsiteX98" fmla="*/ 1495188 w 3154910"/>
                <a:gd name="connsiteY98" fmla="*/ 405 h 4877340"/>
                <a:gd name="connsiteX99" fmla="*/ 1481628 w 3154910"/>
                <a:gd name="connsiteY99" fmla="*/ 405 h 4877340"/>
                <a:gd name="connsiteX100" fmla="*/ 1385093 w 3154910"/>
                <a:gd name="connsiteY100" fmla="*/ 213105 h 4877340"/>
                <a:gd name="connsiteX101" fmla="*/ 1316891 w 3154910"/>
                <a:gd name="connsiteY101" fmla="*/ 62738 h 4877340"/>
                <a:gd name="connsiteX102" fmla="*/ 1379224 w 3154910"/>
                <a:gd name="connsiteY102" fmla="*/ 405 h 4877340"/>
                <a:gd name="connsiteX103" fmla="*/ 1361819 w 3154910"/>
                <a:gd name="connsiteY103" fmla="*/ 405 h 4877340"/>
                <a:gd name="connsiteX104" fmla="*/ 1311629 w 3154910"/>
                <a:gd name="connsiteY104" fmla="*/ 50595 h 4877340"/>
                <a:gd name="connsiteX105" fmla="*/ 1288760 w 3154910"/>
                <a:gd name="connsiteY105" fmla="*/ 405 h 4877340"/>
                <a:gd name="connsiteX106" fmla="*/ 1275200 w 3154910"/>
                <a:gd name="connsiteY106" fmla="*/ 405 h 4877340"/>
                <a:gd name="connsiteX107" fmla="*/ 1302319 w 3154910"/>
                <a:gd name="connsiteY107" fmla="*/ 59904 h 4877340"/>
                <a:gd name="connsiteX108" fmla="*/ 1007855 w 3154910"/>
                <a:gd name="connsiteY108" fmla="*/ 354973 h 4877340"/>
                <a:gd name="connsiteX109" fmla="*/ 813570 w 3154910"/>
                <a:gd name="connsiteY109" fmla="*/ 1012 h 4877340"/>
                <a:gd name="connsiteX110" fmla="*/ 799403 w 3154910"/>
                <a:gd name="connsiteY110" fmla="*/ 1012 h 4877340"/>
                <a:gd name="connsiteX111" fmla="*/ 998546 w 3154910"/>
                <a:gd name="connsiteY111" fmla="*/ 364080 h 4877340"/>
                <a:gd name="connsiteX112" fmla="*/ 699225 w 3154910"/>
                <a:gd name="connsiteY112" fmla="*/ 663399 h 4877340"/>
                <a:gd name="connsiteX113" fmla="*/ 399702 w 3154910"/>
                <a:gd name="connsiteY113" fmla="*/ 363878 h 4877340"/>
                <a:gd name="connsiteX114" fmla="*/ 598035 w 3154910"/>
                <a:gd name="connsiteY114" fmla="*/ 1012 h 4877340"/>
                <a:gd name="connsiteX115" fmla="*/ 583868 w 3154910"/>
                <a:gd name="connsiteY115" fmla="*/ 1012 h 4877340"/>
                <a:gd name="connsiteX116" fmla="*/ 390595 w 3154910"/>
                <a:gd name="connsiteY116" fmla="*/ 354771 h 4877340"/>
                <a:gd name="connsiteX117" fmla="*/ 96536 w 3154910"/>
                <a:gd name="connsiteY117" fmla="*/ 60714 h 4877340"/>
                <a:gd name="connsiteX118" fmla="*/ 123655 w 3154910"/>
                <a:gd name="connsiteY118" fmla="*/ 1214 h 4877340"/>
                <a:gd name="connsiteX119" fmla="*/ 109893 w 3154910"/>
                <a:gd name="connsiteY119" fmla="*/ 1214 h 4877340"/>
                <a:gd name="connsiteX120" fmla="*/ 87024 w 3154910"/>
                <a:gd name="connsiteY120" fmla="*/ 51405 h 4877340"/>
                <a:gd name="connsiteX121" fmla="*/ 36833 w 3154910"/>
                <a:gd name="connsiteY121" fmla="*/ 1214 h 4877340"/>
                <a:gd name="connsiteX122" fmla="*/ 19429 w 3154910"/>
                <a:gd name="connsiteY122" fmla="*/ 1214 h 4877340"/>
                <a:gd name="connsiteX123" fmla="*/ 81762 w 3154910"/>
                <a:gd name="connsiteY123" fmla="*/ 63547 h 4877340"/>
                <a:gd name="connsiteX124" fmla="*/ 14774 w 3154910"/>
                <a:gd name="connsiteY124" fmla="*/ 211082 h 4877340"/>
                <a:gd name="connsiteX125" fmla="*/ 0 w 3154910"/>
                <a:gd name="connsiteY125" fmla="*/ 178499 h 4877340"/>
                <a:gd name="connsiteX126" fmla="*/ 0 w 3154910"/>
                <a:gd name="connsiteY126" fmla="*/ 208046 h 4877340"/>
                <a:gd name="connsiteX127" fmla="*/ 8095 w 3154910"/>
                <a:gd name="connsiteY127" fmla="*/ 225653 h 4877340"/>
                <a:gd name="connsiteX128" fmla="*/ 0 w 3154910"/>
                <a:gd name="connsiteY128" fmla="*/ 243462 h 4877340"/>
                <a:gd name="connsiteX129" fmla="*/ 0 w 3154910"/>
                <a:gd name="connsiteY129" fmla="*/ 273212 h 4877340"/>
                <a:gd name="connsiteX130" fmla="*/ 14976 w 3154910"/>
                <a:gd name="connsiteY130" fmla="*/ 240427 h 4877340"/>
                <a:gd name="connsiteX131" fmla="*/ 213512 w 3154910"/>
                <a:gd name="connsiteY131" fmla="*/ 672102 h 4877340"/>
                <a:gd name="connsiteX132" fmla="*/ 208047 w 3154910"/>
                <a:gd name="connsiteY132" fmla="*/ 672102 h 4877340"/>
                <a:gd name="connsiteX133" fmla="*/ 13559 w 3154910"/>
                <a:gd name="connsiteY133" fmla="*/ 1100741 h 4877340"/>
                <a:gd name="connsiteX134" fmla="*/ 0 w 3154910"/>
                <a:gd name="connsiteY134" fmla="*/ 1070991 h 4877340"/>
                <a:gd name="connsiteX135" fmla="*/ 0 w 3154910"/>
                <a:gd name="connsiteY135" fmla="*/ 1100741 h 4877340"/>
                <a:gd name="connsiteX136" fmla="*/ 6679 w 3154910"/>
                <a:gd name="connsiteY136" fmla="*/ 1115514 h 4877340"/>
                <a:gd name="connsiteX137" fmla="*/ 0 w 3154910"/>
                <a:gd name="connsiteY137" fmla="*/ 1130491 h 4877340"/>
                <a:gd name="connsiteX138" fmla="*/ 0 w 3154910"/>
                <a:gd name="connsiteY138" fmla="*/ 1160240 h 4877340"/>
                <a:gd name="connsiteX139" fmla="*/ 13559 w 3154910"/>
                <a:gd name="connsiteY139" fmla="*/ 1130491 h 4877340"/>
                <a:gd name="connsiteX140" fmla="*/ 81762 w 3154910"/>
                <a:gd name="connsiteY140" fmla="*/ 1280859 h 4877340"/>
                <a:gd name="connsiteX141" fmla="*/ 0 w 3154910"/>
                <a:gd name="connsiteY141" fmla="*/ 1362822 h 4877340"/>
                <a:gd name="connsiteX142" fmla="*/ 0 w 3154910"/>
                <a:gd name="connsiteY142" fmla="*/ 1380227 h 4877340"/>
                <a:gd name="connsiteX143" fmla="*/ 87226 w 3154910"/>
                <a:gd name="connsiteY143" fmla="*/ 1293001 h 4877340"/>
                <a:gd name="connsiteX144" fmla="*/ 205214 w 3154910"/>
                <a:gd name="connsiteY144" fmla="*/ 1553059 h 4877340"/>
                <a:gd name="connsiteX145" fmla="*/ 0 w 3154910"/>
                <a:gd name="connsiteY145" fmla="*/ 1553059 h 4877340"/>
                <a:gd name="connsiteX146" fmla="*/ 0 w 3154910"/>
                <a:gd name="connsiteY146" fmla="*/ 1565404 h 4877340"/>
                <a:gd name="connsiteX147" fmla="*/ 205214 w 3154910"/>
                <a:gd name="connsiteY147" fmla="*/ 1565404 h 4877340"/>
                <a:gd name="connsiteX148" fmla="*/ 87226 w 3154910"/>
                <a:gd name="connsiteY148" fmla="*/ 1825461 h 4877340"/>
                <a:gd name="connsiteX149" fmla="*/ 0 w 3154910"/>
                <a:gd name="connsiteY149" fmla="*/ 1738236 h 4877340"/>
                <a:gd name="connsiteX150" fmla="*/ 0 w 3154910"/>
                <a:gd name="connsiteY150" fmla="*/ 1755641 h 4877340"/>
                <a:gd name="connsiteX151" fmla="*/ 81762 w 3154910"/>
                <a:gd name="connsiteY151" fmla="*/ 1837401 h 4877340"/>
                <a:gd name="connsiteX152" fmla="*/ 14774 w 3154910"/>
                <a:gd name="connsiteY152" fmla="*/ 1984936 h 4877340"/>
                <a:gd name="connsiteX153" fmla="*/ 0 w 3154910"/>
                <a:gd name="connsiteY153" fmla="*/ 1952555 h 4877340"/>
                <a:gd name="connsiteX154" fmla="*/ 0 w 3154910"/>
                <a:gd name="connsiteY154" fmla="*/ 1982102 h 4877340"/>
                <a:gd name="connsiteX155" fmla="*/ 8095 w 3154910"/>
                <a:gd name="connsiteY155" fmla="*/ 1999710 h 4877340"/>
                <a:gd name="connsiteX156" fmla="*/ 0 w 3154910"/>
                <a:gd name="connsiteY156" fmla="*/ 2017519 h 4877340"/>
                <a:gd name="connsiteX157" fmla="*/ 0 w 3154910"/>
                <a:gd name="connsiteY157" fmla="*/ 2047268 h 4877340"/>
                <a:gd name="connsiteX158" fmla="*/ 14976 w 3154910"/>
                <a:gd name="connsiteY158" fmla="*/ 2014483 h 4877340"/>
                <a:gd name="connsiteX159" fmla="*/ 213512 w 3154910"/>
                <a:gd name="connsiteY159" fmla="*/ 2446159 h 4877340"/>
                <a:gd name="connsiteX160" fmla="*/ 208047 w 3154910"/>
                <a:gd name="connsiteY160" fmla="*/ 2446159 h 4877340"/>
                <a:gd name="connsiteX161" fmla="*/ 13559 w 3154910"/>
                <a:gd name="connsiteY161" fmla="*/ 2874798 h 4877340"/>
                <a:gd name="connsiteX162" fmla="*/ 0 w 3154910"/>
                <a:gd name="connsiteY162" fmla="*/ 2845048 h 4877340"/>
                <a:gd name="connsiteX163" fmla="*/ 0 w 3154910"/>
                <a:gd name="connsiteY163" fmla="*/ 2874798 h 4877340"/>
                <a:gd name="connsiteX164" fmla="*/ 6679 w 3154910"/>
                <a:gd name="connsiteY164" fmla="*/ 2889572 h 4877340"/>
                <a:gd name="connsiteX165" fmla="*/ 0 w 3154910"/>
                <a:gd name="connsiteY165" fmla="*/ 2904547 h 4877340"/>
                <a:gd name="connsiteX166" fmla="*/ 0 w 3154910"/>
                <a:gd name="connsiteY166" fmla="*/ 2934297 h 4877340"/>
                <a:gd name="connsiteX167" fmla="*/ 13559 w 3154910"/>
                <a:gd name="connsiteY167" fmla="*/ 2904547 h 4877340"/>
                <a:gd name="connsiteX168" fmla="*/ 81762 w 3154910"/>
                <a:gd name="connsiteY168" fmla="*/ 3054915 h 4877340"/>
                <a:gd name="connsiteX169" fmla="*/ 0 w 3154910"/>
                <a:gd name="connsiteY169" fmla="*/ 3136879 h 4877340"/>
                <a:gd name="connsiteX170" fmla="*/ 0 w 3154910"/>
                <a:gd name="connsiteY170" fmla="*/ 3154283 h 4877340"/>
                <a:gd name="connsiteX171" fmla="*/ 87226 w 3154910"/>
                <a:gd name="connsiteY171" fmla="*/ 3067058 h 4877340"/>
                <a:gd name="connsiteX172" fmla="*/ 205214 w 3154910"/>
                <a:gd name="connsiteY172" fmla="*/ 3327115 h 4877340"/>
                <a:gd name="connsiteX173" fmla="*/ 0 w 3154910"/>
                <a:gd name="connsiteY173" fmla="*/ 3327115 h 4877340"/>
                <a:gd name="connsiteX174" fmla="*/ 0 w 3154910"/>
                <a:gd name="connsiteY174" fmla="*/ 3339460 h 4877340"/>
                <a:gd name="connsiteX175" fmla="*/ 205214 w 3154910"/>
                <a:gd name="connsiteY175" fmla="*/ 3339460 h 4877340"/>
                <a:gd name="connsiteX176" fmla="*/ 87226 w 3154910"/>
                <a:gd name="connsiteY176" fmla="*/ 3599518 h 4877340"/>
                <a:gd name="connsiteX177" fmla="*/ 0 w 3154910"/>
                <a:gd name="connsiteY177" fmla="*/ 3512292 h 4877340"/>
                <a:gd name="connsiteX178" fmla="*/ 0 w 3154910"/>
                <a:gd name="connsiteY178" fmla="*/ 3529697 h 4877340"/>
                <a:gd name="connsiteX179" fmla="*/ 81762 w 3154910"/>
                <a:gd name="connsiteY179" fmla="*/ 3611458 h 4877340"/>
                <a:gd name="connsiteX180" fmla="*/ 14774 w 3154910"/>
                <a:gd name="connsiteY180" fmla="*/ 3758993 h 4877340"/>
                <a:gd name="connsiteX181" fmla="*/ 0 w 3154910"/>
                <a:gd name="connsiteY181" fmla="*/ 3726612 h 4877340"/>
                <a:gd name="connsiteX182" fmla="*/ 0 w 3154910"/>
                <a:gd name="connsiteY182" fmla="*/ 3756159 h 4877340"/>
                <a:gd name="connsiteX183" fmla="*/ 8095 w 3154910"/>
                <a:gd name="connsiteY183" fmla="*/ 3773767 h 4877340"/>
                <a:gd name="connsiteX184" fmla="*/ 0 w 3154910"/>
                <a:gd name="connsiteY184" fmla="*/ 3791575 h 4877340"/>
                <a:gd name="connsiteX185" fmla="*/ 0 w 3154910"/>
                <a:gd name="connsiteY185" fmla="*/ 3821528 h 4877340"/>
                <a:gd name="connsiteX186" fmla="*/ 14976 w 3154910"/>
                <a:gd name="connsiteY186" fmla="*/ 3788743 h 4877340"/>
                <a:gd name="connsiteX187" fmla="*/ 213512 w 3154910"/>
                <a:gd name="connsiteY187" fmla="*/ 4220417 h 4877340"/>
                <a:gd name="connsiteX188" fmla="*/ 208047 w 3154910"/>
                <a:gd name="connsiteY188" fmla="*/ 4220417 h 4877340"/>
                <a:gd name="connsiteX189" fmla="*/ 13559 w 3154910"/>
                <a:gd name="connsiteY189" fmla="*/ 4649057 h 4877340"/>
                <a:gd name="connsiteX190" fmla="*/ 0 w 3154910"/>
                <a:gd name="connsiteY190" fmla="*/ 4619105 h 4877340"/>
                <a:gd name="connsiteX191" fmla="*/ 0 w 3154910"/>
                <a:gd name="connsiteY191" fmla="*/ 4648855 h 4877340"/>
                <a:gd name="connsiteX192" fmla="*/ 6679 w 3154910"/>
                <a:gd name="connsiteY192" fmla="*/ 4663628 h 4877340"/>
                <a:gd name="connsiteX193" fmla="*/ 0 w 3154910"/>
                <a:gd name="connsiteY193" fmla="*/ 4678604 h 4877340"/>
                <a:gd name="connsiteX194" fmla="*/ 0 w 3154910"/>
                <a:gd name="connsiteY194" fmla="*/ 4708354 h 4877340"/>
                <a:gd name="connsiteX195" fmla="*/ 13559 w 3154910"/>
                <a:gd name="connsiteY195" fmla="*/ 4678604 h 4877340"/>
                <a:gd name="connsiteX196" fmla="*/ 81762 w 3154910"/>
                <a:gd name="connsiteY196" fmla="*/ 4828972 h 4877340"/>
                <a:gd name="connsiteX197" fmla="*/ 33595 w 3154910"/>
                <a:gd name="connsiteY197" fmla="*/ 4877138 h 4877340"/>
                <a:gd name="connsiteX198" fmla="*/ 51000 w 3154910"/>
                <a:gd name="connsiteY198" fmla="*/ 4877138 h 4877340"/>
                <a:gd name="connsiteX199" fmla="*/ 87024 w 3154910"/>
                <a:gd name="connsiteY199" fmla="*/ 4841115 h 4877340"/>
                <a:gd name="connsiteX200" fmla="*/ 103416 w 3154910"/>
                <a:gd name="connsiteY200" fmla="*/ 4877138 h 4877340"/>
                <a:gd name="connsiteX201" fmla="*/ 116976 w 3154910"/>
                <a:gd name="connsiteY201" fmla="*/ 4877138 h 4877340"/>
                <a:gd name="connsiteX202" fmla="*/ 96333 w 3154910"/>
                <a:gd name="connsiteY202" fmla="*/ 4831806 h 4877340"/>
                <a:gd name="connsiteX203" fmla="*/ 673118 w 3154910"/>
                <a:gd name="connsiteY203" fmla="*/ 4255025 h 4877340"/>
                <a:gd name="connsiteX204" fmla="*/ 333118 w 3154910"/>
                <a:gd name="connsiteY204" fmla="*/ 4877341 h 4877340"/>
                <a:gd name="connsiteX205" fmla="*/ 347083 w 3154910"/>
                <a:gd name="connsiteY205" fmla="*/ 4877341 h 4877340"/>
                <a:gd name="connsiteX206" fmla="*/ 699023 w 3154910"/>
                <a:gd name="connsiteY206" fmla="*/ 4233167 h 4877340"/>
                <a:gd name="connsiteX207" fmla="*/ 699023 w 3154910"/>
                <a:gd name="connsiteY207" fmla="*/ 4233370 h 4877340"/>
                <a:gd name="connsiteX208" fmla="*/ 1044891 w 3154910"/>
                <a:gd name="connsiteY208" fmla="*/ 4877341 h 4877340"/>
                <a:gd name="connsiteX209" fmla="*/ 1058855 w 3154910"/>
                <a:gd name="connsiteY209" fmla="*/ 4877341 h 4877340"/>
                <a:gd name="connsiteX210" fmla="*/ 724523 w 3154910"/>
                <a:gd name="connsiteY210" fmla="*/ 4254215 h 4877340"/>
                <a:gd name="connsiteX211" fmla="*/ 1302117 w 3154910"/>
                <a:gd name="connsiteY211" fmla="*/ 4831806 h 4877340"/>
                <a:gd name="connsiteX212" fmla="*/ 1281474 w 3154910"/>
                <a:gd name="connsiteY212" fmla="*/ 4877138 h 4877340"/>
                <a:gd name="connsiteX213" fmla="*/ 1295033 w 3154910"/>
                <a:gd name="connsiteY213" fmla="*/ 4877138 h 4877340"/>
                <a:gd name="connsiteX214" fmla="*/ 1311426 w 3154910"/>
                <a:gd name="connsiteY214" fmla="*/ 4841115 h 4877340"/>
                <a:gd name="connsiteX215" fmla="*/ 1347450 w 3154910"/>
                <a:gd name="connsiteY215" fmla="*/ 4877138 h 4877340"/>
                <a:gd name="connsiteX216" fmla="*/ 1364855 w 3154910"/>
                <a:gd name="connsiteY216" fmla="*/ 4877138 h 4877340"/>
                <a:gd name="connsiteX217" fmla="*/ 1316688 w 3154910"/>
                <a:gd name="connsiteY217" fmla="*/ 4828972 h 4877340"/>
                <a:gd name="connsiteX218" fmla="*/ 1384890 w 3154910"/>
                <a:gd name="connsiteY218" fmla="*/ 4678604 h 4877340"/>
                <a:gd name="connsiteX219" fmla="*/ 1474950 w 3154910"/>
                <a:gd name="connsiteY219" fmla="*/ 4877138 h 4877340"/>
                <a:gd name="connsiteX220" fmla="*/ 1488509 w 3154910"/>
                <a:gd name="connsiteY220" fmla="*/ 4877138 h 4877340"/>
                <a:gd name="connsiteX221" fmla="*/ 1391771 w 3154910"/>
                <a:gd name="connsiteY221" fmla="*/ 4663830 h 4877340"/>
                <a:gd name="connsiteX222" fmla="*/ 1579985 w 3154910"/>
                <a:gd name="connsiteY222" fmla="*/ 4248750 h 4877340"/>
                <a:gd name="connsiteX223" fmla="*/ 1579985 w 3154910"/>
                <a:gd name="connsiteY223" fmla="*/ 4877138 h 4877340"/>
                <a:gd name="connsiteX224" fmla="*/ 1592330 w 3154910"/>
                <a:gd name="connsiteY224" fmla="*/ 4877138 h 4877340"/>
                <a:gd name="connsiteX225" fmla="*/ 1592330 w 3154910"/>
                <a:gd name="connsiteY225" fmla="*/ 4248750 h 4877340"/>
                <a:gd name="connsiteX226" fmla="*/ 1593140 w 3154910"/>
                <a:gd name="connsiteY226" fmla="*/ 4220417 h 4877340"/>
                <a:gd name="connsiteX227" fmla="*/ 1789044 w 3154910"/>
                <a:gd name="connsiteY227" fmla="*/ 3788743 h 4877340"/>
                <a:gd name="connsiteX228" fmla="*/ 1987580 w 3154910"/>
                <a:gd name="connsiteY228" fmla="*/ 4220417 h 4877340"/>
                <a:gd name="connsiteX229" fmla="*/ 1982116 w 3154910"/>
                <a:gd name="connsiteY229" fmla="*/ 4220417 h 4877340"/>
                <a:gd name="connsiteX230" fmla="*/ 1787628 w 3154910"/>
                <a:gd name="connsiteY230" fmla="*/ 4649057 h 4877340"/>
                <a:gd name="connsiteX231" fmla="*/ 1593140 w 3154910"/>
                <a:gd name="connsiteY231" fmla="*/ 4220417 h 4877340"/>
                <a:gd name="connsiteX232" fmla="*/ 1861294 w 3154910"/>
                <a:gd name="connsiteY232" fmla="*/ 1293001 h 4877340"/>
                <a:gd name="connsiteX233" fmla="*/ 1979282 w 3154910"/>
                <a:gd name="connsiteY233" fmla="*/ 1553059 h 4877340"/>
                <a:gd name="connsiteX234" fmla="*/ 1601235 w 3154910"/>
                <a:gd name="connsiteY234" fmla="*/ 1553059 h 4877340"/>
                <a:gd name="connsiteX235" fmla="*/ 1861294 w 3154910"/>
                <a:gd name="connsiteY235" fmla="*/ 1293001 h 4877340"/>
                <a:gd name="connsiteX236" fmla="*/ 1605890 w 3154910"/>
                <a:gd name="connsiteY236" fmla="*/ 1530797 h 4877340"/>
                <a:gd name="connsiteX237" fmla="*/ 1787425 w 3154910"/>
                <a:gd name="connsiteY237" fmla="*/ 1130491 h 4877340"/>
                <a:gd name="connsiteX238" fmla="*/ 1855628 w 3154910"/>
                <a:gd name="connsiteY238" fmla="*/ 1280859 h 4877340"/>
                <a:gd name="connsiteX239" fmla="*/ 1605890 w 3154910"/>
                <a:gd name="connsiteY239" fmla="*/ 1530797 h 4877340"/>
                <a:gd name="connsiteX240" fmla="*/ 2772816 w 3154910"/>
                <a:gd name="connsiteY240" fmla="*/ 2138137 h 4877340"/>
                <a:gd name="connsiteX241" fmla="*/ 2473496 w 3154910"/>
                <a:gd name="connsiteY241" fmla="*/ 2437456 h 4877340"/>
                <a:gd name="connsiteX242" fmla="*/ 2173972 w 3154910"/>
                <a:gd name="connsiteY242" fmla="*/ 2137935 h 4877340"/>
                <a:gd name="connsiteX243" fmla="*/ 2473496 w 3154910"/>
                <a:gd name="connsiteY243" fmla="*/ 1589892 h 4877340"/>
                <a:gd name="connsiteX244" fmla="*/ 2473496 w 3154910"/>
                <a:gd name="connsiteY244" fmla="*/ 1592523 h 4877340"/>
                <a:gd name="connsiteX245" fmla="*/ 2772816 w 3154910"/>
                <a:gd name="connsiteY245" fmla="*/ 2138137 h 4877340"/>
                <a:gd name="connsiteX246" fmla="*/ 1870604 w 3154910"/>
                <a:gd name="connsiteY246" fmla="*/ 3608827 h 4877340"/>
                <a:gd name="connsiteX247" fmla="*/ 1992842 w 3154910"/>
                <a:gd name="connsiteY247" fmla="*/ 3339460 h 4877340"/>
                <a:gd name="connsiteX248" fmla="*/ 2472889 w 3154910"/>
                <a:gd name="connsiteY248" fmla="*/ 3339460 h 4877340"/>
                <a:gd name="connsiteX249" fmla="*/ 2164865 w 3154910"/>
                <a:gd name="connsiteY249" fmla="*/ 3902884 h 4877340"/>
                <a:gd name="connsiteX250" fmla="*/ 1870604 w 3154910"/>
                <a:gd name="connsiteY250" fmla="*/ 3608827 h 4877340"/>
                <a:gd name="connsiteX251" fmla="*/ 2158592 w 3154910"/>
                <a:gd name="connsiteY251" fmla="*/ 3914217 h 4877340"/>
                <a:gd name="connsiteX252" fmla="*/ 1996687 w 3154910"/>
                <a:gd name="connsiteY252" fmla="*/ 4210501 h 4877340"/>
                <a:gd name="connsiteX253" fmla="*/ 1795723 w 3154910"/>
                <a:gd name="connsiteY253" fmla="*/ 3773767 h 4877340"/>
                <a:gd name="connsiteX254" fmla="*/ 1865140 w 3154910"/>
                <a:gd name="connsiteY254" fmla="*/ 3620767 h 4877340"/>
                <a:gd name="connsiteX255" fmla="*/ 2158592 w 3154910"/>
                <a:gd name="connsiteY255" fmla="*/ 3914217 h 4877340"/>
                <a:gd name="connsiteX256" fmla="*/ 2005389 w 3154910"/>
                <a:gd name="connsiteY256" fmla="*/ 2446159 h 4877340"/>
                <a:gd name="connsiteX257" fmla="*/ 2167699 w 3154910"/>
                <a:gd name="connsiteY257" fmla="*/ 2149065 h 4877340"/>
                <a:gd name="connsiteX258" fmla="*/ 2464793 w 3154910"/>
                <a:gd name="connsiteY258" fmla="*/ 2446159 h 4877340"/>
                <a:gd name="connsiteX259" fmla="*/ 1865140 w 3154910"/>
                <a:gd name="connsiteY259" fmla="*/ 3045606 h 4877340"/>
                <a:gd name="connsiteX260" fmla="*/ 1794306 w 3154910"/>
                <a:gd name="connsiteY260" fmla="*/ 2889572 h 4877340"/>
                <a:gd name="connsiteX261" fmla="*/ 1995473 w 3154910"/>
                <a:gd name="connsiteY261" fmla="*/ 2445956 h 4877340"/>
                <a:gd name="connsiteX262" fmla="*/ 2005389 w 3154910"/>
                <a:gd name="connsiteY262" fmla="*/ 2445956 h 4877340"/>
                <a:gd name="connsiteX263" fmla="*/ 1795723 w 3154910"/>
                <a:gd name="connsiteY263" fmla="*/ 1999710 h 4877340"/>
                <a:gd name="connsiteX264" fmla="*/ 1865140 w 3154910"/>
                <a:gd name="connsiteY264" fmla="*/ 1846711 h 4877340"/>
                <a:gd name="connsiteX265" fmla="*/ 2158592 w 3154910"/>
                <a:gd name="connsiteY265" fmla="*/ 2140161 h 4877340"/>
                <a:gd name="connsiteX266" fmla="*/ 1996687 w 3154910"/>
                <a:gd name="connsiteY266" fmla="*/ 2436444 h 4877340"/>
                <a:gd name="connsiteX267" fmla="*/ 1795723 w 3154910"/>
                <a:gd name="connsiteY267" fmla="*/ 1999710 h 4877340"/>
                <a:gd name="connsiteX268" fmla="*/ 2447389 w 3154910"/>
                <a:gd name="connsiteY268" fmla="*/ 2480968 h 4877340"/>
                <a:gd name="connsiteX269" fmla="*/ 1989401 w 3154910"/>
                <a:gd name="connsiteY269" fmla="*/ 3319425 h 4877340"/>
                <a:gd name="connsiteX270" fmla="*/ 1870604 w 3154910"/>
                <a:gd name="connsiteY270" fmla="*/ 3057749 h 4877340"/>
                <a:gd name="connsiteX271" fmla="*/ 2447389 w 3154910"/>
                <a:gd name="connsiteY271" fmla="*/ 2480968 h 4877340"/>
                <a:gd name="connsiteX272" fmla="*/ 1999318 w 3154910"/>
                <a:gd name="connsiteY272" fmla="*/ 3327115 h 4877340"/>
                <a:gd name="connsiteX273" fmla="*/ 2473496 w 3154910"/>
                <a:gd name="connsiteY273" fmla="*/ 2459110 h 4877340"/>
                <a:gd name="connsiteX274" fmla="*/ 2473496 w 3154910"/>
                <a:gd name="connsiteY274" fmla="*/ 2459313 h 4877340"/>
                <a:gd name="connsiteX275" fmla="*/ 2939578 w 3154910"/>
                <a:gd name="connsiteY275" fmla="*/ 3327115 h 4877340"/>
                <a:gd name="connsiteX276" fmla="*/ 2473496 w 3154910"/>
                <a:gd name="connsiteY276" fmla="*/ 3327115 h 4877340"/>
                <a:gd name="connsiteX277" fmla="*/ 1999318 w 3154910"/>
                <a:gd name="connsiteY277" fmla="*/ 3327115 h 4877340"/>
                <a:gd name="connsiteX278" fmla="*/ 2164663 w 3154910"/>
                <a:gd name="connsiteY278" fmla="*/ 2128827 h 4877340"/>
                <a:gd name="connsiteX279" fmla="*/ 1870604 w 3154910"/>
                <a:gd name="connsiteY279" fmla="*/ 1834770 h 4877340"/>
                <a:gd name="connsiteX280" fmla="*/ 1992842 w 3154910"/>
                <a:gd name="connsiteY280" fmla="*/ 1565404 h 4877340"/>
                <a:gd name="connsiteX281" fmla="*/ 2472889 w 3154910"/>
                <a:gd name="connsiteY281" fmla="*/ 1565404 h 4877340"/>
                <a:gd name="connsiteX282" fmla="*/ 2164663 w 3154910"/>
                <a:gd name="connsiteY282" fmla="*/ 2128827 h 4877340"/>
                <a:gd name="connsiteX283" fmla="*/ 1989401 w 3154910"/>
                <a:gd name="connsiteY283" fmla="*/ 1545368 h 4877340"/>
                <a:gd name="connsiteX284" fmla="*/ 1870604 w 3154910"/>
                <a:gd name="connsiteY284" fmla="*/ 1283692 h 4877340"/>
                <a:gd name="connsiteX285" fmla="*/ 2447389 w 3154910"/>
                <a:gd name="connsiteY285" fmla="*/ 706911 h 4877340"/>
                <a:gd name="connsiteX286" fmla="*/ 1989401 w 3154910"/>
                <a:gd name="connsiteY286" fmla="*/ 1545368 h 4877340"/>
                <a:gd name="connsiteX287" fmla="*/ 1979282 w 3154910"/>
                <a:gd name="connsiteY287" fmla="*/ 1565404 h 4877340"/>
                <a:gd name="connsiteX288" fmla="*/ 1861294 w 3154910"/>
                <a:gd name="connsiteY288" fmla="*/ 1825461 h 4877340"/>
                <a:gd name="connsiteX289" fmla="*/ 1601235 w 3154910"/>
                <a:gd name="connsiteY289" fmla="*/ 1565404 h 4877340"/>
                <a:gd name="connsiteX290" fmla="*/ 1979282 w 3154910"/>
                <a:gd name="connsiteY290" fmla="*/ 1565404 h 4877340"/>
                <a:gd name="connsiteX291" fmla="*/ 1855830 w 3154910"/>
                <a:gd name="connsiteY291" fmla="*/ 1837401 h 4877340"/>
                <a:gd name="connsiteX292" fmla="*/ 1788842 w 3154910"/>
                <a:gd name="connsiteY292" fmla="*/ 1984936 h 4877340"/>
                <a:gd name="connsiteX293" fmla="*/ 1606295 w 3154910"/>
                <a:gd name="connsiteY293" fmla="*/ 1588070 h 4877340"/>
                <a:gd name="connsiteX294" fmla="*/ 1855830 w 3154910"/>
                <a:gd name="connsiteY294" fmla="*/ 1837401 h 4877340"/>
                <a:gd name="connsiteX295" fmla="*/ 1789044 w 3154910"/>
                <a:gd name="connsiteY295" fmla="*/ 2014483 h 4877340"/>
                <a:gd name="connsiteX296" fmla="*/ 1987580 w 3154910"/>
                <a:gd name="connsiteY296" fmla="*/ 2446159 h 4877340"/>
                <a:gd name="connsiteX297" fmla="*/ 1982116 w 3154910"/>
                <a:gd name="connsiteY297" fmla="*/ 2446159 h 4877340"/>
                <a:gd name="connsiteX298" fmla="*/ 1787628 w 3154910"/>
                <a:gd name="connsiteY298" fmla="*/ 2874798 h 4877340"/>
                <a:gd name="connsiteX299" fmla="*/ 1593140 w 3154910"/>
                <a:gd name="connsiteY299" fmla="*/ 2446159 h 4877340"/>
                <a:gd name="connsiteX300" fmla="*/ 1789044 w 3154910"/>
                <a:gd name="connsiteY300" fmla="*/ 2014483 h 4877340"/>
                <a:gd name="connsiteX301" fmla="*/ 1855830 w 3154910"/>
                <a:gd name="connsiteY301" fmla="*/ 3055118 h 4877340"/>
                <a:gd name="connsiteX302" fmla="*/ 1605890 w 3154910"/>
                <a:gd name="connsiteY302" fmla="*/ 3305056 h 4877340"/>
                <a:gd name="connsiteX303" fmla="*/ 1787425 w 3154910"/>
                <a:gd name="connsiteY303" fmla="*/ 2904750 h 4877340"/>
                <a:gd name="connsiteX304" fmla="*/ 1855830 w 3154910"/>
                <a:gd name="connsiteY304" fmla="*/ 3055118 h 4877340"/>
                <a:gd name="connsiteX305" fmla="*/ 1861294 w 3154910"/>
                <a:gd name="connsiteY305" fmla="*/ 3067058 h 4877340"/>
                <a:gd name="connsiteX306" fmla="*/ 1979282 w 3154910"/>
                <a:gd name="connsiteY306" fmla="*/ 3327115 h 4877340"/>
                <a:gd name="connsiteX307" fmla="*/ 1601235 w 3154910"/>
                <a:gd name="connsiteY307" fmla="*/ 3327115 h 4877340"/>
                <a:gd name="connsiteX308" fmla="*/ 1861294 w 3154910"/>
                <a:gd name="connsiteY308" fmla="*/ 3067058 h 4877340"/>
                <a:gd name="connsiteX309" fmla="*/ 1979282 w 3154910"/>
                <a:gd name="connsiteY309" fmla="*/ 3339460 h 4877340"/>
                <a:gd name="connsiteX310" fmla="*/ 1861294 w 3154910"/>
                <a:gd name="connsiteY310" fmla="*/ 3599518 h 4877340"/>
                <a:gd name="connsiteX311" fmla="*/ 1601235 w 3154910"/>
                <a:gd name="connsiteY311" fmla="*/ 3339460 h 4877340"/>
                <a:gd name="connsiteX312" fmla="*/ 1979282 w 3154910"/>
                <a:gd name="connsiteY312" fmla="*/ 3339460 h 4877340"/>
                <a:gd name="connsiteX313" fmla="*/ 1855830 w 3154910"/>
                <a:gd name="connsiteY313" fmla="*/ 3611458 h 4877340"/>
                <a:gd name="connsiteX314" fmla="*/ 1788842 w 3154910"/>
                <a:gd name="connsiteY314" fmla="*/ 3758993 h 4877340"/>
                <a:gd name="connsiteX315" fmla="*/ 1606295 w 3154910"/>
                <a:gd name="connsiteY315" fmla="*/ 3362127 h 4877340"/>
                <a:gd name="connsiteX316" fmla="*/ 1855830 w 3154910"/>
                <a:gd name="connsiteY316" fmla="*/ 3611458 h 4877340"/>
                <a:gd name="connsiteX317" fmla="*/ 1865140 w 3154910"/>
                <a:gd name="connsiteY317" fmla="*/ 4819865 h 4877340"/>
                <a:gd name="connsiteX318" fmla="*/ 1794306 w 3154910"/>
                <a:gd name="connsiteY318" fmla="*/ 4663830 h 4877340"/>
                <a:gd name="connsiteX319" fmla="*/ 1995473 w 3154910"/>
                <a:gd name="connsiteY319" fmla="*/ 4220215 h 4877340"/>
                <a:gd name="connsiteX320" fmla="*/ 2005187 w 3154910"/>
                <a:gd name="connsiteY320" fmla="*/ 4220215 h 4877340"/>
                <a:gd name="connsiteX321" fmla="*/ 2167496 w 3154910"/>
                <a:gd name="connsiteY321" fmla="*/ 3923122 h 4877340"/>
                <a:gd name="connsiteX322" fmla="*/ 2464591 w 3154910"/>
                <a:gd name="connsiteY322" fmla="*/ 4220215 h 4877340"/>
                <a:gd name="connsiteX323" fmla="*/ 1865140 w 3154910"/>
                <a:gd name="connsiteY323" fmla="*/ 4819865 h 4877340"/>
                <a:gd name="connsiteX324" fmla="*/ 2173770 w 3154910"/>
                <a:gd name="connsiteY324" fmla="*/ 3911991 h 4877340"/>
                <a:gd name="connsiteX325" fmla="*/ 2473293 w 3154910"/>
                <a:gd name="connsiteY325" fmla="*/ 3363949 h 4877340"/>
                <a:gd name="connsiteX326" fmla="*/ 2473293 w 3154910"/>
                <a:gd name="connsiteY326" fmla="*/ 3366579 h 4877340"/>
                <a:gd name="connsiteX327" fmla="*/ 2772614 w 3154910"/>
                <a:gd name="connsiteY327" fmla="*/ 3912194 h 4877340"/>
                <a:gd name="connsiteX328" fmla="*/ 2473293 w 3154910"/>
                <a:gd name="connsiteY328" fmla="*/ 4211513 h 4877340"/>
                <a:gd name="connsiteX329" fmla="*/ 2173770 w 3154910"/>
                <a:gd name="connsiteY329" fmla="*/ 3911991 h 4877340"/>
                <a:gd name="connsiteX330" fmla="*/ 3152483 w 3154910"/>
                <a:gd name="connsiteY330" fmla="*/ 4663830 h 4877340"/>
                <a:gd name="connsiteX331" fmla="*/ 3081649 w 3154910"/>
                <a:gd name="connsiteY331" fmla="*/ 4819865 h 4877340"/>
                <a:gd name="connsiteX332" fmla="*/ 2481996 w 3154910"/>
                <a:gd name="connsiteY332" fmla="*/ 4220417 h 4877340"/>
                <a:gd name="connsiteX333" fmla="*/ 2778888 w 3154910"/>
                <a:gd name="connsiteY333" fmla="*/ 3923527 h 4877340"/>
                <a:gd name="connsiteX334" fmla="*/ 2941804 w 3154910"/>
                <a:gd name="connsiteY334" fmla="*/ 4220417 h 4877340"/>
                <a:gd name="connsiteX335" fmla="*/ 2951114 w 3154910"/>
                <a:gd name="connsiteY335" fmla="*/ 4220417 h 4877340"/>
                <a:gd name="connsiteX336" fmla="*/ 3152483 w 3154910"/>
                <a:gd name="connsiteY336" fmla="*/ 4663830 h 4877340"/>
                <a:gd name="connsiteX337" fmla="*/ 3152483 w 3154910"/>
                <a:gd name="connsiteY337" fmla="*/ 3776802 h 4877340"/>
                <a:gd name="connsiteX338" fmla="*/ 2953340 w 3154910"/>
                <a:gd name="connsiteY338" fmla="*/ 4215560 h 4877340"/>
                <a:gd name="connsiteX339" fmla="*/ 2787995 w 3154910"/>
                <a:gd name="connsiteY339" fmla="*/ 3914420 h 4877340"/>
                <a:gd name="connsiteX340" fmla="*/ 3081649 w 3154910"/>
                <a:gd name="connsiteY340" fmla="*/ 3620767 h 4877340"/>
                <a:gd name="connsiteX341" fmla="*/ 3152483 w 3154910"/>
                <a:gd name="connsiteY341" fmla="*/ 3776802 h 4877340"/>
                <a:gd name="connsiteX342" fmla="*/ 3076185 w 3154910"/>
                <a:gd name="connsiteY342" fmla="*/ 3608827 h 4877340"/>
                <a:gd name="connsiteX343" fmla="*/ 2781721 w 3154910"/>
                <a:gd name="connsiteY343" fmla="*/ 3903289 h 4877340"/>
                <a:gd name="connsiteX344" fmla="*/ 2473293 w 3154910"/>
                <a:gd name="connsiteY344" fmla="*/ 3341282 h 4877340"/>
                <a:gd name="connsiteX345" fmla="*/ 2473293 w 3154910"/>
                <a:gd name="connsiteY345" fmla="*/ 3339663 h 4877340"/>
                <a:gd name="connsiteX346" fmla="*/ 2953947 w 3154910"/>
                <a:gd name="connsiteY346" fmla="*/ 3339663 h 4877340"/>
                <a:gd name="connsiteX347" fmla="*/ 3076185 w 3154910"/>
                <a:gd name="connsiteY347" fmla="*/ 3608827 h 4877340"/>
                <a:gd name="connsiteX348" fmla="*/ 2953947 w 3154910"/>
                <a:gd name="connsiteY348" fmla="*/ 3327115 h 4877340"/>
                <a:gd name="connsiteX349" fmla="*/ 2953340 w 3154910"/>
                <a:gd name="connsiteY349" fmla="*/ 3327115 h 4877340"/>
                <a:gd name="connsiteX350" fmla="*/ 2498591 w 3154910"/>
                <a:gd name="connsiteY350" fmla="*/ 2480158 h 4877340"/>
                <a:gd name="connsiteX351" fmla="*/ 3076185 w 3154910"/>
                <a:gd name="connsiteY351" fmla="*/ 3057749 h 4877340"/>
                <a:gd name="connsiteX352" fmla="*/ 2953947 w 3154910"/>
                <a:gd name="connsiteY352" fmla="*/ 3327115 h 4877340"/>
                <a:gd name="connsiteX353" fmla="*/ 3152483 w 3154910"/>
                <a:gd name="connsiteY353" fmla="*/ 2889774 h 4877340"/>
                <a:gd name="connsiteX354" fmla="*/ 3081649 w 3154910"/>
                <a:gd name="connsiteY354" fmla="*/ 3045808 h 4877340"/>
                <a:gd name="connsiteX355" fmla="*/ 2481996 w 3154910"/>
                <a:gd name="connsiteY355" fmla="*/ 2446360 h 4877340"/>
                <a:gd name="connsiteX356" fmla="*/ 2778888 w 3154910"/>
                <a:gd name="connsiteY356" fmla="*/ 2149470 h 4877340"/>
                <a:gd name="connsiteX357" fmla="*/ 2941804 w 3154910"/>
                <a:gd name="connsiteY357" fmla="*/ 2446360 h 4877340"/>
                <a:gd name="connsiteX358" fmla="*/ 2951114 w 3154910"/>
                <a:gd name="connsiteY358" fmla="*/ 2446360 h 4877340"/>
                <a:gd name="connsiteX359" fmla="*/ 3152483 w 3154910"/>
                <a:gd name="connsiteY359" fmla="*/ 2889774 h 4877340"/>
                <a:gd name="connsiteX360" fmla="*/ 3152483 w 3154910"/>
                <a:gd name="connsiteY360" fmla="*/ 2002745 h 4877340"/>
                <a:gd name="connsiteX361" fmla="*/ 2953340 w 3154910"/>
                <a:gd name="connsiteY361" fmla="*/ 2441504 h 4877340"/>
                <a:gd name="connsiteX362" fmla="*/ 2787995 w 3154910"/>
                <a:gd name="connsiteY362" fmla="*/ 2140161 h 4877340"/>
                <a:gd name="connsiteX363" fmla="*/ 3081649 w 3154910"/>
                <a:gd name="connsiteY363" fmla="*/ 1846509 h 4877340"/>
                <a:gd name="connsiteX364" fmla="*/ 3152483 w 3154910"/>
                <a:gd name="connsiteY364" fmla="*/ 2002745 h 4877340"/>
                <a:gd name="connsiteX365" fmla="*/ 3076185 w 3154910"/>
                <a:gd name="connsiteY365" fmla="*/ 1834770 h 4877340"/>
                <a:gd name="connsiteX366" fmla="*/ 2781721 w 3154910"/>
                <a:gd name="connsiteY366" fmla="*/ 2129030 h 4877340"/>
                <a:gd name="connsiteX367" fmla="*/ 2473293 w 3154910"/>
                <a:gd name="connsiteY367" fmla="*/ 1567023 h 4877340"/>
                <a:gd name="connsiteX368" fmla="*/ 2473293 w 3154910"/>
                <a:gd name="connsiteY368" fmla="*/ 1565404 h 4877340"/>
                <a:gd name="connsiteX369" fmla="*/ 2953947 w 3154910"/>
                <a:gd name="connsiteY369" fmla="*/ 1565404 h 4877340"/>
                <a:gd name="connsiteX370" fmla="*/ 3076185 w 3154910"/>
                <a:gd name="connsiteY370" fmla="*/ 1834770 h 4877340"/>
                <a:gd name="connsiteX371" fmla="*/ 2953947 w 3154910"/>
                <a:gd name="connsiteY371" fmla="*/ 1553059 h 4877340"/>
                <a:gd name="connsiteX372" fmla="*/ 2953340 w 3154910"/>
                <a:gd name="connsiteY372" fmla="*/ 1553059 h 4877340"/>
                <a:gd name="connsiteX373" fmla="*/ 2498591 w 3154910"/>
                <a:gd name="connsiteY373" fmla="*/ 706101 h 4877340"/>
                <a:gd name="connsiteX374" fmla="*/ 3076185 w 3154910"/>
                <a:gd name="connsiteY374" fmla="*/ 1283692 h 4877340"/>
                <a:gd name="connsiteX375" fmla="*/ 2953947 w 3154910"/>
                <a:gd name="connsiteY375" fmla="*/ 1553059 h 4877340"/>
                <a:gd name="connsiteX376" fmla="*/ 3081649 w 3154910"/>
                <a:gd name="connsiteY376" fmla="*/ 72654 h 4877340"/>
                <a:gd name="connsiteX377" fmla="*/ 3152483 w 3154910"/>
                <a:gd name="connsiteY377" fmla="*/ 228689 h 4877340"/>
                <a:gd name="connsiteX378" fmla="*/ 2953340 w 3154910"/>
                <a:gd name="connsiteY378" fmla="*/ 667447 h 4877340"/>
                <a:gd name="connsiteX379" fmla="*/ 2787995 w 3154910"/>
                <a:gd name="connsiteY379" fmla="*/ 366104 h 4877340"/>
                <a:gd name="connsiteX380" fmla="*/ 3081649 w 3154910"/>
                <a:gd name="connsiteY380" fmla="*/ 72654 h 4877340"/>
                <a:gd name="connsiteX381" fmla="*/ 2778888 w 3154910"/>
                <a:gd name="connsiteY381" fmla="*/ 375211 h 4877340"/>
                <a:gd name="connsiteX382" fmla="*/ 2941804 w 3154910"/>
                <a:gd name="connsiteY382" fmla="*/ 672102 h 4877340"/>
                <a:gd name="connsiteX383" fmla="*/ 2951114 w 3154910"/>
                <a:gd name="connsiteY383" fmla="*/ 672102 h 4877340"/>
                <a:gd name="connsiteX384" fmla="*/ 3152280 w 3154910"/>
                <a:gd name="connsiteY384" fmla="*/ 1115717 h 4877340"/>
                <a:gd name="connsiteX385" fmla="*/ 3081447 w 3154910"/>
                <a:gd name="connsiteY385" fmla="*/ 1271751 h 4877340"/>
                <a:gd name="connsiteX386" fmla="*/ 2481793 w 3154910"/>
                <a:gd name="connsiteY386" fmla="*/ 672102 h 4877340"/>
                <a:gd name="connsiteX387" fmla="*/ 2778888 w 3154910"/>
                <a:gd name="connsiteY387" fmla="*/ 375211 h 4877340"/>
                <a:gd name="connsiteX388" fmla="*/ 2939578 w 3154910"/>
                <a:gd name="connsiteY388" fmla="*/ 1553059 h 4877340"/>
                <a:gd name="connsiteX389" fmla="*/ 2473496 w 3154910"/>
                <a:gd name="connsiteY389" fmla="*/ 1553059 h 4877340"/>
                <a:gd name="connsiteX390" fmla="*/ 1999318 w 3154910"/>
                <a:gd name="connsiteY390" fmla="*/ 1553059 h 4877340"/>
                <a:gd name="connsiteX391" fmla="*/ 2473496 w 3154910"/>
                <a:gd name="connsiteY391" fmla="*/ 685054 h 4877340"/>
                <a:gd name="connsiteX392" fmla="*/ 2473496 w 3154910"/>
                <a:gd name="connsiteY392" fmla="*/ 685256 h 4877340"/>
                <a:gd name="connsiteX393" fmla="*/ 2939578 w 3154910"/>
                <a:gd name="connsiteY393" fmla="*/ 1553059 h 4877340"/>
                <a:gd name="connsiteX394" fmla="*/ 2167699 w 3154910"/>
                <a:gd name="connsiteY394" fmla="*/ 375211 h 4877340"/>
                <a:gd name="connsiteX395" fmla="*/ 2464793 w 3154910"/>
                <a:gd name="connsiteY395" fmla="*/ 672304 h 4877340"/>
                <a:gd name="connsiteX396" fmla="*/ 1865140 w 3154910"/>
                <a:gd name="connsiteY396" fmla="*/ 1271954 h 4877340"/>
                <a:gd name="connsiteX397" fmla="*/ 1794306 w 3154910"/>
                <a:gd name="connsiteY397" fmla="*/ 1115919 h 4877340"/>
                <a:gd name="connsiteX398" fmla="*/ 1995473 w 3154910"/>
                <a:gd name="connsiteY398" fmla="*/ 672304 h 4877340"/>
                <a:gd name="connsiteX399" fmla="*/ 2005187 w 3154910"/>
                <a:gd name="connsiteY399" fmla="*/ 672304 h 4877340"/>
                <a:gd name="connsiteX400" fmla="*/ 2167699 w 3154910"/>
                <a:gd name="connsiteY400" fmla="*/ 375211 h 4877340"/>
                <a:gd name="connsiteX401" fmla="*/ 1865140 w 3154910"/>
                <a:gd name="connsiteY401" fmla="*/ 72654 h 4877340"/>
                <a:gd name="connsiteX402" fmla="*/ 2158592 w 3154910"/>
                <a:gd name="connsiteY402" fmla="*/ 366104 h 4877340"/>
                <a:gd name="connsiteX403" fmla="*/ 1996687 w 3154910"/>
                <a:gd name="connsiteY403" fmla="*/ 662387 h 4877340"/>
                <a:gd name="connsiteX404" fmla="*/ 1795723 w 3154910"/>
                <a:gd name="connsiteY404" fmla="*/ 225653 h 4877340"/>
                <a:gd name="connsiteX405" fmla="*/ 1865140 w 3154910"/>
                <a:gd name="connsiteY405" fmla="*/ 72654 h 4877340"/>
                <a:gd name="connsiteX406" fmla="*/ 1789044 w 3154910"/>
                <a:gd name="connsiteY406" fmla="*/ 240427 h 4877340"/>
                <a:gd name="connsiteX407" fmla="*/ 1987580 w 3154910"/>
                <a:gd name="connsiteY407" fmla="*/ 672102 h 4877340"/>
                <a:gd name="connsiteX408" fmla="*/ 1982116 w 3154910"/>
                <a:gd name="connsiteY408" fmla="*/ 672102 h 4877340"/>
                <a:gd name="connsiteX409" fmla="*/ 1787628 w 3154910"/>
                <a:gd name="connsiteY409" fmla="*/ 1100741 h 4877340"/>
                <a:gd name="connsiteX410" fmla="*/ 1593140 w 3154910"/>
                <a:gd name="connsiteY410" fmla="*/ 672102 h 4877340"/>
                <a:gd name="connsiteX411" fmla="*/ 1789044 w 3154910"/>
                <a:gd name="connsiteY411" fmla="*/ 240427 h 4877340"/>
                <a:gd name="connsiteX412" fmla="*/ 1592533 w 3154910"/>
                <a:gd name="connsiteY412" fmla="*/ 700637 h 4877340"/>
                <a:gd name="connsiteX413" fmla="*/ 1780747 w 3154910"/>
                <a:gd name="connsiteY413" fmla="*/ 1115717 h 4877340"/>
                <a:gd name="connsiteX414" fmla="*/ 1592533 w 3154910"/>
                <a:gd name="connsiteY414" fmla="*/ 1530797 h 4877340"/>
                <a:gd name="connsiteX415" fmla="*/ 1592533 w 3154910"/>
                <a:gd name="connsiteY415" fmla="*/ 700637 h 4877340"/>
                <a:gd name="connsiteX416" fmla="*/ 1592533 w 3154910"/>
                <a:gd name="connsiteY416" fmla="*/ 1587261 h 4877340"/>
                <a:gd name="connsiteX417" fmla="*/ 1782163 w 3154910"/>
                <a:gd name="connsiteY417" fmla="*/ 1999710 h 4877340"/>
                <a:gd name="connsiteX418" fmla="*/ 1592533 w 3154910"/>
                <a:gd name="connsiteY418" fmla="*/ 2417826 h 4877340"/>
                <a:gd name="connsiteX419" fmla="*/ 1592533 w 3154910"/>
                <a:gd name="connsiteY419" fmla="*/ 1587261 h 4877340"/>
                <a:gd name="connsiteX420" fmla="*/ 1592533 w 3154910"/>
                <a:gd name="connsiteY420" fmla="*/ 2474694 h 4877340"/>
                <a:gd name="connsiteX421" fmla="*/ 1780747 w 3154910"/>
                <a:gd name="connsiteY421" fmla="*/ 2889774 h 4877340"/>
                <a:gd name="connsiteX422" fmla="*/ 1592533 w 3154910"/>
                <a:gd name="connsiteY422" fmla="*/ 3304854 h 4877340"/>
                <a:gd name="connsiteX423" fmla="*/ 1592533 w 3154910"/>
                <a:gd name="connsiteY423" fmla="*/ 2474694 h 4877340"/>
                <a:gd name="connsiteX424" fmla="*/ 1592533 w 3154910"/>
                <a:gd name="connsiteY424" fmla="*/ 3361520 h 4877340"/>
                <a:gd name="connsiteX425" fmla="*/ 1782163 w 3154910"/>
                <a:gd name="connsiteY425" fmla="*/ 3773969 h 4877340"/>
                <a:gd name="connsiteX426" fmla="*/ 1592533 w 3154910"/>
                <a:gd name="connsiteY426" fmla="*/ 4192084 h 4877340"/>
                <a:gd name="connsiteX427" fmla="*/ 1592533 w 3154910"/>
                <a:gd name="connsiteY427" fmla="*/ 3361520 h 4877340"/>
                <a:gd name="connsiteX428" fmla="*/ 1579581 w 3154910"/>
                <a:gd name="connsiteY428" fmla="*/ 672102 h 4877340"/>
                <a:gd name="connsiteX429" fmla="*/ 1385093 w 3154910"/>
                <a:gd name="connsiteY429" fmla="*/ 1100741 h 4877340"/>
                <a:gd name="connsiteX430" fmla="*/ 1190605 w 3154910"/>
                <a:gd name="connsiteY430" fmla="*/ 672102 h 4877340"/>
                <a:gd name="connsiteX431" fmla="*/ 1385093 w 3154910"/>
                <a:gd name="connsiteY431" fmla="*/ 243462 h 4877340"/>
                <a:gd name="connsiteX432" fmla="*/ 1579581 w 3154910"/>
                <a:gd name="connsiteY432" fmla="*/ 672102 h 4877340"/>
                <a:gd name="connsiteX433" fmla="*/ 998748 w 3154910"/>
                <a:gd name="connsiteY433" fmla="*/ 2138137 h 4877340"/>
                <a:gd name="connsiteX434" fmla="*/ 699427 w 3154910"/>
                <a:gd name="connsiteY434" fmla="*/ 2437456 h 4877340"/>
                <a:gd name="connsiteX435" fmla="*/ 399904 w 3154910"/>
                <a:gd name="connsiteY435" fmla="*/ 2137935 h 4877340"/>
                <a:gd name="connsiteX436" fmla="*/ 699427 w 3154910"/>
                <a:gd name="connsiteY436" fmla="*/ 1589892 h 4877340"/>
                <a:gd name="connsiteX437" fmla="*/ 699427 w 3154910"/>
                <a:gd name="connsiteY437" fmla="*/ 1592523 h 4877340"/>
                <a:gd name="connsiteX438" fmla="*/ 998748 w 3154910"/>
                <a:gd name="connsiteY438" fmla="*/ 2138137 h 4877340"/>
                <a:gd name="connsiteX439" fmla="*/ 1179879 w 3154910"/>
                <a:gd name="connsiteY439" fmla="*/ 1565404 h 4877340"/>
                <a:gd name="connsiteX440" fmla="*/ 1302117 w 3154910"/>
                <a:gd name="connsiteY440" fmla="*/ 1834770 h 4877340"/>
                <a:gd name="connsiteX441" fmla="*/ 1007855 w 3154910"/>
                <a:gd name="connsiteY441" fmla="*/ 2129030 h 4877340"/>
                <a:gd name="connsiteX442" fmla="*/ 699225 w 3154910"/>
                <a:gd name="connsiteY442" fmla="*/ 1567023 h 4877340"/>
                <a:gd name="connsiteX443" fmla="*/ 699225 w 3154910"/>
                <a:gd name="connsiteY443" fmla="*/ 1565404 h 4877340"/>
                <a:gd name="connsiteX444" fmla="*/ 1179879 w 3154910"/>
                <a:gd name="connsiteY444" fmla="*/ 1565404 h 4877340"/>
                <a:gd name="connsiteX445" fmla="*/ 1179474 w 3154910"/>
                <a:gd name="connsiteY445" fmla="*/ 1553059 h 4877340"/>
                <a:gd name="connsiteX446" fmla="*/ 724523 w 3154910"/>
                <a:gd name="connsiteY446" fmla="*/ 706101 h 4877340"/>
                <a:gd name="connsiteX447" fmla="*/ 1302117 w 3154910"/>
                <a:gd name="connsiteY447" fmla="*/ 1283692 h 4877340"/>
                <a:gd name="connsiteX448" fmla="*/ 1179879 w 3154910"/>
                <a:gd name="connsiteY448" fmla="*/ 1553059 h 4877340"/>
                <a:gd name="connsiteX449" fmla="*/ 1179474 w 3154910"/>
                <a:gd name="connsiteY449" fmla="*/ 1553059 h 4877340"/>
                <a:gd name="connsiteX450" fmla="*/ 707927 w 3154910"/>
                <a:gd name="connsiteY450" fmla="*/ 2446159 h 4877340"/>
                <a:gd name="connsiteX451" fmla="*/ 1004820 w 3154910"/>
                <a:gd name="connsiteY451" fmla="*/ 2149268 h 4877340"/>
                <a:gd name="connsiteX452" fmla="*/ 1167736 w 3154910"/>
                <a:gd name="connsiteY452" fmla="*/ 2446159 h 4877340"/>
                <a:gd name="connsiteX453" fmla="*/ 1177046 w 3154910"/>
                <a:gd name="connsiteY453" fmla="*/ 2446159 h 4877340"/>
                <a:gd name="connsiteX454" fmla="*/ 1378212 w 3154910"/>
                <a:gd name="connsiteY454" fmla="*/ 2889774 h 4877340"/>
                <a:gd name="connsiteX455" fmla="*/ 1307379 w 3154910"/>
                <a:gd name="connsiteY455" fmla="*/ 3045808 h 4877340"/>
                <a:gd name="connsiteX456" fmla="*/ 707927 w 3154910"/>
                <a:gd name="connsiteY456" fmla="*/ 2446159 h 4877340"/>
                <a:gd name="connsiteX457" fmla="*/ 1302117 w 3154910"/>
                <a:gd name="connsiteY457" fmla="*/ 3057749 h 4877340"/>
                <a:gd name="connsiteX458" fmla="*/ 1179879 w 3154910"/>
                <a:gd name="connsiteY458" fmla="*/ 3327115 h 4877340"/>
                <a:gd name="connsiteX459" fmla="*/ 1179272 w 3154910"/>
                <a:gd name="connsiteY459" fmla="*/ 3327115 h 4877340"/>
                <a:gd name="connsiteX460" fmla="*/ 724523 w 3154910"/>
                <a:gd name="connsiteY460" fmla="*/ 2480158 h 4877340"/>
                <a:gd name="connsiteX461" fmla="*/ 1302117 w 3154910"/>
                <a:gd name="connsiteY461" fmla="*/ 3057749 h 4877340"/>
                <a:gd name="connsiteX462" fmla="*/ 1013927 w 3154910"/>
                <a:gd name="connsiteY462" fmla="*/ 2140363 h 4877340"/>
                <a:gd name="connsiteX463" fmla="*/ 1307581 w 3154910"/>
                <a:gd name="connsiteY463" fmla="*/ 1846711 h 4877340"/>
                <a:gd name="connsiteX464" fmla="*/ 1378414 w 3154910"/>
                <a:gd name="connsiteY464" fmla="*/ 2002745 h 4877340"/>
                <a:gd name="connsiteX465" fmla="*/ 1179272 w 3154910"/>
                <a:gd name="connsiteY465" fmla="*/ 2441504 h 4877340"/>
                <a:gd name="connsiteX466" fmla="*/ 1013927 w 3154910"/>
                <a:gd name="connsiteY466" fmla="*/ 2140363 h 4877340"/>
                <a:gd name="connsiteX467" fmla="*/ 1165307 w 3154910"/>
                <a:gd name="connsiteY467" fmla="*/ 3327115 h 4877340"/>
                <a:gd name="connsiteX468" fmla="*/ 699225 w 3154910"/>
                <a:gd name="connsiteY468" fmla="*/ 3327115 h 4877340"/>
                <a:gd name="connsiteX469" fmla="*/ 225047 w 3154910"/>
                <a:gd name="connsiteY469" fmla="*/ 3327115 h 4877340"/>
                <a:gd name="connsiteX470" fmla="*/ 699225 w 3154910"/>
                <a:gd name="connsiteY470" fmla="*/ 2459110 h 4877340"/>
                <a:gd name="connsiteX471" fmla="*/ 699225 w 3154910"/>
                <a:gd name="connsiteY471" fmla="*/ 2459313 h 4877340"/>
                <a:gd name="connsiteX472" fmla="*/ 1165307 w 3154910"/>
                <a:gd name="connsiteY472" fmla="*/ 3327115 h 4877340"/>
                <a:gd name="connsiteX473" fmla="*/ 699225 w 3154910"/>
                <a:gd name="connsiteY473" fmla="*/ 3339460 h 4877340"/>
                <a:gd name="connsiteX474" fmla="*/ 1179879 w 3154910"/>
                <a:gd name="connsiteY474" fmla="*/ 3339460 h 4877340"/>
                <a:gd name="connsiteX475" fmla="*/ 1302117 w 3154910"/>
                <a:gd name="connsiteY475" fmla="*/ 3608827 h 4877340"/>
                <a:gd name="connsiteX476" fmla="*/ 1007855 w 3154910"/>
                <a:gd name="connsiteY476" fmla="*/ 3903087 h 4877340"/>
                <a:gd name="connsiteX477" fmla="*/ 699427 w 3154910"/>
                <a:gd name="connsiteY477" fmla="*/ 3341080 h 4877340"/>
                <a:gd name="connsiteX478" fmla="*/ 699427 w 3154910"/>
                <a:gd name="connsiteY478" fmla="*/ 3339460 h 4877340"/>
                <a:gd name="connsiteX479" fmla="*/ 1307581 w 3154910"/>
                <a:gd name="connsiteY479" fmla="*/ 3620767 h 4877340"/>
                <a:gd name="connsiteX480" fmla="*/ 1378414 w 3154910"/>
                <a:gd name="connsiteY480" fmla="*/ 3776802 h 4877340"/>
                <a:gd name="connsiteX481" fmla="*/ 1179272 w 3154910"/>
                <a:gd name="connsiteY481" fmla="*/ 4215560 h 4877340"/>
                <a:gd name="connsiteX482" fmla="*/ 1013927 w 3154910"/>
                <a:gd name="connsiteY482" fmla="*/ 3914420 h 4877340"/>
                <a:gd name="connsiteX483" fmla="*/ 1307581 w 3154910"/>
                <a:gd name="connsiteY483" fmla="*/ 3620767 h 4877340"/>
                <a:gd name="connsiteX484" fmla="*/ 1316891 w 3154910"/>
                <a:gd name="connsiteY484" fmla="*/ 3611458 h 4877340"/>
                <a:gd name="connsiteX485" fmla="*/ 1566831 w 3154910"/>
                <a:gd name="connsiteY485" fmla="*/ 3361520 h 4877340"/>
                <a:gd name="connsiteX486" fmla="*/ 1385295 w 3154910"/>
                <a:gd name="connsiteY486" fmla="*/ 3761826 h 4877340"/>
                <a:gd name="connsiteX487" fmla="*/ 1316891 w 3154910"/>
                <a:gd name="connsiteY487" fmla="*/ 3611458 h 4877340"/>
                <a:gd name="connsiteX488" fmla="*/ 1311426 w 3154910"/>
                <a:gd name="connsiteY488" fmla="*/ 3599518 h 4877340"/>
                <a:gd name="connsiteX489" fmla="*/ 1193438 w 3154910"/>
                <a:gd name="connsiteY489" fmla="*/ 3339460 h 4877340"/>
                <a:gd name="connsiteX490" fmla="*/ 1571485 w 3154910"/>
                <a:gd name="connsiteY490" fmla="*/ 3339460 h 4877340"/>
                <a:gd name="connsiteX491" fmla="*/ 1311426 w 3154910"/>
                <a:gd name="connsiteY491" fmla="*/ 3599518 h 4877340"/>
                <a:gd name="connsiteX492" fmla="*/ 1193438 w 3154910"/>
                <a:gd name="connsiteY492" fmla="*/ 3327115 h 4877340"/>
                <a:gd name="connsiteX493" fmla="*/ 1311426 w 3154910"/>
                <a:gd name="connsiteY493" fmla="*/ 3067058 h 4877340"/>
                <a:gd name="connsiteX494" fmla="*/ 1571485 w 3154910"/>
                <a:gd name="connsiteY494" fmla="*/ 3327115 h 4877340"/>
                <a:gd name="connsiteX495" fmla="*/ 1193438 w 3154910"/>
                <a:gd name="connsiteY495" fmla="*/ 3327115 h 4877340"/>
                <a:gd name="connsiteX496" fmla="*/ 1316891 w 3154910"/>
                <a:gd name="connsiteY496" fmla="*/ 3055118 h 4877340"/>
                <a:gd name="connsiteX497" fmla="*/ 1385093 w 3154910"/>
                <a:gd name="connsiteY497" fmla="*/ 2904750 h 4877340"/>
                <a:gd name="connsiteX498" fmla="*/ 1566628 w 3154910"/>
                <a:gd name="connsiteY498" fmla="*/ 3305056 h 4877340"/>
                <a:gd name="connsiteX499" fmla="*/ 1316891 w 3154910"/>
                <a:gd name="connsiteY499" fmla="*/ 3055118 h 4877340"/>
                <a:gd name="connsiteX500" fmla="*/ 1190605 w 3154910"/>
                <a:gd name="connsiteY500" fmla="*/ 2446159 h 4877340"/>
                <a:gd name="connsiteX501" fmla="*/ 1385093 w 3154910"/>
                <a:gd name="connsiteY501" fmla="*/ 2017519 h 4877340"/>
                <a:gd name="connsiteX502" fmla="*/ 1579581 w 3154910"/>
                <a:gd name="connsiteY502" fmla="*/ 2446159 h 4877340"/>
                <a:gd name="connsiteX503" fmla="*/ 1385093 w 3154910"/>
                <a:gd name="connsiteY503" fmla="*/ 2874798 h 4877340"/>
                <a:gd name="connsiteX504" fmla="*/ 1190605 w 3154910"/>
                <a:gd name="connsiteY504" fmla="*/ 2446159 h 4877340"/>
                <a:gd name="connsiteX505" fmla="*/ 1316891 w 3154910"/>
                <a:gd name="connsiteY505" fmla="*/ 1837401 h 4877340"/>
                <a:gd name="connsiteX506" fmla="*/ 1566831 w 3154910"/>
                <a:gd name="connsiteY506" fmla="*/ 1587463 h 4877340"/>
                <a:gd name="connsiteX507" fmla="*/ 1385295 w 3154910"/>
                <a:gd name="connsiteY507" fmla="*/ 1987770 h 4877340"/>
                <a:gd name="connsiteX508" fmla="*/ 1316891 w 3154910"/>
                <a:gd name="connsiteY508" fmla="*/ 1837401 h 4877340"/>
                <a:gd name="connsiteX509" fmla="*/ 1311426 w 3154910"/>
                <a:gd name="connsiteY509" fmla="*/ 1825461 h 4877340"/>
                <a:gd name="connsiteX510" fmla="*/ 1193438 w 3154910"/>
                <a:gd name="connsiteY510" fmla="*/ 1565404 h 4877340"/>
                <a:gd name="connsiteX511" fmla="*/ 1571485 w 3154910"/>
                <a:gd name="connsiteY511" fmla="*/ 1565404 h 4877340"/>
                <a:gd name="connsiteX512" fmla="*/ 1311426 w 3154910"/>
                <a:gd name="connsiteY512" fmla="*/ 1825461 h 4877340"/>
                <a:gd name="connsiteX513" fmla="*/ 1193438 w 3154910"/>
                <a:gd name="connsiteY513" fmla="*/ 1553059 h 4877340"/>
                <a:gd name="connsiteX514" fmla="*/ 1311426 w 3154910"/>
                <a:gd name="connsiteY514" fmla="*/ 1293001 h 4877340"/>
                <a:gd name="connsiteX515" fmla="*/ 1571485 w 3154910"/>
                <a:gd name="connsiteY515" fmla="*/ 1553059 h 4877340"/>
                <a:gd name="connsiteX516" fmla="*/ 1193438 w 3154910"/>
                <a:gd name="connsiteY516" fmla="*/ 1553059 h 4877340"/>
                <a:gd name="connsiteX517" fmla="*/ 1316891 w 3154910"/>
                <a:gd name="connsiteY517" fmla="*/ 1281061 h 4877340"/>
                <a:gd name="connsiteX518" fmla="*/ 1385093 w 3154910"/>
                <a:gd name="connsiteY518" fmla="*/ 1130693 h 4877340"/>
                <a:gd name="connsiteX519" fmla="*/ 1566628 w 3154910"/>
                <a:gd name="connsiteY519" fmla="*/ 1530999 h 4877340"/>
                <a:gd name="connsiteX520" fmla="*/ 1316891 w 3154910"/>
                <a:gd name="connsiteY520" fmla="*/ 1281061 h 4877340"/>
                <a:gd name="connsiteX521" fmla="*/ 1307581 w 3154910"/>
                <a:gd name="connsiteY521" fmla="*/ 72654 h 4877340"/>
                <a:gd name="connsiteX522" fmla="*/ 1378414 w 3154910"/>
                <a:gd name="connsiteY522" fmla="*/ 228689 h 4877340"/>
                <a:gd name="connsiteX523" fmla="*/ 1179272 w 3154910"/>
                <a:gd name="connsiteY523" fmla="*/ 667447 h 4877340"/>
                <a:gd name="connsiteX524" fmla="*/ 1013927 w 3154910"/>
                <a:gd name="connsiteY524" fmla="*/ 366104 h 4877340"/>
                <a:gd name="connsiteX525" fmla="*/ 1307581 w 3154910"/>
                <a:gd name="connsiteY525" fmla="*/ 72654 h 4877340"/>
                <a:gd name="connsiteX526" fmla="*/ 1004820 w 3154910"/>
                <a:gd name="connsiteY526" fmla="*/ 375211 h 4877340"/>
                <a:gd name="connsiteX527" fmla="*/ 1167736 w 3154910"/>
                <a:gd name="connsiteY527" fmla="*/ 672102 h 4877340"/>
                <a:gd name="connsiteX528" fmla="*/ 1177046 w 3154910"/>
                <a:gd name="connsiteY528" fmla="*/ 672102 h 4877340"/>
                <a:gd name="connsiteX529" fmla="*/ 1378212 w 3154910"/>
                <a:gd name="connsiteY529" fmla="*/ 1115717 h 4877340"/>
                <a:gd name="connsiteX530" fmla="*/ 1307379 w 3154910"/>
                <a:gd name="connsiteY530" fmla="*/ 1271751 h 4877340"/>
                <a:gd name="connsiteX531" fmla="*/ 707725 w 3154910"/>
                <a:gd name="connsiteY531" fmla="*/ 672102 h 4877340"/>
                <a:gd name="connsiteX532" fmla="*/ 1004820 w 3154910"/>
                <a:gd name="connsiteY532" fmla="*/ 375211 h 4877340"/>
                <a:gd name="connsiteX533" fmla="*/ 1165307 w 3154910"/>
                <a:gd name="connsiteY533" fmla="*/ 1553059 h 4877340"/>
                <a:gd name="connsiteX534" fmla="*/ 699225 w 3154910"/>
                <a:gd name="connsiteY534" fmla="*/ 1553059 h 4877340"/>
                <a:gd name="connsiteX535" fmla="*/ 225047 w 3154910"/>
                <a:gd name="connsiteY535" fmla="*/ 1553059 h 4877340"/>
                <a:gd name="connsiteX536" fmla="*/ 699225 w 3154910"/>
                <a:gd name="connsiteY536" fmla="*/ 685054 h 4877340"/>
                <a:gd name="connsiteX537" fmla="*/ 699225 w 3154910"/>
                <a:gd name="connsiteY537" fmla="*/ 685256 h 4877340"/>
                <a:gd name="connsiteX538" fmla="*/ 1165307 w 3154910"/>
                <a:gd name="connsiteY538" fmla="*/ 1553059 h 4877340"/>
                <a:gd name="connsiteX539" fmla="*/ 21655 w 3154910"/>
                <a:gd name="connsiteY539" fmla="*/ 225450 h 4877340"/>
                <a:gd name="connsiteX540" fmla="*/ 91071 w 3154910"/>
                <a:gd name="connsiteY540" fmla="*/ 72452 h 4877340"/>
                <a:gd name="connsiteX541" fmla="*/ 384523 w 3154910"/>
                <a:gd name="connsiteY541" fmla="*/ 365902 h 4877340"/>
                <a:gd name="connsiteX542" fmla="*/ 222619 w 3154910"/>
                <a:gd name="connsiteY542" fmla="*/ 662185 h 4877340"/>
                <a:gd name="connsiteX543" fmla="*/ 21655 w 3154910"/>
                <a:gd name="connsiteY543" fmla="*/ 225450 h 4877340"/>
                <a:gd name="connsiteX544" fmla="*/ 20238 w 3154910"/>
                <a:gd name="connsiteY544" fmla="*/ 1115717 h 4877340"/>
                <a:gd name="connsiteX545" fmla="*/ 221404 w 3154910"/>
                <a:gd name="connsiteY545" fmla="*/ 672102 h 4877340"/>
                <a:gd name="connsiteX546" fmla="*/ 231119 w 3154910"/>
                <a:gd name="connsiteY546" fmla="*/ 672102 h 4877340"/>
                <a:gd name="connsiteX547" fmla="*/ 393428 w 3154910"/>
                <a:gd name="connsiteY547" fmla="*/ 375009 h 4877340"/>
                <a:gd name="connsiteX548" fmla="*/ 690523 w 3154910"/>
                <a:gd name="connsiteY548" fmla="*/ 672102 h 4877340"/>
                <a:gd name="connsiteX549" fmla="*/ 91071 w 3154910"/>
                <a:gd name="connsiteY549" fmla="*/ 1271751 h 4877340"/>
                <a:gd name="connsiteX550" fmla="*/ 20238 w 3154910"/>
                <a:gd name="connsiteY550" fmla="*/ 1115717 h 4877340"/>
                <a:gd name="connsiteX551" fmla="*/ 96536 w 3154910"/>
                <a:gd name="connsiteY551" fmla="*/ 1283692 h 4877340"/>
                <a:gd name="connsiteX552" fmla="*/ 673320 w 3154910"/>
                <a:gd name="connsiteY552" fmla="*/ 706911 h 4877340"/>
                <a:gd name="connsiteX553" fmla="*/ 215333 w 3154910"/>
                <a:gd name="connsiteY553" fmla="*/ 1545368 h 4877340"/>
                <a:gd name="connsiteX554" fmla="*/ 96536 w 3154910"/>
                <a:gd name="connsiteY554" fmla="*/ 1283692 h 4877340"/>
                <a:gd name="connsiteX555" fmla="*/ 218773 w 3154910"/>
                <a:gd name="connsiteY555" fmla="*/ 1565404 h 4877340"/>
                <a:gd name="connsiteX556" fmla="*/ 698820 w 3154910"/>
                <a:gd name="connsiteY556" fmla="*/ 1565404 h 4877340"/>
                <a:gd name="connsiteX557" fmla="*/ 390595 w 3154910"/>
                <a:gd name="connsiteY557" fmla="*/ 2128827 h 4877340"/>
                <a:gd name="connsiteX558" fmla="*/ 96536 w 3154910"/>
                <a:gd name="connsiteY558" fmla="*/ 1834770 h 4877340"/>
                <a:gd name="connsiteX559" fmla="*/ 218773 w 3154910"/>
                <a:gd name="connsiteY559" fmla="*/ 1565404 h 4877340"/>
                <a:gd name="connsiteX560" fmla="*/ 21655 w 3154910"/>
                <a:gd name="connsiteY560" fmla="*/ 1999710 h 4877340"/>
                <a:gd name="connsiteX561" fmla="*/ 91071 w 3154910"/>
                <a:gd name="connsiteY561" fmla="*/ 1846711 h 4877340"/>
                <a:gd name="connsiteX562" fmla="*/ 384523 w 3154910"/>
                <a:gd name="connsiteY562" fmla="*/ 2140161 h 4877340"/>
                <a:gd name="connsiteX563" fmla="*/ 222619 w 3154910"/>
                <a:gd name="connsiteY563" fmla="*/ 2436444 h 4877340"/>
                <a:gd name="connsiteX564" fmla="*/ 21655 w 3154910"/>
                <a:gd name="connsiteY564" fmla="*/ 1999710 h 4877340"/>
                <a:gd name="connsiteX565" fmla="*/ 20238 w 3154910"/>
                <a:gd name="connsiteY565" fmla="*/ 2889774 h 4877340"/>
                <a:gd name="connsiteX566" fmla="*/ 221404 w 3154910"/>
                <a:gd name="connsiteY566" fmla="*/ 2446159 h 4877340"/>
                <a:gd name="connsiteX567" fmla="*/ 231119 w 3154910"/>
                <a:gd name="connsiteY567" fmla="*/ 2446159 h 4877340"/>
                <a:gd name="connsiteX568" fmla="*/ 393428 w 3154910"/>
                <a:gd name="connsiteY568" fmla="*/ 2149065 h 4877340"/>
                <a:gd name="connsiteX569" fmla="*/ 690523 w 3154910"/>
                <a:gd name="connsiteY569" fmla="*/ 2446159 h 4877340"/>
                <a:gd name="connsiteX570" fmla="*/ 91071 w 3154910"/>
                <a:gd name="connsiteY570" fmla="*/ 3045808 h 4877340"/>
                <a:gd name="connsiteX571" fmla="*/ 20238 w 3154910"/>
                <a:gd name="connsiteY571" fmla="*/ 2889774 h 4877340"/>
                <a:gd name="connsiteX572" fmla="*/ 96536 w 3154910"/>
                <a:gd name="connsiteY572" fmla="*/ 3057749 h 4877340"/>
                <a:gd name="connsiteX573" fmla="*/ 673320 w 3154910"/>
                <a:gd name="connsiteY573" fmla="*/ 2480968 h 4877340"/>
                <a:gd name="connsiteX574" fmla="*/ 215333 w 3154910"/>
                <a:gd name="connsiteY574" fmla="*/ 3319425 h 4877340"/>
                <a:gd name="connsiteX575" fmla="*/ 96536 w 3154910"/>
                <a:gd name="connsiteY575" fmla="*/ 3057749 h 4877340"/>
                <a:gd name="connsiteX576" fmla="*/ 218773 w 3154910"/>
                <a:gd name="connsiteY576" fmla="*/ 3339460 h 4877340"/>
                <a:gd name="connsiteX577" fmla="*/ 698820 w 3154910"/>
                <a:gd name="connsiteY577" fmla="*/ 3339460 h 4877340"/>
                <a:gd name="connsiteX578" fmla="*/ 390595 w 3154910"/>
                <a:gd name="connsiteY578" fmla="*/ 3902884 h 4877340"/>
                <a:gd name="connsiteX579" fmla="*/ 96536 w 3154910"/>
                <a:gd name="connsiteY579" fmla="*/ 3608827 h 4877340"/>
                <a:gd name="connsiteX580" fmla="*/ 218773 w 3154910"/>
                <a:gd name="connsiteY580" fmla="*/ 3339460 h 4877340"/>
                <a:gd name="connsiteX581" fmla="*/ 21655 w 3154910"/>
                <a:gd name="connsiteY581" fmla="*/ 3773767 h 4877340"/>
                <a:gd name="connsiteX582" fmla="*/ 91071 w 3154910"/>
                <a:gd name="connsiteY582" fmla="*/ 3620767 h 4877340"/>
                <a:gd name="connsiteX583" fmla="*/ 384523 w 3154910"/>
                <a:gd name="connsiteY583" fmla="*/ 3914217 h 4877340"/>
                <a:gd name="connsiteX584" fmla="*/ 222619 w 3154910"/>
                <a:gd name="connsiteY584" fmla="*/ 4210501 h 4877340"/>
                <a:gd name="connsiteX585" fmla="*/ 21655 w 3154910"/>
                <a:gd name="connsiteY585" fmla="*/ 3773767 h 4877340"/>
                <a:gd name="connsiteX586" fmla="*/ 91071 w 3154910"/>
                <a:gd name="connsiteY586" fmla="*/ 4819865 h 4877340"/>
                <a:gd name="connsiteX587" fmla="*/ 20238 w 3154910"/>
                <a:gd name="connsiteY587" fmla="*/ 4663830 h 4877340"/>
                <a:gd name="connsiteX588" fmla="*/ 221404 w 3154910"/>
                <a:gd name="connsiteY588" fmla="*/ 4220215 h 4877340"/>
                <a:gd name="connsiteX589" fmla="*/ 231119 w 3154910"/>
                <a:gd name="connsiteY589" fmla="*/ 4220215 h 4877340"/>
                <a:gd name="connsiteX590" fmla="*/ 393428 w 3154910"/>
                <a:gd name="connsiteY590" fmla="*/ 3923122 h 4877340"/>
                <a:gd name="connsiteX591" fmla="*/ 690523 w 3154910"/>
                <a:gd name="connsiteY591" fmla="*/ 4220215 h 4877340"/>
                <a:gd name="connsiteX592" fmla="*/ 91071 w 3154910"/>
                <a:gd name="connsiteY592" fmla="*/ 4819865 h 4877340"/>
                <a:gd name="connsiteX593" fmla="*/ 399702 w 3154910"/>
                <a:gd name="connsiteY593" fmla="*/ 3911991 h 4877340"/>
                <a:gd name="connsiteX594" fmla="*/ 699225 w 3154910"/>
                <a:gd name="connsiteY594" fmla="*/ 3363949 h 4877340"/>
                <a:gd name="connsiteX595" fmla="*/ 699225 w 3154910"/>
                <a:gd name="connsiteY595" fmla="*/ 3366579 h 4877340"/>
                <a:gd name="connsiteX596" fmla="*/ 998546 w 3154910"/>
                <a:gd name="connsiteY596" fmla="*/ 3912194 h 4877340"/>
                <a:gd name="connsiteX597" fmla="*/ 699225 w 3154910"/>
                <a:gd name="connsiteY597" fmla="*/ 4211513 h 4877340"/>
                <a:gd name="connsiteX598" fmla="*/ 399702 w 3154910"/>
                <a:gd name="connsiteY598" fmla="*/ 3911991 h 4877340"/>
                <a:gd name="connsiteX599" fmla="*/ 1307581 w 3154910"/>
                <a:gd name="connsiteY599" fmla="*/ 4819865 h 4877340"/>
                <a:gd name="connsiteX600" fmla="*/ 707927 w 3154910"/>
                <a:gd name="connsiteY600" fmla="*/ 4220417 h 4877340"/>
                <a:gd name="connsiteX601" fmla="*/ 1004820 w 3154910"/>
                <a:gd name="connsiteY601" fmla="*/ 3923527 h 4877340"/>
                <a:gd name="connsiteX602" fmla="*/ 1167736 w 3154910"/>
                <a:gd name="connsiteY602" fmla="*/ 4220417 h 4877340"/>
                <a:gd name="connsiteX603" fmla="*/ 1177046 w 3154910"/>
                <a:gd name="connsiteY603" fmla="*/ 4220417 h 4877340"/>
                <a:gd name="connsiteX604" fmla="*/ 1378212 w 3154910"/>
                <a:gd name="connsiteY604" fmla="*/ 4664033 h 4877340"/>
                <a:gd name="connsiteX605" fmla="*/ 1307581 w 3154910"/>
                <a:gd name="connsiteY605" fmla="*/ 4819865 h 4877340"/>
                <a:gd name="connsiteX606" fmla="*/ 1385093 w 3154910"/>
                <a:gd name="connsiteY606" fmla="*/ 4649057 h 4877340"/>
                <a:gd name="connsiteX607" fmla="*/ 1190605 w 3154910"/>
                <a:gd name="connsiteY607" fmla="*/ 4220417 h 4877340"/>
                <a:gd name="connsiteX608" fmla="*/ 1385093 w 3154910"/>
                <a:gd name="connsiteY608" fmla="*/ 3791778 h 4877340"/>
                <a:gd name="connsiteX609" fmla="*/ 1579581 w 3154910"/>
                <a:gd name="connsiteY609" fmla="*/ 4220417 h 4877340"/>
                <a:gd name="connsiteX610" fmla="*/ 1385093 w 3154910"/>
                <a:gd name="connsiteY610" fmla="*/ 4649057 h 4877340"/>
                <a:gd name="connsiteX611" fmla="*/ 1580188 w 3154910"/>
                <a:gd name="connsiteY611" fmla="*/ 4191882 h 4877340"/>
                <a:gd name="connsiteX612" fmla="*/ 1391974 w 3154910"/>
                <a:gd name="connsiteY612" fmla="*/ 3776802 h 4877340"/>
                <a:gd name="connsiteX613" fmla="*/ 1580188 w 3154910"/>
                <a:gd name="connsiteY613" fmla="*/ 3361722 h 4877340"/>
                <a:gd name="connsiteX614" fmla="*/ 1580188 w 3154910"/>
                <a:gd name="connsiteY614" fmla="*/ 4191882 h 4877340"/>
                <a:gd name="connsiteX615" fmla="*/ 1580188 w 3154910"/>
                <a:gd name="connsiteY615" fmla="*/ 3304854 h 4877340"/>
                <a:gd name="connsiteX616" fmla="*/ 1391974 w 3154910"/>
                <a:gd name="connsiteY616" fmla="*/ 2889774 h 4877340"/>
                <a:gd name="connsiteX617" fmla="*/ 1580188 w 3154910"/>
                <a:gd name="connsiteY617" fmla="*/ 2474694 h 4877340"/>
                <a:gd name="connsiteX618" fmla="*/ 1580188 w 3154910"/>
                <a:gd name="connsiteY618" fmla="*/ 3304854 h 4877340"/>
                <a:gd name="connsiteX619" fmla="*/ 1580188 w 3154910"/>
                <a:gd name="connsiteY619" fmla="*/ 2417826 h 4877340"/>
                <a:gd name="connsiteX620" fmla="*/ 1391974 w 3154910"/>
                <a:gd name="connsiteY620" fmla="*/ 2002745 h 4877340"/>
                <a:gd name="connsiteX621" fmla="*/ 1580188 w 3154910"/>
                <a:gd name="connsiteY621" fmla="*/ 1587665 h 4877340"/>
                <a:gd name="connsiteX622" fmla="*/ 1580188 w 3154910"/>
                <a:gd name="connsiteY622" fmla="*/ 2417826 h 4877340"/>
                <a:gd name="connsiteX623" fmla="*/ 1580188 w 3154910"/>
                <a:gd name="connsiteY623" fmla="*/ 1530797 h 4877340"/>
                <a:gd name="connsiteX624" fmla="*/ 1391974 w 3154910"/>
                <a:gd name="connsiteY624" fmla="*/ 1115717 h 4877340"/>
                <a:gd name="connsiteX625" fmla="*/ 1580188 w 3154910"/>
                <a:gd name="connsiteY625" fmla="*/ 700637 h 4877340"/>
                <a:gd name="connsiteX626" fmla="*/ 1580188 w 3154910"/>
                <a:gd name="connsiteY626" fmla="*/ 1530797 h 487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0" h="4877340">
                  <a:moveTo>
                    <a:pt x="1592533" y="4248750"/>
                  </a:moveTo>
                  <a:lnTo>
                    <a:pt x="1780747" y="4663830"/>
                  </a:lnTo>
                  <a:lnTo>
                    <a:pt x="1684009" y="4877138"/>
                  </a:lnTo>
                  <a:lnTo>
                    <a:pt x="1697568" y="4877138"/>
                  </a:lnTo>
                  <a:lnTo>
                    <a:pt x="1787628" y="4678604"/>
                  </a:lnTo>
                  <a:lnTo>
                    <a:pt x="1855830" y="4828972"/>
                  </a:lnTo>
                  <a:lnTo>
                    <a:pt x="1807663" y="4877138"/>
                  </a:lnTo>
                  <a:lnTo>
                    <a:pt x="1825068" y="4877138"/>
                  </a:lnTo>
                  <a:lnTo>
                    <a:pt x="1861092" y="4841115"/>
                  </a:lnTo>
                  <a:lnTo>
                    <a:pt x="1877485" y="4877138"/>
                  </a:lnTo>
                  <a:lnTo>
                    <a:pt x="1891044" y="4877138"/>
                  </a:lnTo>
                  <a:lnTo>
                    <a:pt x="1870401" y="4831806"/>
                  </a:lnTo>
                  <a:lnTo>
                    <a:pt x="2447186" y="4255025"/>
                  </a:lnTo>
                  <a:lnTo>
                    <a:pt x="2107187" y="4877341"/>
                  </a:lnTo>
                  <a:lnTo>
                    <a:pt x="2121353" y="4877341"/>
                  </a:lnTo>
                  <a:lnTo>
                    <a:pt x="2473091" y="4233167"/>
                  </a:lnTo>
                  <a:lnTo>
                    <a:pt x="2473091" y="4233370"/>
                  </a:lnTo>
                  <a:lnTo>
                    <a:pt x="2818959" y="4877341"/>
                  </a:lnTo>
                  <a:lnTo>
                    <a:pt x="2832923" y="4877341"/>
                  </a:lnTo>
                  <a:lnTo>
                    <a:pt x="2498388" y="4254418"/>
                  </a:lnTo>
                  <a:lnTo>
                    <a:pt x="3076185" y="4831806"/>
                  </a:lnTo>
                  <a:lnTo>
                    <a:pt x="3055542" y="4877138"/>
                  </a:lnTo>
                  <a:lnTo>
                    <a:pt x="3069102" y="4877138"/>
                  </a:lnTo>
                  <a:lnTo>
                    <a:pt x="3085495" y="4841115"/>
                  </a:lnTo>
                  <a:lnTo>
                    <a:pt x="3121518" y="4877138"/>
                  </a:lnTo>
                  <a:lnTo>
                    <a:pt x="3138923" y="4877138"/>
                  </a:lnTo>
                  <a:lnTo>
                    <a:pt x="3090756" y="4828972"/>
                  </a:lnTo>
                  <a:lnTo>
                    <a:pt x="3154911" y="4687306"/>
                  </a:lnTo>
                  <a:lnTo>
                    <a:pt x="3154911" y="4639747"/>
                  </a:lnTo>
                  <a:lnTo>
                    <a:pt x="2964471" y="4220013"/>
                  </a:lnTo>
                  <a:lnTo>
                    <a:pt x="3154911" y="3800278"/>
                  </a:lnTo>
                  <a:lnTo>
                    <a:pt x="3154911" y="3752719"/>
                  </a:lnTo>
                  <a:lnTo>
                    <a:pt x="3090756" y="3611054"/>
                  </a:lnTo>
                  <a:lnTo>
                    <a:pt x="3154911" y="3546899"/>
                  </a:lnTo>
                  <a:lnTo>
                    <a:pt x="3154911" y="3529495"/>
                  </a:lnTo>
                  <a:lnTo>
                    <a:pt x="3085292" y="3599113"/>
                  </a:lnTo>
                  <a:lnTo>
                    <a:pt x="2967304" y="3339056"/>
                  </a:lnTo>
                  <a:lnTo>
                    <a:pt x="3154911" y="3339056"/>
                  </a:lnTo>
                  <a:lnTo>
                    <a:pt x="3154911" y="3326710"/>
                  </a:lnTo>
                  <a:lnTo>
                    <a:pt x="2967304" y="3326710"/>
                  </a:lnTo>
                  <a:lnTo>
                    <a:pt x="3085292" y="3066653"/>
                  </a:lnTo>
                  <a:lnTo>
                    <a:pt x="3154911" y="3136272"/>
                  </a:lnTo>
                  <a:lnTo>
                    <a:pt x="3154911" y="3118867"/>
                  </a:lnTo>
                  <a:lnTo>
                    <a:pt x="3090756" y="3054713"/>
                  </a:lnTo>
                  <a:lnTo>
                    <a:pt x="3154911" y="2913047"/>
                  </a:lnTo>
                  <a:lnTo>
                    <a:pt x="3154911" y="2865488"/>
                  </a:lnTo>
                  <a:lnTo>
                    <a:pt x="2964471" y="2445753"/>
                  </a:lnTo>
                  <a:lnTo>
                    <a:pt x="3154911" y="2026019"/>
                  </a:lnTo>
                  <a:lnTo>
                    <a:pt x="3154911" y="1978460"/>
                  </a:lnTo>
                  <a:lnTo>
                    <a:pt x="3090756" y="1836794"/>
                  </a:lnTo>
                  <a:lnTo>
                    <a:pt x="3154911" y="1772640"/>
                  </a:lnTo>
                  <a:lnTo>
                    <a:pt x="3154911" y="1755235"/>
                  </a:lnTo>
                  <a:lnTo>
                    <a:pt x="3085292" y="1824854"/>
                  </a:lnTo>
                  <a:lnTo>
                    <a:pt x="2967304" y="1564797"/>
                  </a:lnTo>
                  <a:lnTo>
                    <a:pt x="3154911" y="1564797"/>
                  </a:lnTo>
                  <a:lnTo>
                    <a:pt x="3154911" y="1552452"/>
                  </a:lnTo>
                  <a:lnTo>
                    <a:pt x="2967304" y="1552452"/>
                  </a:lnTo>
                  <a:lnTo>
                    <a:pt x="3085292" y="1292394"/>
                  </a:lnTo>
                  <a:lnTo>
                    <a:pt x="3154911" y="1362013"/>
                  </a:lnTo>
                  <a:lnTo>
                    <a:pt x="3154911" y="1344608"/>
                  </a:lnTo>
                  <a:lnTo>
                    <a:pt x="3090756" y="1280454"/>
                  </a:lnTo>
                  <a:lnTo>
                    <a:pt x="3154911" y="1138788"/>
                  </a:lnTo>
                  <a:lnTo>
                    <a:pt x="3154911" y="1091229"/>
                  </a:lnTo>
                  <a:lnTo>
                    <a:pt x="2964471" y="671495"/>
                  </a:lnTo>
                  <a:lnTo>
                    <a:pt x="3154911" y="251760"/>
                  </a:lnTo>
                  <a:lnTo>
                    <a:pt x="3154911" y="204201"/>
                  </a:lnTo>
                  <a:lnTo>
                    <a:pt x="3090756" y="62535"/>
                  </a:lnTo>
                  <a:lnTo>
                    <a:pt x="3153090" y="202"/>
                  </a:lnTo>
                  <a:lnTo>
                    <a:pt x="3135685" y="202"/>
                  </a:lnTo>
                  <a:lnTo>
                    <a:pt x="3085495" y="50393"/>
                  </a:lnTo>
                  <a:lnTo>
                    <a:pt x="3062626" y="202"/>
                  </a:lnTo>
                  <a:lnTo>
                    <a:pt x="3049066" y="202"/>
                  </a:lnTo>
                  <a:lnTo>
                    <a:pt x="3075983" y="59702"/>
                  </a:lnTo>
                  <a:lnTo>
                    <a:pt x="2781519" y="353961"/>
                  </a:lnTo>
                  <a:lnTo>
                    <a:pt x="2587233" y="0"/>
                  </a:lnTo>
                  <a:lnTo>
                    <a:pt x="2573269" y="0"/>
                  </a:lnTo>
                  <a:lnTo>
                    <a:pt x="2772412" y="363068"/>
                  </a:lnTo>
                  <a:lnTo>
                    <a:pt x="2473091" y="662387"/>
                  </a:lnTo>
                  <a:lnTo>
                    <a:pt x="2173568" y="362866"/>
                  </a:lnTo>
                  <a:lnTo>
                    <a:pt x="2371901" y="0"/>
                  </a:lnTo>
                  <a:lnTo>
                    <a:pt x="2357936" y="0"/>
                  </a:lnTo>
                  <a:lnTo>
                    <a:pt x="2164460" y="353759"/>
                  </a:lnTo>
                  <a:lnTo>
                    <a:pt x="1870401" y="59702"/>
                  </a:lnTo>
                  <a:lnTo>
                    <a:pt x="1897318" y="202"/>
                  </a:lnTo>
                  <a:lnTo>
                    <a:pt x="1884163" y="202"/>
                  </a:lnTo>
                  <a:lnTo>
                    <a:pt x="1861294" y="50393"/>
                  </a:lnTo>
                  <a:lnTo>
                    <a:pt x="1811104" y="202"/>
                  </a:lnTo>
                  <a:lnTo>
                    <a:pt x="1793699" y="202"/>
                  </a:lnTo>
                  <a:lnTo>
                    <a:pt x="1856032" y="62535"/>
                  </a:lnTo>
                  <a:lnTo>
                    <a:pt x="1789044" y="210070"/>
                  </a:lnTo>
                  <a:lnTo>
                    <a:pt x="1692509" y="405"/>
                  </a:lnTo>
                  <a:lnTo>
                    <a:pt x="1678949" y="405"/>
                  </a:lnTo>
                  <a:lnTo>
                    <a:pt x="1782163" y="225046"/>
                  </a:lnTo>
                  <a:lnTo>
                    <a:pt x="1592533" y="643161"/>
                  </a:lnTo>
                  <a:lnTo>
                    <a:pt x="1592533" y="607"/>
                  </a:lnTo>
                  <a:lnTo>
                    <a:pt x="1580188" y="607"/>
                  </a:lnTo>
                  <a:lnTo>
                    <a:pt x="1580188" y="643161"/>
                  </a:lnTo>
                  <a:lnTo>
                    <a:pt x="1391974" y="228082"/>
                  </a:lnTo>
                  <a:lnTo>
                    <a:pt x="1495188" y="405"/>
                  </a:lnTo>
                  <a:lnTo>
                    <a:pt x="1481628" y="405"/>
                  </a:lnTo>
                  <a:lnTo>
                    <a:pt x="1385093" y="213105"/>
                  </a:lnTo>
                  <a:lnTo>
                    <a:pt x="1316891" y="62738"/>
                  </a:lnTo>
                  <a:lnTo>
                    <a:pt x="1379224" y="405"/>
                  </a:lnTo>
                  <a:lnTo>
                    <a:pt x="1361819" y="405"/>
                  </a:lnTo>
                  <a:lnTo>
                    <a:pt x="1311629" y="50595"/>
                  </a:lnTo>
                  <a:lnTo>
                    <a:pt x="1288760" y="405"/>
                  </a:lnTo>
                  <a:lnTo>
                    <a:pt x="1275200" y="405"/>
                  </a:lnTo>
                  <a:lnTo>
                    <a:pt x="1302319" y="59904"/>
                  </a:lnTo>
                  <a:lnTo>
                    <a:pt x="1007855" y="354973"/>
                  </a:lnTo>
                  <a:lnTo>
                    <a:pt x="813570" y="1012"/>
                  </a:lnTo>
                  <a:lnTo>
                    <a:pt x="799403" y="1012"/>
                  </a:lnTo>
                  <a:lnTo>
                    <a:pt x="998546" y="364080"/>
                  </a:lnTo>
                  <a:lnTo>
                    <a:pt x="699225" y="663399"/>
                  </a:lnTo>
                  <a:lnTo>
                    <a:pt x="399702" y="363878"/>
                  </a:lnTo>
                  <a:lnTo>
                    <a:pt x="598035" y="1012"/>
                  </a:lnTo>
                  <a:lnTo>
                    <a:pt x="583868" y="1012"/>
                  </a:lnTo>
                  <a:lnTo>
                    <a:pt x="390595" y="354771"/>
                  </a:lnTo>
                  <a:lnTo>
                    <a:pt x="96536" y="60714"/>
                  </a:lnTo>
                  <a:lnTo>
                    <a:pt x="123655" y="1214"/>
                  </a:lnTo>
                  <a:lnTo>
                    <a:pt x="109893" y="1214"/>
                  </a:lnTo>
                  <a:lnTo>
                    <a:pt x="87024" y="51405"/>
                  </a:lnTo>
                  <a:lnTo>
                    <a:pt x="36833" y="1214"/>
                  </a:lnTo>
                  <a:lnTo>
                    <a:pt x="19429" y="1214"/>
                  </a:lnTo>
                  <a:lnTo>
                    <a:pt x="81762" y="63547"/>
                  </a:lnTo>
                  <a:lnTo>
                    <a:pt x="14774" y="211082"/>
                  </a:lnTo>
                  <a:lnTo>
                    <a:pt x="0" y="178499"/>
                  </a:lnTo>
                  <a:lnTo>
                    <a:pt x="0" y="208046"/>
                  </a:lnTo>
                  <a:lnTo>
                    <a:pt x="8095" y="225653"/>
                  </a:lnTo>
                  <a:lnTo>
                    <a:pt x="0" y="243462"/>
                  </a:lnTo>
                  <a:lnTo>
                    <a:pt x="0" y="273212"/>
                  </a:lnTo>
                  <a:lnTo>
                    <a:pt x="14976" y="240427"/>
                  </a:lnTo>
                  <a:lnTo>
                    <a:pt x="213512" y="672102"/>
                  </a:lnTo>
                  <a:lnTo>
                    <a:pt x="208047" y="672102"/>
                  </a:lnTo>
                  <a:lnTo>
                    <a:pt x="13559" y="1100741"/>
                  </a:lnTo>
                  <a:lnTo>
                    <a:pt x="0" y="1070991"/>
                  </a:lnTo>
                  <a:lnTo>
                    <a:pt x="0" y="1100741"/>
                  </a:lnTo>
                  <a:lnTo>
                    <a:pt x="6679" y="1115514"/>
                  </a:lnTo>
                  <a:lnTo>
                    <a:pt x="0" y="1130491"/>
                  </a:lnTo>
                  <a:lnTo>
                    <a:pt x="0" y="1160240"/>
                  </a:lnTo>
                  <a:lnTo>
                    <a:pt x="13559" y="1130491"/>
                  </a:lnTo>
                  <a:lnTo>
                    <a:pt x="81762" y="1280859"/>
                  </a:lnTo>
                  <a:lnTo>
                    <a:pt x="0" y="1362822"/>
                  </a:lnTo>
                  <a:lnTo>
                    <a:pt x="0" y="1380227"/>
                  </a:lnTo>
                  <a:lnTo>
                    <a:pt x="87226" y="1293001"/>
                  </a:lnTo>
                  <a:lnTo>
                    <a:pt x="205214" y="1553059"/>
                  </a:lnTo>
                  <a:lnTo>
                    <a:pt x="0" y="1553059"/>
                  </a:lnTo>
                  <a:lnTo>
                    <a:pt x="0" y="1565404"/>
                  </a:lnTo>
                  <a:lnTo>
                    <a:pt x="205214" y="1565404"/>
                  </a:lnTo>
                  <a:lnTo>
                    <a:pt x="87226" y="1825461"/>
                  </a:lnTo>
                  <a:lnTo>
                    <a:pt x="0" y="1738236"/>
                  </a:lnTo>
                  <a:lnTo>
                    <a:pt x="0" y="1755641"/>
                  </a:lnTo>
                  <a:lnTo>
                    <a:pt x="81762" y="1837401"/>
                  </a:lnTo>
                  <a:lnTo>
                    <a:pt x="14774" y="1984936"/>
                  </a:lnTo>
                  <a:lnTo>
                    <a:pt x="0" y="1952555"/>
                  </a:lnTo>
                  <a:lnTo>
                    <a:pt x="0" y="1982102"/>
                  </a:lnTo>
                  <a:lnTo>
                    <a:pt x="8095" y="1999710"/>
                  </a:lnTo>
                  <a:lnTo>
                    <a:pt x="0" y="2017519"/>
                  </a:lnTo>
                  <a:lnTo>
                    <a:pt x="0" y="2047268"/>
                  </a:lnTo>
                  <a:lnTo>
                    <a:pt x="14976" y="2014483"/>
                  </a:lnTo>
                  <a:lnTo>
                    <a:pt x="213512" y="2446159"/>
                  </a:lnTo>
                  <a:lnTo>
                    <a:pt x="208047" y="2446159"/>
                  </a:lnTo>
                  <a:lnTo>
                    <a:pt x="13559" y="2874798"/>
                  </a:lnTo>
                  <a:lnTo>
                    <a:pt x="0" y="2845048"/>
                  </a:lnTo>
                  <a:lnTo>
                    <a:pt x="0" y="2874798"/>
                  </a:lnTo>
                  <a:lnTo>
                    <a:pt x="6679" y="2889572"/>
                  </a:lnTo>
                  <a:lnTo>
                    <a:pt x="0" y="2904547"/>
                  </a:lnTo>
                  <a:lnTo>
                    <a:pt x="0" y="2934297"/>
                  </a:lnTo>
                  <a:lnTo>
                    <a:pt x="13559" y="2904547"/>
                  </a:lnTo>
                  <a:lnTo>
                    <a:pt x="81762" y="3054915"/>
                  </a:lnTo>
                  <a:lnTo>
                    <a:pt x="0" y="3136879"/>
                  </a:lnTo>
                  <a:lnTo>
                    <a:pt x="0" y="3154283"/>
                  </a:lnTo>
                  <a:lnTo>
                    <a:pt x="87226" y="3067058"/>
                  </a:lnTo>
                  <a:lnTo>
                    <a:pt x="205214" y="3327115"/>
                  </a:lnTo>
                  <a:lnTo>
                    <a:pt x="0" y="3327115"/>
                  </a:lnTo>
                  <a:lnTo>
                    <a:pt x="0" y="3339460"/>
                  </a:lnTo>
                  <a:lnTo>
                    <a:pt x="205214" y="3339460"/>
                  </a:lnTo>
                  <a:lnTo>
                    <a:pt x="87226" y="3599518"/>
                  </a:lnTo>
                  <a:lnTo>
                    <a:pt x="0" y="3512292"/>
                  </a:lnTo>
                  <a:lnTo>
                    <a:pt x="0" y="3529697"/>
                  </a:lnTo>
                  <a:lnTo>
                    <a:pt x="81762" y="3611458"/>
                  </a:lnTo>
                  <a:lnTo>
                    <a:pt x="14774" y="3758993"/>
                  </a:lnTo>
                  <a:lnTo>
                    <a:pt x="0" y="3726612"/>
                  </a:lnTo>
                  <a:lnTo>
                    <a:pt x="0" y="3756159"/>
                  </a:lnTo>
                  <a:lnTo>
                    <a:pt x="8095" y="3773767"/>
                  </a:lnTo>
                  <a:lnTo>
                    <a:pt x="0" y="3791575"/>
                  </a:lnTo>
                  <a:lnTo>
                    <a:pt x="0" y="3821528"/>
                  </a:lnTo>
                  <a:lnTo>
                    <a:pt x="14976" y="3788743"/>
                  </a:lnTo>
                  <a:lnTo>
                    <a:pt x="213512" y="4220417"/>
                  </a:lnTo>
                  <a:lnTo>
                    <a:pt x="208047" y="4220417"/>
                  </a:lnTo>
                  <a:lnTo>
                    <a:pt x="13559" y="4649057"/>
                  </a:lnTo>
                  <a:lnTo>
                    <a:pt x="0" y="4619105"/>
                  </a:lnTo>
                  <a:lnTo>
                    <a:pt x="0" y="4648855"/>
                  </a:lnTo>
                  <a:lnTo>
                    <a:pt x="6679" y="4663628"/>
                  </a:lnTo>
                  <a:lnTo>
                    <a:pt x="0" y="4678604"/>
                  </a:lnTo>
                  <a:lnTo>
                    <a:pt x="0" y="4708354"/>
                  </a:lnTo>
                  <a:lnTo>
                    <a:pt x="13559" y="4678604"/>
                  </a:lnTo>
                  <a:lnTo>
                    <a:pt x="81762" y="4828972"/>
                  </a:lnTo>
                  <a:lnTo>
                    <a:pt x="33595" y="4877138"/>
                  </a:lnTo>
                  <a:lnTo>
                    <a:pt x="51000" y="4877138"/>
                  </a:lnTo>
                  <a:lnTo>
                    <a:pt x="87024" y="4841115"/>
                  </a:lnTo>
                  <a:lnTo>
                    <a:pt x="103416" y="4877138"/>
                  </a:lnTo>
                  <a:lnTo>
                    <a:pt x="116976" y="4877138"/>
                  </a:lnTo>
                  <a:lnTo>
                    <a:pt x="96333" y="4831806"/>
                  </a:lnTo>
                  <a:lnTo>
                    <a:pt x="673118" y="4255025"/>
                  </a:lnTo>
                  <a:lnTo>
                    <a:pt x="333118" y="4877341"/>
                  </a:lnTo>
                  <a:lnTo>
                    <a:pt x="347083" y="4877341"/>
                  </a:lnTo>
                  <a:lnTo>
                    <a:pt x="699023" y="4233167"/>
                  </a:lnTo>
                  <a:lnTo>
                    <a:pt x="699023" y="4233370"/>
                  </a:lnTo>
                  <a:lnTo>
                    <a:pt x="1044891" y="4877341"/>
                  </a:lnTo>
                  <a:lnTo>
                    <a:pt x="1058855" y="4877341"/>
                  </a:lnTo>
                  <a:lnTo>
                    <a:pt x="724523" y="4254215"/>
                  </a:lnTo>
                  <a:lnTo>
                    <a:pt x="1302117" y="4831806"/>
                  </a:lnTo>
                  <a:lnTo>
                    <a:pt x="1281474" y="4877138"/>
                  </a:lnTo>
                  <a:lnTo>
                    <a:pt x="1295033" y="4877138"/>
                  </a:lnTo>
                  <a:lnTo>
                    <a:pt x="1311426" y="4841115"/>
                  </a:lnTo>
                  <a:lnTo>
                    <a:pt x="1347450" y="4877138"/>
                  </a:lnTo>
                  <a:lnTo>
                    <a:pt x="1364855" y="4877138"/>
                  </a:lnTo>
                  <a:lnTo>
                    <a:pt x="1316688" y="4828972"/>
                  </a:lnTo>
                  <a:lnTo>
                    <a:pt x="1384890" y="4678604"/>
                  </a:lnTo>
                  <a:lnTo>
                    <a:pt x="1474950" y="4877138"/>
                  </a:lnTo>
                  <a:lnTo>
                    <a:pt x="1488509" y="4877138"/>
                  </a:lnTo>
                  <a:lnTo>
                    <a:pt x="1391771" y="4663830"/>
                  </a:lnTo>
                  <a:lnTo>
                    <a:pt x="1579985" y="4248750"/>
                  </a:lnTo>
                  <a:lnTo>
                    <a:pt x="1579985" y="4877138"/>
                  </a:lnTo>
                  <a:lnTo>
                    <a:pt x="1592330" y="4877138"/>
                  </a:lnTo>
                  <a:lnTo>
                    <a:pt x="1592330" y="4248750"/>
                  </a:lnTo>
                  <a:close/>
                  <a:moveTo>
                    <a:pt x="1593140" y="4220417"/>
                  </a:moveTo>
                  <a:lnTo>
                    <a:pt x="1789044" y="3788743"/>
                  </a:lnTo>
                  <a:lnTo>
                    <a:pt x="1987580" y="4220417"/>
                  </a:lnTo>
                  <a:lnTo>
                    <a:pt x="1982116" y="4220417"/>
                  </a:lnTo>
                  <a:lnTo>
                    <a:pt x="1787628" y="4649057"/>
                  </a:lnTo>
                  <a:lnTo>
                    <a:pt x="1593140" y="4220417"/>
                  </a:lnTo>
                  <a:close/>
                  <a:moveTo>
                    <a:pt x="1861294" y="1293001"/>
                  </a:moveTo>
                  <a:lnTo>
                    <a:pt x="1979282" y="1553059"/>
                  </a:lnTo>
                  <a:lnTo>
                    <a:pt x="1601235" y="1553059"/>
                  </a:lnTo>
                  <a:lnTo>
                    <a:pt x="1861294" y="1293001"/>
                  </a:lnTo>
                  <a:close/>
                  <a:moveTo>
                    <a:pt x="1605890" y="1530797"/>
                  </a:moveTo>
                  <a:lnTo>
                    <a:pt x="1787425" y="1130491"/>
                  </a:lnTo>
                  <a:lnTo>
                    <a:pt x="1855628" y="1280859"/>
                  </a:lnTo>
                  <a:lnTo>
                    <a:pt x="1605890" y="1530797"/>
                  </a:lnTo>
                  <a:close/>
                  <a:moveTo>
                    <a:pt x="2772816" y="2138137"/>
                  </a:moveTo>
                  <a:lnTo>
                    <a:pt x="2473496" y="2437456"/>
                  </a:lnTo>
                  <a:lnTo>
                    <a:pt x="2173972" y="2137935"/>
                  </a:lnTo>
                  <a:lnTo>
                    <a:pt x="2473496" y="1589892"/>
                  </a:lnTo>
                  <a:lnTo>
                    <a:pt x="2473496" y="1592523"/>
                  </a:lnTo>
                  <a:lnTo>
                    <a:pt x="2772816" y="2138137"/>
                  </a:lnTo>
                  <a:close/>
                  <a:moveTo>
                    <a:pt x="1870604" y="3608827"/>
                  </a:moveTo>
                  <a:lnTo>
                    <a:pt x="1992842" y="3339460"/>
                  </a:lnTo>
                  <a:lnTo>
                    <a:pt x="2472889" y="3339460"/>
                  </a:lnTo>
                  <a:lnTo>
                    <a:pt x="2164865" y="3902884"/>
                  </a:lnTo>
                  <a:lnTo>
                    <a:pt x="1870604" y="3608827"/>
                  </a:lnTo>
                  <a:close/>
                  <a:moveTo>
                    <a:pt x="2158592" y="3914217"/>
                  </a:moveTo>
                  <a:lnTo>
                    <a:pt x="1996687" y="4210501"/>
                  </a:lnTo>
                  <a:lnTo>
                    <a:pt x="1795723" y="3773767"/>
                  </a:lnTo>
                  <a:lnTo>
                    <a:pt x="1865140" y="3620767"/>
                  </a:lnTo>
                  <a:lnTo>
                    <a:pt x="2158592" y="3914217"/>
                  </a:lnTo>
                  <a:close/>
                  <a:moveTo>
                    <a:pt x="2005389" y="2446159"/>
                  </a:moveTo>
                  <a:lnTo>
                    <a:pt x="2167699" y="2149065"/>
                  </a:lnTo>
                  <a:lnTo>
                    <a:pt x="2464793" y="2446159"/>
                  </a:lnTo>
                  <a:lnTo>
                    <a:pt x="1865140" y="3045606"/>
                  </a:lnTo>
                  <a:lnTo>
                    <a:pt x="1794306" y="2889572"/>
                  </a:lnTo>
                  <a:lnTo>
                    <a:pt x="1995473" y="2445956"/>
                  </a:lnTo>
                  <a:lnTo>
                    <a:pt x="2005389" y="2445956"/>
                  </a:lnTo>
                  <a:close/>
                  <a:moveTo>
                    <a:pt x="1795723" y="1999710"/>
                  </a:moveTo>
                  <a:lnTo>
                    <a:pt x="1865140" y="1846711"/>
                  </a:lnTo>
                  <a:lnTo>
                    <a:pt x="2158592" y="2140161"/>
                  </a:lnTo>
                  <a:lnTo>
                    <a:pt x="1996687" y="2436444"/>
                  </a:lnTo>
                  <a:lnTo>
                    <a:pt x="1795723" y="1999710"/>
                  </a:lnTo>
                  <a:close/>
                  <a:moveTo>
                    <a:pt x="2447389" y="2480968"/>
                  </a:moveTo>
                  <a:lnTo>
                    <a:pt x="1989401" y="3319425"/>
                  </a:lnTo>
                  <a:lnTo>
                    <a:pt x="1870604" y="3057749"/>
                  </a:lnTo>
                  <a:lnTo>
                    <a:pt x="2447389" y="2480968"/>
                  </a:lnTo>
                  <a:close/>
                  <a:moveTo>
                    <a:pt x="1999318" y="3327115"/>
                  </a:moveTo>
                  <a:lnTo>
                    <a:pt x="2473496" y="2459110"/>
                  </a:lnTo>
                  <a:lnTo>
                    <a:pt x="2473496" y="2459313"/>
                  </a:lnTo>
                  <a:lnTo>
                    <a:pt x="2939578" y="3327115"/>
                  </a:lnTo>
                  <a:lnTo>
                    <a:pt x="2473496" y="3327115"/>
                  </a:lnTo>
                  <a:lnTo>
                    <a:pt x="1999318" y="3327115"/>
                  </a:lnTo>
                  <a:close/>
                  <a:moveTo>
                    <a:pt x="2164663" y="2128827"/>
                  </a:moveTo>
                  <a:lnTo>
                    <a:pt x="1870604" y="1834770"/>
                  </a:lnTo>
                  <a:lnTo>
                    <a:pt x="1992842" y="1565404"/>
                  </a:lnTo>
                  <a:lnTo>
                    <a:pt x="2472889" y="1565404"/>
                  </a:lnTo>
                  <a:lnTo>
                    <a:pt x="2164663" y="2128827"/>
                  </a:lnTo>
                  <a:close/>
                  <a:moveTo>
                    <a:pt x="1989401" y="1545368"/>
                  </a:moveTo>
                  <a:lnTo>
                    <a:pt x="1870604" y="1283692"/>
                  </a:lnTo>
                  <a:lnTo>
                    <a:pt x="2447389" y="706911"/>
                  </a:lnTo>
                  <a:lnTo>
                    <a:pt x="1989401" y="1545368"/>
                  </a:lnTo>
                  <a:close/>
                  <a:moveTo>
                    <a:pt x="1979282" y="1565404"/>
                  </a:moveTo>
                  <a:lnTo>
                    <a:pt x="1861294" y="1825461"/>
                  </a:lnTo>
                  <a:lnTo>
                    <a:pt x="1601235" y="1565404"/>
                  </a:lnTo>
                  <a:lnTo>
                    <a:pt x="1979282" y="1565404"/>
                  </a:lnTo>
                  <a:close/>
                  <a:moveTo>
                    <a:pt x="1855830" y="1837401"/>
                  </a:moveTo>
                  <a:lnTo>
                    <a:pt x="1788842" y="1984936"/>
                  </a:lnTo>
                  <a:lnTo>
                    <a:pt x="1606295" y="1588070"/>
                  </a:lnTo>
                  <a:lnTo>
                    <a:pt x="1855830" y="1837401"/>
                  </a:lnTo>
                  <a:close/>
                  <a:moveTo>
                    <a:pt x="1789044" y="2014483"/>
                  </a:moveTo>
                  <a:lnTo>
                    <a:pt x="1987580" y="2446159"/>
                  </a:lnTo>
                  <a:lnTo>
                    <a:pt x="1982116" y="2446159"/>
                  </a:lnTo>
                  <a:lnTo>
                    <a:pt x="1787628" y="2874798"/>
                  </a:lnTo>
                  <a:lnTo>
                    <a:pt x="1593140" y="2446159"/>
                  </a:lnTo>
                  <a:lnTo>
                    <a:pt x="1789044" y="2014483"/>
                  </a:lnTo>
                  <a:close/>
                  <a:moveTo>
                    <a:pt x="1855830" y="3055118"/>
                  </a:moveTo>
                  <a:lnTo>
                    <a:pt x="1605890" y="3305056"/>
                  </a:lnTo>
                  <a:lnTo>
                    <a:pt x="1787425" y="2904750"/>
                  </a:lnTo>
                  <a:lnTo>
                    <a:pt x="1855830" y="3055118"/>
                  </a:lnTo>
                  <a:close/>
                  <a:moveTo>
                    <a:pt x="1861294" y="3067058"/>
                  </a:moveTo>
                  <a:lnTo>
                    <a:pt x="1979282" y="3327115"/>
                  </a:lnTo>
                  <a:lnTo>
                    <a:pt x="1601235" y="3327115"/>
                  </a:lnTo>
                  <a:lnTo>
                    <a:pt x="1861294" y="3067058"/>
                  </a:lnTo>
                  <a:close/>
                  <a:moveTo>
                    <a:pt x="1979282" y="3339460"/>
                  </a:moveTo>
                  <a:lnTo>
                    <a:pt x="1861294" y="3599518"/>
                  </a:lnTo>
                  <a:lnTo>
                    <a:pt x="1601235" y="3339460"/>
                  </a:lnTo>
                  <a:lnTo>
                    <a:pt x="1979282" y="3339460"/>
                  </a:lnTo>
                  <a:close/>
                  <a:moveTo>
                    <a:pt x="1855830" y="3611458"/>
                  </a:moveTo>
                  <a:lnTo>
                    <a:pt x="1788842" y="3758993"/>
                  </a:lnTo>
                  <a:lnTo>
                    <a:pt x="1606295" y="3362127"/>
                  </a:lnTo>
                  <a:lnTo>
                    <a:pt x="1855830" y="3611458"/>
                  </a:lnTo>
                  <a:close/>
                  <a:moveTo>
                    <a:pt x="1865140" y="4819865"/>
                  </a:moveTo>
                  <a:lnTo>
                    <a:pt x="1794306" y="4663830"/>
                  </a:lnTo>
                  <a:lnTo>
                    <a:pt x="1995473" y="4220215"/>
                  </a:lnTo>
                  <a:lnTo>
                    <a:pt x="2005187" y="4220215"/>
                  </a:lnTo>
                  <a:lnTo>
                    <a:pt x="2167496" y="3923122"/>
                  </a:lnTo>
                  <a:lnTo>
                    <a:pt x="2464591" y="4220215"/>
                  </a:lnTo>
                  <a:lnTo>
                    <a:pt x="1865140" y="4819865"/>
                  </a:lnTo>
                  <a:close/>
                  <a:moveTo>
                    <a:pt x="2173770" y="3911991"/>
                  </a:moveTo>
                  <a:lnTo>
                    <a:pt x="2473293" y="3363949"/>
                  </a:lnTo>
                  <a:lnTo>
                    <a:pt x="2473293" y="3366579"/>
                  </a:lnTo>
                  <a:lnTo>
                    <a:pt x="2772614" y="3912194"/>
                  </a:lnTo>
                  <a:lnTo>
                    <a:pt x="2473293" y="4211513"/>
                  </a:lnTo>
                  <a:lnTo>
                    <a:pt x="2173770" y="3911991"/>
                  </a:lnTo>
                  <a:close/>
                  <a:moveTo>
                    <a:pt x="3152483" y="4663830"/>
                  </a:moveTo>
                  <a:lnTo>
                    <a:pt x="3081649" y="4819865"/>
                  </a:lnTo>
                  <a:lnTo>
                    <a:pt x="2481996" y="4220417"/>
                  </a:lnTo>
                  <a:lnTo>
                    <a:pt x="2778888" y="3923527"/>
                  </a:lnTo>
                  <a:lnTo>
                    <a:pt x="2941804" y="4220417"/>
                  </a:lnTo>
                  <a:lnTo>
                    <a:pt x="2951114" y="4220417"/>
                  </a:lnTo>
                  <a:lnTo>
                    <a:pt x="3152483" y="4663830"/>
                  </a:lnTo>
                  <a:close/>
                  <a:moveTo>
                    <a:pt x="3152483" y="3776802"/>
                  </a:moveTo>
                  <a:lnTo>
                    <a:pt x="2953340" y="4215560"/>
                  </a:lnTo>
                  <a:lnTo>
                    <a:pt x="2787995" y="3914420"/>
                  </a:lnTo>
                  <a:lnTo>
                    <a:pt x="3081649" y="3620767"/>
                  </a:lnTo>
                  <a:lnTo>
                    <a:pt x="3152483" y="3776802"/>
                  </a:lnTo>
                  <a:close/>
                  <a:moveTo>
                    <a:pt x="3076185" y="3608827"/>
                  </a:moveTo>
                  <a:lnTo>
                    <a:pt x="2781721" y="3903289"/>
                  </a:lnTo>
                  <a:lnTo>
                    <a:pt x="2473293" y="3341282"/>
                  </a:lnTo>
                  <a:lnTo>
                    <a:pt x="2473293" y="3339663"/>
                  </a:lnTo>
                  <a:lnTo>
                    <a:pt x="2953947" y="3339663"/>
                  </a:lnTo>
                  <a:lnTo>
                    <a:pt x="3076185" y="3608827"/>
                  </a:lnTo>
                  <a:close/>
                  <a:moveTo>
                    <a:pt x="2953947" y="3327115"/>
                  </a:moveTo>
                  <a:lnTo>
                    <a:pt x="2953340" y="3327115"/>
                  </a:lnTo>
                  <a:lnTo>
                    <a:pt x="2498591" y="2480158"/>
                  </a:lnTo>
                  <a:lnTo>
                    <a:pt x="3076185" y="3057749"/>
                  </a:lnTo>
                  <a:lnTo>
                    <a:pt x="2953947" y="3327115"/>
                  </a:lnTo>
                  <a:close/>
                  <a:moveTo>
                    <a:pt x="3152483" y="2889774"/>
                  </a:moveTo>
                  <a:lnTo>
                    <a:pt x="3081649" y="3045808"/>
                  </a:lnTo>
                  <a:lnTo>
                    <a:pt x="2481996" y="2446360"/>
                  </a:lnTo>
                  <a:lnTo>
                    <a:pt x="2778888" y="2149470"/>
                  </a:lnTo>
                  <a:lnTo>
                    <a:pt x="2941804" y="2446360"/>
                  </a:lnTo>
                  <a:lnTo>
                    <a:pt x="2951114" y="2446360"/>
                  </a:lnTo>
                  <a:lnTo>
                    <a:pt x="3152483" y="2889774"/>
                  </a:lnTo>
                  <a:close/>
                  <a:moveTo>
                    <a:pt x="3152483" y="2002745"/>
                  </a:moveTo>
                  <a:lnTo>
                    <a:pt x="2953340" y="2441504"/>
                  </a:lnTo>
                  <a:lnTo>
                    <a:pt x="2787995" y="2140161"/>
                  </a:lnTo>
                  <a:lnTo>
                    <a:pt x="3081649" y="1846509"/>
                  </a:lnTo>
                  <a:lnTo>
                    <a:pt x="3152483" y="2002745"/>
                  </a:lnTo>
                  <a:close/>
                  <a:moveTo>
                    <a:pt x="3076185" y="1834770"/>
                  </a:moveTo>
                  <a:lnTo>
                    <a:pt x="2781721" y="2129030"/>
                  </a:lnTo>
                  <a:lnTo>
                    <a:pt x="2473293" y="1567023"/>
                  </a:lnTo>
                  <a:lnTo>
                    <a:pt x="2473293" y="1565404"/>
                  </a:lnTo>
                  <a:lnTo>
                    <a:pt x="2953947" y="1565404"/>
                  </a:lnTo>
                  <a:lnTo>
                    <a:pt x="3076185" y="1834770"/>
                  </a:lnTo>
                  <a:close/>
                  <a:moveTo>
                    <a:pt x="2953947" y="1553059"/>
                  </a:moveTo>
                  <a:lnTo>
                    <a:pt x="2953340" y="1553059"/>
                  </a:lnTo>
                  <a:lnTo>
                    <a:pt x="2498591" y="706101"/>
                  </a:lnTo>
                  <a:lnTo>
                    <a:pt x="3076185" y="1283692"/>
                  </a:lnTo>
                  <a:lnTo>
                    <a:pt x="2953947" y="1553059"/>
                  </a:lnTo>
                  <a:close/>
                  <a:moveTo>
                    <a:pt x="3081649" y="72654"/>
                  </a:moveTo>
                  <a:lnTo>
                    <a:pt x="3152483" y="228689"/>
                  </a:lnTo>
                  <a:lnTo>
                    <a:pt x="2953340" y="667447"/>
                  </a:lnTo>
                  <a:lnTo>
                    <a:pt x="2787995" y="366104"/>
                  </a:lnTo>
                  <a:lnTo>
                    <a:pt x="3081649" y="72654"/>
                  </a:lnTo>
                  <a:close/>
                  <a:moveTo>
                    <a:pt x="2778888" y="375211"/>
                  </a:moveTo>
                  <a:lnTo>
                    <a:pt x="2941804" y="672102"/>
                  </a:lnTo>
                  <a:lnTo>
                    <a:pt x="2951114" y="672102"/>
                  </a:lnTo>
                  <a:lnTo>
                    <a:pt x="3152280" y="1115717"/>
                  </a:lnTo>
                  <a:lnTo>
                    <a:pt x="3081447" y="1271751"/>
                  </a:lnTo>
                  <a:lnTo>
                    <a:pt x="2481793" y="672102"/>
                  </a:lnTo>
                  <a:lnTo>
                    <a:pt x="2778888" y="375211"/>
                  </a:lnTo>
                  <a:close/>
                  <a:moveTo>
                    <a:pt x="2939578" y="1553059"/>
                  </a:moveTo>
                  <a:lnTo>
                    <a:pt x="2473496" y="1553059"/>
                  </a:lnTo>
                  <a:lnTo>
                    <a:pt x="1999318" y="1553059"/>
                  </a:lnTo>
                  <a:lnTo>
                    <a:pt x="2473496" y="685054"/>
                  </a:lnTo>
                  <a:lnTo>
                    <a:pt x="2473496" y="685256"/>
                  </a:lnTo>
                  <a:lnTo>
                    <a:pt x="2939578" y="1553059"/>
                  </a:lnTo>
                  <a:close/>
                  <a:moveTo>
                    <a:pt x="2167699" y="375211"/>
                  </a:moveTo>
                  <a:lnTo>
                    <a:pt x="2464793" y="672304"/>
                  </a:lnTo>
                  <a:lnTo>
                    <a:pt x="1865140" y="1271954"/>
                  </a:lnTo>
                  <a:lnTo>
                    <a:pt x="1794306" y="1115919"/>
                  </a:lnTo>
                  <a:lnTo>
                    <a:pt x="1995473" y="672304"/>
                  </a:lnTo>
                  <a:lnTo>
                    <a:pt x="2005187" y="672304"/>
                  </a:lnTo>
                  <a:lnTo>
                    <a:pt x="2167699" y="375211"/>
                  </a:lnTo>
                  <a:close/>
                  <a:moveTo>
                    <a:pt x="1865140" y="72654"/>
                  </a:moveTo>
                  <a:lnTo>
                    <a:pt x="2158592" y="366104"/>
                  </a:lnTo>
                  <a:lnTo>
                    <a:pt x="1996687" y="662387"/>
                  </a:lnTo>
                  <a:lnTo>
                    <a:pt x="1795723" y="225653"/>
                  </a:lnTo>
                  <a:lnTo>
                    <a:pt x="1865140" y="72654"/>
                  </a:lnTo>
                  <a:close/>
                  <a:moveTo>
                    <a:pt x="1789044" y="240427"/>
                  </a:moveTo>
                  <a:lnTo>
                    <a:pt x="1987580" y="672102"/>
                  </a:lnTo>
                  <a:lnTo>
                    <a:pt x="1982116" y="672102"/>
                  </a:lnTo>
                  <a:lnTo>
                    <a:pt x="1787628" y="1100741"/>
                  </a:lnTo>
                  <a:lnTo>
                    <a:pt x="1593140" y="672102"/>
                  </a:lnTo>
                  <a:lnTo>
                    <a:pt x="1789044" y="240427"/>
                  </a:lnTo>
                  <a:close/>
                  <a:moveTo>
                    <a:pt x="1592533" y="700637"/>
                  </a:moveTo>
                  <a:lnTo>
                    <a:pt x="1780747" y="1115717"/>
                  </a:lnTo>
                  <a:lnTo>
                    <a:pt x="1592533" y="1530797"/>
                  </a:lnTo>
                  <a:lnTo>
                    <a:pt x="1592533" y="700637"/>
                  </a:lnTo>
                  <a:close/>
                  <a:moveTo>
                    <a:pt x="1592533" y="1587261"/>
                  </a:moveTo>
                  <a:lnTo>
                    <a:pt x="1782163" y="1999710"/>
                  </a:lnTo>
                  <a:lnTo>
                    <a:pt x="1592533" y="2417826"/>
                  </a:lnTo>
                  <a:lnTo>
                    <a:pt x="1592533" y="1587261"/>
                  </a:lnTo>
                  <a:close/>
                  <a:moveTo>
                    <a:pt x="1592533" y="2474694"/>
                  </a:moveTo>
                  <a:lnTo>
                    <a:pt x="1780747" y="2889774"/>
                  </a:lnTo>
                  <a:lnTo>
                    <a:pt x="1592533" y="3304854"/>
                  </a:lnTo>
                  <a:lnTo>
                    <a:pt x="1592533" y="2474694"/>
                  </a:lnTo>
                  <a:close/>
                  <a:moveTo>
                    <a:pt x="1592533" y="3361520"/>
                  </a:moveTo>
                  <a:lnTo>
                    <a:pt x="1782163" y="3773969"/>
                  </a:lnTo>
                  <a:lnTo>
                    <a:pt x="1592533" y="4192084"/>
                  </a:lnTo>
                  <a:lnTo>
                    <a:pt x="1592533" y="3361520"/>
                  </a:lnTo>
                  <a:close/>
                  <a:moveTo>
                    <a:pt x="1579581" y="672102"/>
                  </a:moveTo>
                  <a:lnTo>
                    <a:pt x="1385093" y="1100741"/>
                  </a:lnTo>
                  <a:lnTo>
                    <a:pt x="1190605" y="672102"/>
                  </a:lnTo>
                  <a:lnTo>
                    <a:pt x="1385093" y="243462"/>
                  </a:lnTo>
                  <a:lnTo>
                    <a:pt x="1579581" y="672102"/>
                  </a:lnTo>
                  <a:close/>
                  <a:moveTo>
                    <a:pt x="998748" y="2138137"/>
                  </a:moveTo>
                  <a:lnTo>
                    <a:pt x="699427" y="2437456"/>
                  </a:lnTo>
                  <a:lnTo>
                    <a:pt x="399904" y="2137935"/>
                  </a:lnTo>
                  <a:lnTo>
                    <a:pt x="699427" y="1589892"/>
                  </a:lnTo>
                  <a:lnTo>
                    <a:pt x="699427" y="1592523"/>
                  </a:lnTo>
                  <a:lnTo>
                    <a:pt x="998748" y="2138137"/>
                  </a:lnTo>
                  <a:close/>
                  <a:moveTo>
                    <a:pt x="1179879" y="1565404"/>
                  </a:moveTo>
                  <a:lnTo>
                    <a:pt x="1302117" y="1834770"/>
                  </a:lnTo>
                  <a:lnTo>
                    <a:pt x="1007855" y="2129030"/>
                  </a:lnTo>
                  <a:lnTo>
                    <a:pt x="699225" y="1567023"/>
                  </a:lnTo>
                  <a:lnTo>
                    <a:pt x="699225" y="1565404"/>
                  </a:lnTo>
                  <a:lnTo>
                    <a:pt x="1179879" y="1565404"/>
                  </a:lnTo>
                  <a:close/>
                  <a:moveTo>
                    <a:pt x="1179474" y="1553059"/>
                  </a:moveTo>
                  <a:lnTo>
                    <a:pt x="724523" y="706101"/>
                  </a:lnTo>
                  <a:lnTo>
                    <a:pt x="1302117" y="1283692"/>
                  </a:lnTo>
                  <a:lnTo>
                    <a:pt x="1179879" y="1553059"/>
                  </a:lnTo>
                  <a:lnTo>
                    <a:pt x="1179474" y="1553059"/>
                  </a:lnTo>
                  <a:close/>
                  <a:moveTo>
                    <a:pt x="707927" y="2446159"/>
                  </a:moveTo>
                  <a:lnTo>
                    <a:pt x="1004820" y="2149268"/>
                  </a:lnTo>
                  <a:lnTo>
                    <a:pt x="1167736" y="2446159"/>
                  </a:lnTo>
                  <a:lnTo>
                    <a:pt x="1177046" y="2446159"/>
                  </a:lnTo>
                  <a:lnTo>
                    <a:pt x="1378212" y="2889774"/>
                  </a:lnTo>
                  <a:lnTo>
                    <a:pt x="1307379" y="3045808"/>
                  </a:lnTo>
                  <a:lnTo>
                    <a:pt x="707927" y="2446159"/>
                  </a:lnTo>
                  <a:close/>
                  <a:moveTo>
                    <a:pt x="1302117" y="3057749"/>
                  </a:moveTo>
                  <a:lnTo>
                    <a:pt x="1179879" y="3327115"/>
                  </a:lnTo>
                  <a:lnTo>
                    <a:pt x="1179272" y="3327115"/>
                  </a:lnTo>
                  <a:lnTo>
                    <a:pt x="724523" y="2480158"/>
                  </a:lnTo>
                  <a:lnTo>
                    <a:pt x="1302117" y="3057749"/>
                  </a:lnTo>
                  <a:close/>
                  <a:moveTo>
                    <a:pt x="1013927" y="2140363"/>
                  </a:moveTo>
                  <a:lnTo>
                    <a:pt x="1307581" y="1846711"/>
                  </a:lnTo>
                  <a:lnTo>
                    <a:pt x="1378414" y="2002745"/>
                  </a:lnTo>
                  <a:lnTo>
                    <a:pt x="1179272" y="2441504"/>
                  </a:lnTo>
                  <a:lnTo>
                    <a:pt x="1013927" y="2140363"/>
                  </a:lnTo>
                  <a:close/>
                  <a:moveTo>
                    <a:pt x="1165307" y="3327115"/>
                  </a:moveTo>
                  <a:lnTo>
                    <a:pt x="699225" y="3327115"/>
                  </a:lnTo>
                  <a:lnTo>
                    <a:pt x="225047" y="3327115"/>
                  </a:lnTo>
                  <a:lnTo>
                    <a:pt x="699225" y="2459110"/>
                  </a:lnTo>
                  <a:lnTo>
                    <a:pt x="699225" y="2459313"/>
                  </a:lnTo>
                  <a:lnTo>
                    <a:pt x="1165307" y="3327115"/>
                  </a:lnTo>
                  <a:close/>
                  <a:moveTo>
                    <a:pt x="699225" y="3339460"/>
                  </a:moveTo>
                  <a:lnTo>
                    <a:pt x="1179879" y="3339460"/>
                  </a:lnTo>
                  <a:lnTo>
                    <a:pt x="1302117" y="3608827"/>
                  </a:lnTo>
                  <a:lnTo>
                    <a:pt x="1007855" y="3903087"/>
                  </a:lnTo>
                  <a:lnTo>
                    <a:pt x="699427" y="3341080"/>
                  </a:lnTo>
                  <a:lnTo>
                    <a:pt x="699427" y="3339460"/>
                  </a:lnTo>
                  <a:close/>
                  <a:moveTo>
                    <a:pt x="1307581" y="3620767"/>
                  </a:moveTo>
                  <a:lnTo>
                    <a:pt x="1378414" y="3776802"/>
                  </a:lnTo>
                  <a:lnTo>
                    <a:pt x="1179272" y="4215560"/>
                  </a:lnTo>
                  <a:lnTo>
                    <a:pt x="1013927" y="3914420"/>
                  </a:lnTo>
                  <a:lnTo>
                    <a:pt x="1307581" y="3620767"/>
                  </a:lnTo>
                  <a:close/>
                  <a:moveTo>
                    <a:pt x="1316891" y="3611458"/>
                  </a:moveTo>
                  <a:lnTo>
                    <a:pt x="1566831" y="3361520"/>
                  </a:lnTo>
                  <a:lnTo>
                    <a:pt x="1385295" y="3761826"/>
                  </a:lnTo>
                  <a:lnTo>
                    <a:pt x="1316891" y="3611458"/>
                  </a:lnTo>
                  <a:close/>
                  <a:moveTo>
                    <a:pt x="1311426" y="3599518"/>
                  </a:moveTo>
                  <a:lnTo>
                    <a:pt x="1193438" y="3339460"/>
                  </a:lnTo>
                  <a:lnTo>
                    <a:pt x="1571485" y="3339460"/>
                  </a:lnTo>
                  <a:lnTo>
                    <a:pt x="1311426" y="3599518"/>
                  </a:lnTo>
                  <a:close/>
                  <a:moveTo>
                    <a:pt x="1193438" y="3327115"/>
                  </a:moveTo>
                  <a:lnTo>
                    <a:pt x="1311426" y="3067058"/>
                  </a:lnTo>
                  <a:lnTo>
                    <a:pt x="1571485" y="3327115"/>
                  </a:lnTo>
                  <a:lnTo>
                    <a:pt x="1193438" y="3327115"/>
                  </a:lnTo>
                  <a:close/>
                  <a:moveTo>
                    <a:pt x="1316891" y="3055118"/>
                  </a:moveTo>
                  <a:lnTo>
                    <a:pt x="1385093" y="2904750"/>
                  </a:lnTo>
                  <a:lnTo>
                    <a:pt x="1566628" y="3305056"/>
                  </a:lnTo>
                  <a:lnTo>
                    <a:pt x="1316891" y="3055118"/>
                  </a:lnTo>
                  <a:close/>
                  <a:moveTo>
                    <a:pt x="1190605" y="2446159"/>
                  </a:moveTo>
                  <a:lnTo>
                    <a:pt x="1385093" y="2017519"/>
                  </a:lnTo>
                  <a:lnTo>
                    <a:pt x="1579581" y="2446159"/>
                  </a:lnTo>
                  <a:lnTo>
                    <a:pt x="1385093" y="2874798"/>
                  </a:lnTo>
                  <a:lnTo>
                    <a:pt x="1190605" y="2446159"/>
                  </a:lnTo>
                  <a:close/>
                  <a:moveTo>
                    <a:pt x="1316891" y="1837401"/>
                  </a:moveTo>
                  <a:lnTo>
                    <a:pt x="1566831" y="1587463"/>
                  </a:lnTo>
                  <a:lnTo>
                    <a:pt x="1385295" y="1987770"/>
                  </a:lnTo>
                  <a:lnTo>
                    <a:pt x="1316891" y="1837401"/>
                  </a:lnTo>
                  <a:close/>
                  <a:moveTo>
                    <a:pt x="1311426" y="1825461"/>
                  </a:moveTo>
                  <a:lnTo>
                    <a:pt x="1193438" y="1565404"/>
                  </a:lnTo>
                  <a:lnTo>
                    <a:pt x="1571485" y="1565404"/>
                  </a:lnTo>
                  <a:lnTo>
                    <a:pt x="1311426" y="1825461"/>
                  </a:lnTo>
                  <a:close/>
                  <a:moveTo>
                    <a:pt x="1193438" y="1553059"/>
                  </a:moveTo>
                  <a:lnTo>
                    <a:pt x="1311426" y="1293001"/>
                  </a:lnTo>
                  <a:lnTo>
                    <a:pt x="1571485" y="1553059"/>
                  </a:lnTo>
                  <a:lnTo>
                    <a:pt x="1193438" y="1553059"/>
                  </a:lnTo>
                  <a:close/>
                  <a:moveTo>
                    <a:pt x="1316891" y="1281061"/>
                  </a:moveTo>
                  <a:lnTo>
                    <a:pt x="1385093" y="1130693"/>
                  </a:lnTo>
                  <a:lnTo>
                    <a:pt x="1566628" y="1530999"/>
                  </a:lnTo>
                  <a:lnTo>
                    <a:pt x="1316891" y="1281061"/>
                  </a:lnTo>
                  <a:close/>
                  <a:moveTo>
                    <a:pt x="1307581" y="72654"/>
                  </a:moveTo>
                  <a:lnTo>
                    <a:pt x="1378414" y="228689"/>
                  </a:lnTo>
                  <a:lnTo>
                    <a:pt x="1179272" y="667447"/>
                  </a:lnTo>
                  <a:lnTo>
                    <a:pt x="1013927" y="366104"/>
                  </a:lnTo>
                  <a:lnTo>
                    <a:pt x="1307581" y="72654"/>
                  </a:lnTo>
                  <a:close/>
                  <a:moveTo>
                    <a:pt x="1004820" y="375211"/>
                  </a:moveTo>
                  <a:lnTo>
                    <a:pt x="1167736" y="672102"/>
                  </a:lnTo>
                  <a:lnTo>
                    <a:pt x="1177046" y="672102"/>
                  </a:lnTo>
                  <a:lnTo>
                    <a:pt x="1378212" y="1115717"/>
                  </a:lnTo>
                  <a:lnTo>
                    <a:pt x="1307379" y="1271751"/>
                  </a:lnTo>
                  <a:lnTo>
                    <a:pt x="707725" y="672102"/>
                  </a:lnTo>
                  <a:lnTo>
                    <a:pt x="1004820" y="375211"/>
                  </a:lnTo>
                  <a:close/>
                  <a:moveTo>
                    <a:pt x="1165307" y="1553059"/>
                  </a:moveTo>
                  <a:lnTo>
                    <a:pt x="699225" y="1553059"/>
                  </a:lnTo>
                  <a:lnTo>
                    <a:pt x="225047" y="1553059"/>
                  </a:lnTo>
                  <a:lnTo>
                    <a:pt x="699225" y="685054"/>
                  </a:lnTo>
                  <a:lnTo>
                    <a:pt x="699225" y="685256"/>
                  </a:lnTo>
                  <a:lnTo>
                    <a:pt x="1165307" y="1553059"/>
                  </a:lnTo>
                  <a:close/>
                  <a:moveTo>
                    <a:pt x="21655" y="225450"/>
                  </a:moveTo>
                  <a:lnTo>
                    <a:pt x="91071" y="72452"/>
                  </a:lnTo>
                  <a:lnTo>
                    <a:pt x="384523" y="365902"/>
                  </a:lnTo>
                  <a:lnTo>
                    <a:pt x="222619" y="662185"/>
                  </a:lnTo>
                  <a:lnTo>
                    <a:pt x="21655" y="225450"/>
                  </a:lnTo>
                  <a:close/>
                  <a:moveTo>
                    <a:pt x="20238" y="1115717"/>
                  </a:moveTo>
                  <a:lnTo>
                    <a:pt x="221404" y="672102"/>
                  </a:lnTo>
                  <a:lnTo>
                    <a:pt x="231119" y="672102"/>
                  </a:lnTo>
                  <a:lnTo>
                    <a:pt x="393428" y="375009"/>
                  </a:lnTo>
                  <a:lnTo>
                    <a:pt x="690523" y="672102"/>
                  </a:lnTo>
                  <a:lnTo>
                    <a:pt x="91071" y="1271751"/>
                  </a:lnTo>
                  <a:lnTo>
                    <a:pt x="20238" y="1115717"/>
                  </a:lnTo>
                  <a:close/>
                  <a:moveTo>
                    <a:pt x="96536" y="1283692"/>
                  </a:moveTo>
                  <a:lnTo>
                    <a:pt x="673320" y="706911"/>
                  </a:lnTo>
                  <a:lnTo>
                    <a:pt x="215333" y="1545368"/>
                  </a:lnTo>
                  <a:lnTo>
                    <a:pt x="96536" y="1283692"/>
                  </a:lnTo>
                  <a:close/>
                  <a:moveTo>
                    <a:pt x="218773" y="1565404"/>
                  </a:moveTo>
                  <a:lnTo>
                    <a:pt x="698820" y="1565404"/>
                  </a:lnTo>
                  <a:lnTo>
                    <a:pt x="390595" y="2128827"/>
                  </a:lnTo>
                  <a:lnTo>
                    <a:pt x="96536" y="1834770"/>
                  </a:lnTo>
                  <a:lnTo>
                    <a:pt x="218773" y="1565404"/>
                  </a:lnTo>
                  <a:close/>
                  <a:moveTo>
                    <a:pt x="21655" y="1999710"/>
                  </a:moveTo>
                  <a:lnTo>
                    <a:pt x="91071" y="1846711"/>
                  </a:lnTo>
                  <a:lnTo>
                    <a:pt x="384523" y="2140161"/>
                  </a:lnTo>
                  <a:lnTo>
                    <a:pt x="222619" y="2436444"/>
                  </a:lnTo>
                  <a:lnTo>
                    <a:pt x="21655" y="1999710"/>
                  </a:lnTo>
                  <a:close/>
                  <a:moveTo>
                    <a:pt x="20238" y="2889774"/>
                  </a:moveTo>
                  <a:lnTo>
                    <a:pt x="221404" y="2446159"/>
                  </a:lnTo>
                  <a:lnTo>
                    <a:pt x="231119" y="2446159"/>
                  </a:lnTo>
                  <a:lnTo>
                    <a:pt x="393428" y="2149065"/>
                  </a:lnTo>
                  <a:lnTo>
                    <a:pt x="690523" y="2446159"/>
                  </a:lnTo>
                  <a:lnTo>
                    <a:pt x="91071" y="3045808"/>
                  </a:lnTo>
                  <a:lnTo>
                    <a:pt x="20238" y="2889774"/>
                  </a:lnTo>
                  <a:close/>
                  <a:moveTo>
                    <a:pt x="96536" y="3057749"/>
                  </a:moveTo>
                  <a:lnTo>
                    <a:pt x="673320" y="2480968"/>
                  </a:lnTo>
                  <a:lnTo>
                    <a:pt x="215333" y="3319425"/>
                  </a:lnTo>
                  <a:lnTo>
                    <a:pt x="96536" y="3057749"/>
                  </a:lnTo>
                  <a:close/>
                  <a:moveTo>
                    <a:pt x="218773" y="3339460"/>
                  </a:moveTo>
                  <a:lnTo>
                    <a:pt x="698820" y="3339460"/>
                  </a:lnTo>
                  <a:lnTo>
                    <a:pt x="390595" y="3902884"/>
                  </a:lnTo>
                  <a:lnTo>
                    <a:pt x="96536" y="3608827"/>
                  </a:lnTo>
                  <a:lnTo>
                    <a:pt x="218773" y="3339460"/>
                  </a:lnTo>
                  <a:close/>
                  <a:moveTo>
                    <a:pt x="21655" y="3773767"/>
                  </a:moveTo>
                  <a:lnTo>
                    <a:pt x="91071" y="3620767"/>
                  </a:lnTo>
                  <a:lnTo>
                    <a:pt x="384523" y="3914217"/>
                  </a:lnTo>
                  <a:lnTo>
                    <a:pt x="222619" y="4210501"/>
                  </a:lnTo>
                  <a:lnTo>
                    <a:pt x="21655" y="3773767"/>
                  </a:lnTo>
                  <a:close/>
                  <a:moveTo>
                    <a:pt x="91071" y="4819865"/>
                  </a:moveTo>
                  <a:lnTo>
                    <a:pt x="20238" y="4663830"/>
                  </a:lnTo>
                  <a:lnTo>
                    <a:pt x="221404" y="4220215"/>
                  </a:lnTo>
                  <a:lnTo>
                    <a:pt x="231119" y="4220215"/>
                  </a:lnTo>
                  <a:lnTo>
                    <a:pt x="393428" y="3923122"/>
                  </a:lnTo>
                  <a:lnTo>
                    <a:pt x="690523" y="4220215"/>
                  </a:lnTo>
                  <a:lnTo>
                    <a:pt x="91071" y="4819865"/>
                  </a:lnTo>
                  <a:close/>
                  <a:moveTo>
                    <a:pt x="399702" y="3911991"/>
                  </a:moveTo>
                  <a:lnTo>
                    <a:pt x="699225" y="3363949"/>
                  </a:lnTo>
                  <a:lnTo>
                    <a:pt x="699225" y="3366579"/>
                  </a:lnTo>
                  <a:lnTo>
                    <a:pt x="998546" y="3912194"/>
                  </a:lnTo>
                  <a:lnTo>
                    <a:pt x="699225" y="4211513"/>
                  </a:lnTo>
                  <a:lnTo>
                    <a:pt x="399702" y="3911991"/>
                  </a:lnTo>
                  <a:close/>
                  <a:moveTo>
                    <a:pt x="1307581" y="4819865"/>
                  </a:moveTo>
                  <a:lnTo>
                    <a:pt x="707927" y="4220417"/>
                  </a:lnTo>
                  <a:lnTo>
                    <a:pt x="1004820" y="3923527"/>
                  </a:lnTo>
                  <a:lnTo>
                    <a:pt x="1167736" y="4220417"/>
                  </a:lnTo>
                  <a:lnTo>
                    <a:pt x="1177046" y="4220417"/>
                  </a:lnTo>
                  <a:lnTo>
                    <a:pt x="1378212" y="4664033"/>
                  </a:lnTo>
                  <a:lnTo>
                    <a:pt x="1307581" y="4819865"/>
                  </a:lnTo>
                  <a:close/>
                  <a:moveTo>
                    <a:pt x="1385093" y="4649057"/>
                  </a:moveTo>
                  <a:lnTo>
                    <a:pt x="1190605" y="4220417"/>
                  </a:lnTo>
                  <a:lnTo>
                    <a:pt x="1385093" y="3791778"/>
                  </a:lnTo>
                  <a:lnTo>
                    <a:pt x="1579581" y="4220417"/>
                  </a:lnTo>
                  <a:lnTo>
                    <a:pt x="1385093" y="4649057"/>
                  </a:lnTo>
                  <a:close/>
                  <a:moveTo>
                    <a:pt x="1580188" y="4191882"/>
                  </a:moveTo>
                  <a:lnTo>
                    <a:pt x="1391974" y="3776802"/>
                  </a:lnTo>
                  <a:lnTo>
                    <a:pt x="1580188" y="3361722"/>
                  </a:lnTo>
                  <a:lnTo>
                    <a:pt x="1580188" y="4191882"/>
                  </a:lnTo>
                  <a:close/>
                  <a:moveTo>
                    <a:pt x="1580188" y="3304854"/>
                  </a:moveTo>
                  <a:lnTo>
                    <a:pt x="1391974" y="2889774"/>
                  </a:lnTo>
                  <a:lnTo>
                    <a:pt x="1580188" y="2474694"/>
                  </a:lnTo>
                  <a:lnTo>
                    <a:pt x="1580188" y="3304854"/>
                  </a:lnTo>
                  <a:close/>
                  <a:moveTo>
                    <a:pt x="1580188" y="2417826"/>
                  </a:moveTo>
                  <a:lnTo>
                    <a:pt x="1391974" y="2002745"/>
                  </a:lnTo>
                  <a:lnTo>
                    <a:pt x="1580188" y="1587665"/>
                  </a:lnTo>
                  <a:lnTo>
                    <a:pt x="1580188" y="2417826"/>
                  </a:lnTo>
                  <a:close/>
                  <a:moveTo>
                    <a:pt x="1580188" y="1530797"/>
                  </a:moveTo>
                  <a:lnTo>
                    <a:pt x="1391974" y="1115717"/>
                  </a:lnTo>
                  <a:lnTo>
                    <a:pt x="1580188" y="700637"/>
                  </a:lnTo>
                  <a:lnTo>
                    <a:pt x="1580188" y="1530797"/>
                  </a:lnTo>
                  <a:close/>
                </a:path>
              </a:pathLst>
            </a:custGeom>
            <a:solidFill>
              <a:srgbClr val="6E5C2F">
                <a:alpha val="50196"/>
              </a:srgbClr>
            </a:solidFill>
            <a:ln w="13063"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A147CE0C-0699-4E0D-9800-B20A4BB4A51C}"/>
                </a:ext>
              </a:extLst>
            </p:cNvPr>
            <p:cNvSpPr/>
            <p:nvPr/>
          </p:nvSpPr>
          <p:spPr>
            <a:xfrm>
              <a:off x="1773258"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E107CA2C-6D77-4D54-8EDB-6741970E650D}"/>
                </a:ext>
              </a:extLst>
            </p:cNvPr>
            <p:cNvSpPr/>
            <p:nvPr/>
          </p:nvSpPr>
          <p:spPr>
            <a:xfrm>
              <a:off x="1772853" y="3545280"/>
              <a:ext cx="3154911" cy="4877138"/>
            </a:xfrm>
            <a:custGeom>
              <a:avLst/>
              <a:gdLst>
                <a:gd name="connsiteX0" fmla="*/ 1592735 w 3154911"/>
                <a:gd name="connsiteY0" fmla="*/ 4248548 h 4877138"/>
                <a:gd name="connsiteX1" fmla="*/ 1780949 w 3154911"/>
                <a:gd name="connsiteY1" fmla="*/ 4663628 h 4877138"/>
                <a:gd name="connsiteX2" fmla="*/ 1684211 w 3154911"/>
                <a:gd name="connsiteY2" fmla="*/ 4876936 h 4877138"/>
                <a:gd name="connsiteX3" fmla="*/ 1697771 w 3154911"/>
                <a:gd name="connsiteY3" fmla="*/ 4876936 h 4877138"/>
                <a:gd name="connsiteX4" fmla="*/ 1787830 w 3154911"/>
                <a:gd name="connsiteY4" fmla="*/ 4678402 h 4877138"/>
                <a:gd name="connsiteX5" fmla="*/ 1856032 w 3154911"/>
                <a:gd name="connsiteY5" fmla="*/ 4828770 h 4877138"/>
                <a:gd name="connsiteX6" fmla="*/ 1807866 w 3154911"/>
                <a:gd name="connsiteY6" fmla="*/ 4876936 h 4877138"/>
                <a:gd name="connsiteX7" fmla="*/ 1825270 w 3154911"/>
                <a:gd name="connsiteY7" fmla="*/ 4876936 h 4877138"/>
                <a:gd name="connsiteX8" fmla="*/ 1861294 w 3154911"/>
                <a:gd name="connsiteY8" fmla="*/ 4840913 h 4877138"/>
                <a:gd name="connsiteX9" fmla="*/ 1877687 w 3154911"/>
                <a:gd name="connsiteY9" fmla="*/ 4876936 h 4877138"/>
                <a:gd name="connsiteX10" fmla="*/ 1891247 w 3154911"/>
                <a:gd name="connsiteY10" fmla="*/ 4876936 h 4877138"/>
                <a:gd name="connsiteX11" fmla="*/ 1870604 w 3154911"/>
                <a:gd name="connsiteY11" fmla="*/ 4831603 h 4877138"/>
                <a:gd name="connsiteX12" fmla="*/ 2447389 w 3154911"/>
                <a:gd name="connsiteY12" fmla="*/ 4254822 h 4877138"/>
                <a:gd name="connsiteX13" fmla="*/ 2107389 w 3154911"/>
                <a:gd name="connsiteY13" fmla="*/ 4877139 h 4877138"/>
                <a:gd name="connsiteX14" fmla="*/ 2121556 w 3154911"/>
                <a:gd name="connsiteY14" fmla="*/ 4877139 h 4877138"/>
                <a:gd name="connsiteX15" fmla="*/ 2473293 w 3154911"/>
                <a:gd name="connsiteY15" fmla="*/ 4232965 h 4877138"/>
                <a:gd name="connsiteX16" fmla="*/ 2473293 w 3154911"/>
                <a:gd name="connsiteY16" fmla="*/ 4233168 h 4877138"/>
                <a:gd name="connsiteX17" fmla="*/ 2819162 w 3154911"/>
                <a:gd name="connsiteY17" fmla="*/ 4877139 h 4877138"/>
                <a:gd name="connsiteX18" fmla="*/ 2833126 w 3154911"/>
                <a:gd name="connsiteY18" fmla="*/ 4877139 h 4877138"/>
                <a:gd name="connsiteX19" fmla="*/ 2498591 w 3154911"/>
                <a:gd name="connsiteY19" fmla="*/ 4254215 h 4877138"/>
                <a:gd name="connsiteX20" fmla="*/ 3076185 w 3154911"/>
                <a:gd name="connsiteY20" fmla="*/ 4831805 h 4877138"/>
                <a:gd name="connsiteX21" fmla="*/ 3055542 w 3154911"/>
                <a:gd name="connsiteY21" fmla="*/ 4877139 h 4877138"/>
                <a:gd name="connsiteX22" fmla="*/ 3069102 w 3154911"/>
                <a:gd name="connsiteY22" fmla="*/ 4877139 h 4877138"/>
                <a:gd name="connsiteX23" fmla="*/ 3085494 w 3154911"/>
                <a:gd name="connsiteY23" fmla="*/ 4841115 h 4877138"/>
                <a:gd name="connsiteX24" fmla="*/ 3121518 w 3154911"/>
                <a:gd name="connsiteY24" fmla="*/ 4877139 h 4877138"/>
                <a:gd name="connsiteX25" fmla="*/ 3138923 w 3154911"/>
                <a:gd name="connsiteY25" fmla="*/ 4877139 h 4877138"/>
                <a:gd name="connsiteX26" fmla="*/ 3090757 w 3154911"/>
                <a:gd name="connsiteY26" fmla="*/ 4828972 h 4877138"/>
                <a:gd name="connsiteX27" fmla="*/ 3154911 w 3154911"/>
                <a:gd name="connsiteY27" fmla="*/ 4687307 h 4877138"/>
                <a:gd name="connsiteX28" fmla="*/ 3154911 w 3154911"/>
                <a:gd name="connsiteY28" fmla="*/ 4639748 h 4877138"/>
                <a:gd name="connsiteX29" fmla="*/ 2964471 w 3154911"/>
                <a:gd name="connsiteY29" fmla="*/ 4220013 h 4877138"/>
                <a:gd name="connsiteX30" fmla="*/ 3154911 w 3154911"/>
                <a:gd name="connsiteY30" fmla="*/ 3800278 h 4877138"/>
                <a:gd name="connsiteX31" fmla="*/ 3154911 w 3154911"/>
                <a:gd name="connsiteY31" fmla="*/ 3752719 h 4877138"/>
                <a:gd name="connsiteX32" fmla="*/ 3090757 w 3154911"/>
                <a:gd name="connsiteY32" fmla="*/ 3611053 h 4877138"/>
                <a:gd name="connsiteX33" fmla="*/ 3154911 w 3154911"/>
                <a:gd name="connsiteY33" fmla="*/ 3546899 h 4877138"/>
                <a:gd name="connsiteX34" fmla="*/ 3154911 w 3154911"/>
                <a:gd name="connsiteY34" fmla="*/ 3529494 h 4877138"/>
                <a:gd name="connsiteX35" fmla="*/ 3085292 w 3154911"/>
                <a:gd name="connsiteY35" fmla="*/ 3599113 h 4877138"/>
                <a:gd name="connsiteX36" fmla="*/ 2967304 w 3154911"/>
                <a:gd name="connsiteY36" fmla="*/ 3339056 h 4877138"/>
                <a:gd name="connsiteX37" fmla="*/ 3154911 w 3154911"/>
                <a:gd name="connsiteY37" fmla="*/ 3339056 h 4877138"/>
                <a:gd name="connsiteX38" fmla="*/ 3154911 w 3154911"/>
                <a:gd name="connsiteY38" fmla="*/ 3326711 h 4877138"/>
                <a:gd name="connsiteX39" fmla="*/ 2967304 w 3154911"/>
                <a:gd name="connsiteY39" fmla="*/ 3326711 h 4877138"/>
                <a:gd name="connsiteX40" fmla="*/ 3085292 w 3154911"/>
                <a:gd name="connsiteY40" fmla="*/ 3066653 h 4877138"/>
                <a:gd name="connsiteX41" fmla="*/ 3154911 w 3154911"/>
                <a:gd name="connsiteY41" fmla="*/ 3136272 h 4877138"/>
                <a:gd name="connsiteX42" fmla="*/ 3154911 w 3154911"/>
                <a:gd name="connsiteY42" fmla="*/ 3118867 h 4877138"/>
                <a:gd name="connsiteX43" fmla="*/ 3090757 w 3154911"/>
                <a:gd name="connsiteY43" fmla="*/ 3054713 h 4877138"/>
                <a:gd name="connsiteX44" fmla="*/ 3154911 w 3154911"/>
                <a:gd name="connsiteY44" fmla="*/ 2913047 h 4877138"/>
                <a:gd name="connsiteX45" fmla="*/ 3154911 w 3154911"/>
                <a:gd name="connsiteY45" fmla="*/ 2865488 h 4877138"/>
                <a:gd name="connsiteX46" fmla="*/ 2964471 w 3154911"/>
                <a:gd name="connsiteY46" fmla="*/ 2445754 h 4877138"/>
                <a:gd name="connsiteX47" fmla="*/ 3154911 w 3154911"/>
                <a:gd name="connsiteY47" fmla="*/ 2026019 h 4877138"/>
                <a:gd name="connsiteX48" fmla="*/ 3154911 w 3154911"/>
                <a:gd name="connsiteY48" fmla="*/ 1978460 h 4877138"/>
                <a:gd name="connsiteX49" fmla="*/ 3090757 w 3154911"/>
                <a:gd name="connsiteY49" fmla="*/ 1836794 h 4877138"/>
                <a:gd name="connsiteX50" fmla="*/ 3154911 w 3154911"/>
                <a:gd name="connsiteY50" fmla="*/ 1772640 h 4877138"/>
                <a:gd name="connsiteX51" fmla="*/ 3154911 w 3154911"/>
                <a:gd name="connsiteY51" fmla="*/ 1755236 h 4877138"/>
                <a:gd name="connsiteX52" fmla="*/ 3085292 w 3154911"/>
                <a:gd name="connsiteY52" fmla="*/ 1824854 h 4877138"/>
                <a:gd name="connsiteX53" fmla="*/ 2967304 w 3154911"/>
                <a:gd name="connsiteY53" fmla="*/ 1564797 h 4877138"/>
                <a:gd name="connsiteX54" fmla="*/ 3154911 w 3154911"/>
                <a:gd name="connsiteY54" fmla="*/ 1564797 h 4877138"/>
                <a:gd name="connsiteX55" fmla="*/ 3154911 w 3154911"/>
                <a:gd name="connsiteY55" fmla="*/ 1552452 h 4877138"/>
                <a:gd name="connsiteX56" fmla="*/ 2967304 w 3154911"/>
                <a:gd name="connsiteY56" fmla="*/ 1552452 h 4877138"/>
                <a:gd name="connsiteX57" fmla="*/ 3085292 w 3154911"/>
                <a:gd name="connsiteY57" fmla="*/ 1292394 h 4877138"/>
                <a:gd name="connsiteX58" fmla="*/ 3154911 w 3154911"/>
                <a:gd name="connsiteY58" fmla="*/ 1362013 h 4877138"/>
                <a:gd name="connsiteX59" fmla="*/ 3154911 w 3154911"/>
                <a:gd name="connsiteY59" fmla="*/ 1344608 h 4877138"/>
                <a:gd name="connsiteX60" fmla="*/ 3090757 w 3154911"/>
                <a:gd name="connsiteY60" fmla="*/ 1280454 h 4877138"/>
                <a:gd name="connsiteX61" fmla="*/ 3154911 w 3154911"/>
                <a:gd name="connsiteY61" fmla="*/ 1138788 h 4877138"/>
                <a:gd name="connsiteX62" fmla="*/ 3154911 w 3154911"/>
                <a:gd name="connsiteY62" fmla="*/ 1091229 h 4877138"/>
                <a:gd name="connsiteX63" fmla="*/ 2964471 w 3154911"/>
                <a:gd name="connsiteY63" fmla="*/ 671495 h 4877138"/>
                <a:gd name="connsiteX64" fmla="*/ 3154911 w 3154911"/>
                <a:gd name="connsiteY64" fmla="*/ 251760 h 4877138"/>
                <a:gd name="connsiteX65" fmla="*/ 3154911 w 3154911"/>
                <a:gd name="connsiteY65" fmla="*/ 204201 h 4877138"/>
                <a:gd name="connsiteX66" fmla="*/ 3090757 w 3154911"/>
                <a:gd name="connsiteY66" fmla="*/ 62535 h 4877138"/>
                <a:gd name="connsiteX67" fmla="*/ 3153090 w 3154911"/>
                <a:gd name="connsiteY67" fmla="*/ 203 h 4877138"/>
                <a:gd name="connsiteX68" fmla="*/ 3135685 w 3154911"/>
                <a:gd name="connsiteY68" fmla="*/ 203 h 4877138"/>
                <a:gd name="connsiteX69" fmla="*/ 3085494 w 3154911"/>
                <a:gd name="connsiteY69" fmla="*/ 50393 h 4877138"/>
                <a:gd name="connsiteX70" fmla="*/ 3062625 w 3154911"/>
                <a:gd name="connsiteY70" fmla="*/ 203 h 4877138"/>
                <a:gd name="connsiteX71" fmla="*/ 3049066 w 3154911"/>
                <a:gd name="connsiteY71" fmla="*/ 203 h 4877138"/>
                <a:gd name="connsiteX72" fmla="*/ 3075983 w 3154911"/>
                <a:gd name="connsiteY72" fmla="*/ 59702 h 4877138"/>
                <a:gd name="connsiteX73" fmla="*/ 2781519 w 3154911"/>
                <a:gd name="connsiteY73" fmla="*/ 353961 h 4877138"/>
                <a:gd name="connsiteX74" fmla="*/ 2587234 w 3154911"/>
                <a:gd name="connsiteY74" fmla="*/ 0 h 4877138"/>
                <a:gd name="connsiteX75" fmla="*/ 2573269 w 3154911"/>
                <a:gd name="connsiteY75" fmla="*/ 0 h 4877138"/>
                <a:gd name="connsiteX76" fmla="*/ 2772412 w 3154911"/>
                <a:gd name="connsiteY76" fmla="*/ 363068 h 4877138"/>
                <a:gd name="connsiteX77" fmla="*/ 2473091 w 3154911"/>
                <a:gd name="connsiteY77" fmla="*/ 662388 h 4877138"/>
                <a:gd name="connsiteX78" fmla="*/ 2173568 w 3154911"/>
                <a:gd name="connsiteY78" fmla="*/ 362866 h 4877138"/>
                <a:gd name="connsiteX79" fmla="*/ 2371901 w 3154911"/>
                <a:gd name="connsiteY79" fmla="*/ 0 h 4877138"/>
                <a:gd name="connsiteX80" fmla="*/ 2357936 w 3154911"/>
                <a:gd name="connsiteY80" fmla="*/ 0 h 4877138"/>
                <a:gd name="connsiteX81" fmla="*/ 2164461 w 3154911"/>
                <a:gd name="connsiteY81" fmla="*/ 353759 h 4877138"/>
                <a:gd name="connsiteX82" fmla="*/ 1870402 w 3154911"/>
                <a:gd name="connsiteY82" fmla="*/ 59702 h 4877138"/>
                <a:gd name="connsiteX83" fmla="*/ 1897318 w 3154911"/>
                <a:gd name="connsiteY83" fmla="*/ 203 h 4877138"/>
                <a:gd name="connsiteX84" fmla="*/ 1883758 w 3154911"/>
                <a:gd name="connsiteY84" fmla="*/ 203 h 4877138"/>
                <a:gd name="connsiteX85" fmla="*/ 1860890 w 3154911"/>
                <a:gd name="connsiteY85" fmla="*/ 50393 h 4877138"/>
                <a:gd name="connsiteX86" fmla="*/ 1810699 w 3154911"/>
                <a:gd name="connsiteY86" fmla="*/ 203 h 4877138"/>
                <a:gd name="connsiteX87" fmla="*/ 1793295 w 3154911"/>
                <a:gd name="connsiteY87" fmla="*/ 203 h 4877138"/>
                <a:gd name="connsiteX88" fmla="*/ 1855628 w 3154911"/>
                <a:gd name="connsiteY88" fmla="*/ 62535 h 4877138"/>
                <a:gd name="connsiteX89" fmla="*/ 1788640 w 3154911"/>
                <a:gd name="connsiteY89" fmla="*/ 210070 h 4877138"/>
                <a:gd name="connsiteX90" fmla="*/ 1692104 w 3154911"/>
                <a:gd name="connsiteY90" fmla="*/ 405 h 4877138"/>
                <a:gd name="connsiteX91" fmla="*/ 1678545 w 3154911"/>
                <a:gd name="connsiteY91" fmla="*/ 405 h 4877138"/>
                <a:gd name="connsiteX92" fmla="*/ 1781759 w 3154911"/>
                <a:gd name="connsiteY92" fmla="*/ 225046 h 4877138"/>
                <a:gd name="connsiteX93" fmla="*/ 1592128 w 3154911"/>
                <a:gd name="connsiteY93" fmla="*/ 643162 h 4877138"/>
                <a:gd name="connsiteX94" fmla="*/ 1592128 w 3154911"/>
                <a:gd name="connsiteY94" fmla="*/ 607 h 4877138"/>
                <a:gd name="connsiteX95" fmla="*/ 1579783 w 3154911"/>
                <a:gd name="connsiteY95" fmla="*/ 607 h 4877138"/>
                <a:gd name="connsiteX96" fmla="*/ 1579783 w 3154911"/>
                <a:gd name="connsiteY96" fmla="*/ 643162 h 4877138"/>
                <a:gd name="connsiteX97" fmla="*/ 1391569 w 3154911"/>
                <a:gd name="connsiteY97" fmla="*/ 228082 h 4877138"/>
                <a:gd name="connsiteX98" fmla="*/ 1494783 w 3154911"/>
                <a:gd name="connsiteY98" fmla="*/ 405 h 4877138"/>
                <a:gd name="connsiteX99" fmla="*/ 1481223 w 3154911"/>
                <a:gd name="connsiteY99" fmla="*/ 405 h 4877138"/>
                <a:gd name="connsiteX100" fmla="*/ 1384688 w 3154911"/>
                <a:gd name="connsiteY100" fmla="*/ 213106 h 4877138"/>
                <a:gd name="connsiteX101" fmla="*/ 1316486 w 3154911"/>
                <a:gd name="connsiteY101" fmla="*/ 62738 h 4877138"/>
                <a:gd name="connsiteX102" fmla="*/ 1378819 w 3154911"/>
                <a:gd name="connsiteY102" fmla="*/ 405 h 4877138"/>
                <a:gd name="connsiteX103" fmla="*/ 1361414 w 3154911"/>
                <a:gd name="connsiteY103" fmla="*/ 405 h 4877138"/>
                <a:gd name="connsiteX104" fmla="*/ 1311224 w 3154911"/>
                <a:gd name="connsiteY104" fmla="*/ 50595 h 4877138"/>
                <a:gd name="connsiteX105" fmla="*/ 1288355 w 3154911"/>
                <a:gd name="connsiteY105" fmla="*/ 405 h 4877138"/>
                <a:gd name="connsiteX106" fmla="*/ 1274795 w 3154911"/>
                <a:gd name="connsiteY106" fmla="*/ 405 h 4877138"/>
                <a:gd name="connsiteX107" fmla="*/ 1301914 w 3154911"/>
                <a:gd name="connsiteY107" fmla="*/ 59904 h 4877138"/>
                <a:gd name="connsiteX108" fmla="*/ 1007451 w 3154911"/>
                <a:gd name="connsiteY108" fmla="*/ 354164 h 4877138"/>
                <a:gd name="connsiteX109" fmla="*/ 813165 w 3154911"/>
                <a:gd name="connsiteY109" fmla="*/ 203 h 4877138"/>
                <a:gd name="connsiteX110" fmla="*/ 799201 w 3154911"/>
                <a:gd name="connsiteY110" fmla="*/ 203 h 4877138"/>
                <a:gd name="connsiteX111" fmla="*/ 998343 w 3154911"/>
                <a:gd name="connsiteY111" fmla="*/ 363271 h 4877138"/>
                <a:gd name="connsiteX112" fmla="*/ 699023 w 3154911"/>
                <a:gd name="connsiteY112" fmla="*/ 662590 h 4877138"/>
                <a:gd name="connsiteX113" fmla="*/ 399499 w 3154911"/>
                <a:gd name="connsiteY113" fmla="*/ 363068 h 4877138"/>
                <a:gd name="connsiteX114" fmla="*/ 597832 w 3154911"/>
                <a:gd name="connsiteY114" fmla="*/ 203 h 4877138"/>
                <a:gd name="connsiteX115" fmla="*/ 583666 w 3154911"/>
                <a:gd name="connsiteY115" fmla="*/ 203 h 4877138"/>
                <a:gd name="connsiteX116" fmla="*/ 390392 w 3154911"/>
                <a:gd name="connsiteY116" fmla="*/ 353961 h 4877138"/>
                <a:gd name="connsiteX117" fmla="*/ 96333 w 3154911"/>
                <a:gd name="connsiteY117" fmla="*/ 59904 h 4877138"/>
                <a:gd name="connsiteX118" fmla="*/ 123452 w 3154911"/>
                <a:gd name="connsiteY118" fmla="*/ 405 h 4877138"/>
                <a:gd name="connsiteX119" fmla="*/ 109893 w 3154911"/>
                <a:gd name="connsiteY119" fmla="*/ 405 h 4877138"/>
                <a:gd name="connsiteX120" fmla="*/ 87024 w 3154911"/>
                <a:gd name="connsiteY120" fmla="*/ 50595 h 4877138"/>
                <a:gd name="connsiteX121" fmla="*/ 36833 w 3154911"/>
                <a:gd name="connsiteY121" fmla="*/ 405 h 4877138"/>
                <a:gd name="connsiteX122" fmla="*/ 19429 w 3154911"/>
                <a:gd name="connsiteY122" fmla="*/ 405 h 4877138"/>
                <a:gd name="connsiteX123" fmla="*/ 81762 w 3154911"/>
                <a:gd name="connsiteY123" fmla="*/ 62738 h 4877138"/>
                <a:gd name="connsiteX124" fmla="*/ 14774 w 3154911"/>
                <a:gd name="connsiteY124" fmla="*/ 210272 h 4877138"/>
                <a:gd name="connsiteX125" fmla="*/ 0 w 3154911"/>
                <a:gd name="connsiteY125" fmla="*/ 178094 h 4877138"/>
                <a:gd name="connsiteX126" fmla="*/ 0 w 3154911"/>
                <a:gd name="connsiteY126" fmla="*/ 207641 h 4877138"/>
                <a:gd name="connsiteX127" fmla="*/ 8095 w 3154911"/>
                <a:gd name="connsiteY127" fmla="*/ 225248 h 4877138"/>
                <a:gd name="connsiteX128" fmla="*/ 0 w 3154911"/>
                <a:gd name="connsiteY128" fmla="*/ 243058 h 4877138"/>
                <a:gd name="connsiteX129" fmla="*/ 0 w 3154911"/>
                <a:gd name="connsiteY129" fmla="*/ 272807 h 4877138"/>
                <a:gd name="connsiteX130" fmla="*/ 14976 w 3154911"/>
                <a:gd name="connsiteY130" fmla="*/ 240022 h 4877138"/>
                <a:gd name="connsiteX131" fmla="*/ 213512 w 3154911"/>
                <a:gd name="connsiteY131" fmla="*/ 671697 h 4877138"/>
                <a:gd name="connsiteX132" fmla="*/ 208047 w 3154911"/>
                <a:gd name="connsiteY132" fmla="*/ 671697 h 4877138"/>
                <a:gd name="connsiteX133" fmla="*/ 13559 w 3154911"/>
                <a:gd name="connsiteY133" fmla="*/ 1100336 h 4877138"/>
                <a:gd name="connsiteX134" fmla="*/ 0 w 3154911"/>
                <a:gd name="connsiteY134" fmla="*/ 1070587 h 4877138"/>
                <a:gd name="connsiteX135" fmla="*/ 0 w 3154911"/>
                <a:gd name="connsiteY135" fmla="*/ 1100336 h 4877138"/>
                <a:gd name="connsiteX136" fmla="*/ 6679 w 3154911"/>
                <a:gd name="connsiteY136" fmla="*/ 1115110 h 4877138"/>
                <a:gd name="connsiteX137" fmla="*/ 0 w 3154911"/>
                <a:gd name="connsiteY137" fmla="*/ 1129884 h 4877138"/>
                <a:gd name="connsiteX138" fmla="*/ 0 w 3154911"/>
                <a:gd name="connsiteY138" fmla="*/ 1159633 h 4877138"/>
                <a:gd name="connsiteX139" fmla="*/ 13559 w 3154911"/>
                <a:gd name="connsiteY139" fmla="*/ 1129884 h 4877138"/>
                <a:gd name="connsiteX140" fmla="*/ 81762 w 3154911"/>
                <a:gd name="connsiteY140" fmla="*/ 1280251 h 4877138"/>
                <a:gd name="connsiteX141" fmla="*/ 0 w 3154911"/>
                <a:gd name="connsiteY141" fmla="*/ 1362013 h 4877138"/>
                <a:gd name="connsiteX142" fmla="*/ 0 w 3154911"/>
                <a:gd name="connsiteY142" fmla="*/ 1379417 h 4877138"/>
                <a:gd name="connsiteX143" fmla="*/ 87226 w 3154911"/>
                <a:gd name="connsiteY143" fmla="*/ 1292192 h 4877138"/>
                <a:gd name="connsiteX144" fmla="*/ 205214 w 3154911"/>
                <a:gd name="connsiteY144" fmla="*/ 1552249 h 4877138"/>
                <a:gd name="connsiteX145" fmla="*/ 405 w 3154911"/>
                <a:gd name="connsiteY145" fmla="*/ 1552249 h 4877138"/>
                <a:gd name="connsiteX146" fmla="*/ 405 w 3154911"/>
                <a:gd name="connsiteY146" fmla="*/ 1564594 h 4877138"/>
                <a:gd name="connsiteX147" fmla="*/ 205619 w 3154911"/>
                <a:gd name="connsiteY147" fmla="*/ 1564594 h 4877138"/>
                <a:gd name="connsiteX148" fmla="*/ 87631 w 3154911"/>
                <a:gd name="connsiteY148" fmla="*/ 1824652 h 4877138"/>
                <a:gd name="connsiteX149" fmla="*/ 405 w 3154911"/>
                <a:gd name="connsiteY149" fmla="*/ 1737426 h 4877138"/>
                <a:gd name="connsiteX150" fmla="*/ 405 w 3154911"/>
                <a:gd name="connsiteY150" fmla="*/ 1754831 h 4877138"/>
                <a:gd name="connsiteX151" fmla="*/ 82167 w 3154911"/>
                <a:gd name="connsiteY151" fmla="*/ 1836592 h 4877138"/>
                <a:gd name="connsiteX152" fmla="*/ 15179 w 3154911"/>
                <a:gd name="connsiteY152" fmla="*/ 1984127 h 4877138"/>
                <a:gd name="connsiteX153" fmla="*/ 405 w 3154911"/>
                <a:gd name="connsiteY153" fmla="*/ 1951948 h 4877138"/>
                <a:gd name="connsiteX154" fmla="*/ 405 w 3154911"/>
                <a:gd name="connsiteY154" fmla="*/ 1981496 h 4877138"/>
                <a:gd name="connsiteX155" fmla="*/ 8500 w 3154911"/>
                <a:gd name="connsiteY155" fmla="*/ 1999102 h 4877138"/>
                <a:gd name="connsiteX156" fmla="*/ 405 w 3154911"/>
                <a:gd name="connsiteY156" fmla="*/ 2016912 h 4877138"/>
                <a:gd name="connsiteX157" fmla="*/ 405 w 3154911"/>
                <a:gd name="connsiteY157" fmla="*/ 2046662 h 4877138"/>
                <a:gd name="connsiteX158" fmla="*/ 15381 w 3154911"/>
                <a:gd name="connsiteY158" fmla="*/ 2013876 h 4877138"/>
                <a:gd name="connsiteX159" fmla="*/ 213916 w 3154911"/>
                <a:gd name="connsiteY159" fmla="*/ 2445551 h 4877138"/>
                <a:gd name="connsiteX160" fmla="*/ 208452 w 3154911"/>
                <a:gd name="connsiteY160" fmla="*/ 2445551 h 4877138"/>
                <a:gd name="connsiteX161" fmla="*/ 13964 w 3154911"/>
                <a:gd name="connsiteY161" fmla="*/ 2874191 h 4877138"/>
                <a:gd name="connsiteX162" fmla="*/ 405 w 3154911"/>
                <a:gd name="connsiteY162" fmla="*/ 2844441 h 4877138"/>
                <a:gd name="connsiteX163" fmla="*/ 405 w 3154911"/>
                <a:gd name="connsiteY163" fmla="*/ 2874191 h 4877138"/>
                <a:gd name="connsiteX164" fmla="*/ 7083 w 3154911"/>
                <a:gd name="connsiteY164" fmla="*/ 2888964 h 4877138"/>
                <a:gd name="connsiteX165" fmla="*/ 405 w 3154911"/>
                <a:gd name="connsiteY165" fmla="*/ 2903738 h 4877138"/>
                <a:gd name="connsiteX166" fmla="*/ 405 w 3154911"/>
                <a:gd name="connsiteY166" fmla="*/ 2933488 h 4877138"/>
                <a:gd name="connsiteX167" fmla="*/ 13964 w 3154911"/>
                <a:gd name="connsiteY167" fmla="*/ 2903738 h 4877138"/>
                <a:gd name="connsiteX168" fmla="*/ 82167 w 3154911"/>
                <a:gd name="connsiteY168" fmla="*/ 3054106 h 4877138"/>
                <a:gd name="connsiteX169" fmla="*/ 405 w 3154911"/>
                <a:gd name="connsiteY169" fmla="*/ 3135867 h 4877138"/>
                <a:gd name="connsiteX170" fmla="*/ 405 w 3154911"/>
                <a:gd name="connsiteY170" fmla="*/ 3153271 h 4877138"/>
                <a:gd name="connsiteX171" fmla="*/ 87631 w 3154911"/>
                <a:gd name="connsiteY171" fmla="*/ 3066046 h 4877138"/>
                <a:gd name="connsiteX172" fmla="*/ 205619 w 3154911"/>
                <a:gd name="connsiteY172" fmla="*/ 3326103 h 4877138"/>
                <a:gd name="connsiteX173" fmla="*/ 405 w 3154911"/>
                <a:gd name="connsiteY173" fmla="*/ 3326103 h 4877138"/>
                <a:gd name="connsiteX174" fmla="*/ 405 w 3154911"/>
                <a:gd name="connsiteY174" fmla="*/ 3338449 h 4877138"/>
                <a:gd name="connsiteX175" fmla="*/ 205619 w 3154911"/>
                <a:gd name="connsiteY175" fmla="*/ 3338449 h 4877138"/>
                <a:gd name="connsiteX176" fmla="*/ 87631 w 3154911"/>
                <a:gd name="connsiteY176" fmla="*/ 3598506 h 4877138"/>
                <a:gd name="connsiteX177" fmla="*/ 405 w 3154911"/>
                <a:gd name="connsiteY177" fmla="*/ 3511280 h 4877138"/>
                <a:gd name="connsiteX178" fmla="*/ 405 w 3154911"/>
                <a:gd name="connsiteY178" fmla="*/ 3528685 h 4877138"/>
                <a:gd name="connsiteX179" fmla="*/ 82167 w 3154911"/>
                <a:gd name="connsiteY179" fmla="*/ 3610446 h 4877138"/>
                <a:gd name="connsiteX180" fmla="*/ 15179 w 3154911"/>
                <a:gd name="connsiteY180" fmla="*/ 3757981 h 4877138"/>
                <a:gd name="connsiteX181" fmla="*/ 405 w 3154911"/>
                <a:gd name="connsiteY181" fmla="*/ 3725803 h 4877138"/>
                <a:gd name="connsiteX182" fmla="*/ 405 w 3154911"/>
                <a:gd name="connsiteY182" fmla="*/ 3755350 h 4877138"/>
                <a:gd name="connsiteX183" fmla="*/ 8500 w 3154911"/>
                <a:gd name="connsiteY183" fmla="*/ 3772957 h 4877138"/>
                <a:gd name="connsiteX184" fmla="*/ 405 w 3154911"/>
                <a:gd name="connsiteY184" fmla="*/ 3790766 h 4877138"/>
                <a:gd name="connsiteX185" fmla="*/ 405 w 3154911"/>
                <a:gd name="connsiteY185" fmla="*/ 3821326 h 4877138"/>
                <a:gd name="connsiteX186" fmla="*/ 15381 w 3154911"/>
                <a:gd name="connsiteY186" fmla="*/ 3788540 h 4877138"/>
                <a:gd name="connsiteX187" fmla="*/ 213916 w 3154911"/>
                <a:gd name="connsiteY187" fmla="*/ 4220215 h 4877138"/>
                <a:gd name="connsiteX188" fmla="*/ 208452 w 3154911"/>
                <a:gd name="connsiteY188" fmla="*/ 4220215 h 4877138"/>
                <a:gd name="connsiteX189" fmla="*/ 13964 w 3154911"/>
                <a:gd name="connsiteY189" fmla="*/ 4648855 h 4877138"/>
                <a:gd name="connsiteX190" fmla="*/ 405 w 3154911"/>
                <a:gd name="connsiteY190" fmla="*/ 4619105 h 4877138"/>
                <a:gd name="connsiteX191" fmla="*/ 405 w 3154911"/>
                <a:gd name="connsiteY191" fmla="*/ 4648855 h 4877138"/>
                <a:gd name="connsiteX192" fmla="*/ 7083 w 3154911"/>
                <a:gd name="connsiteY192" fmla="*/ 4663628 h 4877138"/>
                <a:gd name="connsiteX193" fmla="*/ 405 w 3154911"/>
                <a:gd name="connsiteY193" fmla="*/ 4678402 h 4877138"/>
                <a:gd name="connsiteX194" fmla="*/ 405 w 3154911"/>
                <a:gd name="connsiteY194" fmla="*/ 4708152 h 4877138"/>
                <a:gd name="connsiteX195" fmla="*/ 13964 w 3154911"/>
                <a:gd name="connsiteY195" fmla="*/ 4678402 h 4877138"/>
                <a:gd name="connsiteX196" fmla="*/ 82167 w 3154911"/>
                <a:gd name="connsiteY196" fmla="*/ 4828770 h 4877138"/>
                <a:gd name="connsiteX197" fmla="*/ 34000 w 3154911"/>
                <a:gd name="connsiteY197" fmla="*/ 4876936 h 4877138"/>
                <a:gd name="connsiteX198" fmla="*/ 51405 w 3154911"/>
                <a:gd name="connsiteY198" fmla="*/ 4876936 h 4877138"/>
                <a:gd name="connsiteX199" fmla="*/ 87428 w 3154911"/>
                <a:gd name="connsiteY199" fmla="*/ 4840913 h 4877138"/>
                <a:gd name="connsiteX200" fmla="*/ 103821 w 3154911"/>
                <a:gd name="connsiteY200" fmla="*/ 4876936 h 4877138"/>
                <a:gd name="connsiteX201" fmla="*/ 117381 w 3154911"/>
                <a:gd name="connsiteY201" fmla="*/ 4876936 h 4877138"/>
                <a:gd name="connsiteX202" fmla="*/ 96738 w 3154911"/>
                <a:gd name="connsiteY202" fmla="*/ 4831603 h 4877138"/>
                <a:gd name="connsiteX203" fmla="*/ 673523 w 3154911"/>
                <a:gd name="connsiteY203" fmla="*/ 4254822 h 4877138"/>
                <a:gd name="connsiteX204" fmla="*/ 333523 w 3154911"/>
                <a:gd name="connsiteY204" fmla="*/ 4877139 h 4877138"/>
                <a:gd name="connsiteX205" fmla="*/ 347487 w 3154911"/>
                <a:gd name="connsiteY205" fmla="*/ 4877139 h 4877138"/>
                <a:gd name="connsiteX206" fmla="*/ 699427 w 3154911"/>
                <a:gd name="connsiteY206" fmla="*/ 4232965 h 4877138"/>
                <a:gd name="connsiteX207" fmla="*/ 699427 w 3154911"/>
                <a:gd name="connsiteY207" fmla="*/ 4233168 h 4877138"/>
                <a:gd name="connsiteX208" fmla="*/ 1045296 w 3154911"/>
                <a:gd name="connsiteY208" fmla="*/ 4877139 h 4877138"/>
                <a:gd name="connsiteX209" fmla="*/ 1059260 w 3154911"/>
                <a:gd name="connsiteY209" fmla="*/ 4877139 h 4877138"/>
                <a:gd name="connsiteX210" fmla="*/ 724725 w 3154911"/>
                <a:gd name="connsiteY210" fmla="*/ 4254215 h 4877138"/>
                <a:gd name="connsiteX211" fmla="*/ 1302319 w 3154911"/>
                <a:gd name="connsiteY211" fmla="*/ 4831805 h 4877138"/>
                <a:gd name="connsiteX212" fmla="*/ 1281676 w 3154911"/>
                <a:gd name="connsiteY212" fmla="*/ 4877139 h 4877138"/>
                <a:gd name="connsiteX213" fmla="*/ 1295236 w 3154911"/>
                <a:gd name="connsiteY213" fmla="*/ 4877139 h 4877138"/>
                <a:gd name="connsiteX214" fmla="*/ 1311629 w 3154911"/>
                <a:gd name="connsiteY214" fmla="*/ 4841115 h 4877138"/>
                <a:gd name="connsiteX215" fmla="*/ 1347652 w 3154911"/>
                <a:gd name="connsiteY215" fmla="*/ 4877139 h 4877138"/>
                <a:gd name="connsiteX216" fmla="*/ 1365057 w 3154911"/>
                <a:gd name="connsiteY216" fmla="*/ 4877139 h 4877138"/>
                <a:gd name="connsiteX217" fmla="*/ 1316891 w 3154911"/>
                <a:gd name="connsiteY217" fmla="*/ 4828972 h 4877138"/>
                <a:gd name="connsiteX218" fmla="*/ 1385093 w 3154911"/>
                <a:gd name="connsiteY218" fmla="*/ 4678604 h 4877138"/>
                <a:gd name="connsiteX219" fmla="*/ 1475152 w 3154911"/>
                <a:gd name="connsiteY219" fmla="*/ 4877139 h 4877138"/>
                <a:gd name="connsiteX220" fmla="*/ 1488712 w 3154911"/>
                <a:gd name="connsiteY220" fmla="*/ 4877139 h 4877138"/>
                <a:gd name="connsiteX221" fmla="*/ 1391974 w 3154911"/>
                <a:gd name="connsiteY221" fmla="*/ 4663831 h 4877138"/>
                <a:gd name="connsiteX222" fmla="*/ 1580188 w 3154911"/>
                <a:gd name="connsiteY222" fmla="*/ 4248751 h 4877138"/>
                <a:gd name="connsiteX223" fmla="*/ 1580188 w 3154911"/>
                <a:gd name="connsiteY223" fmla="*/ 4877139 h 4877138"/>
                <a:gd name="connsiteX224" fmla="*/ 1592533 w 3154911"/>
                <a:gd name="connsiteY224" fmla="*/ 4877139 h 4877138"/>
                <a:gd name="connsiteX225" fmla="*/ 1592533 w 3154911"/>
                <a:gd name="connsiteY225" fmla="*/ 4248548 h 4877138"/>
                <a:gd name="connsiteX226" fmla="*/ 1593342 w 3154911"/>
                <a:gd name="connsiteY226" fmla="*/ 4220215 h 4877138"/>
                <a:gd name="connsiteX227" fmla="*/ 1789247 w 3154911"/>
                <a:gd name="connsiteY227" fmla="*/ 3788540 h 4877138"/>
                <a:gd name="connsiteX228" fmla="*/ 1987782 w 3154911"/>
                <a:gd name="connsiteY228" fmla="*/ 4220215 h 4877138"/>
                <a:gd name="connsiteX229" fmla="*/ 1982318 w 3154911"/>
                <a:gd name="connsiteY229" fmla="*/ 4220215 h 4877138"/>
                <a:gd name="connsiteX230" fmla="*/ 1787830 w 3154911"/>
                <a:gd name="connsiteY230" fmla="*/ 4648855 h 4877138"/>
                <a:gd name="connsiteX231" fmla="*/ 1593342 w 3154911"/>
                <a:gd name="connsiteY231" fmla="*/ 4220215 h 4877138"/>
                <a:gd name="connsiteX232" fmla="*/ 1861497 w 3154911"/>
                <a:gd name="connsiteY232" fmla="*/ 1292799 h 4877138"/>
                <a:gd name="connsiteX233" fmla="*/ 1979485 w 3154911"/>
                <a:gd name="connsiteY233" fmla="*/ 1552856 h 4877138"/>
                <a:gd name="connsiteX234" fmla="*/ 1601438 w 3154911"/>
                <a:gd name="connsiteY234" fmla="*/ 1552856 h 4877138"/>
                <a:gd name="connsiteX235" fmla="*/ 1861497 w 3154911"/>
                <a:gd name="connsiteY235" fmla="*/ 1292799 h 4877138"/>
                <a:gd name="connsiteX236" fmla="*/ 1606295 w 3154911"/>
                <a:gd name="connsiteY236" fmla="*/ 1530595 h 4877138"/>
                <a:gd name="connsiteX237" fmla="*/ 1787830 w 3154911"/>
                <a:gd name="connsiteY237" fmla="*/ 1130288 h 4877138"/>
                <a:gd name="connsiteX238" fmla="*/ 1856032 w 3154911"/>
                <a:gd name="connsiteY238" fmla="*/ 1280656 h 4877138"/>
                <a:gd name="connsiteX239" fmla="*/ 1606295 w 3154911"/>
                <a:gd name="connsiteY239" fmla="*/ 1530595 h 4877138"/>
                <a:gd name="connsiteX240" fmla="*/ 2773221 w 3154911"/>
                <a:gd name="connsiteY240" fmla="*/ 2137935 h 4877138"/>
                <a:gd name="connsiteX241" fmla="*/ 2473900 w 3154911"/>
                <a:gd name="connsiteY241" fmla="*/ 2437253 h 4877138"/>
                <a:gd name="connsiteX242" fmla="*/ 2174377 w 3154911"/>
                <a:gd name="connsiteY242" fmla="*/ 2137732 h 4877138"/>
                <a:gd name="connsiteX243" fmla="*/ 2473900 w 3154911"/>
                <a:gd name="connsiteY243" fmla="*/ 1589689 h 4877138"/>
                <a:gd name="connsiteX244" fmla="*/ 2473900 w 3154911"/>
                <a:gd name="connsiteY244" fmla="*/ 1592320 h 4877138"/>
                <a:gd name="connsiteX245" fmla="*/ 2773221 w 3154911"/>
                <a:gd name="connsiteY245" fmla="*/ 2137935 h 4877138"/>
                <a:gd name="connsiteX246" fmla="*/ 1870806 w 3154911"/>
                <a:gd name="connsiteY246" fmla="*/ 3608625 h 4877138"/>
                <a:gd name="connsiteX247" fmla="*/ 1993044 w 3154911"/>
                <a:gd name="connsiteY247" fmla="*/ 3339258 h 4877138"/>
                <a:gd name="connsiteX248" fmla="*/ 2473091 w 3154911"/>
                <a:gd name="connsiteY248" fmla="*/ 3339258 h 4877138"/>
                <a:gd name="connsiteX249" fmla="*/ 2165068 w 3154911"/>
                <a:gd name="connsiteY249" fmla="*/ 3902682 h 4877138"/>
                <a:gd name="connsiteX250" fmla="*/ 1870806 w 3154911"/>
                <a:gd name="connsiteY250" fmla="*/ 3608625 h 4877138"/>
                <a:gd name="connsiteX251" fmla="*/ 2158996 w 3154911"/>
                <a:gd name="connsiteY251" fmla="*/ 3914015 h 4877138"/>
                <a:gd name="connsiteX252" fmla="*/ 1997092 w 3154911"/>
                <a:gd name="connsiteY252" fmla="*/ 4210299 h 4877138"/>
                <a:gd name="connsiteX253" fmla="*/ 1796128 w 3154911"/>
                <a:gd name="connsiteY253" fmla="*/ 3773564 h 4877138"/>
                <a:gd name="connsiteX254" fmla="*/ 1865544 w 3154911"/>
                <a:gd name="connsiteY254" fmla="*/ 3620565 h 4877138"/>
                <a:gd name="connsiteX255" fmla="*/ 2158996 w 3154911"/>
                <a:gd name="connsiteY255" fmla="*/ 3914015 h 4877138"/>
                <a:gd name="connsiteX256" fmla="*/ 2005592 w 3154911"/>
                <a:gd name="connsiteY256" fmla="*/ 2445956 h 4877138"/>
                <a:gd name="connsiteX257" fmla="*/ 2167901 w 3154911"/>
                <a:gd name="connsiteY257" fmla="*/ 2148863 h 4877138"/>
                <a:gd name="connsiteX258" fmla="*/ 2464996 w 3154911"/>
                <a:gd name="connsiteY258" fmla="*/ 2445956 h 4877138"/>
                <a:gd name="connsiteX259" fmla="*/ 1865544 w 3154911"/>
                <a:gd name="connsiteY259" fmla="*/ 3045404 h 4877138"/>
                <a:gd name="connsiteX260" fmla="*/ 1794711 w 3154911"/>
                <a:gd name="connsiteY260" fmla="*/ 2889369 h 4877138"/>
                <a:gd name="connsiteX261" fmla="*/ 1995877 w 3154911"/>
                <a:gd name="connsiteY261" fmla="*/ 2445754 h 4877138"/>
                <a:gd name="connsiteX262" fmla="*/ 2005592 w 3154911"/>
                <a:gd name="connsiteY262" fmla="*/ 2445754 h 4877138"/>
                <a:gd name="connsiteX263" fmla="*/ 1796128 w 3154911"/>
                <a:gd name="connsiteY263" fmla="*/ 1999508 h 4877138"/>
                <a:gd name="connsiteX264" fmla="*/ 1865544 w 3154911"/>
                <a:gd name="connsiteY264" fmla="*/ 1846509 h 4877138"/>
                <a:gd name="connsiteX265" fmla="*/ 2158996 w 3154911"/>
                <a:gd name="connsiteY265" fmla="*/ 2139959 h 4877138"/>
                <a:gd name="connsiteX266" fmla="*/ 1997092 w 3154911"/>
                <a:gd name="connsiteY266" fmla="*/ 2436242 h 4877138"/>
                <a:gd name="connsiteX267" fmla="*/ 1796128 w 3154911"/>
                <a:gd name="connsiteY267" fmla="*/ 1999508 h 4877138"/>
                <a:gd name="connsiteX268" fmla="*/ 2447793 w 3154911"/>
                <a:gd name="connsiteY268" fmla="*/ 2480766 h 4877138"/>
                <a:gd name="connsiteX269" fmla="*/ 1989806 w 3154911"/>
                <a:gd name="connsiteY269" fmla="*/ 3319223 h 4877138"/>
                <a:gd name="connsiteX270" fmla="*/ 1871009 w 3154911"/>
                <a:gd name="connsiteY270" fmla="*/ 3057546 h 4877138"/>
                <a:gd name="connsiteX271" fmla="*/ 2447793 w 3154911"/>
                <a:gd name="connsiteY271" fmla="*/ 2480766 h 4877138"/>
                <a:gd name="connsiteX272" fmla="*/ 1999520 w 3154911"/>
                <a:gd name="connsiteY272" fmla="*/ 3326913 h 4877138"/>
                <a:gd name="connsiteX273" fmla="*/ 2473698 w 3154911"/>
                <a:gd name="connsiteY273" fmla="*/ 2458908 h 4877138"/>
                <a:gd name="connsiteX274" fmla="*/ 2473698 w 3154911"/>
                <a:gd name="connsiteY274" fmla="*/ 2459111 h 4877138"/>
                <a:gd name="connsiteX275" fmla="*/ 2939781 w 3154911"/>
                <a:gd name="connsiteY275" fmla="*/ 3326913 h 4877138"/>
                <a:gd name="connsiteX276" fmla="*/ 2473698 w 3154911"/>
                <a:gd name="connsiteY276" fmla="*/ 3326913 h 4877138"/>
                <a:gd name="connsiteX277" fmla="*/ 1999520 w 3154911"/>
                <a:gd name="connsiteY277" fmla="*/ 3326913 h 4877138"/>
                <a:gd name="connsiteX278" fmla="*/ 2165068 w 3154911"/>
                <a:gd name="connsiteY278" fmla="*/ 2128625 h 4877138"/>
                <a:gd name="connsiteX279" fmla="*/ 1871009 w 3154911"/>
                <a:gd name="connsiteY279" fmla="*/ 1834568 h 4877138"/>
                <a:gd name="connsiteX280" fmla="*/ 1993246 w 3154911"/>
                <a:gd name="connsiteY280" fmla="*/ 1565202 h 4877138"/>
                <a:gd name="connsiteX281" fmla="*/ 2473293 w 3154911"/>
                <a:gd name="connsiteY281" fmla="*/ 1565202 h 4877138"/>
                <a:gd name="connsiteX282" fmla="*/ 2165068 w 3154911"/>
                <a:gd name="connsiteY282" fmla="*/ 2128625 h 4877138"/>
                <a:gd name="connsiteX283" fmla="*/ 1989604 w 3154911"/>
                <a:gd name="connsiteY283" fmla="*/ 1545166 h 4877138"/>
                <a:gd name="connsiteX284" fmla="*/ 1870806 w 3154911"/>
                <a:gd name="connsiteY284" fmla="*/ 1283490 h 4877138"/>
                <a:gd name="connsiteX285" fmla="*/ 2447591 w 3154911"/>
                <a:gd name="connsiteY285" fmla="*/ 706709 h 4877138"/>
                <a:gd name="connsiteX286" fmla="*/ 1989604 w 3154911"/>
                <a:gd name="connsiteY286" fmla="*/ 1545166 h 4877138"/>
                <a:gd name="connsiteX287" fmla="*/ 1979485 w 3154911"/>
                <a:gd name="connsiteY287" fmla="*/ 1565202 h 4877138"/>
                <a:gd name="connsiteX288" fmla="*/ 1861497 w 3154911"/>
                <a:gd name="connsiteY288" fmla="*/ 1825259 h 4877138"/>
                <a:gd name="connsiteX289" fmla="*/ 1601438 w 3154911"/>
                <a:gd name="connsiteY289" fmla="*/ 1565202 h 4877138"/>
                <a:gd name="connsiteX290" fmla="*/ 1979485 w 3154911"/>
                <a:gd name="connsiteY290" fmla="*/ 1565202 h 4877138"/>
                <a:gd name="connsiteX291" fmla="*/ 1856235 w 3154911"/>
                <a:gd name="connsiteY291" fmla="*/ 1837199 h 4877138"/>
                <a:gd name="connsiteX292" fmla="*/ 1789247 w 3154911"/>
                <a:gd name="connsiteY292" fmla="*/ 1984734 h 4877138"/>
                <a:gd name="connsiteX293" fmla="*/ 1606700 w 3154911"/>
                <a:gd name="connsiteY293" fmla="*/ 1587868 h 4877138"/>
                <a:gd name="connsiteX294" fmla="*/ 1856235 w 3154911"/>
                <a:gd name="connsiteY294" fmla="*/ 1837199 h 4877138"/>
                <a:gd name="connsiteX295" fmla="*/ 1789247 w 3154911"/>
                <a:gd name="connsiteY295" fmla="*/ 2014281 h 4877138"/>
                <a:gd name="connsiteX296" fmla="*/ 1987782 w 3154911"/>
                <a:gd name="connsiteY296" fmla="*/ 2445956 h 4877138"/>
                <a:gd name="connsiteX297" fmla="*/ 1982318 w 3154911"/>
                <a:gd name="connsiteY297" fmla="*/ 2445956 h 4877138"/>
                <a:gd name="connsiteX298" fmla="*/ 1787830 w 3154911"/>
                <a:gd name="connsiteY298" fmla="*/ 2874595 h 4877138"/>
                <a:gd name="connsiteX299" fmla="*/ 1593342 w 3154911"/>
                <a:gd name="connsiteY299" fmla="*/ 2445956 h 4877138"/>
                <a:gd name="connsiteX300" fmla="*/ 1789247 w 3154911"/>
                <a:gd name="connsiteY300" fmla="*/ 2014281 h 4877138"/>
                <a:gd name="connsiteX301" fmla="*/ 1856235 w 3154911"/>
                <a:gd name="connsiteY301" fmla="*/ 3054915 h 4877138"/>
                <a:gd name="connsiteX302" fmla="*/ 1606295 w 3154911"/>
                <a:gd name="connsiteY302" fmla="*/ 3304854 h 4877138"/>
                <a:gd name="connsiteX303" fmla="*/ 1787830 w 3154911"/>
                <a:gd name="connsiteY303" fmla="*/ 2904548 h 4877138"/>
                <a:gd name="connsiteX304" fmla="*/ 1856235 w 3154911"/>
                <a:gd name="connsiteY304" fmla="*/ 3054915 h 4877138"/>
                <a:gd name="connsiteX305" fmla="*/ 1861497 w 3154911"/>
                <a:gd name="connsiteY305" fmla="*/ 3066856 h 4877138"/>
                <a:gd name="connsiteX306" fmla="*/ 1979485 w 3154911"/>
                <a:gd name="connsiteY306" fmla="*/ 3326913 h 4877138"/>
                <a:gd name="connsiteX307" fmla="*/ 1601438 w 3154911"/>
                <a:gd name="connsiteY307" fmla="*/ 3326913 h 4877138"/>
                <a:gd name="connsiteX308" fmla="*/ 1861497 w 3154911"/>
                <a:gd name="connsiteY308" fmla="*/ 3066856 h 4877138"/>
                <a:gd name="connsiteX309" fmla="*/ 1979485 w 3154911"/>
                <a:gd name="connsiteY309" fmla="*/ 3339258 h 4877138"/>
                <a:gd name="connsiteX310" fmla="*/ 1861497 w 3154911"/>
                <a:gd name="connsiteY310" fmla="*/ 3599315 h 4877138"/>
                <a:gd name="connsiteX311" fmla="*/ 1601438 w 3154911"/>
                <a:gd name="connsiteY311" fmla="*/ 3339258 h 4877138"/>
                <a:gd name="connsiteX312" fmla="*/ 1979485 w 3154911"/>
                <a:gd name="connsiteY312" fmla="*/ 3339258 h 4877138"/>
                <a:gd name="connsiteX313" fmla="*/ 1856235 w 3154911"/>
                <a:gd name="connsiteY313" fmla="*/ 3611256 h 4877138"/>
                <a:gd name="connsiteX314" fmla="*/ 1789247 w 3154911"/>
                <a:gd name="connsiteY314" fmla="*/ 3758790 h 4877138"/>
                <a:gd name="connsiteX315" fmla="*/ 1606700 w 3154911"/>
                <a:gd name="connsiteY315" fmla="*/ 3361924 h 4877138"/>
                <a:gd name="connsiteX316" fmla="*/ 1856235 w 3154911"/>
                <a:gd name="connsiteY316" fmla="*/ 3611256 h 4877138"/>
                <a:gd name="connsiteX317" fmla="*/ 1865544 w 3154911"/>
                <a:gd name="connsiteY317" fmla="*/ 4819662 h 4877138"/>
                <a:gd name="connsiteX318" fmla="*/ 1794711 w 3154911"/>
                <a:gd name="connsiteY318" fmla="*/ 4663628 h 4877138"/>
                <a:gd name="connsiteX319" fmla="*/ 1995877 w 3154911"/>
                <a:gd name="connsiteY319" fmla="*/ 4220013 h 4877138"/>
                <a:gd name="connsiteX320" fmla="*/ 2005592 w 3154911"/>
                <a:gd name="connsiteY320" fmla="*/ 4220013 h 4877138"/>
                <a:gd name="connsiteX321" fmla="*/ 2167901 w 3154911"/>
                <a:gd name="connsiteY321" fmla="*/ 3922920 h 4877138"/>
                <a:gd name="connsiteX322" fmla="*/ 2464996 w 3154911"/>
                <a:gd name="connsiteY322" fmla="*/ 4220013 h 4877138"/>
                <a:gd name="connsiteX323" fmla="*/ 1865544 w 3154911"/>
                <a:gd name="connsiteY323" fmla="*/ 4819662 h 4877138"/>
                <a:gd name="connsiteX324" fmla="*/ 2174175 w 3154911"/>
                <a:gd name="connsiteY324" fmla="*/ 3911789 h 4877138"/>
                <a:gd name="connsiteX325" fmla="*/ 2473698 w 3154911"/>
                <a:gd name="connsiteY325" fmla="*/ 3363746 h 4877138"/>
                <a:gd name="connsiteX326" fmla="*/ 2473698 w 3154911"/>
                <a:gd name="connsiteY326" fmla="*/ 3366377 h 4877138"/>
                <a:gd name="connsiteX327" fmla="*/ 2773019 w 3154911"/>
                <a:gd name="connsiteY327" fmla="*/ 3911992 h 4877138"/>
                <a:gd name="connsiteX328" fmla="*/ 2473698 w 3154911"/>
                <a:gd name="connsiteY328" fmla="*/ 4211310 h 4877138"/>
                <a:gd name="connsiteX329" fmla="*/ 2174175 w 3154911"/>
                <a:gd name="connsiteY329" fmla="*/ 3911789 h 4877138"/>
                <a:gd name="connsiteX330" fmla="*/ 3152685 w 3154911"/>
                <a:gd name="connsiteY330" fmla="*/ 4663628 h 4877138"/>
                <a:gd name="connsiteX331" fmla="*/ 3081852 w 3154911"/>
                <a:gd name="connsiteY331" fmla="*/ 4819662 h 4877138"/>
                <a:gd name="connsiteX332" fmla="*/ 2482198 w 3154911"/>
                <a:gd name="connsiteY332" fmla="*/ 4220215 h 4877138"/>
                <a:gd name="connsiteX333" fmla="*/ 2779090 w 3154911"/>
                <a:gd name="connsiteY333" fmla="*/ 3923325 h 4877138"/>
                <a:gd name="connsiteX334" fmla="*/ 2942007 w 3154911"/>
                <a:gd name="connsiteY334" fmla="*/ 4220215 h 4877138"/>
                <a:gd name="connsiteX335" fmla="*/ 2951316 w 3154911"/>
                <a:gd name="connsiteY335" fmla="*/ 4220215 h 4877138"/>
                <a:gd name="connsiteX336" fmla="*/ 3152685 w 3154911"/>
                <a:gd name="connsiteY336" fmla="*/ 4663628 h 4877138"/>
                <a:gd name="connsiteX337" fmla="*/ 3152685 w 3154911"/>
                <a:gd name="connsiteY337" fmla="*/ 3776600 h 4877138"/>
                <a:gd name="connsiteX338" fmla="*/ 2953542 w 3154911"/>
                <a:gd name="connsiteY338" fmla="*/ 4215358 h 4877138"/>
                <a:gd name="connsiteX339" fmla="*/ 2788197 w 3154911"/>
                <a:gd name="connsiteY339" fmla="*/ 3914218 h 4877138"/>
                <a:gd name="connsiteX340" fmla="*/ 3081852 w 3154911"/>
                <a:gd name="connsiteY340" fmla="*/ 3620565 h 4877138"/>
                <a:gd name="connsiteX341" fmla="*/ 3152685 w 3154911"/>
                <a:gd name="connsiteY341" fmla="*/ 3776600 h 4877138"/>
                <a:gd name="connsiteX342" fmla="*/ 3076590 w 3154911"/>
                <a:gd name="connsiteY342" fmla="*/ 3608625 h 4877138"/>
                <a:gd name="connsiteX343" fmla="*/ 2782126 w 3154911"/>
                <a:gd name="connsiteY343" fmla="*/ 3903087 h 4877138"/>
                <a:gd name="connsiteX344" fmla="*/ 2473698 w 3154911"/>
                <a:gd name="connsiteY344" fmla="*/ 3341079 h 4877138"/>
                <a:gd name="connsiteX345" fmla="*/ 2473698 w 3154911"/>
                <a:gd name="connsiteY345" fmla="*/ 3339461 h 4877138"/>
                <a:gd name="connsiteX346" fmla="*/ 2954352 w 3154911"/>
                <a:gd name="connsiteY346" fmla="*/ 3339461 h 4877138"/>
                <a:gd name="connsiteX347" fmla="*/ 3076590 w 3154911"/>
                <a:gd name="connsiteY347" fmla="*/ 3608625 h 4877138"/>
                <a:gd name="connsiteX348" fmla="*/ 2954352 w 3154911"/>
                <a:gd name="connsiteY348" fmla="*/ 3326913 h 4877138"/>
                <a:gd name="connsiteX349" fmla="*/ 2953745 w 3154911"/>
                <a:gd name="connsiteY349" fmla="*/ 3326913 h 4877138"/>
                <a:gd name="connsiteX350" fmla="*/ 2498996 w 3154911"/>
                <a:gd name="connsiteY350" fmla="*/ 2479956 h 4877138"/>
                <a:gd name="connsiteX351" fmla="*/ 3076590 w 3154911"/>
                <a:gd name="connsiteY351" fmla="*/ 3057546 h 4877138"/>
                <a:gd name="connsiteX352" fmla="*/ 2954352 w 3154911"/>
                <a:gd name="connsiteY352" fmla="*/ 3326913 h 4877138"/>
                <a:gd name="connsiteX353" fmla="*/ 3152685 w 3154911"/>
                <a:gd name="connsiteY353" fmla="*/ 2889571 h 4877138"/>
                <a:gd name="connsiteX354" fmla="*/ 3081852 w 3154911"/>
                <a:gd name="connsiteY354" fmla="*/ 3045606 h 4877138"/>
                <a:gd name="connsiteX355" fmla="*/ 2482198 w 3154911"/>
                <a:gd name="connsiteY355" fmla="*/ 2446158 h 4877138"/>
                <a:gd name="connsiteX356" fmla="*/ 2779090 w 3154911"/>
                <a:gd name="connsiteY356" fmla="*/ 2149268 h 4877138"/>
                <a:gd name="connsiteX357" fmla="*/ 2942007 w 3154911"/>
                <a:gd name="connsiteY357" fmla="*/ 2446158 h 4877138"/>
                <a:gd name="connsiteX358" fmla="*/ 2951316 w 3154911"/>
                <a:gd name="connsiteY358" fmla="*/ 2446158 h 4877138"/>
                <a:gd name="connsiteX359" fmla="*/ 3152685 w 3154911"/>
                <a:gd name="connsiteY359" fmla="*/ 2889571 h 4877138"/>
                <a:gd name="connsiteX360" fmla="*/ 3152685 w 3154911"/>
                <a:gd name="connsiteY360" fmla="*/ 2002543 h 4877138"/>
                <a:gd name="connsiteX361" fmla="*/ 2953542 w 3154911"/>
                <a:gd name="connsiteY361" fmla="*/ 2441301 h 4877138"/>
                <a:gd name="connsiteX362" fmla="*/ 2788197 w 3154911"/>
                <a:gd name="connsiteY362" fmla="*/ 2139959 h 4877138"/>
                <a:gd name="connsiteX363" fmla="*/ 3081852 w 3154911"/>
                <a:gd name="connsiteY363" fmla="*/ 1846306 h 4877138"/>
                <a:gd name="connsiteX364" fmla="*/ 3152685 w 3154911"/>
                <a:gd name="connsiteY364" fmla="*/ 2002543 h 4877138"/>
                <a:gd name="connsiteX365" fmla="*/ 3076590 w 3154911"/>
                <a:gd name="connsiteY365" fmla="*/ 1834568 h 4877138"/>
                <a:gd name="connsiteX366" fmla="*/ 2782126 w 3154911"/>
                <a:gd name="connsiteY366" fmla="*/ 2128828 h 4877138"/>
                <a:gd name="connsiteX367" fmla="*/ 2473698 w 3154911"/>
                <a:gd name="connsiteY367" fmla="*/ 1566821 h 4877138"/>
                <a:gd name="connsiteX368" fmla="*/ 2473698 w 3154911"/>
                <a:gd name="connsiteY368" fmla="*/ 1565202 h 4877138"/>
                <a:gd name="connsiteX369" fmla="*/ 2954352 w 3154911"/>
                <a:gd name="connsiteY369" fmla="*/ 1565202 h 4877138"/>
                <a:gd name="connsiteX370" fmla="*/ 3076590 w 3154911"/>
                <a:gd name="connsiteY370" fmla="*/ 1834568 h 4877138"/>
                <a:gd name="connsiteX371" fmla="*/ 2954352 w 3154911"/>
                <a:gd name="connsiteY371" fmla="*/ 1552856 h 4877138"/>
                <a:gd name="connsiteX372" fmla="*/ 2953745 w 3154911"/>
                <a:gd name="connsiteY372" fmla="*/ 1552856 h 4877138"/>
                <a:gd name="connsiteX373" fmla="*/ 2498996 w 3154911"/>
                <a:gd name="connsiteY373" fmla="*/ 705899 h 4877138"/>
                <a:gd name="connsiteX374" fmla="*/ 3076590 w 3154911"/>
                <a:gd name="connsiteY374" fmla="*/ 1283490 h 4877138"/>
                <a:gd name="connsiteX375" fmla="*/ 2954352 w 3154911"/>
                <a:gd name="connsiteY375" fmla="*/ 1552856 h 4877138"/>
                <a:gd name="connsiteX376" fmla="*/ 3082054 w 3154911"/>
                <a:gd name="connsiteY376" fmla="*/ 72452 h 4877138"/>
                <a:gd name="connsiteX377" fmla="*/ 3152887 w 3154911"/>
                <a:gd name="connsiteY377" fmla="*/ 228486 h 4877138"/>
                <a:gd name="connsiteX378" fmla="*/ 2953745 w 3154911"/>
                <a:gd name="connsiteY378" fmla="*/ 667244 h 4877138"/>
                <a:gd name="connsiteX379" fmla="*/ 2788400 w 3154911"/>
                <a:gd name="connsiteY379" fmla="*/ 365902 h 4877138"/>
                <a:gd name="connsiteX380" fmla="*/ 3082054 w 3154911"/>
                <a:gd name="connsiteY380" fmla="*/ 72452 h 4877138"/>
                <a:gd name="connsiteX381" fmla="*/ 2779293 w 3154911"/>
                <a:gd name="connsiteY381" fmla="*/ 375009 h 4877138"/>
                <a:gd name="connsiteX382" fmla="*/ 2942209 w 3154911"/>
                <a:gd name="connsiteY382" fmla="*/ 671899 h 4877138"/>
                <a:gd name="connsiteX383" fmla="*/ 2951519 w 3154911"/>
                <a:gd name="connsiteY383" fmla="*/ 671899 h 4877138"/>
                <a:gd name="connsiteX384" fmla="*/ 3152685 w 3154911"/>
                <a:gd name="connsiteY384" fmla="*/ 1115515 h 4877138"/>
                <a:gd name="connsiteX385" fmla="*/ 3081852 w 3154911"/>
                <a:gd name="connsiteY385" fmla="*/ 1271549 h 4877138"/>
                <a:gd name="connsiteX386" fmla="*/ 2482198 w 3154911"/>
                <a:gd name="connsiteY386" fmla="*/ 671899 h 4877138"/>
                <a:gd name="connsiteX387" fmla="*/ 2779293 w 3154911"/>
                <a:gd name="connsiteY387" fmla="*/ 375009 h 4877138"/>
                <a:gd name="connsiteX388" fmla="*/ 2939781 w 3154911"/>
                <a:gd name="connsiteY388" fmla="*/ 1552856 h 4877138"/>
                <a:gd name="connsiteX389" fmla="*/ 2473698 w 3154911"/>
                <a:gd name="connsiteY389" fmla="*/ 1552856 h 4877138"/>
                <a:gd name="connsiteX390" fmla="*/ 1999520 w 3154911"/>
                <a:gd name="connsiteY390" fmla="*/ 1552856 h 4877138"/>
                <a:gd name="connsiteX391" fmla="*/ 2473698 w 3154911"/>
                <a:gd name="connsiteY391" fmla="*/ 684852 h 4877138"/>
                <a:gd name="connsiteX392" fmla="*/ 2473698 w 3154911"/>
                <a:gd name="connsiteY392" fmla="*/ 685054 h 4877138"/>
                <a:gd name="connsiteX393" fmla="*/ 2939781 w 3154911"/>
                <a:gd name="connsiteY393" fmla="*/ 1552856 h 4877138"/>
                <a:gd name="connsiteX394" fmla="*/ 2167901 w 3154911"/>
                <a:gd name="connsiteY394" fmla="*/ 375009 h 4877138"/>
                <a:gd name="connsiteX395" fmla="*/ 2464996 w 3154911"/>
                <a:gd name="connsiteY395" fmla="*/ 672102 h 4877138"/>
                <a:gd name="connsiteX396" fmla="*/ 1865544 w 3154911"/>
                <a:gd name="connsiteY396" fmla="*/ 1271752 h 4877138"/>
                <a:gd name="connsiteX397" fmla="*/ 1794711 w 3154911"/>
                <a:gd name="connsiteY397" fmla="*/ 1115717 h 4877138"/>
                <a:gd name="connsiteX398" fmla="*/ 1995877 w 3154911"/>
                <a:gd name="connsiteY398" fmla="*/ 672102 h 4877138"/>
                <a:gd name="connsiteX399" fmla="*/ 2005592 w 3154911"/>
                <a:gd name="connsiteY399" fmla="*/ 672102 h 4877138"/>
                <a:gd name="connsiteX400" fmla="*/ 2167901 w 3154911"/>
                <a:gd name="connsiteY400" fmla="*/ 375009 h 4877138"/>
                <a:gd name="connsiteX401" fmla="*/ 1865544 w 3154911"/>
                <a:gd name="connsiteY401" fmla="*/ 72452 h 4877138"/>
                <a:gd name="connsiteX402" fmla="*/ 2158996 w 3154911"/>
                <a:gd name="connsiteY402" fmla="*/ 365902 h 4877138"/>
                <a:gd name="connsiteX403" fmla="*/ 1997092 w 3154911"/>
                <a:gd name="connsiteY403" fmla="*/ 662185 h 4877138"/>
                <a:gd name="connsiteX404" fmla="*/ 1796128 w 3154911"/>
                <a:gd name="connsiteY404" fmla="*/ 225451 h 4877138"/>
                <a:gd name="connsiteX405" fmla="*/ 1865544 w 3154911"/>
                <a:gd name="connsiteY405" fmla="*/ 72452 h 4877138"/>
                <a:gd name="connsiteX406" fmla="*/ 1789247 w 3154911"/>
                <a:gd name="connsiteY406" fmla="*/ 240224 h 4877138"/>
                <a:gd name="connsiteX407" fmla="*/ 1987782 w 3154911"/>
                <a:gd name="connsiteY407" fmla="*/ 671899 h 4877138"/>
                <a:gd name="connsiteX408" fmla="*/ 1982318 w 3154911"/>
                <a:gd name="connsiteY408" fmla="*/ 671899 h 4877138"/>
                <a:gd name="connsiteX409" fmla="*/ 1787830 w 3154911"/>
                <a:gd name="connsiteY409" fmla="*/ 1100539 h 4877138"/>
                <a:gd name="connsiteX410" fmla="*/ 1593342 w 3154911"/>
                <a:gd name="connsiteY410" fmla="*/ 671899 h 4877138"/>
                <a:gd name="connsiteX411" fmla="*/ 1789247 w 3154911"/>
                <a:gd name="connsiteY411" fmla="*/ 240224 h 4877138"/>
                <a:gd name="connsiteX412" fmla="*/ 1592735 w 3154911"/>
                <a:gd name="connsiteY412" fmla="*/ 700435 h 4877138"/>
                <a:gd name="connsiteX413" fmla="*/ 1780949 w 3154911"/>
                <a:gd name="connsiteY413" fmla="*/ 1115515 h 4877138"/>
                <a:gd name="connsiteX414" fmla="*/ 1592735 w 3154911"/>
                <a:gd name="connsiteY414" fmla="*/ 1530595 h 4877138"/>
                <a:gd name="connsiteX415" fmla="*/ 1592735 w 3154911"/>
                <a:gd name="connsiteY415" fmla="*/ 700435 h 4877138"/>
                <a:gd name="connsiteX416" fmla="*/ 1592735 w 3154911"/>
                <a:gd name="connsiteY416" fmla="*/ 1587059 h 4877138"/>
                <a:gd name="connsiteX417" fmla="*/ 1782366 w 3154911"/>
                <a:gd name="connsiteY417" fmla="*/ 1999508 h 4877138"/>
                <a:gd name="connsiteX418" fmla="*/ 1592735 w 3154911"/>
                <a:gd name="connsiteY418" fmla="*/ 2417623 h 4877138"/>
                <a:gd name="connsiteX419" fmla="*/ 1592735 w 3154911"/>
                <a:gd name="connsiteY419" fmla="*/ 1587059 h 4877138"/>
                <a:gd name="connsiteX420" fmla="*/ 1592735 w 3154911"/>
                <a:gd name="connsiteY420" fmla="*/ 2474492 h 4877138"/>
                <a:gd name="connsiteX421" fmla="*/ 1780949 w 3154911"/>
                <a:gd name="connsiteY421" fmla="*/ 2889571 h 4877138"/>
                <a:gd name="connsiteX422" fmla="*/ 1592735 w 3154911"/>
                <a:gd name="connsiteY422" fmla="*/ 3304651 h 4877138"/>
                <a:gd name="connsiteX423" fmla="*/ 1592735 w 3154911"/>
                <a:gd name="connsiteY423" fmla="*/ 2474492 h 4877138"/>
                <a:gd name="connsiteX424" fmla="*/ 1592735 w 3154911"/>
                <a:gd name="connsiteY424" fmla="*/ 3361317 h 4877138"/>
                <a:gd name="connsiteX425" fmla="*/ 1782366 w 3154911"/>
                <a:gd name="connsiteY425" fmla="*/ 3773766 h 4877138"/>
                <a:gd name="connsiteX426" fmla="*/ 1592735 w 3154911"/>
                <a:gd name="connsiteY426" fmla="*/ 4191882 h 4877138"/>
                <a:gd name="connsiteX427" fmla="*/ 1592735 w 3154911"/>
                <a:gd name="connsiteY427" fmla="*/ 3361317 h 4877138"/>
                <a:gd name="connsiteX428" fmla="*/ 1579985 w 3154911"/>
                <a:gd name="connsiteY428" fmla="*/ 671899 h 4877138"/>
                <a:gd name="connsiteX429" fmla="*/ 1385498 w 3154911"/>
                <a:gd name="connsiteY429" fmla="*/ 1100539 h 4877138"/>
                <a:gd name="connsiteX430" fmla="*/ 1191010 w 3154911"/>
                <a:gd name="connsiteY430" fmla="*/ 671899 h 4877138"/>
                <a:gd name="connsiteX431" fmla="*/ 1385498 w 3154911"/>
                <a:gd name="connsiteY431" fmla="*/ 243260 h 4877138"/>
                <a:gd name="connsiteX432" fmla="*/ 1579985 w 3154911"/>
                <a:gd name="connsiteY432" fmla="*/ 671899 h 4877138"/>
                <a:gd name="connsiteX433" fmla="*/ 998951 w 3154911"/>
                <a:gd name="connsiteY433" fmla="*/ 2137935 h 4877138"/>
                <a:gd name="connsiteX434" fmla="*/ 699630 w 3154911"/>
                <a:gd name="connsiteY434" fmla="*/ 2437253 h 4877138"/>
                <a:gd name="connsiteX435" fmla="*/ 400107 w 3154911"/>
                <a:gd name="connsiteY435" fmla="*/ 2137732 h 4877138"/>
                <a:gd name="connsiteX436" fmla="*/ 699630 w 3154911"/>
                <a:gd name="connsiteY436" fmla="*/ 1589689 h 4877138"/>
                <a:gd name="connsiteX437" fmla="*/ 699630 w 3154911"/>
                <a:gd name="connsiteY437" fmla="*/ 1592320 h 4877138"/>
                <a:gd name="connsiteX438" fmla="*/ 998951 w 3154911"/>
                <a:gd name="connsiteY438" fmla="*/ 2137935 h 4877138"/>
                <a:gd name="connsiteX439" fmla="*/ 1180284 w 3154911"/>
                <a:gd name="connsiteY439" fmla="*/ 1565202 h 4877138"/>
                <a:gd name="connsiteX440" fmla="*/ 1302522 w 3154911"/>
                <a:gd name="connsiteY440" fmla="*/ 1834568 h 4877138"/>
                <a:gd name="connsiteX441" fmla="*/ 1008058 w 3154911"/>
                <a:gd name="connsiteY441" fmla="*/ 2128828 h 4877138"/>
                <a:gd name="connsiteX442" fmla="*/ 699630 w 3154911"/>
                <a:gd name="connsiteY442" fmla="*/ 1566821 h 4877138"/>
                <a:gd name="connsiteX443" fmla="*/ 699630 w 3154911"/>
                <a:gd name="connsiteY443" fmla="*/ 1565202 h 4877138"/>
                <a:gd name="connsiteX444" fmla="*/ 1180284 w 3154911"/>
                <a:gd name="connsiteY444" fmla="*/ 1565202 h 4877138"/>
                <a:gd name="connsiteX445" fmla="*/ 1179677 w 3154911"/>
                <a:gd name="connsiteY445" fmla="*/ 1552856 h 4877138"/>
                <a:gd name="connsiteX446" fmla="*/ 724927 w 3154911"/>
                <a:gd name="connsiteY446" fmla="*/ 705899 h 4877138"/>
                <a:gd name="connsiteX447" fmla="*/ 1302522 w 3154911"/>
                <a:gd name="connsiteY447" fmla="*/ 1283490 h 4877138"/>
                <a:gd name="connsiteX448" fmla="*/ 1180284 w 3154911"/>
                <a:gd name="connsiteY448" fmla="*/ 1552856 h 4877138"/>
                <a:gd name="connsiteX449" fmla="*/ 1179677 w 3154911"/>
                <a:gd name="connsiteY449" fmla="*/ 1552856 h 4877138"/>
                <a:gd name="connsiteX450" fmla="*/ 708332 w 3154911"/>
                <a:gd name="connsiteY450" fmla="*/ 2445956 h 4877138"/>
                <a:gd name="connsiteX451" fmla="*/ 1005225 w 3154911"/>
                <a:gd name="connsiteY451" fmla="*/ 2149066 h 4877138"/>
                <a:gd name="connsiteX452" fmla="*/ 1168141 w 3154911"/>
                <a:gd name="connsiteY452" fmla="*/ 2445956 h 4877138"/>
                <a:gd name="connsiteX453" fmla="*/ 1177450 w 3154911"/>
                <a:gd name="connsiteY453" fmla="*/ 2445956 h 4877138"/>
                <a:gd name="connsiteX454" fmla="*/ 1378617 w 3154911"/>
                <a:gd name="connsiteY454" fmla="*/ 2889571 h 4877138"/>
                <a:gd name="connsiteX455" fmla="*/ 1307783 w 3154911"/>
                <a:gd name="connsiteY455" fmla="*/ 3045606 h 4877138"/>
                <a:gd name="connsiteX456" fmla="*/ 708332 w 3154911"/>
                <a:gd name="connsiteY456" fmla="*/ 2445956 h 4877138"/>
                <a:gd name="connsiteX457" fmla="*/ 1302522 w 3154911"/>
                <a:gd name="connsiteY457" fmla="*/ 3057546 h 4877138"/>
                <a:gd name="connsiteX458" fmla="*/ 1180284 w 3154911"/>
                <a:gd name="connsiteY458" fmla="*/ 3326913 h 4877138"/>
                <a:gd name="connsiteX459" fmla="*/ 1179677 w 3154911"/>
                <a:gd name="connsiteY459" fmla="*/ 3326913 h 4877138"/>
                <a:gd name="connsiteX460" fmla="*/ 724927 w 3154911"/>
                <a:gd name="connsiteY460" fmla="*/ 2479956 h 4877138"/>
                <a:gd name="connsiteX461" fmla="*/ 1302522 w 3154911"/>
                <a:gd name="connsiteY461" fmla="*/ 3057546 h 4877138"/>
                <a:gd name="connsiteX462" fmla="*/ 1014332 w 3154911"/>
                <a:gd name="connsiteY462" fmla="*/ 2140161 h 4877138"/>
                <a:gd name="connsiteX463" fmla="*/ 1307986 w 3154911"/>
                <a:gd name="connsiteY463" fmla="*/ 1846509 h 4877138"/>
                <a:gd name="connsiteX464" fmla="*/ 1378819 w 3154911"/>
                <a:gd name="connsiteY464" fmla="*/ 2002543 h 4877138"/>
                <a:gd name="connsiteX465" fmla="*/ 1179677 w 3154911"/>
                <a:gd name="connsiteY465" fmla="*/ 2441301 h 4877138"/>
                <a:gd name="connsiteX466" fmla="*/ 1014332 w 3154911"/>
                <a:gd name="connsiteY466" fmla="*/ 2140161 h 4877138"/>
                <a:gd name="connsiteX467" fmla="*/ 1165712 w 3154911"/>
                <a:gd name="connsiteY467" fmla="*/ 3326913 h 4877138"/>
                <a:gd name="connsiteX468" fmla="*/ 699630 w 3154911"/>
                <a:gd name="connsiteY468" fmla="*/ 3326913 h 4877138"/>
                <a:gd name="connsiteX469" fmla="*/ 225452 w 3154911"/>
                <a:gd name="connsiteY469" fmla="*/ 3326913 h 4877138"/>
                <a:gd name="connsiteX470" fmla="*/ 699630 w 3154911"/>
                <a:gd name="connsiteY470" fmla="*/ 2458908 h 4877138"/>
                <a:gd name="connsiteX471" fmla="*/ 699630 w 3154911"/>
                <a:gd name="connsiteY471" fmla="*/ 2459111 h 4877138"/>
                <a:gd name="connsiteX472" fmla="*/ 1165712 w 3154911"/>
                <a:gd name="connsiteY472" fmla="*/ 3326913 h 4877138"/>
                <a:gd name="connsiteX473" fmla="*/ 699630 w 3154911"/>
                <a:gd name="connsiteY473" fmla="*/ 3339258 h 4877138"/>
                <a:gd name="connsiteX474" fmla="*/ 1180284 w 3154911"/>
                <a:gd name="connsiteY474" fmla="*/ 3339258 h 4877138"/>
                <a:gd name="connsiteX475" fmla="*/ 1302522 w 3154911"/>
                <a:gd name="connsiteY475" fmla="*/ 3608625 h 4877138"/>
                <a:gd name="connsiteX476" fmla="*/ 1008058 w 3154911"/>
                <a:gd name="connsiteY476" fmla="*/ 3903087 h 4877138"/>
                <a:gd name="connsiteX477" fmla="*/ 699630 w 3154911"/>
                <a:gd name="connsiteY477" fmla="*/ 3341079 h 4877138"/>
                <a:gd name="connsiteX478" fmla="*/ 699630 w 3154911"/>
                <a:gd name="connsiteY478" fmla="*/ 3339258 h 4877138"/>
                <a:gd name="connsiteX479" fmla="*/ 1307986 w 3154911"/>
                <a:gd name="connsiteY479" fmla="*/ 3620565 h 4877138"/>
                <a:gd name="connsiteX480" fmla="*/ 1378819 w 3154911"/>
                <a:gd name="connsiteY480" fmla="*/ 3776600 h 4877138"/>
                <a:gd name="connsiteX481" fmla="*/ 1179677 w 3154911"/>
                <a:gd name="connsiteY481" fmla="*/ 4215358 h 4877138"/>
                <a:gd name="connsiteX482" fmla="*/ 1014332 w 3154911"/>
                <a:gd name="connsiteY482" fmla="*/ 3914218 h 4877138"/>
                <a:gd name="connsiteX483" fmla="*/ 1307986 w 3154911"/>
                <a:gd name="connsiteY483" fmla="*/ 3620565 h 4877138"/>
                <a:gd name="connsiteX484" fmla="*/ 1317093 w 3154911"/>
                <a:gd name="connsiteY484" fmla="*/ 3611256 h 4877138"/>
                <a:gd name="connsiteX485" fmla="*/ 1567033 w 3154911"/>
                <a:gd name="connsiteY485" fmla="*/ 3361317 h 4877138"/>
                <a:gd name="connsiteX486" fmla="*/ 1385498 w 3154911"/>
                <a:gd name="connsiteY486" fmla="*/ 3761623 h 4877138"/>
                <a:gd name="connsiteX487" fmla="*/ 1317093 w 3154911"/>
                <a:gd name="connsiteY487" fmla="*/ 3611256 h 4877138"/>
                <a:gd name="connsiteX488" fmla="*/ 1311831 w 3154911"/>
                <a:gd name="connsiteY488" fmla="*/ 3599315 h 4877138"/>
                <a:gd name="connsiteX489" fmla="*/ 1193843 w 3154911"/>
                <a:gd name="connsiteY489" fmla="*/ 3339258 h 4877138"/>
                <a:gd name="connsiteX490" fmla="*/ 1571890 w 3154911"/>
                <a:gd name="connsiteY490" fmla="*/ 3339258 h 4877138"/>
                <a:gd name="connsiteX491" fmla="*/ 1311831 w 3154911"/>
                <a:gd name="connsiteY491" fmla="*/ 3599315 h 4877138"/>
                <a:gd name="connsiteX492" fmla="*/ 1193843 w 3154911"/>
                <a:gd name="connsiteY492" fmla="*/ 3326913 h 4877138"/>
                <a:gd name="connsiteX493" fmla="*/ 1311831 w 3154911"/>
                <a:gd name="connsiteY493" fmla="*/ 3066856 h 4877138"/>
                <a:gd name="connsiteX494" fmla="*/ 1571890 w 3154911"/>
                <a:gd name="connsiteY494" fmla="*/ 3326913 h 4877138"/>
                <a:gd name="connsiteX495" fmla="*/ 1193843 w 3154911"/>
                <a:gd name="connsiteY495" fmla="*/ 3326913 h 4877138"/>
                <a:gd name="connsiteX496" fmla="*/ 1317093 w 3154911"/>
                <a:gd name="connsiteY496" fmla="*/ 3054915 h 4877138"/>
                <a:gd name="connsiteX497" fmla="*/ 1385295 w 3154911"/>
                <a:gd name="connsiteY497" fmla="*/ 2904548 h 4877138"/>
                <a:gd name="connsiteX498" fmla="*/ 1566831 w 3154911"/>
                <a:gd name="connsiteY498" fmla="*/ 3304854 h 4877138"/>
                <a:gd name="connsiteX499" fmla="*/ 1317093 w 3154911"/>
                <a:gd name="connsiteY499" fmla="*/ 3054915 h 4877138"/>
                <a:gd name="connsiteX500" fmla="*/ 1191010 w 3154911"/>
                <a:gd name="connsiteY500" fmla="*/ 2445956 h 4877138"/>
                <a:gd name="connsiteX501" fmla="*/ 1385498 w 3154911"/>
                <a:gd name="connsiteY501" fmla="*/ 2017316 h 4877138"/>
                <a:gd name="connsiteX502" fmla="*/ 1579985 w 3154911"/>
                <a:gd name="connsiteY502" fmla="*/ 2445956 h 4877138"/>
                <a:gd name="connsiteX503" fmla="*/ 1385498 w 3154911"/>
                <a:gd name="connsiteY503" fmla="*/ 2874595 h 4877138"/>
                <a:gd name="connsiteX504" fmla="*/ 1191010 w 3154911"/>
                <a:gd name="connsiteY504" fmla="*/ 2445956 h 4877138"/>
                <a:gd name="connsiteX505" fmla="*/ 1317093 w 3154911"/>
                <a:gd name="connsiteY505" fmla="*/ 1837199 h 4877138"/>
                <a:gd name="connsiteX506" fmla="*/ 1567033 w 3154911"/>
                <a:gd name="connsiteY506" fmla="*/ 1587261 h 4877138"/>
                <a:gd name="connsiteX507" fmla="*/ 1385498 w 3154911"/>
                <a:gd name="connsiteY507" fmla="*/ 1987567 h 4877138"/>
                <a:gd name="connsiteX508" fmla="*/ 1317093 w 3154911"/>
                <a:gd name="connsiteY508" fmla="*/ 1837199 h 4877138"/>
                <a:gd name="connsiteX509" fmla="*/ 1311831 w 3154911"/>
                <a:gd name="connsiteY509" fmla="*/ 1825259 h 4877138"/>
                <a:gd name="connsiteX510" fmla="*/ 1193843 w 3154911"/>
                <a:gd name="connsiteY510" fmla="*/ 1565202 h 4877138"/>
                <a:gd name="connsiteX511" fmla="*/ 1571890 w 3154911"/>
                <a:gd name="connsiteY511" fmla="*/ 1565202 h 4877138"/>
                <a:gd name="connsiteX512" fmla="*/ 1311831 w 3154911"/>
                <a:gd name="connsiteY512" fmla="*/ 1825259 h 4877138"/>
                <a:gd name="connsiteX513" fmla="*/ 1193843 w 3154911"/>
                <a:gd name="connsiteY513" fmla="*/ 1552856 h 4877138"/>
                <a:gd name="connsiteX514" fmla="*/ 1311831 w 3154911"/>
                <a:gd name="connsiteY514" fmla="*/ 1292799 h 4877138"/>
                <a:gd name="connsiteX515" fmla="*/ 1571890 w 3154911"/>
                <a:gd name="connsiteY515" fmla="*/ 1552856 h 4877138"/>
                <a:gd name="connsiteX516" fmla="*/ 1193843 w 3154911"/>
                <a:gd name="connsiteY516" fmla="*/ 1552856 h 4877138"/>
                <a:gd name="connsiteX517" fmla="*/ 1317093 w 3154911"/>
                <a:gd name="connsiteY517" fmla="*/ 1280859 h 4877138"/>
                <a:gd name="connsiteX518" fmla="*/ 1385295 w 3154911"/>
                <a:gd name="connsiteY518" fmla="*/ 1130491 h 4877138"/>
                <a:gd name="connsiteX519" fmla="*/ 1566831 w 3154911"/>
                <a:gd name="connsiteY519" fmla="*/ 1530797 h 4877138"/>
                <a:gd name="connsiteX520" fmla="*/ 1317093 w 3154911"/>
                <a:gd name="connsiteY520" fmla="*/ 1280859 h 4877138"/>
                <a:gd name="connsiteX521" fmla="*/ 1307986 w 3154911"/>
                <a:gd name="connsiteY521" fmla="*/ 72452 h 4877138"/>
                <a:gd name="connsiteX522" fmla="*/ 1378819 w 3154911"/>
                <a:gd name="connsiteY522" fmla="*/ 228486 h 4877138"/>
                <a:gd name="connsiteX523" fmla="*/ 1179677 w 3154911"/>
                <a:gd name="connsiteY523" fmla="*/ 667244 h 4877138"/>
                <a:gd name="connsiteX524" fmla="*/ 1014332 w 3154911"/>
                <a:gd name="connsiteY524" fmla="*/ 365902 h 4877138"/>
                <a:gd name="connsiteX525" fmla="*/ 1307986 w 3154911"/>
                <a:gd name="connsiteY525" fmla="*/ 72452 h 4877138"/>
                <a:gd name="connsiteX526" fmla="*/ 1005225 w 3154911"/>
                <a:gd name="connsiteY526" fmla="*/ 375009 h 4877138"/>
                <a:gd name="connsiteX527" fmla="*/ 1168141 w 3154911"/>
                <a:gd name="connsiteY527" fmla="*/ 671899 h 4877138"/>
                <a:gd name="connsiteX528" fmla="*/ 1177450 w 3154911"/>
                <a:gd name="connsiteY528" fmla="*/ 671899 h 4877138"/>
                <a:gd name="connsiteX529" fmla="*/ 1378617 w 3154911"/>
                <a:gd name="connsiteY529" fmla="*/ 1115515 h 4877138"/>
                <a:gd name="connsiteX530" fmla="*/ 1307783 w 3154911"/>
                <a:gd name="connsiteY530" fmla="*/ 1271549 h 4877138"/>
                <a:gd name="connsiteX531" fmla="*/ 708130 w 3154911"/>
                <a:gd name="connsiteY531" fmla="*/ 671899 h 4877138"/>
                <a:gd name="connsiteX532" fmla="*/ 1005225 w 3154911"/>
                <a:gd name="connsiteY532" fmla="*/ 375009 h 4877138"/>
                <a:gd name="connsiteX533" fmla="*/ 1165712 w 3154911"/>
                <a:gd name="connsiteY533" fmla="*/ 1552856 h 4877138"/>
                <a:gd name="connsiteX534" fmla="*/ 699630 w 3154911"/>
                <a:gd name="connsiteY534" fmla="*/ 1552856 h 4877138"/>
                <a:gd name="connsiteX535" fmla="*/ 225452 w 3154911"/>
                <a:gd name="connsiteY535" fmla="*/ 1552856 h 4877138"/>
                <a:gd name="connsiteX536" fmla="*/ 699630 w 3154911"/>
                <a:gd name="connsiteY536" fmla="*/ 684852 h 4877138"/>
                <a:gd name="connsiteX537" fmla="*/ 699630 w 3154911"/>
                <a:gd name="connsiteY537" fmla="*/ 685054 h 4877138"/>
                <a:gd name="connsiteX538" fmla="*/ 1165712 w 3154911"/>
                <a:gd name="connsiteY538" fmla="*/ 1552856 h 4877138"/>
                <a:gd name="connsiteX539" fmla="*/ 22060 w 3154911"/>
                <a:gd name="connsiteY539" fmla="*/ 225248 h 4877138"/>
                <a:gd name="connsiteX540" fmla="*/ 91476 w 3154911"/>
                <a:gd name="connsiteY540" fmla="*/ 72250 h 4877138"/>
                <a:gd name="connsiteX541" fmla="*/ 384928 w 3154911"/>
                <a:gd name="connsiteY541" fmla="*/ 365699 h 4877138"/>
                <a:gd name="connsiteX542" fmla="*/ 223023 w 3154911"/>
                <a:gd name="connsiteY542" fmla="*/ 661983 h 4877138"/>
                <a:gd name="connsiteX543" fmla="*/ 22060 w 3154911"/>
                <a:gd name="connsiteY543" fmla="*/ 225248 h 4877138"/>
                <a:gd name="connsiteX544" fmla="*/ 20643 w 3154911"/>
                <a:gd name="connsiteY544" fmla="*/ 1115515 h 4877138"/>
                <a:gd name="connsiteX545" fmla="*/ 221809 w 3154911"/>
                <a:gd name="connsiteY545" fmla="*/ 671899 h 4877138"/>
                <a:gd name="connsiteX546" fmla="*/ 231523 w 3154911"/>
                <a:gd name="connsiteY546" fmla="*/ 671899 h 4877138"/>
                <a:gd name="connsiteX547" fmla="*/ 393833 w 3154911"/>
                <a:gd name="connsiteY547" fmla="*/ 374807 h 4877138"/>
                <a:gd name="connsiteX548" fmla="*/ 690927 w 3154911"/>
                <a:gd name="connsiteY548" fmla="*/ 671899 h 4877138"/>
                <a:gd name="connsiteX549" fmla="*/ 91274 w 3154911"/>
                <a:gd name="connsiteY549" fmla="*/ 1271549 h 4877138"/>
                <a:gd name="connsiteX550" fmla="*/ 20643 w 3154911"/>
                <a:gd name="connsiteY550" fmla="*/ 1115515 h 4877138"/>
                <a:gd name="connsiteX551" fmla="*/ 96738 w 3154911"/>
                <a:gd name="connsiteY551" fmla="*/ 1283490 h 4877138"/>
                <a:gd name="connsiteX552" fmla="*/ 673523 w 3154911"/>
                <a:gd name="connsiteY552" fmla="*/ 706709 h 4877138"/>
                <a:gd name="connsiteX553" fmla="*/ 215535 w 3154911"/>
                <a:gd name="connsiteY553" fmla="*/ 1545166 h 4877138"/>
                <a:gd name="connsiteX554" fmla="*/ 96738 w 3154911"/>
                <a:gd name="connsiteY554" fmla="*/ 1283490 h 4877138"/>
                <a:gd name="connsiteX555" fmla="*/ 218976 w 3154911"/>
                <a:gd name="connsiteY555" fmla="*/ 1565202 h 4877138"/>
                <a:gd name="connsiteX556" fmla="*/ 699023 w 3154911"/>
                <a:gd name="connsiteY556" fmla="*/ 1565202 h 4877138"/>
                <a:gd name="connsiteX557" fmla="*/ 390999 w 3154911"/>
                <a:gd name="connsiteY557" fmla="*/ 2128625 h 4877138"/>
                <a:gd name="connsiteX558" fmla="*/ 96940 w 3154911"/>
                <a:gd name="connsiteY558" fmla="*/ 1834568 h 4877138"/>
                <a:gd name="connsiteX559" fmla="*/ 218976 w 3154911"/>
                <a:gd name="connsiteY559" fmla="*/ 1565202 h 4877138"/>
                <a:gd name="connsiteX560" fmla="*/ 22060 w 3154911"/>
                <a:gd name="connsiteY560" fmla="*/ 1999508 h 4877138"/>
                <a:gd name="connsiteX561" fmla="*/ 91476 w 3154911"/>
                <a:gd name="connsiteY561" fmla="*/ 1846509 h 4877138"/>
                <a:gd name="connsiteX562" fmla="*/ 384928 w 3154911"/>
                <a:gd name="connsiteY562" fmla="*/ 2139959 h 4877138"/>
                <a:gd name="connsiteX563" fmla="*/ 223023 w 3154911"/>
                <a:gd name="connsiteY563" fmla="*/ 2436242 h 4877138"/>
                <a:gd name="connsiteX564" fmla="*/ 22060 w 3154911"/>
                <a:gd name="connsiteY564" fmla="*/ 1999508 h 4877138"/>
                <a:gd name="connsiteX565" fmla="*/ 20643 w 3154911"/>
                <a:gd name="connsiteY565" fmla="*/ 2889571 h 4877138"/>
                <a:gd name="connsiteX566" fmla="*/ 221809 w 3154911"/>
                <a:gd name="connsiteY566" fmla="*/ 2445956 h 4877138"/>
                <a:gd name="connsiteX567" fmla="*/ 231523 w 3154911"/>
                <a:gd name="connsiteY567" fmla="*/ 2445956 h 4877138"/>
                <a:gd name="connsiteX568" fmla="*/ 393833 w 3154911"/>
                <a:gd name="connsiteY568" fmla="*/ 2148863 h 4877138"/>
                <a:gd name="connsiteX569" fmla="*/ 690927 w 3154911"/>
                <a:gd name="connsiteY569" fmla="*/ 2445956 h 4877138"/>
                <a:gd name="connsiteX570" fmla="*/ 91274 w 3154911"/>
                <a:gd name="connsiteY570" fmla="*/ 3045404 h 4877138"/>
                <a:gd name="connsiteX571" fmla="*/ 20643 w 3154911"/>
                <a:gd name="connsiteY571" fmla="*/ 2889571 h 4877138"/>
                <a:gd name="connsiteX572" fmla="*/ 96738 w 3154911"/>
                <a:gd name="connsiteY572" fmla="*/ 3057546 h 4877138"/>
                <a:gd name="connsiteX573" fmla="*/ 673523 w 3154911"/>
                <a:gd name="connsiteY573" fmla="*/ 2480766 h 4877138"/>
                <a:gd name="connsiteX574" fmla="*/ 215535 w 3154911"/>
                <a:gd name="connsiteY574" fmla="*/ 3319223 h 4877138"/>
                <a:gd name="connsiteX575" fmla="*/ 96738 w 3154911"/>
                <a:gd name="connsiteY575" fmla="*/ 3057546 h 4877138"/>
                <a:gd name="connsiteX576" fmla="*/ 218976 w 3154911"/>
                <a:gd name="connsiteY576" fmla="*/ 3339258 h 4877138"/>
                <a:gd name="connsiteX577" fmla="*/ 699023 w 3154911"/>
                <a:gd name="connsiteY577" fmla="*/ 3339258 h 4877138"/>
                <a:gd name="connsiteX578" fmla="*/ 390999 w 3154911"/>
                <a:gd name="connsiteY578" fmla="*/ 3902682 h 4877138"/>
                <a:gd name="connsiteX579" fmla="*/ 96940 w 3154911"/>
                <a:gd name="connsiteY579" fmla="*/ 3608625 h 4877138"/>
                <a:gd name="connsiteX580" fmla="*/ 218976 w 3154911"/>
                <a:gd name="connsiteY580" fmla="*/ 3339258 h 4877138"/>
                <a:gd name="connsiteX581" fmla="*/ 22060 w 3154911"/>
                <a:gd name="connsiteY581" fmla="*/ 3773564 h 4877138"/>
                <a:gd name="connsiteX582" fmla="*/ 91476 w 3154911"/>
                <a:gd name="connsiteY582" fmla="*/ 3620565 h 4877138"/>
                <a:gd name="connsiteX583" fmla="*/ 384928 w 3154911"/>
                <a:gd name="connsiteY583" fmla="*/ 3914015 h 4877138"/>
                <a:gd name="connsiteX584" fmla="*/ 223023 w 3154911"/>
                <a:gd name="connsiteY584" fmla="*/ 4210299 h 4877138"/>
                <a:gd name="connsiteX585" fmla="*/ 22060 w 3154911"/>
                <a:gd name="connsiteY585" fmla="*/ 3773564 h 4877138"/>
                <a:gd name="connsiteX586" fmla="*/ 91274 w 3154911"/>
                <a:gd name="connsiteY586" fmla="*/ 4819662 h 4877138"/>
                <a:gd name="connsiteX587" fmla="*/ 20440 w 3154911"/>
                <a:gd name="connsiteY587" fmla="*/ 4663628 h 4877138"/>
                <a:gd name="connsiteX588" fmla="*/ 221607 w 3154911"/>
                <a:gd name="connsiteY588" fmla="*/ 4220013 h 4877138"/>
                <a:gd name="connsiteX589" fmla="*/ 231321 w 3154911"/>
                <a:gd name="connsiteY589" fmla="*/ 4220013 h 4877138"/>
                <a:gd name="connsiteX590" fmla="*/ 393630 w 3154911"/>
                <a:gd name="connsiteY590" fmla="*/ 3922920 h 4877138"/>
                <a:gd name="connsiteX591" fmla="*/ 690725 w 3154911"/>
                <a:gd name="connsiteY591" fmla="*/ 4220013 h 4877138"/>
                <a:gd name="connsiteX592" fmla="*/ 91274 w 3154911"/>
                <a:gd name="connsiteY592" fmla="*/ 4819662 h 4877138"/>
                <a:gd name="connsiteX593" fmla="*/ 400107 w 3154911"/>
                <a:gd name="connsiteY593" fmla="*/ 3911789 h 4877138"/>
                <a:gd name="connsiteX594" fmla="*/ 699630 w 3154911"/>
                <a:gd name="connsiteY594" fmla="*/ 3363746 h 4877138"/>
                <a:gd name="connsiteX595" fmla="*/ 699630 w 3154911"/>
                <a:gd name="connsiteY595" fmla="*/ 3366377 h 4877138"/>
                <a:gd name="connsiteX596" fmla="*/ 998951 w 3154911"/>
                <a:gd name="connsiteY596" fmla="*/ 3911992 h 4877138"/>
                <a:gd name="connsiteX597" fmla="*/ 699630 w 3154911"/>
                <a:gd name="connsiteY597" fmla="*/ 4211310 h 4877138"/>
                <a:gd name="connsiteX598" fmla="*/ 400107 w 3154911"/>
                <a:gd name="connsiteY598" fmla="*/ 3911789 h 4877138"/>
                <a:gd name="connsiteX599" fmla="*/ 1307986 w 3154911"/>
                <a:gd name="connsiteY599" fmla="*/ 4819662 h 4877138"/>
                <a:gd name="connsiteX600" fmla="*/ 708332 w 3154911"/>
                <a:gd name="connsiteY600" fmla="*/ 4220215 h 4877138"/>
                <a:gd name="connsiteX601" fmla="*/ 1005225 w 3154911"/>
                <a:gd name="connsiteY601" fmla="*/ 3923325 h 4877138"/>
                <a:gd name="connsiteX602" fmla="*/ 1168141 w 3154911"/>
                <a:gd name="connsiteY602" fmla="*/ 4220215 h 4877138"/>
                <a:gd name="connsiteX603" fmla="*/ 1177450 w 3154911"/>
                <a:gd name="connsiteY603" fmla="*/ 4220215 h 4877138"/>
                <a:gd name="connsiteX604" fmla="*/ 1378617 w 3154911"/>
                <a:gd name="connsiteY604" fmla="*/ 4663831 h 4877138"/>
                <a:gd name="connsiteX605" fmla="*/ 1307986 w 3154911"/>
                <a:gd name="connsiteY605" fmla="*/ 4819662 h 4877138"/>
                <a:gd name="connsiteX606" fmla="*/ 1385498 w 3154911"/>
                <a:gd name="connsiteY606" fmla="*/ 4648855 h 4877138"/>
                <a:gd name="connsiteX607" fmla="*/ 1191010 w 3154911"/>
                <a:gd name="connsiteY607" fmla="*/ 4220215 h 4877138"/>
                <a:gd name="connsiteX608" fmla="*/ 1385498 w 3154911"/>
                <a:gd name="connsiteY608" fmla="*/ 3791576 h 4877138"/>
                <a:gd name="connsiteX609" fmla="*/ 1579985 w 3154911"/>
                <a:gd name="connsiteY609" fmla="*/ 4220215 h 4877138"/>
                <a:gd name="connsiteX610" fmla="*/ 1385498 w 3154911"/>
                <a:gd name="connsiteY610" fmla="*/ 4648855 h 4877138"/>
                <a:gd name="connsiteX611" fmla="*/ 1580592 w 3154911"/>
                <a:gd name="connsiteY611" fmla="*/ 4191679 h 4877138"/>
                <a:gd name="connsiteX612" fmla="*/ 1392378 w 3154911"/>
                <a:gd name="connsiteY612" fmla="*/ 3776600 h 4877138"/>
                <a:gd name="connsiteX613" fmla="*/ 1580592 w 3154911"/>
                <a:gd name="connsiteY613" fmla="*/ 3361520 h 4877138"/>
                <a:gd name="connsiteX614" fmla="*/ 1580592 w 3154911"/>
                <a:gd name="connsiteY614" fmla="*/ 4191679 h 4877138"/>
                <a:gd name="connsiteX615" fmla="*/ 1580592 w 3154911"/>
                <a:gd name="connsiteY615" fmla="*/ 3304651 h 4877138"/>
                <a:gd name="connsiteX616" fmla="*/ 1392378 w 3154911"/>
                <a:gd name="connsiteY616" fmla="*/ 2889571 h 4877138"/>
                <a:gd name="connsiteX617" fmla="*/ 1580592 w 3154911"/>
                <a:gd name="connsiteY617" fmla="*/ 2474492 h 4877138"/>
                <a:gd name="connsiteX618" fmla="*/ 1580592 w 3154911"/>
                <a:gd name="connsiteY618" fmla="*/ 3304651 h 4877138"/>
                <a:gd name="connsiteX619" fmla="*/ 1580592 w 3154911"/>
                <a:gd name="connsiteY619" fmla="*/ 2417623 h 4877138"/>
                <a:gd name="connsiteX620" fmla="*/ 1392378 w 3154911"/>
                <a:gd name="connsiteY620" fmla="*/ 2002543 h 4877138"/>
                <a:gd name="connsiteX621" fmla="*/ 1580592 w 3154911"/>
                <a:gd name="connsiteY621" fmla="*/ 1587463 h 4877138"/>
                <a:gd name="connsiteX622" fmla="*/ 1580592 w 3154911"/>
                <a:gd name="connsiteY622" fmla="*/ 2417623 h 4877138"/>
                <a:gd name="connsiteX623" fmla="*/ 1580592 w 3154911"/>
                <a:gd name="connsiteY623" fmla="*/ 1530595 h 4877138"/>
                <a:gd name="connsiteX624" fmla="*/ 1392378 w 3154911"/>
                <a:gd name="connsiteY624" fmla="*/ 1115515 h 4877138"/>
                <a:gd name="connsiteX625" fmla="*/ 1580592 w 3154911"/>
                <a:gd name="connsiteY625" fmla="*/ 700435 h 4877138"/>
                <a:gd name="connsiteX626" fmla="*/ 1580592 w 3154911"/>
                <a:gd name="connsiteY626" fmla="*/ 1530595 h 487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1" h="4877138">
                  <a:moveTo>
                    <a:pt x="1592735" y="4248548"/>
                  </a:moveTo>
                  <a:lnTo>
                    <a:pt x="1780949" y="4663628"/>
                  </a:lnTo>
                  <a:lnTo>
                    <a:pt x="1684211" y="4876936"/>
                  </a:lnTo>
                  <a:lnTo>
                    <a:pt x="1697771" y="4876936"/>
                  </a:lnTo>
                  <a:lnTo>
                    <a:pt x="1787830" y="4678402"/>
                  </a:lnTo>
                  <a:lnTo>
                    <a:pt x="1856032" y="4828770"/>
                  </a:lnTo>
                  <a:lnTo>
                    <a:pt x="1807866" y="4876936"/>
                  </a:lnTo>
                  <a:lnTo>
                    <a:pt x="1825270" y="4876936"/>
                  </a:lnTo>
                  <a:lnTo>
                    <a:pt x="1861294" y="4840913"/>
                  </a:lnTo>
                  <a:lnTo>
                    <a:pt x="1877687" y="4876936"/>
                  </a:lnTo>
                  <a:lnTo>
                    <a:pt x="1891247" y="4876936"/>
                  </a:lnTo>
                  <a:lnTo>
                    <a:pt x="1870604" y="4831603"/>
                  </a:lnTo>
                  <a:lnTo>
                    <a:pt x="2447389" y="4254822"/>
                  </a:lnTo>
                  <a:lnTo>
                    <a:pt x="2107389" y="4877139"/>
                  </a:lnTo>
                  <a:lnTo>
                    <a:pt x="2121556" y="4877139"/>
                  </a:lnTo>
                  <a:lnTo>
                    <a:pt x="2473293" y="4232965"/>
                  </a:lnTo>
                  <a:lnTo>
                    <a:pt x="2473293" y="4233168"/>
                  </a:lnTo>
                  <a:lnTo>
                    <a:pt x="2819162" y="4877139"/>
                  </a:lnTo>
                  <a:lnTo>
                    <a:pt x="2833126" y="4877139"/>
                  </a:lnTo>
                  <a:lnTo>
                    <a:pt x="2498591" y="4254215"/>
                  </a:lnTo>
                  <a:lnTo>
                    <a:pt x="3076185" y="4831805"/>
                  </a:lnTo>
                  <a:lnTo>
                    <a:pt x="3055542" y="4877139"/>
                  </a:lnTo>
                  <a:lnTo>
                    <a:pt x="3069102" y="4877139"/>
                  </a:lnTo>
                  <a:lnTo>
                    <a:pt x="3085494" y="4841115"/>
                  </a:lnTo>
                  <a:lnTo>
                    <a:pt x="3121518" y="4877139"/>
                  </a:lnTo>
                  <a:lnTo>
                    <a:pt x="3138923" y="4877139"/>
                  </a:lnTo>
                  <a:lnTo>
                    <a:pt x="3090757" y="4828972"/>
                  </a:lnTo>
                  <a:lnTo>
                    <a:pt x="3154911" y="4687307"/>
                  </a:lnTo>
                  <a:lnTo>
                    <a:pt x="3154911" y="4639748"/>
                  </a:lnTo>
                  <a:lnTo>
                    <a:pt x="2964471" y="4220013"/>
                  </a:lnTo>
                  <a:lnTo>
                    <a:pt x="3154911" y="3800278"/>
                  </a:lnTo>
                  <a:lnTo>
                    <a:pt x="3154911" y="3752719"/>
                  </a:lnTo>
                  <a:lnTo>
                    <a:pt x="3090757" y="3611053"/>
                  </a:lnTo>
                  <a:lnTo>
                    <a:pt x="3154911" y="3546899"/>
                  </a:lnTo>
                  <a:lnTo>
                    <a:pt x="3154911" y="3529494"/>
                  </a:lnTo>
                  <a:lnTo>
                    <a:pt x="3085292" y="3599113"/>
                  </a:lnTo>
                  <a:lnTo>
                    <a:pt x="2967304" y="3339056"/>
                  </a:lnTo>
                  <a:lnTo>
                    <a:pt x="3154911" y="3339056"/>
                  </a:lnTo>
                  <a:lnTo>
                    <a:pt x="3154911" y="3326711"/>
                  </a:lnTo>
                  <a:lnTo>
                    <a:pt x="2967304" y="3326711"/>
                  </a:lnTo>
                  <a:lnTo>
                    <a:pt x="3085292" y="3066653"/>
                  </a:lnTo>
                  <a:lnTo>
                    <a:pt x="3154911" y="3136272"/>
                  </a:lnTo>
                  <a:lnTo>
                    <a:pt x="3154911" y="3118867"/>
                  </a:lnTo>
                  <a:lnTo>
                    <a:pt x="3090757" y="3054713"/>
                  </a:lnTo>
                  <a:lnTo>
                    <a:pt x="3154911" y="2913047"/>
                  </a:lnTo>
                  <a:lnTo>
                    <a:pt x="3154911" y="2865488"/>
                  </a:lnTo>
                  <a:lnTo>
                    <a:pt x="2964471" y="2445754"/>
                  </a:lnTo>
                  <a:lnTo>
                    <a:pt x="3154911" y="2026019"/>
                  </a:lnTo>
                  <a:lnTo>
                    <a:pt x="3154911" y="1978460"/>
                  </a:lnTo>
                  <a:lnTo>
                    <a:pt x="3090757" y="1836794"/>
                  </a:lnTo>
                  <a:lnTo>
                    <a:pt x="3154911" y="1772640"/>
                  </a:lnTo>
                  <a:lnTo>
                    <a:pt x="3154911" y="1755236"/>
                  </a:lnTo>
                  <a:lnTo>
                    <a:pt x="3085292" y="1824854"/>
                  </a:lnTo>
                  <a:lnTo>
                    <a:pt x="2967304" y="1564797"/>
                  </a:lnTo>
                  <a:lnTo>
                    <a:pt x="3154911" y="1564797"/>
                  </a:lnTo>
                  <a:lnTo>
                    <a:pt x="3154911" y="1552452"/>
                  </a:lnTo>
                  <a:lnTo>
                    <a:pt x="2967304" y="1552452"/>
                  </a:lnTo>
                  <a:lnTo>
                    <a:pt x="3085292" y="1292394"/>
                  </a:lnTo>
                  <a:lnTo>
                    <a:pt x="3154911" y="1362013"/>
                  </a:lnTo>
                  <a:lnTo>
                    <a:pt x="3154911" y="1344608"/>
                  </a:lnTo>
                  <a:lnTo>
                    <a:pt x="3090757" y="1280454"/>
                  </a:lnTo>
                  <a:lnTo>
                    <a:pt x="3154911" y="1138788"/>
                  </a:lnTo>
                  <a:lnTo>
                    <a:pt x="3154911" y="1091229"/>
                  </a:lnTo>
                  <a:lnTo>
                    <a:pt x="2964471" y="671495"/>
                  </a:lnTo>
                  <a:lnTo>
                    <a:pt x="3154911" y="251760"/>
                  </a:lnTo>
                  <a:lnTo>
                    <a:pt x="3154911" y="204201"/>
                  </a:lnTo>
                  <a:lnTo>
                    <a:pt x="3090757" y="62535"/>
                  </a:lnTo>
                  <a:lnTo>
                    <a:pt x="3153090" y="203"/>
                  </a:lnTo>
                  <a:lnTo>
                    <a:pt x="3135685" y="203"/>
                  </a:lnTo>
                  <a:lnTo>
                    <a:pt x="3085494" y="50393"/>
                  </a:lnTo>
                  <a:lnTo>
                    <a:pt x="3062625" y="203"/>
                  </a:lnTo>
                  <a:lnTo>
                    <a:pt x="3049066" y="203"/>
                  </a:lnTo>
                  <a:lnTo>
                    <a:pt x="3075983" y="59702"/>
                  </a:lnTo>
                  <a:lnTo>
                    <a:pt x="2781519" y="353961"/>
                  </a:lnTo>
                  <a:lnTo>
                    <a:pt x="2587234" y="0"/>
                  </a:lnTo>
                  <a:lnTo>
                    <a:pt x="2573269" y="0"/>
                  </a:lnTo>
                  <a:lnTo>
                    <a:pt x="2772412" y="363068"/>
                  </a:lnTo>
                  <a:lnTo>
                    <a:pt x="2473091" y="662388"/>
                  </a:lnTo>
                  <a:lnTo>
                    <a:pt x="2173568" y="362866"/>
                  </a:lnTo>
                  <a:lnTo>
                    <a:pt x="2371901" y="0"/>
                  </a:lnTo>
                  <a:lnTo>
                    <a:pt x="2357936" y="0"/>
                  </a:lnTo>
                  <a:lnTo>
                    <a:pt x="2164461" y="353759"/>
                  </a:lnTo>
                  <a:lnTo>
                    <a:pt x="1870402" y="59702"/>
                  </a:lnTo>
                  <a:lnTo>
                    <a:pt x="1897318" y="203"/>
                  </a:lnTo>
                  <a:lnTo>
                    <a:pt x="1883758" y="203"/>
                  </a:lnTo>
                  <a:lnTo>
                    <a:pt x="1860890" y="50393"/>
                  </a:lnTo>
                  <a:lnTo>
                    <a:pt x="1810699" y="203"/>
                  </a:lnTo>
                  <a:lnTo>
                    <a:pt x="1793295" y="203"/>
                  </a:lnTo>
                  <a:lnTo>
                    <a:pt x="1855628" y="62535"/>
                  </a:lnTo>
                  <a:lnTo>
                    <a:pt x="1788640" y="210070"/>
                  </a:lnTo>
                  <a:lnTo>
                    <a:pt x="1692104" y="405"/>
                  </a:lnTo>
                  <a:lnTo>
                    <a:pt x="1678545" y="405"/>
                  </a:lnTo>
                  <a:lnTo>
                    <a:pt x="1781759" y="225046"/>
                  </a:lnTo>
                  <a:lnTo>
                    <a:pt x="1592128" y="643162"/>
                  </a:lnTo>
                  <a:lnTo>
                    <a:pt x="1592128" y="607"/>
                  </a:lnTo>
                  <a:lnTo>
                    <a:pt x="1579783" y="607"/>
                  </a:lnTo>
                  <a:lnTo>
                    <a:pt x="1579783" y="643162"/>
                  </a:lnTo>
                  <a:lnTo>
                    <a:pt x="1391569" y="228082"/>
                  </a:lnTo>
                  <a:lnTo>
                    <a:pt x="1494783" y="405"/>
                  </a:lnTo>
                  <a:lnTo>
                    <a:pt x="1481223" y="405"/>
                  </a:lnTo>
                  <a:lnTo>
                    <a:pt x="1384688" y="213106"/>
                  </a:lnTo>
                  <a:lnTo>
                    <a:pt x="1316486" y="62738"/>
                  </a:lnTo>
                  <a:lnTo>
                    <a:pt x="1378819" y="405"/>
                  </a:lnTo>
                  <a:lnTo>
                    <a:pt x="1361414" y="405"/>
                  </a:lnTo>
                  <a:lnTo>
                    <a:pt x="1311224" y="50595"/>
                  </a:lnTo>
                  <a:lnTo>
                    <a:pt x="1288355" y="405"/>
                  </a:lnTo>
                  <a:lnTo>
                    <a:pt x="1274795" y="405"/>
                  </a:lnTo>
                  <a:lnTo>
                    <a:pt x="1301914" y="59904"/>
                  </a:lnTo>
                  <a:lnTo>
                    <a:pt x="1007451" y="354164"/>
                  </a:lnTo>
                  <a:lnTo>
                    <a:pt x="813165" y="203"/>
                  </a:lnTo>
                  <a:lnTo>
                    <a:pt x="799201" y="203"/>
                  </a:lnTo>
                  <a:lnTo>
                    <a:pt x="998343" y="363271"/>
                  </a:lnTo>
                  <a:lnTo>
                    <a:pt x="699023" y="662590"/>
                  </a:lnTo>
                  <a:lnTo>
                    <a:pt x="399499" y="363068"/>
                  </a:lnTo>
                  <a:lnTo>
                    <a:pt x="597832" y="203"/>
                  </a:lnTo>
                  <a:lnTo>
                    <a:pt x="583666" y="203"/>
                  </a:lnTo>
                  <a:lnTo>
                    <a:pt x="390392" y="353961"/>
                  </a:lnTo>
                  <a:lnTo>
                    <a:pt x="96333" y="59904"/>
                  </a:lnTo>
                  <a:lnTo>
                    <a:pt x="123452" y="405"/>
                  </a:lnTo>
                  <a:lnTo>
                    <a:pt x="109893" y="405"/>
                  </a:lnTo>
                  <a:lnTo>
                    <a:pt x="87024" y="50595"/>
                  </a:lnTo>
                  <a:lnTo>
                    <a:pt x="36833" y="405"/>
                  </a:lnTo>
                  <a:lnTo>
                    <a:pt x="19429" y="405"/>
                  </a:lnTo>
                  <a:lnTo>
                    <a:pt x="81762" y="62738"/>
                  </a:lnTo>
                  <a:lnTo>
                    <a:pt x="14774" y="210272"/>
                  </a:lnTo>
                  <a:lnTo>
                    <a:pt x="0" y="178094"/>
                  </a:lnTo>
                  <a:lnTo>
                    <a:pt x="0" y="207641"/>
                  </a:lnTo>
                  <a:lnTo>
                    <a:pt x="8095" y="225248"/>
                  </a:lnTo>
                  <a:lnTo>
                    <a:pt x="0" y="243058"/>
                  </a:lnTo>
                  <a:lnTo>
                    <a:pt x="0" y="272807"/>
                  </a:lnTo>
                  <a:lnTo>
                    <a:pt x="14976" y="240022"/>
                  </a:lnTo>
                  <a:lnTo>
                    <a:pt x="213512" y="671697"/>
                  </a:lnTo>
                  <a:lnTo>
                    <a:pt x="208047" y="671697"/>
                  </a:lnTo>
                  <a:lnTo>
                    <a:pt x="13559" y="1100336"/>
                  </a:lnTo>
                  <a:lnTo>
                    <a:pt x="0" y="1070587"/>
                  </a:lnTo>
                  <a:lnTo>
                    <a:pt x="0" y="1100336"/>
                  </a:lnTo>
                  <a:lnTo>
                    <a:pt x="6679" y="1115110"/>
                  </a:lnTo>
                  <a:lnTo>
                    <a:pt x="0" y="1129884"/>
                  </a:lnTo>
                  <a:lnTo>
                    <a:pt x="0" y="1159633"/>
                  </a:lnTo>
                  <a:lnTo>
                    <a:pt x="13559" y="1129884"/>
                  </a:lnTo>
                  <a:lnTo>
                    <a:pt x="81762" y="1280251"/>
                  </a:lnTo>
                  <a:lnTo>
                    <a:pt x="0" y="1362013"/>
                  </a:lnTo>
                  <a:lnTo>
                    <a:pt x="0" y="1379417"/>
                  </a:lnTo>
                  <a:lnTo>
                    <a:pt x="87226" y="1292192"/>
                  </a:lnTo>
                  <a:lnTo>
                    <a:pt x="205214" y="1552249"/>
                  </a:lnTo>
                  <a:lnTo>
                    <a:pt x="405" y="1552249"/>
                  </a:lnTo>
                  <a:lnTo>
                    <a:pt x="405" y="1564594"/>
                  </a:lnTo>
                  <a:lnTo>
                    <a:pt x="205619" y="1564594"/>
                  </a:lnTo>
                  <a:lnTo>
                    <a:pt x="87631" y="1824652"/>
                  </a:lnTo>
                  <a:lnTo>
                    <a:pt x="405" y="1737426"/>
                  </a:lnTo>
                  <a:lnTo>
                    <a:pt x="405" y="1754831"/>
                  </a:lnTo>
                  <a:lnTo>
                    <a:pt x="82167" y="1836592"/>
                  </a:lnTo>
                  <a:lnTo>
                    <a:pt x="15179" y="1984127"/>
                  </a:lnTo>
                  <a:lnTo>
                    <a:pt x="405" y="1951948"/>
                  </a:lnTo>
                  <a:lnTo>
                    <a:pt x="405" y="1981496"/>
                  </a:lnTo>
                  <a:lnTo>
                    <a:pt x="8500" y="1999102"/>
                  </a:lnTo>
                  <a:lnTo>
                    <a:pt x="405" y="2016912"/>
                  </a:lnTo>
                  <a:lnTo>
                    <a:pt x="405" y="2046662"/>
                  </a:lnTo>
                  <a:lnTo>
                    <a:pt x="15381" y="2013876"/>
                  </a:lnTo>
                  <a:lnTo>
                    <a:pt x="213916" y="2445551"/>
                  </a:lnTo>
                  <a:lnTo>
                    <a:pt x="208452" y="2445551"/>
                  </a:lnTo>
                  <a:lnTo>
                    <a:pt x="13964" y="2874191"/>
                  </a:lnTo>
                  <a:lnTo>
                    <a:pt x="405" y="2844441"/>
                  </a:lnTo>
                  <a:lnTo>
                    <a:pt x="405" y="2874191"/>
                  </a:lnTo>
                  <a:lnTo>
                    <a:pt x="7083" y="2888964"/>
                  </a:lnTo>
                  <a:lnTo>
                    <a:pt x="405" y="2903738"/>
                  </a:lnTo>
                  <a:lnTo>
                    <a:pt x="405" y="2933488"/>
                  </a:lnTo>
                  <a:lnTo>
                    <a:pt x="13964" y="2903738"/>
                  </a:lnTo>
                  <a:lnTo>
                    <a:pt x="82167" y="3054106"/>
                  </a:lnTo>
                  <a:lnTo>
                    <a:pt x="405" y="3135867"/>
                  </a:lnTo>
                  <a:lnTo>
                    <a:pt x="405" y="3153271"/>
                  </a:lnTo>
                  <a:lnTo>
                    <a:pt x="87631" y="3066046"/>
                  </a:lnTo>
                  <a:lnTo>
                    <a:pt x="205619" y="3326103"/>
                  </a:lnTo>
                  <a:lnTo>
                    <a:pt x="405" y="3326103"/>
                  </a:lnTo>
                  <a:lnTo>
                    <a:pt x="405" y="3338449"/>
                  </a:lnTo>
                  <a:lnTo>
                    <a:pt x="205619" y="3338449"/>
                  </a:lnTo>
                  <a:lnTo>
                    <a:pt x="87631" y="3598506"/>
                  </a:lnTo>
                  <a:lnTo>
                    <a:pt x="405" y="3511280"/>
                  </a:lnTo>
                  <a:lnTo>
                    <a:pt x="405" y="3528685"/>
                  </a:lnTo>
                  <a:lnTo>
                    <a:pt x="82167" y="3610446"/>
                  </a:lnTo>
                  <a:lnTo>
                    <a:pt x="15179" y="3757981"/>
                  </a:lnTo>
                  <a:lnTo>
                    <a:pt x="405" y="3725803"/>
                  </a:lnTo>
                  <a:lnTo>
                    <a:pt x="405" y="3755350"/>
                  </a:lnTo>
                  <a:lnTo>
                    <a:pt x="8500" y="3772957"/>
                  </a:lnTo>
                  <a:lnTo>
                    <a:pt x="405" y="3790766"/>
                  </a:lnTo>
                  <a:lnTo>
                    <a:pt x="405" y="3821326"/>
                  </a:lnTo>
                  <a:lnTo>
                    <a:pt x="15381" y="3788540"/>
                  </a:lnTo>
                  <a:lnTo>
                    <a:pt x="213916" y="4220215"/>
                  </a:lnTo>
                  <a:lnTo>
                    <a:pt x="208452" y="4220215"/>
                  </a:lnTo>
                  <a:lnTo>
                    <a:pt x="13964" y="4648855"/>
                  </a:lnTo>
                  <a:lnTo>
                    <a:pt x="405" y="4619105"/>
                  </a:lnTo>
                  <a:lnTo>
                    <a:pt x="405" y="4648855"/>
                  </a:lnTo>
                  <a:lnTo>
                    <a:pt x="7083" y="4663628"/>
                  </a:lnTo>
                  <a:lnTo>
                    <a:pt x="405" y="4678402"/>
                  </a:lnTo>
                  <a:lnTo>
                    <a:pt x="405" y="4708152"/>
                  </a:lnTo>
                  <a:lnTo>
                    <a:pt x="13964" y="4678402"/>
                  </a:lnTo>
                  <a:lnTo>
                    <a:pt x="82167" y="4828770"/>
                  </a:lnTo>
                  <a:lnTo>
                    <a:pt x="34000" y="4876936"/>
                  </a:lnTo>
                  <a:lnTo>
                    <a:pt x="51405" y="4876936"/>
                  </a:lnTo>
                  <a:lnTo>
                    <a:pt x="87428" y="4840913"/>
                  </a:lnTo>
                  <a:lnTo>
                    <a:pt x="103821" y="4876936"/>
                  </a:lnTo>
                  <a:lnTo>
                    <a:pt x="117381" y="4876936"/>
                  </a:lnTo>
                  <a:lnTo>
                    <a:pt x="96738" y="4831603"/>
                  </a:lnTo>
                  <a:lnTo>
                    <a:pt x="673523" y="4254822"/>
                  </a:lnTo>
                  <a:lnTo>
                    <a:pt x="333523" y="4877139"/>
                  </a:lnTo>
                  <a:lnTo>
                    <a:pt x="347487" y="4877139"/>
                  </a:lnTo>
                  <a:lnTo>
                    <a:pt x="699427" y="4232965"/>
                  </a:lnTo>
                  <a:lnTo>
                    <a:pt x="699427" y="4233168"/>
                  </a:lnTo>
                  <a:lnTo>
                    <a:pt x="1045296" y="4877139"/>
                  </a:lnTo>
                  <a:lnTo>
                    <a:pt x="1059260" y="4877139"/>
                  </a:lnTo>
                  <a:lnTo>
                    <a:pt x="724725" y="4254215"/>
                  </a:lnTo>
                  <a:lnTo>
                    <a:pt x="1302319" y="4831805"/>
                  </a:lnTo>
                  <a:lnTo>
                    <a:pt x="1281676" y="4877139"/>
                  </a:lnTo>
                  <a:lnTo>
                    <a:pt x="1295236" y="4877139"/>
                  </a:lnTo>
                  <a:lnTo>
                    <a:pt x="1311629" y="4841115"/>
                  </a:lnTo>
                  <a:lnTo>
                    <a:pt x="1347652" y="4877139"/>
                  </a:lnTo>
                  <a:lnTo>
                    <a:pt x="1365057" y="4877139"/>
                  </a:lnTo>
                  <a:lnTo>
                    <a:pt x="1316891" y="4828972"/>
                  </a:lnTo>
                  <a:lnTo>
                    <a:pt x="1385093" y="4678604"/>
                  </a:lnTo>
                  <a:lnTo>
                    <a:pt x="1475152" y="4877139"/>
                  </a:lnTo>
                  <a:lnTo>
                    <a:pt x="1488712" y="4877139"/>
                  </a:lnTo>
                  <a:lnTo>
                    <a:pt x="1391974" y="4663831"/>
                  </a:lnTo>
                  <a:lnTo>
                    <a:pt x="1580188" y="4248751"/>
                  </a:lnTo>
                  <a:lnTo>
                    <a:pt x="1580188" y="4877139"/>
                  </a:lnTo>
                  <a:lnTo>
                    <a:pt x="1592533" y="4877139"/>
                  </a:lnTo>
                  <a:lnTo>
                    <a:pt x="1592533" y="4248548"/>
                  </a:lnTo>
                  <a:close/>
                  <a:moveTo>
                    <a:pt x="1593342" y="4220215"/>
                  </a:moveTo>
                  <a:lnTo>
                    <a:pt x="1789247" y="3788540"/>
                  </a:lnTo>
                  <a:lnTo>
                    <a:pt x="1987782" y="4220215"/>
                  </a:lnTo>
                  <a:lnTo>
                    <a:pt x="1982318" y="4220215"/>
                  </a:lnTo>
                  <a:lnTo>
                    <a:pt x="1787830" y="4648855"/>
                  </a:lnTo>
                  <a:lnTo>
                    <a:pt x="1593342" y="4220215"/>
                  </a:lnTo>
                  <a:close/>
                  <a:moveTo>
                    <a:pt x="1861497" y="1292799"/>
                  </a:moveTo>
                  <a:lnTo>
                    <a:pt x="1979485" y="1552856"/>
                  </a:lnTo>
                  <a:lnTo>
                    <a:pt x="1601438" y="1552856"/>
                  </a:lnTo>
                  <a:lnTo>
                    <a:pt x="1861497" y="1292799"/>
                  </a:lnTo>
                  <a:close/>
                  <a:moveTo>
                    <a:pt x="1606295" y="1530595"/>
                  </a:moveTo>
                  <a:lnTo>
                    <a:pt x="1787830" y="1130288"/>
                  </a:lnTo>
                  <a:lnTo>
                    <a:pt x="1856032" y="1280656"/>
                  </a:lnTo>
                  <a:lnTo>
                    <a:pt x="1606295" y="1530595"/>
                  </a:lnTo>
                  <a:close/>
                  <a:moveTo>
                    <a:pt x="2773221" y="2137935"/>
                  </a:moveTo>
                  <a:lnTo>
                    <a:pt x="2473900" y="2437253"/>
                  </a:lnTo>
                  <a:lnTo>
                    <a:pt x="2174377" y="2137732"/>
                  </a:lnTo>
                  <a:lnTo>
                    <a:pt x="2473900" y="1589689"/>
                  </a:lnTo>
                  <a:lnTo>
                    <a:pt x="2473900" y="1592320"/>
                  </a:lnTo>
                  <a:lnTo>
                    <a:pt x="2773221" y="2137935"/>
                  </a:lnTo>
                  <a:close/>
                  <a:moveTo>
                    <a:pt x="1870806" y="3608625"/>
                  </a:moveTo>
                  <a:lnTo>
                    <a:pt x="1993044" y="3339258"/>
                  </a:lnTo>
                  <a:lnTo>
                    <a:pt x="2473091" y="3339258"/>
                  </a:lnTo>
                  <a:lnTo>
                    <a:pt x="2165068" y="3902682"/>
                  </a:lnTo>
                  <a:lnTo>
                    <a:pt x="1870806" y="3608625"/>
                  </a:lnTo>
                  <a:close/>
                  <a:moveTo>
                    <a:pt x="2158996" y="3914015"/>
                  </a:moveTo>
                  <a:lnTo>
                    <a:pt x="1997092" y="4210299"/>
                  </a:lnTo>
                  <a:lnTo>
                    <a:pt x="1796128" y="3773564"/>
                  </a:lnTo>
                  <a:lnTo>
                    <a:pt x="1865544" y="3620565"/>
                  </a:lnTo>
                  <a:lnTo>
                    <a:pt x="2158996" y="3914015"/>
                  </a:lnTo>
                  <a:close/>
                  <a:moveTo>
                    <a:pt x="2005592" y="2445956"/>
                  </a:moveTo>
                  <a:lnTo>
                    <a:pt x="2167901" y="2148863"/>
                  </a:lnTo>
                  <a:lnTo>
                    <a:pt x="2464996" y="2445956"/>
                  </a:lnTo>
                  <a:lnTo>
                    <a:pt x="1865544" y="3045404"/>
                  </a:lnTo>
                  <a:lnTo>
                    <a:pt x="1794711" y="2889369"/>
                  </a:lnTo>
                  <a:lnTo>
                    <a:pt x="1995877" y="2445754"/>
                  </a:lnTo>
                  <a:lnTo>
                    <a:pt x="2005592" y="2445754"/>
                  </a:lnTo>
                  <a:close/>
                  <a:moveTo>
                    <a:pt x="1796128" y="1999508"/>
                  </a:moveTo>
                  <a:lnTo>
                    <a:pt x="1865544" y="1846509"/>
                  </a:lnTo>
                  <a:lnTo>
                    <a:pt x="2158996" y="2139959"/>
                  </a:lnTo>
                  <a:lnTo>
                    <a:pt x="1997092" y="2436242"/>
                  </a:lnTo>
                  <a:lnTo>
                    <a:pt x="1796128" y="1999508"/>
                  </a:lnTo>
                  <a:close/>
                  <a:moveTo>
                    <a:pt x="2447793" y="2480766"/>
                  </a:moveTo>
                  <a:lnTo>
                    <a:pt x="1989806" y="3319223"/>
                  </a:lnTo>
                  <a:lnTo>
                    <a:pt x="1871009" y="3057546"/>
                  </a:lnTo>
                  <a:lnTo>
                    <a:pt x="2447793" y="2480766"/>
                  </a:lnTo>
                  <a:close/>
                  <a:moveTo>
                    <a:pt x="1999520" y="3326913"/>
                  </a:moveTo>
                  <a:lnTo>
                    <a:pt x="2473698" y="2458908"/>
                  </a:lnTo>
                  <a:lnTo>
                    <a:pt x="2473698" y="2459111"/>
                  </a:lnTo>
                  <a:lnTo>
                    <a:pt x="2939781" y="3326913"/>
                  </a:lnTo>
                  <a:lnTo>
                    <a:pt x="2473698" y="3326913"/>
                  </a:lnTo>
                  <a:lnTo>
                    <a:pt x="1999520" y="3326913"/>
                  </a:lnTo>
                  <a:close/>
                  <a:moveTo>
                    <a:pt x="2165068" y="2128625"/>
                  </a:moveTo>
                  <a:lnTo>
                    <a:pt x="1871009" y="1834568"/>
                  </a:lnTo>
                  <a:lnTo>
                    <a:pt x="1993246" y="1565202"/>
                  </a:lnTo>
                  <a:lnTo>
                    <a:pt x="2473293" y="1565202"/>
                  </a:lnTo>
                  <a:lnTo>
                    <a:pt x="2165068" y="2128625"/>
                  </a:lnTo>
                  <a:close/>
                  <a:moveTo>
                    <a:pt x="1989604" y="1545166"/>
                  </a:moveTo>
                  <a:lnTo>
                    <a:pt x="1870806" y="1283490"/>
                  </a:lnTo>
                  <a:lnTo>
                    <a:pt x="2447591" y="706709"/>
                  </a:lnTo>
                  <a:lnTo>
                    <a:pt x="1989604" y="1545166"/>
                  </a:lnTo>
                  <a:close/>
                  <a:moveTo>
                    <a:pt x="1979485" y="1565202"/>
                  </a:moveTo>
                  <a:lnTo>
                    <a:pt x="1861497" y="1825259"/>
                  </a:lnTo>
                  <a:lnTo>
                    <a:pt x="1601438" y="1565202"/>
                  </a:lnTo>
                  <a:lnTo>
                    <a:pt x="1979485" y="1565202"/>
                  </a:lnTo>
                  <a:close/>
                  <a:moveTo>
                    <a:pt x="1856235" y="1837199"/>
                  </a:moveTo>
                  <a:lnTo>
                    <a:pt x="1789247" y="1984734"/>
                  </a:lnTo>
                  <a:lnTo>
                    <a:pt x="1606700" y="1587868"/>
                  </a:lnTo>
                  <a:lnTo>
                    <a:pt x="1856235" y="1837199"/>
                  </a:lnTo>
                  <a:close/>
                  <a:moveTo>
                    <a:pt x="1789247" y="2014281"/>
                  </a:moveTo>
                  <a:lnTo>
                    <a:pt x="1987782" y="2445956"/>
                  </a:lnTo>
                  <a:lnTo>
                    <a:pt x="1982318" y="2445956"/>
                  </a:lnTo>
                  <a:lnTo>
                    <a:pt x="1787830" y="2874595"/>
                  </a:lnTo>
                  <a:lnTo>
                    <a:pt x="1593342" y="2445956"/>
                  </a:lnTo>
                  <a:lnTo>
                    <a:pt x="1789247" y="2014281"/>
                  </a:lnTo>
                  <a:close/>
                  <a:moveTo>
                    <a:pt x="1856235" y="3054915"/>
                  </a:moveTo>
                  <a:lnTo>
                    <a:pt x="1606295" y="3304854"/>
                  </a:lnTo>
                  <a:lnTo>
                    <a:pt x="1787830" y="2904548"/>
                  </a:lnTo>
                  <a:lnTo>
                    <a:pt x="1856235" y="3054915"/>
                  </a:lnTo>
                  <a:close/>
                  <a:moveTo>
                    <a:pt x="1861497" y="3066856"/>
                  </a:moveTo>
                  <a:lnTo>
                    <a:pt x="1979485" y="3326913"/>
                  </a:lnTo>
                  <a:lnTo>
                    <a:pt x="1601438" y="3326913"/>
                  </a:lnTo>
                  <a:lnTo>
                    <a:pt x="1861497" y="3066856"/>
                  </a:lnTo>
                  <a:close/>
                  <a:moveTo>
                    <a:pt x="1979485" y="3339258"/>
                  </a:moveTo>
                  <a:lnTo>
                    <a:pt x="1861497" y="3599315"/>
                  </a:lnTo>
                  <a:lnTo>
                    <a:pt x="1601438" y="3339258"/>
                  </a:lnTo>
                  <a:lnTo>
                    <a:pt x="1979485" y="3339258"/>
                  </a:lnTo>
                  <a:close/>
                  <a:moveTo>
                    <a:pt x="1856235" y="3611256"/>
                  </a:moveTo>
                  <a:lnTo>
                    <a:pt x="1789247" y="3758790"/>
                  </a:lnTo>
                  <a:lnTo>
                    <a:pt x="1606700" y="3361924"/>
                  </a:lnTo>
                  <a:lnTo>
                    <a:pt x="1856235" y="3611256"/>
                  </a:lnTo>
                  <a:close/>
                  <a:moveTo>
                    <a:pt x="1865544" y="4819662"/>
                  </a:moveTo>
                  <a:lnTo>
                    <a:pt x="1794711" y="4663628"/>
                  </a:lnTo>
                  <a:lnTo>
                    <a:pt x="1995877" y="4220013"/>
                  </a:lnTo>
                  <a:lnTo>
                    <a:pt x="2005592" y="4220013"/>
                  </a:lnTo>
                  <a:lnTo>
                    <a:pt x="2167901" y="3922920"/>
                  </a:lnTo>
                  <a:lnTo>
                    <a:pt x="2464996" y="4220013"/>
                  </a:lnTo>
                  <a:lnTo>
                    <a:pt x="1865544" y="4819662"/>
                  </a:lnTo>
                  <a:close/>
                  <a:moveTo>
                    <a:pt x="2174175" y="3911789"/>
                  </a:moveTo>
                  <a:lnTo>
                    <a:pt x="2473698" y="3363746"/>
                  </a:lnTo>
                  <a:lnTo>
                    <a:pt x="2473698" y="3366377"/>
                  </a:lnTo>
                  <a:lnTo>
                    <a:pt x="2773019" y="3911992"/>
                  </a:lnTo>
                  <a:lnTo>
                    <a:pt x="2473698" y="4211310"/>
                  </a:lnTo>
                  <a:lnTo>
                    <a:pt x="2174175" y="3911789"/>
                  </a:lnTo>
                  <a:close/>
                  <a:moveTo>
                    <a:pt x="3152685" y="4663628"/>
                  </a:moveTo>
                  <a:lnTo>
                    <a:pt x="3081852" y="4819662"/>
                  </a:lnTo>
                  <a:lnTo>
                    <a:pt x="2482198" y="4220215"/>
                  </a:lnTo>
                  <a:lnTo>
                    <a:pt x="2779090" y="3923325"/>
                  </a:lnTo>
                  <a:lnTo>
                    <a:pt x="2942007" y="4220215"/>
                  </a:lnTo>
                  <a:lnTo>
                    <a:pt x="2951316" y="4220215"/>
                  </a:lnTo>
                  <a:lnTo>
                    <a:pt x="3152685" y="4663628"/>
                  </a:lnTo>
                  <a:close/>
                  <a:moveTo>
                    <a:pt x="3152685" y="3776600"/>
                  </a:moveTo>
                  <a:lnTo>
                    <a:pt x="2953542" y="4215358"/>
                  </a:lnTo>
                  <a:lnTo>
                    <a:pt x="2788197" y="3914218"/>
                  </a:lnTo>
                  <a:lnTo>
                    <a:pt x="3081852" y="3620565"/>
                  </a:lnTo>
                  <a:lnTo>
                    <a:pt x="3152685" y="3776600"/>
                  </a:lnTo>
                  <a:close/>
                  <a:moveTo>
                    <a:pt x="3076590" y="3608625"/>
                  </a:moveTo>
                  <a:lnTo>
                    <a:pt x="2782126" y="3903087"/>
                  </a:lnTo>
                  <a:lnTo>
                    <a:pt x="2473698" y="3341079"/>
                  </a:lnTo>
                  <a:lnTo>
                    <a:pt x="2473698" y="3339461"/>
                  </a:lnTo>
                  <a:lnTo>
                    <a:pt x="2954352" y="3339461"/>
                  </a:lnTo>
                  <a:lnTo>
                    <a:pt x="3076590" y="3608625"/>
                  </a:lnTo>
                  <a:close/>
                  <a:moveTo>
                    <a:pt x="2954352" y="3326913"/>
                  </a:moveTo>
                  <a:lnTo>
                    <a:pt x="2953745" y="3326913"/>
                  </a:lnTo>
                  <a:lnTo>
                    <a:pt x="2498996" y="2479956"/>
                  </a:lnTo>
                  <a:lnTo>
                    <a:pt x="3076590" y="3057546"/>
                  </a:lnTo>
                  <a:lnTo>
                    <a:pt x="2954352" y="3326913"/>
                  </a:lnTo>
                  <a:close/>
                  <a:moveTo>
                    <a:pt x="3152685" y="2889571"/>
                  </a:moveTo>
                  <a:lnTo>
                    <a:pt x="3081852" y="3045606"/>
                  </a:lnTo>
                  <a:lnTo>
                    <a:pt x="2482198" y="2446158"/>
                  </a:lnTo>
                  <a:lnTo>
                    <a:pt x="2779090" y="2149268"/>
                  </a:lnTo>
                  <a:lnTo>
                    <a:pt x="2942007" y="2446158"/>
                  </a:lnTo>
                  <a:lnTo>
                    <a:pt x="2951316" y="2446158"/>
                  </a:lnTo>
                  <a:lnTo>
                    <a:pt x="3152685" y="2889571"/>
                  </a:lnTo>
                  <a:close/>
                  <a:moveTo>
                    <a:pt x="3152685" y="2002543"/>
                  </a:moveTo>
                  <a:lnTo>
                    <a:pt x="2953542" y="2441301"/>
                  </a:lnTo>
                  <a:lnTo>
                    <a:pt x="2788197" y="2139959"/>
                  </a:lnTo>
                  <a:lnTo>
                    <a:pt x="3081852" y="1846306"/>
                  </a:lnTo>
                  <a:lnTo>
                    <a:pt x="3152685" y="2002543"/>
                  </a:lnTo>
                  <a:close/>
                  <a:moveTo>
                    <a:pt x="3076590" y="1834568"/>
                  </a:moveTo>
                  <a:lnTo>
                    <a:pt x="2782126" y="2128828"/>
                  </a:lnTo>
                  <a:lnTo>
                    <a:pt x="2473698" y="1566821"/>
                  </a:lnTo>
                  <a:lnTo>
                    <a:pt x="2473698" y="1565202"/>
                  </a:lnTo>
                  <a:lnTo>
                    <a:pt x="2954352" y="1565202"/>
                  </a:lnTo>
                  <a:lnTo>
                    <a:pt x="3076590" y="1834568"/>
                  </a:lnTo>
                  <a:close/>
                  <a:moveTo>
                    <a:pt x="2954352" y="1552856"/>
                  </a:moveTo>
                  <a:lnTo>
                    <a:pt x="2953745" y="1552856"/>
                  </a:lnTo>
                  <a:lnTo>
                    <a:pt x="2498996" y="705899"/>
                  </a:lnTo>
                  <a:lnTo>
                    <a:pt x="3076590" y="1283490"/>
                  </a:lnTo>
                  <a:lnTo>
                    <a:pt x="2954352" y="1552856"/>
                  </a:lnTo>
                  <a:close/>
                  <a:moveTo>
                    <a:pt x="3082054" y="72452"/>
                  </a:moveTo>
                  <a:lnTo>
                    <a:pt x="3152887" y="228486"/>
                  </a:lnTo>
                  <a:lnTo>
                    <a:pt x="2953745" y="667244"/>
                  </a:lnTo>
                  <a:lnTo>
                    <a:pt x="2788400" y="365902"/>
                  </a:lnTo>
                  <a:lnTo>
                    <a:pt x="3082054" y="72452"/>
                  </a:lnTo>
                  <a:close/>
                  <a:moveTo>
                    <a:pt x="2779293" y="375009"/>
                  </a:moveTo>
                  <a:lnTo>
                    <a:pt x="2942209" y="671899"/>
                  </a:lnTo>
                  <a:lnTo>
                    <a:pt x="2951519" y="671899"/>
                  </a:lnTo>
                  <a:lnTo>
                    <a:pt x="3152685" y="1115515"/>
                  </a:lnTo>
                  <a:lnTo>
                    <a:pt x="3081852" y="1271549"/>
                  </a:lnTo>
                  <a:lnTo>
                    <a:pt x="2482198" y="671899"/>
                  </a:lnTo>
                  <a:lnTo>
                    <a:pt x="2779293" y="375009"/>
                  </a:lnTo>
                  <a:close/>
                  <a:moveTo>
                    <a:pt x="2939781" y="1552856"/>
                  </a:moveTo>
                  <a:lnTo>
                    <a:pt x="2473698" y="1552856"/>
                  </a:lnTo>
                  <a:lnTo>
                    <a:pt x="1999520" y="1552856"/>
                  </a:lnTo>
                  <a:lnTo>
                    <a:pt x="2473698" y="684852"/>
                  </a:lnTo>
                  <a:lnTo>
                    <a:pt x="2473698" y="685054"/>
                  </a:lnTo>
                  <a:lnTo>
                    <a:pt x="2939781" y="1552856"/>
                  </a:lnTo>
                  <a:close/>
                  <a:moveTo>
                    <a:pt x="2167901" y="375009"/>
                  </a:moveTo>
                  <a:lnTo>
                    <a:pt x="2464996" y="672102"/>
                  </a:lnTo>
                  <a:lnTo>
                    <a:pt x="1865544" y="1271752"/>
                  </a:lnTo>
                  <a:lnTo>
                    <a:pt x="1794711" y="1115717"/>
                  </a:lnTo>
                  <a:lnTo>
                    <a:pt x="1995877" y="672102"/>
                  </a:lnTo>
                  <a:lnTo>
                    <a:pt x="2005592" y="672102"/>
                  </a:lnTo>
                  <a:lnTo>
                    <a:pt x="2167901" y="375009"/>
                  </a:lnTo>
                  <a:close/>
                  <a:moveTo>
                    <a:pt x="1865544" y="72452"/>
                  </a:moveTo>
                  <a:lnTo>
                    <a:pt x="2158996" y="365902"/>
                  </a:lnTo>
                  <a:lnTo>
                    <a:pt x="1997092" y="662185"/>
                  </a:lnTo>
                  <a:lnTo>
                    <a:pt x="1796128" y="225451"/>
                  </a:lnTo>
                  <a:lnTo>
                    <a:pt x="1865544" y="72452"/>
                  </a:lnTo>
                  <a:close/>
                  <a:moveTo>
                    <a:pt x="1789247" y="240224"/>
                  </a:moveTo>
                  <a:lnTo>
                    <a:pt x="1987782" y="671899"/>
                  </a:lnTo>
                  <a:lnTo>
                    <a:pt x="1982318" y="671899"/>
                  </a:lnTo>
                  <a:lnTo>
                    <a:pt x="1787830" y="1100539"/>
                  </a:lnTo>
                  <a:lnTo>
                    <a:pt x="1593342" y="671899"/>
                  </a:lnTo>
                  <a:lnTo>
                    <a:pt x="1789247" y="240224"/>
                  </a:lnTo>
                  <a:close/>
                  <a:moveTo>
                    <a:pt x="1592735" y="700435"/>
                  </a:moveTo>
                  <a:lnTo>
                    <a:pt x="1780949" y="1115515"/>
                  </a:lnTo>
                  <a:lnTo>
                    <a:pt x="1592735" y="1530595"/>
                  </a:lnTo>
                  <a:lnTo>
                    <a:pt x="1592735" y="700435"/>
                  </a:lnTo>
                  <a:close/>
                  <a:moveTo>
                    <a:pt x="1592735" y="1587059"/>
                  </a:moveTo>
                  <a:lnTo>
                    <a:pt x="1782366" y="1999508"/>
                  </a:lnTo>
                  <a:lnTo>
                    <a:pt x="1592735" y="2417623"/>
                  </a:lnTo>
                  <a:lnTo>
                    <a:pt x="1592735" y="1587059"/>
                  </a:lnTo>
                  <a:close/>
                  <a:moveTo>
                    <a:pt x="1592735" y="2474492"/>
                  </a:moveTo>
                  <a:lnTo>
                    <a:pt x="1780949" y="2889571"/>
                  </a:lnTo>
                  <a:lnTo>
                    <a:pt x="1592735" y="3304651"/>
                  </a:lnTo>
                  <a:lnTo>
                    <a:pt x="1592735" y="2474492"/>
                  </a:lnTo>
                  <a:close/>
                  <a:moveTo>
                    <a:pt x="1592735" y="3361317"/>
                  </a:moveTo>
                  <a:lnTo>
                    <a:pt x="1782366" y="3773766"/>
                  </a:lnTo>
                  <a:lnTo>
                    <a:pt x="1592735" y="4191882"/>
                  </a:lnTo>
                  <a:lnTo>
                    <a:pt x="1592735" y="3361317"/>
                  </a:lnTo>
                  <a:close/>
                  <a:moveTo>
                    <a:pt x="1579985" y="671899"/>
                  </a:moveTo>
                  <a:lnTo>
                    <a:pt x="1385498" y="1100539"/>
                  </a:lnTo>
                  <a:lnTo>
                    <a:pt x="1191010" y="671899"/>
                  </a:lnTo>
                  <a:lnTo>
                    <a:pt x="1385498" y="243260"/>
                  </a:lnTo>
                  <a:lnTo>
                    <a:pt x="1579985" y="671899"/>
                  </a:lnTo>
                  <a:close/>
                  <a:moveTo>
                    <a:pt x="998951" y="2137935"/>
                  </a:moveTo>
                  <a:lnTo>
                    <a:pt x="699630" y="2437253"/>
                  </a:lnTo>
                  <a:lnTo>
                    <a:pt x="400107" y="2137732"/>
                  </a:lnTo>
                  <a:lnTo>
                    <a:pt x="699630" y="1589689"/>
                  </a:lnTo>
                  <a:lnTo>
                    <a:pt x="699630" y="1592320"/>
                  </a:lnTo>
                  <a:lnTo>
                    <a:pt x="998951" y="2137935"/>
                  </a:lnTo>
                  <a:close/>
                  <a:moveTo>
                    <a:pt x="1180284" y="1565202"/>
                  </a:moveTo>
                  <a:lnTo>
                    <a:pt x="1302522" y="1834568"/>
                  </a:lnTo>
                  <a:lnTo>
                    <a:pt x="1008058" y="2128828"/>
                  </a:lnTo>
                  <a:lnTo>
                    <a:pt x="699630" y="1566821"/>
                  </a:lnTo>
                  <a:lnTo>
                    <a:pt x="699630" y="1565202"/>
                  </a:lnTo>
                  <a:lnTo>
                    <a:pt x="1180284" y="1565202"/>
                  </a:lnTo>
                  <a:close/>
                  <a:moveTo>
                    <a:pt x="1179677" y="1552856"/>
                  </a:moveTo>
                  <a:lnTo>
                    <a:pt x="724927" y="705899"/>
                  </a:lnTo>
                  <a:lnTo>
                    <a:pt x="1302522" y="1283490"/>
                  </a:lnTo>
                  <a:lnTo>
                    <a:pt x="1180284" y="1552856"/>
                  </a:lnTo>
                  <a:lnTo>
                    <a:pt x="1179677" y="1552856"/>
                  </a:lnTo>
                  <a:close/>
                  <a:moveTo>
                    <a:pt x="708332" y="2445956"/>
                  </a:moveTo>
                  <a:lnTo>
                    <a:pt x="1005225" y="2149066"/>
                  </a:lnTo>
                  <a:lnTo>
                    <a:pt x="1168141" y="2445956"/>
                  </a:lnTo>
                  <a:lnTo>
                    <a:pt x="1177450" y="2445956"/>
                  </a:lnTo>
                  <a:lnTo>
                    <a:pt x="1378617" y="2889571"/>
                  </a:lnTo>
                  <a:lnTo>
                    <a:pt x="1307783" y="3045606"/>
                  </a:lnTo>
                  <a:lnTo>
                    <a:pt x="708332" y="2445956"/>
                  </a:lnTo>
                  <a:close/>
                  <a:moveTo>
                    <a:pt x="1302522" y="3057546"/>
                  </a:moveTo>
                  <a:lnTo>
                    <a:pt x="1180284" y="3326913"/>
                  </a:lnTo>
                  <a:lnTo>
                    <a:pt x="1179677" y="3326913"/>
                  </a:lnTo>
                  <a:lnTo>
                    <a:pt x="724927" y="2479956"/>
                  </a:lnTo>
                  <a:lnTo>
                    <a:pt x="1302522" y="3057546"/>
                  </a:lnTo>
                  <a:close/>
                  <a:moveTo>
                    <a:pt x="1014332" y="2140161"/>
                  </a:moveTo>
                  <a:lnTo>
                    <a:pt x="1307986" y="1846509"/>
                  </a:lnTo>
                  <a:lnTo>
                    <a:pt x="1378819" y="2002543"/>
                  </a:lnTo>
                  <a:lnTo>
                    <a:pt x="1179677" y="2441301"/>
                  </a:lnTo>
                  <a:lnTo>
                    <a:pt x="1014332" y="2140161"/>
                  </a:lnTo>
                  <a:close/>
                  <a:moveTo>
                    <a:pt x="1165712" y="3326913"/>
                  </a:moveTo>
                  <a:lnTo>
                    <a:pt x="699630" y="3326913"/>
                  </a:lnTo>
                  <a:lnTo>
                    <a:pt x="225452" y="3326913"/>
                  </a:lnTo>
                  <a:lnTo>
                    <a:pt x="699630" y="2458908"/>
                  </a:lnTo>
                  <a:lnTo>
                    <a:pt x="699630" y="2459111"/>
                  </a:lnTo>
                  <a:lnTo>
                    <a:pt x="1165712" y="3326913"/>
                  </a:lnTo>
                  <a:close/>
                  <a:moveTo>
                    <a:pt x="699630" y="3339258"/>
                  </a:moveTo>
                  <a:lnTo>
                    <a:pt x="1180284" y="3339258"/>
                  </a:lnTo>
                  <a:lnTo>
                    <a:pt x="1302522" y="3608625"/>
                  </a:lnTo>
                  <a:lnTo>
                    <a:pt x="1008058" y="3903087"/>
                  </a:lnTo>
                  <a:lnTo>
                    <a:pt x="699630" y="3341079"/>
                  </a:lnTo>
                  <a:lnTo>
                    <a:pt x="699630" y="3339258"/>
                  </a:lnTo>
                  <a:close/>
                  <a:moveTo>
                    <a:pt x="1307986" y="3620565"/>
                  </a:moveTo>
                  <a:lnTo>
                    <a:pt x="1378819" y="3776600"/>
                  </a:lnTo>
                  <a:lnTo>
                    <a:pt x="1179677" y="4215358"/>
                  </a:lnTo>
                  <a:lnTo>
                    <a:pt x="1014332" y="3914218"/>
                  </a:lnTo>
                  <a:lnTo>
                    <a:pt x="1307986" y="3620565"/>
                  </a:lnTo>
                  <a:close/>
                  <a:moveTo>
                    <a:pt x="1317093" y="3611256"/>
                  </a:moveTo>
                  <a:lnTo>
                    <a:pt x="1567033" y="3361317"/>
                  </a:lnTo>
                  <a:lnTo>
                    <a:pt x="1385498" y="3761623"/>
                  </a:lnTo>
                  <a:lnTo>
                    <a:pt x="1317093" y="3611256"/>
                  </a:lnTo>
                  <a:close/>
                  <a:moveTo>
                    <a:pt x="1311831" y="3599315"/>
                  </a:moveTo>
                  <a:lnTo>
                    <a:pt x="1193843" y="3339258"/>
                  </a:lnTo>
                  <a:lnTo>
                    <a:pt x="1571890" y="3339258"/>
                  </a:lnTo>
                  <a:lnTo>
                    <a:pt x="1311831" y="3599315"/>
                  </a:lnTo>
                  <a:close/>
                  <a:moveTo>
                    <a:pt x="1193843" y="3326913"/>
                  </a:moveTo>
                  <a:lnTo>
                    <a:pt x="1311831" y="3066856"/>
                  </a:lnTo>
                  <a:lnTo>
                    <a:pt x="1571890" y="3326913"/>
                  </a:lnTo>
                  <a:lnTo>
                    <a:pt x="1193843" y="3326913"/>
                  </a:lnTo>
                  <a:close/>
                  <a:moveTo>
                    <a:pt x="1317093" y="3054915"/>
                  </a:moveTo>
                  <a:lnTo>
                    <a:pt x="1385295" y="2904548"/>
                  </a:lnTo>
                  <a:lnTo>
                    <a:pt x="1566831" y="3304854"/>
                  </a:lnTo>
                  <a:lnTo>
                    <a:pt x="1317093" y="3054915"/>
                  </a:lnTo>
                  <a:close/>
                  <a:moveTo>
                    <a:pt x="1191010" y="2445956"/>
                  </a:moveTo>
                  <a:lnTo>
                    <a:pt x="1385498" y="2017316"/>
                  </a:lnTo>
                  <a:lnTo>
                    <a:pt x="1579985" y="2445956"/>
                  </a:lnTo>
                  <a:lnTo>
                    <a:pt x="1385498" y="2874595"/>
                  </a:lnTo>
                  <a:lnTo>
                    <a:pt x="1191010" y="2445956"/>
                  </a:lnTo>
                  <a:close/>
                  <a:moveTo>
                    <a:pt x="1317093" y="1837199"/>
                  </a:moveTo>
                  <a:lnTo>
                    <a:pt x="1567033" y="1587261"/>
                  </a:lnTo>
                  <a:lnTo>
                    <a:pt x="1385498" y="1987567"/>
                  </a:lnTo>
                  <a:lnTo>
                    <a:pt x="1317093" y="1837199"/>
                  </a:lnTo>
                  <a:close/>
                  <a:moveTo>
                    <a:pt x="1311831" y="1825259"/>
                  </a:moveTo>
                  <a:lnTo>
                    <a:pt x="1193843" y="1565202"/>
                  </a:lnTo>
                  <a:lnTo>
                    <a:pt x="1571890" y="1565202"/>
                  </a:lnTo>
                  <a:lnTo>
                    <a:pt x="1311831" y="1825259"/>
                  </a:lnTo>
                  <a:close/>
                  <a:moveTo>
                    <a:pt x="1193843" y="1552856"/>
                  </a:moveTo>
                  <a:lnTo>
                    <a:pt x="1311831" y="1292799"/>
                  </a:lnTo>
                  <a:lnTo>
                    <a:pt x="1571890" y="1552856"/>
                  </a:lnTo>
                  <a:lnTo>
                    <a:pt x="1193843" y="1552856"/>
                  </a:lnTo>
                  <a:close/>
                  <a:moveTo>
                    <a:pt x="1317093" y="1280859"/>
                  </a:moveTo>
                  <a:lnTo>
                    <a:pt x="1385295" y="1130491"/>
                  </a:lnTo>
                  <a:lnTo>
                    <a:pt x="1566831" y="1530797"/>
                  </a:lnTo>
                  <a:lnTo>
                    <a:pt x="1317093" y="1280859"/>
                  </a:lnTo>
                  <a:close/>
                  <a:moveTo>
                    <a:pt x="1307986" y="72452"/>
                  </a:moveTo>
                  <a:lnTo>
                    <a:pt x="1378819" y="228486"/>
                  </a:lnTo>
                  <a:lnTo>
                    <a:pt x="1179677" y="667244"/>
                  </a:lnTo>
                  <a:lnTo>
                    <a:pt x="1014332" y="365902"/>
                  </a:lnTo>
                  <a:lnTo>
                    <a:pt x="1307986" y="72452"/>
                  </a:lnTo>
                  <a:close/>
                  <a:moveTo>
                    <a:pt x="1005225" y="375009"/>
                  </a:moveTo>
                  <a:lnTo>
                    <a:pt x="1168141" y="671899"/>
                  </a:lnTo>
                  <a:lnTo>
                    <a:pt x="1177450" y="671899"/>
                  </a:lnTo>
                  <a:lnTo>
                    <a:pt x="1378617" y="1115515"/>
                  </a:lnTo>
                  <a:lnTo>
                    <a:pt x="1307783" y="1271549"/>
                  </a:lnTo>
                  <a:lnTo>
                    <a:pt x="708130" y="671899"/>
                  </a:lnTo>
                  <a:lnTo>
                    <a:pt x="1005225" y="375009"/>
                  </a:lnTo>
                  <a:close/>
                  <a:moveTo>
                    <a:pt x="1165712" y="1552856"/>
                  </a:moveTo>
                  <a:lnTo>
                    <a:pt x="699630" y="1552856"/>
                  </a:lnTo>
                  <a:lnTo>
                    <a:pt x="225452" y="1552856"/>
                  </a:lnTo>
                  <a:lnTo>
                    <a:pt x="699630" y="684852"/>
                  </a:lnTo>
                  <a:lnTo>
                    <a:pt x="699630" y="685054"/>
                  </a:lnTo>
                  <a:lnTo>
                    <a:pt x="1165712" y="1552856"/>
                  </a:lnTo>
                  <a:close/>
                  <a:moveTo>
                    <a:pt x="22060" y="225248"/>
                  </a:moveTo>
                  <a:lnTo>
                    <a:pt x="91476" y="72250"/>
                  </a:lnTo>
                  <a:lnTo>
                    <a:pt x="384928" y="365699"/>
                  </a:lnTo>
                  <a:lnTo>
                    <a:pt x="223023" y="661983"/>
                  </a:lnTo>
                  <a:lnTo>
                    <a:pt x="22060" y="225248"/>
                  </a:lnTo>
                  <a:close/>
                  <a:moveTo>
                    <a:pt x="20643" y="1115515"/>
                  </a:moveTo>
                  <a:lnTo>
                    <a:pt x="221809" y="671899"/>
                  </a:lnTo>
                  <a:lnTo>
                    <a:pt x="231523" y="671899"/>
                  </a:lnTo>
                  <a:lnTo>
                    <a:pt x="393833" y="374807"/>
                  </a:lnTo>
                  <a:lnTo>
                    <a:pt x="690927" y="671899"/>
                  </a:lnTo>
                  <a:lnTo>
                    <a:pt x="91274" y="1271549"/>
                  </a:lnTo>
                  <a:lnTo>
                    <a:pt x="20643" y="1115515"/>
                  </a:lnTo>
                  <a:close/>
                  <a:moveTo>
                    <a:pt x="96738" y="1283490"/>
                  </a:moveTo>
                  <a:lnTo>
                    <a:pt x="673523" y="706709"/>
                  </a:lnTo>
                  <a:lnTo>
                    <a:pt x="215535" y="1545166"/>
                  </a:lnTo>
                  <a:lnTo>
                    <a:pt x="96738" y="1283490"/>
                  </a:lnTo>
                  <a:close/>
                  <a:moveTo>
                    <a:pt x="218976" y="1565202"/>
                  </a:moveTo>
                  <a:lnTo>
                    <a:pt x="699023" y="1565202"/>
                  </a:lnTo>
                  <a:lnTo>
                    <a:pt x="390999" y="2128625"/>
                  </a:lnTo>
                  <a:lnTo>
                    <a:pt x="96940" y="1834568"/>
                  </a:lnTo>
                  <a:lnTo>
                    <a:pt x="218976" y="1565202"/>
                  </a:lnTo>
                  <a:close/>
                  <a:moveTo>
                    <a:pt x="22060" y="1999508"/>
                  </a:moveTo>
                  <a:lnTo>
                    <a:pt x="91476" y="1846509"/>
                  </a:lnTo>
                  <a:lnTo>
                    <a:pt x="384928" y="2139959"/>
                  </a:lnTo>
                  <a:lnTo>
                    <a:pt x="223023" y="2436242"/>
                  </a:lnTo>
                  <a:lnTo>
                    <a:pt x="22060" y="1999508"/>
                  </a:lnTo>
                  <a:close/>
                  <a:moveTo>
                    <a:pt x="20643" y="2889571"/>
                  </a:moveTo>
                  <a:lnTo>
                    <a:pt x="221809" y="2445956"/>
                  </a:lnTo>
                  <a:lnTo>
                    <a:pt x="231523" y="2445956"/>
                  </a:lnTo>
                  <a:lnTo>
                    <a:pt x="393833" y="2148863"/>
                  </a:lnTo>
                  <a:lnTo>
                    <a:pt x="690927" y="2445956"/>
                  </a:lnTo>
                  <a:lnTo>
                    <a:pt x="91274" y="3045404"/>
                  </a:lnTo>
                  <a:lnTo>
                    <a:pt x="20643" y="2889571"/>
                  </a:lnTo>
                  <a:close/>
                  <a:moveTo>
                    <a:pt x="96738" y="3057546"/>
                  </a:moveTo>
                  <a:lnTo>
                    <a:pt x="673523" y="2480766"/>
                  </a:lnTo>
                  <a:lnTo>
                    <a:pt x="215535" y="3319223"/>
                  </a:lnTo>
                  <a:lnTo>
                    <a:pt x="96738" y="3057546"/>
                  </a:lnTo>
                  <a:close/>
                  <a:moveTo>
                    <a:pt x="218976" y="3339258"/>
                  </a:moveTo>
                  <a:lnTo>
                    <a:pt x="699023" y="3339258"/>
                  </a:lnTo>
                  <a:lnTo>
                    <a:pt x="390999" y="3902682"/>
                  </a:lnTo>
                  <a:lnTo>
                    <a:pt x="96940" y="3608625"/>
                  </a:lnTo>
                  <a:lnTo>
                    <a:pt x="218976" y="3339258"/>
                  </a:lnTo>
                  <a:close/>
                  <a:moveTo>
                    <a:pt x="22060" y="3773564"/>
                  </a:moveTo>
                  <a:lnTo>
                    <a:pt x="91476" y="3620565"/>
                  </a:lnTo>
                  <a:lnTo>
                    <a:pt x="384928" y="3914015"/>
                  </a:lnTo>
                  <a:lnTo>
                    <a:pt x="223023" y="4210299"/>
                  </a:lnTo>
                  <a:lnTo>
                    <a:pt x="22060" y="3773564"/>
                  </a:lnTo>
                  <a:close/>
                  <a:moveTo>
                    <a:pt x="91274" y="4819662"/>
                  </a:moveTo>
                  <a:lnTo>
                    <a:pt x="20440" y="4663628"/>
                  </a:lnTo>
                  <a:lnTo>
                    <a:pt x="221607" y="4220013"/>
                  </a:lnTo>
                  <a:lnTo>
                    <a:pt x="231321" y="4220013"/>
                  </a:lnTo>
                  <a:lnTo>
                    <a:pt x="393630" y="3922920"/>
                  </a:lnTo>
                  <a:lnTo>
                    <a:pt x="690725" y="4220013"/>
                  </a:lnTo>
                  <a:lnTo>
                    <a:pt x="91274" y="4819662"/>
                  </a:lnTo>
                  <a:close/>
                  <a:moveTo>
                    <a:pt x="400107" y="3911789"/>
                  </a:moveTo>
                  <a:lnTo>
                    <a:pt x="699630" y="3363746"/>
                  </a:lnTo>
                  <a:lnTo>
                    <a:pt x="699630" y="3366377"/>
                  </a:lnTo>
                  <a:lnTo>
                    <a:pt x="998951" y="3911992"/>
                  </a:lnTo>
                  <a:lnTo>
                    <a:pt x="699630" y="4211310"/>
                  </a:lnTo>
                  <a:lnTo>
                    <a:pt x="400107" y="3911789"/>
                  </a:lnTo>
                  <a:close/>
                  <a:moveTo>
                    <a:pt x="1307986" y="4819662"/>
                  </a:moveTo>
                  <a:lnTo>
                    <a:pt x="708332" y="4220215"/>
                  </a:lnTo>
                  <a:lnTo>
                    <a:pt x="1005225" y="3923325"/>
                  </a:lnTo>
                  <a:lnTo>
                    <a:pt x="1168141" y="4220215"/>
                  </a:lnTo>
                  <a:lnTo>
                    <a:pt x="1177450" y="4220215"/>
                  </a:lnTo>
                  <a:lnTo>
                    <a:pt x="1378617" y="4663831"/>
                  </a:lnTo>
                  <a:lnTo>
                    <a:pt x="1307986" y="4819662"/>
                  </a:lnTo>
                  <a:close/>
                  <a:moveTo>
                    <a:pt x="1385498" y="4648855"/>
                  </a:moveTo>
                  <a:lnTo>
                    <a:pt x="1191010" y="4220215"/>
                  </a:lnTo>
                  <a:lnTo>
                    <a:pt x="1385498" y="3791576"/>
                  </a:lnTo>
                  <a:lnTo>
                    <a:pt x="1579985" y="4220215"/>
                  </a:lnTo>
                  <a:lnTo>
                    <a:pt x="1385498" y="4648855"/>
                  </a:lnTo>
                  <a:close/>
                  <a:moveTo>
                    <a:pt x="1580592" y="4191679"/>
                  </a:moveTo>
                  <a:lnTo>
                    <a:pt x="1392378" y="3776600"/>
                  </a:lnTo>
                  <a:lnTo>
                    <a:pt x="1580592" y="3361520"/>
                  </a:lnTo>
                  <a:lnTo>
                    <a:pt x="1580592" y="4191679"/>
                  </a:lnTo>
                  <a:close/>
                  <a:moveTo>
                    <a:pt x="1580592" y="3304651"/>
                  </a:moveTo>
                  <a:lnTo>
                    <a:pt x="1392378" y="2889571"/>
                  </a:lnTo>
                  <a:lnTo>
                    <a:pt x="1580592" y="2474492"/>
                  </a:lnTo>
                  <a:lnTo>
                    <a:pt x="1580592" y="3304651"/>
                  </a:lnTo>
                  <a:close/>
                  <a:moveTo>
                    <a:pt x="1580592" y="2417623"/>
                  </a:moveTo>
                  <a:lnTo>
                    <a:pt x="1392378" y="2002543"/>
                  </a:lnTo>
                  <a:lnTo>
                    <a:pt x="1580592" y="1587463"/>
                  </a:lnTo>
                  <a:lnTo>
                    <a:pt x="1580592" y="2417623"/>
                  </a:lnTo>
                  <a:close/>
                  <a:moveTo>
                    <a:pt x="1580592" y="1530595"/>
                  </a:moveTo>
                  <a:lnTo>
                    <a:pt x="1392378" y="1115515"/>
                  </a:lnTo>
                  <a:lnTo>
                    <a:pt x="1580592" y="700435"/>
                  </a:lnTo>
                  <a:lnTo>
                    <a:pt x="1580592" y="1530595"/>
                  </a:lnTo>
                  <a:close/>
                </a:path>
              </a:pathLst>
            </a:custGeom>
            <a:solidFill>
              <a:srgbClr val="6E5C2F">
                <a:alpha val="50196"/>
              </a:srgbClr>
            </a:solidFill>
            <a:ln w="13063"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AB9A65A5-4DD5-4AF5-B578-041A9005FEDD}"/>
                </a:ext>
              </a:extLst>
            </p:cNvPr>
            <p:cNvSpPr/>
            <p:nvPr/>
          </p:nvSpPr>
          <p:spPr>
            <a:xfrm>
              <a:off x="3548945"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FC5EB21-9722-47A7-AB98-3DE05B3EDBD1}"/>
                </a:ext>
              </a:extLst>
            </p:cNvPr>
            <p:cNvSpPr/>
            <p:nvPr/>
          </p:nvSpPr>
          <p:spPr>
            <a:xfrm>
              <a:off x="3548743" y="3545280"/>
              <a:ext cx="3154910" cy="4877138"/>
            </a:xfrm>
            <a:custGeom>
              <a:avLst/>
              <a:gdLst>
                <a:gd name="connsiteX0" fmla="*/ 1592735 w 3154910"/>
                <a:gd name="connsiteY0" fmla="*/ 4248548 h 4877138"/>
                <a:gd name="connsiteX1" fmla="*/ 1780949 w 3154910"/>
                <a:gd name="connsiteY1" fmla="*/ 4663628 h 4877138"/>
                <a:gd name="connsiteX2" fmla="*/ 1684211 w 3154910"/>
                <a:gd name="connsiteY2" fmla="*/ 4876936 h 4877138"/>
                <a:gd name="connsiteX3" fmla="*/ 1697770 w 3154910"/>
                <a:gd name="connsiteY3" fmla="*/ 4876936 h 4877138"/>
                <a:gd name="connsiteX4" fmla="*/ 1787830 w 3154910"/>
                <a:gd name="connsiteY4" fmla="*/ 4678402 h 4877138"/>
                <a:gd name="connsiteX5" fmla="*/ 1856032 w 3154910"/>
                <a:gd name="connsiteY5" fmla="*/ 4828770 h 4877138"/>
                <a:gd name="connsiteX6" fmla="*/ 1807866 w 3154910"/>
                <a:gd name="connsiteY6" fmla="*/ 4876936 h 4877138"/>
                <a:gd name="connsiteX7" fmla="*/ 1825271 w 3154910"/>
                <a:gd name="connsiteY7" fmla="*/ 4876936 h 4877138"/>
                <a:gd name="connsiteX8" fmla="*/ 1861294 w 3154910"/>
                <a:gd name="connsiteY8" fmla="*/ 4840913 h 4877138"/>
                <a:gd name="connsiteX9" fmla="*/ 1877687 w 3154910"/>
                <a:gd name="connsiteY9" fmla="*/ 4876936 h 4877138"/>
                <a:gd name="connsiteX10" fmla="*/ 1891246 w 3154910"/>
                <a:gd name="connsiteY10" fmla="*/ 4876936 h 4877138"/>
                <a:gd name="connsiteX11" fmla="*/ 1870604 w 3154910"/>
                <a:gd name="connsiteY11" fmla="*/ 4831603 h 4877138"/>
                <a:gd name="connsiteX12" fmla="*/ 2447388 w 3154910"/>
                <a:gd name="connsiteY12" fmla="*/ 4254822 h 4877138"/>
                <a:gd name="connsiteX13" fmla="*/ 2107389 w 3154910"/>
                <a:gd name="connsiteY13" fmla="*/ 4877139 h 4877138"/>
                <a:gd name="connsiteX14" fmla="*/ 2121556 w 3154910"/>
                <a:gd name="connsiteY14" fmla="*/ 4877139 h 4877138"/>
                <a:gd name="connsiteX15" fmla="*/ 2473293 w 3154910"/>
                <a:gd name="connsiteY15" fmla="*/ 4232965 h 4877138"/>
                <a:gd name="connsiteX16" fmla="*/ 2473293 w 3154910"/>
                <a:gd name="connsiteY16" fmla="*/ 4233168 h 4877138"/>
                <a:gd name="connsiteX17" fmla="*/ 2819161 w 3154910"/>
                <a:gd name="connsiteY17" fmla="*/ 4877139 h 4877138"/>
                <a:gd name="connsiteX18" fmla="*/ 2833126 w 3154910"/>
                <a:gd name="connsiteY18" fmla="*/ 4877139 h 4877138"/>
                <a:gd name="connsiteX19" fmla="*/ 2498591 w 3154910"/>
                <a:gd name="connsiteY19" fmla="*/ 4254215 h 4877138"/>
                <a:gd name="connsiteX20" fmla="*/ 3076185 w 3154910"/>
                <a:gd name="connsiteY20" fmla="*/ 4831805 h 4877138"/>
                <a:gd name="connsiteX21" fmla="*/ 3055542 w 3154910"/>
                <a:gd name="connsiteY21" fmla="*/ 4877139 h 4877138"/>
                <a:gd name="connsiteX22" fmla="*/ 3069102 w 3154910"/>
                <a:gd name="connsiteY22" fmla="*/ 4877139 h 4877138"/>
                <a:gd name="connsiteX23" fmla="*/ 3085494 w 3154910"/>
                <a:gd name="connsiteY23" fmla="*/ 4841115 h 4877138"/>
                <a:gd name="connsiteX24" fmla="*/ 3121518 w 3154910"/>
                <a:gd name="connsiteY24" fmla="*/ 4877139 h 4877138"/>
                <a:gd name="connsiteX25" fmla="*/ 3138923 w 3154910"/>
                <a:gd name="connsiteY25" fmla="*/ 4877139 h 4877138"/>
                <a:gd name="connsiteX26" fmla="*/ 3090756 w 3154910"/>
                <a:gd name="connsiteY26" fmla="*/ 4828972 h 4877138"/>
                <a:gd name="connsiteX27" fmla="*/ 3154911 w 3154910"/>
                <a:gd name="connsiteY27" fmla="*/ 4687307 h 4877138"/>
                <a:gd name="connsiteX28" fmla="*/ 3154911 w 3154910"/>
                <a:gd name="connsiteY28" fmla="*/ 4639748 h 4877138"/>
                <a:gd name="connsiteX29" fmla="*/ 2964471 w 3154910"/>
                <a:gd name="connsiteY29" fmla="*/ 4220013 h 4877138"/>
                <a:gd name="connsiteX30" fmla="*/ 3154911 w 3154910"/>
                <a:gd name="connsiteY30" fmla="*/ 3800278 h 4877138"/>
                <a:gd name="connsiteX31" fmla="*/ 3154911 w 3154910"/>
                <a:gd name="connsiteY31" fmla="*/ 3752719 h 4877138"/>
                <a:gd name="connsiteX32" fmla="*/ 3090756 w 3154910"/>
                <a:gd name="connsiteY32" fmla="*/ 3611053 h 4877138"/>
                <a:gd name="connsiteX33" fmla="*/ 3154911 w 3154910"/>
                <a:gd name="connsiteY33" fmla="*/ 3546899 h 4877138"/>
                <a:gd name="connsiteX34" fmla="*/ 3154911 w 3154910"/>
                <a:gd name="connsiteY34" fmla="*/ 3529494 h 4877138"/>
                <a:gd name="connsiteX35" fmla="*/ 3085292 w 3154910"/>
                <a:gd name="connsiteY35" fmla="*/ 3599113 h 4877138"/>
                <a:gd name="connsiteX36" fmla="*/ 2967304 w 3154910"/>
                <a:gd name="connsiteY36" fmla="*/ 3339056 h 4877138"/>
                <a:gd name="connsiteX37" fmla="*/ 3154911 w 3154910"/>
                <a:gd name="connsiteY37" fmla="*/ 3339056 h 4877138"/>
                <a:gd name="connsiteX38" fmla="*/ 3154911 w 3154910"/>
                <a:gd name="connsiteY38" fmla="*/ 3326711 h 4877138"/>
                <a:gd name="connsiteX39" fmla="*/ 2967304 w 3154910"/>
                <a:gd name="connsiteY39" fmla="*/ 3326711 h 4877138"/>
                <a:gd name="connsiteX40" fmla="*/ 3085292 w 3154910"/>
                <a:gd name="connsiteY40" fmla="*/ 3066653 h 4877138"/>
                <a:gd name="connsiteX41" fmla="*/ 3154911 w 3154910"/>
                <a:gd name="connsiteY41" fmla="*/ 3136272 h 4877138"/>
                <a:gd name="connsiteX42" fmla="*/ 3154911 w 3154910"/>
                <a:gd name="connsiteY42" fmla="*/ 3118867 h 4877138"/>
                <a:gd name="connsiteX43" fmla="*/ 3090756 w 3154910"/>
                <a:gd name="connsiteY43" fmla="*/ 3054713 h 4877138"/>
                <a:gd name="connsiteX44" fmla="*/ 3154911 w 3154910"/>
                <a:gd name="connsiteY44" fmla="*/ 2913047 h 4877138"/>
                <a:gd name="connsiteX45" fmla="*/ 3154911 w 3154910"/>
                <a:gd name="connsiteY45" fmla="*/ 2865488 h 4877138"/>
                <a:gd name="connsiteX46" fmla="*/ 2964471 w 3154910"/>
                <a:gd name="connsiteY46" fmla="*/ 2445754 h 4877138"/>
                <a:gd name="connsiteX47" fmla="*/ 3154911 w 3154910"/>
                <a:gd name="connsiteY47" fmla="*/ 2026019 h 4877138"/>
                <a:gd name="connsiteX48" fmla="*/ 3154911 w 3154910"/>
                <a:gd name="connsiteY48" fmla="*/ 1978460 h 4877138"/>
                <a:gd name="connsiteX49" fmla="*/ 3090756 w 3154910"/>
                <a:gd name="connsiteY49" fmla="*/ 1836794 h 4877138"/>
                <a:gd name="connsiteX50" fmla="*/ 3154911 w 3154910"/>
                <a:gd name="connsiteY50" fmla="*/ 1772640 h 4877138"/>
                <a:gd name="connsiteX51" fmla="*/ 3154911 w 3154910"/>
                <a:gd name="connsiteY51" fmla="*/ 1755236 h 4877138"/>
                <a:gd name="connsiteX52" fmla="*/ 3085292 w 3154910"/>
                <a:gd name="connsiteY52" fmla="*/ 1824854 h 4877138"/>
                <a:gd name="connsiteX53" fmla="*/ 2967304 w 3154910"/>
                <a:gd name="connsiteY53" fmla="*/ 1564797 h 4877138"/>
                <a:gd name="connsiteX54" fmla="*/ 3154911 w 3154910"/>
                <a:gd name="connsiteY54" fmla="*/ 1564797 h 4877138"/>
                <a:gd name="connsiteX55" fmla="*/ 3154911 w 3154910"/>
                <a:gd name="connsiteY55" fmla="*/ 1552452 h 4877138"/>
                <a:gd name="connsiteX56" fmla="*/ 2967304 w 3154910"/>
                <a:gd name="connsiteY56" fmla="*/ 1552452 h 4877138"/>
                <a:gd name="connsiteX57" fmla="*/ 3085292 w 3154910"/>
                <a:gd name="connsiteY57" fmla="*/ 1292394 h 4877138"/>
                <a:gd name="connsiteX58" fmla="*/ 3154911 w 3154910"/>
                <a:gd name="connsiteY58" fmla="*/ 1362013 h 4877138"/>
                <a:gd name="connsiteX59" fmla="*/ 3154911 w 3154910"/>
                <a:gd name="connsiteY59" fmla="*/ 1344608 h 4877138"/>
                <a:gd name="connsiteX60" fmla="*/ 3090756 w 3154910"/>
                <a:gd name="connsiteY60" fmla="*/ 1280454 h 4877138"/>
                <a:gd name="connsiteX61" fmla="*/ 3154911 w 3154910"/>
                <a:gd name="connsiteY61" fmla="*/ 1138788 h 4877138"/>
                <a:gd name="connsiteX62" fmla="*/ 3154911 w 3154910"/>
                <a:gd name="connsiteY62" fmla="*/ 1091229 h 4877138"/>
                <a:gd name="connsiteX63" fmla="*/ 2964471 w 3154910"/>
                <a:gd name="connsiteY63" fmla="*/ 671495 h 4877138"/>
                <a:gd name="connsiteX64" fmla="*/ 3154911 w 3154910"/>
                <a:gd name="connsiteY64" fmla="*/ 251760 h 4877138"/>
                <a:gd name="connsiteX65" fmla="*/ 3154911 w 3154910"/>
                <a:gd name="connsiteY65" fmla="*/ 204201 h 4877138"/>
                <a:gd name="connsiteX66" fmla="*/ 3090756 w 3154910"/>
                <a:gd name="connsiteY66" fmla="*/ 62535 h 4877138"/>
                <a:gd name="connsiteX67" fmla="*/ 3153089 w 3154910"/>
                <a:gd name="connsiteY67" fmla="*/ 203 h 4877138"/>
                <a:gd name="connsiteX68" fmla="*/ 3135685 w 3154910"/>
                <a:gd name="connsiteY68" fmla="*/ 203 h 4877138"/>
                <a:gd name="connsiteX69" fmla="*/ 3085494 w 3154910"/>
                <a:gd name="connsiteY69" fmla="*/ 50393 h 4877138"/>
                <a:gd name="connsiteX70" fmla="*/ 3062625 w 3154910"/>
                <a:gd name="connsiteY70" fmla="*/ 203 h 4877138"/>
                <a:gd name="connsiteX71" fmla="*/ 3049066 w 3154910"/>
                <a:gd name="connsiteY71" fmla="*/ 203 h 4877138"/>
                <a:gd name="connsiteX72" fmla="*/ 3075982 w 3154910"/>
                <a:gd name="connsiteY72" fmla="*/ 59702 h 4877138"/>
                <a:gd name="connsiteX73" fmla="*/ 2781519 w 3154910"/>
                <a:gd name="connsiteY73" fmla="*/ 353961 h 4877138"/>
                <a:gd name="connsiteX74" fmla="*/ 2587233 w 3154910"/>
                <a:gd name="connsiteY74" fmla="*/ 0 h 4877138"/>
                <a:gd name="connsiteX75" fmla="*/ 2573269 w 3154910"/>
                <a:gd name="connsiteY75" fmla="*/ 0 h 4877138"/>
                <a:gd name="connsiteX76" fmla="*/ 2772412 w 3154910"/>
                <a:gd name="connsiteY76" fmla="*/ 363068 h 4877138"/>
                <a:gd name="connsiteX77" fmla="*/ 2473090 w 3154910"/>
                <a:gd name="connsiteY77" fmla="*/ 662388 h 4877138"/>
                <a:gd name="connsiteX78" fmla="*/ 2173567 w 3154910"/>
                <a:gd name="connsiteY78" fmla="*/ 362866 h 4877138"/>
                <a:gd name="connsiteX79" fmla="*/ 2371900 w 3154910"/>
                <a:gd name="connsiteY79" fmla="*/ 0 h 4877138"/>
                <a:gd name="connsiteX80" fmla="*/ 2357936 w 3154910"/>
                <a:gd name="connsiteY80" fmla="*/ 0 h 4877138"/>
                <a:gd name="connsiteX81" fmla="*/ 2164460 w 3154910"/>
                <a:gd name="connsiteY81" fmla="*/ 353759 h 4877138"/>
                <a:gd name="connsiteX82" fmla="*/ 1870401 w 3154910"/>
                <a:gd name="connsiteY82" fmla="*/ 59702 h 4877138"/>
                <a:gd name="connsiteX83" fmla="*/ 1897318 w 3154910"/>
                <a:gd name="connsiteY83" fmla="*/ 203 h 4877138"/>
                <a:gd name="connsiteX84" fmla="*/ 1883758 w 3154910"/>
                <a:gd name="connsiteY84" fmla="*/ 203 h 4877138"/>
                <a:gd name="connsiteX85" fmla="*/ 1860889 w 3154910"/>
                <a:gd name="connsiteY85" fmla="*/ 50393 h 4877138"/>
                <a:gd name="connsiteX86" fmla="*/ 1810699 w 3154910"/>
                <a:gd name="connsiteY86" fmla="*/ 203 h 4877138"/>
                <a:gd name="connsiteX87" fmla="*/ 1793294 w 3154910"/>
                <a:gd name="connsiteY87" fmla="*/ 203 h 4877138"/>
                <a:gd name="connsiteX88" fmla="*/ 1855628 w 3154910"/>
                <a:gd name="connsiteY88" fmla="*/ 62535 h 4877138"/>
                <a:gd name="connsiteX89" fmla="*/ 1788640 w 3154910"/>
                <a:gd name="connsiteY89" fmla="*/ 210070 h 4877138"/>
                <a:gd name="connsiteX90" fmla="*/ 1692104 w 3154910"/>
                <a:gd name="connsiteY90" fmla="*/ 405 h 4877138"/>
                <a:gd name="connsiteX91" fmla="*/ 1678545 w 3154910"/>
                <a:gd name="connsiteY91" fmla="*/ 405 h 4877138"/>
                <a:gd name="connsiteX92" fmla="*/ 1781759 w 3154910"/>
                <a:gd name="connsiteY92" fmla="*/ 225046 h 4877138"/>
                <a:gd name="connsiteX93" fmla="*/ 1592128 w 3154910"/>
                <a:gd name="connsiteY93" fmla="*/ 643162 h 4877138"/>
                <a:gd name="connsiteX94" fmla="*/ 1592128 w 3154910"/>
                <a:gd name="connsiteY94" fmla="*/ 607 h 4877138"/>
                <a:gd name="connsiteX95" fmla="*/ 1579783 w 3154910"/>
                <a:gd name="connsiteY95" fmla="*/ 607 h 4877138"/>
                <a:gd name="connsiteX96" fmla="*/ 1579783 w 3154910"/>
                <a:gd name="connsiteY96" fmla="*/ 643162 h 4877138"/>
                <a:gd name="connsiteX97" fmla="*/ 1391569 w 3154910"/>
                <a:gd name="connsiteY97" fmla="*/ 228082 h 4877138"/>
                <a:gd name="connsiteX98" fmla="*/ 1494783 w 3154910"/>
                <a:gd name="connsiteY98" fmla="*/ 405 h 4877138"/>
                <a:gd name="connsiteX99" fmla="*/ 1481223 w 3154910"/>
                <a:gd name="connsiteY99" fmla="*/ 405 h 4877138"/>
                <a:gd name="connsiteX100" fmla="*/ 1384688 w 3154910"/>
                <a:gd name="connsiteY100" fmla="*/ 213106 h 4877138"/>
                <a:gd name="connsiteX101" fmla="*/ 1316486 w 3154910"/>
                <a:gd name="connsiteY101" fmla="*/ 62738 h 4877138"/>
                <a:gd name="connsiteX102" fmla="*/ 1378819 w 3154910"/>
                <a:gd name="connsiteY102" fmla="*/ 405 h 4877138"/>
                <a:gd name="connsiteX103" fmla="*/ 1361414 w 3154910"/>
                <a:gd name="connsiteY103" fmla="*/ 405 h 4877138"/>
                <a:gd name="connsiteX104" fmla="*/ 1311224 w 3154910"/>
                <a:gd name="connsiteY104" fmla="*/ 50595 h 4877138"/>
                <a:gd name="connsiteX105" fmla="*/ 1288355 w 3154910"/>
                <a:gd name="connsiteY105" fmla="*/ 405 h 4877138"/>
                <a:gd name="connsiteX106" fmla="*/ 1274795 w 3154910"/>
                <a:gd name="connsiteY106" fmla="*/ 405 h 4877138"/>
                <a:gd name="connsiteX107" fmla="*/ 1301914 w 3154910"/>
                <a:gd name="connsiteY107" fmla="*/ 59904 h 4877138"/>
                <a:gd name="connsiteX108" fmla="*/ 1007451 w 3154910"/>
                <a:gd name="connsiteY108" fmla="*/ 354164 h 4877138"/>
                <a:gd name="connsiteX109" fmla="*/ 813165 w 3154910"/>
                <a:gd name="connsiteY109" fmla="*/ 203 h 4877138"/>
                <a:gd name="connsiteX110" fmla="*/ 799201 w 3154910"/>
                <a:gd name="connsiteY110" fmla="*/ 203 h 4877138"/>
                <a:gd name="connsiteX111" fmla="*/ 998343 w 3154910"/>
                <a:gd name="connsiteY111" fmla="*/ 363271 h 4877138"/>
                <a:gd name="connsiteX112" fmla="*/ 699022 w 3154910"/>
                <a:gd name="connsiteY112" fmla="*/ 662590 h 4877138"/>
                <a:gd name="connsiteX113" fmla="*/ 399499 w 3154910"/>
                <a:gd name="connsiteY113" fmla="*/ 363068 h 4877138"/>
                <a:gd name="connsiteX114" fmla="*/ 597832 w 3154910"/>
                <a:gd name="connsiteY114" fmla="*/ 203 h 4877138"/>
                <a:gd name="connsiteX115" fmla="*/ 583666 w 3154910"/>
                <a:gd name="connsiteY115" fmla="*/ 203 h 4877138"/>
                <a:gd name="connsiteX116" fmla="*/ 390392 w 3154910"/>
                <a:gd name="connsiteY116" fmla="*/ 353961 h 4877138"/>
                <a:gd name="connsiteX117" fmla="*/ 96333 w 3154910"/>
                <a:gd name="connsiteY117" fmla="*/ 59904 h 4877138"/>
                <a:gd name="connsiteX118" fmla="*/ 123452 w 3154910"/>
                <a:gd name="connsiteY118" fmla="*/ 405 h 4877138"/>
                <a:gd name="connsiteX119" fmla="*/ 109893 w 3154910"/>
                <a:gd name="connsiteY119" fmla="*/ 405 h 4877138"/>
                <a:gd name="connsiteX120" fmla="*/ 87023 w 3154910"/>
                <a:gd name="connsiteY120" fmla="*/ 50595 h 4877138"/>
                <a:gd name="connsiteX121" fmla="*/ 36833 w 3154910"/>
                <a:gd name="connsiteY121" fmla="*/ 405 h 4877138"/>
                <a:gd name="connsiteX122" fmla="*/ 19428 w 3154910"/>
                <a:gd name="connsiteY122" fmla="*/ 405 h 4877138"/>
                <a:gd name="connsiteX123" fmla="*/ 81762 w 3154910"/>
                <a:gd name="connsiteY123" fmla="*/ 62738 h 4877138"/>
                <a:gd name="connsiteX124" fmla="*/ 14774 w 3154910"/>
                <a:gd name="connsiteY124" fmla="*/ 210272 h 4877138"/>
                <a:gd name="connsiteX125" fmla="*/ 0 w 3154910"/>
                <a:gd name="connsiteY125" fmla="*/ 178094 h 4877138"/>
                <a:gd name="connsiteX126" fmla="*/ 0 w 3154910"/>
                <a:gd name="connsiteY126" fmla="*/ 207641 h 4877138"/>
                <a:gd name="connsiteX127" fmla="*/ 8095 w 3154910"/>
                <a:gd name="connsiteY127" fmla="*/ 225248 h 4877138"/>
                <a:gd name="connsiteX128" fmla="*/ 0 w 3154910"/>
                <a:gd name="connsiteY128" fmla="*/ 243058 h 4877138"/>
                <a:gd name="connsiteX129" fmla="*/ 0 w 3154910"/>
                <a:gd name="connsiteY129" fmla="*/ 272807 h 4877138"/>
                <a:gd name="connsiteX130" fmla="*/ 14976 w 3154910"/>
                <a:gd name="connsiteY130" fmla="*/ 240022 h 4877138"/>
                <a:gd name="connsiteX131" fmla="*/ 213511 w 3154910"/>
                <a:gd name="connsiteY131" fmla="*/ 671697 h 4877138"/>
                <a:gd name="connsiteX132" fmla="*/ 208047 w 3154910"/>
                <a:gd name="connsiteY132" fmla="*/ 671697 h 4877138"/>
                <a:gd name="connsiteX133" fmla="*/ 13559 w 3154910"/>
                <a:gd name="connsiteY133" fmla="*/ 1100336 h 4877138"/>
                <a:gd name="connsiteX134" fmla="*/ 0 w 3154910"/>
                <a:gd name="connsiteY134" fmla="*/ 1070587 h 4877138"/>
                <a:gd name="connsiteX135" fmla="*/ 0 w 3154910"/>
                <a:gd name="connsiteY135" fmla="*/ 1100336 h 4877138"/>
                <a:gd name="connsiteX136" fmla="*/ 6678 w 3154910"/>
                <a:gd name="connsiteY136" fmla="*/ 1115110 h 4877138"/>
                <a:gd name="connsiteX137" fmla="*/ 0 w 3154910"/>
                <a:gd name="connsiteY137" fmla="*/ 1129884 h 4877138"/>
                <a:gd name="connsiteX138" fmla="*/ 0 w 3154910"/>
                <a:gd name="connsiteY138" fmla="*/ 1159633 h 4877138"/>
                <a:gd name="connsiteX139" fmla="*/ 13559 w 3154910"/>
                <a:gd name="connsiteY139" fmla="*/ 1129884 h 4877138"/>
                <a:gd name="connsiteX140" fmla="*/ 81762 w 3154910"/>
                <a:gd name="connsiteY140" fmla="*/ 1280251 h 4877138"/>
                <a:gd name="connsiteX141" fmla="*/ 0 w 3154910"/>
                <a:gd name="connsiteY141" fmla="*/ 1362013 h 4877138"/>
                <a:gd name="connsiteX142" fmla="*/ 0 w 3154910"/>
                <a:gd name="connsiteY142" fmla="*/ 1379417 h 4877138"/>
                <a:gd name="connsiteX143" fmla="*/ 87226 w 3154910"/>
                <a:gd name="connsiteY143" fmla="*/ 1292192 h 4877138"/>
                <a:gd name="connsiteX144" fmla="*/ 205214 w 3154910"/>
                <a:gd name="connsiteY144" fmla="*/ 1552249 h 4877138"/>
                <a:gd name="connsiteX145" fmla="*/ 0 w 3154910"/>
                <a:gd name="connsiteY145" fmla="*/ 1552249 h 4877138"/>
                <a:gd name="connsiteX146" fmla="*/ 0 w 3154910"/>
                <a:gd name="connsiteY146" fmla="*/ 1564594 h 4877138"/>
                <a:gd name="connsiteX147" fmla="*/ 205214 w 3154910"/>
                <a:gd name="connsiteY147" fmla="*/ 1564594 h 4877138"/>
                <a:gd name="connsiteX148" fmla="*/ 87226 w 3154910"/>
                <a:gd name="connsiteY148" fmla="*/ 1824652 h 4877138"/>
                <a:gd name="connsiteX149" fmla="*/ 0 w 3154910"/>
                <a:gd name="connsiteY149" fmla="*/ 1737426 h 4877138"/>
                <a:gd name="connsiteX150" fmla="*/ 0 w 3154910"/>
                <a:gd name="connsiteY150" fmla="*/ 1754831 h 4877138"/>
                <a:gd name="connsiteX151" fmla="*/ 81762 w 3154910"/>
                <a:gd name="connsiteY151" fmla="*/ 1836592 h 4877138"/>
                <a:gd name="connsiteX152" fmla="*/ 14774 w 3154910"/>
                <a:gd name="connsiteY152" fmla="*/ 1984127 h 4877138"/>
                <a:gd name="connsiteX153" fmla="*/ 0 w 3154910"/>
                <a:gd name="connsiteY153" fmla="*/ 1951948 h 4877138"/>
                <a:gd name="connsiteX154" fmla="*/ 0 w 3154910"/>
                <a:gd name="connsiteY154" fmla="*/ 1981496 h 4877138"/>
                <a:gd name="connsiteX155" fmla="*/ 8095 w 3154910"/>
                <a:gd name="connsiteY155" fmla="*/ 1999102 h 4877138"/>
                <a:gd name="connsiteX156" fmla="*/ 0 w 3154910"/>
                <a:gd name="connsiteY156" fmla="*/ 2016912 h 4877138"/>
                <a:gd name="connsiteX157" fmla="*/ 0 w 3154910"/>
                <a:gd name="connsiteY157" fmla="*/ 2046662 h 4877138"/>
                <a:gd name="connsiteX158" fmla="*/ 14976 w 3154910"/>
                <a:gd name="connsiteY158" fmla="*/ 2013876 h 4877138"/>
                <a:gd name="connsiteX159" fmla="*/ 213511 w 3154910"/>
                <a:gd name="connsiteY159" fmla="*/ 2445551 h 4877138"/>
                <a:gd name="connsiteX160" fmla="*/ 208047 w 3154910"/>
                <a:gd name="connsiteY160" fmla="*/ 2445551 h 4877138"/>
                <a:gd name="connsiteX161" fmla="*/ 13559 w 3154910"/>
                <a:gd name="connsiteY161" fmla="*/ 2874191 h 4877138"/>
                <a:gd name="connsiteX162" fmla="*/ 0 w 3154910"/>
                <a:gd name="connsiteY162" fmla="*/ 2844441 h 4877138"/>
                <a:gd name="connsiteX163" fmla="*/ 0 w 3154910"/>
                <a:gd name="connsiteY163" fmla="*/ 2874191 h 4877138"/>
                <a:gd name="connsiteX164" fmla="*/ 6678 w 3154910"/>
                <a:gd name="connsiteY164" fmla="*/ 2888964 h 4877138"/>
                <a:gd name="connsiteX165" fmla="*/ 0 w 3154910"/>
                <a:gd name="connsiteY165" fmla="*/ 2903738 h 4877138"/>
                <a:gd name="connsiteX166" fmla="*/ 0 w 3154910"/>
                <a:gd name="connsiteY166" fmla="*/ 2933488 h 4877138"/>
                <a:gd name="connsiteX167" fmla="*/ 13559 w 3154910"/>
                <a:gd name="connsiteY167" fmla="*/ 2903738 h 4877138"/>
                <a:gd name="connsiteX168" fmla="*/ 81762 w 3154910"/>
                <a:gd name="connsiteY168" fmla="*/ 3054106 h 4877138"/>
                <a:gd name="connsiteX169" fmla="*/ 0 w 3154910"/>
                <a:gd name="connsiteY169" fmla="*/ 3135867 h 4877138"/>
                <a:gd name="connsiteX170" fmla="*/ 0 w 3154910"/>
                <a:gd name="connsiteY170" fmla="*/ 3153271 h 4877138"/>
                <a:gd name="connsiteX171" fmla="*/ 87226 w 3154910"/>
                <a:gd name="connsiteY171" fmla="*/ 3066046 h 4877138"/>
                <a:gd name="connsiteX172" fmla="*/ 205214 w 3154910"/>
                <a:gd name="connsiteY172" fmla="*/ 3326103 h 4877138"/>
                <a:gd name="connsiteX173" fmla="*/ 0 w 3154910"/>
                <a:gd name="connsiteY173" fmla="*/ 3326103 h 4877138"/>
                <a:gd name="connsiteX174" fmla="*/ 0 w 3154910"/>
                <a:gd name="connsiteY174" fmla="*/ 3338449 h 4877138"/>
                <a:gd name="connsiteX175" fmla="*/ 205214 w 3154910"/>
                <a:gd name="connsiteY175" fmla="*/ 3338449 h 4877138"/>
                <a:gd name="connsiteX176" fmla="*/ 87226 w 3154910"/>
                <a:gd name="connsiteY176" fmla="*/ 3598506 h 4877138"/>
                <a:gd name="connsiteX177" fmla="*/ 0 w 3154910"/>
                <a:gd name="connsiteY177" fmla="*/ 3511280 h 4877138"/>
                <a:gd name="connsiteX178" fmla="*/ 0 w 3154910"/>
                <a:gd name="connsiteY178" fmla="*/ 3528685 h 4877138"/>
                <a:gd name="connsiteX179" fmla="*/ 81762 w 3154910"/>
                <a:gd name="connsiteY179" fmla="*/ 3610446 h 4877138"/>
                <a:gd name="connsiteX180" fmla="*/ 14774 w 3154910"/>
                <a:gd name="connsiteY180" fmla="*/ 3757981 h 4877138"/>
                <a:gd name="connsiteX181" fmla="*/ 0 w 3154910"/>
                <a:gd name="connsiteY181" fmla="*/ 3725803 h 4877138"/>
                <a:gd name="connsiteX182" fmla="*/ 0 w 3154910"/>
                <a:gd name="connsiteY182" fmla="*/ 3755350 h 4877138"/>
                <a:gd name="connsiteX183" fmla="*/ 8095 w 3154910"/>
                <a:gd name="connsiteY183" fmla="*/ 3772957 h 4877138"/>
                <a:gd name="connsiteX184" fmla="*/ 0 w 3154910"/>
                <a:gd name="connsiteY184" fmla="*/ 3790766 h 4877138"/>
                <a:gd name="connsiteX185" fmla="*/ 0 w 3154910"/>
                <a:gd name="connsiteY185" fmla="*/ 3821326 h 4877138"/>
                <a:gd name="connsiteX186" fmla="*/ 14976 w 3154910"/>
                <a:gd name="connsiteY186" fmla="*/ 3788540 h 4877138"/>
                <a:gd name="connsiteX187" fmla="*/ 213511 w 3154910"/>
                <a:gd name="connsiteY187" fmla="*/ 4220215 h 4877138"/>
                <a:gd name="connsiteX188" fmla="*/ 208047 w 3154910"/>
                <a:gd name="connsiteY188" fmla="*/ 4220215 h 4877138"/>
                <a:gd name="connsiteX189" fmla="*/ 13559 w 3154910"/>
                <a:gd name="connsiteY189" fmla="*/ 4648855 h 4877138"/>
                <a:gd name="connsiteX190" fmla="*/ 0 w 3154910"/>
                <a:gd name="connsiteY190" fmla="*/ 4619105 h 4877138"/>
                <a:gd name="connsiteX191" fmla="*/ 0 w 3154910"/>
                <a:gd name="connsiteY191" fmla="*/ 4648855 h 4877138"/>
                <a:gd name="connsiteX192" fmla="*/ 6678 w 3154910"/>
                <a:gd name="connsiteY192" fmla="*/ 4663628 h 4877138"/>
                <a:gd name="connsiteX193" fmla="*/ 0 w 3154910"/>
                <a:gd name="connsiteY193" fmla="*/ 4678402 h 4877138"/>
                <a:gd name="connsiteX194" fmla="*/ 0 w 3154910"/>
                <a:gd name="connsiteY194" fmla="*/ 4708152 h 4877138"/>
                <a:gd name="connsiteX195" fmla="*/ 13559 w 3154910"/>
                <a:gd name="connsiteY195" fmla="*/ 4678402 h 4877138"/>
                <a:gd name="connsiteX196" fmla="*/ 81762 w 3154910"/>
                <a:gd name="connsiteY196" fmla="*/ 4828770 h 4877138"/>
                <a:gd name="connsiteX197" fmla="*/ 33595 w 3154910"/>
                <a:gd name="connsiteY197" fmla="*/ 4876936 h 4877138"/>
                <a:gd name="connsiteX198" fmla="*/ 51000 w 3154910"/>
                <a:gd name="connsiteY198" fmla="*/ 4876936 h 4877138"/>
                <a:gd name="connsiteX199" fmla="*/ 87023 w 3154910"/>
                <a:gd name="connsiteY199" fmla="*/ 4840913 h 4877138"/>
                <a:gd name="connsiteX200" fmla="*/ 103416 w 3154910"/>
                <a:gd name="connsiteY200" fmla="*/ 4876936 h 4877138"/>
                <a:gd name="connsiteX201" fmla="*/ 116976 w 3154910"/>
                <a:gd name="connsiteY201" fmla="*/ 4876936 h 4877138"/>
                <a:gd name="connsiteX202" fmla="*/ 96333 w 3154910"/>
                <a:gd name="connsiteY202" fmla="*/ 4831603 h 4877138"/>
                <a:gd name="connsiteX203" fmla="*/ 673118 w 3154910"/>
                <a:gd name="connsiteY203" fmla="*/ 4254822 h 4877138"/>
                <a:gd name="connsiteX204" fmla="*/ 333118 w 3154910"/>
                <a:gd name="connsiteY204" fmla="*/ 4877139 h 4877138"/>
                <a:gd name="connsiteX205" fmla="*/ 347083 w 3154910"/>
                <a:gd name="connsiteY205" fmla="*/ 4877139 h 4877138"/>
                <a:gd name="connsiteX206" fmla="*/ 699022 w 3154910"/>
                <a:gd name="connsiteY206" fmla="*/ 4232965 h 4877138"/>
                <a:gd name="connsiteX207" fmla="*/ 699022 w 3154910"/>
                <a:gd name="connsiteY207" fmla="*/ 4233168 h 4877138"/>
                <a:gd name="connsiteX208" fmla="*/ 1045296 w 3154910"/>
                <a:gd name="connsiteY208" fmla="*/ 4877139 h 4877138"/>
                <a:gd name="connsiteX209" fmla="*/ 1059260 w 3154910"/>
                <a:gd name="connsiteY209" fmla="*/ 4877139 h 4877138"/>
                <a:gd name="connsiteX210" fmla="*/ 724725 w 3154910"/>
                <a:gd name="connsiteY210" fmla="*/ 4254215 h 4877138"/>
                <a:gd name="connsiteX211" fmla="*/ 1302319 w 3154910"/>
                <a:gd name="connsiteY211" fmla="*/ 4831805 h 4877138"/>
                <a:gd name="connsiteX212" fmla="*/ 1281676 w 3154910"/>
                <a:gd name="connsiteY212" fmla="*/ 4877139 h 4877138"/>
                <a:gd name="connsiteX213" fmla="*/ 1295236 w 3154910"/>
                <a:gd name="connsiteY213" fmla="*/ 4877139 h 4877138"/>
                <a:gd name="connsiteX214" fmla="*/ 1311629 w 3154910"/>
                <a:gd name="connsiteY214" fmla="*/ 4841115 h 4877138"/>
                <a:gd name="connsiteX215" fmla="*/ 1347652 w 3154910"/>
                <a:gd name="connsiteY215" fmla="*/ 4877139 h 4877138"/>
                <a:gd name="connsiteX216" fmla="*/ 1365057 w 3154910"/>
                <a:gd name="connsiteY216" fmla="*/ 4877139 h 4877138"/>
                <a:gd name="connsiteX217" fmla="*/ 1316890 w 3154910"/>
                <a:gd name="connsiteY217" fmla="*/ 4828972 h 4877138"/>
                <a:gd name="connsiteX218" fmla="*/ 1385093 w 3154910"/>
                <a:gd name="connsiteY218" fmla="*/ 4678604 h 4877138"/>
                <a:gd name="connsiteX219" fmla="*/ 1475152 w 3154910"/>
                <a:gd name="connsiteY219" fmla="*/ 4877139 h 4877138"/>
                <a:gd name="connsiteX220" fmla="*/ 1488712 w 3154910"/>
                <a:gd name="connsiteY220" fmla="*/ 4877139 h 4877138"/>
                <a:gd name="connsiteX221" fmla="*/ 1391974 w 3154910"/>
                <a:gd name="connsiteY221" fmla="*/ 4663831 h 4877138"/>
                <a:gd name="connsiteX222" fmla="*/ 1580187 w 3154910"/>
                <a:gd name="connsiteY222" fmla="*/ 4248751 h 4877138"/>
                <a:gd name="connsiteX223" fmla="*/ 1580187 w 3154910"/>
                <a:gd name="connsiteY223" fmla="*/ 4877139 h 4877138"/>
                <a:gd name="connsiteX224" fmla="*/ 1592533 w 3154910"/>
                <a:gd name="connsiteY224" fmla="*/ 4877139 h 4877138"/>
                <a:gd name="connsiteX225" fmla="*/ 1592533 w 3154910"/>
                <a:gd name="connsiteY225" fmla="*/ 4248548 h 4877138"/>
                <a:gd name="connsiteX226" fmla="*/ 1593342 w 3154910"/>
                <a:gd name="connsiteY226" fmla="*/ 4220215 h 4877138"/>
                <a:gd name="connsiteX227" fmla="*/ 1789247 w 3154910"/>
                <a:gd name="connsiteY227" fmla="*/ 3788540 h 4877138"/>
                <a:gd name="connsiteX228" fmla="*/ 1987782 w 3154910"/>
                <a:gd name="connsiteY228" fmla="*/ 4220215 h 4877138"/>
                <a:gd name="connsiteX229" fmla="*/ 1982318 w 3154910"/>
                <a:gd name="connsiteY229" fmla="*/ 4220215 h 4877138"/>
                <a:gd name="connsiteX230" fmla="*/ 1787830 w 3154910"/>
                <a:gd name="connsiteY230" fmla="*/ 4648855 h 4877138"/>
                <a:gd name="connsiteX231" fmla="*/ 1593342 w 3154910"/>
                <a:gd name="connsiteY231" fmla="*/ 4220215 h 4877138"/>
                <a:gd name="connsiteX232" fmla="*/ 1861496 w 3154910"/>
                <a:gd name="connsiteY232" fmla="*/ 1292799 h 4877138"/>
                <a:gd name="connsiteX233" fmla="*/ 1979485 w 3154910"/>
                <a:gd name="connsiteY233" fmla="*/ 1552856 h 4877138"/>
                <a:gd name="connsiteX234" fmla="*/ 1601437 w 3154910"/>
                <a:gd name="connsiteY234" fmla="*/ 1552856 h 4877138"/>
                <a:gd name="connsiteX235" fmla="*/ 1861496 w 3154910"/>
                <a:gd name="connsiteY235" fmla="*/ 1292799 h 4877138"/>
                <a:gd name="connsiteX236" fmla="*/ 1606092 w 3154910"/>
                <a:gd name="connsiteY236" fmla="*/ 1530595 h 4877138"/>
                <a:gd name="connsiteX237" fmla="*/ 1787627 w 3154910"/>
                <a:gd name="connsiteY237" fmla="*/ 1130288 h 4877138"/>
                <a:gd name="connsiteX238" fmla="*/ 1855830 w 3154910"/>
                <a:gd name="connsiteY238" fmla="*/ 1280656 h 4877138"/>
                <a:gd name="connsiteX239" fmla="*/ 1606092 w 3154910"/>
                <a:gd name="connsiteY239" fmla="*/ 1530595 h 4877138"/>
                <a:gd name="connsiteX240" fmla="*/ 2773019 w 3154910"/>
                <a:gd name="connsiteY240" fmla="*/ 2137935 h 4877138"/>
                <a:gd name="connsiteX241" fmla="*/ 2473698 w 3154910"/>
                <a:gd name="connsiteY241" fmla="*/ 2437253 h 4877138"/>
                <a:gd name="connsiteX242" fmla="*/ 2174175 w 3154910"/>
                <a:gd name="connsiteY242" fmla="*/ 2137732 h 4877138"/>
                <a:gd name="connsiteX243" fmla="*/ 2473698 w 3154910"/>
                <a:gd name="connsiteY243" fmla="*/ 1589689 h 4877138"/>
                <a:gd name="connsiteX244" fmla="*/ 2473698 w 3154910"/>
                <a:gd name="connsiteY244" fmla="*/ 1592320 h 4877138"/>
                <a:gd name="connsiteX245" fmla="*/ 2773019 w 3154910"/>
                <a:gd name="connsiteY245" fmla="*/ 2137935 h 4877138"/>
                <a:gd name="connsiteX246" fmla="*/ 1870806 w 3154910"/>
                <a:gd name="connsiteY246" fmla="*/ 3608625 h 4877138"/>
                <a:gd name="connsiteX247" fmla="*/ 1993044 w 3154910"/>
                <a:gd name="connsiteY247" fmla="*/ 3339258 h 4877138"/>
                <a:gd name="connsiteX248" fmla="*/ 2473090 w 3154910"/>
                <a:gd name="connsiteY248" fmla="*/ 3339258 h 4877138"/>
                <a:gd name="connsiteX249" fmla="*/ 2165067 w 3154910"/>
                <a:gd name="connsiteY249" fmla="*/ 3902682 h 4877138"/>
                <a:gd name="connsiteX250" fmla="*/ 1870806 w 3154910"/>
                <a:gd name="connsiteY250" fmla="*/ 3608625 h 4877138"/>
                <a:gd name="connsiteX251" fmla="*/ 2158793 w 3154910"/>
                <a:gd name="connsiteY251" fmla="*/ 3914015 h 4877138"/>
                <a:gd name="connsiteX252" fmla="*/ 1996889 w 3154910"/>
                <a:gd name="connsiteY252" fmla="*/ 4210299 h 4877138"/>
                <a:gd name="connsiteX253" fmla="*/ 1795925 w 3154910"/>
                <a:gd name="connsiteY253" fmla="*/ 3773564 h 4877138"/>
                <a:gd name="connsiteX254" fmla="*/ 1865342 w 3154910"/>
                <a:gd name="connsiteY254" fmla="*/ 3620565 h 4877138"/>
                <a:gd name="connsiteX255" fmla="*/ 2158793 w 3154910"/>
                <a:gd name="connsiteY255" fmla="*/ 3914015 h 4877138"/>
                <a:gd name="connsiteX256" fmla="*/ 2005389 w 3154910"/>
                <a:gd name="connsiteY256" fmla="*/ 2445956 h 4877138"/>
                <a:gd name="connsiteX257" fmla="*/ 2167698 w 3154910"/>
                <a:gd name="connsiteY257" fmla="*/ 2148863 h 4877138"/>
                <a:gd name="connsiteX258" fmla="*/ 2464793 w 3154910"/>
                <a:gd name="connsiteY258" fmla="*/ 2445956 h 4877138"/>
                <a:gd name="connsiteX259" fmla="*/ 1865140 w 3154910"/>
                <a:gd name="connsiteY259" fmla="*/ 3045404 h 4877138"/>
                <a:gd name="connsiteX260" fmla="*/ 1794306 w 3154910"/>
                <a:gd name="connsiteY260" fmla="*/ 2889369 h 4877138"/>
                <a:gd name="connsiteX261" fmla="*/ 1995473 w 3154910"/>
                <a:gd name="connsiteY261" fmla="*/ 2445754 h 4877138"/>
                <a:gd name="connsiteX262" fmla="*/ 2005389 w 3154910"/>
                <a:gd name="connsiteY262" fmla="*/ 2445754 h 4877138"/>
                <a:gd name="connsiteX263" fmla="*/ 1795925 w 3154910"/>
                <a:gd name="connsiteY263" fmla="*/ 1999508 h 4877138"/>
                <a:gd name="connsiteX264" fmla="*/ 1865342 w 3154910"/>
                <a:gd name="connsiteY264" fmla="*/ 1846509 h 4877138"/>
                <a:gd name="connsiteX265" fmla="*/ 2158793 w 3154910"/>
                <a:gd name="connsiteY265" fmla="*/ 2139959 h 4877138"/>
                <a:gd name="connsiteX266" fmla="*/ 1996889 w 3154910"/>
                <a:gd name="connsiteY266" fmla="*/ 2436242 h 4877138"/>
                <a:gd name="connsiteX267" fmla="*/ 1795925 w 3154910"/>
                <a:gd name="connsiteY267" fmla="*/ 1999508 h 4877138"/>
                <a:gd name="connsiteX268" fmla="*/ 2447591 w 3154910"/>
                <a:gd name="connsiteY268" fmla="*/ 2480766 h 4877138"/>
                <a:gd name="connsiteX269" fmla="*/ 1989604 w 3154910"/>
                <a:gd name="connsiteY269" fmla="*/ 3319223 h 4877138"/>
                <a:gd name="connsiteX270" fmla="*/ 1870806 w 3154910"/>
                <a:gd name="connsiteY270" fmla="*/ 3057546 h 4877138"/>
                <a:gd name="connsiteX271" fmla="*/ 2447591 w 3154910"/>
                <a:gd name="connsiteY271" fmla="*/ 2480766 h 4877138"/>
                <a:gd name="connsiteX272" fmla="*/ 1999318 w 3154910"/>
                <a:gd name="connsiteY272" fmla="*/ 3326913 h 4877138"/>
                <a:gd name="connsiteX273" fmla="*/ 2473496 w 3154910"/>
                <a:gd name="connsiteY273" fmla="*/ 2458908 h 4877138"/>
                <a:gd name="connsiteX274" fmla="*/ 2473496 w 3154910"/>
                <a:gd name="connsiteY274" fmla="*/ 2459111 h 4877138"/>
                <a:gd name="connsiteX275" fmla="*/ 2939578 w 3154910"/>
                <a:gd name="connsiteY275" fmla="*/ 3326913 h 4877138"/>
                <a:gd name="connsiteX276" fmla="*/ 2473496 w 3154910"/>
                <a:gd name="connsiteY276" fmla="*/ 3326913 h 4877138"/>
                <a:gd name="connsiteX277" fmla="*/ 1999318 w 3154910"/>
                <a:gd name="connsiteY277" fmla="*/ 3326913 h 4877138"/>
                <a:gd name="connsiteX278" fmla="*/ 2164865 w 3154910"/>
                <a:gd name="connsiteY278" fmla="*/ 2128625 h 4877138"/>
                <a:gd name="connsiteX279" fmla="*/ 1870806 w 3154910"/>
                <a:gd name="connsiteY279" fmla="*/ 1834568 h 4877138"/>
                <a:gd name="connsiteX280" fmla="*/ 1993044 w 3154910"/>
                <a:gd name="connsiteY280" fmla="*/ 1565202 h 4877138"/>
                <a:gd name="connsiteX281" fmla="*/ 2473090 w 3154910"/>
                <a:gd name="connsiteY281" fmla="*/ 1565202 h 4877138"/>
                <a:gd name="connsiteX282" fmla="*/ 2164865 w 3154910"/>
                <a:gd name="connsiteY282" fmla="*/ 2128625 h 4877138"/>
                <a:gd name="connsiteX283" fmla="*/ 1989604 w 3154910"/>
                <a:gd name="connsiteY283" fmla="*/ 1545166 h 4877138"/>
                <a:gd name="connsiteX284" fmla="*/ 1870806 w 3154910"/>
                <a:gd name="connsiteY284" fmla="*/ 1283490 h 4877138"/>
                <a:gd name="connsiteX285" fmla="*/ 2447591 w 3154910"/>
                <a:gd name="connsiteY285" fmla="*/ 706709 h 4877138"/>
                <a:gd name="connsiteX286" fmla="*/ 1989604 w 3154910"/>
                <a:gd name="connsiteY286" fmla="*/ 1545166 h 4877138"/>
                <a:gd name="connsiteX287" fmla="*/ 1979485 w 3154910"/>
                <a:gd name="connsiteY287" fmla="*/ 1565202 h 4877138"/>
                <a:gd name="connsiteX288" fmla="*/ 1861496 w 3154910"/>
                <a:gd name="connsiteY288" fmla="*/ 1825259 h 4877138"/>
                <a:gd name="connsiteX289" fmla="*/ 1601437 w 3154910"/>
                <a:gd name="connsiteY289" fmla="*/ 1565202 h 4877138"/>
                <a:gd name="connsiteX290" fmla="*/ 1979485 w 3154910"/>
                <a:gd name="connsiteY290" fmla="*/ 1565202 h 4877138"/>
                <a:gd name="connsiteX291" fmla="*/ 1856032 w 3154910"/>
                <a:gd name="connsiteY291" fmla="*/ 1837199 h 4877138"/>
                <a:gd name="connsiteX292" fmla="*/ 1789044 w 3154910"/>
                <a:gd name="connsiteY292" fmla="*/ 1984734 h 4877138"/>
                <a:gd name="connsiteX293" fmla="*/ 1606497 w 3154910"/>
                <a:gd name="connsiteY293" fmla="*/ 1587868 h 4877138"/>
                <a:gd name="connsiteX294" fmla="*/ 1856032 w 3154910"/>
                <a:gd name="connsiteY294" fmla="*/ 1837199 h 4877138"/>
                <a:gd name="connsiteX295" fmla="*/ 1789247 w 3154910"/>
                <a:gd name="connsiteY295" fmla="*/ 2014281 h 4877138"/>
                <a:gd name="connsiteX296" fmla="*/ 1987782 w 3154910"/>
                <a:gd name="connsiteY296" fmla="*/ 2445956 h 4877138"/>
                <a:gd name="connsiteX297" fmla="*/ 1982318 w 3154910"/>
                <a:gd name="connsiteY297" fmla="*/ 2445956 h 4877138"/>
                <a:gd name="connsiteX298" fmla="*/ 1787830 w 3154910"/>
                <a:gd name="connsiteY298" fmla="*/ 2874595 h 4877138"/>
                <a:gd name="connsiteX299" fmla="*/ 1593342 w 3154910"/>
                <a:gd name="connsiteY299" fmla="*/ 2445956 h 4877138"/>
                <a:gd name="connsiteX300" fmla="*/ 1789247 w 3154910"/>
                <a:gd name="connsiteY300" fmla="*/ 2014281 h 4877138"/>
                <a:gd name="connsiteX301" fmla="*/ 1856032 w 3154910"/>
                <a:gd name="connsiteY301" fmla="*/ 3054915 h 4877138"/>
                <a:gd name="connsiteX302" fmla="*/ 1606092 w 3154910"/>
                <a:gd name="connsiteY302" fmla="*/ 3304854 h 4877138"/>
                <a:gd name="connsiteX303" fmla="*/ 1787627 w 3154910"/>
                <a:gd name="connsiteY303" fmla="*/ 2904548 h 4877138"/>
                <a:gd name="connsiteX304" fmla="*/ 1856032 w 3154910"/>
                <a:gd name="connsiteY304" fmla="*/ 3054915 h 4877138"/>
                <a:gd name="connsiteX305" fmla="*/ 1861496 w 3154910"/>
                <a:gd name="connsiteY305" fmla="*/ 3066856 h 4877138"/>
                <a:gd name="connsiteX306" fmla="*/ 1979485 w 3154910"/>
                <a:gd name="connsiteY306" fmla="*/ 3326913 h 4877138"/>
                <a:gd name="connsiteX307" fmla="*/ 1601437 w 3154910"/>
                <a:gd name="connsiteY307" fmla="*/ 3326913 h 4877138"/>
                <a:gd name="connsiteX308" fmla="*/ 1861496 w 3154910"/>
                <a:gd name="connsiteY308" fmla="*/ 3066856 h 4877138"/>
                <a:gd name="connsiteX309" fmla="*/ 1979485 w 3154910"/>
                <a:gd name="connsiteY309" fmla="*/ 3339258 h 4877138"/>
                <a:gd name="connsiteX310" fmla="*/ 1861496 w 3154910"/>
                <a:gd name="connsiteY310" fmla="*/ 3599315 h 4877138"/>
                <a:gd name="connsiteX311" fmla="*/ 1601437 w 3154910"/>
                <a:gd name="connsiteY311" fmla="*/ 3339258 h 4877138"/>
                <a:gd name="connsiteX312" fmla="*/ 1979485 w 3154910"/>
                <a:gd name="connsiteY312" fmla="*/ 3339258 h 4877138"/>
                <a:gd name="connsiteX313" fmla="*/ 1856032 w 3154910"/>
                <a:gd name="connsiteY313" fmla="*/ 3611256 h 4877138"/>
                <a:gd name="connsiteX314" fmla="*/ 1789044 w 3154910"/>
                <a:gd name="connsiteY314" fmla="*/ 3758790 h 4877138"/>
                <a:gd name="connsiteX315" fmla="*/ 1606497 w 3154910"/>
                <a:gd name="connsiteY315" fmla="*/ 3361924 h 4877138"/>
                <a:gd name="connsiteX316" fmla="*/ 1856032 w 3154910"/>
                <a:gd name="connsiteY316" fmla="*/ 3611256 h 4877138"/>
                <a:gd name="connsiteX317" fmla="*/ 1865342 w 3154910"/>
                <a:gd name="connsiteY317" fmla="*/ 4819662 h 4877138"/>
                <a:gd name="connsiteX318" fmla="*/ 1794508 w 3154910"/>
                <a:gd name="connsiteY318" fmla="*/ 4663628 h 4877138"/>
                <a:gd name="connsiteX319" fmla="*/ 1995675 w 3154910"/>
                <a:gd name="connsiteY319" fmla="*/ 4220013 h 4877138"/>
                <a:gd name="connsiteX320" fmla="*/ 2005389 w 3154910"/>
                <a:gd name="connsiteY320" fmla="*/ 4220013 h 4877138"/>
                <a:gd name="connsiteX321" fmla="*/ 2167698 w 3154910"/>
                <a:gd name="connsiteY321" fmla="*/ 3922920 h 4877138"/>
                <a:gd name="connsiteX322" fmla="*/ 2464793 w 3154910"/>
                <a:gd name="connsiteY322" fmla="*/ 4220013 h 4877138"/>
                <a:gd name="connsiteX323" fmla="*/ 1865342 w 3154910"/>
                <a:gd name="connsiteY323" fmla="*/ 4819662 h 4877138"/>
                <a:gd name="connsiteX324" fmla="*/ 2173972 w 3154910"/>
                <a:gd name="connsiteY324" fmla="*/ 3911789 h 4877138"/>
                <a:gd name="connsiteX325" fmla="*/ 2473496 w 3154910"/>
                <a:gd name="connsiteY325" fmla="*/ 3363746 h 4877138"/>
                <a:gd name="connsiteX326" fmla="*/ 2473496 w 3154910"/>
                <a:gd name="connsiteY326" fmla="*/ 3366377 h 4877138"/>
                <a:gd name="connsiteX327" fmla="*/ 2772816 w 3154910"/>
                <a:gd name="connsiteY327" fmla="*/ 3911992 h 4877138"/>
                <a:gd name="connsiteX328" fmla="*/ 2473496 w 3154910"/>
                <a:gd name="connsiteY328" fmla="*/ 4211310 h 4877138"/>
                <a:gd name="connsiteX329" fmla="*/ 2173972 w 3154910"/>
                <a:gd name="connsiteY329" fmla="*/ 3911789 h 4877138"/>
                <a:gd name="connsiteX330" fmla="*/ 3152685 w 3154910"/>
                <a:gd name="connsiteY330" fmla="*/ 4663628 h 4877138"/>
                <a:gd name="connsiteX331" fmla="*/ 3081852 w 3154910"/>
                <a:gd name="connsiteY331" fmla="*/ 4819662 h 4877138"/>
                <a:gd name="connsiteX332" fmla="*/ 2482198 w 3154910"/>
                <a:gd name="connsiteY332" fmla="*/ 4220215 h 4877138"/>
                <a:gd name="connsiteX333" fmla="*/ 2779090 w 3154910"/>
                <a:gd name="connsiteY333" fmla="*/ 3923325 h 4877138"/>
                <a:gd name="connsiteX334" fmla="*/ 2942007 w 3154910"/>
                <a:gd name="connsiteY334" fmla="*/ 4220215 h 4877138"/>
                <a:gd name="connsiteX335" fmla="*/ 2951316 w 3154910"/>
                <a:gd name="connsiteY335" fmla="*/ 4220215 h 4877138"/>
                <a:gd name="connsiteX336" fmla="*/ 3152685 w 3154910"/>
                <a:gd name="connsiteY336" fmla="*/ 4663628 h 4877138"/>
                <a:gd name="connsiteX337" fmla="*/ 3152685 w 3154910"/>
                <a:gd name="connsiteY337" fmla="*/ 3776600 h 4877138"/>
                <a:gd name="connsiteX338" fmla="*/ 2953542 w 3154910"/>
                <a:gd name="connsiteY338" fmla="*/ 4215358 h 4877138"/>
                <a:gd name="connsiteX339" fmla="*/ 2788197 w 3154910"/>
                <a:gd name="connsiteY339" fmla="*/ 3914218 h 4877138"/>
                <a:gd name="connsiteX340" fmla="*/ 3081852 w 3154910"/>
                <a:gd name="connsiteY340" fmla="*/ 3620565 h 4877138"/>
                <a:gd name="connsiteX341" fmla="*/ 3152685 w 3154910"/>
                <a:gd name="connsiteY341" fmla="*/ 3776600 h 4877138"/>
                <a:gd name="connsiteX342" fmla="*/ 3076387 w 3154910"/>
                <a:gd name="connsiteY342" fmla="*/ 3608625 h 4877138"/>
                <a:gd name="connsiteX343" fmla="*/ 2781923 w 3154910"/>
                <a:gd name="connsiteY343" fmla="*/ 3903087 h 4877138"/>
                <a:gd name="connsiteX344" fmla="*/ 2473496 w 3154910"/>
                <a:gd name="connsiteY344" fmla="*/ 3341079 h 4877138"/>
                <a:gd name="connsiteX345" fmla="*/ 2473496 w 3154910"/>
                <a:gd name="connsiteY345" fmla="*/ 3339461 h 4877138"/>
                <a:gd name="connsiteX346" fmla="*/ 2954150 w 3154910"/>
                <a:gd name="connsiteY346" fmla="*/ 3339461 h 4877138"/>
                <a:gd name="connsiteX347" fmla="*/ 3076387 w 3154910"/>
                <a:gd name="connsiteY347" fmla="*/ 3608625 h 4877138"/>
                <a:gd name="connsiteX348" fmla="*/ 2954150 w 3154910"/>
                <a:gd name="connsiteY348" fmla="*/ 3326913 h 4877138"/>
                <a:gd name="connsiteX349" fmla="*/ 2953542 w 3154910"/>
                <a:gd name="connsiteY349" fmla="*/ 3326913 h 4877138"/>
                <a:gd name="connsiteX350" fmla="*/ 2498793 w 3154910"/>
                <a:gd name="connsiteY350" fmla="*/ 2479956 h 4877138"/>
                <a:gd name="connsiteX351" fmla="*/ 3076387 w 3154910"/>
                <a:gd name="connsiteY351" fmla="*/ 3057546 h 4877138"/>
                <a:gd name="connsiteX352" fmla="*/ 2954150 w 3154910"/>
                <a:gd name="connsiteY352" fmla="*/ 3326913 h 4877138"/>
                <a:gd name="connsiteX353" fmla="*/ 3152685 w 3154910"/>
                <a:gd name="connsiteY353" fmla="*/ 2889571 h 4877138"/>
                <a:gd name="connsiteX354" fmla="*/ 3081852 w 3154910"/>
                <a:gd name="connsiteY354" fmla="*/ 3045606 h 4877138"/>
                <a:gd name="connsiteX355" fmla="*/ 2482198 w 3154910"/>
                <a:gd name="connsiteY355" fmla="*/ 2445956 h 4877138"/>
                <a:gd name="connsiteX356" fmla="*/ 2779090 w 3154910"/>
                <a:gd name="connsiteY356" fmla="*/ 2149066 h 4877138"/>
                <a:gd name="connsiteX357" fmla="*/ 2942007 w 3154910"/>
                <a:gd name="connsiteY357" fmla="*/ 2445956 h 4877138"/>
                <a:gd name="connsiteX358" fmla="*/ 2951316 w 3154910"/>
                <a:gd name="connsiteY358" fmla="*/ 2445956 h 4877138"/>
                <a:gd name="connsiteX359" fmla="*/ 3152685 w 3154910"/>
                <a:gd name="connsiteY359" fmla="*/ 2889571 h 4877138"/>
                <a:gd name="connsiteX360" fmla="*/ 3152685 w 3154910"/>
                <a:gd name="connsiteY360" fmla="*/ 2002543 h 4877138"/>
                <a:gd name="connsiteX361" fmla="*/ 2953542 w 3154910"/>
                <a:gd name="connsiteY361" fmla="*/ 2441301 h 4877138"/>
                <a:gd name="connsiteX362" fmla="*/ 2788197 w 3154910"/>
                <a:gd name="connsiteY362" fmla="*/ 2139959 h 4877138"/>
                <a:gd name="connsiteX363" fmla="*/ 3081852 w 3154910"/>
                <a:gd name="connsiteY363" fmla="*/ 1846306 h 4877138"/>
                <a:gd name="connsiteX364" fmla="*/ 3152685 w 3154910"/>
                <a:gd name="connsiteY364" fmla="*/ 2002543 h 4877138"/>
                <a:gd name="connsiteX365" fmla="*/ 3076387 w 3154910"/>
                <a:gd name="connsiteY365" fmla="*/ 1834568 h 4877138"/>
                <a:gd name="connsiteX366" fmla="*/ 2781923 w 3154910"/>
                <a:gd name="connsiteY366" fmla="*/ 2128828 h 4877138"/>
                <a:gd name="connsiteX367" fmla="*/ 2473496 w 3154910"/>
                <a:gd name="connsiteY367" fmla="*/ 1566821 h 4877138"/>
                <a:gd name="connsiteX368" fmla="*/ 2473496 w 3154910"/>
                <a:gd name="connsiteY368" fmla="*/ 1565202 h 4877138"/>
                <a:gd name="connsiteX369" fmla="*/ 2954150 w 3154910"/>
                <a:gd name="connsiteY369" fmla="*/ 1565202 h 4877138"/>
                <a:gd name="connsiteX370" fmla="*/ 3076387 w 3154910"/>
                <a:gd name="connsiteY370" fmla="*/ 1834568 h 4877138"/>
                <a:gd name="connsiteX371" fmla="*/ 2954150 w 3154910"/>
                <a:gd name="connsiteY371" fmla="*/ 1552856 h 4877138"/>
                <a:gd name="connsiteX372" fmla="*/ 2953542 w 3154910"/>
                <a:gd name="connsiteY372" fmla="*/ 1552856 h 4877138"/>
                <a:gd name="connsiteX373" fmla="*/ 2498793 w 3154910"/>
                <a:gd name="connsiteY373" fmla="*/ 705899 h 4877138"/>
                <a:gd name="connsiteX374" fmla="*/ 3076387 w 3154910"/>
                <a:gd name="connsiteY374" fmla="*/ 1283490 h 4877138"/>
                <a:gd name="connsiteX375" fmla="*/ 2954150 w 3154910"/>
                <a:gd name="connsiteY375" fmla="*/ 1552856 h 4877138"/>
                <a:gd name="connsiteX376" fmla="*/ 3081852 w 3154910"/>
                <a:gd name="connsiteY376" fmla="*/ 72452 h 4877138"/>
                <a:gd name="connsiteX377" fmla="*/ 3152685 w 3154910"/>
                <a:gd name="connsiteY377" fmla="*/ 228486 h 4877138"/>
                <a:gd name="connsiteX378" fmla="*/ 2953542 w 3154910"/>
                <a:gd name="connsiteY378" fmla="*/ 667244 h 4877138"/>
                <a:gd name="connsiteX379" fmla="*/ 2788197 w 3154910"/>
                <a:gd name="connsiteY379" fmla="*/ 365902 h 4877138"/>
                <a:gd name="connsiteX380" fmla="*/ 3081852 w 3154910"/>
                <a:gd name="connsiteY380" fmla="*/ 72452 h 4877138"/>
                <a:gd name="connsiteX381" fmla="*/ 2779090 w 3154910"/>
                <a:gd name="connsiteY381" fmla="*/ 375009 h 4877138"/>
                <a:gd name="connsiteX382" fmla="*/ 2942007 w 3154910"/>
                <a:gd name="connsiteY382" fmla="*/ 671899 h 4877138"/>
                <a:gd name="connsiteX383" fmla="*/ 2951316 w 3154910"/>
                <a:gd name="connsiteY383" fmla="*/ 671899 h 4877138"/>
                <a:gd name="connsiteX384" fmla="*/ 3152482 w 3154910"/>
                <a:gd name="connsiteY384" fmla="*/ 1115515 h 4877138"/>
                <a:gd name="connsiteX385" fmla="*/ 3081649 w 3154910"/>
                <a:gd name="connsiteY385" fmla="*/ 1271549 h 4877138"/>
                <a:gd name="connsiteX386" fmla="*/ 2482198 w 3154910"/>
                <a:gd name="connsiteY386" fmla="*/ 671899 h 4877138"/>
                <a:gd name="connsiteX387" fmla="*/ 2779090 w 3154910"/>
                <a:gd name="connsiteY387" fmla="*/ 375009 h 4877138"/>
                <a:gd name="connsiteX388" fmla="*/ 2939578 w 3154910"/>
                <a:gd name="connsiteY388" fmla="*/ 1552856 h 4877138"/>
                <a:gd name="connsiteX389" fmla="*/ 2473496 w 3154910"/>
                <a:gd name="connsiteY389" fmla="*/ 1552856 h 4877138"/>
                <a:gd name="connsiteX390" fmla="*/ 1999318 w 3154910"/>
                <a:gd name="connsiteY390" fmla="*/ 1552856 h 4877138"/>
                <a:gd name="connsiteX391" fmla="*/ 2473496 w 3154910"/>
                <a:gd name="connsiteY391" fmla="*/ 684852 h 4877138"/>
                <a:gd name="connsiteX392" fmla="*/ 2473496 w 3154910"/>
                <a:gd name="connsiteY392" fmla="*/ 685054 h 4877138"/>
                <a:gd name="connsiteX393" fmla="*/ 2939578 w 3154910"/>
                <a:gd name="connsiteY393" fmla="*/ 1552856 h 4877138"/>
                <a:gd name="connsiteX394" fmla="*/ 2167901 w 3154910"/>
                <a:gd name="connsiteY394" fmla="*/ 375009 h 4877138"/>
                <a:gd name="connsiteX395" fmla="*/ 2464995 w 3154910"/>
                <a:gd name="connsiteY395" fmla="*/ 672102 h 4877138"/>
                <a:gd name="connsiteX396" fmla="*/ 1865342 w 3154910"/>
                <a:gd name="connsiteY396" fmla="*/ 1271752 h 4877138"/>
                <a:gd name="connsiteX397" fmla="*/ 1794508 w 3154910"/>
                <a:gd name="connsiteY397" fmla="*/ 1115717 h 4877138"/>
                <a:gd name="connsiteX398" fmla="*/ 1995675 w 3154910"/>
                <a:gd name="connsiteY398" fmla="*/ 672102 h 4877138"/>
                <a:gd name="connsiteX399" fmla="*/ 2005389 w 3154910"/>
                <a:gd name="connsiteY399" fmla="*/ 672102 h 4877138"/>
                <a:gd name="connsiteX400" fmla="*/ 2167901 w 3154910"/>
                <a:gd name="connsiteY400" fmla="*/ 375009 h 4877138"/>
                <a:gd name="connsiteX401" fmla="*/ 1865342 w 3154910"/>
                <a:gd name="connsiteY401" fmla="*/ 72452 h 4877138"/>
                <a:gd name="connsiteX402" fmla="*/ 2158793 w 3154910"/>
                <a:gd name="connsiteY402" fmla="*/ 365902 h 4877138"/>
                <a:gd name="connsiteX403" fmla="*/ 1996889 w 3154910"/>
                <a:gd name="connsiteY403" fmla="*/ 662185 h 4877138"/>
                <a:gd name="connsiteX404" fmla="*/ 1795925 w 3154910"/>
                <a:gd name="connsiteY404" fmla="*/ 225451 h 4877138"/>
                <a:gd name="connsiteX405" fmla="*/ 1865342 w 3154910"/>
                <a:gd name="connsiteY405" fmla="*/ 72452 h 4877138"/>
                <a:gd name="connsiteX406" fmla="*/ 1789247 w 3154910"/>
                <a:gd name="connsiteY406" fmla="*/ 240224 h 4877138"/>
                <a:gd name="connsiteX407" fmla="*/ 1987782 w 3154910"/>
                <a:gd name="connsiteY407" fmla="*/ 671899 h 4877138"/>
                <a:gd name="connsiteX408" fmla="*/ 1982318 w 3154910"/>
                <a:gd name="connsiteY408" fmla="*/ 671899 h 4877138"/>
                <a:gd name="connsiteX409" fmla="*/ 1787830 w 3154910"/>
                <a:gd name="connsiteY409" fmla="*/ 1100539 h 4877138"/>
                <a:gd name="connsiteX410" fmla="*/ 1593342 w 3154910"/>
                <a:gd name="connsiteY410" fmla="*/ 671899 h 4877138"/>
                <a:gd name="connsiteX411" fmla="*/ 1789247 w 3154910"/>
                <a:gd name="connsiteY411" fmla="*/ 240224 h 4877138"/>
                <a:gd name="connsiteX412" fmla="*/ 1592735 w 3154910"/>
                <a:gd name="connsiteY412" fmla="*/ 700435 h 4877138"/>
                <a:gd name="connsiteX413" fmla="*/ 1780949 w 3154910"/>
                <a:gd name="connsiteY413" fmla="*/ 1115515 h 4877138"/>
                <a:gd name="connsiteX414" fmla="*/ 1592735 w 3154910"/>
                <a:gd name="connsiteY414" fmla="*/ 1530595 h 4877138"/>
                <a:gd name="connsiteX415" fmla="*/ 1592735 w 3154910"/>
                <a:gd name="connsiteY415" fmla="*/ 700435 h 4877138"/>
                <a:gd name="connsiteX416" fmla="*/ 1592735 w 3154910"/>
                <a:gd name="connsiteY416" fmla="*/ 1587059 h 4877138"/>
                <a:gd name="connsiteX417" fmla="*/ 1782366 w 3154910"/>
                <a:gd name="connsiteY417" fmla="*/ 1999508 h 4877138"/>
                <a:gd name="connsiteX418" fmla="*/ 1592735 w 3154910"/>
                <a:gd name="connsiteY418" fmla="*/ 2417623 h 4877138"/>
                <a:gd name="connsiteX419" fmla="*/ 1592735 w 3154910"/>
                <a:gd name="connsiteY419" fmla="*/ 1587059 h 4877138"/>
                <a:gd name="connsiteX420" fmla="*/ 1592735 w 3154910"/>
                <a:gd name="connsiteY420" fmla="*/ 2474492 h 4877138"/>
                <a:gd name="connsiteX421" fmla="*/ 1780949 w 3154910"/>
                <a:gd name="connsiteY421" fmla="*/ 2889571 h 4877138"/>
                <a:gd name="connsiteX422" fmla="*/ 1592735 w 3154910"/>
                <a:gd name="connsiteY422" fmla="*/ 3304651 h 4877138"/>
                <a:gd name="connsiteX423" fmla="*/ 1592735 w 3154910"/>
                <a:gd name="connsiteY423" fmla="*/ 2474492 h 4877138"/>
                <a:gd name="connsiteX424" fmla="*/ 1592735 w 3154910"/>
                <a:gd name="connsiteY424" fmla="*/ 3361317 h 4877138"/>
                <a:gd name="connsiteX425" fmla="*/ 1782366 w 3154910"/>
                <a:gd name="connsiteY425" fmla="*/ 3773766 h 4877138"/>
                <a:gd name="connsiteX426" fmla="*/ 1592735 w 3154910"/>
                <a:gd name="connsiteY426" fmla="*/ 4191882 h 4877138"/>
                <a:gd name="connsiteX427" fmla="*/ 1592735 w 3154910"/>
                <a:gd name="connsiteY427" fmla="*/ 3361317 h 4877138"/>
                <a:gd name="connsiteX428" fmla="*/ 1579783 w 3154910"/>
                <a:gd name="connsiteY428" fmla="*/ 671899 h 4877138"/>
                <a:gd name="connsiteX429" fmla="*/ 1385295 w 3154910"/>
                <a:gd name="connsiteY429" fmla="*/ 1100539 h 4877138"/>
                <a:gd name="connsiteX430" fmla="*/ 1190807 w 3154910"/>
                <a:gd name="connsiteY430" fmla="*/ 671899 h 4877138"/>
                <a:gd name="connsiteX431" fmla="*/ 1385295 w 3154910"/>
                <a:gd name="connsiteY431" fmla="*/ 243260 h 4877138"/>
                <a:gd name="connsiteX432" fmla="*/ 1579783 w 3154910"/>
                <a:gd name="connsiteY432" fmla="*/ 671899 h 4877138"/>
                <a:gd name="connsiteX433" fmla="*/ 998951 w 3154910"/>
                <a:gd name="connsiteY433" fmla="*/ 2137935 h 4877138"/>
                <a:gd name="connsiteX434" fmla="*/ 699630 w 3154910"/>
                <a:gd name="connsiteY434" fmla="*/ 2437253 h 4877138"/>
                <a:gd name="connsiteX435" fmla="*/ 400106 w 3154910"/>
                <a:gd name="connsiteY435" fmla="*/ 2137732 h 4877138"/>
                <a:gd name="connsiteX436" fmla="*/ 699630 w 3154910"/>
                <a:gd name="connsiteY436" fmla="*/ 1589689 h 4877138"/>
                <a:gd name="connsiteX437" fmla="*/ 699630 w 3154910"/>
                <a:gd name="connsiteY437" fmla="*/ 1592320 h 4877138"/>
                <a:gd name="connsiteX438" fmla="*/ 998951 w 3154910"/>
                <a:gd name="connsiteY438" fmla="*/ 2137935 h 4877138"/>
                <a:gd name="connsiteX439" fmla="*/ 1180081 w 3154910"/>
                <a:gd name="connsiteY439" fmla="*/ 1565202 h 4877138"/>
                <a:gd name="connsiteX440" fmla="*/ 1302319 w 3154910"/>
                <a:gd name="connsiteY440" fmla="*/ 1834568 h 4877138"/>
                <a:gd name="connsiteX441" fmla="*/ 1007855 w 3154910"/>
                <a:gd name="connsiteY441" fmla="*/ 2128828 h 4877138"/>
                <a:gd name="connsiteX442" fmla="*/ 699427 w 3154910"/>
                <a:gd name="connsiteY442" fmla="*/ 1566821 h 4877138"/>
                <a:gd name="connsiteX443" fmla="*/ 699427 w 3154910"/>
                <a:gd name="connsiteY443" fmla="*/ 1565202 h 4877138"/>
                <a:gd name="connsiteX444" fmla="*/ 1180081 w 3154910"/>
                <a:gd name="connsiteY444" fmla="*/ 1565202 h 4877138"/>
                <a:gd name="connsiteX445" fmla="*/ 1179474 w 3154910"/>
                <a:gd name="connsiteY445" fmla="*/ 1552856 h 4877138"/>
                <a:gd name="connsiteX446" fmla="*/ 724725 w 3154910"/>
                <a:gd name="connsiteY446" fmla="*/ 705899 h 4877138"/>
                <a:gd name="connsiteX447" fmla="*/ 1302319 w 3154910"/>
                <a:gd name="connsiteY447" fmla="*/ 1283490 h 4877138"/>
                <a:gd name="connsiteX448" fmla="*/ 1180081 w 3154910"/>
                <a:gd name="connsiteY448" fmla="*/ 1552856 h 4877138"/>
                <a:gd name="connsiteX449" fmla="*/ 1179474 w 3154910"/>
                <a:gd name="connsiteY449" fmla="*/ 1552856 h 4877138"/>
                <a:gd name="connsiteX450" fmla="*/ 708129 w 3154910"/>
                <a:gd name="connsiteY450" fmla="*/ 2445956 h 4877138"/>
                <a:gd name="connsiteX451" fmla="*/ 1005022 w 3154910"/>
                <a:gd name="connsiteY451" fmla="*/ 2149066 h 4877138"/>
                <a:gd name="connsiteX452" fmla="*/ 1167938 w 3154910"/>
                <a:gd name="connsiteY452" fmla="*/ 2445956 h 4877138"/>
                <a:gd name="connsiteX453" fmla="*/ 1177248 w 3154910"/>
                <a:gd name="connsiteY453" fmla="*/ 2445956 h 4877138"/>
                <a:gd name="connsiteX454" fmla="*/ 1378414 w 3154910"/>
                <a:gd name="connsiteY454" fmla="*/ 2889571 h 4877138"/>
                <a:gd name="connsiteX455" fmla="*/ 1307581 w 3154910"/>
                <a:gd name="connsiteY455" fmla="*/ 3045606 h 4877138"/>
                <a:gd name="connsiteX456" fmla="*/ 708129 w 3154910"/>
                <a:gd name="connsiteY456" fmla="*/ 2445956 h 4877138"/>
                <a:gd name="connsiteX457" fmla="*/ 1302319 w 3154910"/>
                <a:gd name="connsiteY457" fmla="*/ 3057546 h 4877138"/>
                <a:gd name="connsiteX458" fmla="*/ 1180081 w 3154910"/>
                <a:gd name="connsiteY458" fmla="*/ 3326913 h 4877138"/>
                <a:gd name="connsiteX459" fmla="*/ 1179474 w 3154910"/>
                <a:gd name="connsiteY459" fmla="*/ 3326913 h 4877138"/>
                <a:gd name="connsiteX460" fmla="*/ 724725 w 3154910"/>
                <a:gd name="connsiteY460" fmla="*/ 2479956 h 4877138"/>
                <a:gd name="connsiteX461" fmla="*/ 1302319 w 3154910"/>
                <a:gd name="connsiteY461" fmla="*/ 3057546 h 4877138"/>
                <a:gd name="connsiteX462" fmla="*/ 1014129 w 3154910"/>
                <a:gd name="connsiteY462" fmla="*/ 2140161 h 4877138"/>
                <a:gd name="connsiteX463" fmla="*/ 1307783 w 3154910"/>
                <a:gd name="connsiteY463" fmla="*/ 1846509 h 4877138"/>
                <a:gd name="connsiteX464" fmla="*/ 1378616 w 3154910"/>
                <a:gd name="connsiteY464" fmla="*/ 2002543 h 4877138"/>
                <a:gd name="connsiteX465" fmla="*/ 1179474 w 3154910"/>
                <a:gd name="connsiteY465" fmla="*/ 2441301 h 4877138"/>
                <a:gd name="connsiteX466" fmla="*/ 1014129 w 3154910"/>
                <a:gd name="connsiteY466" fmla="*/ 2140161 h 4877138"/>
                <a:gd name="connsiteX467" fmla="*/ 1165510 w 3154910"/>
                <a:gd name="connsiteY467" fmla="*/ 3326913 h 4877138"/>
                <a:gd name="connsiteX468" fmla="*/ 699427 w 3154910"/>
                <a:gd name="connsiteY468" fmla="*/ 3326913 h 4877138"/>
                <a:gd name="connsiteX469" fmla="*/ 225249 w 3154910"/>
                <a:gd name="connsiteY469" fmla="*/ 3326913 h 4877138"/>
                <a:gd name="connsiteX470" fmla="*/ 699427 w 3154910"/>
                <a:gd name="connsiteY470" fmla="*/ 2458908 h 4877138"/>
                <a:gd name="connsiteX471" fmla="*/ 699427 w 3154910"/>
                <a:gd name="connsiteY471" fmla="*/ 2459111 h 4877138"/>
                <a:gd name="connsiteX472" fmla="*/ 1165510 w 3154910"/>
                <a:gd name="connsiteY472" fmla="*/ 3326913 h 4877138"/>
                <a:gd name="connsiteX473" fmla="*/ 699427 w 3154910"/>
                <a:gd name="connsiteY473" fmla="*/ 3339258 h 4877138"/>
                <a:gd name="connsiteX474" fmla="*/ 1180081 w 3154910"/>
                <a:gd name="connsiteY474" fmla="*/ 3339258 h 4877138"/>
                <a:gd name="connsiteX475" fmla="*/ 1302319 w 3154910"/>
                <a:gd name="connsiteY475" fmla="*/ 3608625 h 4877138"/>
                <a:gd name="connsiteX476" fmla="*/ 1007855 w 3154910"/>
                <a:gd name="connsiteY476" fmla="*/ 3903087 h 4877138"/>
                <a:gd name="connsiteX477" fmla="*/ 699427 w 3154910"/>
                <a:gd name="connsiteY477" fmla="*/ 3341079 h 4877138"/>
                <a:gd name="connsiteX478" fmla="*/ 699427 w 3154910"/>
                <a:gd name="connsiteY478" fmla="*/ 3339258 h 4877138"/>
                <a:gd name="connsiteX479" fmla="*/ 1307783 w 3154910"/>
                <a:gd name="connsiteY479" fmla="*/ 3620565 h 4877138"/>
                <a:gd name="connsiteX480" fmla="*/ 1378616 w 3154910"/>
                <a:gd name="connsiteY480" fmla="*/ 3776600 h 4877138"/>
                <a:gd name="connsiteX481" fmla="*/ 1179474 w 3154910"/>
                <a:gd name="connsiteY481" fmla="*/ 4215358 h 4877138"/>
                <a:gd name="connsiteX482" fmla="*/ 1014129 w 3154910"/>
                <a:gd name="connsiteY482" fmla="*/ 3914218 h 4877138"/>
                <a:gd name="connsiteX483" fmla="*/ 1307783 w 3154910"/>
                <a:gd name="connsiteY483" fmla="*/ 3620565 h 4877138"/>
                <a:gd name="connsiteX484" fmla="*/ 1317093 w 3154910"/>
                <a:gd name="connsiteY484" fmla="*/ 3611256 h 4877138"/>
                <a:gd name="connsiteX485" fmla="*/ 1567033 w 3154910"/>
                <a:gd name="connsiteY485" fmla="*/ 3361317 h 4877138"/>
                <a:gd name="connsiteX486" fmla="*/ 1385497 w 3154910"/>
                <a:gd name="connsiteY486" fmla="*/ 3761623 h 4877138"/>
                <a:gd name="connsiteX487" fmla="*/ 1317093 w 3154910"/>
                <a:gd name="connsiteY487" fmla="*/ 3611256 h 4877138"/>
                <a:gd name="connsiteX488" fmla="*/ 1311629 w 3154910"/>
                <a:gd name="connsiteY488" fmla="*/ 3599315 h 4877138"/>
                <a:gd name="connsiteX489" fmla="*/ 1193641 w 3154910"/>
                <a:gd name="connsiteY489" fmla="*/ 3339258 h 4877138"/>
                <a:gd name="connsiteX490" fmla="*/ 1571687 w 3154910"/>
                <a:gd name="connsiteY490" fmla="*/ 3339258 h 4877138"/>
                <a:gd name="connsiteX491" fmla="*/ 1311629 w 3154910"/>
                <a:gd name="connsiteY491" fmla="*/ 3599315 h 4877138"/>
                <a:gd name="connsiteX492" fmla="*/ 1193641 w 3154910"/>
                <a:gd name="connsiteY492" fmla="*/ 3326913 h 4877138"/>
                <a:gd name="connsiteX493" fmla="*/ 1311629 w 3154910"/>
                <a:gd name="connsiteY493" fmla="*/ 3066856 h 4877138"/>
                <a:gd name="connsiteX494" fmla="*/ 1571687 w 3154910"/>
                <a:gd name="connsiteY494" fmla="*/ 3326913 h 4877138"/>
                <a:gd name="connsiteX495" fmla="*/ 1193641 w 3154910"/>
                <a:gd name="connsiteY495" fmla="*/ 3326913 h 4877138"/>
                <a:gd name="connsiteX496" fmla="*/ 1317093 w 3154910"/>
                <a:gd name="connsiteY496" fmla="*/ 3054915 h 4877138"/>
                <a:gd name="connsiteX497" fmla="*/ 1385295 w 3154910"/>
                <a:gd name="connsiteY497" fmla="*/ 2904548 h 4877138"/>
                <a:gd name="connsiteX498" fmla="*/ 1566831 w 3154910"/>
                <a:gd name="connsiteY498" fmla="*/ 3304854 h 4877138"/>
                <a:gd name="connsiteX499" fmla="*/ 1317093 w 3154910"/>
                <a:gd name="connsiteY499" fmla="*/ 3054915 h 4877138"/>
                <a:gd name="connsiteX500" fmla="*/ 1190807 w 3154910"/>
                <a:gd name="connsiteY500" fmla="*/ 2445956 h 4877138"/>
                <a:gd name="connsiteX501" fmla="*/ 1385295 w 3154910"/>
                <a:gd name="connsiteY501" fmla="*/ 2017316 h 4877138"/>
                <a:gd name="connsiteX502" fmla="*/ 1579783 w 3154910"/>
                <a:gd name="connsiteY502" fmla="*/ 2445956 h 4877138"/>
                <a:gd name="connsiteX503" fmla="*/ 1385295 w 3154910"/>
                <a:gd name="connsiteY503" fmla="*/ 2874595 h 4877138"/>
                <a:gd name="connsiteX504" fmla="*/ 1190807 w 3154910"/>
                <a:gd name="connsiteY504" fmla="*/ 2445956 h 4877138"/>
                <a:gd name="connsiteX505" fmla="*/ 1317093 w 3154910"/>
                <a:gd name="connsiteY505" fmla="*/ 1837199 h 4877138"/>
                <a:gd name="connsiteX506" fmla="*/ 1567033 w 3154910"/>
                <a:gd name="connsiteY506" fmla="*/ 1587261 h 4877138"/>
                <a:gd name="connsiteX507" fmla="*/ 1385497 w 3154910"/>
                <a:gd name="connsiteY507" fmla="*/ 1987567 h 4877138"/>
                <a:gd name="connsiteX508" fmla="*/ 1317093 w 3154910"/>
                <a:gd name="connsiteY508" fmla="*/ 1837199 h 4877138"/>
                <a:gd name="connsiteX509" fmla="*/ 1311629 w 3154910"/>
                <a:gd name="connsiteY509" fmla="*/ 1825259 h 4877138"/>
                <a:gd name="connsiteX510" fmla="*/ 1193641 w 3154910"/>
                <a:gd name="connsiteY510" fmla="*/ 1565202 h 4877138"/>
                <a:gd name="connsiteX511" fmla="*/ 1571687 w 3154910"/>
                <a:gd name="connsiteY511" fmla="*/ 1565202 h 4877138"/>
                <a:gd name="connsiteX512" fmla="*/ 1311629 w 3154910"/>
                <a:gd name="connsiteY512" fmla="*/ 1825259 h 4877138"/>
                <a:gd name="connsiteX513" fmla="*/ 1193641 w 3154910"/>
                <a:gd name="connsiteY513" fmla="*/ 1552856 h 4877138"/>
                <a:gd name="connsiteX514" fmla="*/ 1311629 w 3154910"/>
                <a:gd name="connsiteY514" fmla="*/ 1292799 h 4877138"/>
                <a:gd name="connsiteX515" fmla="*/ 1571687 w 3154910"/>
                <a:gd name="connsiteY515" fmla="*/ 1552856 h 4877138"/>
                <a:gd name="connsiteX516" fmla="*/ 1193641 w 3154910"/>
                <a:gd name="connsiteY516" fmla="*/ 1552856 h 4877138"/>
                <a:gd name="connsiteX517" fmla="*/ 1317093 w 3154910"/>
                <a:gd name="connsiteY517" fmla="*/ 1280859 h 4877138"/>
                <a:gd name="connsiteX518" fmla="*/ 1385295 w 3154910"/>
                <a:gd name="connsiteY518" fmla="*/ 1130491 h 4877138"/>
                <a:gd name="connsiteX519" fmla="*/ 1566831 w 3154910"/>
                <a:gd name="connsiteY519" fmla="*/ 1530797 h 4877138"/>
                <a:gd name="connsiteX520" fmla="*/ 1317093 w 3154910"/>
                <a:gd name="connsiteY520" fmla="*/ 1280859 h 4877138"/>
                <a:gd name="connsiteX521" fmla="*/ 1307783 w 3154910"/>
                <a:gd name="connsiteY521" fmla="*/ 72452 h 4877138"/>
                <a:gd name="connsiteX522" fmla="*/ 1378616 w 3154910"/>
                <a:gd name="connsiteY522" fmla="*/ 228486 h 4877138"/>
                <a:gd name="connsiteX523" fmla="*/ 1179474 w 3154910"/>
                <a:gd name="connsiteY523" fmla="*/ 667244 h 4877138"/>
                <a:gd name="connsiteX524" fmla="*/ 1014129 w 3154910"/>
                <a:gd name="connsiteY524" fmla="*/ 365902 h 4877138"/>
                <a:gd name="connsiteX525" fmla="*/ 1307783 w 3154910"/>
                <a:gd name="connsiteY525" fmla="*/ 72452 h 4877138"/>
                <a:gd name="connsiteX526" fmla="*/ 1005022 w 3154910"/>
                <a:gd name="connsiteY526" fmla="*/ 375009 h 4877138"/>
                <a:gd name="connsiteX527" fmla="*/ 1167938 w 3154910"/>
                <a:gd name="connsiteY527" fmla="*/ 671899 h 4877138"/>
                <a:gd name="connsiteX528" fmla="*/ 1177248 w 3154910"/>
                <a:gd name="connsiteY528" fmla="*/ 671899 h 4877138"/>
                <a:gd name="connsiteX529" fmla="*/ 1378414 w 3154910"/>
                <a:gd name="connsiteY529" fmla="*/ 1115515 h 4877138"/>
                <a:gd name="connsiteX530" fmla="*/ 1307581 w 3154910"/>
                <a:gd name="connsiteY530" fmla="*/ 1271549 h 4877138"/>
                <a:gd name="connsiteX531" fmla="*/ 707927 w 3154910"/>
                <a:gd name="connsiteY531" fmla="*/ 671899 h 4877138"/>
                <a:gd name="connsiteX532" fmla="*/ 1005022 w 3154910"/>
                <a:gd name="connsiteY532" fmla="*/ 375009 h 4877138"/>
                <a:gd name="connsiteX533" fmla="*/ 1165510 w 3154910"/>
                <a:gd name="connsiteY533" fmla="*/ 1552856 h 4877138"/>
                <a:gd name="connsiteX534" fmla="*/ 699427 w 3154910"/>
                <a:gd name="connsiteY534" fmla="*/ 1552856 h 4877138"/>
                <a:gd name="connsiteX535" fmla="*/ 225249 w 3154910"/>
                <a:gd name="connsiteY535" fmla="*/ 1552856 h 4877138"/>
                <a:gd name="connsiteX536" fmla="*/ 699427 w 3154910"/>
                <a:gd name="connsiteY536" fmla="*/ 684852 h 4877138"/>
                <a:gd name="connsiteX537" fmla="*/ 699427 w 3154910"/>
                <a:gd name="connsiteY537" fmla="*/ 685054 h 4877138"/>
                <a:gd name="connsiteX538" fmla="*/ 1165510 w 3154910"/>
                <a:gd name="connsiteY538" fmla="*/ 1552856 h 4877138"/>
                <a:gd name="connsiteX539" fmla="*/ 21857 w 3154910"/>
                <a:gd name="connsiteY539" fmla="*/ 225248 h 4877138"/>
                <a:gd name="connsiteX540" fmla="*/ 91274 w 3154910"/>
                <a:gd name="connsiteY540" fmla="*/ 72250 h 4877138"/>
                <a:gd name="connsiteX541" fmla="*/ 384725 w 3154910"/>
                <a:gd name="connsiteY541" fmla="*/ 365699 h 4877138"/>
                <a:gd name="connsiteX542" fmla="*/ 222821 w 3154910"/>
                <a:gd name="connsiteY542" fmla="*/ 661983 h 4877138"/>
                <a:gd name="connsiteX543" fmla="*/ 21857 w 3154910"/>
                <a:gd name="connsiteY543" fmla="*/ 225248 h 4877138"/>
                <a:gd name="connsiteX544" fmla="*/ 20440 w 3154910"/>
                <a:gd name="connsiteY544" fmla="*/ 1115515 h 4877138"/>
                <a:gd name="connsiteX545" fmla="*/ 221607 w 3154910"/>
                <a:gd name="connsiteY545" fmla="*/ 671899 h 4877138"/>
                <a:gd name="connsiteX546" fmla="*/ 231321 w 3154910"/>
                <a:gd name="connsiteY546" fmla="*/ 671899 h 4877138"/>
                <a:gd name="connsiteX547" fmla="*/ 393630 w 3154910"/>
                <a:gd name="connsiteY547" fmla="*/ 374807 h 4877138"/>
                <a:gd name="connsiteX548" fmla="*/ 690725 w 3154910"/>
                <a:gd name="connsiteY548" fmla="*/ 671899 h 4877138"/>
                <a:gd name="connsiteX549" fmla="*/ 91071 w 3154910"/>
                <a:gd name="connsiteY549" fmla="*/ 1271549 h 4877138"/>
                <a:gd name="connsiteX550" fmla="*/ 20440 w 3154910"/>
                <a:gd name="connsiteY550" fmla="*/ 1115515 h 4877138"/>
                <a:gd name="connsiteX551" fmla="*/ 96738 w 3154910"/>
                <a:gd name="connsiteY551" fmla="*/ 1283490 h 4877138"/>
                <a:gd name="connsiteX552" fmla="*/ 673523 w 3154910"/>
                <a:gd name="connsiteY552" fmla="*/ 706709 h 4877138"/>
                <a:gd name="connsiteX553" fmla="*/ 215535 w 3154910"/>
                <a:gd name="connsiteY553" fmla="*/ 1545166 h 4877138"/>
                <a:gd name="connsiteX554" fmla="*/ 96738 w 3154910"/>
                <a:gd name="connsiteY554" fmla="*/ 1283490 h 4877138"/>
                <a:gd name="connsiteX555" fmla="*/ 218773 w 3154910"/>
                <a:gd name="connsiteY555" fmla="*/ 1565202 h 4877138"/>
                <a:gd name="connsiteX556" fmla="*/ 698820 w 3154910"/>
                <a:gd name="connsiteY556" fmla="*/ 1565202 h 4877138"/>
                <a:gd name="connsiteX557" fmla="*/ 390797 w 3154910"/>
                <a:gd name="connsiteY557" fmla="*/ 2128625 h 4877138"/>
                <a:gd name="connsiteX558" fmla="*/ 96738 w 3154910"/>
                <a:gd name="connsiteY558" fmla="*/ 1834568 h 4877138"/>
                <a:gd name="connsiteX559" fmla="*/ 218773 w 3154910"/>
                <a:gd name="connsiteY559" fmla="*/ 1565202 h 4877138"/>
                <a:gd name="connsiteX560" fmla="*/ 21857 w 3154910"/>
                <a:gd name="connsiteY560" fmla="*/ 1999508 h 4877138"/>
                <a:gd name="connsiteX561" fmla="*/ 91274 w 3154910"/>
                <a:gd name="connsiteY561" fmla="*/ 1846509 h 4877138"/>
                <a:gd name="connsiteX562" fmla="*/ 384725 w 3154910"/>
                <a:gd name="connsiteY562" fmla="*/ 2139959 h 4877138"/>
                <a:gd name="connsiteX563" fmla="*/ 222821 w 3154910"/>
                <a:gd name="connsiteY563" fmla="*/ 2436242 h 4877138"/>
                <a:gd name="connsiteX564" fmla="*/ 21857 w 3154910"/>
                <a:gd name="connsiteY564" fmla="*/ 1999508 h 4877138"/>
                <a:gd name="connsiteX565" fmla="*/ 20440 w 3154910"/>
                <a:gd name="connsiteY565" fmla="*/ 2889571 h 4877138"/>
                <a:gd name="connsiteX566" fmla="*/ 221607 w 3154910"/>
                <a:gd name="connsiteY566" fmla="*/ 2445956 h 4877138"/>
                <a:gd name="connsiteX567" fmla="*/ 231321 w 3154910"/>
                <a:gd name="connsiteY567" fmla="*/ 2445956 h 4877138"/>
                <a:gd name="connsiteX568" fmla="*/ 393630 w 3154910"/>
                <a:gd name="connsiteY568" fmla="*/ 2148863 h 4877138"/>
                <a:gd name="connsiteX569" fmla="*/ 690725 w 3154910"/>
                <a:gd name="connsiteY569" fmla="*/ 2445956 h 4877138"/>
                <a:gd name="connsiteX570" fmla="*/ 91071 w 3154910"/>
                <a:gd name="connsiteY570" fmla="*/ 3045404 h 4877138"/>
                <a:gd name="connsiteX571" fmla="*/ 20440 w 3154910"/>
                <a:gd name="connsiteY571" fmla="*/ 2889571 h 4877138"/>
                <a:gd name="connsiteX572" fmla="*/ 96738 w 3154910"/>
                <a:gd name="connsiteY572" fmla="*/ 3057546 h 4877138"/>
                <a:gd name="connsiteX573" fmla="*/ 673523 w 3154910"/>
                <a:gd name="connsiteY573" fmla="*/ 2480766 h 4877138"/>
                <a:gd name="connsiteX574" fmla="*/ 215535 w 3154910"/>
                <a:gd name="connsiteY574" fmla="*/ 3319223 h 4877138"/>
                <a:gd name="connsiteX575" fmla="*/ 96738 w 3154910"/>
                <a:gd name="connsiteY575" fmla="*/ 3057546 h 4877138"/>
                <a:gd name="connsiteX576" fmla="*/ 218773 w 3154910"/>
                <a:gd name="connsiteY576" fmla="*/ 3339258 h 4877138"/>
                <a:gd name="connsiteX577" fmla="*/ 698820 w 3154910"/>
                <a:gd name="connsiteY577" fmla="*/ 3339258 h 4877138"/>
                <a:gd name="connsiteX578" fmla="*/ 390797 w 3154910"/>
                <a:gd name="connsiteY578" fmla="*/ 3902682 h 4877138"/>
                <a:gd name="connsiteX579" fmla="*/ 96738 w 3154910"/>
                <a:gd name="connsiteY579" fmla="*/ 3608625 h 4877138"/>
                <a:gd name="connsiteX580" fmla="*/ 218773 w 3154910"/>
                <a:gd name="connsiteY580" fmla="*/ 3339258 h 4877138"/>
                <a:gd name="connsiteX581" fmla="*/ 21857 w 3154910"/>
                <a:gd name="connsiteY581" fmla="*/ 3773564 h 4877138"/>
                <a:gd name="connsiteX582" fmla="*/ 91274 w 3154910"/>
                <a:gd name="connsiteY582" fmla="*/ 3620565 h 4877138"/>
                <a:gd name="connsiteX583" fmla="*/ 384725 w 3154910"/>
                <a:gd name="connsiteY583" fmla="*/ 3914015 h 4877138"/>
                <a:gd name="connsiteX584" fmla="*/ 222821 w 3154910"/>
                <a:gd name="connsiteY584" fmla="*/ 4210299 h 4877138"/>
                <a:gd name="connsiteX585" fmla="*/ 21857 w 3154910"/>
                <a:gd name="connsiteY585" fmla="*/ 3773564 h 4877138"/>
                <a:gd name="connsiteX586" fmla="*/ 91274 w 3154910"/>
                <a:gd name="connsiteY586" fmla="*/ 4819662 h 4877138"/>
                <a:gd name="connsiteX587" fmla="*/ 20440 w 3154910"/>
                <a:gd name="connsiteY587" fmla="*/ 4663628 h 4877138"/>
                <a:gd name="connsiteX588" fmla="*/ 221607 w 3154910"/>
                <a:gd name="connsiteY588" fmla="*/ 4220013 h 4877138"/>
                <a:gd name="connsiteX589" fmla="*/ 231321 w 3154910"/>
                <a:gd name="connsiteY589" fmla="*/ 4220013 h 4877138"/>
                <a:gd name="connsiteX590" fmla="*/ 393630 w 3154910"/>
                <a:gd name="connsiteY590" fmla="*/ 3922920 h 4877138"/>
                <a:gd name="connsiteX591" fmla="*/ 690725 w 3154910"/>
                <a:gd name="connsiteY591" fmla="*/ 4220013 h 4877138"/>
                <a:gd name="connsiteX592" fmla="*/ 91274 w 3154910"/>
                <a:gd name="connsiteY592" fmla="*/ 4819662 h 4877138"/>
                <a:gd name="connsiteX593" fmla="*/ 399904 w 3154910"/>
                <a:gd name="connsiteY593" fmla="*/ 3911789 h 4877138"/>
                <a:gd name="connsiteX594" fmla="*/ 699427 w 3154910"/>
                <a:gd name="connsiteY594" fmla="*/ 3363746 h 4877138"/>
                <a:gd name="connsiteX595" fmla="*/ 699427 w 3154910"/>
                <a:gd name="connsiteY595" fmla="*/ 3366377 h 4877138"/>
                <a:gd name="connsiteX596" fmla="*/ 998748 w 3154910"/>
                <a:gd name="connsiteY596" fmla="*/ 3911992 h 4877138"/>
                <a:gd name="connsiteX597" fmla="*/ 699427 w 3154910"/>
                <a:gd name="connsiteY597" fmla="*/ 4211310 h 4877138"/>
                <a:gd name="connsiteX598" fmla="*/ 399904 w 3154910"/>
                <a:gd name="connsiteY598" fmla="*/ 3911789 h 4877138"/>
                <a:gd name="connsiteX599" fmla="*/ 1307783 w 3154910"/>
                <a:gd name="connsiteY599" fmla="*/ 4819662 h 4877138"/>
                <a:gd name="connsiteX600" fmla="*/ 708129 w 3154910"/>
                <a:gd name="connsiteY600" fmla="*/ 4220215 h 4877138"/>
                <a:gd name="connsiteX601" fmla="*/ 1005022 w 3154910"/>
                <a:gd name="connsiteY601" fmla="*/ 3923325 h 4877138"/>
                <a:gd name="connsiteX602" fmla="*/ 1167938 w 3154910"/>
                <a:gd name="connsiteY602" fmla="*/ 4220215 h 4877138"/>
                <a:gd name="connsiteX603" fmla="*/ 1177248 w 3154910"/>
                <a:gd name="connsiteY603" fmla="*/ 4220215 h 4877138"/>
                <a:gd name="connsiteX604" fmla="*/ 1378414 w 3154910"/>
                <a:gd name="connsiteY604" fmla="*/ 4663831 h 4877138"/>
                <a:gd name="connsiteX605" fmla="*/ 1307783 w 3154910"/>
                <a:gd name="connsiteY605" fmla="*/ 4819662 h 4877138"/>
                <a:gd name="connsiteX606" fmla="*/ 1385295 w 3154910"/>
                <a:gd name="connsiteY606" fmla="*/ 4648855 h 4877138"/>
                <a:gd name="connsiteX607" fmla="*/ 1190807 w 3154910"/>
                <a:gd name="connsiteY607" fmla="*/ 4220215 h 4877138"/>
                <a:gd name="connsiteX608" fmla="*/ 1385295 w 3154910"/>
                <a:gd name="connsiteY608" fmla="*/ 3791576 h 4877138"/>
                <a:gd name="connsiteX609" fmla="*/ 1579783 w 3154910"/>
                <a:gd name="connsiteY609" fmla="*/ 4220215 h 4877138"/>
                <a:gd name="connsiteX610" fmla="*/ 1385295 w 3154910"/>
                <a:gd name="connsiteY610" fmla="*/ 4648855 h 4877138"/>
                <a:gd name="connsiteX611" fmla="*/ 1580390 w 3154910"/>
                <a:gd name="connsiteY611" fmla="*/ 4191679 h 4877138"/>
                <a:gd name="connsiteX612" fmla="*/ 1392176 w 3154910"/>
                <a:gd name="connsiteY612" fmla="*/ 3776600 h 4877138"/>
                <a:gd name="connsiteX613" fmla="*/ 1580390 w 3154910"/>
                <a:gd name="connsiteY613" fmla="*/ 3361520 h 4877138"/>
                <a:gd name="connsiteX614" fmla="*/ 1580390 w 3154910"/>
                <a:gd name="connsiteY614" fmla="*/ 4191679 h 4877138"/>
                <a:gd name="connsiteX615" fmla="*/ 1580390 w 3154910"/>
                <a:gd name="connsiteY615" fmla="*/ 3304651 h 4877138"/>
                <a:gd name="connsiteX616" fmla="*/ 1392176 w 3154910"/>
                <a:gd name="connsiteY616" fmla="*/ 2889571 h 4877138"/>
                <a:gd name="connsiteX617" fmla="*/ 1580390 w 3154910"/>
                <a:gd name="connsiteY617" fmla="*/ 2474492 h 4877138"/>
                <a:gd name="connsiteX618" fmla="*/ 1580390 w 3154910"/>
                <a:gd name="connsiteY618" fmla="*/ 3304651 h 4877138"/>
                <a:gd name="connsiteX619" fmla="*/ 1580390 w 3154910"/>
                <a:gd name="connsiteY619" fmla="*/ 2417623 h 4877138"/>
                <a:gd name="connsiteX620" fmla="*/ 1392176 w 3154910"/>
                <a:gd name="connsiteY620" fmla="*/ 2002543 h 4877138"/>
                <a:gd name="connsiteX621" fmla="*/ 1580390 w 3154910"/>
                <a:gd name="connsiteY621" fmla="*/ 1587463 h 4877138"/>
                <a:gd name="connsiteX622" fmla="*/ 1580390 w 3154910"/>
                <a:gd name="connsiteY622" fmla="*/ 2417623 h 4877138"/>
                <a:gd name="connsiteX623" fmla="*/ 1580390 w 3154910"/>
                <a:gd name="connsiteY623" fmla="*/ 1530595 h 4877138"/>
                <a:gd name="connsiteX624" fmla="*/ 1392176 w 3154910"/>
                <a:gd name="connsiteY624" fmla="*/ 1115515 h 4877138"/>
                <a:gd name="connsiteX625" fmla="*/ 1580390 w 3154910"/>
                <a:gd name="connsiteY625" fmla="*/ 700435 h 4877138"/>
                <a:gd name="connsiteX626" fmla="*/ 1580390 w 3154910"/>
                <a:gd name="connsiteY626" fmla="*/ 1530595 h 487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0" h="4877138">
                  <a:moveTo>
                    <a:pt x="1592735" y="4248548"/>
                  </a:moveTo>
                  <a:lnTo>
                    <a:pt x="1780949" y="4663628"/>
                  </a:lnTo>
                  <a:lnTo>
                    <a:pt x="1684211" y="4876936"/>
                  </a:lnTo>
                  <a:lnTo>
                    <a:pt x="1697770" y="4876936"/>
                  </a:lnTo>
                  <a:lnTo>
                    <a:pt x="1787830" y="4678402"/>
                  </a:lnTo>
                  <a:lnTo>
                    <a:pt x="1856032" y="4828770"/>
                  </a:lnTo>
                  <a:lnTo>
                    <a:pt x="1807866" y="4876936"/>
                  </a:lnTo>
                  <a:lnTo>
                    <a:pt x="1825271" y="4876936"/>
                  </a:lnTo>
                  <a:lnTo>
                    <a:pt x="1861294" y="4840913"/>
                  </a:lnTo>
                  <a:lnTo>
                    <a:pt x="1877687" y="4876936"/>
                  </a:lnTo>
                  <a:lnTo>
                    <a:pt x="1891246" y="4876936"/>
                  </a:lnTo>
                  <a:lnTo>
                    <a:pt x="1870604" y="4831603"/>
                  </a:lnTo>
                  <a:lnTo>
                    <a:pt x="2447388" y="4254822"/>
                  </a:lnTo>
                  <a:lnTo>
                    <a:pt x="2107389" y="4877139"/>
                  </a:lnTo>
                  <a:lnTo>
                    <a:pt x="2121556" y="4877139"/>
                  </a:lnTo>
                  <a:lnTo>
                    <a:pt x="2473293" y="4232965"/>
                  </a:lnTo>
                  <a:lnTo>
                    <a:pt x="2473293" y="4233168"/>
                  </a:lnTo>
                  <a:lnTo>
                    <a:pt x="2819161" y="4877139"/>
                  </a:lnTo>
                  <a:lnTo>
                    <a:pt x="2833126" y="4877139"/>
                  </a:lnTo>
                  <a:lnTo>
                    <a:pt x="2498591" y="4254215"/>
                  </a:lnTo>
                  <a:lnTo>
                    <a:pt x="3076185" y="4831805"/>
                  </a:lnTo>
                  <a:lnTo>
                    <a:pt x="3055542" y="4877139"/>
                  </a:lnTo>
                  <a:lnTo>
                    <a:pt x="3069102" y="4877139"/>
                  </a:lnTo>
                  <a:lnTo>
                    <a:pt x="3085494" y="4841115"/>
                  </a:lnTo>
                  <a:lnTo>
                    <a:pt x="3121518" y="4877139"/>
                  </a:lnTo>
                  <a:lnTo>
                    <a:pt x="3138923" y="4877139"/>
                  </a:lnTo>
                  <a:lnTo>
                    <a:pt x="3090756" y="4828972"/>
                  </a:lnTo>
                  <a:lnTo>
                    <a:pt x="3154911" y="4687307"/>
                  </a:lnTo>
                  <a:lnTo>
                    <a:pt x="3154911" y="4639748"/>
                  </a:lnTo>
                  <a:lnTo>
                    <a:pt x="2964471" y="4220013"/>
                  </a:lnTo>
                  <a:lnTo>
                    <a:pt x="3154911" y="3800278"/>
                  </a:lnTo>
                  <a:lnTo>
                    <a:pt x="3154911" y="3752719"/>
                  </a:lnTo>
                  <a:lnTo>
                    <a:pt x="3090756" y="3611053"/>
                  </a:lnTo>
                  <a:lnTo>
                    <a:pt x="3154911" y="3546899"/>
                  </a:lnTo>
                  <a:lnTo>
                    <a:pt x="3154911" y="3529494"/>
                  </a:lnTo>
                  <a:lnTo>
                    <a:pt x="3085292" y="3599113"/>
                  </a:lnTo>
                  <a:lnTo>
                    <a:pt x="2967304" y="3339056"/>
                  </a:lnTo>
                  <a:lnTo>
                    <a:pt x="3154911" y="3339056"/>
                  </a:lnTo>
                  <a:lnTo>
                    <a:pt x="3154911" y="3326711"/>
                  </a:lnTo>
                  <a:lnTo>
                    <a:pt x="2967304" y="3326711"/>
                  </a:lnTo>
                  <a:lnTo>
                    <a:pt x="3085292" y="3066653"/>
                  </a:lnTo>
                  <a:lnTo>
                    <a:pt x="3154911" y="3136272"/>
                  </a:lnTo>
                  <a:lnTo>
                    <a:pt x="3154911" y="3118867"/>
                  </a:lnTo>
                  <a:lnTo>
                    <a:pt x="3090756" y="3054713"/>
                  </a:lnTo>
                  <a:lnTo>
                    <a:pt x="3154911" y="2913047"/>
                  </a:lnTo>
                  <a:lnTo>
                    <a:pt x="3154911" y="2865488"/>
                  </a:lnTo>
                  <a:lnTo>
                    <a:pt x="2964471" y="2445754"/>
                  </a:lnTo>
                  <a:lnTo>
                    <a:pt x="3154911" y="2026019"/>
                  </a:lnTo>
                  <a:lnTo>
                    <a:pt x="3154911" y="1978460"/>
                  </a:lnTo>
                  <a:lnTo>
                    <a:pt x="3090756" y="1836794"/>
                  </a:lnTo>
                  <a:lnTo>
                    <a:pt x="3154911" y="1772640"/>
                  </a:lnTo>
                  <a:lnTo>
                    <a:pt x="3154911" y="1755236"/>
                  </a:lnTo>
                  <a:lnTo>
                    <a:pt x="3085292" y="1824854"/>
                  </a:lnTo>
                  <a:lnTo>
                    <a:pt x="2967304" y="1564797"/>
                  </a:lnTo>
                  <a:lnTo>
                    <a:pt x="3154911" y="1564797"/>
                  </a:lnTo>
                  <a:lnTo>
                    <a:pt x="3154911" y="1552452"/>
                  </a:lnTo>
                  <a:lnTo>
                    <a:pt x="2967304" y="1552452"/>
                  </a:lnTo>
                  <a:lnTo>
                    <a:pt x="3085292" y="1292394"/>
                  </a:lnTo>
                  <a:lnTo>
                    <a:pt x="3154911" y="1362013"/>
                  </a:lnTo>
                  <a:lnTo>
                    <a:pt x="3154911" y="1344608"/>
                  </a:lnTo>
                  <a:lnTo>
                    <a:pt x="3090756" y="1280454"/>
                  </a:lnTo>
                  <a:lnTo>
                    <a:pt x="3154911" y="1138788"/>
                  </a:lnTo>
                  <a:lnTo>
                    <a:pt x="3154911" y="1091229"/>
                  </a:lnTo>
                  <a:lnTo>
                    <a:pt x="2964471" y="671495"/>
                  </a:lnTo>
                  <a:lnTo>
                    <a:pt x="3154911" y="251760"/>
                  </a:lnTo>
                  <a:lnTo>
                    <a:pt x="3154911" y="204201"/>
                  </a:lnTo>
                  <a:lnTo>
                    <a:pt x="3090756" y="62535"/>
                  </a:lnTo>
                  <a:lnTo>
                    <a:pt x="3153089" y="203"/>
                  </a:lnTo>
                  <a:lnTo>
                    <a:pt x="3135685" y="203"/>
                  </a:lnTo>
                  <a:lnTo>
                    <a:pt x="3085494" y="50393"/>
                  </a:lnTo>
                  <a:lnTo>
                    <a:pt x="3062625" y="203"/>
                  </a:lnTo>
                  <a:lnTo>
                    <a:pt x="3049066" y="203"/>
                  </a:lnTo>
                  <a:lnTo>
                    <a:pt x="3075982" y="59702"/>
                  </a:lnTo>
                  <a:lnTo>
                    <a:pt x="2781519" y="353961"/>
                  </a:lnTo>
                  <a:lnTo>
                    <a:pt x="2587233" y="0"/>
                  </a:lnTo>
                  <a:lnTo>
                    <a:pt x="2573269" y="0"/>
                  </a:lnTo>
                  <a:lnTo>
                    <a:pt x="2772412" y="363068"/>
                  </a:lnTo>
                  <a:lnTo>
                    <a:pt x="2473090" y="662388"/>
                  </a:lnTo>
                  <a:lnTo>
                    <a:pt x="2173567" y="362866"/>
                  </a:lnTo>
                  <a:lnTo>
                    <a:pt x="2371900" y="0"/>
                  </a:lnTo>
                  <a:lnTo>
                    <a:pt x="2357936" y="0"/>
                  </a:lnTo>
                  <a:lnTo>
                    <a:pt x="2164460" y="353759"/>
                  </a:lnTo>
                  <a:lnTo>
                    <a:pt x="1870401" y="59702"/>
                  </a:lnTo>
                  <a:lnTo>
                    <a:pt x="1897318" y="203"/>
                  </a:lnTo>
                  <a:lnTo>
                    <a:pt x="1883758" y="203"/>
                  </a:lnTo>
                  <a:lnTo>
                    <a:pt x="1860889" y="50393"/>
                  </a:lnTo>
                  <a:lnTo>
                    <a:pt x="1810699" y="203"/>
                  </a:lnTo>
                  <a:lnTo>
                    <a:pt x="1793294" y="203"/>
                  </a:lnTo>
                  <a:lnTo>
                    <a:pt x="1855628" y="62535"/>
                  </a:lnTo>
                  <a:lnTo>
                    <a:pt x="1788640" y="210070"/>
                  </a:lnTo>
                  <a:lnTo>
                    <a:pt x="1692104" y="405"/>
                  </a:lnTo>
                  <a:lnTo>
                    <a:pt x="1678545" y="405"/>
                  </a:lnTo>
                  <a:lnTo>
                    <a:pt x="1781759" y="225046"/>
                  </a:lnTo>
                  <a:lnTo>
                    <a:pt x="1592128" y="643162"/>
                  </a:lnTo>
                  <a:lnTo>
                    <a:pt x="1592128" y="607"/>
                  </a:lnTo>
                  <a:lnTo>
                    <a:pt x="1579783" y="607"/>
                  </a:lnTo>
                  <a:lnTo>
                    <a:pt x="1579783" y="643162"/>
                  </a:lnTo>
                  <a:lnTo>
                    <a:pt x="1391569" y="228082"/>
                  </a:lnTo>
                  <a:lnTo>
                    <a:pt x="1494783" y="405"/>
                  </a:lnTo>
                  <a:lnTo>
                    <a:pt x="1481223" y="405"/>
                  </a:lnTo>
                  <a:lnTo>
                    <a:pt x="1384688" y="213106"/>
                  </a:lnTo>
                  <a:lnTo>
                    <a:pt x="1316486" y="62738"/>
                  </a:lnTo>
                  <a:lnTo>
                    <a:pt x="1378819" y="405"/>
                  </a:lnTo>
                  <a:lnTo>
                    <a:pt x="1361414" y="405"/>
                  </a:lnTo>
                  <a:lnTo>
                    <a:pt x="1311224" y="50595"/>
                  </a:lnTo>
                  <a:lnTo>
                    <a:pt x="1288355" y="405"/>
                  </a:lnTo>
                  <a:lnTo>
                    <a:pt x="1274795" y="405"/>
                  </a:lnTo>
                  <a:lnTo>
                    <a:pt x="1301914" y="59904"/>
                  </a:lnTo>
                  <a:lnTo>
                    <a:pt x="1007451" y="354164"/>
                  </a:lnTo>
                  <a:lnTo>
                    <a:pt x="813165" y="203"/>
                  </a:lnTo>
                  <a:lnTo>
                    <a:pt x="799201" y="203"/>
                  </a:lnTo>
                  <a:lnTo>
                    <a:pt x="998343" y="363271"/>
                  </a:lnTo>
                  <a:lnTo>
                    <a:pt x="699022" y="662590"/>
                  </a:lnTo>
                  <a:lnTo>
                    <a:pt x="399499" y="363068"/>
                  </a:lnTo>
                  <a:lnTo>
                    <a:pt x="597832" y="203"/>
                  </a:lnTo>
                  <a:lnTo>
                    <a:pt x="583666" y="203"/>
                  </a:lnTo>
                  <a:lnTo>
                    <a:pt x="390392" y="353961"/>
                  </a:lnTo>
                  <a:lnTo>
                    <a:pt x="96333" y="59904"/>
                  </a:lnTo>
                  <a:lnTo>
                    <a:pt x="123452" y="405"/>
                  </a:lnTo>
                  <a:lnTo>
                    <a:pt x="109893" y="405"/>
                  </a:lnTo>
                  <a:lnTo>
                    <a:pt x="87023" y="50595"/>
                  </a:lnTo>
                  <a:lnTo>
                    <a:pt x="36833" y="405"/>
                  </a:lnTo>
                  <a:lnTo>
                    <a:pt x="19428" y="405"/>
                  </a:lnTo>
                  <a:lnTo>
                    <a:pt x="81762" y="62738"/>
                  </a:lnTo>
                  <a:lnTo>
                    <a:pt x="14774" y="210272"/>
                  </a:lnTo>
                  <a:lnTo>
                    <a:pt x="0" y="178094"/>
                  </a:lnTo>
                  <a:lnTo>
                    <a:pt x="0" y="207641"/>
                  </a:lnTo>
                  <a:lnTo>
                    <a:pt x="8095" y="225248"/>
                  </a:lnTo>
                  <a:lnTo>
                    <a:pt x="0" y="243058"/>
                  </a:lnTo>
                  <a:lnTo>
                    <a:pt x="0" y="272807"/>
                  </a:lnTo>
                  <a:lnTo>
                    <a:pt x="14976" y="240022"/>
                  </a:lnTo>
                  <a:lnTo>
                    <a:pt x="213511" y="671697"/>
                  </a:lnTo>
                  <a:lnTo>
                    <a:pt x="208047" y="671697"/>
                  </a:lnTo>
                  <a:lnTo>
                    <a:pt x="13559" y="1100336"/>
                  </a:lnTo>
                  <a:lnTo>
                    <a:pt x="0" y="1070587"/>
                  </a:lnTo>
                  <a:lnTo>
                    <a:pt x="0" y="1100336"/>
                  </a:lnTo>
                  <a:lnTo>
                    <a:pt x="6678" y="1115110"/>
                  </a:lnTo>
                  <a:lnTo>
                    <a:pt x="0" y="1129884"/>
                  </a:lnTo>
                  <a:lnTo>
                    <a:pt x="0" y="1159633"/>
                  </a:lnTo>
                  <a:lnTo>
                    <a:pt x="13559" y="1129884"/>
                  </a:lnTo>
                  <a:lnTo>
                    <a:pt x="81762" y="1280251"/>
                  </a:lnTo>
                  <a:lnTo>
                    <a:pt x="0" y="1362013"/>
                  </a:lnTo>
                  <a:lnTo>
                    <a:pt x="0" y="1379417"/>
                  </a:lnTo>
                  <a:lnTo>
                    <a:pt x="87226" y="1292192"/>
                  </a:lnTo>
                  <a:lnTo>
                    <a:pt x="205214" y="1552249"/>
                  </a:lnTo>
                  <a:lnTo>
                    <a:pt x="0" y="1552249"/>
                  </a:lnTo>
                  <a:lnTo>
                    <a:pt x="0" y="1564594"/>
                  </a:lnTo>
                  <a:lnTo>
                    <a:pt x="205214" y="1564594"/>
                  </a:lnTo>
                  <a:lnTo>
                    <a:pt x="87226" y="1824652"/>
                  </a:lnTo>
                  <a:lnTo>
                    <a:pt x="0" y="1737426"/>
                  </a:lnTo>
                  <a:lnTo>
                    <a:pt x="0" y="1754831"/>
                  </a:lnTo>
                  <a:lnTo>
                    <a:pt x="81762" y="1836592"/>
                  </a:lnTo>
                  <a:lnTo>
                    <a:pt x="14774" y="1984127"/>
                  </a:lnTo>
                  <a:lnTo>
                    <a:pt x="0" y="1951948"/>
                  </a:lnTo>
                  <a:lnTo>
                    <a:pt x="0" y="1981496"/>
                  </a:lnTo>
                  <a:lnTo>
                    <a:pt x="8095" y="1999102"/>
                  </a:lnTo>
                  <a:lnTo>
                    <a:pt x="0" y="2016912"/>
                  </a:lnTo>
                  <a:lnTo>
                    <a:pt x="0" y="2046662"/>
                  </a:lnTo>
                  <a:lnTo>
                    <a:pt x="14976" y="2013876"/>
                  </a:lnTo>
                  <a:lnTo>
                    <a:pt x="213511" y="2445551"/>
                  </a:lnTo>
                  <a:lnTo>
                    <a:pt x="208047" y="2445551"/>
                  </a:lnTo>
                  <a:lnTo>
                    <a:pt x="13559" y="2874191"/>
                  </a:lnTo>
                  <a:lnTo>
                    <a:pt x="0" y="2844441"/>
                  </a:lnTo>
                  <a:lnTo>
                    <a:pt x="0" y="2874191"/>
                  </a:lnTo>
                  <a:lnTo>
                    <a:pt x="6678" y="2888964"/>
                  </a:lnTo>
                  <a:lnTo>
                    <a:pt x="0" y="2903738"/>
                  </a:lnTo>
                  <a:lnTo>
                    <a:pt x="0" y="2933488"/>
                  </a:lnTo>
                  <a:lnTo>
                    <a:pt x="13559" y="2903738"/>
                  </a:lnTo>
                  <a:lnTo>
                    <a:pt x="81762" y="3054106"/>
                  </a:lnTo>
                  <a:lnTo>
                    <a:pt x="0" y="3135867"/>
                  </a:lnTo>
                  <a:lnTo>
                    <a:pt x="0" y="3153271"/>
                  </a:lnTo>
                  <a:lnTo>
                    <a:pt x="87226" y="3066046"/>
                  </a:lnTo>
                  <a:lnTo>
                    <a:pt x="205214" y="3326103"/>
                  </a:lnTo>
                  <a:lnTo>
                    <a:pt x="0" y="3326103"/>
                  </a:lnTo>
                  <a:lnTo>
                    <a:pt x="0" y="3338449"/>
                  </a:lnTo>
                  <a:lnTo>
                    <a:pt x="205214" y="3338449"/>
                  </a:lnTo>
                  <a:lnTo>
                    <a:pt x="87226" y="3598506"/>
                  </a:lnTo>
                  <a:lnTo>
                    <a:pt x="0" y="3511280"/>
                  </a:lnTo>
                  <a:lnTo>
                    <a:pt x="0" y="3528685"/>
                  </a:lnTo>
                  <a:lnTo>
                    <a:pt x="81762" y="3610446"/>
                  </a:lnTo>
                  <a:lnTo>
                    <a:pt x="14774" y="3757981"/>
                  </a:lnTo>
                  <a:lnTo>
                    <a:pt x="0" y="3725803"/>
                  </a:lnTo>
                  <a:lnTo>
                    <a:pt x="0" y="3755350"/>
                  </a:lnTo>
                  <a:lnTo>
                    <a:pt x="8095" y="3772957"/>
                  </a:lnTo>
                  <a:lnTo>
                    <a:pt x="0" y="3790766"/>
                  </a:lnTo>
                  <a:lnTo>
                    <a:pt x="0" y="3821326"/>
                  </a:lnTo>
                  <a:lnTo>
                    <a:pt x="14976" y="3788540"/>
                  </a:lnTo>
                  <a:lnTo>
                    <a:pt x="213511" y="4220215"/>
                  </a:lnTo>
                  <a:lnTo>
                    <a:pt x="208047" y="4220215"/>
                  </a:lnTo>
                  <a:lnTo>
                    <a:pt x="13559" y="4648855"/>
                  </a:lnTo>
                  <a:lnTo>
                    <a:pt x="0" y="4619105"/>
                  </a:lnTo>
                  <a:lnTo>
                    <a:pt x="0" y="4648855"/>
                  </a:lnTo>
                  <a:lnTo>
                    <a:pt x="6678" y="4663628"/>
                  </a:lnTo>
                  <a:lnTo>
                    <a:pt x="0" y="4678402"/>
                  </a:lnTo>
                  <a:lnTo>
                    <a:pt x="0" y="4708152"/>
                  </a:lnTo>
                  <a:lnTo>
                    <a:pt x="13559" y="4678402"/>
                  </a:lnTo>
                  <a:lnTo>
                    <a:pt x="81762" y="4828770"/>
                  </a:lnTo>
                  <a:lnTo>
                    <a:pt x="33595" y="4876936"/>
                  </a:lnTo>
                  <a:lnTo>
                    <a:pt x="51000" y="4876936"/>
                  </a:lnTo>
                  <a:lnTo>
                    <a:pt x="87023" y="4840913"/>
                  </a:lnTo>
                  <a:lnTo>
                    <a:pt x="103416" y="4876936"/>
                  </a:lnTo>
                  <a:lnTo>
                    <a:pt x="116976" y="4876936"/>
                  </a:lnTo>
                  <a:lnTo>
                    <a:pt x="96333" y="4831603"/>
                  </a:lnTo>
                  <a:lnTo>
                    <a:pt x="673118" y="4254822"/>
                  </a:lnTo>
                  <a:lnTo>
                    <a:pt x="333118" y="4877139"/>
                  </a:lnTo>
                  <a:lnTo>
                    <a:pt x="347083" y="4877139"/>
                  </a:lnTo>
                  <a:lnTo>
                    <a:pt x="699022" y="4232965"/>
                  </a:lnTo>
                  <a:lnTo>
                    <a:pt x="699022" y="4233168"/>
                  </a:lnTo>
                  <a:lnTo>
                    <a:pt x="1045296" y="4877139"/>
                  </a:lnTo>
                  <a:lnTo>
                    <a:pt x="1059260" y="4877139"/>
                  </a:lnTo>
                  <a:lnTo>
                    <a:pt x="724725" y="4254215"/>
                  </a:lnTo>
                  <a:lnTo>
                    <a:pt x="1302319" y="4831805"/>
                  </a:lnTo>
                  <a:lnTo>
                    <a:pt x="1281676" y="4877139"/>
                  </a:lnTo>
                  <a:lnTo>
                    <a:pt x="1295236" y="4877139"/>
                  </a:lnTo>
                  <a:lnTo>
                    <a:pt x="1311629" y="4841115"/>
                  </a:lnTo>
                  <a:lnTo>
                    <a:pt x="1347652" y="4877139"/>
                  </a:lnTo>
                  <a:lnTo>
                    <a:pt x="1365057" y="4877139"/>
                  </a:lnTo>
                  <a:lnTo>
                    <a:pt x="1316890" y="4828972"/>
                  </a:lnTo>
                  <a:lnTo>
                    <a:pt x="1385093" y="4678604"/>
                  </a:lnTo>
                  <a:lnTo>
                    <a:pt x="1475152" y="4877139"/>
                  </a:lnTo>
                  <a:lnTo>
                    <a:pt x="1488712" y="4877139"/>
                  </a:lnTo>
                  <a:lnTo>
                    <a:pt x="1391974" y="4663831"/>
                  </a:lnTo>
                  <a:lnTo>
                    <a:pt x="1580187" y="4248751"/>
                  </a:lnTo>
                  <a:lnTo>
                    <a:pt x="1580187" y="4877139"/>
                  </a:lnTo>
                  <a:lnTo>
                    <a:pt x="1592533" y="4877139"/>
                  </a:lnTo>
                  <a:lnTo>
                    <a:pt x="1592533" y="4248548"/>
                  </a:lnTo>
                  <a:close/>
                  <a:moveTo>
                    <a:pt x="1593342" y="4220215"/>
                  </a:moveTo>
                  <a:lnTo>
                    <a:pt x="1789247" y="3788540"/>
                  </a:lnTo>
                  <a:lnTo>
                    <a:pt x="1987782" y="4220215"/>
                  </a:lnTo>
                  <a:lnTo>
                    <a:pt x="1982318" y="4220215"/>
                  </a:lnTo>
                  <a:lnTo>
                    <a:pt x="1787830" y="4648855"/>
                  </a:lnTo>
                  <a:lnTo>
                    <a:pt x="1593342" y="4220215"/>
                  </a:lnTo>
                  <a:close/>
                  <a:moveTo>
                    <a:pt x="1861496" y="1292799"/>
                  </a:moveTo>
                  <a:lnTo>
                    <a:pt x="1979485" y="1552856"/>
                  </a:lnTo>
                  <a:lnTo>
                    <a:pt x="1601437" y="1552856"/>
                  </a:lnTo>
                  <a:lnTo>
                    <a:pt x="1861496" y="1292799"/>
                  </a:lnTo>
                  <a:close/>
                  <a:moveTo>
                    <a:pt x="1606092" y="1530595"/>
                  </a:moveTo>
                  <a:lnTo>
                    <a:pt x="1787627" y="1130288"/>
                  </a:lnTo>
                  <a:lnTo>
                    <a:pt x="1855830" y="1280656"/>
                  </a:lnTo>
                  <a:lnTo>
                    <a:pt x="1606092" y="1530595"/>
                  </a:lnTo>
                  <a:close/>
                  <a:moveTo>
                    <a:pt x="2773019" y="2137935"/>
                  </a:moveTo>
                  <a:lnTo>
                    <a:pt x="2473698" y="2437253"/>
                  </a:lnTo>
                  <a:lnTo>
                    <a:pt x="2174175" y="2137732"/>
                  </a:lnTo>
                  <a:lnTo>
                    <a:pt x="2473698" y="1589689"/>
                  </a:lnTo>
                  <a:lnTo>
                    <a:pt x="2473698" y="1592320"/>
                  </a:lnTo>
                  <a:lnTo>
                    <a:pt x="2773019" y="2137935"/>
                  </a:lnTo>
                  <a:close/>
                  <a:moveTo>
                    <a:pt x="1870806" y="3608625"/>
                  </a:moveTo>
                  <a:lnTo>
                    <a:pt x="1993044" y="3339258"/>
                  </a:lnTo>
                  <a:lnTo>
                    <a:pt x="2473090" y="3339258"/>
                  </a:lnTo>
                  <a:lnTo>
                    <a:pt x="2165067" y="3902682"/>
                  </a:lnTo>
                  <a:lnTo>
                    <a:pt x="1870806" y="3608625"/>
                  </a:lnTo>
                  <a:close/>
                  <a:moveTo>
                    <a:pt x="2158793" y="3914015"/>
                  </a:moveTo>
                  <a:lnTo>
                    <a:pt x="1996889" y="4210299"/>
                  </a:lnTo>
                  <a:lnTo>
                    <a:pt x="1795925" y="3773564"/>
                  </a:lnTo>
                  <a:lnTo>
                    <a:pt x="1865342" y="3620565"/>
                  </a:lnTo>
                  <a:lnTo>
                    <a:pt x="2158793" y="3914015"/>
                  </a:lnTo>
                  <a:close/>
                  <a:moveTo>
                    <a:pt x="2005389" y="2445956"/>
                  </a:moveTo>
                  <a:lnTo>
                    <a:pt x="2167698" y="2148863"/>
                  </a:lnTo>
                  <a:lnTo>
                    <a:pt x="2464793" y="2445956"/>
                  </a:lnTo>
                  <a:lnTo>
                    <a:pt x="1865140" y="3045404"/>
                  </a:lnTo>
                  <a:lnTo>
                    <a:pt x="1794306" y="2889369"/>
                  </a:lnTo>
                  <a:lnTo>
                    <a:pt x="1995473" y="2445754"/>
                  </a:lnTo>
                  <a:lnTo>
                    <a:pt x="2005389" y="2445754"/>
                  </a:lnTo>
                  <a:close/>
                  <a:moveTo>
                    <a:pt x="1795925" y="1999508"/>
                  </a:moveTo>
                  <a:lnTo>
                    <a:pt x="1865342" y="1846509"/>
                  </a:lnTo>
                  <a:lnTo>
                    <a:pt x="2158793" y="2139959"/>
                  </a:lnTo>
                  <a:lnTo>
                    <a:pt x="1996889" y="2436242"/>
                  </a:lnTo>
                  <a:lnTo>
                    <a:pt x="1795925" y="1999508"/>
                  </a:lnTo>
                  <a:close/>
                  <a:moveTo>
                    <a:pt x="2447591" y="2480766"/>
                  </a:moveTo>
                  <a:lnTo>
                    <a:pt x="1989604" y="3319223"/>
                  </a:lnTo>
                  <a:lnTo>
                    <a:pt x="1870806" y="3057546"/>
                  </a:lnTo>
                  <a:lnTo>
                    <a:pt x="2447591" y="2480766"/>
                  </a:lnTo>
                  <a:close/>
                  <a:moveTo>
                    <a:pt x="1999318" y="3326913"/>
                  </a:moveTo>
                  <a:lnTo>
                    <a:pt x="2473496" y="2458908"/>
                  </a:lnTo>
                  <a:lnTo>
                    <a:pt x="2473496" y="2459111"/>
                  </a:lnTo>
                  <a:lnTo>
                    <a:pt x="2939578" y="3326913"/>
                  </a:lnTo>
                  <a:lnTo>
                    <a:pt x="2473496" y="3326913"/>
                  </a:lnTo>
                  <a:lnTo>
                    <a:pt x="1999318" y="3326913"/>
                  </a:lnTo>
                  <a:close/>
                  <a:moveTo>
                    <a:pt x="2164865" y="2128625"/>
                  </a:moveTo>
                  <a:lnTo>
                    <a:pt x="1870806" y="1834568"/>
                  </a:lnTo>
                  <a:lnTo>
                    <a:pt x="1993044" y="1565202"/>
                  </a:lnTo>
                  <a:lnTo>
                    <a:pt x="2473090" y="1565202"/>
                  </a:lnTo>
                  <a:lnTo>
                    <a:pt x="2164865" y="2128625"/>
                  </a:lnTo>
                  <a:close/>
                  <a:moveTo>
                    <a:pt x="1989604" y="1545166"/>
                  </a:moveTo>
                  <a:lnTo>
                    <a:pt x="1870806" y="1283490"/>
                  </a:lnTo>
                  <a:lnTo>
                    <a:pt x="2447591" y="706709"/>
                  </a:lnTo>
                  <a:lnTo>
                    <a:pt x="1989604" y="1545166"/>
                  </a:lnTo>
                  <a:close/>
                  <a:moveTo>
                    <a:pt x="1979485" y="1565202"/>
                  </a:moveTo>
                  <a:lnTo>
                    <a:pt x="1861496" y="1825259"/>
                  </a:lnTo>
                  <a:lnTo>
                    <a:pt x="1601437" y="1565202"/>
                  </a:lnTo>
                  <a:lnTo>
                    <a:pt x="1979485" y="1565202"/>
                  </a:lnTo>
                  <a:close/>
                  <a:moveTo>
                    <a:pt x="1856032" y="1837199"/>
                  </a:moveTo>
                  <a:lnTo>
                    <a:pt x="1789044" y="1984734"/>
                  </a:lnTo>
                  <a:lnTo>
                    <a:pt x="1606497" y="1587868"/>
                  </a:lnTo>
                  <a:lnTo>
                    <a:pt x="1856032" y="1837199"/>
                  </a:lnTo>
                  <a:close/>
                  <a:moveTo>
                    <a:pt x="1789247" y="2014281"/>
                  </a:moveTo>
                  <a:lnTo>
                    <a:pt x="1987782" y="2445956"/>
                  </a:lnTo>
                  <a:lnTo>
                    <a:pt x="1982318" y="2445956"/>
                  </a:lnTo>
                  <a:lnTo>
                    <a:pt x="1787830" y="2874595"/>
                  </a:lnTo>
                  <a:lnTo>
                    <a:pt x="1593342" y="2445956"/>
                  </a:lnTo>
                  <a:lnTo>
                    <a:pt x="1789247" y="2014281"/>
                  </a:lnTo>
                  <a:close/>
                  <a:moveTo>
                    <a:pt x="1856032" y="3054915"/>
                  </a:moveTo>
                  <a:lnTo>
                    <a:pt x="1606092" y="3304854"/>
                  </a:lnTo>
                  <a:lnTo>
                    <a:pt x="1787627" y="2904548"/>
                  </a:lnTo>
                  <a:lnTo>
                    <a:pt x="1856032" y="3054915"/>
                  </a:lnTo>
                  <a:close/>
                  <a:moveTo>
                    <a:pt x="1861496" y="3066856"/>
                  </a:moveTo>
                  <a:lnTo>
                    <a:pt x="1979485" y="3326913"/>
                  </a:lnTo>
                  <a:lnTo>
                    <a:pt x="1601437" y="3326913"/>
                  </a:lnTo>
                  <a:lnTo>
                    <a:pt x="1861496" y="3066856"/>
                  </a:lnTo>
                  <a:close/>
                  <a:moveTo>
                    <a:pt x="1979485" y="3339258"/>
                  </a:moveTo>
                  <a:lnTo>
                    <a:pt x="1861496" y="3599315"/>
                  </a:lnTo>
                  <a:lnTo>
                    <a:pt x="1601437" y="3339258"/>
                  </a:lnTo>
                  <a:lnTo>
                    <a:pt x="1979485" y="3339258"/>
                  </a:lnTo>
                  <a:close/>
                  <a:moveTo>
                    <a:pt x="1856032" y="3611256"/>
                  </a:moveTo>
                  <a:lnTo>
                    <a:pt x="1789044" y="3758790"/>
                  </a:lnTo>
                  <a:lnTo>
                    <a:pt x="1606497" y="3361924"/>
                  </a:lnTo>
                  <a:lnTo>
                    <a:pt x="1856032" y="3611256"/>
                  </a:lnTo>
                  <a:close/>
                  <a:moveTo>
                    <a:pt x="1865342" y="4819662"/>
                  </a:moveTo>
                  <a:lnTo>
                    <a:pt x="1794508" y="4663628"/>
                  </a:lnTo>
                  <a:lnTo>
                    <a:pt x="1995675" y="4220013"/>
                  </a:lnTo>
                  <a:lnTo>
                    <a:pt x="2005389" y="4220013"/>
                  </a:lnTo>
                  <a:lnTo>
                    <a:pt x="2167698" y="3922920"/>
                  </a:lnTo>
                  <a:lnTo>
                    <a:pt x="2464793" y="4220013"/>
                  </a:lnTo>
                  <a:lnTo>
                    <a:pt x="1865342" y="4819662"/>
                  </a:lnTo>
                  <a:close/>
                  <a:moveTo>
                    <a:pt x="2173972" y="3911789"/>
                  </a:moveTo>
                  <a:lnTo>
                    <a:pt x="2473496" y="3363746"/>
                  </a:lnTo>
                  <a:lnTo>
                    <a:pt x="2473496" y="3366377"/>
                  </a:lnTo>
                  <a:lnTo>
                    <a:pt x="2772816" y="3911992"/>
                  </a:lnTo>
                  <a:lnTo>
                    <a:pt x="2473496" y="4211310"/>
                  </a:lnTo>
                  <a:lnTo>
                    <a:pt x="2173972" y="3911789"/>
                  </a:lnTo>
                  <a:close/>
                  <a:moveTo>
                    <a:pt x="3152685" y="4663628"/>
                  </a:moveTo>
                  <a:lnTo>
                    <a:pt x="3081852" y="4819662"/>
                  </a:lnTo>
                  <a:lnTo>
                    <a:pt x="2482198" y="4220215"/>
                  </a:lnTo>
                  <a:lnTo>
                    <a:pt x="2779090" y="3923325"/>
                  </a:lnTo>
                  <a:lnTo>
                    <a:pt x="2942007" y="4220215"/>
                  </a:lnTo>
                  <a:lnTo>
                    <a:pt x="2951316" y="4220215"/>
                  </a:lnTo>
                  <a:lnTo>
                    <a:pt x="3152685" y="4663628"/>
                  </a:lnTo>
                  <a:close/>
                  <a:moveTo>
                    <a:pt x="3152685" y="3776600"/>
                  </a:moveTo>
                  <a:lnTo>
                    <a:pt x="2953542" y="4215358"/>
                  </a:lnTo>
                  <a:lnTo>
                    <a:pt x="2788197" y="3914218"/>
                  </a:lnTo>
                  <a:lnTo>
                    <a:pt x="3081852" y="3620565"/>
                  </a:lnTo>
                  <a:lnTo>
                    <a:pt x="3152685" y="3776600"/>
                  </a:lnTo>
                  <a:close/>
                  <a:moveTo>
                    <a:pt x="3076387" y="3608625"/>
                  </a:moveTo>
                  <a:lnTo>
                    <a:pt x="2781923" y="3903087"/>
                  </a:lnTo>
                  <a:lnTo>
                    <a:pt x="2473496" y="3341079"/>
                  </a:lnTo>
                  <a:lnTo>
                    <a:pt x="2473496" y="3339461"/>
                  </a:lnTo>
                  <a:lnTo>
                    <a:pt x="2954150" y="3339461"/>
                  </a:lnTo>
                  <a:lnTo>
                    <a:pt x="3076387" y="3608625"/>
                  </a:lnTo>
                  <a:close/>
                  <a:moveTo>
                    <a:pt x="2954150" y="3326913"/>
                  </a:moveTo>
                  <a:lnTo>
                    <a:pt x="2953542" y="3326913"/>
                  </a:lnTo>
                  <a:lnTo>
                    <a:pt x="2498793" y="2479956"/>
                  </a:lnTo>
                  <a:lnTo>
                    <a:pt x="3076387" y="3057546"/>
                  </a:lnTo>
                  <a:lnTo>
                    <a:pt x="2954150" y="3326913"/>
                  </a:lnTo>
                  <a:close/>
                  <a:moveTo>
                    <a:pt x="3152685" y="2889571"/>
                  </a:moveTo>
                  <a:lnTo>
                    <a:pt x="3081852" y="3045606"/>
                  </a:lnTo>
                  <a:lnTo>
                    <a:pt x="2482198" y="2445956"/>
                  </a:lnTo>
                  <a:lnTo>
                    <a:pt x="2779090" y="2149066"/>
                  </a:lnTo>
                  <a:lnTo>
                    <a:pt x="2942007" y="2445956"/>
                  </a:lnTo>
                  <a:lnTo>
                    <a:pt x="2951316" y="2445956"/>
                  </a:lnTo>
                  <a:lnTo>
                    <a:pt x="3152685" y="2889571"/>
                  </a:lnTo>
                  <a:close/>
                  <a:moveTo>
                    <a:pt x="3152685" y="2002543"/>
                  </a:moveTo>
                  <a:lnTo>
                    <a:pt x="2953542" y="2441301"/>
                  </a:lnTo>
                  <a:lnTo>
                    <a:pt x="2788197" y="2139959"/>
                  </a:lnTo>
                  <a:lnTo>
                    <a:pt x="3081852" y="1846306"/>
                  </a:lnTo>
                  <a:lnTo>
                    <a:pt x="3152685" y="2002543"/>
                  </a:lnTo>
                  <a:close/>
                  <a:moveTo>
                    <a:pt x="3076387" y="1834568"/>
                  </a:moveTo>
                  <a:lnTo>
                    <a:pt x="2781923" y="2128828"/>
                  </a:lnTo>
                  <a:lnTo>
                    <a:pt x="2473496" y="1566821"/>
                  </a:lnTo>
                  <a:lnTo>
                    <a:pt x="2473496" y="1565202"/>
                  </a:lnTo>
                  <a:lnTo>
                    <a:pt x="2954150" y="1565202"/>
                  </a:lnTo>
                  <a:lnTo>
                    <a:pt x="3076387" y="1834568"/>
                  </a:lnTo>
                  <a:close/>
                  <a:moveTo>
                    <a:pt x="2954150" y="1552856"/>
                  </a:moveTo>
                  <a:lnTo>
                    <a:pt x="2953542" y="1552856"/>
                  </a:lnTo>
                  <a:lnTo>
                    <a:pt x="2498793" y="705899"/>
                  </a:lnTo>
                  <a:lnTo>
                    <a:pt x="3076387" y="1283490"/>
                  </a:lnTo>
                  <a:lnTo>
                    <a:pt x="2954150" y="1552856"/>
                  </a:lnTo>
                  <a:close/>
                  <a:moveTo>
                    <a:pt x="3081852" y="72452"/>
                  </a:moveTo>
                  <a:lnTo>
                    <a:pt x="3152685" y="228486"/>
                  </a:lnTo>
                  <a:lnTo>
                    <a:pt x="2953542" y="667244"/>
                  </a:lnTo>
                  <a:lnTo>
                    <a:pt x="2788197" y="365902"/>
                  </a:lnTo>
                  <a:lnTo>
                    <a:pt x="3081852" y="72452"/>
                  </a:lnTo>
                  <a:close/>
                  <a:moveTo>
                    <a:pt x="2779090" y="375009"/>
                  </a:moveTo>
                  <a:lnTo>
                    <a:pt x="2942007" y="671899"/>
                  </a:lnTo>
                  <a:lnTo>
                    <a:pt x="2951316" y="671899"/>
                  </a:lnTo>
                  <a:lnTo>
                    <a:pt x="3152482" y="1115515"/>
                  </a:lnTo>
                  <a:lnTo>
                    <a:pt x="3081649" y="1271549"/>
                  </a:lnTo>
                  <a:lnTo>
                    <a:pt x="2482198" y="671899"/>
                  </a:lnTo>
                  <a:lnTo>
                    <a:pt x="2779090" y="375009"/>
                  </a:lnTo>
                  <a:close/>
                  <a:moveTo>
                    <a:pt x="2939578" y="1552856"/>
                  </a:moveTo>
                  <a:lnTo>
                    <a:pt x="2473496" y="1552856"/>
                  </a:lnTo>
                  <a:lnTo>
                    <a:pt x="1999318" y="1552856"/>
                  </a:lnTo>
                  <a:lnTo>
                    <a:pt x="2473496" y="684852"/>
                  </a:lnTo>
                  <a:lnTo>
                    <a:pt x="2473496" y="685054"/>
                  </a:lnTo>
                  <a:lnTo>
                    <a:pt x="2939578" y="1552856"/>
                  </a:lnTo>
                  <a:close/>
                  <a:moveTo>
                    <a:pt x="2167901" y="375009"/>
                  </a:moveTo>
                  <a:lnTo>
                    <a:pt x="2464995" y="672102"/>
                  </a:lnTo>
                  <a:lnTo>
                    <a:pt x="1865342" y="1271752"/>
                  </a:lnTo>
                  <a:lnTo>
                    <a:pt x="1794508" y="1115717"/>
                  </a:lnTo>
                  <a:lnTo>
                    <a:pt x="1995675" y="672102"/>
                  </a:lnTo>
                  <a:lnTo>
                    <a:pt x="2005389" y="672102"/>
                  </a:lnTo>
                  <a:lnTo>
                    <a:pt x="2167901" y="375009"/>
                  </a:lnTo>
                  <a:close/>
                  <a:moveTo>
                    <a:pt x="1865342" y="72452"/>
                  </a:moveTo>
                  <a:lnTo>
                    <a:pt x="2158793" y="365902"/>
                  </a:lnTo>
                  <a:lnTo>
                    <a:pt x="1996889" y="662185"/>
                  </a:lnTo>
                  <a:lnTo>
                    <a:pt x="1795925" y="225451"/>
                  </a:lnTo>
                  <a:lnTo>
                    <a:pt x="1865342" y="72452"/>
                  </a:lnTo>
                  <a:close/>
                  <a:moveTo>
                    <a:pt x="1789247" y="240224"/>
                  </a:moveTo>
                  <a:lnTo>
                    <a:pt x="1987782" y="671899"/>
                  </a:lnTo>
                  <a:lnTo>
                    <a:pt x="1982318" y="671899"/>
                  </a:lnTo>
                  <a:lnTo>
                    <a:pt x="1787830" y="1100539"/>
                  </a:lnTo>
                  <a:lnTo>
                    <a:pt x="1593342" y="671899"/>
                  </a:lnTo>
                  <a:lnTo>
                    <a:pt x="1789247" y="240224"/>
                  </a:lnTo>
                  <a:close/>
                  <a:moveTo>
                    <a:pt x="1592735" y="700435"/>
                  </a:moveTo>
                  <a:lnTo>
                    <a:pt x="1780949" y="1115515"/>
                  </a:lnTo>
                  <a:lnTo>
                    <a:pt x="1592735" y="1530595"/>
                  </a:lnTo>
                  <a:lnTo>
                    <a:pt x="1592735" y="700435"/>
                  </a:lnTo>
                  <a:close/>
                  <a:moveTo>
                    <a:pt x="1592735" y="1587059"/>
                  </a:moveTo>
                  <a:lnTo>
                    <a:pt x="1782366" y="1999508"/>
                  </a:lnTo>
                  <a:lnTo>
                    <a:pt x="1592735" y="2417623"/>
                  </a:lnTo>
                  <a:lnTo>
                    <a:pt x="1592735" y="1587059"/>
                  </a:lnTo>
                  <a:close/>
                  <a:moveTo>
                    <a:pt x="1592735" y="2474492"/>
                  </a:moveTo>
                  <a:lnTo>
                    <a:pt x="1780949" y="2889571"/>
                  </a:lnTo>
                  <a:lnTo>
                    <a:pt x="1592735" y="3304651"/>
                  </a:lnTo>
                  <a:lnTo>
                    <a:pt x="1592735" y="2474492"/>
                  </a:lnTo>
                  <a:close/>
                  <a:moveTo>
                    <a:pt x="1592735" y="3361317"/>
                  </a:moveTo>
                  <a:lnTo>
                    <a:pt x="1782366" y="3773766"/>
                  </a:lnTo>
                  <a:lnTo>
                    <a:pt x="1592735" y="4191882"/>
                  </a:lnTo>
                  <a:lnTo>
                    <a:pt x="1592735" y="3361317"/>
                  </a:lnTo>
                  <a:close/>
                  <a:moveTo>
                    <a:pt x="1579783" y="671899"/>
                  </a:moveTo>
                  <a:lnTo>
                    <a:pt x="1385295" y="1100539"/>
                  </a:lnTo>
                  <a:lnTo>
                    <a:pt x="1190807" y="671899"/>
                  </a:lnTo>
                  <a:lnTo>
                    <a:pt x="1385295" y="243260"/>
                  </a:lnTo>
                  <a:lnTo>
                    <a:pt x="1579783" y="671899"/>
                  </a:lnTo>
                  <a:close/>
                  <a:moveTo>
                    <a:pt x="998951" y="2137935"/>
                  </a:moveTo>
                  <a:lnTo>
                    <a:pt x="699630" y="2437253"/>
                  </a:lnTo>
                  <a:lnTo>
                    <a:pt x="400106" y="2137732"/>
                  </a:lnTo>
                  <a:lnTo>
                    <a:pt x="699630" y="1589689"/>
                  </a:lnTo>
                  <a:lnTo>
                    <a:pt x="699630" y="1592320"/>
                  </a:lnTo>
                  <a:lnTo>
                    <a:pt x="998951" y="2137935"/>
                  </a:lnTo>
                  <a:close/>
                  <a:moveTo>
                    <a:pt x="1180081" y="1565202"/>
                  </a:moveTo>
                  <a:lnTo>
                    <a:pt x="1302319" y="1834568"/>
                  </a:lnTo>
                  <a:lnTo>
                    <a:pt x="1007855" y="2128828"/>
                  </a:lnTo>
                  <a:lnTo>
                    <a:pt x="699427" y="1566821"/>
                  </a:lnTo>
                  <a:lnTo>
                    <a:pt x="699427" y="1565202"/>
                  </a:lnTo>
                  <a:lnTo>
                    <a:pt x="1180081" y="1565202"/>
                  </a:lnTo>
                  <a:close/>
                  <a:moveTo>
                    <a:pt x="1179474" y="1552856"/>
                  </a:moveTo>
                  <a:lnTo>
                    <a:pt x="724725" y="705899"/>
                  </a:lnTo>
                  <a:lnTo>
                    <a:pt x="1302319" y="1283490"/>
                  </a:lnTo>
                  <a:lnTo>
                    <a:pt x="1180081" y="1552856"/>
                  </a:lnTo>
                  <a:lnTo>
                    <a:pt x="1179474" y="1552856"/>
                  </a:lnTo>
                  <a:close/>
                  <a:moveTo>
                    <a:pt x="708129" y="2445956"/>
                  </a:moveTo>
                  <a:lnTo>
                    <a:pt x="1005022" y="2149066"/>
                  </a:lnTo>
                  <a:lnTo>
                    <a:pt x="1167938" y="2445956"/>
                  </a:lnTo>
                  <a:lnTo>
                    <a:pt x="1177248" y="2445956"/>
                  </a:lnTo>
                  <a:lnTo>
                    <a:pt x="1378414" y="2889571"/>
                  </a:lnTo>
                  <a:lnTo>
                    <a:pt x="1307581" y="3045606"/>
                  </a:lnTo>
                  <a:lnTo>
                    <a:pt x="708129" y="2445956"/>
                  </a:lnTo>
                  <a:close/>
                  <a:moveTo>
                    <a:pt x="1302319" y="3057546"/>
                  </a:moveTo>
                  <a:lnTo>
                    <a:pt x="1180081" y="3326913"/>
                  </a:lnTo>
                  <a:lnTo>
                    <a:pt x="1179474" y="3326913"/>
                  </a:lnTo>
                  <a:lnTo>
                    <a:pt x="724725" y="2479956"/>
                  </a:lnTo>
                  <a:lnTo>
                    <a:pt x="1302319" y="3057546"/>
                  </a:lnTo>
                  <a:close/>
                  <a:moveTo>
                    <a:pt x="1014129" y="2140161"/>
                  </a:moveTo>
                  <a:lnTo>
                    <a:pt x="1307783" y="1846509"/>
                  </a:lnTo>
                  <a:lnTo>
                    <a:pt x="1378616" y="2002543"/>
                  </a:lnTo>
                  <a:lnTo>
                    <a:pt x="1179474" y="2441301"/>
                  </a:lnTo>
                  <a:lnTo>
                    <a:pt x="1014129" y="2140161"/>
                  </a:lnTo>
                  <a:close/>
                  <a:moveTo>
                    <a:pt x="1165510" y="3326913"/>
                  </a:moveTo>
                  <a:lnTo>
                    <a:pt x="699427" y="3326913"/>
                  </a:lnTo>
                  <a:lnTo>
                    <a:pt x="225249" y="3326913"/>
                  </a:lnTo>
                  <a:lnTo>
                    <a:pt x="699427" y="2458908"/>
                  </a:lnTo>
                  <a:lnTo>
                    <a:pt x="699427" y="2459111"/>
                  </a:lnTo>
                  <a:lnTo>
                    <a:pt x="1165510" y="3326913"/>
                  </a:lnTo>
                  <a:close/>
                  <a:moveTo>
                    <a:pt x="699427" y="3339258"/>
                  </a:moveTo>
                  <a:lnTo>
                    <a:pt x="1180081" y="3339258"/>
                  </a:lnTo>
                  <a:lnTo>
                    <a:pt x="1302319" y="3608625"/>
                  </a:lnTo>
                  <a:lnTo>
                    <a:pt x="1007855" y="3903087"/>
                  </a:lnTo>
                  <a:lnTo>
                    <a:pt x="699427" y="3341079"/>
                  </a:lnTo>
                  <a:lnTo>
                    <a:pt x="699427" y="3339258"/>
                  </a:lnTo>
                  <a:close/>
                  <a:moveTo>
                    <a:pt x="1307783" y="3620565"/>
                  </a:moveTo>
                  <a:lnTo>
                    <a:pt x="1378616" y="3776600"/>
                  </a:lnTo>
                  <a:lnTo>
                    <a:pt x="1179474" y="4215358"/>
                  </a:lnTo>
                  <a:lnTo>
                    <a:pt x="1014129" y="3914218"/>
                  </a:lnTo>
                  <a:lnTo>
                    <a:pt x="1307783" y="3620565"/>
                  </a:lnTo>
                  <a:close/>
                  <a:moveTo>
                    <a:pt x="1317093" y="3611256"/>
                  </a:moveTo>
                  <a:lnTo>
                    <a:pt x="1567033" y="3361317"/>
                  </a:lnTo>
                  <a:lnTo>
                    <a:pt x="1385497" y="3761623"/>
                  </a:lnTo>
                  <a:lnTo>
                    <a:pt x="1317093" y="3611256"/>
                  </a:lnTo>
                  <a:close/>
                  <a:moveTo>
                    <a:pt x="1311629" y="3599315"/>
                  </a:moveTo>
                  <a:lnTo>
                    <a:pt x="1193641" y="3339258"/>
                  </a:lnTo>
                  <a:lnTo>
                    <a:pt x="1571687" y="3339258"/>
                  </a:lnTo>
                  <a:lnTo>
                    <a:pt x="1311629" y="3599315"/>
                  </a:lnTo>
                  <a:close/>
                  <a:moveTo>
                    <a:pt x="1193641" y="3326913"/>
                  </a:moveTo>
                  <a:lnTo>
                    <a:pt x="1311629" y="3066856"/>
                  </a:lnTo>
                  <a:lnTo>
                    <a:pt x="1571687" y="3326913"/>
                  </a:lnTo>
                  <a:lnTo>
                    <a:pt x="1193641" y="3326913"/>
                  </a:lnTo>
                  <a:close/>
                  <a:moveTo>
                    <a:pt x="1317093" y="3054915"/>
                  </a:moveTo>
                  <a:lnTo>
                    <a:pt x="1385295" y="2904548"/>
                  </a:lnTo>
                  <a:lnTo>
                    <a:pt x="1566831" y="3304854"/>
                  </a:lnTo>
                  <a:lnTo>
                    <a:pt x="1317093" y="3054915"/>
                  </a:lnTo>
                  <a:close/>
                  <a:moveTo>
                    <a:pt x="1190807" y="2445956"/>
                  </a:moveTo>
                  <a:lnTo>
                    <a:pt x="1385295" y="2017316"/>
                  </a:lnTo>
                  <a:lnTo>
                    <a:pt x="1579783" y="2445956"/>
                  </a:lnTo>
                  <a:lnTo>
                    <a:pt x="1385295" y="2874595"/>
                  </a:lnTo>
                  <a:lnTo>
                    <a:pt x="1190807" y="2445956"/>
                  </a:lnTo>
                  <a:close/>
                  <a:moveTo>
                    <a:pt x="1317093" y="1837199"/>
                  </a:moveTo>
                  <a:lnTo>
                    <a:pt x="1567033" y="1587261"/>
                  </a:lnTo>
                  <a:lnTo>
                    <a:pt x="1385497" y="1987567"/>
                  </a:lnTo>
                  <a:lnTo>
                    <a:pt x="1317093" y="1837199"/>
                  </a:lnTo>
                  <a:close/>
                  <a:moveTo>
                    <a:pt x="1311629" y="1825259"/>
                  </a:moveTo>
                  <a:lnTo>
                    <a:pt x="1193641" y="1565202"/>
                  </a:lnTo>
                  <a:lnTo>
                    <a:pt x="1571687" y="1565202"/>
                  </a:lnTo>
                  <a:lnTo>
                    <a:pt x="1311629" y="1825259"/>
                  </a:lnTo>
                  <a:close/>
                  <a:moveTo>
                    <a:pt x="1193641" y="1552856"/>
                  </a:moveTo>
                  <a:lnTo>
                    <a:pt x="1311629" y="1292799"/>
                  </a:lnTo>
                  <a:lnTo>
                    <a:pt x="1571687" y="1552856"/>
                  </a:lnTo>
                  <a:lnTo>
                    <a:pt x="1193641" y="1552856"/>
                  </a:lnTo>
                  <a:close/>
                  <a:moveTo>
                    <a:pt x="1317093" y="1280859"/>
                  </a:moveTo>
                  <a:lnTo>
                    <a:pt x="1385295" y="1130491"/>
                  </a:lnTo>
                  <a:lnTo>
                    <a:pt x="1566831" y="1530797"/>
                  </a:lnTo>
                  <a:lnTo>
                    <a:pt x="1317093" y="1280859"/>
                  </a:lnTo>
                  <a:close/>
                  <a:moveTo>
                    <a:pt x="1307783" y="72452"/>
                  </a:moveTo>
                  <a:lnTo>
                    <a:pt x="1378616" y="228486"/>
                  </a:lnTo>
                  <a:lnTo>
                    <a:pt x="1179474" y="667244"/>
                  </a:lnTo>
                  <a:lnTo>
                    <a:pt x="1014129" y="365902"/>
                  </a:lnTo>
                  <a:lnTo>
                    <a:pt x="1307783" y="72452"/>
                  </a:lnTo>
                  <a:close/>
                  <a:moveTo>
                    <a:pt x="1005022" y="375009"/>
                  </a:moveTo>
                  <a:lnTo>
                    <a:pt x="1167938" y="671899"/>
                  </a:lnTo>
                  <a:lnTo>
                    <a:pt x="1177248" y="671899"/>
                  </a:lnTo>
                  <a:lnTo>
                    <a:pt x="1378414" y="1115515"/>
                  </a:lnTo>
                  <a:lnTo>
                    <a:pt x="1307581" y="1271549"/>
                  </a:lnTo>
                  <a:lnTo>
                    <a:pt x="707927" y="671899"/>
                  </a:lnTo>
                  <a:lnTo>
                    <a:pt x="1005022" y="375009"/>
                  </a:lnTo>
                  <a:close/>
                  <a:moveTo>
                    <a:pt x="1165510" y="1552856"/>
                  </a:moveTo>
                  <a:lnTo>
                    <a:pt x="699427" y="1552856"/>
                  </a:lnTo>
                  <a:lnTo>
                    <a:pt x="225249" y="1552856"/>
                  </a:lnTo>
                  <a:lnTo>
                    <a:pt x="699427" y="684852"/>
                  </a:lnTo>
                  <a:lnTo>
                    <a:pt x="699427" y="685054"/>
                  </a:lnTo>
                  <a:lnTo>
                    <a:pt x="1165510" y="1552856"/>
                  </a:lnTo>
                  <a:close/>
                  <a:moveTo>
                    <a:pt x="21857" y="225248"/>
                  </a:moveTo>
                  <a:lnTo>
                    <a:pt x="91274" y="72250"/>
                  </a:lnTo>
                  <a:lnTo>
                    <a:pt x="384725" y="365699"/>
                  </a:lnTo>
                  <a:lnTo>
                    <a:pt x="222821" y="661983"/>
                  </a:lnTo>
                  <a:lnTo>
                    <a:pt x="21857" y="225248"/>
                  </a:lnTo>
                  <a:close/>
                  <a:moveTo>
                    <a:pt x="20440" y="1115515"/>
                  </a:moveTo>
                  <a:lnTo>
                    <a:pt x="221607" y="671899"/>
                  </a:lnTo>
                  <a:lnTo>
                    <a:pt x="231321" y="671899"/>
                  </a:lnTo>
                  <a:lnTo>
                    <a:pt x="393630" y="374807"/>
                  </a:lnTo>
                  <a:lnTo>
                    <a:pt x="690725" y="671899"/>
                  </a:lnTo>
                  <a:lnTo>
                    <a:pt x="91071" y="1271549"/>
                  </a:lnTo>
                  <a:lnTo>
                    <a:pt x="20440" y="1115515"/>
                  </a:lnTo>
                  <a:close/>
                  <a:moveTo>
                    <a:pt x="96738" y="1283490"/>
                  </a:moveTo>
                  <a:lnTo>
                    <a:pt x="673523" y="706709"/>
                  </a:lnTo>
                  <a:lnTo>
                    <a:pt x="215535" y="1545166"/>
                  </a:lnTo>
                  <a:lnTo>
                    <a:pt x="96738" y="1283490"/>
                  </a:lnTo>
                  <a:close/>
                  <a:moveTo>
                    <a:pt x="218773" y="1565202"/>
                  </a:moveTo>
                  <a:lnTo>
                    <a:pt x="698820" y="1565202"/>
                  </a:lnTo>
                  <a:lnTo>
                    <a:pt x="390797" y="2128625"/>
                  </a:lnTo>
                  <a:lnTo>
                    <a:pt x="96738" y="1834568"/>
                  </a:lnTo>
                  <a:lnTo>
                    <a:pt x="218773" y="1565202"/>
                  </a:lnTo>
                  <a:close/>
                  <a:moveTo>
                    <a:pt x="21857" y="1999508"/>
                  </a:moveTo>
                  <a:lnTo>
                    <a:pt x="91274" y="1846509"/>
                  </a:lnTo>
                  <a:lnTo>
                    <a:pt x="384725" y="2139959"/>
                  </a:lnTo>
                  <a:lnTo>
                    <a:pt x="222821" y="2436242"/>
                  </a:lnTo>
                  <a:lnTo>
                    <a:pt x="21857" y="1999508"/>
                  </a:lnTo>
                  <a:close/>
                  <a:moveTo>
                    <a:pt x="20440" y="2889571"/>
                  </a:moveTo>
                  <a:lnTo>
                    <a:pt x="221607" y="2445956"/>
                  </a:lnTo>
                  <a:lnTo>
                    <a:pt x="231321" y="2445956"/>
                  </a:lnTo>
                  <a:lnTo>
                    <a:pt x="393630" y="2148863"/>
                  </a:lnTo>
                  <a:lnTo>
                    <a:pt x="690725" y="2445956"/>
                  </a:lnTo>
                  <a:lnTo>
                    <a:pt x="91071" y="3045404"/>
                  </a:lnTo>
                  <a:lnTo>
                    <a:pt x="20440" y="2889571"/>
                  </a:lnTo>
                  <a:close/>
                  <a:moveTo>
                    <a:pt x="96738" y="3057546"/>
                  </a:moveTo>
                  <a:lnTo>
                    <a:pt x="673523" y="2480766"/>
                  </a:lnTo>
                  <a:lnTo>
                    <a:pt x="215535" y="3319223"/>
                  </a:lnTo>
                  <a:lnTo>
                    <a:pt x="96738" y="3057546"/>
                  </a:lnTo>
                  <a:close/>
                  <a:moveTo>
                    <a:pt x="218773" y="3339258"/>
                  </a:moveTo>
                  <a:lnTo>
                    <a:pt x="698820" y="3339258"/>
                  </a:lnTo>
                  <a:lnTo>
                    <a:pt x="390797" y="3902682"/>
                  </a:lnTo>
                  <a:lnTo>
                    <a:pt x="96738" y="3608625"/>
                  </a:lnTo>
                  <a:lnTo>
                    <a:pt x="218773" y="3339258"/>
                  </a:lnTo>
                  <a:close/>
                  <a:moveTo>
                    <a:pt x="21857" y="3773564"/>
                  </a:moveTo>
                  <a:lnTo>
                    <a:pt x="91274" y="3620565"/>
                  </a:lnTo>
                  <a:lnTo>
                    <a:pt x="384725" y="3914015"/>
                  </a:lnTo>
                  <a:lnTo>
                    <a:pt x="222821" y="4210299"/>
                  </a:lnTo>
                  <a:lnTo>
                    <a:pt x="21857" y="3773564"/>
                  </a:lnTo>
                  <a:close/>
                  <a:moveTo>
                    <a:pt x="91274" y="4819662"/>
                  </a:moveTo>
                  <a:lnTo>
                    <a:pt x="20440" y="4663628"/>
                  </a:lnTo>
                  <a:lnTo>
                    <a:pt x="221607" y="4220013"/>
                  </a:lnTo>
                  <a:lnTo>
                    <a:pt x="231321" y="4220013"/>
                  </a:lnTo>
                  <a:lnTo>
                    <a:pt x="393630" y="3922920"/>
                  </a:lnTo>
                  <a:lnTo>
                    <a:pt x="690725" y="4220013"/>
                  </a:lnTo>
                  <a:lnTo>
                    <a:pt x="91274" y="4819662"/>
                  </a:lnTo>
                  <a:close/>
                  <a:moveTo>
                    <a:pt x="399904" y="3911789"/>
                  </a:moveTo>
                  <a:lnTo>
                    <a:pt x="699427" y="3363746"/>
                  </a:lnTo>
                  <a:lnTo>
                    <a:pt x="699427" y="3366377"/>
                  </a:lnTo>
                  <a:lnTo>
                    <a:pt x="998748" y="3911992"/>
                  </a:lnTo>
                  <a:lnTo>
                    <a:pt x="699427" y="4211310"/>
                  </a:lnTo>
                  <a:lnTo>
                    <a:pt x="399904" y="3911789"/>
                  </a:lnTo>
                  <a:close/>
                  <a:moveTo>
                    <a:pt x="1307783" y="4819662"/>
                  </a:moveTo>
                  <a:lnTo>
                    <a:pt x="708129" y="4220215"/>
                  </a:lnTo>
                  <a:lnTo>
                    <a:pt x="1005022" y="3923325"/>
                  </a:lnTo>
                  <a:lnTo>
                    <a:pt x="1167938" y="4220215"/>
                  </a:lnTo>
                  <a:lnTo>
                    <a:pt x="1177248" y="4220215"/>
                  </a:lnTo>
                  <a:lnTo>
                    <a:pt x="1378414" y="4663831"/>
                  </a:lnTo>
                  <a:lnTo>
                    <a:pt x="1307783" y="4819662"/>
                  </a:lnTo>
                  <a:close/>
                  <a:moveTo>
                    <a:pt x="1385295" y="4648855"/>
                  </a:moveTo>
                  <a:lnTo>
                    <a:pt x="1190807" y="4220215"/>
                  </a:lnTo>
                  <a:lnTo>
                    <a:pt x="1385295" y="3791576"/>
                  </a:lnTo>
                  <a:lnTo>
                    <a:pt x="1579783" y="4220215"/>
                  </a:lnTo>
                  <a:lnTo>
                    <a:pt x="1385295" y="4648855"/>
                  </a:lnTo>
                  <a:close/>
                  <a:moveTo>
                    <a:pt x="1580390" y="4191679"/>
                  </a:moveTo>
                  <a:lnTo>
                    <a:pt x="1392176" y="3776600"/>
                  </a:lnTo>
                  <a:lnTo>
                    <a:pt x="1580390" y="3361520"/>
                  </a:lnTo>
                  <a:lnTo>
                    <a:pt x="1580390" y="4191679"/>
                  </a:lnTo>
                  <a:close/>
                  <a:moveTo>
                    <a:pt x="1580390" y="3304651"/>
                  </a:moveTo>
                  <a:lnTo>
                    <a:pt x="1392176" y="2889571"/>
                  </a:lnTo>
                  <a:lnTo>
                    <a:pt x="1580390" y="2474492"/>
                  </a:lnTo>
                  <a:lnTo>
                    <a:pt x="1580390" y="3304651"/>
                  </a:lnTo>
                  <a:close/>
                  <a:moveTo>
                    <a:pt x="1580390" y="2417623"/>
                  </a:moveTo>
                  <a:lnTo>
                    <a:pt x="1392176" y="2002543"/>
                  </a:lnTo>
                  <a:lnTo>
                    <a:pt x="1580390" y="1587463"/>
                  </a:lnTo>
                  <a:lnTo>
                    <a:pt x="1580390" y="2417623"/>
                  </a:lnTo>
                  <a:close/>
                  <a:moveTo>
                    <a:pt x="1580390" y="1530595"/>
                  </a:moveTo>
                  <a:lnTo>
                    <a:pt x="1392176" y="1115515"/>
                  </a:lnTo>
                  <a:lnTo>
                    <a:pt x="1580390" y="700435"/>
                  </a:lnTo>
                  <a:lnTo>
                    <a:pt x="1580390" y="1530595"/>
                  </a:lnTo>
                  <a:close/>
                </a:path>
              </a:pathLst>
            </a:custGeom>
            <a:solidFill>
              <a:srgbClr val="6E5C2F">
                <a:alpha val="50196"/>
              </a:srgbClr>
            </a:solidFill>
            <a:ln w="13063"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FAE70D3-9BBF-4E6C-8C9D-B97211C21622}"/>
                </a:ext>
              </a:extLst>
            </p:cNvPr>
            <p:cNvSpPr/>
            <p:nvPr/>
          </p:nvSpPr>
          <p:spPr>
            <a:xfrm>
              <a:off x="5322002"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2523BFF3-1B41-4AD6-B29F-25E46E820335}"/>
                </a:ext>
              </a:extLst>
            </p:cNvPr>
            <p:cNvSpPr/>
            <p:nvPr/>
          </p:nvSpPr>
          <p:spPr>
            <a:xfrm>
              <a:off x="5321799" y="3545280"/>
              <a:ext cx="3154911" cy="4877138"/>
            </a:xfrm>
            <a:custGeom>
              <a:avLst/>
              <a:gdLst>
                <a:gd name="connsiteX0" fmla="*/ 1592736 w 3154911"/>
                <a:gd name="connsiteY0" fmla="*/ 4248548 h 4877138"/>
                <a:gd name="connsiteX1" fmla="*/ 1780949 w 3154911"/>
                <a:gd name="connsiteY1" fmla="*/ 4663628 h 4877138"/>
                <a:gd name="connsiteX2" fmla="*/ 1684211 w 3154911"/>
                <a:gd name="connsiteY2" fmla="*/ 4876936 h 4877138"/>
                <a:gd name="connsiteX3" fmla="*/ 1697771 w 3154911"/>
                <a:gd name="connsiteY3" fmla="*/ 4876936 h 4877138"/>
                <a:gd name="connsiteX4" fmla="*/ 1787830 w 3154911"/>
                <a:gd name="connsiteY4" fmla="*/ 4678402 h 4877138"/>
                <a:gd name="connsiteX5" fmla="*/ 1856033 w 3154911"/>
                <a:gd name="connsiteY5" fmla="*/ 4828770 h 4877138"/>
                <a:gd name="connsiteX6" fmla="*/ 1807866 w 3154911"/>
                <a:gd name="connsiteY6" fmla="*/ 4876936 h 4877138"/>
                <a:gd name="connsiteX7" fmla="*/ 1825271 w 3154911"/>
                <a:gd name="connsiteY7" fmla="*/ 4876936 h 4877138"/>
                <a:gd name="connsiteX8" fmla="*/ 1861294 w 3154911"/>
                <a:gd name="connsiteY8" fmla="*/ 4840913 h 4877138"/>
                <a:gd name="connsiteX9" fmla="*/ 1877687 w 3154911"/>
                <a:gd name="connsiteY9" fmla="*/ 4876936 h 4877138"/>
                <a:gd name="connsiteX10" fmla="*/ 1891247 w 3154911"/>
                <a:gd name="connsiteY10" fmla="*/ 4876936 h 4877138"/>
                <a:gd name="connsiteX11" fmla="*/ 1870604 w 3154911"/>
                <a:gd name="connsiteY11" fmla="*/ 4831603 h 4877138"/>
                <a:gd name="connsiteX12" fmla="*/ 2447389 w 3154911"/>
                <a:gd name="connsiteY12" fmla="*/ 4254822 h 4877138"/>
                <a:gd name="connsiteX13" fmla="*/ 2107389 w 3154911"/>
                <a:gd name="connsiteY13" fmla="*/ 4877139 h 4877138"/>
                <a:gd name="connsiteX14" fmla="*/ 2121556 w 3154911"/>
                <a:gd name="connsiteY14" fmla="*/ 4877139 h 4877138"/>
                <a:gd name="connsiteX15" fmla="*/ 2473294 w 3154911"/>
                <a:gd name="connsiteY15" fmla="*/ 4232965 h 4877138"/>
                <a:gd name="connsiteX16" fmla="*/ 2473294 w 3154911"/>
                <a:gd name="connsiteY16" fmla="*/ 4233168 h 4877138"/>
                <a:gd name="connsiteX17" fmla="*/ 2819162 w 3154911"/>
                <a:gd name="connsiteY17" fmla="*/ 4877139 h 4877138"/>
                <a:gd name="connsiteX18" fmla="*/ 2833126 w 3154911"/>
                <a:gd name="connsiteY18" fmla="*/ 4877139 h 4877138"/>
                <a:gd name="connsiteX19" fmla="*/ 2498591 w 3154911"/>
                <a:gd name="connsiteY19" fmla="*/ 4254215 h 4877138"/>
                <a:gd name="connsiteX20" fmla="*/ 3076185 w 3154911"/>
                <a:gd name="connsiteY20" fmla="*/ 4831805 h 4877138"/>
                <a:gd name="connsiteX21" fmla="*/ 3055542 w 3154911"/>
                <a:gd name="connsiteY21" fmla="*/ 4877139 h 4877138"/>
                <a:gd name="connsiteX22" fmla="*/ 3069102 w 3154911"/>
                <a:gd name="connsiteY22" fmla="*/ 4877139 h 4877138"/>
                <a:gd name="connsiteX23" fmla="*/ 3085495 w 3154911"/>
                <a:gd name="connsiteY23" fmla="*/ 4841115 h 4877138"/>
                <a:gd name="connsiteX24" fmla="*/ 3121519 w 3154911"/>
                <a:gd name="connsiteY24" fmla="*/ 4877139 h 4877138"/>
                <a:gd name="connsiteX25" fmla="*/ 3138923 w 3154911"/>
                <a:gd name="connsiteY25" fmla="*/ 4877139 h 4877138"/>
                <a:gd name="connsiteX26" fmla="*/ 3090756 w 3154911"/>
                <a:gd name="connsiteY26" fmla="*/ 4828972 h 4877138"/>
                <a:gd name="connsiteX27" fmla="*/ 3154911 w 3154911"/>
                <a:gd name="connsiteY27" fmla="*/ 4687307 h 4877138"/>
                <a:gd name="connsiteX28" fmla="*/ 3154911 w 3154911"/>
                <a:gd name="connsiteY28" fmla="*/ 4639748 h 4877138"/>
                <a:gd name="connsiteX29" fmla="*/ 2964471 w 3154911"/>
                <a:gd name="connsiteY29" fmla="*/ 4220013 h 4877138"/>
                <a:gd name="connsiteX30" fmla="*/ 3154911 w 3154911"/>
                <a:gd name="connsiteY30" fmla="*/ 3800278 h 4877138"/>
                <a:gd name="connsiteX31" fmla="*/ 3154911 w 3154911"/>
                <a:gd name="connsiteY31" fmla="*/ 3752719 h 4877138"/>
                <a:gd name="connsiteX32" fmla="*/ 3090756 w 3154911"/>
                <a:gd name="connsiteY32" fmla="*/ 3611053 h 4877138"/>
                <a:gd name="connsiteX33" fmla="*/ 3154911 w 3154911"/>
                <a:gd name="connsiteY33" fmla="*/ 3546899 h 4877138"/>
                <a:gd name="connsiteX34" fmla="*/ 3154911 w 3154911"/>
                <a:gd name="connsiteY34" fmla="*/ 3529494 h 4877138"/>
                <a:gd name="connsiteX35" fmla="*/ 3085292 w 3154911"/>
                <a:gd name="connsiteY35" fmla="*/ 3599113 h 4877138"/>
                <a:gd name="connsiteX36" fmla="*/ 2967304 w 3154911"/>
                <a:gd name="connsiteY36" fmla="*/ 3339056 h 4877138"/>
                <a:gd name="connsiteX37" fmla="*/ 3154911 w 3154911"/>
                <a:gd name="connsiteY37" fmla="*/ 3339056 h 4877138"/>
                <a:gd name="connsiteX38" fmla="*/ 3154911 w 3154911"/>
                <a:gd name="connsiteY38" fmla="*/ 3326711 h 4877138"/>
                <a:gd name="connsiteX39" fmla="*/ 2967304 w 3154911"/>
                <a:gd name="connsiteY39" fmla="*/ 3326711 h 4877138"/>
                <a:gd name="connsiteX40" fmla="*/ 3085292 w 3154911"/>
                <a:gd name="connsiteY40" fmla="*/ 3066653 h 4877138"/>
                <a:gd name="connsiteX41" fmla="*/ 3154911 w 3154911"/>
                <a:gd name="connsiteY41" fmla="*/ 3136272 h 4877138"/>
                <a:gd name="connsiteX42" fmla="*/ 3154911 w 3154911"/>
                <a:gd name="connsiteY42" fmla="*/ 3118867 h 4877138"/>
                <a:gd name="connsiteX43" fmla="*/ 3090756 w 3154911"/>
                <a:gd name="connsiteY43" fmla="*/ 3054713 h 4877138"/>
                <a:gd name="connsiteX44" fmla="*/ 3154911 w 3154911"/>
                <a:gd name="connsiteY44" fmla="*/ 2913047 h 4877138"/>
                <a:gd name="connsiteX45" fmla="*/ 3154911 w 3154911"/>
                <a:gd name="connsiteY45" fmla="*/ 2865488 h 4877138"/>
                <a:gd name="connsiteX46" fmla="*/ 2964471 w 3154911"/>
                <a:gd name="connsiteY46" fmla="*/ 2445754 h 4877138"/>
                <a:gd name="connsiteX47" fmla="*/ 3154911 w 3154911"/>
                <a:gd name="connsiteY47" fmla="*/ 2026019 h 4877138"/>
                <a:gd name="connsiteX48" fmla="*/ 3154911 w 3154911"/>
                <a:gd name="connsiteY48" fmla="*/ 1978460 h 4877138"/>
                <a:gd name="connsiteX49" fmla="*/ 3090756 w 3154911"/>
                <a:gd name="connsiteY49" fmla="*/ 1836794 h 4877138"/>
                <a:gd name="connsiteX50" fmla="*/ 3154911 w 3154911"/>
                <a:gd name="connsiteY50" fmla="*/ 1772640 h 4877138"/>
                <a:gd name="connsiteX51" fmla="*/ 3154911 w 3154911"/>
                <a:gd name="connsiteY51" fmla="*/ 1755236 h 4877138"/>
                <a:gd name="connsiteX52" fmla="*/ 3085292 w 3154911"/>
                <a:gd name="connsiteY52" fmla="*/ 1824854 h 4877138"/>
                <a:gd name="connsiteX53" fmla="*/ 2967304 w 3154911"/>
                <a:gd name="connsiteY53" fmla="*/ 1564797 h 4877138"/>
                <a:gd name="connsiteX54" fmla="*/ 3154911 w 3154911"/>
                <a:gd name="connsiteY54" fmla="*/ 1564797 h 4877138"/>
                <a:gd name="connsiteX55" fmla="*/ 3154911 w 3154911"/>
                <a:gd name="connsiteY55" fmla="*/ 1552452 h 4877138"/>
                <a:gd name="connsiteX56" fmla="*/ 2967304 w 3154911"/>
                <a:gd name="connsiteY56" fmla="*/ 1552452 h 4877138"/>
                <a:gd name="connsiteX57" fmla="*/ 3085292 w 3154911"/>
                <a:gd name="connsiteY57" fmla="*/ 1292394 h 4877138"/>
                <a:gd name="connsiteX58" fmla="*/ 3154911 w 3154911"/>
                <a:gd name="connsiteY58" fmla="*/ 1362013 h 4877138"/>
                <a:gd name="connsiteX59" fmla="*/ 3154911 w 3154911"/>
                <a:gd name="connsiteY59" fmla="*/ 1344608 h 4877138"/>
                <a:gd name="connsiteX60" fmla="*/ 3090756 w 3154911"/>
                <a:gd name="connsiteY60" fmla="*/ 1280454 h 4877138"/>
                <a:gd name="connsiteX61" fmla="*/ 3154911 w 3154911"/>
                <a:gd name="connsiteY61" fmla="*/ 1138788 h 4877138"/>
                <a:gd name="connsiteX62" fmla="*/ 3154911 w 3154911"/>
                <a:gd name="connsiteY62" fmla="*/ 1091229 h 4877138"/>
                <a:gd name="connsiteX63" fmla="*/ 2964471 w 3154911"/>
                <a:gd name="connsiteY63" fmla="*/ 671495 h 4877138"/>
                <a:gd name="connsiteX64" fmla="*/ 3154911 w 3154911"/>
                <a:gd name="connsiteY64" fmla="*/ 251760 h 4877138"/>
                <a:gd name="connsiteX65" fmla="*/ 3154911 w 3154911"/>
                <a:gd name="connsiteY65" fmla="*/ 204201 h 4877138"/>
                <a:gd name="connsiteX66" fmla="*/ 3090756 w 3154911"/>
                <a:gd name="connsiteY66" fmla="*/ 62535 h 4877138"/>
                <a:gd name="connsiteX67" fmla="*/ 3153090 w 3154911"/>
                <a:gd name="connsiteY67" fmla="*/ 203 h 4877138"/>
                <a:gd name="connsiteX68" fmla="*/ 3135685 w 3154911"/>
                <a:gd name="connsiteY68" fmla="*/ 203 h 4877138"/>
                <a:gd name="connsiteX69" fmla="*/ 3085495 w 3154911"/>
                <a:gd name="connsiteY69" fmla="*/ 50393 h 4877138"/>
                <a:gd name="connsiteX70" fmla="*/ 3062626 w 3154911"/>
                <a:gd name="connsiteY70" fmla="*/ 203 h 4877138"/>
                <a:gd name="connsiteX71" fmla="*/ 3049066 w 3154911"/>
                <a:gd name="connsiteY71" fmla="*/ 203 h 4877138"/>
                <a:gd name="connsiteX72" fmla="*/ 3075983 w 3154911"/>
                <a:gd name="connsiteY72" fmla="*/ 59702 h 4877138"/>
                <a:gd name="connsiteX73" fmla="*/ 2781519 w 3154911"/>
                <a:gd name="connsiteY73" fmla="*/ 353961 h 4877138"/>
                <a:gd name="connsiteX74" fmla="*/ 2587233 w 3154911"/>
                <a:gd name="connsiteY74" fmla="*/ 0 h 4877138"/>
                <a:gd name="connsiteX75" fmla="*/ 2573269 w 3154911"/>
                <a:gd name="connsiteY75" fmla="*/ 0 h 4877138"/>
                <a:gd name="connsiteX76" fmla="*/ 2772412 w 3154911"/>
                <a:gd name="connsiteY76" fmla="*/ 363068 h 4877138"/>
                <a:gd name="connsiteX77" fmla="*/ 2473091 w 3154911"/>
                <a:gd name="connsiteY77" fmla="*/ 662388 h 4877138"/>
                <a:gd name="connsiteX78" fmla="*/ 2173567 w 3154911"/>
                <a:gd name="connsiteY78" fmla="*/ 362866 h 4877138"/>
                <a:gd name="connsiteX79" fmla="*/ 2371901 w 3154911"/>
                <a:gd name="connsiteY79" fmla="*/ 0 h 4877138"/>
                <a:gd name="connsiteX80" fmla="*/ 2357937 w 3154911"/>
                <a:gd name="connsiteY80" fmla="*/ 0 h 4877138"/>
                <a:gd name="connsiteX81" fmla="*/ 2164461 w 3154911"/>
                <a:gd name="connsiteY81" fmla="*/ 353759 h 4877138"/>
                <a:gd name="connsiteX82" fmla="*/ 1870402 w 3154911"/>
                <a:gd name="connsiteY82" fmla="*/ 59702 h 4877138"/>
                <a:gd name="connsiteX83" fmla="*/ 1897318 w 3154911"/>
                <a:gd name="connsiteY83" fmla="*/ 203 h 4877138"/>
                <a:gd name="connsiteX84" fmla="*/ 1883759 w 3154911"/>
                <a:gd name="connsiteY84" fmla="*/ 203 h 4877138"/>
                <a:gd name="connsiteX85" fmla="*/ 1860890 w 3154911"/>
                <a:gd name="connsiteY85" fmla="*/ 50393 h 4877138"/>
                <a:gd name="connsiteX86" fmla="*/ 1810699 w 3154911"/>
                <a:gd name="connsiteY86" fmla="*/ 203 h 4877138"/>
                <a:gd name="connsiteX87" fmla="*/ 1793295 w 3154911"/>
                <a:gd name="connsiteY87" fmla="*/ 203 h 4877138"/>
                <a:gd name="connsiteX88" fmla="*/ 1855628 w 3154911"/>
                <a:gd name="connsiteY88" fmla="*/ 62535 h 4877138"/>
                <a:gd name="connsiteX89" fmla="*/ 1788640 w 3154911"/>
                <a:gd name="connsiteY89" fmla="*/ 210070 h 4877138"/>
                <a:gd name="connsiteX90" fmla="*/ 1692104 w 3154911"/>
                <a:gd name="connsiteY90" fmla="*/ 405 h 4877138"/>
                <a:gd name="connsiteX91" fmla="*/ 1678545 w 3154911"/>
                <a:gd name="connsiteY91" fmla="*/ 405 h 4877138"/>
                <a:gd name="connsiteX92" fmla="*/ 1781759 w 3154911"/>
                <a:gd name="connsiteY92" fmla="*/ 225046 h 4877138"/>
                <a:gd name="connsiteX93" fmla="*/ 1592128 w 3154911"/>
                <a:gd name="connsiteY93" fmla="*/ 643162 h 4877138"/>
                <a:gd name="connsiteX94" fmla="*/ 1592128 w 3154911"/>
                <a:gd name="connsiteY94" fmla="*/ 607 h 4877138"/>
                <a:gd name="connsiteX95" fmla="*/ 1579783 w 3154911"/>
                <a:gd name="connsiteY95" fmla="*/ 607 h 4877138"/>
                <a:gd name="connsiteX96" fmla="*/ 1579783 w 3154911"/>
                <a:gd name="connsiteY96" fmla="*/ 643162 h 4877138"/>
                <a:gd name="connsiteX97" fmla="*/ 1391569 w 3154911"/>
                <a:gd name="connsiteY97" fmla="*/ 228082 h 4877138"/>
                <a:gd name="connsiteX98" fmla="*/ 1494783 w 3154911"/>
                <a:gd name="connsiteY98" fmla="*/ 405 h 4877138"/>
                <a:gd name="connsiteX99" fmla="*/ 1481224 w 3154911"/>
                <a:gd name="connsiteY99" fmla="*/ 405 h 4877138"/>
                <a:gd name="connsiteX100" fmla="*/ 1384688 w 3154911"/>
                <a:gd name="connsiteY100" fmla="*/ 213106 h 4877138"/>
                <a:gd name="connsiteX101" fmla="*/ 1316486 w 3154911"/>
                <a:gd name="connsiteY101" fmla="*/ 62738 h 4877138"/>
                <a:gd name="connsiteX102" fmla="*/ 1378819 w 3154911"/>
                <a:gd name="connsiteY102" fmla="*/ 405 h 4877138"/>
                <a:gd name="connsiteX103" fmla="*/ 1361415 w 3154911"/>
                <a:gd name="connsiteY103" fmla="*/ 405 h 4877138"/>
                <a:gd name="connsiteX104" fmla="*/ 1311224 w 3154911"/>
                <a:gd name="connsiteY104" fmla="*/ 50595 h 4877138"/>
                <a:gd name="connsiteX105" fmla="*/ 1288355 w 3154911"/>
                <a:gd name="connsiteY105" fmla="*/ 405 h 4877138"/>
                <a:gd name="connsiteX106" fmla="*/ 1274796 w 3154911"/>
                <a:gd name="connsiteY106" fmla="*/ 405 h 4877138"/>
                <a:gd name="connsiteX107" fmla="*/ 1301915 w 3154911"/>
                <a:gd name="connsiteY107" fmla="*/ 59904 h 4877138"/>
                <a:gd name="connsiteX108" fmla="*/ 1007451 w 3154911"/>
                <a:gd name="connsiteY108" fmla="*/ 354164 h 4877138"/>
                <a:gd name="connsiteX109" fmla="*/ 813166 w 3154911"/>
                <a:gd name="connsiteY109" fmla="*/ 203 h 4877138"/>
                <a:gd name="connsiteX110" fmla="*/ 799201 w 3154911"/>
                <a:gd name="connsiteY110" fmla="*/ 203 h 4877138"/>
                <a:gd name="connsiteX111" fmla="*/ 998344 w 3154911"/>
                <a:gd name="connsiteY111" fmla="*/ 363271 h 4877138"/>
                <a:gd name="connsiteX112" fmla="*/ 699023 w 3154911"/>
                <a:gd name="connsiteY112" fmla="*/ 662590 h 4877138"/>
                <a:gd name="connsiteX113" fmla="*/ 399500 w 3154911"/>
                <a:gd name="connsiteY113" fmla="*/ 363068 h 4877138"/>
                <a:gd name="connsiteX114" fmla="*/ 597832 w 3154911"/>
                <a:gd name="connsiteY114" fmla="*/ 203 h 4877138"/>
                <a:gd name="connsiteX115" fmla="*/ 583666 w 3154911"/>
                <a:gd name="connsiteY115" fmla="*/ 203 h 4877138"/>
                <a:gd name="connsiteX116" fmla="*/ 390392 w 3154911"/>
                <a:gd name="connsiteY116" fmla="*/ 353961 h 4877138"/>
                <a:gd name="connsiteX117" fmla="*/ 96333 w 3154911"/>
                <a:gd name="connsiteY117" fmla="*/ 59904 h 4877138"/>
                <a:gd name="connsiteX118" fmla="*/ 123452 w 3154911"/>
                <a:gd name="connsiteY118" fmla="*/ 405 h 4877138"/>
                <a:gd name="connsiteX119" fmla="*/ 109893 w 3154911"/>
                <a:gd name="connsiteY119" fmla="*/ 405 h 4877138"/>
                <a:gd name="connsiteX120" fmla="*/ 87024 w 3154911"/>
                <a:gd name="connsiteY120" fmla="*/ 50595 h 4877138"/>
                <a:gd name="connsiteX121" fmla="*/ 36833 w 3154911"/>
                <a:gd name="connsiteY121" fmla="*/ 405 h 4877138"/>
                <a:gd name="connsiteX122" fmla="*/ 19429 w 3154911"/>
                <a:gd name="connsiteY122" fmla="*/ 405 h 4877138"/>
                <a:gd name="connsiteX123" fmla="*/ 81762 w 3154911"/>
                <a:gd name="connsiteY123" fmla="*/ 62738 h 4877138"/>
                <a:gd name="connsiteX124" fmla="*/ 14774 w 3154911"/>
                <a:gd name="connsiteY124" fmla="*/ 210272 h 4877138"/>
                <a:gd name="connsiteX125" fmla="*/ 0 w 3154911"/>
                <a:gd name="connsiteY125" fmla="*/ 178094 h 4877138"/>
                <a:gd name="connsiteX126" fmla="*/ 0 w 3154911"/>
                <a:gd name="connsiteY126" fmla="*/ 207641 h 4877138"/>
                <a:gd name="connsiteX127" fmla="*/ 8095 w 3154911"/>
                <a:gd name="connsiteY127" fmla="*/ 225248 h 4877138"/>
                <a:gd name="connsiteX128" fmla="*/ 0 w 3154911"/>
                <a:gd name="connsiteY128" fmla="*/ 243058 h 4877138"/>
                <a:gd name="connsiteX129" fmla="*/ 0 w 3154911"/>
                <a:gd name="connsiteY129" fmla="*/ 272807 h 4877138"/>
                <a:gd name="connsiteX130" fmla="*/ 14977 w 3154911"/>
                <a:gd name="connsiteY130" fmla="*/ 240022 h 4877138"/>
                <a:gd name="connsiteX131" fmla="*/ 213512 w 3154911"/>
                <a:gd name="connsiteY131" fmla="*/ 671697 h 4877138"/>
                <a:gd name="connsiteX132" fmla="*/ 208047 w 3154911"/>
                <a:gd name="connsiteY132" fmla="*/ 671697 h 4877138"/>
                <a:gd name="connsiteX133" fmla="*/ 13560 w 3154911"/>
                <a:gd name="connsiteY133" fmla="*/ 1100336 h 4877138"/>
                <a:gd name="connsiteX134" fmla="*/ 0 w 3154911"/>
                <a:gd name="connsiteY134" fmla="*/ 1070587 h 4877138"/>
                <a:gd name="connsiteX135" fmla="*/ 0 w 3154911"/>
                <a:gd name="connsiteY135" fmla="*/ 1100336 h 4877138"/>
                <a:gd name="connsiteX136" fmla="*/ 6679 w 3154911"/>
                <a:gd name="connsiteY136" fmla="*/ 1115110 h 4877138"/>
                <a:gd name="connsiteX137" fmla="*/ 0 w 3154911"/>
                <a:gd name="connsiteY137" fmla="*/ 1129884 h 4877138"/>
                <a:gd name="connsiteX138" fmla="*/ 0 w 3154911"/>
                <a:gd name="connsiteY138" fmla="*/ 1159633 h 4877138"/>
                <a:gd name="connsiteX139" fmla="*/ 13560 w 3154911"/>
                <a:gd name="connsiteY139" fmla="*/ 1129884 h 4877138"/>
                <a:gd name="connsiteX140" fmla="*/ 81762 w 3154911"/>
                <a:gd name="connsiteY140" fmla="*/ 1280251 h 4877138"/>
                <a:gd name="connsiteX141" fmla="*/ 0 w 3154911"/>
                <a:gd name="connsiteY141" fmla="*/ 1362013 h 4877138"/>
                <a:gd name="connsiteX142" fmla="*/ 0 w 3154911"/>
                <a:gd name="connsiteY142" fmla="*/ 1379417 h 4877138"/>
                <a:gd name="connsiteX143" fmla="*/ 87226 w 3154911"/>
                <a:gd name="connsiteY143" fmla="*/ 1292192 h 4877138"/>
                <a:gd name="connsiteX144" fmla="*/ 205214 w 3154911"/>
                <a:gd name="connsiteY144" fmla="*/ 1552249 h 4877138"/>
                <a:gd name="connsiteX145" fmla="*/ 0 w 3154911"/>
                <a:gd name="connsiteY145" fmla="*/ 1552249 h 4877138"/>
                <a:gd name="connsiteX146" fmla="*/ 0 w 3154911"/>
                <a:gd name="connsiteY146" fmla="*/ 1564594 h 4877138"/>
                <a:gd name="connsiteX147" fmla="*/ 205214 w 3154911"/>
                <a:gd name="connsiteY147" fmla="*/ 1564594 h 4877138"/>
                <a:gd name="connsiteX148" fmla="*/ 87226 w 3154911"/>
                <a:gd name="connsiteY148" fmla="*/ 1824652 h 4877138"/>
                <a:gd name="connsiteX149" fmla="*/ 0 w 3154911"/>
                <a:gd name="connsiteY149" fmla="*/ 1737426 h 4877138"/>
                <a:gd name="connsiteX150" fmla="*/ 0 w 3154911"/>
                <a:gd name="connsiteY150" fmla="*/ 1754831 h 4877138"/>
                <a:gd name="connsiteX151" fmla="*/ 81762 w 3154911"/>
                <a:gd name="connsiteY151" fmla="*/ 1836592 h 4877138"/>
                <a:gd name="connsiteX152" fmla="*/ 14774 w 3154911"/>
                <a:gd name="connsiteY152" fmla="*/ 1984127 h 4877138"/>
                <a:gd name="connsiteX153" fmla="*/ 0 w 3154911"/>
                <a:gd name="connsiteY153" fmla="*/ 1951948 h 4877138"/>
                <a:gd name="connsiteX154" fmla="*/ 0 w 3154911"/>
                <a:gd name="connsiteY154" fmla="*/ 1981496 h 4877138"/>
                <a:gd name="connsiteX155" fmla="*/ 8095 w 3154911"/>
                <a:gd name="connsiteY155" fmla="*/ 1999102 h 4877138"/>
                <a:gd name="connsiteX156" fmla="*/ 0 w 3154911"/>
                <a:gd name="connsiteY156" fmla="*/ 2016912 h 4877138"/>
                <a:gd name="connsiteX157" fmla="*/ 0 w 3154911"/>
                <a:gd name="connsiteY157" fmla="*/ 2046662 h 4877138"/>
                <a:gd name="connsiteX158" fmla="*/ 14977 w 3154911"/>
                <a:gd name="connsiteY158" fmla="*/ 2013876 h 4877138"/>
                <a:gd name="connsiteX159" fmla="*/ 213512 w 3154911"/>
                <a:gd name="connsiteY159" fmla="*/ 2445551 h 4877138"/>
                <a:gd name="connsiteX160" fmla="*/ 208047 w 3154911"/>
                <a:gd name="connsiteY160" fmla="*/ 2445551 h 4877138"/>
                <a:gd name="connsiteX161" fmla="*/ 13560 w 3154911"/>
                <a:gd name="connsiteY161" fmla="*/ 2874191 h 4877138"/>
                <a:gd name="connsiteX162" fmla="*/ 0 w 3154911"/>
                <a:gd name="connsiteY162" fmla="*/ 2844441 h 4877138"/>
                <a:gd name="connsiteX163" fmla="*/ 0 w 3154911"/>
                <a:gd name="connsiteY163" fmla="*/ 2874191 h 4877138"/>
                <a:gd name="connsiteX164" fmla="*/ 6679 w 3154911"/>
                <a:gd name="connsiteY164" fmla="*/ 2888964 h 4877138"/>
                <a:gd name="connsiteX165" fmla="*/ 0 w 3154911"/>
                <a:gd name="connsiteY165" fmla="*/ 2903738 h 4877138"/>
                <a:gd name="connsiteX166" fmla="*/ 0 w 3154911"/>
                <a:gd name="connsiteY166" fmla="*/ 2933488 h 4877138"/>
                <a:gd name="connsiteX167" fmla="*/ 13560 w 3154911"/>
                <a:gd name="connsiteY167" fmla="*/ 2903738 h 4877138"/>
                <a:gd name="connsiteX168" fmla="*/ 81762 w 3154911"/>
                <a:gd name="connsiteY168" fmla="*/ 3054106 h 4877138"/>
                <a:gd name="connsiteX169" fmla="*/ 0 w 3154911"/>
                <a:gd name="connsiteY169" fmla="*/ 3135867 h 4877138"/>
                <a:gd name="connsiteX170" fmla="*/ 0 w 3154911"/>
                <a:gd name="connsiteY170" fmla="*/ 3153271 h 4877138"/>
                <a:gd name="connsiteX171" fmla="*/ 87226 w 3154911"/>
                <a:gd name="connsiteY171" fmla="*/ 3066046 h 4877138"/>
                <a:gd name="connsiteX172" fmla="*/ 205214 w 3154911"/>
                <a:gd name="connsiteY172" fmla="*/ 3326103 h 4877138"/>
                <a:gd name="connsiteX173" fmla="*/ 0 w 3154911"/>
                <a:gd name="connsiteY173" fmla="*/ 3326103 h 4877138"/>
                <a:gd name="connsiteX174" fmla="*/ 0 w 3154911"/>
                <a:gd name="connsiteY174" fmla="*/ 3338449 h 4877138"/>
                <a:gd name="connsiteX175" fmla="*/ 205214 w 3154911"/>
                <a:gd name="connsiteY175" fmla="*/ 3338449 h 4877138"/>
                <a:gd name="connsiteX176" fmla="*/ 87226 w 3154911"/>
                <a:gd name="connsiteY176" fmla="*/ 3598506 h 4877138"/>
                <a:gd name="connsiteX177" fmla="*/ 0 w 3154911"/>
                <a:gd name="connsiteY177" fmla="*/ 3511280 h 4877138"/>
                <a:gd name="connsiteX178" fmla="*/ 0 w 3154911"/>
                <a:gd name="connsiteY178" fmla="*/ 3528685 h 4877138"/>
                <a:gd name="connsiteX179" fmla="*/ 81762 w 3154911"/>
                <a:gd name="connsiteY179" fmla="*/ 3610446 h 4877138"/>
                <a:gd name="connsiteX180" fmla="*/ 14774 w 3154911"/>
                <a:gd name="connsiteY180" fmla="*/ 3757981 h 4877138"/>
                <a:gd name="connsiteX181" fmla="*/ 0 w 3154911"/>
                <a:gd name="connsiteY181" fmla="*/ 3725803 h 4877138"/>
                <a:gd name="connsiteX182" fmla="*/ 0 w 3154911"/>
                <a:gd name="connsiteY182" fmla="*/ 3755350 h 4877138"/>
                <a:gd name="connsiteX183" fmla="*/ 8095 w 3154911"/>
                <a:gd name="connsiteY183" fmla="*/ 3772957 h 4877138"/>
                <a:gd name="connsiteX184" fmla="*/ 0 w 3154911"/>
                <a:gd name="connsiteY184" fmla="*/ 3790766 h 4877138"/>
                <a:gd name="connsiteX185" fmla="*/ 0 w 3154911"/>
                <a:gd name="connsiteY185" fmla="*/ 3821326 h 4877138"/>
                <a:gd name="connsiteX186" fmla="*/ 14977 w 3154911"/>
                <a:gd name="connsiteY186" fmla="*/ 3788540 h 4877138"/>
                <a:gd name="connsiteX187" fmla="*/ 213512 w 3154911"/>
                <a:gd name="connsiteY187" fmla="*/ 4220215 h 4877138"/>
                <a:gd name="connsiteX188" fmla="*/ 208047 w 3154911"/>
                <a:gd name="connsiteY188" fmla="*/ 4220215 h 4877138"/>
                <a:gd name="connsiteX189" fmla="*/ 13560 w 3154911"/>
                <a:gd name="connsiteY189" fmla="*/ 4648855 h 4877138"/>
                <a:gd name="connsiteX190" fmla="*/ 0 w 3154911"/>
                <a:gd name="connsiteY190" fmla="*/ 4619105 h 4877138"/>
                <a:gd name="connsiteX191" fmla="*/ 0 w 3154911"/>
                <a:gd name="connsiteY191" fmla="*/ 4648855 h 4877138"/>
                <a:gd name="connsiteX192" fmla="*/ 6679 w 3154911"/>
                <a:gd name="connsiteY192" fmla="*/ 4663628 h 4877138"/>
                <a:gd name="connsiteX193" fmla="*/ 0 w 3154911"/>
                <a:gd name="connsiteY193" fmla="*/ 4678402 h 4877138"/>
                <a:gd name="connsiteX194" fmla="*/ 0 w 3154911"/>
                <a:gd name="connsiteY194" fmla="*/ 4708152 h 4877138"/>
                <a:gd name="connsiteX195" fmla="*/ 13560 w 3154911"/>
                <a:gd name="connsiteY195" fmla="*/ 4678402 h 4877138"/>
                <a:gd name="connsiteX196" fmla="*/ 81762 w 3154911"/>
                <a:gd name="connsiteY196" fmla="*/ 4828770 h 4877138"/>
                <a:gd name="connsiteX197" fmla="*/ 33595 w 3154911"/>
                <a:gd name="connsiteY197" fmla="*/ 4876936 h 4877138"/>
                <a:gd name="connsiteX198" fmla="*/ 51000 w 3154911"/>
                <a:gd name="connsiteY198" fmla="*/ 4876936 h 4877138"/>
                <a:gd name="connsiteX199" fmla="*/ 87024 w 3154911"/>
                <a:gd name="connsiteY199" fmla="*/ 4840913 h 4877138"/>
                <a:gd name="connsiteX200" fmla="*/ 103417 w 3154911"/>
                <a:gd name="connsiteY200" fmla="*/ 4876936 h 4877138"/>
                <a:gd name="connsiteX201" fmla="*/ 116976 w 3154911"/>
                <a:gd name="connsiteY201" fmla="*/ 4876936 h 4877138"/>
                <a:gd name="connsiteX202" fmla="*/ 96333 w 3154911"/>
                <a:gd name="connsiteY202" fmla="*/ 4831603 h 4877138"/>
                <a:gd name="connsiteX203" fmla="*/ 673118 w 3154911"/>
                <a:gd name="connsiteY203" fmla="*/ 4254822 h 4877138"/>
                <a:gd name="connsiteX204" fmla="*/ 333119 w 3154911"/>
                <a:gd name="connsiteY204" fmla="*/ 4877139 h 4877138"/>
                <a:gd name="connsiteX205" fmla="*/ 347083 w 3154911"/>
                <a:gd name="connsiteY205" fmla="*/ 4877139 h 4877138"/>
                <a:gd name="connsiteX206" fmla="*/ 699023 w 3154911"/>
                <a:gd name="connsiteY206" fmla="*/ 4232965 h 4877138"/>
                <a:gd name="connsiteX207" fmla="*/ 699023 w 3154911"/>
                <a:gd name="connsiteY207" fmla="*/ 4233168 h 4877138"/>
                <a:gd name="connsiteX208" fmla="*/ 1044891 w 3154911"/>
                <a:gd name="connsiteY208" fmla="*/ 4877139 h 4877138"/>
                <a:gd name="connsiteX209" fmla="*/ 1058855 w 3154911"/>
                <a:gd name="connsiteY209" fmla="*/ 4877139 h 4877138"/>
                <a:gd name="connsiteX210" fmla="*/ 724320 w 3154911"/>
                <a:gd name="connsiteY210" fmla="*/ 4254215 h 4877138"/>
                <a:gd name="connsiteX211" fmla="*/ 1301915 w 3154911"/>
                <a:gd name="connsiteY211" fmla="*/ 4831805 h 4877138"/>
                <a:gd name="connsiteX212" fmla="*/ 1281271 w 3154911"/>
                <a:gd name="connsiteY212" fmla="*/ 4877139 h 4877138"/>
                <a:gd name="connsiteX213" fmla="*/ 1294831 w 3154911"/>
                <a:gd name="connsiteY213" fmla="*/ 4877139 h 4877138"/>
                <a:gd name="connsiteX214" fmla="*/ 1311224 w 3154911"/>
                <a:gd name="connsiteY214" fmla="*/ 4841115 h 4877138"/>
                <a:gd name="connsiteX215" fmla="*/ 1347248 w 3154911"/>
                <a:gd name="connsiteY215" fmla="*/ 4877139 h 4877138"/>
                <a:gd name="connsiteX216" fmla="*/ 1364653 w 3154911"/>
                <a:gd name="connsiteY216" fmla="*/ 4877139 h 4877138"/>
                <a:gd name="connsiteX217" fmla="*/ 1316486 w 3154911"/>
                <a:gd name="connsiteY217" fmla="*/ 4828972 h 4877138"/>
                <a:gd name="connsiteX218" fmla="*/ 1384688 w 3154911"/>
                <a:gd name="connsiteY218" fmla="*/ 4678604 h 4877138"/>
                <a:gd name="connsiteX219" fmla="*/ 1474747 w 3154911"/>
                <a:gd name="connsiteY219" fmla="*/ 4877139 h 4877138"/>
                <a:gd name="connsiteX220" fmla="*/ 1488307 w 3154911"/>
                <a:gd name="connsiteY220" fmla="*/ 4877139 h 4877138"/>
                <a:gd name="connsiteX221" fmla="*/ 1391569 w 3154911"/>
                <a:gd name="connsiteY221" fmla="*/ 4663831 h 4877138"/>
                <a:gd name="connsiteX222" fmla="*/ 1579783 w 3154911"/>
                <a:gd name="connsiteY222" fmla="*/ 4248751 h 4877138"/>
                <a:gd name="connsiteX223" fmla="*/ 1579783 w 3154911"/>
                <a:gd name="connsiteY223" fmla="*/ 4877139 h 4877138"/>
                <a:gd name="connsiteX224" fmla="*/ 1592128 w 3154911"/>
                <a:gd name="connsiteY224" fmla="*/ 4877139 h 4877138"/>
                <a:gd name="connsiteX225" fmla="*/ 1592128 w 3154911"/>
                <a:gd name="connsiteY225" fmla="*/ 4248548 h 4877138"/>
                <a:gd name="connsiteX226" fmla="*/ 1593343 w 3154911"/>
                <a:gd name="connsiteY226" fmla="*/ 4220215 h 4877138"/>
                <a:gd name="connsiteX227" fmla="*/ 1789247 w 3154911"/>
                <a:gd name="connsiteY227" fmla="*/ 3788540 h 4877138"/>
                <a:gd name="connsiteX228" fmla="*/ 1987782 w 3154911"/>
                <a:gd name="connsiteY228" fmla="*/ 4220215 h 4877138"/>
                <a:gd name="connsiteX229" fmla="*/ 1982318 w 3154911"/>
                <a:gd name="connsiteY229" fmla="*/ 4220215 h 4877138"/>
                <a:gd name="connsiteX230" fmla="*/ 1787830 w 3154911"/>
                <a:gd name="connsiteY230" fmla="*/ 4648855 h 4877138"/>
                <a:gd name="connsiteX231" fmla="*/ 1593343 w 3154911"/>
                <a:gd name="connsiteY231" fmla="*/ 4220215 h 4877138"/>
                <a:gd name="connsiteX232" fmla="*/ 1861497 w 3154911"/>
                <a:gd name="connsiteY232" fmla="*/ 1292799 h 4877138"/>
                <a:gd name="connsiteX233" fmla="*/ 1979485 w 3154911"/>
                <a:gd name="connsiteY233" fmla="*/ 1552856 h 4877138"/>
                <a:gd name="connsiteX234" fmla="*/ 1601438 w 3154911"/>
                <a:gd name="connsiteY234" fmla="*/ 1552856 h 4877138"/>
                <a:gd name="connsiteX235" fmla="*/ 1861497 w 3154911"/>
                <a:gd name="connsiteY235" fmla="*/ 1292799 h 4877138"/>
                <a:gd name="connsiteX236" fmla="*/ 1606295 w 3154911"/>
                <a:gd name="connsiteY236" fmla="*/ 1530595 h 4877138"/>
                <a:gd name="connsiteX237" fmla="*/ 1787830 w 3154911"/>
                <a:gd name="connsiteY237" fmla="*/ 1130288 h 4877138"/>
                <a:gd name="connsiteX238" fmla="*/ 1856033 w 3154911"/>
                <a:gd name="connsiteY238" fmla="*/ 1280656 h 4877138"/>
                <a:gd name="connsiteX239" fmla="*/ 1606295 w 3154911"/>
                <a:gd name="connsiteY239" fmla="*/ 1530595 h 4877138"/>
                <a:gd name="connsiteX240" fmla="*/ 2773019 w 3154911"/>
                <a:gd name="connsiteY240" fmla="*/ 2137935 h 4877138"/>
                <a:gd name="connsiteX241" fmla="*/ 2473698 w 3154911"/>
                <a:gd name="connsiteY241" fmla="*/ 2437253 h 4877138"/>
                <a:gd name="connsiteX242" fmla="*/ 2174175 w 3154911"/>
                <a:gd name="connsiteY242" fmla="*/ 2137732 h 4877138"/>
                <a:gd name="connsiteX243" fmla="*/ 2473698 w 3154911"/>
                <a:gd name="connsiteY243" fmla="*/ 1589689 h 4877138"/>
                <a:gd name="connsiteX244" fmla="*/ 2473698 w 3154911"/>
                <a:gd name="connsiteY244" fmla="*/ 1592320 h 4877138"/>
                <a:gd name="connsiteX245" fmla="*/ 2773019 w 3154911"/>
                <a:gd name="connsiteY245" fmla="*/ 2137935 h 4877138"/>
                <a:gd name="connsiteX246" fmla="*/ 1870806 w 3154911"/>
                <a:gd name="connsiteY246" fmla="*/ 3608625 h 4877138"/>
                <a:gd name="connsiteX247" fmla="*/ 1993044 w 3154911"/>
                <a:gd name="connsiteY247" fmla="*/ 3339258 h 4877138"/>
                <a:gd name="connsiteX248" fmla="*/ 2473091 w 3154911"/>
                <a:gd name="connsiteY248" fmla="*/ 3339258 h 4877138"/>
                <a:gd name="connsiteX249" fmla="*/ 2165068 w 3154911"/>
                <a:gd name="connsiteY249" fmla="*/ 3902682 h 4877138"/>
                <a:gd name="connsiteX250" fmla="*/ 1870806 w 3154911"/>
                <a:gd name="connsiteY250" fmla="*/ 3608625 h 4877138"/>
                <a:gd name="connsiteX251" fmla="*/ 2158794 w 3154911"/>
                <a:gd name="connsiteY251" fmla="*/ 3914015 h 4877138"/>
                <a:gd name="connsiteX252" fmla="*/ 1996890 w 3154911"/>
                <a:gd name="connsiteY252" fmla="*/ 4210299 h 4877138"/>
                <a:gd name="connsiteX253" fmla="*/ 1795926 w 3154911"/>
                <a:gd name="connsiteY253" fmla="*/ 3773564 h 4877138"/>
                <a:gd name="connsiteX254" fmla="*/ 1865342 w 3154911"/>
                <a:gd name="connsiteY254" fmla="*/ 3620565 h 4877138"/>
                <a:gd name="connsiteX255" fmla="*/ 2158794 w 3154911"/>
                <a:gd name="connsiteY255" fmla="*/ 3914015 h 4877138"/>
                <a:gd name="connsiteX256" fmla="*/ 2005592 w 3154911"/>
                <a:gd name="connsiteY256" fmla="*/ 2445956 h 4877138"/>
                <a:gd name="connsiteX257" fmla="*/ 2167901 w 3154911"/>
                <a:gd name="connsiteY257" fmla="*/ 2148863 h 4877138"/>
                <a:gd name="connsiteX258" fmla="*/ 2464996 w 3154911"/>
                <a:gd name="connsiteY258" fmla="*/ 2445956 h 4877138"/>
                <a:gd name="connsiteX259" fmla="*/ 1865342 w 3154911"/>
                <a:gd name="connsiteY259" fmla="*/ 3045404 h 4877138"/>
                <a:gd name="connsiteX260" fmla="*/ 1794509 w 3154911"/>
                <a:gd name="connsiteY260" fmla="*/ 2889369 h 4877138"/>
                <a:gd name="connsiteX261" fmla="*/ 1995675 w 3154911"/>
                <a:gd name="connsiteY261" fmla="*/ 2445754 h 4877138"/>
                <a:gd name="connsiteX262" fmla="*/ 2005592 w 3154911"/>
                <a:gd name="connsiteY262" fmla="*/ 2445754 h 4877138"/>
                <a:gd name="connsiteX263" fmla="*/ 1795926 w 3154911"/>
                <a:gd name="connsiteY263" fmla="*/ 1999508 h 4877138"/>
                <a:gd name="connsiteX264" fmla="*/ 1865342 w 3154911"/>
                <a:gd name="connsiteY264" fmla="*/ 1846509 h 4877138"/>
                <a:gd name="connsiteX265" fmla="*/ 2158794 w 3154911"/>
                <a:gd name="connsiteY265" fmla="*/ 2139959 h 4877138"/>
                <a:gd name="connsiteX266" fmla="*/ 1996890 w 3154911"/>
                <a:gd name="connsiteY266" fmla="*/ 2436242 h 4877138"/>
                <a:gd name="connsiteX267" fmla="*/ 1795926 w 3154911"/>
                <a:gd name="connsiteY267" fmla="*/ 1999508 h 4877138"/>
                <a:gd name="connsiteX268" fmla="*/ 2447591 w 3154911"/>
                <a:gd name="connsiteY268" fmla="*/ 2480766 h 4877138"/>
                <a:gd name="connsiteX269" fmla="*/ 1989604 w 3154911"/>
                <a:gd name="connsiteY269" fmla="*/ 3319223 h 4877138"/>
                <a:gd name="connsiteX270" fmla="*/ 1870806 w 3154911"/>
                <a:gd name="connsiteY270" fmla="*/ 3057546 h 4877138"/>
                <a:gd name="connsiteX271" fmla="*/ 2447591 w 3154911"/>
                <a:gd name="connsiteY271" fmla="*/ 2480766 h 4877138"/>
                <a:gd name="connsiteX272" fmla="*/ 1999521 w 3154911"/>
                <a:gd name="connsiteY272" fmla="*/ 3326913 h 4877138"/>
                <a:gd name="connsiteX273" fmla="*/ 2473698 w 3154911"/>
                <a:gd name="connsiteY273" fmla="*/ 2458908 h 4877138"/>
                <a:gd name="connsiteX274" fmla="*/ 2473698 w 3154911"/>
                <a:gd name="connsiteY274" fmla="*/ 2459111 h 4877138"/>
                <a:gd name="connsiteX275" fmla="*/ 2939781 w 3154911"/>
                <a:gd name="connsiteY275" fmla="*/ 3326913 h 4877138"/>
                <a:gd name="connsiteX276" fmla="*/ 2473698 w 3154911"/>
                <a:gd name="connsiteY276" fmla="*/ 3326913 h 4877138"/>
                <a:gd name="connsiteX277" fmla="*/ 1999521 w 3154911"/>
                <a:gd name="connsiteY277" fmla="*/ 3326913 h 4877138"/>
                <a:gd name="connsiteX278" fmla="*/ 2165068 w 3154911"/>
                <a:gd name="connsiteY278" fmla="*/ 2128625 h 4877138"/>
                <a:gd name="connsiteX279" fmla="*/ 1871009 w 3154911"/>
                <a:gd name="connsiteY279" fmla="*/ 1834568 h 4877138"/>
                <a:gd name="connsiteX280" fmla="*/ 1993247 w 3154911"/>
                <a:gd name="connsiteY280" fmla="*/ 1565202 h 4877138"/>
                <a:gd name="connsiteX281" fmla="*/ 2473294 w 3154911"/>
                <a:gd name="connsiteY281" fmla="*/ 1565202 h 4877138"/>
                <a:gd name="connsiteX282" fmla="*/ 2165068 w 3154911"/>
                <a:gd name="connsiteY282" fmla="*/ 2128625 h 4877138"/>
                <a:gd name="connsiteX283" fmla="*/ 1989604 w 3154911"/>
                <a:gd name="connsiteY283" fmla="*/ 1545166 h 4877138"/>
                <a:gd name="connsiteX284" fmla="*/ 1870806 w 3154911"/>
                <a:gd name="connsiteY284" fmla="*/ 1283490 h 4877138"/>
                <a:gd name="connsiteX285" fmla="*/ 2447591 w 3154911"/>
                <a:gd name="connsiteY285" fmla="*/ 706709 h 4877138"/>
                <a:gd name="connsiteX286" fmla="*/ 1989604 w 3154911"/>
                <a:gd name="connsiteY286" fmla="*/ 1545166 h 4877138"/>
                <a:gd name="connsiteX287" fmla="*/ 1979485 w 3154911"/>
                <a:gd name="connsiteY287" fmla="*/ 1565202 h 4877138"/>
                <a:gd name="connsiteX288" fmla="*/ 1861497 w 3154911"/>
                <a:gd name="connsiteY288" fmla="*/ 1825259 h 4877138"/>
                <a:gd name="connsiteX289" fmla="*/ 1601438 w 3154911"/>
                <a:gd name="connsiteY289" fmla="*/ 1565202 h 4877138"/>
                <a:gd name="connsiteX290" fmla="*/ 1979485 w 3154911"/>
                <a:gd name="connsiteY290" fmla="*/ 1565202 h 4877138"/>
                <a:gd name="connsiteX291" fmla="*/ 1856033 w 3154911"/>
                <a:gd name="connsiteY291" fmla="*/ 1837199 h 4877138"/>
                <a:gd name="connsiteX292" fmla="*/ 1789044 w 3154911"/>
                <a:gd name="connsiteY292" fmla="*/ 1984734 h 4877138"/>
                <a:gd name="connsiteX293" fmla="*/ 1606497 w 3154911"/>
                <a:gd name="connsiteY293" fmla="*/ 1587868 h 4877138"/>
                <a:gd name="connsiteX294" fmla="*/ 1856033 w 3154911"/>
                <a:gd name="connsiteY294" fmla="*/ 1837199 h 4877138"/>
                <a:gd name="connsiteX295" fmla="*/ 1789247 w 3154911"/>
                <a:gd name="connsiteY295" fmla="*/ 2014281 h 4877138"/>
                <a:gd name="connsiteX296" fmla="*/ 1987782 w 3154911"/>
                <a:gd name="connsiteY296" fmla="*/ 2445956 h 4877138"/>
                <a:gd name="connsiteX297" fmla="*/ 1982318 w 3154911"/>
                <a:gd name="connsiteY297" fmla="*/ 2445956 h 4877138"/>
                <a:gd name="connsiteX298" fmla="*/ 1787830 w 3154911"/>
                <a:gd name="connsiteY298" fmla="*/ 2874595 h 4877138"/>
                <a:gd name="connsiteX299" fmla="*/ 1593343 w 3154911"/>
                <a:gd name="connsiteY299" fmla="*/ 2445956 h 4877138"/>
                <a:gd name="connsiteX300" fmla="*/ 1789247 w 3154911"/>
                <a:gd name="connsiteY300" fmla="*/ 2014281 h 4877138"/>
                <a:gd name="connsiteX301" fmla="*/ 1856033 w 3154911"/>
                <a:gd name="connsiteY301" fmla="*/ 3054915 h 4877138"/>
                <a:gd name="connsiteX302" fmla="*/ 1606093 w 3154911"/>
                <a:gd name="connsiteY302" fmla="*/ 3304854 h 4877138"/>
                <a:gd name="connsiteX303" fmla="*/ 1787628 w 3154911"/>
                <a:gd name="connsiteY303" fmla="*/ 2904548 h 4877138"/>
                <a:gd name="connsiteX304" fmla="*/ 1856033 w 3154911"/>
                <a:gd name="connsiteY304" fmla="*/ 3054915 h 4877138"/>
                <a:gd name="connsiteX305" fmla="*/ 1861497 w 3154911"/>
                <a:gd name="connsiteY305" fmla="*/ 3066856 h 4877138"/>
                <a:gd name="connsiteX306" fmla="*/ 1979485 w 3154911"/>
                <a:gd name="connsiteY306" fmla="*/ 3326913 h 4877138"/>
                <a:gd name="connsiteX307" fmla="*/ 1601438 w 3154911"/>
                <a:gd name="connsiteY307" fmla="*/ 3326913 h 4877138"/>
                <a:gd name="connsiteX308" fmla="*/ 1861497 w 3154911"/>
                <a:gd name="connsiteY308" fmla="*/ 3066856 h 4877138"/>
                <a:gd name="connsiteX309" fmla="*/ 1979485 w 3154911"/>
                <a:gd name="connsiteY309" fmla="*/ 3339258 h 4877138"/>
                <a:gd name="connsiteX310" fmla="*/ 1861497 w 3154911"/>
                <a:gd name="connsiteY310" fmla="*/ 3599315 h 4877138"/>
                <a:gd name="connsiteX311" fmla="*/ 1601438 w 3154911"/>
                <a:gd name="connsiteY311" fmla="*/ 3339258 h 4877138"/>
                <a:gd name="connsiteX312" fmla="*/ 1979485 w 3154911"/>
                <a:gd name="connsiteY312" fmla="*/ 3339258 h 4877138"/>
                <a:gd name="connsiteX313" fmla="*/ 1856033 w 3154911"/>
                <a:gd name="connsiteY313" fmla="*/ 3611256 h 4877138"/>
                <a:gd name="connsiteX314" fmla="*/ 1789044 w 3154911"/>
                <a:gd name="connsiteY314" fmla="*/ 3758790 h 4877138"/>
                <a:gd name="connsiteX315" fmla="*/ 1606497 w 3154911"/>
                <a:gd name="connsiteY315" fmla="*/ 3361924 h 4877138"/>
                <a:gd name="connsiteX316" fmla="*/ 1856033 w 3154911"/>
                <a:gd name="connsiteY316" fmla="*/ 3611256 h 4877138"/>
                <a:gd name="connsiteX317" fmla="*/ 1865342 w 3154911"/>
                <a:gd name="connsiteY317" fmla="*/ 4819662 h 4877138"/>
                <a:gd name="connsiteX318" fmla="*/ 1794509 w 3154911"/>
                <a:gd name="connsiteY318" fmla="*/ 4663628 h 4877138"/>
                <a:gd name="connsiteX319" fmla="*/ 1995675 w 3154911"/>
                <a:gd name="connsiteY319" fmla="*/ 4220013 h 4877138"/>
                <a:gd name="connsiteX320" fmla="*/ 2005389 w 3154911"/>
                <a:gd name="connsiteY320" fmla="*/ 4220013 h 4877138"/>
                <a:gd name="connsiteX321" fmla="*/ 2167699 w 3154911"/>
                <a:gd name="connsiteY321" fmla="*/ 3922920 h 4877138"/>
                <a:gd name="connsiteX322" fmla="*/ 2464793 w 3154911"/>
                <a:gd name="connsiteY322" fmla="*/ 4220013 h 4877138"/>
                <a:gd name="connsiteX323" fmla="*/ 1865342 w 3154911"/>
                <a:gd name="connsiteY323" fmla="*/ 4819662 h 4877138"/>
                <a:gd name="connsiteX324" fmla="*/ 2174175 w 3154911"/>
                <a:gd name="connsiteY324" fmla="*/ 3911789 h 4877138"/>
                <a:gd name="connsiteX325" fmla="*/ 2473698 w 3154911"/>
                <a:gd name="connsiteY325" fmla="*/ 3363746 h 4877138"/>
                <a:gd name="connsiteX326" fmla="*/ 2473698 w 3154911"/>
                <a:gd name="connsiteY326" fmla="*/ 3366377 h 4877138"/>
                <a:gd name="connsiteX327" fmla="*/ 2773019 w 3154911"/>
                <a:gd name="connsiteY327" fmla="*/ 3911992 h 4877138"/>
                <a:gd name="connsiteX328" fmla="*/ 2473698 w 3154911"/>
                <a:gd name="connsiteY328" fmla="*/ 4211310 h 4877138"/>
                <a:gd name="connsiteX329" fmla="*/ 2174175 w 3154911"/>
                <a:gd name="connsiteY329" fmla="*/ 3911789 h 4877138"/>
                <a:gd name="connsiteX330" fmla="*/ 3152685 w 3154911"/>
                <a:gd name="connsiteY330" fmla="*/ 4663628 h 4877138"/>
                <a:gd name="connsiteX331" fmla="*/ 3081852 w 3154911"/>
                <a:gd name="connsiteY331" fmla="*/ 4819662 h 4877138"/>
                <a:gd name="connsiteX332" fmla="*/ 2482198 w 3154911"/>
                <a:gd name="connsiteY332" fmla="*/ 4220215 h 4877138"/>
                <a:gd name="connsiteX333" fmla="*/ 2779090 w 3154911"/>
                <a:gd name="connsiteY333" fmla="*/ 3923325 h 4877138"/>
                <a:gd name="connsiteX334" fmla="*/ 2942007 w 3154911"/>
                <a:gd name="connsiteY334" fmla="*/ 4220215 h 4877138"/>
                <a:gd name="connsiteX335" fmla="*/ 2951317 w 3154911"/>
                <a:gd name="connsiteY335" fmla="*/ 4220215 h 4877138"/>
                <a:gd name="connsiteX336" fmla="*/ 3152685 w 3154911"/>
                <a:gd name="connsiteY336" fmla="*/ 4663628 h 4877138"/>
                <a:gd name="connsiteX337" fmla="*/ 3152685 w 3154911"/>
                <a:gd name="connsiteY337" fmla="*/ 3776600 h 4877138"/>
                <a:gd name="connsiteX338" fmla="*/ 2953542 w 3154911"/>
                <a:gd name="connsiteY338" fmla="*/ 4215358 h 4877138"/>
                <a:gd name="connsiteX339" fmla="*/ 2788198 w 3154911"/>
                <a:gd name="connsiteY339" fmla="*/ 3914218 h 4877138"/>
                <a:gd name="connsiteX340" fmla="*/ 3081852 w 3154911"/>
                <a:gd name="connsiteY340" fmla="*/ 3620565 h 4877138"/>
                <a:gd name="connsiteX341" fmla="*/ 3152685 w 3154911"/>
                <a:gd name="connsiteY341" fmla="*/ 3776600 h 4877138"/>
                <a:gd name="connsiteX342" fmla="*/ 3076590 w 3154911"/>
                <a:gd name="connsiteY342" fmla="*/ 3608625 h 4877138"/>
                <a:gd name="connsiteX343" fmla="*/ 2782126 w 3154911"/>
                <a:gd name="connsiteY343" fmla="*/ 3903087 h 4877138"/>
                <a:gd name="connsiteX344" fmla="*/ 2473698 w 3154911"/>
                <a:gd name="connsiteY344" fmla="*/ 3341079 h 4877138"/>
                <a:gd name="connsiteX345" fmla="*/ 2473698 w 3154911"/>
                <a:gd name="connsiteY345" fmla="*/ 3339461 h 4877138"/>
                <a:gd name="connsiteX346" fmla="*/ 2954352 w 3154911"/>
                <a:gd name="connsiteY346" fmla="*/ 3339461 h 4877138"/>
                <a:gd name="connsiteX347" fmla="*/ 3076590 w 3154911"/>
                <a:gd name="connsiteY347" fmla="*/ 3608625 h 4877138"/>
                <a:gd name="connsiteX348" fmla="*/ 2954352 w 3154911"/>
                <a:gd name="connsiteY348" fmla="*/ 3326913 h 4877138"/>
                <a:gd name="connsiteX349" fmla="*/ 2953745 w 3154911"/>
                <a:gd name="connsiteY349" fmla="*/ 3326913 h 4877138"/>
                <a:gd name="connsiteX350" fmla="*/ 2498996 w 3154911"/>
                <a:gd name="connsiteY350" fmla="*/ 2479956 h 4877138"/>
                <a:gd name="connsiteX351" fmla="*/ 3076590 w 3154911"/>
                <a:gd name="connsiteY351" fmla="*/ 3057546 h 4877138"/>
                <a:gd name="connsiteX352" fmla="*/ 2954352 w 3154911"/>
                <a:gd name="connsiteY352" fmla="*/ 3326913 h 4877138"/>
                <a:gd name="connsiteX353" fmla="*/ 3152685 w 3154911"/>
                <a:gd name="connsiteY353" fmla="*/ 2889571 h 4877138"/>
                <a:gd name="connsiteX354" fmla="*/ 3081852 w 3154911"/>
                <a:gd name="connsiteY354" fmla="*/ 3045606 h 4877138"/>
                <a:gd name="connsiteX355" fmla="*/ 2482198 w 3154911"/>
                <a:gd name="connsiteY355" fmla="*/ 2446158 h 4877138"/>
                <a:gd name="connsiteX356" fmla="*/ 2779090 w 3154911"/>
                <a:gd name="connsiteY356" fmla="*/ 2149268 h 4877138"/>
                <a:gd name="connsiteX357" fmla="*/ 2942007 w 3154911"/>
                <a:gd name="connsiteY357" fmla="*/ 2446158 h 4877138"/>
                <a:gd name="connsiteX358" fmla="*/ 2951317 w 3154911"/>
                <a:gd name="connsiteY358" fmla="*/ 2446158 h 4877138"/>
                <a:gd name="connsiteX359" fmla="*/ 3152685 w 3154911"/>
                <a:gd name="connsiteY359" fmla="*/ 2889571 h 4877138"/>
                <a:gd name="connsiteX360" fmla="*/ 3152685 w 3154911"/>
                <a:gd name="connsiteY360" fmla="*/ 2002543 h 4877138"/>
                <a:gd name="connsiteX361" fmla="*/ 2953542 w 3154911"/>
                <a:gd name="connsiteY361" fmla="*/ 2441301 h 4877138"/>
                <a:gd name="connsiteX362" fmla="*/ 2788198 w 3154911"/>
                <a:gd name="connsiteY362" fmla="*/ 2139959 h 4877138"/>
                <a:gd name="connsiteX363" fmla="*/ 3081852 w 3154911"/>
                <a:gd name="connsiteY363" fmla="*/ 1846306 h 4877138"/>
                <a:gd name="connsiteX364" fmla="*/ 3152685 w 3154911"/>
                <a:gd name="connsiteY364" fmla="*/ 2002543 h 4877138"/>
                <a:gd name="connsiteX365" fmla="*/ 3076590 w 3154911"/>
                <a:gd name="connsiteY365" fmla="*/ 1834568 h 4877138"/>
                <a:gd name="connsiteX366" fmla="*/ 2782126 w 3154911"/>
                <a:gd name="connsiteY366" fmla="*/ 2128828 h 4877138"/>
                <a:gd name="connsiteX367" fmla="*/ 2473698 w 3154911"/>
                <a:gd name="connsiteY367" fmla="*/ 1566821 h 4877138"/>
                <a:gd name="connsiteX368" fmla="*/ 2473698 w 3154911"/>
                <a:gd name="connsiteY368" fmla="*/ 1565202 h 4877138"/>
                <a:gd name="connsiteX369" fmla="*/ 2954352 w 3154911"/>
                <a:gd name="connsiteY369" fmla="*/ 1565202 h 4877138"/>
                <a:gd name="connsiteX370" fmla="*/ 3076590 w 3154911"/>
                <a:gd name="connsiteY370" fmla="*/ 1834568 h 4877138"/>
                <a:gd name="connsiteX371" fmla="*/ 2954352 w 3154911"/>
                <a:gd name="connsiteY371" fmla="*/ 1552856 h 4877138"/>
                <a:gd name="connsiteX372" fmla="*/ 2953745 w 3154911"/>
                <a:gd name="connsiteY372" fmla="*/ 1552856 h 4877138"/>
                <a:gd name="connsiteX373" fmla="*/ 2498996 w 3154911"/>
                <a:gd name="connsiteY373" fmla="*/ 705899 h 4877138"/>
                <a:gd name="connsiteX374" fmla="*/ 3076590 w 3154911"/>
                <a:gd name="connsiteY374" fmla="*/ 1283490 h 4877138"/>
                <a:gd name="connsiteX375" fmla="*/ 2954352 w 3154911"/>
                <a:gd name="connsiteY375" fmla="*/ 1552856 h 4877138"/>
                <a:gd name="connsiteX376" fmla="*/ 3081852 w 3154911"/>
                <a:gd name="connsiteY376" fmla="*/ 72452 h 4877138"/>
                <a:gd name="connsiteX377" fmla="*/ 3152685 w 3154911"/>
                <a:gd name="connsiteY377" fmla="*/ 228486 h 4877138"/>
                <a:gd name="connsiteX378" fmla="*/ 2953542 w 3154911"/>
                <a:gd name="connsiteY378" fmla="*/ 667244 h 4877138"/>
                <a:gd name="connsiteX379" fmla="*/ 2788198 w 3154911"/>
                <a:gd name="connsiteY379" fmla="*/ 365902 h 4877138"/>
                <a:gd name="connsiteX380" fmla="*/ 3081852 w 3154911"/>
                <a:gd name="connsiteY380" fmla="*/ 72452 h 4877138"/>
                <a:gd name="connsiteX381" fmla="*/ 2779293 w 3154911"/>
                <a:gd name="connsiteY381" fmla="*/ 375009 h 4877138"/>
                <a:gd name="connsiteX382" fmla="*/ 2942209 w 3154911"/>
                <a:gd name="connsiteY382" fmla="*/ 671899 h 4877138"/>
                <a:gd name="connsiteX383" fmla="*/ 2951518 w 3154911"/>
                <a:gd name="connsiteY383" fmla="*/ 671899 h 4877138"/>
                <a:gd name="connsiteX384" fmla="*/ 3152685 w 3154911"/>
                <a:gd name="connsiteY384" fmla="*/ 1115515 h 4877138"/>
                <a:gd name="connsiteX385" fmla="*/ 3081852 w 3154911"/>
                <a:gd name="connsiteY385" fmla="*/ 1271549 h 4877138"/>
                <a:gd name="connsiteX386" fmla="*/ 2482198 w 3154911"/>
                <a:gd name="connsiteY386" fmla="*/ 671899 h 4877138"/>
                <a:gd name="connsiteX387" fmla="*/ 2779293 w 3154911"/>
                <a:gd name="connsiteY387" fmla="*/ 375009 h 4877138"/>
                <a:gd name="connsiteX388" fmla="*/ 2939781 w 3154911"/>
                <a:gd name="connsiteY388" fmla="*/ 1552856 h 4877138"/>
                <a:gd name="connsiteX389" fmla="*/ 2473698 w 3154911"/>
                <a:gd name="connsiteY389" fmla="*/ 1552856 h 4877138"/>
                <a:gd name="connsiteX390" fmla="*/ 1999521 w 3154911"/>
                <a:gd name="connsiteY390" fmla="*/ 1552856 h 4877138"/>
                <a:gd name="connsiteX391" fmla="*/ 2473698 w 3154911"/>
                <a:gd name="connsiteY391" fmla="*/ 684852 h 4877138"/>
                <a:gd name="connsiteX392" fmla="*/ 2473698 w 3154911"/>
                <a:gd name="connsiteY392" fmla="*/ 685054 h 4877138"/>
                <a:gd name="connsiteX393" fmla="*/ 2939781 w 3154911"/>
                <a:gd name="connsiteY393" fmla="*/ 1552856 h 4877138"/>
                <a:gd name="connsiteX394" fmla="*/ 2167901 w 3154911"/>
                <a:gd name="connsiteY394" fmla="*/ 375009 h 4877138"/>
                <a:gd name="connsiteX395" fmla="*/ 2464996 w 3154911"/>
                <a:gd name="connsiteY395" fmla="*/ 672102 h 4877138"/>
                <a:gd name="connsiteX396" fmla="*/ 1865342 w 3154911"/>
                <a:gd name="connsiteY396" fmla="*/ 1271752 h 4877138"/>
                <a:gd name="connsiteX397" fmla="*/ 1794509 w 3154911"/>
                <a:gd name="connsiteY397" fmla="*/ 1115717 h 4877138"/>
                <a:gd name="connsiteX398" fmla="*/ 1995675 w 3154911"/>
                <a:gd name="connsiteY398" fmla="*/ 672102 h 4877138"/>
                <a:gd name="connsiteX399" fmla="*/ 2005389 w 3154911"/>
                <a:gd name="connsiteY399" fmla="*/ 672102 h 4877138"/>
                <a:gd name="connsiteX400" fmla="*/ 2167901 w 3154911"/>
                <a:gd name="connsiteY400" fmla="*/ 375009 h 4877138"/>
                <a:gd name="connsiteX401" fmla="*/ 1865342 w 3154911"/>
                <a:gd name="connsiteY401" fmla="*/ 72452 h 4877138"/>
                <a:gd name="connsiteX402" fmla="*/ 2158794 w 3154911"/>
                <a:gd name="connsiteY402" fmla="*/ 365902 h 4877138"/>
                <a:gd name="connsiteX403" fmla="*/ 1996890 w 3154911"/>
                <a:gd name="connsiteY403" fmla="*/ 662185 h 4877138"/>
                <a:gd name="connsiteX404" fmla="*/ 1795926 w 3154911"/>
                <a:gd name="connsiteY404" fmla="*/ 225451 h 4877138"/>
                <a:gd name="connsiteX405" fmla="*/ 1865342 w 3154911"/>
                <a:gd name="connsiteY405" fmla="*/ 72452 h 4877138"/>
                <a:gd name="connsiteX406" fmla="*/ 1789247 w 3154911"/>
                <a:gd name="connsiteY406" fmla="*/ 240224 h 4877138"/>
                <a:gd name="connsiteX407" fmla="*/ 1987782 w 3154911"/>
                <a:gd name="connsiteY407" fmla="*/ 671899 h 4877138"/>
                <a:gd name="connsiteX408" fmla="*/ 1982318 w 3154911"/>
                <a:gd name="connsiteY408" fmla="*/ 671899 h 4877138"/>
                <a:gd name="connsiteX409" fmla="*/ 1787830 w 3154911"/>
                <a:gd name="connsiteY409" fmla="*/ 1100539 h 4877138"/>
                <a:gd name="connsiteX410" fmla="*/ 1593343 w 3154911"/>
                <a:gd name="connsiteY410" fmla="*/ 671899 h 4877138"/>
                <a:gd name="connsiteX411" fmla="*/ 1789247 w 3154911"/>
                <a:gd name="connsiteY411" fmla="*/ 240224 h 4877138"/>
                <a:gd name="connsiteX412" fmla="*/ 1592736 w 3154911"/>
                <a:gd name="connsiteY412" fmla="*/ 700435 h 4877138"/>
                <a:gd name="connsiteX413" fmla="*/ 1780949 w 3154911"/>
                <a:gd name="connsiteY413" fmla="*/ 1115515 h 4877138"/>
                <a:gd name="connsiteX414" fmla="*/ 1592736 w 3154911"/>
                <a:gd name="connsiteY414" fmla="*/ 1530595 h 4877138"/>
                <a:gd name="connsiteX415" fmla="*/ 1592736 w 3154911"/>
                <a:gd name="connsiteY415" fmla="*/ 700435 h 4877138"/>
                <a:gd name="connsiteX416" fmla="*/ 1592736 w 3154911"/>
                <a:gd name="connsiteY416" fmla="*/ 1587059 h 4877138"/>
                <a:gd name="connsiteX417" fmla="*/ 1782366 w 3154911"/>
                <a:gd name="connsiteY417" fmla="*/ 1999508 h 4877138"/>
                <a:gd name="connsiteX418" fmla="*/ 1592736 w 3154911"/>
                <a:gd name="connsiteY418" fmla="*/ 2417623 h 4877138"/>
                <a:gd name="connsiteX419" fmla="*/ 1592736 w 3154911"/>
                <a:gd name="connsiteY419" fmla="*/ 1587059 h 4877138"/>
                <a:gd name="connsiteX420" fmla="*/ 1592736 w 3154911"/>
                <a:gd name="connsiteY420" fmla="*/ 2474492 h 4877138"/>
                <a:gd name="connsiteX421" fmla="*/ 1780949 w 3154911"/>
                <a:gd name="connsiteY421" fmla="*/ 2889571 h 4877138"/>
                <a:gd name="connsiteX422" fmla="*/ 1592736 w 3154911"/>
                <a:gd name="connsiteY422" fmla="*/ 3304651 h 4877138"/>
                <a:gd name="connsiteX423" fmla="*/ 1592736 w 3154911"/>
                <a:gd name="connsiteY423" fmla="*/ 2474492 h 4877138"/>
                <a:gd name="connsiteX424" fmla="*/ 1592736 w 3154911"/>
                <a:gd name="connsiteY424" fmla="*/ 3361317 h 4877138"/>
                <a:gd name="connsiteX425" fmla="*/ 1782366 w 3154911"/>
                <a:gd name="connsiteY425" fmla="*/ 3773766 h 4877138"/>
                <a:gd name="connsiteX426" fmla="*/ 1592736 w 3154911"/>
                <a:gd name="connsiteY426" fmla="*/ 4191882 h 4877138"/>
                <a:gd name="connsiteX427" fmla="*/ 1592736 w 3154911"/>
                <a:gd name="connsiteY427" fmla="*/ 3361317 h 4877138"/>
                <a:gd name="connsiteX428" fmla="*/ 1579783 w 3154911"/>
                <a:gd name="connsiteY428" fmla="*/ 671899 h 4877138"/>
                <a:gd name="connsiteX429" fmla="*/ 1385295 w 3154911"/>
                <a:gd name="connsiteY429" fmla="*/ 1100539 h 4877138"/>
                <a:gd name="connsiteX430" fmla="*/ 1190807 w 3154911"/>
                <a:gd name="connsiteY430" fmla="*/ 671899 h 4877138"/>
                <a:gd name="connsiteX431" fmla="*/ 1385295 w 3154911"/>
                <a:gd name="connsiteY431" fmla="*/ 243260 h 4877138"/>
                <a:gd name="connsiteX432" fmla="*/ 1579783 w 3154911"/>
                <a:gd name="connsiteY432" fmla="*/ 671899 h 4877138"/>
                <a:gd name="connsiteX433" fmla="*/ 998951 w 3154911"/>
                <a:gd name="connsiteY433" fmla="*/ 2137935 h 4877138"/>
                <a:gd name="connsiteX434" fmla="*/ 699630 w 3154911"/>
                <a:gd name="connsiteY434" fmla="*/ 2437253 h 4877138"/>
                <a:gd name="connsiteX435" fmla="*/ 400107 w 3154911"/>
                <a:gd name="connsiteY435" fmla="*/ 2137732 h 4877138"/>
                <a:gd name="connsiteX436" fmla="*/ 699630 w 3154911"/>
                <a:gd name="connsiteY436" fmla="*/ 1589689 h 4877138"/>
                <a:gd name="connsiteX437" fmla="*/ 699630 w 3154911"/>
                <a:gd name="connsiteY437" fmla="*/ 1592320 h 4877138"/>
                <a:gd name="connsiteX438" fmla="*/ 998951 w 3154911"/>
                <a:gd name="connsiteY438" fmla="*/ 2137935 h 4877138"/>
                <a:gd name="connsiteX439" fmla="*/ 1180284 w 3154911"/>
                <a:gd name="connsiteY439" fmla="*/ 1565202 h 4877138"/>
                <a:gd name="connsiteX440" fmla="*/ 1302522 w 3154911"/>
                <a:gd name="connsiteY440" fmla="*/ 1834568 h 4877138"/>
                <a:gd name="connsiteX441" fmla="*/ 1008058 w 3154911"/>
                <a:gd name="connsiteY441" fmla="*/ 2128828 h 4877138"/>
                <a:gd name="connsiteX442" fmla="*/ 699630 w 3154911"/>
                <a:gd name="connsiteY442" fmla="*/ 1566821 h 4877138"/>
                <a:gd name="connsiteX443" fmla="*/ 699630 w 3154911"/>
                <a:gd name="connsiteY443" fmla="*/ 1565202 h 4877138"/>
                <a:gd name="connsiteX444" fmla="*/ 1180284 w 3154911"/>
                <a:gd name="connsiteY444" fmla="*/ 1565202 h 4877138"/>
                <a:gd name="connsiteX445" fmla="*/ 1179677 w 3154911"/>
                <a:gd name="connsiteY445" fmla="*/ 1552856 h 4877138"/>
                <a:gd name="connsiteX446" fmla="*/ 724927 w 3154911"/>
                <a:gd name="connsiteY446" fmla="*/ 705899 h 4877138"/>
                <a:gd name="connsiteX447" fmla="*/ 1302522 w 3154911"/>
                <a:gd name="connsiteY447" fmla="*/ 1283490 h 4877138"/>
                <a:gd name="connsiteX448" fmla="*/ 1180284 w 3154911"/>
                <a:gd name="connsiteY448" fmla="*/ 1552856 h 4877138"/>
                <a:gd name="connsiteX449" fmla="*/ 1179677 w 3154911"/>
                <a:gd name="connsiteY449" fmla="*/ 1552856 h 4877138"/>
                <a:gd name="connsiteX450" fmla="*/ 708332 w 3154911"/>
                <a:gd name="connsiteY450" fmla="*/ 2445956 h 4877138"/>
                <a:gd name="connsiteX451" fmla="*/ 1005225 w 3154911"/>
                <a:gd name="connsiteY451" fmla="*/ 2149066 h 4877138"/>
                <a:gd name="connsiteX452" fmla="*/ 1168141 w 3154911"/>
                <a:gd name="connsiteY452" fmla="*/ 2445956 h 4877138"/>
                <a:gd name="connsiteX453" fmla="*/ 1177451 w 3154911"/>
                <a:gd name="connsiteY453" fmla="*/ 2445956 h 4877138"/>
                <a:gd name="connsiteX454" fmla="*/ 1378616 w 3154911"/>
                <a:gd name="connsiteY454" fmla="*/ 2889571 h 4877138"/>
                <a:gd name="connsiteX455" fmla="*/ 1307783 w 3154911"/>
                <a:gd name="connsiteY455" fmla="*/ 3045606 h 4877138"/>
                <a:gd name="connsiteX456" fmla="*/ 708332 w 3154911"/>
                <a:gd name="connsiteY456" fmla="*/ 2445956 h 4877138"/>
                <a:gd name="connsiteX457" fmla="*/ 1302522 w 3154911"/>
                <a:gd name="connsiteY457" fmla="*/ 3057546 h 4877138"/>
                <a:gd name="connsiteX458" fmla="*/ 1180284 w 3154911"/>
                <a:gd name="connsiteY458" fmla="*/ 3326913 h 4877138"/>
                <a:gd name="connsiteX459" fmla="*/ 1179677 w 3154911"/>
                <a:gd name="connsiteY459" fmla="*/ 3326913 h 4877138"/>
                <a:gd name="connsiteX460" fmla="*/ 724927 w 3154911"/>
                <a:gd name="connsiteY460" fmla="*/ 2479956 h 4877138"/>
                <a:gd name="connsiteX461" fmla="*/ 1302522 w 3154911"/>
                <a:gd name="connsiteY461" fmla="*/ 3057546 h 4877138"/>
                <a:gd name="connsiteX462" fmla="*/ 1014129 w 3154911"/>
                <a:gd name="connsiteY462" fmla="*/ 2140161 h 4877138"/>
                <a:gd name="connsiteX463" fmla="*/ 1307783 w 3154911"/>
                <a:gd name="connsiteY463" fmla="*/ 1846509 h 4877138"/>
                <a:gd name="connsiteX464" fmla="*/ 1378616 w 3154911"/>
                <a:gd name="connsiteY464" fmla="*/ 2002543 h 4877138"/>
                <a:gd name="connsiteX465" fmla="*/ 1179474 w 3154911"/>
                <a:gd name="connsiteY465" fmla="*/ 2441301 h 4877138"/>
                <a:gd name="connsiteX466" fmla="*/ 1014129 w 3154911"/>
                <a:gd name="connsiteY466" fmla="*/ 2140161 h 4877138"/>
                <a:gd name="connsiteX467" fmla="*/ 1165712 w 3154911"/>
                <a:gd name="connsiteY467" fmla="*/ 3326913 h 4877138"/>
                <a:gd name="connsiteX468" fmla="*/ 699630 w 3154911"/>
                <a:gd name="connsiteY468" fmla="*/ 3326913 h 4877138"/>
                <a:gd name="connsiteX469" fmla="*/ 225452 w 3154911"/>
                <a:gd name="connsiteY469" fmla="*/ 3326913 h 4877138"/>
                <a:gd name="connsiteX470" fmla="*/ 699630 w 3154911"/>
                <a:gd name="connsiteY470" fmla="*/ 2458908 h 4877138"/>
                <a:gd name="connsiteX471" fmla="*/ 699630 w 3154911"/>
                <a:gd name="connsiteY471" fmla="*/ 2459111 h 4877138"/>
                <a:gd name="connsiteX472" fmla="*/ 1165712 w 3154911"/>
                <a:gd name="connsiteY472" fmla="*/ 3326913 h 4877138"/>
                <a:gd name="connsiteX473" fmla="*/ 699630 w 3154911"/>
                <a:gd name="connsiteY473" fmla="*/ 3339258 h 4877138"/>
                <a:gd name="connsiteX474" fmla="*/ 1180284 w 3154911"/>
                <a:gd name="connsiteY474" fmla="*/ 3339258 h 4877138"/>
                <a:gd name="connsiteX475" fmla="*/ 1302522 w 3154911"/>
                <a:gd name="connsiteY475" fmla="*/ 3608625 h 4877138"/>
                <a:gd name="connsiteX476" fmla="*/ 1008058 w 3154911"/>
                <a:gd name="connsiteY476" fmla="*/ 3903087 h 4877138"/>
                <a:gd name="connsiteX477" fmla="*/ 699630 w 3154911"/>
                <a:gd name="connsiteY477" fmla="*/ 3341079 h 4877138"/>
                <a:gd name="connsiteX478" fmla="*/ 699630 w 3154911"/>
                <a:gd name="connsiteY478" fmla="*/ 3339258 h 4877138"/>
                <a:gd name="connsiteX479" fmla="*/ 1307783 w 3154911"/>
                <a:gd name="connsiteY479" fmla="*/ 3620565 h 4877138"/>
                <a:gd name="connsiteX480" fmla="*/ 1378616 w 3154911"/>
                <a:gd name="connsiteY480" fmla="*/ 3776600 h 4877138"/>
                <a:gd name="connsiteX481" fmla="*/ 1179474 w 3154911"/>
                <a:gd name="connsiteY481" fmla="*/ 4215358 h 4877138"/>
                <a:gd name="connsiteX482" fmla="*/ 1014129 w 3154911"/>
                <a:gd name="connsiteY482" fmla="*/ 3914218 h 4877138"/>
                <a:gd name="connsiteX483" fmla="*/ 1307783 w 3154911"/>
                <a:gd name="connsiteY483" fmla="*/ 3620565 h 4877138"/>
                <a:gd name="connsiteX484" fmla="*/ 1317093 w 3154911"/>
                <a:gd name="connsiteY484" fmla="*/ 3611256 h 4877138"/>
                <a:gd name="connsiteX485" fmla="*/ 1567033 w 3154911"/>
                <a:gd name="connsiteY485" fmla="*/ 3361317 h 4877138"/>
                <a:gd name="connsiteX486" fmla="*/ 1385498 w 3154911"/>
                <a:gd name="connsiteY486" fmla="*/ 3761623 h 4877138"/>
                <a:gd name="connsiteX487" fmla="*/ 1317093 w 3154911"/>
                <a:gd name="connsiteY487" fmla="*/ 3611256 h 4877138"/>
                <a:gd name="connsiteX488" fmla="*/ 1311629 w 3154911"/>
                <a:gd name="connsiteY488" fmla="*/ 3599315 h 4877138"/>
                <a:gd name="connsiteX489" fmla="*/ 1193641 w 3154911"/>
                <a:gd name="connsiteY489" fmla="*/ 3339258 h 4877138"/>
                <a:gd name="connsiteX490" fmla="*/ 1571688 w 3154911"/>
                <a:gd name="connsiteY490" fmla="*/ 3339258 h 4877138"/>
                <a:gd name="connsiteX491" fmla="*/ 1311629 w 3154911"/>
                <a:gd name="connsiteY491" fmla="*/ 3599315 h 4877138"/>
                <a:gd name="connsiteX492" fmla="*/ 1193641 w 3154911"/>
                <a:gd name="connsiteY492" fmla="*/ 3326913 h 4877138"/>
                <a:gd name="connsiteX493" fmla="*/ 1311629 w 3154911"/>
                <a:gd name="connsiteY493" fmla="*/ 3066856 h 4877138"/>
                <a:gd name="connsiteX494" fmla="*/ 1571688 w 3154911"/>
                <a:gd name="connsiteY494" fmla="*/ 3326913 h 4877138"/>
                <a:gd name="connsiteX495" fmla="*/ 1193641 w 3154911"/>
                <a:gd name="connsiteY495" fmla="*/ 3326913 h 4877138"/>
                <a:gd name="connsiteX496" fmla="*/ 1317093 w 3154911"/>
                <a:gd name="connsiteY496" fmla="*/ 3054915 h 4877138"/>
                <a:gd name="connsiteX497" fmla="*/ 1385295 w 3154911"/>
                <a:gd name="connsiteY497" fmla="*/ 2904548 h 4877138"/>
                <a:gd name="connsiteX498" fmla="*/ 1566831 w 3154911"/>
                <a:gd name="connsiteY498" fmla="*/ 3304854 h 4877138"/>
                <a:gd name="connsiteX499" fmla="*/ 1317093 w 3154911"/>
                <a:gd name="connsiteY499" fmla="*/ 3054915 h 4877138"/>
                <a:gd name="connsiteX500" fmla="*/ 1191010 w 3154911"/>
                <a:gd name="connsiteY500" fmla="*/ 2445956 h 4877138"/>
                <a:gd name="connsiteX501" fmla="*/ 1385498 w 3154911"/>
                <a:gd name="connsiteY501" fmla="*/ 2017316 h 4877138"/>
                <a:gd name="connsiteX502" fmla="*/ 1579985 w 3154911"/>
                <a:gd name="connsiteY502" fmla="*/ 2445956 h 4877138"/>
                <a:gd name="connsiteX503" fmla="*/ 1385498 w 3154911"/>
                <a:gd name="connsiteY503" fmla="*/ 2874595 h 4877138"/>
                <a:gd name="connsiteX504" fmla="*/ 1191010 w 3154911"/>
                <a:gd name="connsiteY504" fmla="*/ 2445956 h 4877138"/>
                <a:gd name="connsiteX505" fmla="*/ 1317093 w 3154911"/>
                <a:gd name="connsiteY505" fmla="*/ 1837199 h 4877138"/>
                <a:gd name="connsiteX506" fmla="*/ 1567033 w 3154911"/>
                <a:gd name="connsiteY506" fmla="*/ 1587261 h 4877138"/>
                <a:gd name="connsiteX507" fmla="*/ 1385498 w 3154911"/>
                <a:gd name="connsiteY507" fmla="*/ 1987567 h 4877138"/>
                <a:gd name="connsiteX508" fmla="*/ 1317093 w 3154911"/>
                <a:gd name="connsiteY508" fmla="*/ 1837199 h 4877138"/>
                <a:gd name="connsiteX509" fmla="*/ 1311629 w 3154911"/>
                <a:gd name="connsiteY509" fmla="*/ 1825259 h 4877138"/>
                <a:gd name="connsiteX510" fmla="*/ 1193641 w 3154911"/>
                <a:gd name="connsiteY510" fmla="*/ 1565202 h 4877138"/>
                <a:gd name="connsiteX511" fmla="*/ 1571688 w 3154911"/>
                <a:gd name="connsiteY511" fmla="*/ 1565202 h 4877138"/>
                <a:gd name="connsiteX512" fmla="*/ 1311629 w 3154911"/>
                <a:gd name="connsiteY512" fmla="*/ 1825259 h 4877138"/>
                <a:gd name="connsiteX513" fmla="*/ 1193641 w 3154911"/>
                <a:gd name="connsiteY513" fmla="*/ 1552856 h 4877138"/>
                <a:gd name="connsiteX514" fmla="*/ 1311629 w 3154911"/>
                <a:gd name="connsiteY514" fmla="*/ 1292799 h 4877138"/>
                <a:gd name="connsiteX515" fmla="*/ 1571688 w 3154911"/>
                <a:gd name="connsiteY515" fmla="*/ 1552856 h 4877138"/>
                <a:gd name="connsiteX516" fmla="*/ 1193641 w 3154911"/>
                <a:gd name="connsiteY516" fmla="*/ 1552856 h 4877138"/>
                <a:gd name="connsiteX517" fmla="*/ 1317093 w 3154911"/>
                <a:gd name="connsiteY517" fmla="*/ 1280859 h 4877138"/>
                <a:gd name="connsiteX518" fmla="*/ 1385295 w 3154911"/>
                <a:gd name="connsiteY518" fmla="*/ 1130491 h 4877138"/>
                <a:gd name="connsiteX519" fmla="*/ 1566831 w 3154911"/>
                <a:gd name="connsiteY519" fmla="*/ 1530797 h 4877138"/>
                <a:gd name="connsiteX520" fmla="*/ 1317093 w 3154911"/>
                <a:gd name="connsiteY520" fmla="*/ 1280859 h 4877138"/>
                <a:gd name="connsiteX521" fmla="*/ 1307783 w 3154911"/>
                <a:gd name="connsiteY521" fmla="*/ 72452 h 4877138"/>
                <a:gd name="connsiteX522" fmla="*/ 1378616 w 3154911"/>
                <a:gd name="connsiteY522" fmla="*/ 228486 h 4877138"/>
                <a:gd name="connsiteX523" fmla="*/ 1179474 w 3154911"/>
                <a:gd name="connsiteY523" fmla="*/ 667244 h 4877138"/>
                <a:gd name="connsiteX524" fmla="*/ 1014129 w 3154911"/>
                <a:gd name="connsiteY524" fmla="*/ 365902 h 4877138"/>
                <a:gd name="connsiteX525" fmla="*/ 1307783 w 3154911"/>
                <a:gd name="connsiteY525" fmla="*/ 72452 h 4877138"/>
                <a:gd name="connsiteX526" fmla="*/ 1005225 w 3154911"/>
                <a:gd name="connsiteY526" fmla="*/ 375009 h 4877138"/>
                <a:gd name="connsiteX527" fmla="*/ 1168141 w 3154911"/>
                <a:gd name="connsiteY527" fmla="*/ 671899 h 4877138"/>
                <a:gd name="connsiteX528" fmla="*/ 1177451 w 3154911"/>
                <a:gd name="connsiteY528" fmla="*/ 671899 h 4877138"/>
                <a:gd name="connsiteX529" fmla="*/ 1378616 w 3154911"/>
                <a:gd name="connsiteY529" fmla="*/ 1115515 h 4877138"/>
                <a:gd name="connsiteX530" fmla="*/ 1307783 w 3154911"/>
                <a:gd name="connsiteY530" fmla="*/ 1271549 h 4877138"/>
                <a:gd name="connsiteX531" fmla="*/ 708130 w 3154911"/>
                <a:gd name="connsiteY531" fmla="*/ 671899 h 4877138"/>
                <a:gd name="connsiteX532" fmla="*/ 1005225 w 3154911"/>
                <a:gd name="connsiteY532" fmla="*/ 375009 h 4877138"/>
                <a:gd name="connsiteX533" fmla="*/ 1165712 w 3154911"/>
                <a:gd name="connsiteY533" fmla="*/ 1552856 h 4877138"/>
                <a:gd name="connsiteX534" fmla="*/ 699630 w 3154911"/>
                <a:gd name="connsiteY534" fmla="*/ 1552856 h 4877138"/>
                <a:gd name="connsiteX535" fmla="*/ 225452 w 3154911"/>
                <a:gd name="connsiteY535" fmla="*/ 1552856 h 4877138"/>
                <a:gd name="connsiteX536" fmla="*/ 699630 w 3154911"/>
                <a:gd name="connsiteY536" fmla="*/ 684852 h 4877138"/>
                <a:gd name="connsiteX537" fmla="*/ 699630 w 3154911"/>
                <a:gd name="connsiteY537" fmla="*/ 685054 h 4877138"/>
                <a:gd name="connsiteX538" fmla="*/ 1165712 w 3154911"/>
                <a:gd name="connsiteY538" fmla="*/ 1552856 h 4877138"/>
                <a:gd name="connsiteX539" fmla="*/ 21857 w 3154911"/>
                <a:gd name="connsiteY539" fmla="*/ 225248 h 4877138"/>
                <a:gd name="connsiteX540" fmla="*/ 91274 w 3154911"/>
                <a:gd name="connsiteY540" fmla="*/ 72250 h 4877138"/>
                <a:gd name="connsiteX541" fmla="*/ 384726 w 3154911"/>
                <a:gd name="connsiteY541" fmla="*/ 365699 h 4877138"/>
                <a:gd name="connsiteX542" fmla="*/ 222821 w 3154911"/>
                <a:gd name="connsiteY542" fmla="*/ 661983 h 4877138"/>
                <a:gd name="connsiteX543" fmla="*/ 21857 w 3154911"/>
                <a:gd name="connsiteY543" fmla="*/ 225248 h 4877138"/>
                <a:gd name="connsiteX544" fmla="*/ 20441 w 3154911"/>
                <a:gd name="connsiteY544" fmla="*/ 1115515 h 4877138"/>
                <a:gd name="connsiteX545" fmla="*/ 221607 w 3154911"/>
                <a:gd name="connsiteY545" fmla="*/ 671899 h 4877138"/>
                <a:gd name="connsiteX546" fmla="*/ 231321 w 3154911"/>
                <a:gd name="connsiteY546" fmla="*/ 671899 h 4877138"/>
                <a:gd name="connsiteX547" fmla="*/ 393630 w 3154911"/>
                <a:gd name="connsiteY547" fmla="*/ 374807 h 4877138"/>
                <a:gd name="connsiteX548" fmla="*/ 690725 w 3154911"/>
                <a:gd name="connsiteY548" fmla="*/ 671899 h 4877138"/>
                <a:gd name="connsiteX549" fmla="*/ 91071 w 3154911"/>
                <a:gd name="connsiteY549" fmla="*/ 1271549 h 4877138"/>
                <a:gd name="connsiteX550" fmla="*/ 20441 w 3154911"/>
                <a:gd name="connsiteY550" fmla="*/ 1115515 h 4877138"/>
                <a:gd name="connsiteX551" fmla="*/ 96738 w 3154911"/>
                <a:gd name="connsiteY551" fmla="*/ 1283490 h 4877138"/>
                <a:gd name="connsiteX552" fmla="*/ 673523 w 3154911"/>
                <a:gd name="connsiteY552" fmla="*/ 706709 h 4877138"/>
                <a:gd name="connsiteX553" fmla="*/ 215535 w 3154911"/>
                <a:gd name="connsiteY553" fmla="*/ 1545166 h 4877138"/>
                <a:gd name="connsiteX554" fmla="*/ 96738 w 3154911"/>
                <a:gd name="connsiteY554" fmla="*/ 1283490 h 4877138"/>
                <a:gd name="connsiteX555" fmla="*/ 218976 w 3154911"/>
                <a:gd name="connsiteY555" fmla="*/ 1565202 h 4877138"/>
                <a:gd name="connsiteX556" fmla="*/ 699023 w 3154911"/>
                <a:gd name="connsiteY556" fmla="*/ 1565202 h 4877138"/>
                <a:gd name="connsiteX557" fmla="*/ 390999 w 3154911"/>
                <a:gd name="connsiteY557" fmla="*/ 2128625 h 4877138"/>
                <a:gd name="connsiteX558" fmla="*/ 96940 w 3154911"/>
                <a:gd name="connsiteY558" fmla="*/ 1834568 h 4877138"/>
                <a:gd name="connsiteX559" fmla="*/ 218976 w 3154911"/>
                <a:gd name="connsiteY559" fmla="*/ 1565202 h 4877138"/>
                <a:gd name="connsiteX560" fmla="*/ 21857 w 3154911"/>
                <a:gd name="connsiteY560" fmla="*/ 1999508 h 4877138"/>
                <a:gd name="connsiteX561" fmla="*/ 91274 w 3154911"/>
                <a:gd name="connsiteY561" fmla="*/ 1846509 h 4877138"/>
                <a:gd name="connsiteX562" fmla="*/ 384726 w 3154911"/>
                <a:gd name="connsiteY562" fmla="*/ 2139959 h 4877138"/>
                <a:gd name="connsiteX563" fmla="*/ 222821 w 3154911"/>
                <a:gd name="connsiteY563" fmla="*/ 2436242 h 4877138"/>
                <a:gd name="connsiteX564" fmla="*/ 21857 w 3154911"/>
                <a:gd name="connsiteY564" fmla="*/ 1999508 h 4877138"/>
                <a:gd name="connsiteX565" fmla="*/ 20441 w 3154911"/>
                <a:gd name="connsiteY565" fmla="*/ 2889571 h 4877138"/>
                <a:gd name="connsiteX566" fmla="*/ 221607 w 3154911"/>
                <a:gd name="connsiteY566" fmla="*/ 2445956 h 4877138"/>
                <a:gd name="connsiteX567" fmla="*/ 231321 w 3154911"/>
                <a:gd name="connsiteY567" fmla="*/ 2445956 h 4877138"/>
                <a:gd name="connsiteX568" fmla="*/ 393630 w 3154911"/>
                <a:gd name="connsiteY568" fmla="*/ 2148863 h 4877138"/>
                <a:gd name="connsiteX569" fmla="*/ 690725 w 3154911"/>
                <a:gd name="connsiteY569" fmla="*/ 2445956 h 4877138"/>
                <a:gd name="connsiteX570" fmla="*/ 91071 w 3154911"/>
                <a:gd name="connsiteY570" fmla="*/ 3045404 h 4877138"/>
                <a:gd name="connsiteX571" fmla="*/ 20441 w 3154911"/>
                <a:gd name="connsiteY571" fmla="*/ 2889571 h 4877138"/>
                <a:gd name="connsiteX572" fmla="*/ 96738 w 3154911"/>
                <a:gd name="connsiteY572" fmla="*/ 3057546 h 4877138"/>
                <a:gd name="connsiteX573" fmla="*/ 673523 w 3154911"/>
                <a:gd name="connsiteY573" fmla="*/ 2480766 h 4877138"/>
                <a:gd name="connsiteX574" fmla="*/ 215535 w 3154911"/>
                <a:gd name="connsiteY574" fmla="*/ 3319223 h 4877138"/>
                <a:gd name="connsiteX575" fmla="*/ 96738 w 3154911"/>
                <a:gd name="connsiteY575" fmla="*/ 3057546 h 4877138"/>
                <a:gd name="connsiteX576" fmla="*/ 218976 w 3154911"/>
                <a:gd name="connsiteY576" fmla="*/ 3339258 h 4877138"/>
                <a:gd name="connsiteX577" fmla="*/ 699023 w 3154911"/>
                <a:gd name="connsiteY577" fmla="*/ 3339258 h 4877138"/>
                <a:gd name="connsiteX578" fmla="*/ 390999 w 3154911"/>
                <a:gd name="connsiteY578" fmla="*/ 3902682 h 4877138"/>
                <a:gd name="connsiteX579" fmla="*/ 96940 w 3154911"/>
                <a:gd name="connsiteY579" fmla="*/ 3608625 h 4877138"/>
                <a:gd name="connsiteX580" fmla="*/ 218976 w 3154911"/>
                <a:gd name="connsiteY580" fmla="*/ 3339258 h 4877138"/>
                <a:gd name="connsiteX581" fmla="*/ 21857 w 3154911"/>
                <a:gd name="connsiteY581" fmla="*/ 3773564 h 4877138"/>
                <a:gd name="connsiteX582" fmla="*/ 91274 w 3154911"/>
                <a:gd name="connsiteY582" fmla="*/ 3620565 h 4877138"/>
                <a:gd name="connsiteX583" fmla="*/ 384726 w 3154911"/>
                <a:gd name="connsiteY583" fmla="*/ 3914015 h 4877138"/>
                <a:gd name="connsiteX584" fmla="*/ 222821 w 3154911"/>
                <a:gd name="connsiteY584" fmla="*/ 4210299 h 4877138"/>
                <a:gd name="connsiteX585" fmla="*/ 21857 w 3154911"/>
                <a:gd name="connsiteY585" fmla="*/ 3773564 h 4877138"/>
                <a:gd name="connsiteX586" fmla="*/ 91274 w 3154911"/>
                <a:gd name="connsiteY586" fmla="*/ 4819662 h 4877138"/>
                <a:gd name="connsiteX587" fmla="*/ 20441 w 3154911"/>
                <a:gd name="connsiteY587" fmla="*/ 4663628 h 4877138"/>
                <a:gd name="connsiteX588" fmla="*/ 221607 w 3154911"/>
                <a:gd name="connsiteY588" fmla="*/ 4220013 h 4877138"/>
                <a:gd name="connsiteX589" fmla="*/ 231321 w 3154911"/>
                <a:gd name="connsiteY589" fmla="*/ 4220013 h 4877138"/>
                <a:gd name="connsiteX590" fmla="*/ 393630 w 3154911"/>
                <a:gd name="connsiteY590" fmla="*/ 3922920 h 4877138"/>
                <a:gd name="connsiteX591" fmla="*/ 690725 w 3154911"/>
                <a:gd name="connsiteY591" fmla="*/ 4220013 h 4877138"/>
                <a:gd name="connsiteX592" fmla="*/ 91274 w 3154911"/>
                <a:gd name="connsiteY592" fmla="*/ 4819662 h 4877138"/>
                <a:gd name="connsiteX593" fmla="*/ 399904 w 3154911"/>
                <a:gd name="connsiteY593" fmla="*/ 3911789 h 4877138"/>
                <a:gd name="connsiteX594" fmla="*/ 699427 w 3154911"/>
                <a:gd name="connsiteY594" fmla="*/ 3363746 h 4877138"/>
                <a:gd name="connsiteX595" fmla="*/ 699427 w 3154911"/>
                <a:gd name="connsiteY595" fmla="*/ 3366377 h 4877138"/>
                <a:gd name="connsiteX596" fmla="*/ 998748 w 3154911"/>
                <a:gd name="connsiteY596" fmla="*/ 3911992 h 4877138"/>
                <a:gd name="connsiteX597" fmla="*/ 699427 w 3154911"/>
                <a:gd name="connsiteY597" fmla="*/ 4211310 h 4877138"/>
                <a:gd name="connsiteX598" fmla="*/ 399904 w 3154911"/>
                <a:gd name="connsiteY598" fmla="*/ 3911789 h 4877138"/>
                <a:gd name="connsiteX599" fmla="*/ 1307783 w 3154911"/>
                <a:gd name="connsiteY599" fmla="*/ 4819662 h 4877138"/>
                <a:gd name="connsiteX600" fmla="*/ 708130 w 3154911"/>
                <a:gd name="connsiteY600" fmla="*/ 4220215 h 4877138"/>
                <a:gd name="connsiteX601" fmla="*/ 1005022 w 3154911"/>
                <a:gd name="connsiteY601" fmla="*/ 3923325 h 4877138"/>
                <a:gd name="connsiteX602" fmla="*/ 1167939 w 3154911"/>
                <a:gd name="connsiteY602" fmla="*/ 4220215 h 4877138"/>
                <a:gd name="connsiteX603" fmla="*/ 1177248 w 3154911"/>
                <a:gd name="connsiteY603" fmla="*/ 4220215 h 4877138"/>
                <a:gd name="connsiteX604" fmla="*/ 1378415 w 3154911"/>
                <a:gd name="connsiteY604" fmla="*/ 4663831 h 4877138"/>
                <a:gd name="connsiteX605" fmla="*/ 1307783 w 3154911"/>
                <a:gd name="connsiteY605" fmla="*/ 4819662 h 4877138"/>
                <a:gd name="connsiteX606" fmla="*/ 1385295 w 3154911"/>
                <a:gd name="connsiteY606" fmla="*/ 4648855 h 4877138"/>
                <a:gd name="connsiteX607" fmla="*/ 1190807 w 3154911"/>
                <a:gd name="connsiteY607" fmla="*/ 4220215 h 4877138"/>
                <a:gd name="connsiteX608" fmla="*/ 1385295 w 3154911"/>
                <a:gd name="connsiteY608" fmla="*/ 3791576 h 4877138"/>
                <a:gd name="connsiteX609" fmla="*/ 1579783 w 3154911"/>
                <a:gd name="connsiteY609" fmla="*/ 4220215 h 4877138"/>
                <a:gd name="connsiteX610" fmla="*/ 1385295 w 3154911"/>
                <a:gd name="connsiteY610" fmla="*/ 4648855 h 4877138"/>
                <a:gd name="connsiteX611" fmla="*/ 1580390 w 3154911"/>
                <a:gd name="connsiteY611" fmla="*/ 4191679 h 4877138"/>
                <a:gd name="connsiteX612" fmla="*/ 1392176 w 3154911"/>
                <a:gd name="connsiteY612" fmla="*/ 3776600 h 4877138"/>
                <a:gd name="connsiteX613" fmla="*/ 1580390 w 3154911"/>
                <a:gd name="connsiteY613" fmla="*/ 3361520 h 4877138"/>
                <a:gd name="connsiteX614" fmla="*/ 1580390 w 3154911"/>
                <a:gd name="connsiteY614" fmla="*/ 4191679 h 4877138"/>
                <a:gd name="connsiteX615" fmla="*/ 1580390 w 3154911"/>
                <a:gd name="connsiteY615" fmla="*/ 3304651 h 4877138"/>
                <a:gd name="connsiteX616" fmla="*/ 1392176 w 3154911"/>
                <a:gd name="connsiteY616" fmla="*/ 2889571 h 4877138"/>
                <a:gd name="connsiteX617" fmla="*/ 1580390 w 3154911"/>
                <a:gd name="connsiteY617" fmla="*/ 2474492 h 4877138"/>
                <a:gd name="connsiteX618" fmla="*/ 1580390 w 3154911"/>
                <a:gd name="connsiteY618" fmla="*/ 3304651 h 4877138"/>
                <a:gd name="connsiteX619" fmla="*/ 1580390 w 3154911"/>
                <a:gd name="connsiteY619" fmla="*/ 2417623 h 4877138"/>
                <a:gd name="connsiteX620" fmla="*/ 1392176 w 3154911"/>
                <a:gd name="connsiteY620" fmla="*/ 2002543 h 4877138"/>
                <a:gd name="connsiteX621" fmla="*/ 1580390 w 3154911"/>
                <a:gd name="connsiteY621" fmla="*/ 1587463 h 4877138"/>
                <a:gd name="connsiteX622" fmla="*/ 1580390 w 3154911"/>
                <a:gd name="connsiteY622" fmla="*/ 2417623 h 4877138"/>
                <a:gd name="connsiteX623" fmla="*/ 1580390 w 3154911"/>
                <a:gd name="connsiteY623" fmla="*/ 1530595 h 4877138"/>
                <a:gd name="connsiteX624" fmla="*/ 1392176 w 3154911"/>
                <a:gd name="connsiteY624" fmla="*/ 1115515 h 4877138"/>
                <a:gd name="connsiteX625" fmla="*/ 1580390 w 3154911"/>
                <a:gd name="connsiteY625" fmla="*/ 700435 h 4877138"/>
                <a:gd name="connsiteX626" fmla="*/ 1580390 w 3154911"/>
                <a:gd name="connsiteY626" fmla="*/ 1530595 h 487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1" h="4877138">
                  <a:moveTo>
                    <a:pt x="1592736" y="4248548"/>
                  </a:moveTo>
                  <a:lnTo>
                    <a:pt x="1780949" y="4663628"/>
                  </a:lnTo>
                  <a:lnTo>
                    <a:pt x="1684211" y="4876936"/>
                  </a:lnTo>
                  <a:lnTo>
                    <a:pt x="1697771" y="4876936"/>
                  </a:lnTo>
                  <a:lnTo>
                    <a:pt x="1787830" y="4678402"/>
                  </a:lnTo>
                  <a:lnTo>
                    <a:pt x="1856033" y="4828770"/>
                  </a:lnTo>
                  <a:lnTo>
                    <a:pt x="1807866" y="4876936"/>
                  </a:lnTo>
                  <a:lnTo>
                    <a:pt x="1825271" y="4876936"/>
                  </a:lnTo>
                  <a:lnTo>
                    <a:pt x="1861294" y="4840913"/>
                  </a:lnTo>
                  <a:lnTo>
                    <a:pt x="1877687" y="4876936"/>
                  </a:lnTo>
                  <a:lnTo>
                    <a:pt x="1891247" y="4876936"/>
                  </a:lnTo>
                  <a:lnTo>
                    <a:pt x="1870604" y="4831603"/>
                  </a:lnTo>
                  <a:lnTo>
                    <a:pt x="2447389" y="4254822"/>
                  </a:lnTo>
                  <a:lnTo>
                    <a:pt x="2107389" y="4877139"/>
                  </a:lnTo>
                  <a:lnTo>
                    <a:pt x="2121556" y="4877139"/>
                  </a:lnTo>
                  <a:lnTo>
                    <a:pt x="2473294" y="4232965"/>
                  </a:lnTo>
                  <a:lnTo>
                    <a:pt x="2473294" y="4233168"/>
                  </a:lnTo>
                  <a:lnTo>
                    <a:pt x="2819162" y="4877139"/>
                  </a:lnTo>
                  <a:lnTo>
                    <a:pt x="2833126" y="4877139"/>
                  </a:lnTo>
                  <a:lnTo>
                    <a:pt x="2498591" y="4254215"/>
                  </a:lnTo>
                  <a:lnTo>
                    <a:pt x="3076185" y="4831805"/>
                  </a:lnTo>
                  <a:lnTo>
                    <a:pt x="3055542" y="4877139"/>
                  </a:lnTo>
                  <a:lnTo>
                    <a:pt x="3069102" y="4877139"/>
                  </a:lnTo>
                  <a:lnTo>
                    <a:pt x="3085495" y="4841115"/>
                  </a:lnTo>
                  <a:lnTo>
                    <a:pt x="3121519" y="4877139"/>
                  </a:lnTo>
                  <a:lnTo>
                    <a:pt x="3138923" y="4877139"/>
                  </a:lnTo>
                  <a:lnTo>
                    <a:pt x="3090756" y="4828972"/>
                  </a:lnTo>
                  <a:lnTo>
                    <a:pt x="3154911" y="4687307"/>
                  </a:lnTo>
                  <a:lnTo>
                    <a:pt x="3154911" y="4639748"/>
                  </a:lnTo>
                  <a:lnTo>
                    <a:pt x="2964471" y="4220013"/>
                  </a:lnTo>
                  <a:lnTo>
                    <a:pt x="3154911" y="3800278"/>
                  </a:lnTo>
                  <a:lnTo>
                    <a:pt x="3154911" y="3752719"/>
                  </a:lnTo>
                  <a:lnTo>
                    <a:pt x="3090756" y="3611053"/>
                  </a:lnTo>
                  <a:lnTo>
                    <a:pt x="3154911" y="3546899"/>
                  </a:lnTo>
                  <a:lnTo>
                    <a:pt x="3154911" y="3529494"/>
                  </a:lnTo>
                  <a:lnTo>
                    <a:pt x="3085292" y="3599113"/>
                  </a:lnTo>
                  <a:lnTo>
                    <a:pt x="2967304" y="3339056"/>
                  </a:lnTo>
                  <a:lnTo>
                    <a:pt x="3154911" y="3339056"/>
                  </a:lnTo>
                  <a:lnTo>
                    <a:pt x="3154911" y="3326711"/>
                  </a:lnTo>
                  <a:lnTo>
                    <a:pt x="2967304" y="3326711"/>
                  </a:lnTo>
                  <a:lnTo>
                    <a:pt x="3085292" y="3066653"/>
                  </a:lnTo>
                  <a:lnTo>
                    <a:pt x="3154911" y="3136272"/>
                  </a:lnTo>
                  <a:lnTo>
                    <a:pt x="3154911" y="3118867"/>
                  </a:lnTo>
                  <a:lnTo>
                    <a:pt x="3090756" y="3054713"/>
                  </a:lnTo>
                  <a:lnTo>
                    <a:pt x="3154911" y="2913047"/>
                  </a:lnTo>
                  <a:lnTo>
                    <a:pt x="3154911" y="2865488"/>
                  </a:lnTo>
                  <a:lnTo>
                    <a:pt x="2964471" y="2445754"/>
                  </a:lnTo>
                  <a:lnTo>
                    <a:pt x="3154911" y="2026019"/>
                  </a:lnTo>
                  <a:lnTo>
                    <a:pt x="3154911" y="1978460"/>
                  </a:lnTo>
                  <a:lnTo>
                    <a:pt x="3090756" y="1836794"/>
                  </a:lnTo>
                  <a:lnTo>
                    <a:pt x="3154911" y="1772640"/>
                  </a:lnTo>
                  <a:lnTo>
                    <a:pt x="3154911" y="1755236"/>
                  </a:lnTo>
                  <a:lnTo>
                    <a:pt x="3085292" y="1824854"/>
                  </a:lnTo>
                  <a:lnTo>
                    <a:pt x="2967304" y="1564797"/>
                  </a:lnTo>
                  <a:lnTo>
                    <a:pt x="3154911" y="1564797"/>
                  </a:lnTo>
                  <a:lnTo>
                    <a:pt x="3154911" y="1552452"/>
                  </a:lnTo>
                  <a:lnTo>
                    <a:pt x="2967304" y="1552452"/>
                  </a:lnTo>
                  <a:lnTo>
                    <a:pt x="3085292" y="1292394"/>
                  </a:lnTo>
                  <a:lnTo>
                    <a:pt x="3154911" y="1362013"/>
                  </a:lnTo>
                  <a:lnTo>
                    <a:pt x="3154911" y="1344608"/>
                  </a:lnTo>
                  <a:lnTo>
                    <a:pt x="3090756" y="1280454"/>
                  </a:lnTo>
                  <a:lnTo>
                    <a:pt x="3154911" y="1138788"/>
                  </a:lnTo>
                  <a:lnTo>
                    <a:pt x="3154911" y="1091229"/>
                  </a:lnTo>
                  <a:lnTo>
                    <a:pt x="2964471" y="671495"/>
                  </a:lnTo>
                  <a:lnTo>
                    <a:pt x="3154911" y="251760"/>
                  </a:lnTo>
                  <a:lnTo>
                    <a:pt x="3154911" y="204201"/>
                  </a:lnTo>
                  <a:lnTo>
                    <a:pt x="3090756" y="62535"/>
                  </a:lnTo>
                  <a:lnTo>
                    <a:pt x="3153090" y="203"/>
                  </a:lnTo>
                  <a:lnTo>
                    <a:pt x="3135685" y="203"/>
                  </a:lnTo>
                  <a:lnTo>
                    <a:pt x="3085495" y="50393"/>
                  </a:lnTo>
                  <a:lnTo>
                    <a:pt x="3062626" y="203"/>
                  </a:lnTo>
                  <a:lnTo>
                    <a:pt x="3049066" y="203"/>
                  </a:lnTo>
                  <a:lnTo>
                    <a:pt x="3075983" y="59702"/>
                  </a:lnTo>
                  <a:lnTo>
                    <a:pt x="2781519" y="353961"/>
                  </a:lnTo>
                  <a:lnTo>
                    <a:pt x="2587233" y="0"/>
                  </a:lnTo>
                  <a:lnTo>
                    <a:pt x="2573269" y="0"/>
                  </a:lnTo>
                  <a:lnTo>
                    <a:pt x="2772412" y="363068"/>
                  </a:lnTo>
                  <a:lnTo>
                    <a:pt x="2473091" y="662388"/>
                  </a:lnTo>
                  <a:lnTo>
                    <a:pt x="2173567" y="362866"/>
                  </a:lnTo>
                  <a:lnTo>
                    <a:pt x="2371901" y="0"/>
                  </a:lnTo>
                  <a:lnTo>
                    <a:pt x="2357937" y="0"/>
                  </a:lnTo>
                  <a:lnTo>
                    <a:pt x="2164461" y="353759"/>
                  </a:lnTo>
                  <a:lnTo>
                    <a:pt x="1870402" y="59702"/>
                  </a:lnTo>
                  <a:lnTo>
                    <a:pt x="1897318" y="203"/>
                  </a:lnTo>
                  <a:lnTo>
                    <a:pt x="1883759" y="203"/>
                  </a:lnTo>
                  <a:lnTo>
                    <a:pt x="1860890" y="50393"/>
                  </a:lnTo>
                  <a:lnTo>
                    <a:pt x="1810699" y="203"/>
                  </a:lnTo>
                  <a:lnTo>
                    <a:pt x="1793295" y="203"/>
                  </a:lnTo>
                  <a:lnTo>
                    <a:pt x="1855628" y="62535"/>
                  </a:lnTo>
                  <a:lnTo>
                    <a:pt x="1788640" y="210070"/>
                  </a:lnTo>
                  <a:lnTo>
                    <a:pt x="1692104" y="405"/>
                  </a:lnTo>
                  <a:lnTo>
                    <a:pt x="1678545" y="405"/>
                  </a:lnTo>
                  <a:lnTo>
                    <a:pt x="1781759" y="225046"/>
                  </a:lnTo>
                  <a:lnTo>
                    <a:pt x="1592128" y="643162"/>
                  </a:lnTo>
                  <a:lnTo>
                    <a:pt x="1592128" y="607"/>
                  </a:lnTo>
                  <a:lnTo>
                    <a:pt x="1579783" y="607"/>
                  </a:lnTo>
                  <a:lnTo>
                    <a:pt x="1579783" y="643162"/>
                  </a:lnTo>
                  <a:lnTo>
                    <a:pt x="1391569" y="228082"/>
                  </a:lnTo>
                  <a:lnTo>
                    <a:pt x="1494783" y="405"/>
                  </a:lnTo>
                  <a:lnTo>
                    <a:pt x="1481224" y="405"/>
                  </a:lnTo>
                  <a:lnTo>
                    <a:pt x="1384688" y="213106"/>
                  </a:lnTo>
                  <a:lnTo>
                    <a:pt x="1316486" y="62738"/>
                  </a:lnTo>
                  <a:lnTo>
                    <a:pt x="1378819" y="405"/>
                  </a:lnTo>
                  <a:lnTo>
                    <a:pt x="1361415" y="405"/>
                  </a:lnTo>
                  <a:lnTo>
                    <a:pt x="1311224" y="50595"/>
                  </a:lnTo>
                  <a:lnTo>
                    <a:pt x="1288355" y="405"/>
                  </a:lnTo>
                  <a:lnTo>
                    <a:pt x="1274796" y="405"/>
                  </a:lnTo>
                  <a:lnTo>
                    <a:pt x="1301915" y="59904"/>
                  </a:lnTo>
                  <a:lnTo>
                    <a:pt x="1007451" y="354164"/>
                  </a:lnTo>
                  <a:lnTo>
                    <a:pt x="813166" y="203"/>
                  </a:lnTo>
                  <a:lnTo>
                    <a:pt x="799201" y="203"/>
                  </a:lnTo>
                  <a:lnTo>
                    <a:pt x="998344" y="363271"/>
                  </a:lnTo>
                  <a:lnTo>
                    <a:pt x="699023" y="662590"/>
                  </a:lnTo>
                  <a:lnTo>
                    <a:pt x="399500" y="363068"/>
                  </a:lnTo>
                  <a:lnTo>
                    <a:pt x="597832" y="203"/>
                  </a:lnTo>
                  <a:lnTo>
                    <a:pt x="583666" y="203"/>
                  </a:lnTo>
                  <a:lnTo>
                    <a:pt x="390392" y="353961"/>
                  </a:lnTo>
                  <a:lnTo>
                    <a:pt x="96333" y="59904"/>
                  </a:lnTo>
                  <a:lnTo>
                    <a:pt x="123452" y="405"/>
                  </a:lnTo>
                  <a:lnTo>
                    <a:pt x="109893" y="405"/>
                  </a:lnTo>
                  <a:lnTo>
                    <a:pt x="87024" y="50595"/>
                  </a:lnTo>
                  <a:lnTo>
                    <a:pt x="36833" y="405"/>
                  </a:lnTo>
                  <a:lnTo>
                    <a:pt x="19429" y="405"/>
                  </a:lnTo>
                  <a:lnTo>
                    <a:pt x="81762" y="62738"/>
                  </a:lnTo>
                  <a:lnTo>
                    <a:pt x="14774" y="210272"/>
                  </a:lnTo>
                  <a:lnTo>
                    <a:pt x="0" y="178094"/>
                  </a:lnTo>
                  <a:lnTo>
                    <a:pt x="0" y="207641"/>
                  </a:lnTo>
                  <a:lnTo>
                    <a:pt x="8095" y="225248"/>
                  </a:lnTo>
                  <a:lnTo>
                    <a:pt x="0" y="243058"/>
                  </a:lnTo>
                  <a:lnTo>
                    <a:pt x="0" y="272807"/>
                  </a:lnTo>
                  <a:lnTo>
                    <a:pt x="14977" y="240022"/>
                  </a:lnTo>
                  <a:lnTo>
                    <a:pt x="213512" y="671697"/>
                  </a:lnTo>
                  <a:lnTo>
                    <a:pt x="208047" y="671697"/>
                  </a:lnTo>
                  <a:lnTo>
                    <a:pt x="13560" y="1100336"/>
                  </a:lnTo>
                  <a:lnTo>
                    <a:pt x="0" y="1070587"/>
                  </a:lnTo>
                  <a:lnTo>
                    <a:pt x="0" y="1100336"/>
                  </a:lnTo>
                  <a:lnTo>
                    <a:pt x="6679" y="1115110"/>
                  </a:lnTo>
                  <a:lnTo>
                    <a:pt x="0" y="1129884"/>
                  </a:lnTo>
                  <a:lnTo>
                    <a:pt x="0" y="1159633"/>
                  </a:lnTo>
                  <a:lnTo>
                    <a:pt x="13560" y="1129884"/>
                  </a:lnTo>
                  <a:lnTo>
                    <a:pt x="81762" y="1280251"/>
                  </a:lnTo>
                  <a:lnTo>
                    <a:pt x="0" y="1362013"/>
                  </a:lnTo>
                  <a:lnTo>
                    <a:pt x="0" y="1379417"/>
                  </a:lnTo>
                  <a:lnTo>
                    <a:pt x="87226" y="1292192"/>
                  </a:lnTo>
                  <a:lnTo>
                    <a:pt x="205214" y="1552249"/>
                  </a:lnTo>
                  <a:lnTo>
                    <a:pt x="0" y="1552249"/>
                  </a:lnTo>
                  <a:lnTo>
                    <a:pt x="0" y="1564594"/>
                  </a:lnTo>
                  <a:lnTo>
                    <a:pt x="205214" y="1564594"/>
                  </a:lnTo>
                  <a:lnTo>
                    <a:pt x="87226" y="1824652"/>
                  </a:lnTo>
                  <a:lnTo>
                    <a:pt x="0" y="1737426"/>
                  </a:lnTo>
                  <a:lnTo>
                    <a:pt x="0" y="1754831"/>
                  </a:lnTo>
                  <a:lnTo>
                    <a:pt x="81762" y="1836592"/>
                  </a:lnTo>
                  <a:lnTo>
                    <a:pt x="14774" y="1984127"/>
                  </a:lnTo>
                  <a:lnTo>
                    <a:pt x="0" y="1951948"/>
                  </a:lnTo>
                  <a:lnTo>
                    <a:pt x="0" y="1981496"/>
                  </a:lnTo>
                  <a:lnTo>
                    <a:pt x="8095" y="1999102"/>
                  </a:lnTo>
                  <a:lnTo>
                    <a:pt x="0" y="2016912"/>
                  </a:lnTo>
                  <a:lnTo>
                    <a:pt x="0" y="2046662"/>
                  </a:lnTo>
                  <a:lnTo>
                    <a:pt x="14977" y="2013876"/>
                  </a:lnTo>
                  <a:lnTo>
                    <a:pt x="213512" y="2445551"/>
                  </a:lnTo>
                  <a:lnTo>
                    <a:pt x="208047" y="2445551"/>
                  </a:lnTo>
                  <a:lnTo>
                    <a:pt x="13560" y="2874191"/>
                  </a:lnTo>
                  <a:lnTo>
                    <a:pt x="0" y="2844441"/>
                  </a:lnTo>
                  <a:lnTo>
                    <a:pt x="0" y="2874191"/>
                  </a:lnTo>
                  <a:lnTo>
                    <a:pt x="6679" y="2888964"/>
                  </a:lnTo>
                  <a:lnTo>
                    <a:pt x="0" y="2903738"/>
                  </a:lnTo>
                  <a:lnTo>
                    <a:pt x="0" y="2933488"/>
                  </a:lnTo>
                  <a:lnTo>
                    <a:pt x="13560" y="2903738"/>
                  </a:lnTo>
                  <a:lnTo>
                    <a:pt x="81762" y="3054106"/>
                  </a:lnTo>
                  <a:lnTo>
                    <a:pt x="0" y="3135867"/>
                  </a:lnTo>
                  <a:lnTo>
                    <a:pt x="0" y="3153271"/>
                  </a:lnTo>
                  <a:lnTo>
                    <a:pt x="87226" y="3066046"/>
                  </a:lnTo>
                  <a:lnTo>
                    <a:pt x="205214" y="3326103"/>
                  </a:lnTo>
                  <a:lnTo>
                    <a:pt x="0" y="3326103"/>
                  </a:lnTo>
                  <a:lnTo>
                    <a:pt x="0" y="3338449"/>
                  </a:lnTo>
                  <a:lnTo>
                    <a:pt x="205214" y="3338449"/>
                  </a:lnTo>
                  <a:lnTo>
                    <a:pt x="87226" y="3598506"/>
                  </a:lnTo>
                  <a:lnTo>
                    <a:pt x="0" y="3511280"/>
                  </a:lnTo>
                  <a:lnTo>
                    <a:pt x="0" y="3528685"/>
                  </a:lnTo>
                  <a:lnTo>
                    <a:pt x="81762" y="3610446"/>
                  </a:lnTo>
                  <a:lnTo>
                    <a:pt x="14774" y="3757981"/>
                  </a:lnTo>
                  <a:lnTo>
                    <a:pt x="0" y="3725803"/>
                  </a:lnTo>
                  <a:lnTo>
                    <a:pt x="0" y="3755350"/>
                  </a:lnTo>
                  <a:lnTo>
                    <a:pt x="8095" y="3772957"/>
                  </a:lnTo>
                  <a:lnTo>
                    <a:pt x="0" y="3790766"/>
                  </a:lnTo>
                  <a:lnTo>
                    <a:pt x="0" y="3821326"/>
                  </a:lnTo>
                  <a:lnTo>
                    <a:pt x="14977" y="3788540"/>
                  </a:lnTo>
                  <a:lnTo>
                    <a:pt x="213512" y="4220215"/>
                  </a:lnTo>
                  <a:lnTo>
                    <a:pt x="208047" y="4220215"/>
                  </a:lnTo>
                  <a:lnTo>
                    <a:pt x="13560" y="4648855"/>
                  </a:lnTo>
                  <a:lnTo>
                    <a:pt x="0" y="4619105"/>
                  </a:lnTo>
                  <a:lnTo>
                    <a:pt x="0" y="4648855"/>
                  </a:lnTo>
                  <a:lnTo>
                    <a:pt x="6679" y="4663628"/>
                  </a:lnTo>
                  <a:lnTo>
                    <a:pt x="0" y="4678402"/>
                  </a:lnTo>
                  <a:lnTo>
                    <a:pt x="0" y="4708152"/>
                  </a:lnTo>
                  <a:lnTo>
                    <a:pt x="13560" y="4678402"/>
                  </a:lnTo>
                  <a:lnTo>
                    <a:pt x="81762" y="4828770"/>
                  </a:lnTo>
                  <a:lnTo>
                    <a:pt x="33595" y="4876936"/>
                  </a:lnTo>
                  <a:lnTo>
                    <a:pt x="51000" y="4876936"/>
                  </a:lnTo>
                  <a:lnTo>
                    <a:pt x="87024" y="4840913"/>
                  </a:lnTo>
                  <a:lnTo>
                    <a:pt x="103417" y="4876936"/>
                  </a:lnTo>
                  <a:lnTo>
                    <a:pt x="116976" y="4876936"/>
                  </a:lnTo>
                  <a:lnTo>
                    <a:pt x="96333" y="4831603"/>
                  </a:lnTo>
                  <a:lnTo>
                    <a:pt x="673118" y="4254822"/>
                  </a:lnTo>
                  <a:lnTo>
                    <a:pt x="333119" y="4877139"/>
                  </a:lnTo>
                  <a:lnTo>
                    <a:pt x="347083" y="4877139"/>
                  </a:lnTo>
                  <a:lnTo>
                    <a:pt x="699023" y="4232965"/>
                  </a:lnTo>
                  <a:lnTo>
                    <a:pt x="699023" y="4233168"/>
                  </a:lnTo>
                  <a:lnTo>
                    <a:pt x="1044891" y="4877139"/>
                  </a:lnTo>
                  <a:lnTo>
                    <a:pt x="1058855" y="4877139"/>
                  </a:lnTo>
                  <a:lnTo>
                    <a:pt x="724320" y="4254215"/>
                  </a:lnTo>
                  <a:lnTo>
                    <a:pt x="1301915" y="4831805"/>
                  </a:lnTo>
                  <a:lnTo>
                    <a:pt x="1281271" y="4877139"/>
                  </a:lnTo>
                  <a:lnTo>
                    <a:pt x="1294831" y="4877139"/>
                  </a:lnTo>
                  <a:lnTo>
                    <a:pt x="1311224" y="4841115"/>
                  </a:lnTo>
                  <a:lnTo>
                    <a:pt x="1347248" y="4877139"/>
                  </a:lnTo>
                  <a:lnTo>
                    <a:pt x="1364653" y="4877139"/>
                  </a:lnTo>
                  <a:lnTo>
                    <a:pt x="1316486" y="4828972"/>
                  </a:lnTo>
                  <a:lnTo>
                    <a:pt x="1384688" y="4678604"/>
                  </a:lnTo>
                  <a:lnTo>
                    <a:pt x="1474747" y="4877139"/>
                  </a:lnTo>
                  <a:lnTo>
                    <a:pt x="1488307" y="4877139"/>
                  </a:lnTo>
                  <a:lnTo>
                    <a:pt x="1391569" y="4663831"/>
                  </a:lnTo>
                  <a:lnTo>
                    <a:pt x="1579783" y="4248751"/>
                  </a:lnTo>
                  <a:lnTo>
                    <a:pt x="1579783" y="4877139"/>
                  </a:lnTo>
                  <a:lnTo>
                    <a:pt x="1592128" y="4877139"/>
                  </a:lnTo>
                  <a:lnTo>
                    <a:pt x="1592128" y="4248548"/>
                  </a:lnTo>
                  <a:close/>
                  <a:moveTo>
                    <a:pt x="1593343" y="4220215"/>
                  </a:moveTo>
                  <a:lnTo>
                    <a:pt x="1789247" y="3788540"/>
                  </a:lnTo>
                  <a:lnTo>
                    <a:pt x="1987782" y="4220215"/>
                  </a:lnTo>
                  <a:lnTo>
                    <a:pt x="1982318" y="4220215"/>
                  </a:lnTo>
                  <a:lnTo>
                    <a:pt x="1787830" y="4648855"/>
                  </a:lnTo>
                  <a:lnTo>
                    <a:pt x="1593343" y="4220215"/>
                  </a:lnTo>
                  <a:close/>
                  <a:moveTo>
                    <a:pt x="1861497" y="1292799"/>
                  </a:moveTo>
                  <a:lnTo>
                    <a:pt x="1979485" y="1552856"/>
                  </a:lnTo>
                  <a:lnTo>
                    <a:pt x="1601438" y="1552856"/>
                  </a:lnTo>
                  <a:lnTo>
                    <a:pt x="1861497" y="1292799"/>
                  </a:lnTo>
                  <a:close/>
                  <a:moveTo>
                    <a:pt x="1606295" y="1530595"/>
                  </a:moveTo>
                  <a:lnTo>
                    <a:pt x="1787830" y="1130288"/>
                  </a:lnTo>
                  <a:lnTo>
                    <a:pt x="1856033" y="1280656"/>
                  </a:lnTo>
                  <a:lnTo>
                    <a:pt x="1606295" y="1530595"/>
                  </a:lnTo>
                  <a:close/>
                  <a:moveTo>
                    <a:pt x="2773019" y="2137935"/>
                  </a:moveTo>
                  <a:lnTo>
                    <a:pt x="2473698" y="2437253"/>
                  </a:lnTo>
                  <a:lnTo>
                    <a:pt x="2174175" y="2137732"/>
                  </a:lnTo>
                  <a:lnTo>
                    <a:pt x="2473698" y="1589689"/>
                  </a:lnTo>
                  <a:lnTo>
                    <a:pt x="2473698" y="1592320"/>
                  </a:lnTo>
                  <a:lnTo>
                    <a:pt x="2773019" y="2137935"/>
                  </a:lnTo>
                  <a:close/>
                  <a:moveTo>
                    <a:pt x="1870806" y="3608625"/>
                  </a:moveTo>
                  <a:lnTo>
                    <a:pt x="1993044" y="3339258"/>
                  </a:lnTo>
                  <a:lnTo>
                    <a:pt x="2473091" y="3339258"/>
                  </a:lnTo>
                  <a:lnTo>
                    <a:pt x="2165068" y="3902682"/>
                  </a:lnTo>
                  <a:lnTo>
                    <a:pt x="1870806" y="3608625"/>
                  </a:lnTo>
                  <a:close/>
                  <a:moveTo>
                    <a:pt x="2158794" y="3914015"/>
                  </a:moveTo>
                  <a:lnTo>
                    <a:pt x="1996890" y="4210299"/>
                  </a:lnTo>
                  <a:lnTo>
                    <a:pt x="1795926" y="3773564"/>
                  </a:lnTo>
                  <a:lnTo>
                    <a:pt x="1865342" y="3620565"/>
                  </a:lnTo>
                  <a:lnTo>
                    <a:pt x="2158794" y="3914015"/>
                  </a:lnTo>
                  <a:close/>
                  <a:moveTo>
                    <a:pt x="2005592" y="2445956"/>
                  </a:moveTo>
                  <a:lnTo>
                    <a:pt x="2167901" y="2148863"/>
                  </a:lnTo>
                  <a:lnTo>
                    <a:pt x="2464996" y="2445956"/>
                  </a:lnTo>
                  <a:lnTo>
                    <a:pt x="1865342" y="3045404"/>
                  </a:lnTo>
                  <a:lnTo>
                    <a:pt x="1794509" y="2889369"/>
                  </a:lnTo>
                  <a:lnTo>
                    <a:pt x="1995675" y="2445754"/>
                  </a:lnTo>
                  <a:lnTo>
                    <a:pt x="2005592" y="2445754"/>
                  </a:lnTo>
                  <a:close/>
                  <a:moveTo>
                    <a:pt x="1795926" y="1999508"/>
                  </a:moveTo>
                  <a:lnTo>
                    <a:pt x="1865342" y="1846509"/>
                  </a:lnTo>
                  <a:lnTo>
                    <a:pt x="2158794" y="2139959"/>
                  </a:lnTo>
                  <a:lnTo>
                    <a:pt x="1996890" y="2436242"/>
                  </a:lnTo>
                  <a:lnTo>
                    <a:pt x="1795926" y="1999508"/>
                  </a:lnTo>
                  <a:close/>
                  <a:moveTo>
                    <a:pt x="2447591" y="2480766"/>
                  </a:moveTo>
                  <a:lnTo>
                    <a:pt x="1989604" y="3319223"/>
                  </a:lnTo>
                  <a:lnTo>
                    <a:pt x="1870806" y="3057546"/>
                  </a:lnTo>
                  <a:lnTo>
                    <a:pt x="2447591" y="2480766"/>
                  </a:lnTo>
                  <a:close/>
                  <a:moveTo>
                    <a:pt x="1999521" y="3326913"/>
                  </a:moveTo>
                  <a:lnTo>
                    <a:pt x="2473698" y="2458908"/>
                  </a:lnTo>
                  <a:lnTo>
                    <a:pt x="2473698" y="2459111"/>
                  </a:lnTo>
                  <a:lnTo>
                    <a:pt x="2939781" y="3326913"/>
                  </a:lnTo>
                  <a:lnTo>
                    <a:pt x="2473698" y="3326913"/>
                  </a:lnTo>
                  <a:lnTo>
                    <a:pt x="1999521" y="3326913"/>
                  </a:lnTo>
                  <a:close/>
                  <a:moveTo>
                    <a:pt x="2165068" y="2128625"/>
                  </a:moveTo>
                  <a:lnTo>
                    <a:pt x="1871009" y="1834568"/>
                  </a:lnTo>
                  <a:lnTo>
                    <a:pt x="1993247" y="1565202"/>
                  </a:lnTo>
                  <a:lnTo>
                    <a:pt x="2473294" y="1565202"/>
                  </a:lnTo>
                  <a:lnTo>
                    <a:pt x="2165068" y="2128625"/>
                  </a:lnTo>
                  <a:close/>
                  <a:moveTo>
                    <a:pt x="1989604" y="1545166"/>
                  </a:moveTo>
                  <a:lnTo>
                    <a:pt x="1870806" y="1283490"/>
                  </a:lnTo>
                  <a:lnTo>
                    <a:pt x="2447591" y="706709"/>
                  </a:lnTo>
                  <a:lnTo>
                    <a:pt x="1989604" y="1545166"/>
                  </a:lnTo>
                  <a:close/>
                  <a:moveTo>
                    <a:pt x="1979485" y="1565202"/>
                  </a:moveTo>
                  <a:lnTo>
                    <a:pt x="1861497" y="1825259"/>
                  </a:lnTo>
                  <a:lnTo>
                    <a:pt x="1601438" y="1565202"/>
                  </a:lnTo>
                  <a:lnTo>
                    <a:pt x="1979485" y="1565202"/>
                  </a:lnTo>
                  <a:close/>
                  <a:moveTo>
                    <a:pt x="1856033" y="1837199"/>
                  </a:moveTo>
                  <a:lnTo>
                    <a:pt x="1789044" y="1984734"/>
                  </a:lnTo>
                  <a:lnTo>
                    <a:pt x="1606497" y="1587868"/>
                  </a:lnTo>
                  <a:lnTo>
                    <a:pt x="1856033" y="1837199"/>
                  </a:lnTo>
                  <a:close/>
                  <a:moveTo>
                    <a:pt x="1789247" y="2014281"/>
                  </a:moveTo>
                  <a:lnTo>
                    <a:pt x="1987782" y="2445956"/>
                  </a:lnTo>
                  <a:lnTo>
                    <a:pt x="1982318" y="2445956"/>
                  </a:lnTo>
                  <a:lnTo>
                    <a:pt x="1787830" y="2874595"/>
                  </a:lnTo>
                  <a:lnTo>
                    <a:pt x="1593343" y="2445956"/>
                  </a:lnTo>
                  <a:lnTo>
                    <a:pt x="1789247" y="2014281"/>
                  </a:lnTo>
                  <a:close/>
                  <a:moveTo>
                    <a:pt x="1856033" y="3054915"/>
                  </a:moveTo>
                  <a:lnTo>
                    <a:pt x="1606093" y="3304854"/>
                  </a:lnTo>
                  <a:lnTo>
                    <a:pt x="1787628" y="2904548"/>
                  </a:lnTo>
                  <a:lnTo>
                    <a:pt x="1856033" y="3054915"/>
                  </a:lnTo>
                  <a:close/>
                  <a:moveTo>
                    <a:pt x="1861497" y="3066856"/>
                  </a:moveTo>
                  <a:lnTo>
                    <a:pt x="1979485" y="3326913"/>
                  </a:lnTo>
                  <a:lnTo>
                    <a:pt x="1601438" y="3326913"/>
                  </a:lnTo>
                  <a:lnTo>
                    <a:pt x="1861497" y="3066856"/>
                  </a:lnTo>
                  <a:close/>
                  <a:moveTo>
                    <a:pt x="1979485" y="3339258"/>
                  </a:moveTo>
                  <a:lnTo>
                    <a:pt x="1861497" y="3599315"/>
                  </a:lnTo>
                  <a:lnTo>
                    <a:pt x="1601438" y="3339258"/>
                  </a:lnTo>
                  <a:lnTo>
                    <a:pt x="1979485" y="3339258"/>
                  </a:lnTo>
                  <a:close/>
                  <a:moveTo>
                    <a:pt x="1856033" y="3611256"/>
                  </a:moveTo>
                  <a:lnTo>
                    <a:pt x="1789044" y="3758790"/>
                  </a:lnTo>
                  <a:lnTo>
                    <a:pt x="1606497" y="3361924"/>
                  </a:lnTo>
                  <a:lnTo>
                    <a:pt x="1856033" y="3611256"/>
                  </a:lnTo>
                  <a:close/>
                  <a:moveTo>
                    <a:pt x="1865342" y="4819662"/>
                  </a:moveTo>
                  <a:lnTo>
                    <a:pt x="1794509" y="4663628"/>
                  </a:lnTo>
                  <a:lnTo>
                    <a:pt x="1995675" y="4220013"/>
                  </a:lnTo>
                  <a:lnTo>
                    <a:pt x="2005389" y="4220013"/>
                  </a:lnTo>
                  <a:lnTo>
                    <a:pt x="2167699" y="3922920"/>
                  </a:lnTo>
                  <a:lnTo>
                    <a:pt x="2464793" y="4220013"/>
                  </a:lnTo>
                  <a:lnTo>
                    <a:pt x="1865342" y="4819662"/>
                  </a:lnTo>
                  <a:close/>
                  <a:moveTo>
                    <a:pt x="2174175" y="3911789"/>
                  </a:moveTo>
                  <a:lnTo>
                    <a:pt x="2473698" y="3363746"/>
                  </a:lnTo>
                  <a:lnTo>
                    <a:pt x="2473698" y="3366377"/>
                  </a:lnTo>
                  <a:lnTo>
                    <a:pt x="2773019" y="3911992"/>
                  </a:lnTo>
                  <a:lnTo>
                    <a:pt x="2473698" y="4211310"/>
                  </a:lnTo>
                  <a:lnTo>
                    <a:pt x="2174175" y="3911789"/>
                  </a:lnTo>
                  <a:close/>
                  <a:moveTo>
                    <a:pt x="3152685" y="4663628"/>
                  </a:moveTo>
                  <a:lnTo>
                    <a:pt x="3081852" y="4819662"/>
                  </a:lnTo>
                  <a:lnTo>
                    <a:pt x="2482198" y="4220215"/>
                  </a:lnTo>
                  <a:lnTo>
                    <a:pt x="2779090" y="3923325"/>
                  </a:lnTo>
                  <a:lnTo>
                    <a:pt x="2942007" y="4220215"/>
                  </a:lnTo>
                  <a:lnTo>
                    <a:pt x="2951317" y="4220215"/>
                  </a:lnTo>
                  <a:lnTo>
                    <a:pt x="3152685" y="4663628"/>
                  </a:lnTo>
                  <a:close/>
                  <a:moveTo>
                    <a:pt x="3152685" y="3776600"/>
                  </a:moveTo>
                  <a:lnTo>
                    <a:pt x="2953542" y="4215358"/>
                  </a:lnTo>
                  <a:lnTo>
                    <a:pt x="2788198" y="3914218"/>
                  </a:lnTo>
                  <a:lnTo>
                    <a:pt x="3081852" y="3620565"/>
                  </a:lnTo>
                  <a:lnTo>
                    <a:pt x="3152685" y="3776600"/>
                  </a:lnTo>
                  <a:close/>
                  <a:moveTo>
                    <a:pt x="3076590" y="3608625"/>
                  </a:moveTo>
                  <a:lnTo>
                    <a:pt x="2782126" y="3903087"/>
                  </a:lnTo>
                  <a:lnTo>
                    <a:pt x="2473698" y="3341079"/>
                  </a:lnTo>
                  <a:lnTo>
                    <a:pt x="2473698" y="3339461"/>
                  </a:lnTo>
                  <a:lnTo>
                    <a:pt x="2954352" y="3339461"/>
                  </a:lnTo>
                  <a:lnTo>
                    <a:pt x="3076590" y="3608625"/>
                  </a:lnTo>
                  <a:close/>
                  <a:moveTo>
                    <a:pt x="2954352" y="3326913"/>
                  </a:moveTo>
                  <a:lnTo>
                    <a:pt x="2953745" y="3326913"/>
                  </a:lnTo>
                  <a:lnTo>
                    <a:pt x="2498996" y="2479956"/>
                  </a:lnTo>
                  <a:lnTo>
                    <a:pt x="3076590" y="3057546"/>
                  </a:lnTo>
                  <a:lnTo>
                    <a:pt x="2954352" y="3326913"/>
                  </a:lnTo>
                  <a:close/>
                  <a:moveTo>
                    <a:pt x="3152685" y="2889571"/>
                  </a:moveTo>
                  <a:lnTo>
                    <a:pt x="3081852" y="3045606"/>
                  </a:lnTo>
                  <a:lnTo>
                    <a:pt x="2482198" y="2446158"/>
                  </a:lnTo>
                  <a:lnTo>
                    <a:pt x="2779090" y="2149268"/>
                  </a:lnTo>
                  <a:lnTo>
                    <a:pt x="2942007" y="2446158"/>
                  </a:lnTo>
                  <a:lnTo>
                    <a:pt x="2951317" y="2446158"/>
                  </a:lnTo>
                  <a:lnTo>
                    <a:pt x="3152685" y="2889571"/>
                  </a:lnTo>
                  <a:close/>
                  <a:moveTo>
                    <a:pt x="3152685" y="2002543"/>
                  </a:moveTo>
                  <a:lnTo>
                    <a:pt x="2953542" y="2441301"/>
                  </a:lnTo>
                  <a:lnTo>
                    <a:pt x="2788198" y="2139959"/>
                  </a:lnTo>
                  <a:lnTo>
                    <a:pt x="3081852" y="1846306"/>
                  </a:lnTo>
                  <a:lnTo>
                    <a:pt x="3152685" y="2002543"/>
                  </a:lnTo>
                  <a:close/>
                  <a:moveTo>
                    <a:pt x="3076590" y="1834568"/>
                  </a:moveTo>
                  <a:lnTo>
                    <a:pt x="2782126" y="2128828"/>
                  </a:lnTo>
                  <a:lnTo>
                    <a:pt x="2473698" y="1566821"/>
                  </a:lnTo>
                  <a:lnTo>
                    <a:pt x="2473698" y="1565202"/>
                  </a:lnTo>
                  <a:lnTo>
                    <a:pt x="2954352" y="1565202"/>
                  </a:lnTo>
                  <a:lnTo>
                    <a:pt x="3076590" y="1834568"/>
                  </a:lnTo>
                  <a:close/>
                  <a:moveTo>
                    <a:pt x="2954352" y="1552856"/>
                  </a:moveTo>
                  <a:lnTo>
                    <a:pt x="2953745" y="1552856"/>
                  </a:lnTo>
                  <a:lnTo>
                    <a:pt x="2498996" y="705899"/>
                  </a:lnTo>
                  <a:lnTo>
                    <a:pt x="3076590" y="1283490"/>
                  </a:lnTo>
                  <a:lnTo>
                    <a:pt x="2954352" y="1552856"/>
                  </a:lnTo>
                  <a:close/>
                  <a:moveTo>
                    <a:pt x="3081852" y="72452"/>
                  </a:moveTo>
                  <a:lnTo>
                    <a:pt x="3152685" y="228486"/>
                  </a:lnTo>
                  <a:lnTo>
                    <a:pt x="2953542" y="667244"/>
                  </a:lnTo>
                  <a:lnTo>
                    <a:pt x="2788198" y="365902"/>
                  </a:lnTo>
                  <a:lnTo>
                    <a:pt x="3081852" y="72452"/>
                  </a:lnTo>
                  <a:close/>
                  <a:moveTo>
                    <a:pt x="2779293" y="375009"/>
                  </a:moveTo>
                  <a:lnTo>
                    <a:pt x="2942209" y="671899"/>
                  </a:lnTo>
                  <a:lnTo>
                    <a:pt x="2951518" y="671899"/>
                  </a:lnTo>
                  <a:lnTo>
                    <a:pt x="3152685" y="1115515"/>
                  </a:lnTo>
                  <a:lnTo>
                    <a:pt x="3081852" y="1271549"/>
                  </a:lnTo>
                  <a:lnTo>
                    <a:pt x="2482198" y="671899"/>
                  </a:lnTo>
                  <a:lnTo>
                    <a:pt x="2779293" y="375009"/>
                  </a:lnTo>
                  <a:close/>
                  <a:moveTo>
                    <a:pt x="2939781" y="1552856"/>
                  </a:moveTo>
                  <a:lnTo>
                    <a:pt x="2473698" y="1552856"/>
                  </a:lnTo>
                  <a:lnTo>
                    <a:pt x="1999521" y="1552856"/>
                  </a:lnTo>
                  <a:lnTo>
                    <a:pt x="2473698" y="684852"/>
                  </a:lnTo>
                  <a:lnTo>
                    <a:pt x="2473698" y="685054"/>
                  </a:lnTo>
                  <a:lnTo>
                    <a:pt x="2939781" y="1552856"/>
                  </a:lnTo>
                  <a:close/>
                  <a:moveTo>
                    <a:pt x="2167901" y="375009"/>
                  </a:moveTo>
                  <a:lnTo>
                    <a:pt x="2464996" y="672102"/>
                  </a:lnTo>
                  <a:lnTo>
                    <a:pt x="1865342" y="1271752"/>
                  </a:lnTo>
                  <a:lnTo>
                    <a:pt x="1794509" y="1115717"/>
                  </a:lnTo>
                  <a:lnTo>
                    <a:pt x="1995675" y="672102"/>
                  </a:lnTo>
                  <a:lnTo>
                    <a:pt x="2005389" y="672102"/>
                  </a:lnTo>
                  <a:lnTo>
                    <a:pt x="2167901" y="375009"/>
                  </a:lnTo>
                  <a:close/>
                  <a:moveTo>
                    <a:pt x="1865342" y="72452"/>
                  </a:moveTo>
                  <a:lnTo>
                    <a:pt x="2158794" y="365902"/>
                  </a:lnTo>
                  <a:lnTo>
                    <a:pt x="1996890" y="662185"/>
                  </a:lnTo>
                  <a:lnTo>
                    <a:pt x="1795926" y="225451"/>
                  </a:lnTo>
                  <a:lnTo>
                    <a:pt x="1865342" y="72452"/>
                  </a:lnTo>
                  <a:close/>
                  <a:moveTo>
                    <a:pt x="1789247" y="240224"/>
                  </a:moveTo>
                  <a:lnTo>
                    <a:pt x="1987782" y="671899"/>
                  </a:lnTo>
                  <a:lnTo>
                    <a:pt x="1982318" y="671899"/>
                  </a:lnTo>
                  <a:lnTo>
                    <a:pt x="1787830" y="1100539"/>
                  </a:lnTo>
                  <a:lnTo>
                    <a:pt x="1593343" y="671899"/>
                  </a:lnTo>
                  <a:lnTo>
                    <a:pt x="1789247" y="240224"/>
                  </a:lnTo>
                  <a:close/>
                  <a:moveTo>
                    <a:pt x="1592736" y="700435"/>
                  </a:moveTo>
                  <a:lnTo>
                    <a:pt x="1780949" y="1115515"/>
                  </a:lnTo>
                  <a:lnTo>
                    <a:pt x="1592736" y="1530595"/>
                  </a:lnTo>
                  <a:lnTo>
                    <a:pt x="1592736" y="700435"/>
                  </a:lnTo>
                  <a:close/>
                  <a:moveTo>
                    <a:pt x="1592736" y="1587059"/>
                  </a:moveTo>
                  <a:lnTo>
                    <a:pt x="1782366" y="1999508"/>
                  </a:lnTo>
                  <a:lnTo>
                    <a:pt x="1592736" y="2417623"/>
                  </a:lnTo>
                  <a:lnTo>
                    <a:pt x="1592736" y="1587059"/>
                  </a:lnTo>
                  <a:close/>
                  <a:moveTo>
                    <a:pt x="1592736" y="2474492"/>
                  </a:moveTo>
                  <a:lnTo>
                    <a:pt x="1780949" y="2889571"/>
                  </a:lnTo>
                  <a:lnTo>
                    <a:pt x="1592736" y="3304651"/>
                  </a:lnTo>
                  <a:lnTo>
                    <a:pt x="1592736" y="2474492"/>
                  </a:lnTo>
                  <a:close/>
                  <a:moveTo>
                    <a:pt x="1592736" y="3361317"/>
                  </a:moveTo>
                  <a:lnTo>
                    <a:pt x="1782366" y="3773766"/>
                  </a:lnTo>
                  <a:lnTo>
                    <a:pt x="1592736" y="4191882"/>
                  </a:lnTo>
                  <a:lnTo>
                    <a:pt x="1592736" y="3361317"/>
                  </a:lnTo>
                  <a:close/>
                  <a:moveTo>
                    <a:pt x="1579783" y="671899"/>
                  </a:moveTo>
                  <a:lnTo>
                    <a:pt x="1385295" y="1100539"/>
                  </a:lnTo>
                  <a:lnTo>
                    <a:pt x="1190807" y="671899"/>
                  </a:lnTo>
                  <a:lnTo>
                    <a:pt x="1385295" y="243260"/>
                  </a:lnTo>
                  <a:lnTo>
                    <a:pt x="1579783" y="671899"/>
                  </a:lnTo>
                  <a:close/>
                  <a:moveTo>
                    <a:pt x="998951" y="2137935"/>
                  </a:moveTo>
                  <a:lnTo>
                    <a:pt x="699630" y="2437253"/>
                  </a:lnTo>
                  <a:lnTo>
                    <a:pt x="400107" y="2137732"/>
                  </a:lnTo>
                  <a:lnTo>
                    <a:pt x="699630" y="1589689"/>
                  </a:lnTo>
                  <a:lnTo>
                    <a:pt x="699630" y="1592320"/>
                  </a:lnTo>
                  <a:lnTo>
                    <a:pt x="998951" y="2137935"/>
                  </a:lnTo>
                  <a:close/>
                  <a:moveTo>
                    <a:pt x="1180284" y="1565202"/>
                  </a:moveTo>
                  <a:lnTo>
                    <a:pt x="1302522" y="1834568"/>
                  </a:lnTo>
                  <a:lnTo>
                    <a:pt x="1008058" y="2128828"/>
                  </a:lnTo>
                  <a:lnTo>
                    <a:pt x="699630" y="1566821"/>
                  </a:lnTo>
                  <a:lnTo>
                    <a:pt x="699630" y="1565202"/>
                  </a:lnTo>
                  <a:lnTo>
                    <a:pt x="1180284" y="1565202"/>
                  </a:lnTo>
                  <a:close/>
                  <a:moveTo>
                    <a:pt x="1179677" y="1552856"/>
                  </a:moveTo>
                  <a:lnTo>
                    <a:pt x="724927" y="705899"/>
                  </a:lnTo>
                  <a:lnTo>
                    <a:pt x="1302522" y="1283490"/>
                  </a:lnTo>
                  <a:lnTo>
                    <a:pt x="1180284" y="1552856"/>
                  </a:lnTo>
                  <a:lnTo>
                    <a:pt x="1179677" y="1552856"/>
                  </a:lnTo>
                  <a:close/>
                  <a:moveTo>
                    <a:pt x="708332" y="2445956"/>
                  </a:moveTo>
                  <a:lnTo>
                    <a:pt x="1005225" y="2149066"/>
                  </a:lnTo>
                  <a:lnTo>
                    <a:pt x="1168141" y="2445956"/>
                  </a:lnTo>
                  <a:lnTo>
                    <a:pt x="1177451" y="2445956"/>
                  </a:lnTo>
                  <a:lnTo>
                    <a:pt x="1378616" y="2889571"/>
                  </a:lnTo>
                  <a:lnTo>
                    <a:pt x="1307783" y="3045606"/>
                  </a:lnTo>
                  <a:lnTo>
                    <a:pt x="708332" y="2445956"/>
                  </a:lnTo>
                  <a:close/>
                  <a:moveTo>
                    <a:pt x="1302522" y="3057546"/>
                  </a:moveTo>
                  <a:lnTo>
                    <a:pt x="1180284" y="3326913"/>
                  </a:lnTo>
                  <a:lnTo>
                    <a:pt x="1179677" y="3326913"/>
                  </a:lnTo>
                  <a:lnTo>
                    <a:pt x="724927" y="2479956"/>
                  </a:lnTo>
                  <a:lnTo>
                    <a:pt x="1302522" y="3057546"/>
                  </a:lnTo>
                  <a:close/>
                  <a:moveTo>
                    <a:pt x="1014129" y="2140161"/>
                  </a:moveTo>
                  <a:lnTo>
                    <a:pt x="1307783" y="1846509"/>
                  </a:lnTo>
                  <a:lnTo>
                    <a:pt x="1378616" y="2002543"/>
                  </a:lnTo>
                  <a:lnTo>
                    <a:pt x="1179474" y="2441301"/>
                  </a:lnTo>
                  <a:lnTo>
                    <a:pt x="1014129" y="2140161"/>
                  </a:lnTo>
                  <a:close/>
                  <a:moveTo>
                    <a:pt x="1165712" y="3326913"/>
                  </a:moveTo>
                  <a:lnTo>
                    <a:pt x="699630" y="3326913"/>
                  </a:lnTo>
                  <a:lnTo>
                    <a:pt x="225452" y="3326913"/>
                  </a:lnTo>
                  <a:lnTo>
                    <a:pt x="699630" y="2458908"/>
                  </a:lnTo>
                  <a:lnTo>
                    <a:pt x="699630" y="2459111"/>
                  </a:lnTo>
                  <a:lnTo>
                    <a:pt x="1165712" y="3326913"/>
                  </a:lnTo>
                  <a:close/>
                  <a:moveTo>
                    <a:pt x="699630" y="3339258"/>
                  </a:moveTo>
                  <a:lnTo>
                    <a:pt x="1180284" y="3339258"/>
                  </a:lnTo>
                  <a:lnTo>
                    <a:pt x="1302522" y="3608625"/>
                  </a:lnTo>
                  <a:lnTo>
                    <a:pt x="1008058" y="3903087"/>
                  </a:lnTo>
                  <a:lnTo>
                    <a:pt x="699630" y="3341079"/>
                  </a:lnTo>
                  <a:lnTo>
                    <a:pt x="699630" y="3339258"/>
                  </a:lnTo>
                  <a:close/>
                  <a:moveTo>
                    <a:pt x="1307783" y="3620565"/>
                  </a:moveTo>
                  <a:lnTo>
                    <a:pt x="1378616" y="3776600"/>
                  </a:lnTo>
                  <a:lnTo>
                    <a:pt x="1179474" y="4215358"/>
                  </a:lnTo>
                  <a:lnTo>
                    <a:pt x="1014129" y="3914218"/>
                  </a:lnTo>
                  <a:lnTo>
                    <a:pt x="1307783" y="3620565"/>
                  </a:lnTo>
                  <a:close/>
                  <a:moveTo>
                    <a:pt x="1317093" y="3611256"/>
                  </a:moveTo>
                  <a:lnTo>
                    <a:pt x="1567033" y="3361317"/>
                  </a:lnTo>
                  <a:lnTo>
                    <a:pt x="1385498" y="3761623"/>
                  </a:lnTo>
                  <a:lnTo>
                    <a:pt x="1317093" y="3611256"/>
                  </a:lnTo>
                  <a:close/>
                  <a:moveTo>
                    <a:pt x="1311629" y="3599315"/>
                  </a:moveTo>
                  <a:lnTo>
                    <a:pt x="1193641" y="3339258"/>
                  </a:lnTo>
                  <a:lnTo>
                    <a:pt x="1571688" y="3339258"/>
                  </a:lnTo>
                  <a:lnTo>
                    <a:pt x="1311629" y="3599315"/>
                  </a:lnTo>
                  <a:close/>
                  <a:moveTo>
                    <a:pt x="1193641" y="3326913"/>
                  </a:moveTo>
                  <a:lnTo>
                    <a:pt x="1311629" y="3066856"/>
                  </a:lnTo>
                  <a:lnTo>
                    <a:pt x="1571688" y="3326913"/>
                  </a:lnTo>
                  <a:lnTo>
                    <a:pt x="1193641" y="3326913"/>
                  </a:lnTo>
                  <a:close/>
                  <a:moveTo>
                    <a:pt x="1317093" y="3054915"/>
                  </a:moveTo>
                  <a:lnTo>
                    <a:pt x="1385295" y="2904548"/>
                  </a:lnTo>
                  <a:lnTo>
                    <a:pt x="1566831" y="3304854"/>
                  </a:lnTo>
                  <a:lnTo>
                    <a:pt x="1317093" y="3054915"/>
                  </a:lnTo>
                  <a:close/>
                  <a:moveTo>
                    <a:pt x="1191010" y="2445956"/>
                  </a:moveTo>
                  <a:lnTo>
                    <a:pt x="1385498" y="2017316"/>
                  </a:lnTo>
                  <a:lnTo>
                    <a:pt x="1579985" y="2445956"/>
                  </a:lnTo>
                  <a:lnTo>
                    <a:pt x="1385498" y="2874595"/>
                  </a:lnTo>
                  <a:lnTo>
                    <a:pt x="1191010" y="2445956"/>
                  </a:lnTo>
                  <a:close/>
                  <a:moveTo>
                    <a:pt x="1317093" y="1837199"/>
                  </a:moveTo>
                  <a:lnTo>
                    <a:pt x="1567033" y="1587261"/>
                  </a:lnTo>
                  <a:lnTo>
                    <a:pt x="1385498" y="1987567"/>
                  </a:lnTo>
                  <a:lnTo>
                    <a:pt x="1317093" y="1837199"/>
                  </a:lnTo>
                  <a:close/>
                  <a:moveTo>
                    <a:pt x="1311629" y="1825259"/>
                  </a:moveTo>
                  <a:lnTo>
                    <a:pt x="1193641" y="1565202"/>
                  </a:lnTo>
                  <a:lnTo>
                    <a:pt x="1571688" y="1565202"/>
                  </a:lnTo>
                  <a:lnTo>
                    <a:pt x="1311629" y="1825259"/>
                  </a:lnTo>
                  <a:close/>
                  <a:moveTo>
                    <a:pt x="1193641" y="1552856"/>
                  </a:moveTo>
                  <a:lnTo>
                    <a:pt x="1311629" y="1292799"/>
                  </a:lnTo>
                  <a:lnTo>
                    <a:pt x="1571688" y="1552856"/>
                  </a:lnTo>
                  <a:lnTo>
                    <a:pt x="1193641" y="1552856"/>
                  </a:lnTo>
                  <a:close/>
                  <a:moveTo>
                    <a:pt x="1317093" y="1280859"/>
                  </a:moveTo>
                  <a:lnTo>
                    <a:pt x="1385295" y="1130491"/>
                  </a:lnTo>
                  <a:lnTo>
                    <a:pt x="1566831" y="1530797"/>
                  </a:lnTo>
                  <a:lnTo>
                    <a:pt x="1317093" y="1280859"/>
                  </a:lnTo>
                  <a:close/>
                  <a:moveTo>
                    <a:pt x="1307783" y="72452"/>
                  </a:moveTo>
                  <a:lnTo>
                    <a:pt x="1378616" y="228486"/>
                  </a:lnTo>
                  <a:lnTo>
                    <a:pt x="1179474" y="667244"/>
                  </a:lnTo>
                  <a:lnTo>
                    <a:pt x="1014129" y="365902"/>
                  </a:lnTo>
                  <a:lnTo>
                    <a:pt x="1307783" y="72452"/>
                  </a:lnTo>
                  <a:close/>
                  <a:moveTo>
                    <a:pt x="1005225" y="375009"/>
                  </a:moveTo>
                  <a:lnTo>
                    <a:pt x="1168141" y="671899"/>
                  </a:lnTo>
                  <a:lnTo>
                    <a:pt x="1177451" y="671899"/>
                  </a:lnTo>
                  <a:lnTo>
                    <a:pt x="1378616" y="1115515"/>
                  </a:lnTo>
                  <a:lnTo>
                    <a:pt x="1307783" y="1271549"/>
                  </a:lnTo>
                  <a:lnTo>
                    <a:pt x="708130" y="671899"/>
                  </a:lnTo>
                  <a:lnTo>
                    <a:pt x="1005225" y="375009"/>
                  </a:lnTo>
                  <a:close/>
                  <a:moveTo>
                    <a:pt x="1165712" y="1552856"/>
                  </a:moveTo>
                  <a:lnTo>
                    <a:pt x="699630" y="1552856"/>
                  </a:lnTo>
                  <a:lnTo>
                    <a:pt x="225452" y="1552856"/>
                  </a:lnTo>
                  <a:lnTo>
                    <a:pt x="699630" y="684852"/>
                  </a:lnTo>
                  <a:lnTo>
                    <a:pt x="699630" y="685054"/>
                  </a:lnTo>
                  <a:lnTo>
                    <a:pt x="1165712" y="1552856"/>
                  </a:lnTo>
                  <a:close/>
                  <a:moveTo>
                    <a:pt x="21857" y="225248"/>
                  </a:moveTo>
                  <a:lnTo>
                    <a:pt x="91274" y="72250"/>
                  </a:lnTo>
                  <a:lnTo>
                    <a:pt x="384726" y="365699"/>
                  </a:lnTo>
                  <a:lnTo>
                    <a:pt x="222821" y="661983"/>
                  </a:lnTo>
                  <a:lnTo>
                    <a:pt x="21857" y="225248"/>
                  </a:lnTo>
                  <a:close/>
                  <a:moveTo>
                    <a:pt x="20441" y="1115515"/>
                  </a:moveTo>
                  <a:lnTo>
                    <a:pt x="221607" y="671899"/>
                  </a:lnTo>
                  <a:lnTo>
                    <a:pt x="231321" y="671899"/>
                  </a:lnTo>
                  <a:lnTo>
                    <a:pt x="393630" y="374807"/>
                  </a:lnTo>
                  <a:lnTo>
                    <a:pt x="690725" y="671899"/>
                  </a:lnTo>
                  <a:lnTo>
                    <a:pt x="91071" y="1271549"/>
                  </a:lnTo>
                  <a:lnTo>
                    <a:pt x="20441" y="1115515"/>
                  </a:lnTo>
                  <a:close/>
                  <a:moveTo>
                    <a:pt x="96738" y="1283490"/>
                  </a:moveTo>
                  <a:lnTo>
                    <a:pt x="673523" y="706709"/>
                  </a:lnTo>
                  <a:lnTo>
                    <a:pt x="215535" y="1545166"/>
                  </a:lnTo>
                  <a:lnTo>
                    <a:pt x="96738" y="1283490"/>
                  </a:lnTo>
                  <a:close/>
                  <a:moveTo>
                    <a:pt x="218976" y="1565202"/>
                  </a:moveTo>
                  <a:lnTo>
                    <a:pt x="699023" y="1565202"/>
                  </a:lnTo>
                  <a:lnTo>
                    <a:pt x="390999" y="2128625"/>
                  </a:lnTo>
                  <a:lnTo>
                    <a:pt x="96940" y="1834568"/>
                  </a:lnTo>
                  <a:lnTo>
                    <a:pt x="218976" y="1565202"/>
                  </a:lnTo>
                  <a:close/>
                  <a:moveTo>
                    <a:pt x="21857" y="1999508"/>
                  </a:moveTo>
                  <a:lnTo>
                    <a:pt x="91274" y="1846509"/>
                  </a:lnTo>
                  <a:lnTo>
                    <a:pt x="384726" y="2139959"/>
                  </a:lnTo>
                  <a:lnTo>
                    <a:pt x="222821" y="2436242"/>
                  </a:lnTo>
                  <a:lnTo>
                    <a:pt x="21857" y="1999508"/>
                  </a:lnTo>
                  <a:close/>
                  <a:moveTo>
                    <a:pt x="20441" y="2889571"/>
                  </a:moveTo>
                  <a:lnTo>
                    <a:pt x="221607" y="2445956"/>
                  </a:lnTo>
                  <a:lnTo>
                    <a:pt x="231321" y="2445956"/>
                  </a:lnTo>
                  <a:lnTo>
                    <a:pt x="393630" y="2148863"/>
                  </a:lnTo>
                  <a:lnTo>
                    <a:pt x="690725" y="2445956"/>
                  </a:lnTo>
                  <a:lnTo>
                    <a:pt x="91071" y="3045404"/>
                  </a:lnTo>
                  <a:lnTo>
                    <a:pt x="20441" y="2889571"/>
                  </a:lnTo>
                  <a:close/>
                  <a:moveTo>
                    <a:pt x="96738" y="3057546"/>
                  </a:moveTo>
                  <a:lnTo>
                    <a:pt x="673523" y="2480766"/>
                  </a:lnTo>
                  <a:lnTo>
                    <a:pt x="215535" y="3319223"/>
                  </a:lnTo>
                  <a:lnTo>
                    <a:pt x="96738" y="3057546"/>
                  </a:lnTo>
                  <a:close/>
                  <a:moveTo>
                    <a:pt x="218976" y="3339258"/>
                  </a:moveTo>
                  <a:lnTo>
                    <a:pt x="699023" y="3339258"/>
                  </a:lnTo>
                  <a:lnTo>
                    <a:pt x="390999" y="3902682"/>
                  </a:lnTo>
                  <a:lnTo>
                    <a:pt x="96940" y="3608625"/>
                  </a:lnTo>
                  <a:lnTo>
                    <a:pt x="218976" y="3339258"/>
                  </a:lnTo>
                  <a:close/>
                  <a:moveTo>
                    <a:pt x="21857" y="3773564"/>
                  </a:moveTo>
                  <a:lnTo>
                    <a:pt x="91274" y="3620565"/>
                  </a:lnTo>
                  <a:lnTo>
                    <a:pt x="384726" y="3914015"/>
                  </a:lnTo>
                  <a:lnTo>
                    <a:pt x="222821" y="4210299"/>
                  </a:lnTo>
                  <a:lnTo>
                    <a:pt x="21857" y="3773564"/>
                  </a:lnTo>
                  <a:close/>
                  <a:moveTo>
                    <a:pt x="91274" y="4819662"/>
                  </a:moveTo>
                  <a:lnTo>
                    <a:pt x="20441" y="4663628"/>
                  </a:lnTo>
                  <a:lnTo>
                    <a:pt x="221607" y="4220013"/>
                  </a:lnTo>
                  <a:lnTo>
                    <a:pt x="231321" y="4220013"/>
                  </a:lnTo>
                  <a:lnTo>
                    <a:pt x="393630" y="3922920"/>
                  </a:lnTo>
                  <a:lnTo>
                    <a:pt x="690725" y="4220013"/>
                  </a:lnTo>
                  <a:lnTo>
                    <a:pt x="91274" y="4819662"/>
                  </a:lnTo>
                  <a:close/>
                  <a:moveTo>
                    <a:pt x="399904" y="3911789"/>
                  </a:moveTo>
                  <a:lnTo>
                    <a:pt x="699427" y="3363746"/>
                  </a:lnTo>
                  <a:lnTo>
                    <a:pt x="699427" y="3366377"/>
                  </a:lnTo>
                  <a:lnTo>
                    <a:pt x="998748" y="3911992"/>
                  </a:lnTo>
                  <a:lnTo>
                    <a:pt x="699427" y="4211310"/>
                  </a:lnTo>
                  <a:lnTo>
                    <a:pt x="399904" y="3911789"/>
                  </a:lnTo>
                  <a:close/>
                  <a:moveTo>
                    <a:pt x="1307783" y="4819662"/>
                  </a:moveTo>
                  <a:lnTo>
                    <a:pt x="708130" y="4220215"/>
                  </a:lnTo>
                  <a:lnTo>
                    <a:pt x="1005022" y="3923325"/>
                  </a:lnTo>
                  <a:lnTo>
                    <a:pt x="1167939" y="4220215"/>
                  </a:lnTo>
                  <a:lnTo>
                    <a:pt x="1177248" y="4220215"/>
                  </a:lnTo>
                  <a:lnTo>
                    <a:pt x="1378415" y="4663831"/>
                  </a:lnTo>
                  <a:lnTo>
                    <a:pt x="1307783" y="4819662"/>
                  </a:lnTo>
                  <a:close/>
                  <a:moveTo>
                    <a:pt x="1385295" y="4648855"/>
                  </a:moveTo>
                  <a:lnTo>
                    <a:pt x="1190807" y="4220215"/>
                  </a:lnTo>
                  <a:lnTo>
                    <a:pt x="1385295" y="3791576"/>
                  </a:lnTo>
                  <a:lnTo>
                    <a:pt x="1579783" y="4220215"/>
                  </a:lnTo>
                  <a:lnTo>
                    <a:pt x="1385295" y="4648855"/>
                  </a:lnTo>
                  <a:close/>
                  <a:moveTo>
                    <a:pt x="1580390" y="4191679"/>
                  </a:moveTo>
                  <a:lnTo>
                    <a:pt x="1392176" y="3776600"/>
                  </a:lnTo>
                  <a:lnTo>
                    <a:pt x="1580390" y="3361520"/>
                  </a:lnTo>
                  <a:lnTo>
                    <a:pt x="1580390" y="4191679"/>
                  </a:lnTo>
                  <a:close/>
                  <a:moveTo>
                    <a:pt x="1580390" y="3304651"/>
                  </a:moveTo>
                  <a:lnTo>
                    <a:pt x="1392176" y="2889571"/>
                  </a:lnTo>
                  <a:lnTo>
                    <a:pt x="1580390" y="2474492"/>
                  </a:lnTo>
                  <a:lnTo>
                    <a:pt x="1580390" y="3304651"/>
                  </a:lnTo>
                  <a:close/>
                  <a:moveTo>
                    <a:pt x="1580390" y="2417623"/>
                  </a:moveTo>
                  <a:lnTo>
                    <a:pt x="1392176" y="2002543"/>
                  </a:lnTo>
                  <a:lnTo>
                    <a:pt x="1580390" y="1587463"/>
                  </a:lnTo>
                  <a:lnTo>
                    <a:pt x="1580390" y="2417623"/>
                  </a:lnTo>
                  <a:close/>
                  <a:moveTo>
                    <a:pt x="1580390" y="1530595"/>
                  </a:moveTo>
                  <a:lnTo>
                    <a:pt x="1392176" y="1115515"/>
                  </a:lnTo>
                  <a:lnTo>
                    <a:pt x="1580390" y="700435"/>
                  </a:lnTo>
                  <a:lnTo>
                    <a:pt x="1580390" y="1530595"/>
                  </a:lnTo>
                  <a:close/>
                </a:path>
              </a:pathLst>
            </a:custGeom>
            <a:solidFill>
              <a:srgbClr val="6E5C2F">
                <a:alpha val="50196"/>
              </a:srgbClr>
            </a:solidFill>
            <a:ln w="13063"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A5ACFF6-AB75-4AE5-9110-022E1990D403}"/>
                </a:ext>
              </a:extLst>
            </p:cNvPr>
            <p:cNvSpPr/>
            <p:nvPr/>
          </p:nvSpPr>
          <p:spPr>
            <a:xfrm>
              <a:off x="7096879"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B66E055-01D4-476D-844F-574DFAD4FCFD}"/>
                </a:ext>
              </a:extLst>
            </p:cNvPr>
            <p:cNvSpPr/>
            <p:nvPr/>
          </p:nvSpPr>
          <p:spPr>
            <a:xfrm>
              <a:off x="7096880" y="1"/>
              <a:ext cx="3154708" cy="4876328"/>
            </a:xfrm>
            <a:custGeom>
              <a:avLst/>
              <a:gdLst>
                <a:gd name="connsiteX0" fmla="*/ 1592532 w 3154708"/>
                <a:gd name="connsiteY0" fmla="*/ 4247739 h 4876328"/>
                <a:gd name="connsiteX1" fmla="*/ 1780747 w 3154708"/>
                <a:gd name="connsiteY1" fmla="*/ 4662818 h 4876328"/>
                <a:gd name="connsiteX2" fmla="*/ 1684009 w 3154708"/>
                <a:gd name="connsiteY2" fmla="*/ 4876126 h 4876328"/>
                <a:gd name="connsiteX3" fmla="*/ 1697568 w 3154708"/>
                <a:gd name="connsiteY3" fmla="*/ 4876126 h 4876328"/>
                <a:gd name="connsiteX4" fmla="*/ 1787627 w 3154708"/>
                <a:gd name="connsiteY4" fmla="*/ 4677592 h 4876328"/>
                <a:gd name="connsiteX5" fmla="*/ 1855830 w 3154708"/>
                <a:gd name="connsiteY5" fmla="*/ 4827960 h 4876328"/>
                <a:gd name="connsiteX6" fmla="*/ 1807663 w 3154708"/>
                <a:gd name="connsiteY6" fmla="*/ 4876126 h 4876328"/>
                <a:gd name="connsiteX7" fmla="*/ 1825068 w 3154708"/>
                <a:gd name="connsiteY7" fmla="*/ 4876126 h 4876328"/>
                <a:gd name="connsiteX8" fmla="*/ 1861092 w 3154708"/>
                <a:gd name="connsiteY8" fmla="*/ 4840103 h 4876328"/>
                <a:gd name="connsiteX9" fmla="*/ 1877485 w 3154708"/>
                <a:gd name="connsiteY9" fmla="*/ 4876126 h 4876328"/>
                <a:gd name="connsiteX10" fmla="*/ 1891044 w 3154708"/>
                <a:gd name="connsiteY10" fmla="*/ 4876126 h 4876328"/>
                <a:gd name="connsiteX11" fmla="*/ 1870401 w 3154708"/>
                <a:gd name="connsiteY11" fmla="*/ 4830793 h 4876328"/>
                <a:gd name="connsiteX12" fmla="*/ 2447186 w 3154708"/>
                <a:gd name="connsiteY12" fmla="*/ 4254012 h 4876328"/>
                <a:gd name="connsiteX13" fmla="*/ 2107187 w 3154708"/>
                <a:gd name="connsiteY13" fmla="*/ 4876329 h 4876328"/>
                <a:gd name="connsiteX14" fmla="*/ 2121353 w 3154708"/>
                <a:gd name="connsiteY14" fmla="*/ 4876329 h 4876328"/>
                <a:gd name="connsiteX15" fmla="*/ 2473090 w 3154708"/>
                <a:gd name="connsiteY15" fmla="*/ 4232155 h 4876328"/>
                <a:gd name="connsiteX16" fmla="*/ 2473090 w 3154708"/>
                <a:gd name="connsiteY16" fmla="*/ 4232358 h 4876328"/>
                <a:gd name="connsiteX17" fmla="*/ 2818959 w 3154708"/>
                <a:gd name="connsiteY17" fmla="*/ 4876329 h 4876328"/>
                <a:gd name="connsiteX18" fmla="*/ 2832923 w 3154708"/>
                <a:gd name="connsiteY18" fmla="*/ 4876329 h 4876328"/>
                <a:gd name="connsiteX19" fmla="*/ 2498388 w 3154708"/>
                <a:gd name="connsiteY19" fmla="*/ 4253405 h 4876328"/>
                <a:gd name="connsiteX20" fmla="*/ 3075982 w 3154708"/>
                <a:gd name="connsiteY20" fmla="*/ 4830996 h 4876328"/>
                <a:gd name="connsiteX21" fmla="*/ 3055340 w 3154708"/>
                <a:gd name="connsiteY21" fmla="*/ 4876329 h 4876328"/>
                <a:gd name="connsiteX22" fmla="*/ 3068899 w 3154708"/>
                <a:gd name="connsiteY22" fmla="*/ 4876329 h 4876328"/>
                <a:gd name="connsiteX23" fmla="*/ 3085292 w 3154708"/>
                <a:gd name="connsiteY23" fmla="*/ 4840305 h 4876328"/>
                <a:gd name="connsiteX24" fmla="*/ 3121315 w 3154708"/>
                <a:gd name="connsiteY24" fmla="*/ 4876329 h 4876328"/>
                <a:gd name="connsiteX25" fmla="*/ 3138721 w 3154708"/>
                <a:gd name="connsiteY25" fmla="*/ 4876329 h 4876328"/>
                <a:gd name="connsiteX26" fmla="*/ 3090554 w 3154708"/>
                <a:gd name="connsiteY26" fmla="*/ 4828163 h 4876328"/>
                <a:gd name="connsiteX27" fmla="*/ 3154708 w 3154708"/>
                <a:gd name="connsiteY27" fmla="*/ 4686497 h 4876328"/>
                <a:gd name="connsiteX28" fmla="*/ 3154708 w 3154708"/>
                <a:gd name="connsiteY28" fmla="*/ 4638938 h 4876328"/>
                <a:gd name="connsiteX29" fmla="*/ 2964269 w 3154708"/>
                <a:gd name="connsiteY29" fmla="*/ 4219203 h 4876328"/>
                <a:gd name="connsiteX30" fmla="*/ 3154708 w 3154708"/>
                <a:gd name="connsiteY30" fmla="*/ 3799469 h 4876328"/>
                <a:gd name="connsiteX31" fmla="*/ 3154708 w 3154708"/>
                <a:gd name="connsiteY31" fmla="*/ 3751909 h 4876328"/>
                <a:gd name="connsiteX32" fmla="*/ 3090554 w 3154708"/>
                <a:gd name="connsiteY32" fmla="*/ 3610244 h 4876328"/>
                <a:gd name="connsiteX33" fmla="*/ 3154708 w 3154708"/>
                <a:gd name="connsiteY33" fmla="*/ 3546090 h 4876328"/>
                <a:gd name="connsiteX34" fmla="*/ 3154708 w 3154708"/>
                <a:gd name="connsiteY34" fmla="*/ 3528685 h 4876328"/>
                <a:gd name="connsiteX35" fmla="*/ 3085089 w 3154708"/>
                <a:gd name="connsiteY35" fmla="*/ 3598304 h 4876328"/>
                <a:gd name="connsiteX36" fmla="*/ 2967102 w 3154708"/>
                <a:gd name="connsiteY36" fmla="*/ 3338246 h 4876328"/>
                <a:gd name="connsiteX37" fmla="*/ 3154708 w 3154708"/>
                <a:gd name="connsiteY37" fmla="*/ 3338246 h 4876328"/>
                <a:gd name="connsiteX38" fmla="*/ 3154708 w 3154708"/>
                <a:gd name="connsiteY38" fmla="*/ 3325901 h 4876328"/>
                <a:gd name="connsiteX39" fmla="*/ 2967102 w 3154708"/>
                <a:gd name="connsiteY39" fmla="*/ 3325901 h 4876328"/>
                <a:gd name="connsiteX40" fmla="*/ 3085089 w 3154708"/>
                <a:gd name="connsiteY40" fmla="*/ 3065844 h 4876328"/>
                <a:gd name="connsiteX41" fmla="*/ 3154708 w 3154708"/>
                <a:gd name="connsiteY41" fmla="*/ 3135462 h 4876328"/>
                <a:gd name="connsiteX42" fmla="*/ 3154708 w 3154708"/>
                <a:gd name="connsiteY42" fmla="*/ 3118058 h 4876328"/>
                <a:gd name="connsiteX43" fmla="*/ 3090554 w 3154708"/>
                <a:gd name="connsiteY43" fmla="*/ 3053903 h 4876328"/>
                <a:gd name="connsiteX44" fmla="*/ 3154708 w 3154708"/>
                <a:gd name="connsiteY44" fmla="*/ 2912238 h 4876328"/>
                <a:gd name="connsiteX45" fmla="*/ 3154708 w 3154708"/>
                <a:gd name="connsiteY45" fmla="*/ 2864679 h 4876328"/>
                <a:gd name="connsiteX46" fmla="*/ 2964269 w 3154708"/>
                <a:gd name="connsiteY46" fmla="*/ 2444944 h 4876328"/>
                <a:gd name="connsiteX47" fmla="*/ 3154708 w 3154708"/>
                <a:gd name="connsiteY47" fmla="*/ 2025209 h 4876328"/>
                <a:gd name="connsiteX48" fmla="*/ 3154708 w 3154708"/>
                <a:gd name="connsiteY48" fmla="*/ 1977650 h 4876328"/>
                <a:gd name="connsiteX49" fmla="*/ 3090554 w 3154708"/>
                <a:gd name="connsiteY49" fmla="*/ 1835985 h 4876328"/>
                <a:gd name="connsiteX50" fmla="*/ 3154708 w 3154708"/>
                <a:gd name="connsiteY50" fmla="*/ 1771831 h 4876328"/>
                <a:gd name="connsiteX51" fmla="*/ 3154708 w 3154708"/>
                <a:gd name="connsiteY51" fmla="*/ 1754628 h 4876328"/>
                <a:gd name="connsiteX52" fmla="*/ 3085089 w 3154708"/>
                <a:gd name="connsiteY52" fmla="*/ 1824247 h 4876328"/>
                <a:gd name="connsiteX53" fmla="*/ 2967102 w 3154708"/>
                <a:gd name="connsiteY53" fmla="*/ 1564189 h 4876328"/>
                <a:gd name="connsiteX54" fmla="*/ 3154708 w 3154708"/>
                <a:gd name="connsiteY54" fmla="*/ 1564189 h 4876328"/>
                <a:gd name="connsiteX55" fmla="*/ 3154708 w 3154708"/>
                <a:gd name="connsiteY55" fmla="*/ 1551844 h 4876328"/>
                <a:gd name="connsiteX56" fmla="*/ 2967102 w 3154708"/>
                <a:gd name="connsiteY56" fmla="*/ 1551844 h 4876328"/>
                <a:gd name="connsiteX57" fmla="*/ 3085089 w 3154708"/>
                <a:gd name="connsiteY57" fmla="*/ 1291787 h 4876328"/>
                <a:gd name="connsiteX58" fmla="*/ 3154708 w 3154708"/>
                <a:gd name="connsiteY58" fmla="*/ 1361405 h 4876328"/>
                <a:gd name="connsiteX59" fmla="*/ 3154708 w 3154708"/>
                <a:gd name="connsiteY59" fmla="*/ 1344001 h 4876328"/>
                <a:gd name="connsiteX60" fmla="*/ 3090554 w 3154708"/>
                <a:gd name="connsiteY60" fmla="*/ 1279847 h 4876328"/>
                <a:gd name="connsiteX61" fmla="*/ 3154708 w 3154708"/>
                <a:gd name="connsiteY61" fmla="*/ 1138181 h 4876328"/>
                <a:gd name="connsiteX62" fmla="*/ 3154708 w 3154708"/>
                <a:gd name="connsiteY62" fmla="*/ 1090824 h 4876328"/>
                <a:gd name="connsiteX63" fmla="*/ 2964269 w 3154708"/>
                <a:gd name="connsiteY63" fmla="*/ 671090 h 4876328"/>
                <a:gd name="connsiteX64" fmla="*/ 3154708 w 3154708"/>
                <a:gd name="connsiteY64" fmla="*/ 251355 h 4876328"/>
                <a:gd name="connsiteX65" fmla="*/ 3154708 w 3154708"/>
                <a:gd name="connsiteY65" fmla="*/ 203796 h 4876328"/>
                <a:gd name="connsiteX66" fmla="*/ 3090554 w 3154708"/>
                <a:gd name="connsiteY66" fmla="*/ 62130 h 4876328"/>
                <a:gd name="connsiteX67" fmla="*/ 3153292 w 3154708"/>
                <a:gd name="connsiteY67" fmla="*/ 0 h 4876328"/>
                <a:gd name="connsiteX68" fmla="*/ 3135887 w 3154708"/>
                <a:gd name="connsiteY68" fmla="*/ 0 h 4876328"/>
                <a:gd name="connsiteX69" fmla="*/ 3085697 w 3154708"/>
                <a:gd name="connsiteY69" fmla="*/ 50190 h 4876328"/>
                <a:gd name="connsiteX70" fmla="*/ 3062828 w 3154708"/>
                <a:gd name="connsiteY70" fmla="*/ 0 h 4876328"/>
                <a:gd name="connsiteX71" fmla="*/ 3049268 w 3154708"/>
                <a:gd name="connsiteY71" fmla="*/ 0 h 4876328"/>
                <a:gd name="connsiteX72" fmla="*/ 3076185 w 3154708"/>
                <a:gd name="connsiteY72" fmla="*/ 59500 h 4876328"/>
                <a:gd name="connsiteX73" fmla="*/ 2781721 w 3154708"/>
                <a:gd name="connsiteY73" fmla="*/ 353759 h 4876328"/>
                <a:gd name="connsiteX74" fmla="*/ 2587638 w 3154708"/>
                <a:gd name="connsiteY74" fmla="*/ 0 h 4876328"/>
                <a:gd name="connsiteX75" fmla="*/ 2573674 w 3154708"/>
                <a:gd name="connsiteY75" fmla="*/ 0 h 4876328"/>
                <a:gd name="connsiteX76" fmla="*/ 2772816 w 3154708"/>
                <a:gd name="connsiteY76" fmla="*/ 363068 h 4876328"/>
                <a:gd name="connsiteX77" fmla="*/ 2473496 w 3154708"/>
                <a:gd name="connsiteY77" fmla="*/ 662387 h 4876328"/>
                <a:gd name="connsiteX78" fmla="*/ 2173972 w 3154708"/>
                <a:gd name="connsiteY78" fmla="*/ 362866 h 4876328"/>
                <a:gd name="connsiteX79" fmla="*/ 2372305 w 3154708"/>
                <a:gd name="connsiteY79" fmla="*/ 0 h 4876328"/>
                <a:gd name="connsiteX80" fmla="*/ 2358341 w 3154708"/>
                <a:gd name="connsiteY80" fmla="*/ 0 h 4876328"/>
                <a:gd name="connsiteX81" fmla="*/ 2164865 w 3154708"/>
                <a:gd name="connsiteY81" fmla="*/ 353759 h 4876328"/>
                <a:gd name="connsiteX82" fmla="*/ 1870604 w 3154708"/>
                <a:gd name="connsiteY82" fmla="*/ 59500 h 4876328"/>
                <a:gd name="connsiteX83" fmla="*/ 1897723 w 3154708"/>
                <a:gd name="connsiteY83" fmla="*/ 0 h 4876328"/>
                <a:gd name="connsiteX84" fmla="*/ 1884163 w 3154708"/>
                <a:gd name="connsiteY84" fmla="*/ 0 h 4876328"/>
                <a:gd name="connsiteX85" fmla="*/ 1861294 w 3154708"/>
                <a:gd name="connsiteY85" fmla="*/ 50190 h 4876328"/>
                <a:gd name="connsiteX86" fmla="*/ 1811104 w 3154708"/>
                <a:gd name="connsiteY86" fmla="*/ 0 h 4876328"/>
                <a:gd name="connsiteX87" fmla="*/ 1793699 w 3154708"/>
                <a:gd name="connsiteY87" fmla="*/ 0 h 4876328"/>
                <a:gd name="connsiteX88" fmla="*/ 1856032 w 3154708"/>
                <a:gd name="connsiteY88" fmla="*/ 62333 h 4876328"/>
                <a:gd name="connsiteX89" fmla="*/ 1789044 w 3154708"/>
                <a:gd name="connsiteY89" fmla="*/ 209867 h 4876328"/>
                <a:gd name="connsiteX90" fmla="*/ 1692508 w 3154708"/>
                <a:gd name="connsiteY90" fmla="*/ 0 h 4876328"/>
                <a:gd name="connsiteX91" fmla="*/ 1678949 w 3154708"/>
                <a:gd name="connsiteY91" fmla="*/ 0 h 4876328"/>
                <a:gd name="connsiteX92" fmla="*/ 1782163 w 3154708"/>
                <a:gd name="connsiteY92" fmla="*/ 224641 h 4876328"/>
                <a:gd name="connsiteX93" fmla="*/ 1592532 w 3154708"/>
                <a:gd name="connsiteY93" fmla="*/ 642757 h 4876328"/>
                <a:gd name="connsiteX94" fmla="*/ 1592532 w 3154708"/>
                <a:gd name="connsiteY94" fmla="*/ 0 h 4876328"/>
                <a:gd name="connsiteX95" fmla="*/ 1580187 w 3154708"/>
                <a:gd name="connsiteY95" fmla="*/ 0 h 4876328"/>
                <a:gd name="connsiteX96" fmla="*/ 1580187 w 3154708"/>
                <a:gd name="connsiteY96" fmla="*/ 642554 h 4876328"/>
                <a:gd name="connsiteX97" fmla="*/ 1391974 w 3154708"/>
                <a:gd name="connsiteY97" fmla="*/ 227474 h 4876328"/>
                <a:gd name="connsiteX98" fmla="*/ 1495187 w 3154708"/>
                <a:gd name="connsiteY98" fmla="*/ 0 h 4876328"/>
                <a:gd name="connsiteX99" fmla="*/ 1481628 w 3154708"/>
                <a:gd name="connsiteY99" fmla="*/ 0 h 4876328"/>
                <a:gd name="connsiteX100" fmla="*/ 1385092 w 3154708"/>
                <a:gd name="connsiteY100" fmla="*/ 212701 h 4876328"/>
                <a:gd name="connsiteX101" fmla="*/ 1316890 w 3154708"/>
                <a:gd name="connsiteY101" fmla="*/ 62333 h 4876328"/>
                <a:gd name="connsiteX102" fmla="*/ 1379224 w 3154708"/>
                <a:gd name="connsiteY102" fmla="*/ 0 h 4876328"/>
                <a:gd name="connsiteX103" fmla="*/ 1361819 w 3154708"/>
                <a:gd name="connsiteY103" fmla="*/ 0 h 4876328"/>
                <a:gd name="connsiteX104" fmla="*/ 1311629 w 3154708"/>
                <a:gd name="connsiteY104" fmla="*/ 50190 h 4876328"/>
                <a:gd name="connsiteX105" fmla="*/ 1288759 w 3154708"/>
                <a:gd name="connsiteY105" fmla="*/ 0 h 4876328"/>
                <a:gd name="connsiteX106" fmla="*/ 1275200 w 3154708"/>
                <a:gd name="connsiteY106" fmla="*/ 0 h 4876328"/>
                <a:gd name="connsiteX107" fmla="*/ 1302319 w 3154708"/>
                <a:gd name="connsiteY107" fmla="*/ 59500 h 4876328"/>
                <a:gd name="connsiteX108" fmla="*/ 1007855 w 3154708"/>
                <a:gd name="connsiteY108" fmla="*/ 353759 h 4876328"/>
                <a:gd name="connsiteX109" fmla="*/ 813570 w 3154708"/>
                <a:gd name="connsiteY109" fmla="*/ 0 h 4876328"/>
                <a:gd name="connsiteX110" fmla="*/ 799605 w 3154708"/>
                <a:gd name="connsiteY110" fmla="*/ 0 h 4876328"/>
                <a:gd name="connsiteX111" fmla="*/ 998748 w 3154708"/>
                <a:gd name="connsiteY111" fmla="*/ 363068 h 4876328"/>
                <a:gd name="connsiteX112" fmla="*/ 699427 w 3154708"/>
                <a:gd name="connsiteY112" fmla="*/ 662387 h 4876328"/>
                <a:gd name="connsiteX113" fmla="*/ 399904 w 3154708"/>
                <a:gd name="connsiteY113" fmla="*/ 362866 h 4876328"/>
                <a:gd name="connsiteX114" fmla="*/ 598237 w 3154708"/>
                <a:gd name="connsiteY114" fmla="*/ 0 h 4876328"/>
                <a:gd name="connsiteX115" fmla="*/ 584070 w 3154708"/>
                <a:gd name="connsiteY115" fmla="*/ 0 h 4876328"/>
                <a:gd name="connsiteX116" fmla="*/ 390797 w 3154708"/>
                <a:gd name="connsiteY116" fmla="*/ 353759 h 4876328"/>
                <a:gd name="connsiteX117" fmla="*/ 96535 w 3154708"/>
                <a:gd name="connsiteY117" fmla="*/ 59500 h 4876328"/>
                <a:gd name="connsiteX118" fmla="*/ 123654 w 3154708"/>
                <a:gd name="connsiteY118" fmla="*/ 0 h 4876328"/>
                <a:gd name="connsiteX119" fmla="*/ 110094 w 3154708"/>
                <a:gd name="connsiteY119" fmla="*/ 0 h 4876328"/>
                <a:gd name="connsiteX120" fmla="*/ 87226 w 3154708"/>
                <a:gd name="connsiteY120" fmla="*/ 50190 h 4876328"/>
                <a:gd name="connsiteX121" fmla="*/ 37035 w 3154708"/>
                <a:gd name="connsiteY121" fmla="*/ 0 h 4876328"/>
                <a:gd name="connsiteX122" fmla="*/ 19631 w 3154708"/>
                <a:gd name="connsiteY122" fmla="*/ 0 h 4876328"/>
                <a:gd name="connsiteX123" fmla="*/ 81964 w 3154708"/>
                <a:gd name="connsiteY123" fmla="*/ 62333 h 4876328"/>
                <a:gd name="connsiteX124" fmla="*/ 14976 w 3154708"/>
                <a:gd name="connsiteY124" fmla="*/ 209867 h 4876328"/>
                <a:gd name="connsiteX125" fmla="*/ 202 w 3154708"/>
                <a:gd name="connsiteY125" fmla="*/ 177689 h 4876328"/>
                <a:gd name="connsiteX126" fmla="*/ 202 w 3154708"/>
                <a:gd name="connsiteY126" fmla="*/ 207236 h 4876328"/>
                <a:gd name="connsiteX127" fmla="*/ 8297 w 3154708"/>
                <a:gd name="connsiteY127" fmla="*/ 224843 h 4876328"/>
                <a:gd name="connsiteX128" fmla="*/ 202 w 3154708"/>
                <a:gd name="connsiteY128" fmla="*/ 242653 h 4876328"/>
                <a:gd name="connsiteX129" fmla="*/ 202 w 3154708"/>
                <a:gd name="connsiteY129" fmla="*/ 272403 h 4876328"/>
                <a:gd name="connsiteX130" fmla="*/ 15179 w 3154708"/>
                <a:gd name="connsiteY130" fmla="*/ 239617 h 4876328"/>
                <a:gd name="connsiteX131" fmla="*/ 213714 w 3154708"/>
                <a:gd name="connsiteY131" fmla="*/ 671292 h 4876328"/>
                <a:gd name="connsiteX132" fmla="*/ 208249 w 3154708"/>
                <a:gd name="connsiteY132" fmla="*/ 671292 h 4876328"/>
                <a:gd name="connsiteX133" fmla="*/ 13762 w 3154708"/>
                <a:gd name="connsiteY133" fmla="*/ 1099931 h 4876328"/>
                <a:gd name="connsiteX134" fmla="*/ 202 w 3154708"/>
                <a:gd name="connsiteY134" fmla="*/ 1070182 h 4876328"/>
                <a:gd name="connsiteX135" fmla="*/ 202 w 3154708"/>
                <a:gd name="connsiteY135" fmla="*/ 1099931 h 4876328"/>
                <a:gd name="connsiteX136" fmla="*/ 6881 w 3154708"/>
                <a:gd name="connsiteY136" fmla="*/ 1114705 h 4876328"/>
                <a:gd name="connsiteX137" fmla="*/ 202 w 3154708"/>
                <a:gd name="connsiteY137" fmla="*/ 1129479 h 4876328"/>
                <a:gd name="connsiteX138" fmla="*/ 202 w 3154708"/>
                <a:gd name="connsiteY138" fmla="*/ 1159228 h 4876328"/>
                <a:gd name="connsiteX139" fmla="*/ 13762 w 3154708"/>
                <a:gd name="connsiteY139" fmla="*/ 1129479 h 4876328"/>
                <a:gd name="connsiteX140" fmla="*/ 81964 w 3154708"/>
                <a:gd name="connsiteY140" fmla="*/ 1279847 h 4876328"/>
                <a:gd name="connsiteX141" fmla="*/ 202 w 3154708"/>
                <a:gd name="connsiteY141" fmla="*/ 1361608 h 4876328"/>
                <a:gd name="connsiteX142" fmla="*/ 202 w 3154708"/>
                <a:gd name="connsiteY142" fmla="*/ 1379012 h 4876328"/>
                <a:gd name="connsiteX143" fmla="*/ 87428 w 3154708"/>
                <a:gd name="connsiteY143" fmla="*/ 1291787 h 4876328"/>
                <a:gd name="connsiteX144" fmla="*/ 205416 w 3154708"/>
                <a:gd name="connsiteY144" fmla="*/ 1551844 h 4876328"/>
                <a:gd name="connsiteX145" fmla="*/ 202 w 3154708"/>
                <a:gd name="connsiteY145" fmla="*/ 1551844 h 4876328"/>
                <a:gd name="connsiteX146" fmla="*/ 202 w 3154708"/>
                <a:gd name="connsiteY146" fmla="*/ 1564189 h 4876328"/>
                <a:gd name="connsiteX147" fmla="*/ 205416 w 3154708"/>
                <a:gd name="connsiteY147" fmla="*/ 1564189 h 4876328"/>
                <a:gd name="connsiteX148" fmla="*/ 87428 w 3154708"/>
                <a:gd name="connsiteY148" fmla="*/ 1824247 h 4876328"/>
                <a:gd name="connsiteX149" fmla="*/ 202 w 3154708"/>
                <a:gd name="connsiteY149" fmla="*/ 1737021 h 4876328"/>
                <a:gd name="connsiteX150" fmla="*/ 202 w 3154708"/>
                <a:gd name="connsiteY150" fmla="*/ 1754426 h 4876328"/>
                <a:gd name="connsiteX151" fmla="*/ 81964 w 3154708"/>
                <a:gd name="connsiteY151" fmla="*/ 1836187 h 4876328"/>
                <a:gd name="connsiteX152" fmla="*/ 14976 w 3154708"/>
                <a:gd name="connsiteY152" fmla="*/ 1983722 h 4876328"/>
                <a:gd name="connsiteX153" fmla="*/ 202 w 3154708"/>
                <a:gd name="connsiteY153" fmla="*/ 1951543 h 4876328"/>
                <a:gd name="connsiteX154" fmla="*/ 202 w 3154708"/>
                <a:gd name="connsiteY154" fmla="*/ 1981091 h 4876328"/>
                <a:gd name="connsiteX155" fmla="*/ 8297 w 3154708"/>
                <a:gd name="connsiteY155" fmla="*/ 1998698 h 4876328"/>
                <a:gd name="connsiteX156" fmla="*/ 202 w 3154708"/>
                <a:gd name="connsiteY156" fmla="*/ 2016507 h 4876328"/>
                <a:gd name="connsiteX157" fmla="*/ 202 w 3154708"/>
                <a:gd name="connsiteY157" fmla="*/ 2046257 h 4876328"/>
                <a:gd name="connsiteX158" fmla="*/ 15179 w 3154708"/>
                <a:gd name="connsiteY158" fmla="*/ 2013471 h 4876328"/>
                <a:gd name="connsiteX159" fmla="*/ 213714 w 3154708"/>
                <a:gd name="connsiteY159" fmla="*/ 2445146 h 4876328"/>
                <a:gd name="connsiteX160" fmla="*/ 208249 w 3154708"/>
                <a:gd name="connsiteY160" fmla="*/ 2445146 h 4876328"/>
                <a:gd name="connsiteX161" fmla="*/ 13559 w 3154708"/>
                <a:gd name="connsiteY161" fmla="*/ 2873786 h 4876328"/>
                <a:gd name="connsiteX162" fmla="*/ 0 w 3154708"/>
                <a:gd name="connsiteY162" fmla="*/ 2844036 h 4876328"/>
                <a:gd name="connsiteX163" fmla="*/ 0 w 3154708"/>
                <a:gd name="connsiteY163" fmla="*/ 2873786 h 4876328"/>
                <a:gd name="connsiteX164" fmla="*/ 6678 w 3154708"/>
                <a:gd name="connsiteY164" fmla="*/ 2888559 h 4876328"/>
                <a:gd name="connsiteX165" fmla="*/ 0 w 3154708"/>
                <a:gd name="connsiteY165" fmla="*/ 2903333 h 4876328"/>
                <a:gd name="connsiteX166" fmla="*/ 0 w 3154708"/>
                <a:gd name="connsiteY166" fmla="*/ 2933083 h 4876328"/>
                <a:gd name="connsiteX167" fmla="*/ 13559 w 3154708"/>
                <a:gd name="connsiteY167" fmla="*/ 2903333 h 4876328"/>
                <a:gd name="connsiteX168" fmla="*/ 81761 w 3154708"/>
                <a:gd name="connsiteY168" fmla="*/ 3053701 h 4876328"/>
                <a:gd name="connsiteX169" fmla="*/ 0 w 3154708"/>
                <a:gd name="connsiteY169" fmla="*/ 3135462 h 4876328"/>
                <a:gd name="connsiteX170" fmla="*/ 0 w 3154708"/>
                <a:gd name="connsiteY170" fmla="*/ 3152867 h 4876328"/>
                <a:gd name="connsiteX171" fmla="*/ 87226 w 3154708"/>
                <a:gd name="connsiteY171" fmla="*/ 3065641 h 4876328"/>
                <a:gd name="connsiteX172" fmla="*/ 205214 w 3154708"/>
                <a:gd name="connsiteY172" fmla="*/ 3325699 h 4876328"/>
                <a:gd name="connsiteX173" fmla="*/ 0 w 3154708"/>
                <a:gd name="connsiteY173" fmla="*/ 3325699 h 4876328"/>
                <a:gd name="connsiteX174" fmla="*/ 0 w 3154708"/>
                <a:gd name="connsiteY174" fmla="*/ 3338044 h 4876328"/>
                <a:gd name="connsiteX175" fmla="*/ 205214 w 3154708"/>
                <a:gd name="connsiteY175" fmla="*/ 3338044 h 4876328"/>
                <a:gd name="connsiteX176" fmla="*/ 87226 w 3154708"/>
                <a:gd name="connsiteY176" fmla="*/ 3598101 h 4876328"/>
                <a:gd name="connsiteX177" fmla="*/ 0 w 3154708"/>
                <a:gd name="connsiteY177" fmla="*/ 3510876 h 4876328"/>
                <a:gd name="connsiteX178" fmla="*/ 0 w 3154708"/>
                <a:gd name="connsiteY178" fmla="*/ 3528280 h 4876328"/>
                <a:gd name="connsiteX179" fmla="*/ 81761 w 3154708"/>
                <a:gd name="connsiteY179" fmla="*/ 3610042 h 4876328"/>
                <a:gd name="connsiteX180" fmla="*/ 14773 w 3154708"/>
                <a:gd name="connsiteY180" fmla="*/ 3757576 h 4876328"/>
                <a:gd name="connsiteX181" fmla="*/ 0 w 3154708"/>
                <a:gd name="connsiteY181" fmla="*/ 3725398 h 4876328"/>
                <a:gd name="connsiteX182" fmla="*/ 0 w 3154708"/>
                <a:gd name="connsiteY182" fmla="*/ 3754945 h 4876328"/>
                <a:gd name="connsiteX183" fmla="*/ 8095 w 3154708"/>
                <a:gd name="connsiteY183" fmla="*/ 3772552 h 4876328"/>
                <a:gd name="connsiteX184" fmla="*/ 0 w 3154708"/>
                <a:gd name="connsiteY184" fmla="*/ 3790361 h 4876328"/>
                <a:gd name="connsiteX185" fmla="*/ 0 w 3154708"/>
                <a:gd name="connsiteY185" fmla="*/ 3820111 h 4876328"/>
                <a:gd name="connsiteX186" fmla="*/ 14976 w 3154708"/>
                <a:gd name="connsiteY186" fmla="*/ 3787326 h 4876328"/>
                <a:gd name="connsiteX187" fmla="*/ 213511 w 3154708"/>
                <a:gd name="connsiteY187" fmla="*/ 4219001 h 4876328"/>
                <a:gd name="connsiteX188" fmla="*/ 208047 w 3154708"/>
                <a:gd name="connsiteY188" fmla="*/ 4219001 h 4876328"/>
                <a:gd name="connsiteX189" fmla="*/ 13559 w 3154708"/>
                <a:gd name="connsiteY189" fmla="*/ 4647640 h 4876328"/>
                <a:gd name="connsiteX190" fmla="*/ 0 w 3154708"/>
                <a:gd name="connsiteY190" fmla="*/ 4617890 h 4876328"/>
                <a:gd name="connsiteX191" fmla="*/ 0 w 3154708"/>
                <a:gd name="connsiteY191" fmla="*/ 4647640 h 4876328"/>
                <a:gd name="connsiteX192" fmla="*/ 6678 w 3154708"/>
                <a:gd name="connsiteY192" fmla="*/ 4662414 h 4876328"/>
                <a:gd name="connsiteX193" fmla="*/ 0 w 3154708"/>
                <a:gd name="connsiteY193" fmla="*/ 4677187 h 4876328"/>
                <a:gd name="connsiteX194" fmla="*/ 0 w 3154708"/>
                <a:gd name="connsiteY194" fmla="*/ 4706937 h 4876328"/>
                <a:gd name="connsiteX195" fmla="*/ 13559 w 3154708"/>
                <a:gd name="connsiteY195" fmla="*/ 4677187 h 4876328"/>
                <a:gd name="connsiteX196" fmla="*/ 81761 w 3154708"/>
                <a:gd name="connsiteY196" fmla="*/ 4827555 h 4876328"/>
                <a:gd name="connsiteX197" fmla="*/ 33595 w 3154708"/>
                <a:gd name="connsiteY197" fmla="*/ 4875721 h 4876328"/>
                <a:gd name="connsiteX198" fmla="*/ 51000 w 3154708"/>
                <a:gd name="connsiteY198" fmla="*/ 4875721 h 4876328"/>
                <a:gd name="connsiteX199" fmla="*/ 87023 w 3154708"/>
                <a:gd name="connsiteY199" fmla="*/ 4839698 h 4876328"/>
                <a:gd name="connsiteX200" fmla="*/ 103416 w 3154708"/>
                <a:gd name="connsiteY200" fmla="*/ 4875721 h 4876328"/>
                <a:gd name="connsiteX201" fmla="*/ 116976 w 3154708"/>
                <a:gd name="connsiteY201" fmla="*/ 4875721 h 4876328"/>
                <a:gd name="connsiteX202" fmla="*/ 96333 w 3154708"/>
                <a:gd name="connsiteY202" fmla="*/ 4830388 h 4876328"/>
                <a:gd name="connsiteX203" fmla="*/ 673117 w 3154708"/>
                <a:gd name="connsiteY203" fmla="*/ 4253608 h 4876328"/>
                <a:gd name="connsiteX204" fmla="*/ 333118 w 3154708"/>
                <a:gd name="connsiteY204" fmla="*/ 4875924 h 4876328"/>
                <a:gd name="connsiteX205" fmla="*/ 347083 w 3154708"/>
                <a:gd name="connsiteY205" fmla="*/ 4875924 h 4876328"/>
                <a:gd name="connsiteX206" fmla="*/ 699022 w 3154708"/>
                <a:gd name="connsiteY206" fmla="*/ 4231751 h 4876328"/>
                <a:gd name="connsiteX207" fmla="*/ 699022 w 3154708"/>
                <a:gd name="connsiteY207" fmla="*/ 4231953 h 4876328"/>
                <a:gd name="connsiteX208" fmla="*/ 1044890 w 3154708"/>
                <a:gd name="connsiteY208" fmla="*/ 4875924 h 4876328"/>
                <a:gd name="connsiteX209" fmla="*/ 1058855 w 3154708"/>
                <a:gd name="connsiteY209" fmla="*/ 4875924 h 4876328"/>
                <a:gd name="connsiteX210" fmla="*/ 724320 w 3154708"/>
                <a:gd name="connsiteY210" fmla="*/ 4253000 h 4876328"/>
                <a:gd name="connsiteX211" fmla="*/ 1301914 w 3154708"/>
                <a:gd name="connsiteY211" fmla="*/ 4830591 h 4876328"/>
                <a:gd name="connsiteX212" fmla="*/ 1281271 w 3154708"/>
                <a:gd name="connsiteY212" fmla="*/ 4875924 h 4876328"/>
                <a:gd name="connsiteX213" fmla="*/ 1294831 w 3154708"/>
                <a:gd name="connsiteY213" fmla="*/ 4875924 h 4876328"/>
                <a:gd name="connsiteX214" fmla="*/ 1311223 w 3154708"/>
                <a:gd name="connsiteY214" fmla="*/ 4839900 h 4876328"/>
                <a:gd name="connsiteX215" fmla="*/ 1347247 w 3154708"/>
                <a:gd name="connsiteY215" fmla="*/ 4875924 h 4876328"/>
                <a:gd name="connsiteX216" fmla="*/ 1364652 w 3154708"/>
                <a:gd name="connsiteY216" fmla="*/ 4875924 h 4876328"/>
                <a:gd name="connsiteX217" fmla="*/ 1316486 w 3154708"/>
                <a:gd name="connsiteY217" fmla="*/ 4827758 h 4876328"/>
                <a:gd name="connsiteX218" fmla="*/ 1384688 w 3154708"/>
                <a:gd name="connsiteY218" fmla="*/ 4677390 h 4876328"/>
                <a:gd name="connsiteX219" fmla="*/ 1474747 w 3154708"/>
                <a:gd name="connsiteY219" fmla="*/ 4875924 h 4876328"/>
                <a:gd name="connsiteX220" fmla="*/ 1488306 w 3154708"/>
                <a:gd name="connsiteY220" fmla="*/ 4875924 h 4876328"/>
                <a:gd name="connsiteX221" fmla="*/ 1391569 w 3154708"/>
                <a:gd name="connsiteY221" fmla="*/ 4662616 h 4876328"/>
                <a:gd name="connsiteX222" fmla="*/ 1579783 w 3154708"/>
                <a:gd name="connsiteY222" fmla="*/ 4247536 h 4876328"/>
                <a:gd name="connsiteX223" fmla="*/ 1579783 w 3154708"/>
                <a:gd name="connsiteY223" fmla="*/ 4875924 h 4876328"/>
                <a:gd name="connsiteX224" fmla="*/ 1592128 w 3154708"/>
                <a:gd name="connsiteY224" fmla="*/ 4875924 h 4876328"/>
                <a:gd name="connsiteX225" fmla="*/ 1592128 w 3154708"/>
                <a:gd name="connsiteY225" fmla="*/ 4247739 h 4876328"/>
                <a:gd name="connsiteX226" fmla="*/ 1593140 w 3154708"/>
                <a:gd name="connsiteY226" fmla="*/ 4219203 h 4876328"/>
                <a:gd name="connsiteX227" fmla="*/ 1789044 w 3154708"/>
                <a:gd name="connsiteY227" fmla="*/ 3787528 h 4876328"/>
                <a:gd name="connsiteX228" fmla="*/ 1987580 w 3154708"/>
                <a:gd name="connsiteY228" fmla="*/ 4219203 h 4876328"/>
                <a:gd name="connsiteX229" fmla="*/ 1982115 w 3154708"/>
                <a:gd name="connsiteY229" fmla="*/ 4219203 h 4876328"/>
                <a:gd name="connsiteX230" fmla="*/ 1787627 w 3154708"/>
                <a:gd name="connsiteY230" fmla="*/ 4647843 h 4876328"/>
                <a:gd name="connsiteX231" fmla="*/ 1593140 w 3154708"/>
                <a:gd name="connsiteY231" fmla="*/ 4219203 h 4876328"/>
                <a:gd name="connsiteX232" fmla="*/ 1861294 w 3154708"/>
                <a:gd name="connsiteY232" fmla="*/ 1291989 h 4876328"/>
                <a:gd name="connsiteX233" fmla="*/ 1979282 w 3154708"/>
                <a:gd name="connsiteY233" fmla="*/ 1552047 h 4876328"/>
                <a:gd name="connsiteX234" fmla="*/ 1601235 w 3154708"/>
                <a:gd name="connsiteY234" fmla="*/ 1552047 h 4876328"/>
                <a:gd name="connsiteX235" fmla="*/ 1861294 w 3154708"/>
                <a:gd name="connsiteY235" fmla="*/ 1291989 h 4876328"/>
                <a:gd name="connsiteX236" fmla="*/ 1606092 w 3154708"/>
                <a:gd name="connsiteY236" fmla="*/ 1529785 h 4876328"/>
                <a:gd name="connsiteX237" fmla="*/ 1787627 w 3154708"/>
                <a:gd name="connsiteY237" fmla="*/ 1129479 h 4876328"/>
                <a:gd name="connsiteX238" fmla="*/ 1855830 w 3154708"/>
                <a:gd name="connsiteY238" fmla="*/ 1279847 h 4876328"/>
                <a:gd name="connsiteX239" fmla="*/ 1606092 w 3154708"/>
                <a:gd name="connsiteY239" fmla="*/ 1529785 h 4876328"/>
                <a:gd name="connsiteX240" fmla="*/ 2772816 w 3154708"/>
                <a:gd name="connsiteY240" fmla="*/ 2137125 h 4876328"/>
                <a:gd name="connsiteX241" fmla="*/ 2473496 w 3154708"/>
                <a:gd name="connsiteY241" fmla="*/ 2436444 h 4876328"/>
                <a:gd name="connsiteX242" fmla="*/ 2173972 w 3154708"/>
                <a:gd name="connsiteY242" fmla="*/ 2136923 h 4876328"/>
                <a:gd name="connsiteX243" fmla="*/ 2473496 w 3154708"/>
                <a:gd name="connsiteY243" fmla="*/ 1588880 h 4876328"/>
                <a:gd name="connsiteX244" fmla="*/ 2473496 w 3154708"/>
                <a:gd name="connsiteY244" fmla="*/ 1591511 h 4876328"/>
                <a:gd name="connsiteX245" fmla="*/ 2772816 w 3154708"/>
                <a:gd name="connsiteY245" fmla="*/ 2137125 h 4876328"/>
                <a:gd name="connsiteX246" fmla="*/ 1870604 w 3154708"/>
                <a:gd name="connsiteY246" fmla="*/ 3607815 h 4876328"/>
                <a:gd name="connsiteX247" fmla="*/ 1992842 w 3154708"/>
                <a:gd name="connsiteY247" fmla="*/ 3338449 h 4876328"/>
                <a:gd name="connsiteX248" fmla="*/ 2472888 w 3154708"/>
                <a:gd name="connsiteY248" fmla="*/ 3338449 h 4876328"/>
                <a:gd name="connsiteX249" fmla="*/ 2164865 w 3154708"/>
                <a:gd name="connsiteY249" fmla="*/ 3901872 h 4876328"/>
                <a:gd name="connsiteX250" fmla="*/ 1870604 w 3154708"/>
                <a:gd name="connsiteY250" fmla="*/ 3607815 h 4876328"/>
                <a:gd name="connsiteX251" fmla="*/ 2158591 w 3154708"/>
                <a:gd name="connsiteY251" fmla="*/ 3913206 h 4876328"/>
                <a:gd name="connsiteX252" fmla="*/ 1996686 w 3154708"/>
                <a:gd name="connsiteY252" fmla="*/ 4209489 h 4876328"/>
                <a:gd name="connsiteX253" fmla="*/ 1795723 w 3154708"/>
                <a:gd name="connsiteY253" fmla="*/ 3772754 h 4876328"/>
                <a:gd name="connsiteX254" fmla="*/ 1865139 w 3154708"/>
                <a:gd name="connsiteY254" fmla="*/ 3619756 h 4876328"/>
                <a:gd name="connsiteX255" fmla="*/ 2158591 w 3154708"/>
                <a:gd name="connsiteY255" fmla="*/ 3913206 h 4876328"/>
                <a:gd name="connsiteX256" fmla="*/ 2005389 w 3154708"/>
                <a:gd name="connsiteY256" fmla="*/ 2445146 h 4876328"/>
                <a:gd name="connsiteX257" fmla="*/ 2167698 w 3154708"/>
                <a:gd name="connsiteY257" fmla="*/ 2148054 h 4876328"/>
                <a:gd name="connsiteX258" fmla="*/ 2464793 w 3154708"/>
                <a:gd name="connsiteY258" fmla="*/ 2445146 h 4876328"/>
                <a:gd name="connsiteX259" fmla="*/ 1865139 w 3154708"/>
                <a:gd name="connsiteY259" fmla="*/ 3044594 h 4876328"/>
                <a:gd name="connsiteX260" fmla="*/ 1794306 w 3154708"/>
                <a:gd name="connsiteY260" fmla="*/ 2888559 h 4876328"/>
                <a:gd name="connsiteX261" fmla="*/ 1995472 w 3154708"/>
                <a:gd name="connsiteY261" fmla="*/ 2444944 h 4876328"/>
                <a:gd name="connsiteX262" fmla="*/ 2005389 w 3154708"/>
                <a:gd name="connsiteY262" fmla="*/ 2444944 h 4876328"/>
                <a:gd name="connsiteX263" fmla="*/ 1795723 w 3154708"/>
                <a:gd name="connsiteY263" fmla="*/ 1998495 h 4876328"/>
                <a:gd name="connsiteX264" fmla="*/ 1865139 w 3154708"/>
                <a:gd name="connsiteY264" fmla="*/ 1845497 h 4876328"/>
                <a:gd name="connsiteX265" fmla="*/ 2158591 w 3154708"/>
                <a:gd name="connsiteY265" fmla="*/ 2138947 h 4876328"/>
                <a:gd name="connsiteX266" fmla="*/ 1996686 w 3154708"/>
                <a:gd name="connsiteY266" fmla="*/ 2435230 h 4876328"/>
                <a:gd name="connsiteX267" fmla="*/ 1795723 w 3154708"/>
                <a:gd name="connsiteY267" fmla="*/ 1998495 h 4876328"/>
                <a:gd name="connsiteX268" fmla="*/ 2447590 w 3154708"/>
                <a:gd name="connsiteY268" fmla="*/ 2479956 h 4876328"/>
                <a:gd name="connsiteX269" fmla="*/ 1989604 w 3154708"/>
                <a:gd name="connsiteY269" fmla="*/ 3318413 h 4876328"/>
                <a:gd name="connsiteX270" fmla="*/ 1870806 w 3154708"/>
                <a:gd name="connsiteY270" fmla="*/ 3056736 h 4876328"/>
                <a:gd name="connsiteX271" fmla="*/ 2447590 w 3154708"/>
                <a:gd name="connsiteY271" fmla="*/ 2479956 h 4876328"/>
                <a:gd name="connsiteX272" fmla="*/ 1999317 w 3154708"/>
                <a:gd name="connsiteY272" fmla="*/ 3326103 h 4876328"/>
                <a:gd name="connsiteX273" fmla="*/ 2473496 w 3154708"/>
                <a:gd name="connsiteY273" fmla="*/ 2458099 h 4876328"/>
                <a:gd name="connsiteX274" fmla="*/ 2473496 w 3154708"/>
                <a:gd name="connsiteY274" fmla="*/ 2458301 h 4876328"/>
                <a:gd name="connsiteX275" fmla="*/ 2939578 w 3154708"/>
                <a:gd name="connsiteY275" fmla="*/ 3326103 h 4876328"/>
                <a:gd name="connsiteX276" fmla="*/ 2473496 w 3154708"/>
                <a:gd name="connsiteY276" fmla="*/ 3326103 h 4876328"/>
                <a:gd name="connsiteX277" fmla="*/ 1999317 w 3154708"/>
                <a:gd name="connsiteY277" fmla="*/ 3326103 h 4876328"/>
                <a:gd name="connsiteX278" fmla="*/ 2164865 w 3154708"/>
                <a:gd name="connsiteY278" fmla="*/ 2127816 h 4876328"/>
                <a:gd name="connsiteX279" fmla="*/ 1870604 w 3154708"/>
                <a:gd name="connsiteY279" fmla="*/ 1833759 h 4876328"/>
                <a:gd name="connsiteX280" fmla="*/ 1992842 w 3154708"/>
                <a:gd name="connsiteY280" fmla="*/ 1564392 h 4876328"/>
                <a:gd name="connsiteX281" fmla="*/ 2472888 w 3154708"/>
                <a:gd name="connsiteY281" fmla="*/ 1564392 h 4876328"/>
                <a:gd name="connsiteX282" fmla="*/ 2164865 w 3154708"/>
                <a:gd name="connsiteY282" fmla="*/ 2127816 h 4876328"/>
                <a:gd name="connsiteX283" fmla="*/ 1989401 w 3154708"/>
                <a:gd name="connsiteY283" fmla="*/ 1544356 h 4876328"/>
                <a:gd name="connsiteX284" fmla="*/ 1870604 w 3154708"/>
                <a:gd name="connsiteY284" fmla="*/ 1282680 h 4876328"/>
                <a:gd name="connsiteX285" fmla="*/ 2447388 w 3154708"/>
                <a:gd name="connsiteY285" fmla="*/ 705899 h 4876328"/>
                <a:gd name="connsiteX286" fmla="*/ 1989401 w 3154708"/>
                <a:gd name="connsiteY286" fmla="*/ 1544356 h 4876328"/>
                <a:gd name="connsiteX287" fmla="*/ 1979282 w 3154708"/>
                <a:gd name="connsiteY287" fmla="*/ 1564392 h 4876328"/>
                <a:gd name="connsiteX288" fmla="*/ 1861294 w 3154708"/>
                <a:gd name="connsiteY288" fmla="*/ 1824449 h 4876328"/>
                <a:gd name="connsiteX289" fmla="*/ 1601235 w 3154708"/>
                <a:gd name="connsiteY289" fmla="*/ 1564392 h 4876328"/>
                <a:gd name="connsiteX290" fmla="*/ 1979282 w 3154708"/>
                <a:gd name="connsiteY290" fmla="*/ 1564392 h 4876328"/>
                <a:gd name="connsiteX291" fmla="*/ 1855830 w 3154708"/>
                <a:gd name="connsiteY291" fmla="*/ 1836389 h 4876328"/>
                <a:gd name="connsiteX292" fmla="*/ 1788842 w 3154708"/>
                <a:gd name="connsiteY292" fmla="*/ 1983924 h 4876328"/>
                <a:gd name="connsiteX293" fmla="*/ 1606295 w 3154708"/>
                <a:gd name="connsiteY293" fmla="*/ 1587058 h 4876328"/>
                <a:gd name="connsiteX294" fmla="*/ 1855830 w 3154708"/>
                <a:gd name="connsiteY294" fmla="*/ 1836389 h 4876328"/>
                <a:gd name="connsiteX295" fmla="*/ 1789044 w 3154708"/>
                <a:gd name="connsiteY295" fmla="*/ 2013471 h 4876328"/>
                <a:gd name="connsiteX296" fmla="*/ 1987580 w 3154708"/>
                <a:gd name="connsiteY296" fmla="*/ 2445146 h 4876328"/>
                <a:gd name="connsiteX297" fmla="*/ 1982115 w 3154708"/>
                <a:gd name="connsiteY297" fmla="*/ 2445146 h 4876328"/>
                <a:gd name="connsiteX298" fmla="*/ 1787627 w 3154708"/>
                <a:gd name="connsiteY298" fmla="*/ 2873786 h 4876328"/>
                <a:gd name="connsiteX299" fmla="*/ 1593140 w 3154708"/>
                <a:gd name="connsiteY299" fmla="*/ 2445146 h 4876328"/>
                <a:gd name="connsiteX300" fmla="*/ 1789044 w 3154708"/>
                <a:gd name="connsiteY300" fmla="*/ 2013471 h 4876328"/>
                <a:gd name="connsiteX301" fmla="*/ 1855830 w 3154708"/>
                <a:gd name="connsiteY301" fmla="*/ 3054106 h 4876328"/>
                <a:gd name="connsiteX302" fmla="*/ 1605889 w 3154708"/>
                <a:gd name="connsiteY302" fmla="*/ 3304044 h 4876328"/>
                <a:gd name="connsiteX303" fmla="*/ 1787425 w 3154708"/>
                <a:gd name="connsiteY303" fmla="*/ 2903738 h 4876328"/>
                <a:gd name="connsiteX304" fmla="*/ 1855830 w 3154708"/>
                <a:gd name="connsiteY304" fmla="*/ 3054106 h 4876328"/>
                <a:gd name="connsiteX305" fmla="*/ 1861294 w 3154708"/>
                <a:gd name="connsiteY305" fmla="*/ 3066046 h 4876328"/>
                <a:gd name="connsiteX306" fmla="*/ 1979282 w 3154708"/>
                <a:gd name="connsiteY306" fmla="*/ 3326103 h 4876328"/>
                <a:gd name="connsiteX307" fmla="*/ 1601235 w 3154708"/>
                <a:gd name="connsiteY307" fmla="*/ 3326103 h 4876328"/>
                <a:gd name="connsiteX308" fmla="*/ 1861294 w 3154708"/>
                <a:gd name="connsiteY308" fmla="*/ 3066046 h 4876328"/>
                <a:gd name="connsiteX309" fmla="*/ 1979282 w 3154708"/>
                <a:gd name="connsiteY309" fmla="*/ 3338449 h 4876328"/>
                <a:gd name="connsiteX310" fmla="*/ 1861294 w 3154708"/>
                <a:gd name="connsiteY310" fmla="*/ 3598506 h 4876328"/>
                <a:gd name="connsiteX311" fmla="*/ 1601235 w 3154708"/>
                <a:gd name="connsiteY311" fmla="*/ 3338449 h 4876328"/>
                <a:gd name="connsiteX312" fmla="*/ 1979282 w 3154708"/>
                <a:gd name="connsiteY312" fmla="*/ 3338449 h 4876328"/>
                <a:gd name="connsiteX313" fmla="*/ 1855830 w 3154708"/>
                <a:gd name="connsiteY313" fmla="*/ 3610446 h 4876328"/>
                <a:gd name="connsiteX314" fmla="*/ 1788842 w 3154708"/>
                <a:gd name="connsiteY314" fmla="*/ 3757981 h 4876328"/>
                <a:gd name="connsiteX315" fmla="*/ 1606295 w 3154708"/>
                <a:gd name="connsiteY315" fmla="*/ 3361115 h 4876328"/>
                <a:gd name="connsiteX316" fmla="*/ 1855830 w 3154708"/>
                <a:gd name="connsiteY316" fmla="*/ 3610446 h 4876328"/>
                <a:gd name="connsiteX317" fmla="*/ 1865139 w 3154708"/>
                <a:gd name="connsiteY317" fmla="*/ 4818853 h 4876328"/>
                <a:gd name="connsiteX318" fmla="*/ 1794306 w 3154708"/>
                <a:gd name="connsiteY318" fmla="*/ 4662818 h 4876328"/>
                <a:gd name="connsiteX319" fmla="*/ 1995472 w 3154708"/>
                <a:gd name="connsiteY319" fmla="*/ 4219203 h 4876328"/>
                <a:gd name="connsiteX320" fmla="*/ 2005187 w 3154708"/>
                <a:gd name="connsiteY320" fmla="*/ 4219203 h 4876328"/>
                <a:gd name="connsiteX321" fmla="*/ 2167496 w 3154708"/>
                <a:gd name="connsiteY321" fmla="*/ 3922110 h 4876328"/>
                <a:gd name="connsiteX322" fmla="*/ 2464591 w 3154708"/>
                <a:gd name="connsiteY322" fmla="*/ 4219203 h 4876328"/>
                <a:gd name="connsiteX323" fmla="*/ 1865139 w 3154708"/>
                <a:gd name="connsiteY323" fmla="*/ 4818853 h 4876328"/>
                <a:gd name="connsiteX324" fmla="*/ 2173972 w 3154708"/>
                <a:gd name="connsiteY324" fmla="*/ 3910979 h 4876328"/>
                <a:gd name="connsiteX325" fmla="*/ 2473496 w 3154708"/>
                <a:gd name="connsiteY325" fmla="*/ 3362936 h 4876328"/>
                <a:gd name="connsiteX326" fmla="*/ 2473496 w 3154708"/>
                <a:gd name="connsiteY326" fmla="*/ 3365567 h 4876328"/>
                <a:gd name="connsiteX327" fmla="*/ 2772816 w 3154708"/>
                <a:gd name="connsiteY327" fmla="*/ 3911182 h 4876328"/>
                <a:gd name="connsiteX328" fmla="*/ 2473496 w 3154708"/>
                <a:gd name="connsiteY328" fmla="*/ 4210501 h 4876328"/>
                <a:gd name="connsiteX329" fmla="*/ 2173972 w 3154708"/>
                <a:gd name="connsiteY329" fmla="*/ 3910979 h 4876328"/>
                <a:gd name="connsiteX330" fmla="*/ 3152482 w 3154708"/>
                <a:gd name="connsiteY330" fmla="*/ 4662818 h 4876328"/>
                <a:gd name="connsiteX331" fmla="*/ 3081649 w 3154708"/>
                <a:gd name="connsiteY331" fmla="*/ 4818853 h 4876328"/>
                <a:gd name="connsiteX332" fmla="*/ 2481995 w 3154708"/>
                <a:gd name="connsiteY332" fmla="*/ 4219406 h 4876328"/>
                <a:gd name="connsiteX333" fmla="*/ 2778888 w 3154708"/>
                <a:gd name="connsiteY333" fmla="*/ 3922515 h 4876328"/>
                <a:gd name="connsiteX334" fmla="*/ 2941804 w 3154708"/>
                <a:gd name="connsiteY334" fmla="*/ 4219406 h 4876328"/>
                <a:gd name="connsiteX335" fmla="*/ 2951113 w 3154708"/>
                <a:gd name="connsiteY335" fmla="*/ 4219406 h 4876328"/>
                <a:gd name="connsiteX336" fmla="*/ 3152482 w 3154708"/>
                <a:gd name="connsiteY336" fmla="*/ 4662818 h 4876328"/>
                <a:gd name="connsiteX337" fmla="*/ 3152482 w 3154708"/>
                <a:gd name="connsiteY337" fmla="*/ 3775790 h 4876328"/>
                <a:gd name="connsiteX338" fmla="*/ 2953340 w 3154708"/>
                <a:gd name="connsiteY338" fmla="*/ 4214548 h 4876328"/>
                <a:gd name="connsiteX339" fmla="*/ 2787995 w 3154708"/>
                <a:gd name="connsiteY339" fmla="*/ 3913408 h 4876328"/>
                <a:gd name="connsiteX340" fmla="*/ 3081649 w 3154708"/>
                <a:gd name="connsiteY340" fmla="*/ 3619756 h 4876328"/>
                <a:gd name="connsiteX341" fmla="*/ 3152482 w 3154708"/>
                <a:gd name="connsiteY341" fmla="*/ 3775790 h 4876328"/>
                <a:gd name="connsiteX342" fmla="*/ 3076387 w 3154708"/>
                <a:gd name="connsiteY342" fmla="*/ 3607815 h 4876328"/>
                <a:gd name="connsiteX343" fmla="*/ 2781923 w 3154708"/>
                <a:gd name="connsiteY343" fmla="*/ 3902277 h 4876328"/>
                <a:gd name="connsiteX344" fmla="*/ 2473496 w 3154708"/>
                <a:gd name="connsiteY344" fmla="*/ 3340270 h 4876328"/>
                <a:gd name="connsiteX345" fmla="*/ 2473496 w 3154708"/>
                <a:gd name="connsiteY345" fmla="*/ 3338651 h 4876328"/>
                <a:gd name="connsiteX346" fmla="*/ 2954150 w 3154708"/>
                <a:gd name="connsiteY346" fmla="*/ 3338651 h 4876328"/>
                <a:gd name="connsiteX347" fmla="*/ 3076387 w 3154708"/>
                <a:gd name="connsiteY347" fmla="*/ 3607815 h 4876328"/>
                <a:gd name="connsiteX348" fmla="*/ 2954150 w 3154708"/>
                <a:gd name="connsiteY348" fmla="*/ 3326103 h 4876328"/>
                <a:gd name="connsiteX349" fmla="*/ 2953542 w 3154708"/>
                <a:gd name="connsiteY349" fmla="*/ 3326103 h 4876328"/>
                <a:gd name="connsiteX350" fmla="*/ 2498793 w 3154708"/>
                <a:gd name="connsiteY350" fmla="*/ 2479146 h 4876328"/>
                <a:gd name="connsiteX351" fmla="*/ 3076387 w 3154708"/>
                <a:gd name="connsiteY351" fmla="*/ 3056736 h 4876328"/>
                <a:gd name="connsiteX352" fmla="*/ 2954150 w 3154708"/>
                <a:gd name="connsiteY352" fmla="*/ 3326103 h 4876328"/>
                <a:gd name="connsiteX353" fmla="*/ 3152482 w 3154708"/>
                <a:gd name="connsiteY353" fmla="*/ 2888762 h 4876328"/>
                <a:gd name="connsiteX354" fmla="*/ 3081649 w 3154708"/>
                <a:gd name="connsiteY354" fmla="*/ 3044796 h 4876328"/>
                <a:gd name="connsiteX355" fmla="*/ 2481995 w 3154708"/>
                <a:gd name="connsiteY355" fmla="*/ 2445349 h 4876328"/>
                <a:gd name="connsiteX356" fmla="*/ 2778888 w 3154708"/>
                <a:gd name="connsiteY356" fmla="*/ 2148458 h 4876328"/>
                <a:gd name="connsiteX357" fmla="*/ 2941804 w 3154708"/>
                <a:gd name="connsiteY357" fmla="*/ 2445349 h 4876328"/>
                <a:gd name="connsiteX358" fmla="*/ 2951113 w 3154708"/>
                <a:gd name="connsiteY358" fmla="*/ 2445349 h 4876328"/>
                <a:gd name="connsiteX359" fmla="*/ 3152482 w 3154708"/>
                <a:gd name="connsiteY359" fmla="*/ 2888762 h 4876328"/>
                <a:gd name="connsiteX360" fmla="*/ 3152482 w 3154708"/>
                <a:gd name="connsiteY360" fmla="*/ 2001733 h 4876328"/>
                <a:gd name="connsiteX361" fmla="*/ 2953340 w 3154708"/>
                <a:gd name="connsiteY361" fmla="*/ 2440492 h 4876328"/>
                <a:gd name="connsiteX362" fmla="*/ 2787995 w 3154708"/>
                <a:gd name="connsiteY362" fmla="*/ 2139149 h 4876328"/>
                <a:gd name="connsiteX363" fmla="*/ 3081649 w 3154708"/>
                <a:gd name="connsiteY363" fmla="*/ 1845497 h 4876328"/>
                <a:gd name="connsiteX364" fmla="*/ 3152482 w 3154708"/>
                <a:gd name="connsiteY364" fmla="*/ 2001733 h 4876328"/>
                <a:gd name="connsiteX365" fmla="*/ 3076387 w 3154708"/>
                <a:gd name="connsiteY365" fmla="*/ 1833759 h 4876328"/>
                <a:gd name="connsiteX366" fmla="*/ 2781923 w 3154708"/>
                <a:gd name="connsiteY366" fmla="*/ 2128018 h 4876328"/>
                <a:gd name="connsiteX367" fmla="*/ 2473496 w 3154708"/>
                <a:gd name="connsiteY367" fmla="*/ 1566011 h 4876328"/>
                <a:gd name="connsiteX368" fmla="*/ 2473496 w 3154708"/>
                <a:gd name="connsiteY368" fmla="*/ 1564392 h 4876328"/>
                <a:gd name="connsiteX369" fmla="*/ 2954150 w 3154708"/>
                <a:gd name="connsiteY369" fmla="*/ 1564392 h 4876328"/>
                <a:gd name="connsiteX370" fmla="*/ 3076387 w 3154708"/>
                <a:gd name="connsiteY370" fmla="*/ 1833759 h 4876328"/>
                <a:gd name="connsiteX371" fmla="*/ 2954150 w 3154708"/>
                <a:gd name="connsiteY371" fmla="*/ 1552047 h 4876328"/>
                <a:gd name="connsiteX372" fmla="*/ 2953542 w 3154708"/>
                <a:gd name="connsiteY372" fmla="*/ 1552047 h 4876328"/>
                <a:gd name="connsiteX373" fmla="*/ 2498793 w 3154708"/>
                <a:gd name="connsiteY373" fmla="*/ 705089 h 4876328"/>
                <a:gd name="connsiteX374" fmla="*/ 3076387 w 3154708"/>
                <a:gd name="connsiteY374" fmla="*/ 1282680 h 4876328"/>
                <a:gd name="connsiteX375" fmla="*/ 2954150 w 3154708"/>
                <a:gd name="connsiteY375" fmla="*/ 1552047 h 4876328"/>
                <a:gd name="connsiteX376" fmla="*/ 3081852 w 3154708"/>
                <a:gd name="connsiteY376" fmla="*/ 71642 h 4876328"/>
                <a:gd name="connsiteX377" fmla="*/ 3152685 w 3154708"/>
                <a:gd name="connsiteY377" fmla="*/ 227677 h 4876328"/>
                <a:gd name="connsiteX378" fmla="*/ 2953542 w 3154708"/>
                <a:gd name="connsiteY378" fmla="*/ 666435 h 4876328"/>
                <a:gd name="connsiteX379" fmla="*/ 2788197 w 3154708"/>
                <a:gd name="connsiteY379" fmla="*/ 365092 h 4876328"/>
                <a:gd name="connsiteX380" fmla="*/ 3081852 w 3154708"/>
                <a:gd name="connsiteY380" fmla="*/ 71642 h 4876328"/>
                <a:gd name="connsiteX381" fmla="*/ 2779090 w 3154708"/>
                <a:gd name="connsiteY381" fmla="*/ 374199 h 4876328"/>
                <a:gd name="connsiteX382" fmla="*/ 2942007 w 3154708"/>
                <a:gd name="connsiteY382" fmla="*/ 671090 h 4876328"/>
                <a:gd name="connsiteX383" fmla="*/ 2951316 w 3154708"/>
                <a:gd name="connsiteY383" fmla="*/ 671090 h 4876328"/>
                <a:gd name="connsiteX384" fmla="*/ 3152482 w 3154708"/>
                <a:gd name="connsiteY384" fmla="*/ 1114705 h 4876328"/>
                <a:gd name="connsiteX385" fmla="*/ 3081649 w 3154708"/>
                <a:gd name="connsiteY385" fmla="*/ 1270739 h 4876328"/>
                <a:gd name="connsiteX386" fmla="*/ 2481995 w 3154708"/>
                <a:gd name="connsiteY386" fmla="*/ 671090 h 4876328"/>
                <a:gd name="connsiteX387" fmla="*/ 2779090 w 3154708"/>
                <a:gd name="connsiteY387" fmla="*/ 374199 h 4876328"/>
                <a:gd name="connsiteX388" fmla="*/ 2939578 w 3154708"/>
                <a:gd name="connsiteY388" fmla="*/ 1552047 h 4876328"/>
                <a:gd name="connsiteX389" fmla="*/ 2473496 w 3154708"/>
                <a:gd name="connsiteY389" fmla="*/ 1552047 h 4876328"/>
                <a:gd name="connsiteX390" fmla="*/ 1999317 w 3154708"/>
                <a:gd name="connsiteY390" fmla="*/ 1552047 h 4876328"/>
                <a:gd name="connsiteX391" fmla="*/ 2473496 w 3154708"/>
                <a:gd name="connsiteY391" fmla="*/ 684042 h 4876328"/>
                <a:gd name="connsiteX392" fmla="*/ 2473496 w 3154708"/>
                <a:gd name="connsiteY392" fmla="*/ 684244 h 4876328"/>
                <a:gd name="connsiteX393" fmla="*/ 2939578 w 3154708"/>
                <a:gd name="connsiteY393" fmla="*/ 1552047 h 4876328"/>
                <a:gd name="connsiteX394" fmla="*/ 2167698 w 3154708"/>
                <a:gd name="connsiteY394" fmla="*/ 373997 h 4876328"/>
                <a:gd name="connsiteX395" fmla="*/ 2464793 w 3154708"/>
                <a:gd name="connsiteY395" fmla="*/ 671090 h 4876328"/>
                <a:gd name="connsiteX396" fmla="*/ 1865139 w 3154708"/>
                <a:gd name="connsiteY396" fmla="*/ 1270739 h 4876328"/>
                <a:gd name="connsiteX397" fmla="*/ 1794306 w 3154708"/>
                <a:gd name="connsiteY397" fmla="*/ 1114705 h 4876328"/>
                <a:gd name="connsiteX398" fmla="*/ 1995472 w 3154708"/>
                <a:gd name="connsiteY398" fmla="*/ 671090 h 4876328"/>
                <a:gd name="connsiteX399" fmla="*/ 2005187 w 3154708"/>
                <a:gd name="connsiteY399" fmla="*/ 671090 h 4876328"/>
                <a:gd name="connsiteX400" fmla="*/ 2167698 w 3154708"/>
                <a:gd name="connsiteY400" fmla="*/ 373997 h 4876328"/>
                <a:gd name="connsiteX401" fmla="*/ 1865139 w 3154708"/>
                <a:gd name="connsiteY401" fmla="*/ 71642 h 4876328"/>
                <a:gd name="connsiteX402" fmla="*/ 2158591 w 3154708"/>
                <a:gd name="connsiteY402" fmla="*/ 365092 h 4876328"/>
                <a:gd name="connsiteX403" fmla="*/ 1996686 w 3154708"/>
                <a:gd name="connsiteY403" fmla="*/ 661375 h 4876328"/>
                <a:gd name="connsiteX404" fmla="*/ 1795723 w 3154708"/>
                <a:gd name="connsiteY404" fmla="*/ 224641 h 4876328"/>
                <a:gd name="connsiteX405" fmla="*/ 1865139 w 3154708"/>
                <a:gd name="connsiteY405" fmla="*/ 71642 h 4876328"/>
                <a:gd name="connsiteX406" fmla="*/ 1789044 w 3154708"/>
                <a:gd name="connsiteY406" fmla="*/ 239415 h 4876328"/>
                <a:gd name="connsiteX407" fmla="*/ 1987580 w 3154708"/>
                <a:gd name="connsiteY407" fmla="*/ 671090 h 4876328"/>
                <a:gd name="connsiteX408" fmla="*/ 1982115 w 3154708"/>
                <a:gd name="connsiteY408" fmla="*/ 671090 h 4876328"/>
                <a:gd name="connsiteX409" fmla="*/ 1787627 w 3154708"/>
                <a:gd name="connsiteY409" fmla="*/ 1099729 h 4876328"/>
                <a:gd name="connsiteX410" fmla="*/ 1593140 w 3154708"/>
                <a:gd name="connsiteY410" fmla="*/ 671090 h 4876328"/>
                <a:gd name="connsiteX411" fmla="*/ 1789044 w 3154708"/>
                <a:gd name="connsiteY411" fmla="*/ 239415 h 4876328"/>
                <a:gd name="connsiteX412" fmla="*/ 1592532 w 3154708"/>
                <a:gd name="connsiteY412" fmla="*/ 699625 h 4876328"/>
                <a:gd name="connsiteX413" fmla="*/ 1780747 w 3154708"/>
                <a:gd name="connsiteY413" fmla="*/ 1114705 h 4876328"/>
                <a:gd name="connsiteX414" fmla="*/ 1592532 w 3154708"/>
                <a:gd name="connsiteY414" fmla="*/ 1529785 h 4876328"/>
                <a:gd name="connsiteX415" fmla="*/ 1592532 w 3154708"/>
                <a:gd name="connsiteY415" fmla="*/ 699625 h 4876328"/>
                <a:gd name="connsiteX416" fmla="*/ 1592532 w 3154708"/>
                <a:gd name="connsiteY416" fmla="*/ 1586249 h 4876328"/>
                <a:gd name="connsiteX417" fmla="*/ 1782163 w 3154708"/>
                <a:gd name="connsiteY417" fmla="*/ 1998698 h 4876328"/>
                <a:gd name="connsiteX418" fmla="*/ 1592532 w 3154708"/>
                <a:gd name="connsiteY418" fmla="*/ 2416813 h 4876328"/>
                <a:gd name="connsiteX419" fmla="*/ 1592532 w 3154708"/>
                <a:gd name="connsiteY419" fmla="*/ 1586249 h 4876328"/>
                <a:gd name="connsiteX420" fmla="*/ 1592532 w 3154708"/>
                <a:gd name="connsiteY420" fmla="*/ 2473682 h 4876328"/>
                <a:gd name="connsiteX421" fmla="*/ 1780747 w 3154708"/>
                <a:gd name="connsiteY421" fmla="*/ 2888762 h 4876328"/>
                <a:gd name="connsiteX422" fmla="*/ 1592532 w 3154708"/>
                <a:gd name="connsiteY422" fmla="*/ 3303842 h 4876328"/>
                <a:gd name="connsiteX423" fmla="*/ 1592532 w 3154708"/>
                <a:gd name="connsiteY423" fmla="*/ 2473682 h 4876328"/>
                <a:gd name="connsiteX424" fmla="*/ 1592532 w 3154708"/>
                <a:gd name="connsiteY424" fmla="*/ 3360305 h 4876328"/>
                <a:gd name="connsiteX425" fmla="*/ 1782163 w 3154708"/>
                <a:gd name="connsiteY425" fmla="*/ 3772754 h 4876328"/>
                <a:gd name="connsiteX426" fmla="*/ 1592532 w 3154708"/>
                <a:gd name="connsiteY426" fmla="*/ 4190870 h 4876328"/>
                <a:gd name="connsiteX427" fmla="*/ 1592532 w 3154708"/>
                <a:gd name="connsiteY427" fmla="*/ 3360305 h 4876328"/>
                <a:gd name="connsiteX428" fmla="*/ 1579580 w 3154708"/>
                <a:gd name="connsiteY428" fmla="*/ 671090 h 4876328"/>
                <a:gd name="connsiteX429" fmla="*/ 1385092 w 3154708"/>
                <a:gd name="connsiteY429" fmla="*/ 1099729 h 4876328"/>
                <a:gd name="connsiteX430" fmla="*/ 1190605 w 3154708"/>
                <a:gd name="connsiteY430" fmla="*/ 671090 h 4876328"/>
                <a:gd name="connsiteX431" fmla="*/ 1385092 w 3154708"/>
                <a:gd name="connsiteY431" fmla="*/ 242450 h 4876328"/>
                <a:gd name="connsiteX432" fmla="*/ 1579580 w 3154708"/>
                <a:gd name="connsiteY432" fmla="*/ 671090 h 4876328"/>
                <a:gd name="connsiteX433" fmla="*/ 998748 w 3154708"/>
                <a:gd name="connsiteY433" fmla="*/ 2137125 h 4876328"/>
                <a:gd name="connsiteX434" fmla="*/ 699427 w 3154708"/>
                <a:gd name="connsiteY434" fmla="*/ 2436444 h 4876328"/>
                <a:gd name="connsiteX435" fmla="*/ 399904 w 3154708"/>
                <a:gd name="connsiteY435" fmla="*/ 2136923 h 4876328"/>
                <a:gd name="connsiteX436" fmla="*/ 699427 w 3154708"/>
                <a:gd name="connsiteY436" fmla="*/ 1588880 h 4876328"/>
                <a:gd name="connsiteX437" fmla="*/ 699427 w 3154708"/>
                <a:gd name="connsiteY437" fmla="*/ 1591511 h 4876328"/>
                <a:gd name="connsiteX438" fmla="*/ 998748 w 3154708"/>
                <a:gd name="connsiteY438" fmla="*/ 2137125 h 4876328"/>
                <a:gd name="connsiteX439" fmla="*/ 1180081 w 3154708"/>
                <a:gd name="connsiteY439" fmla="*/ 1564392 h 4876328"/>
                <a:gd name="connsiteX440" fmla="*/ 1302319 w 3154708"/>
                <a:gd name="connsiteY440" fmla="*/ 1833759 h 4876328"/>
                <a:gd name="connsiteX441" fmla="*/ 1007855 w 3154708"/>
                <a:gd name="connsiteY441" fmla="*/ 2128018 h 4876328"/>
                <a:gd name="connsiteX442" fmla="*/ 699427 w 3154708"/>
                <a:gd name="connsiteY442" fmla="*/ 1566011 h 4876328"/>
                <a:gd name="connsiteX443" fmla="*/ 699427 w 3154708"/>
                <a:gd name="connsiteY443" fmla="*/ 1564392 h 4876328"/>
                <a:gd name="connsiteX444" fmla="*/ 1180081 w 3154708"/>
                <a:gd name="connsiteY444" fmla="*/ 1564392 h 4876328"/>
                <a:gd name="connsiteX445" fmla="*/ 1179474 w 3154708"/>
                <a:gd name="connsiteY445" fmla="*/ 1552047 h 4876328"/>
                <a:gd name="connsiteX446" fmla="*/ 724725 w 3154708"/>
                <a:gd name="connsiteY446" fmla="*/ 705089 h 4876328"/>
                <a:gd name="connsiteX447" fmla="*/ 1302319 w 3154708"/>
                <a:gd name="connsiteY447" fmla="*/ 1282680 h 4876328"/>
                <a:gd name="connsiteX448" fmla="*/ 1180081 w 3154708"/>
                <a:gd name="connsiteY448" fmla="*/ 1552047 h 4876328"/>
                <a:gd name="connsiteX449" fmla="*/ 1179474 w 3154708"/>
                <a:gd name="connsiteY449" fmla="*/ 1552047 h 4876328"/>
                <a:gd name="connsiteX450" fmla="*/ 708129 w 3154708"/>
                <a:gd name="connsiteY450" fmla="*/ 2445146 h 4876328"/>
                <a:gd name="connsiteX451" fmla="*/ 1005021 w 3154708"/>
                <a:gd name="connsiteY451" fmla="*/ 2148256 h 4876328"/>
                <a:gd name="connsiteX452" fmla="*/ 1167938 w 3154708"/>
                <a:gd name="connsiteY452" fmla="*/ 2445146 h 4876328"/>
                <a:gd name="connsiteX453" fmla="*/ 1177248 w 3154708"/>
                <a:gd name="connsiteY453" fmla="*/ 2445146 h 4876328"/>
                <a:gd name="connsiteX454" fmla="*/ 1378414 w 3154708"/>
                <a:gd name="connsiteY454" fmla="*/ 2888762 h 4876328"/>
                <a:gd name="connsiteX455" fmla="*/ 1307581 w 3154708"/>
                <a:gd name="connsiteY455" fmla="*/ 3044796 h 4876328"/>
                <a:gd name="connsiteX456" fmla="*/ 708129 w 3154708"/>
                <a:gd name="connsiteY456" fmla="*/ 2445146 h 4876328"/>
                <a:gd name="connsiteX457" fmla="*/ 1302319 w 3154708"/>
                <a:gd name="connsiteY457" fmla="*/ 3056736 h 4876328"/>
                <a:gd name="connsiteX458" fmla="*/ 1180081 w 3154708"/>
                <a:gd name="connsiteY458" fmla="*/ 3326103 h 4876328"/>
                <a:gd name="connsiteX459" fmla="*/ 1179474 w 3154708"/>
                <a:gd name="connsiteY459" fmla="*/ 3326103 h 4876328"/>
                <a:gd name="connsiteX460" fmla="*/ 724725 w 3154708"/>
                <a:gd name="connsiteY460" fmla="*/ 2479146 h 4876328"/>
                <a:gd name="connsiteX461" fmla="*/ 1302319 w 3154708"/>
                <a:gd name="connsiteY461" fmla="*/ 3056736 h 4876328"/>
                <a:gd name="connsiteX462" fmla="*/ 1014129 w 3154708"/>
                <a:gd name="connsiteY462" fmla="*/ 2139351 h 4876328"/>
                <a:gd name="connsiteX463" fmla="*/ 1307783 w 3154708"/>
                <a:gd name="connsiteY463" fmla="*/ 1845699 h 4876328"/>
                <a:gd name="connsiteX464" fmla="*/ 1378616 w 3154708"/>
                <a:gd name="connsiteY464" fmla="*/ 2001733 h 4876328"/>
                <a:gd name="connsiteX465" fmla="*/ 1179474 w 3154708"/>
                <a:gd name="connsiteY465" fmla="*/ 2440492 h 4876328"/>
                <a:gd name="connsiteX466" fmla="*/ 1014129 w 3154708"/>
                <a:gd name="connsiteY466" fmla="*/ 2139351 h 4876328"/>
                <a:gd name="connsiteX467" fmla="*/ 1165510 w 3154708"/>
                <a:gd name="connsiteY467" fmla="*/ 3326103 h 4876328"/>
                <a:gd name="connsiteX468" fmla="*/ 699427 w 3154708"/>
                <a:gd name="connsiteY468" fmla="*/ 3326103 h 4876328"/>
                <a:gd name="connsiteX469" fmla="*/ 225249 w 3154708"/>
                <a:gd name="connsiteY469" fmla="*/ 3326103 h 4876328"/>
                <a:gd name="connsiteX470" fmla="*/ 699427 w 3154708"/>
                <a:gd name="connsiteY470" fmla="*/ 2458099 h 4876328"/>
                <a:gd name="connsiteX471" fmla="*/ 699427 w 3154708"/>
                <a:gd name="connsiteY471" fmla="*/ 2458301 h 4876328"/>
                <a:gd name="connsiteX472" fmla="*/ 1165510 w 3154708"/>
                <a:gd name="connsiteY472" fmla="*/ 3326103 h 4876328"/>
                <a:gd name="connsiteX473" fmla="*/ 699427 w 3154708"/>
                <a:gd name="connsiteY473" fmla="*/ 3338449 h 4876328"/>
                <a:gd name="connsiteX474" fmla="*/ 1180081 w 3154708"/>
                <a:gd name="connsiteY474" fmla="*/ 3338449 h 4876328"/>
                <a:gd name="connsiteX475" fmla="*/ 1302319 w 3154708"/>
                <a:gd name="connsiteY475" fmla="*/ 3607815 h 4876328"/>
                <a:gd name="connsiteX476" fmla="*/ 1007855 w 3154708"/>
                <a:gd name="connsiteY476" fmla="*/ 3902277 h 4876328"/>
                <a:gd name="connsiteX477" fmla="*/ 699427 w 3154708"/>
                <a:gd name="connsiteY477" fmla="*/ 3340270 h 4876328"/>
                <a:gd name="connsiteX478" fmla="*/ 699427 w 3154708"/>
                <a:gd name="connsiteY478" fmla="*/ 3338449 h 4876328"/>
                <a:gd name="connsiteX479" fmla="*/ 1307581 w 3154708"/>
                <a:gd name="connsiteY479" fmla="*/ 3619756 h 4876328"/>
                <a:gd name="connsiteX480" fmla="*/ 1378414 w 3154708"/>
                <a:gd name="connsiteY480" fmla="*/ 3775790 h 4876328"/>
                <a:gd name="connsiteX481" fmla="*/ 1179272 w 3154708"/>
                <a:gd name="connsiteY481" fmla="*/ 4214548 h 4876328"/>
                <a:gd name="connsiteX482" fmla="*/ 1013926 w 3154708"/>
                <a:gd name="connsiteY482" fmla="*/ 3913408 h 4876328"/>
                <a:gd name="connsiteX483" fmla="*/ 1307581 w 3154708"/>
                <a:gd name="connsiteY483" fmla="*/ 3619756 h 4876328"/>
                <a:gd name="connsiteX484" fmla="*/ 1316890 w 3154708"/>
                <a:gd name="connsiteY484" fmla="*/ 3610446 h 4876328"/>
                <a:gd name="connsiteX485" fmla="*/ 1566830 w 3154708"/>
                <a:gd name="connsiteY485" fmla="*/ 3360508 h 4876328"/>
                <a:gd name="connsiteX486" fmla="*/ 1385295 w 3154708"/>
                <a:gd name="connsiteY486" fmla="*/ 3760814 h 4876328"/>
                <a:gd name="connsiteX487" fmla="*/ 1316890 w 3154708"/>
                <a:gd name="connsiteY487" fmla="*/ 3610446 h 4876328"/>
                <a:gd name="connsiteX488" fmla="*/ 1311426 w 3154708"/>
                <a:gd name="connsiteY488" fmla="*/ 3598506 h 4876328"/>
                <a:gd name="connsiteX489" fmla="*/ 1193438 w 3154708"/>
                <a:gd name="connsiteY489" fmla="*/ 3338449 h 4876328"/>
                <a:gd name="connsiteX490" fmla="*/ 1571485 w 3154708"/>
                <a:gd name="connsiteY490" fmla="*/ 3338449 h 4876328"/>
                <a:gd name="connsiteX491" fmla="*/ 1311426 w 3154708"/>
                <a:gd name="connsiteY491" fmla="*/ 3598506 h 4876328"/>
                <a:gd name="connsiteX492" fmla="*/ 1193438 w 3154708"/>
                <a:gd name="connsiteY492" fmla="*/ 3326103 h 4876328"/>
                <a:gd name="connsiteX493" fmla="*/ 1311426 w 3154708"/>
                <a:gd name="connsiteY493" fmla="*/ 3066046 h 4876328"/>
                <a:gd name="connsiteX494" fmla="*/ 1571485 w 3154708"/>
                <a:gd name="connsiteY494" fmla="*/ 3326103 h 4876328"/>
                <a:gd name="connsiteX495" fmla="*/ 1193438 w 3154708"/>
                <a:gd name="connsiteY495" fmla="*/ 3326103 h 4876328"/>
                <a:gd name="connsiteX496" fmla="*/ 1316890 w 3154708"/>
                <a:gd name="connsiteY496" fmla="*/ 3054106 h 4876328"/>
                <a:gd name="connsiteX497" fmla="*/ 1385092 w 3154708"/>
                <a:gd name="connsiteY497" fmla="*/ 2903738 h 4876328"/>
                <a:gd name="connsiteX498" fmla="*/ 1566628 w 3154708"/>
                <a:gd name="connsiteY498" fmla="*/ 3304044 h 4876328"/>
                <a:gd name="connsiteX499" fmla="*/ 1316890 w 3154708"/>
                <a:gd name="connsiteY499" fmla="*/ 3054106 h 4876328"/>
                <a:gd name="connsiteX500" fmla="*/ 1190807 w 3154708"/>
                <a:gd name="connsiteY500" fmla="*/ 2445146 h 4876328"/>
                <a:gd name="connsiteX501" fmla="*/ 1385295 w 3154708"/>
                <a:gd name="connsiteY501" fmla="*/ 2016507 h 4876328"/>
                <a:gd name="connsiteX502" fmla="*/ 1579783 w 3154708"/>
                <a:gd name="connsiteY502" fmla="*/ 2445146 h 4876328"/>
                <a:gd name="connsiteX503" fmla="*/ 1385092 w 3154708"/>
                <a:gd name="connsiteY503" fmla="*/ 2873786 h 4876328"/>
                <a:gd name="connsiteX504" fmla="*/ 1190807 w 3154708"/>
                <a:gd name="connsiteY504" fmla="*/ 2445146 h 4876328"/>
                <a:gd name="connsiteX505" fmla="*/ 1316890 w 3154708"/>
                <a:gd name="connsiteY505" fmla="*/ 1836389 h 4876328"/>
                <a:gd name="connsiteX506" fmla="*/ 1566830 w 3154708"/>
                <a:gd name="connsiteY506" fmla="*/ 1586451 h 4876328"/>
                <a:gd name="connsiteX507" fmla="*/ 1385295 w 3154708"/>
                <a:gd name="connsiteY507" fmla="*/ 1986757 h 4876328"/>
                <a:gd name="connsiteX508" fmla="*/ 1316890 w 3154708"/>
                <a:gd name="connsiteY508" fmla="*/ 1836389 h 4876328"/>
                <a:gd name="connsiteX509" fmla="*/ 1311426 w 3154708"/>
                <a:gd name="connsiteY509" fmla="*/ 1824247 h 4876328"/>
                <a:gd name="connsiteX510" fmla="*/ 1193438 w 3154708"/>
                <a:gd name="connsiteY510" fmla="*/ 1564189 h 4876328"/>
                <a:gd name="connsiteX511" fmla="*/ 1571485 w 3154708"/>
                <a:gd name="connsiteY511" fmla="*/ 1564189 h 4876328"/>
                <a:gd name="connsiteX512" fmla="*/ 1311426 w 3154708"/>
                <a:gd name="connsiteY512" fmla="*/ 1824247 h 4876328"/>
                <a:gd name="connsiteX513" fmla="*/ 1193438 w 3154708"/>
                <a:gd name="connsiteY513" fmla="*/ 1552047 h 4876328"/>
                <a:gd name="connsiteX514" fmla="*/ 1311426 w 3154708"/>
                <a:gd name="connsiteY514" fmla="*/ 1291989 h 4876328"/>
                <a:gd name="connsiteX515" fmla="*/ 1571485 w 3154708"/>
                <a:gd name="connsiteY515" fmla="*/ 1552047 h 4876328"/>
                <a:gd name="connsiteX516" fmla="*/ 1193438 w 3154708"/>
                <a:gd name="connsiteY516" fmla="*/ 1552047 h 4876328"/>
                <a:gd name="connsiteX517" fmla="*/ 1316890 w 3154708"/>
                <a:gd name="connsiteY517" fmla="*/ 1280049 h 4876328"/>
                <a:gd name="connsiteX518" fmla="*/ 1385092 w 3154708"/>
                <a:gd name="connsiteY518" fmla="*/ 1129681 h 4876328"/>
                <a:gd name="connsiteX519" fmla="*/ 1566628 w 3154708"/>
                <a:gd name="connsiteY519" fmla="*/ 1529987 h 4876328"/>
                <a:gd name="connsiteX520" fmla="*/ 1316890 w 3154708"/>
                <a:gd name="connsiteY520" fmla="*/ 1280049 h 4876328"/>
                <a:gd name="connsiteX521" fmla="*/ 1307581 w 3154708"/>
                <a:gd name="connsiteY521" fmla="*/ 71642 h 4876328"/>
                <a:gd name="connsiteX522" fmla="*/ 1378414 w 3154708"/>
                <a:gd name="connsiteY522" fmla="*/ 227677 h 4876328"/>
                <a:gd name="connsiteX523" fmla="*/ 1179272 w 3154708"/>
                <a:gd name="connsiteY523" fmla="*/ 666435 h 4876328"/>
                <a:gd name="connsiteX524" fmla="*/ 1013926 w 3154708"/>
                <a:gd name="connsiteY524" fmla="*/ 365092 h 4876328"/>
                <a:gd name="connsiteX525" fmla="*/ 1307581 w 3154708"/>
                <a:gd name="connsiteY525" fmla="*/ 71642 h 4876328"/>
                <a:gd name="connsiteX526" fmla="*/ 1005021 w 3154708"/>
                <a:gd name="connsiteY526" fmla="*/ 374199 h 4876328"/>
                <a:gd name="connsiteX527" fmla="*/ 1167938 w 3154708"/>
                <a:gd name="connsiteY527" fmla="*/ 671090 h 4876328"/>
                <a:gd name="connsiteX528" fmla="*/ 1177248 w 3154708"/>
                <a:gd name="connsiteY528" fmla="*/ 671090 h 4876328"/>
                <a:gd name="connsiteX529" fmla="*/ 1378414 w 3154708"/>
                <a:gd name="connsiteY529" fmla="*/ 1114705 h 4876328"/>
                <a:gd name="connsiteX530" fmla="*/ 1307581 w 3154708"/>
                <a:gd name="connsiteY530" fmla="*/ 1270739 h 4876328"/>
                <a:gd name="connsiteX531" fmla="*/ 707927 w 3154708"/>
                <a:gd name="connsiteY531" fmla="*/ 671090 h 4876328"/>
                <a:gd name="connsiteX532" fmla="*/ 1005021 w 3154708"/>
                <a:gd name="connsiteY532" fmla="*/ 374199 h 4876328"/>
                <a:gd name="connsiteX533" fmla="*/ 1165510 w 3154708"/>
                <a:gd name="connsiteY533" fmla="*/ 1552047 h 4876328"/>
                <a:gd name="connsiteX534" fmla="*/ 699427 w 3154708"/>
                <a:gd name="connsiteY534" fmla="*/ 1552047 h 4876328"/>
                <a:gd name="connsiteX535" fmla="*/ 225249 w 3154708"/>
                <a:gd name="connsiteY535" fmla="*/ 1552047 h 4876328"/>
                <a:gd name="connsiteX536" fmla="*/ 699427 w 3154708"/>
                <a:gd name="connsiteY536" fmla="*/ 684042 h 4876328"/>
                <a:gd name="connsiteX537" fmla="*/ 699427 w 3154708"/>
                <a:gd name="connsiteY537" fmla="*/ 684244 h 4876328"/>
                <a:gd name="connsiteX538" fmla="*/ 1165510 w 3154708"/>
                <a:gd name="connsiteY538" fmla="*/ 1552047 h 4876328"/>
                <a:gd name="connsiteX539" fmla="*/ 21654 w 3154708"/>
                <a:gd name="connsiteY539" fmla="*/ 224439 h 4876328"/>
                <a:gd name="connsiteX540" fmla="*/ 91071 w 3154708"/>
                <a:gd name="connsiteY540" fmla="*/ 71440 h 4876328"/>
                <a:gd name="connsiteX541" fmla="*/ 384523 w 3154708"/>
                <a:gd name="connsiteY541" fmla="*/ 364890 h 4876328"/>
                <a:gd name="connsiteX542" fmla="*/ 222619 w 3154708"/>
                <a:gd name="connsiteY542" fmla="*/ 661173 h 4876328"/>
                <a:gd name="connsiteX543" fmla="*/ 21654 w 3154708"/>
                <a:gd name="connsiteY543" fmla="*/ 224439 h 4876328"/>
                <a:gd name="connsiteX544" fmla="*/ 20238 w 3154708"/>
                <a:gd name="connsiteY544" fmla="*/ 1114705 h 4876328"/>
                <a:gd name="connsiteX545" fmla="*/ 221404 w 3154708"/>
                <a:gd name="connsiteY545" fmla="*/ 671090 h 4876328"/>
                <a:gd name="connsiteX546" fmla="*/ 231118 w 3154708"/>
                <a:gd name="connsiteY546" fmla="*/ 671090 h 4876328"/>
                <a:gd name="connsiteX547" fmla="*/ 393427 w 3154708"/>
                <a:gd name="connsiteY547" fmla="*/ 373997 h 4876328"/>
                <a:gd name="connsiteX548" fmla="*/ 690522 w 3154708"/>
                <a:gd name="connsiteY548" fmla="*/ 671090 h 4876328"/>
                <a:gd name="connsiteX549" fmla="*/ 90869 w 3154708"/>
                <a:gd name="connsiteY549" fmla="*/ 1270739 h 4876328"/>
                <a:gd name="connsiteX550" fmla="*/ 20238 w 3154708"/>
                <a:gd name="connsiteY550" fmla="*/ 1114705 h 4876328"/>
                <a:gd name="connsiteX551" fmla="*/ 96535 w 3154708"/>
                <a:gd name="connsiteY551" fmla="*/ 1282680 h 4876328"/>
                <a:gd name="connsiteX552" fmla="*/ 673320 w 3154708"/>
                <a:gd name="connsiteY552" fmla="*/ 705899 h 4876328"/>
                <a:gd name="connsiteX553" fmla="*/ 215333 w 3154708"/>
                <a:gd name="connsiteY553" fmla="*/ 1544356 h 4876328"/>
                <a:gd name="connsiteX554" fmla="*/ 96535 w 3154708"/>
                <a:gd name="connsiteY554" fmla="*/ 1282680 h 4876328"/>
                <a:gd name="connsiteX555" fmla="*/ 218773 w 3154708"/>
                <a:gd name="connsiteY555" fmla="*/ 1564392 h 4876328"/>
                <a:gd name="connsiteX556" fmla="*/ 698820 w 3154708"/>
                <a:gd name="connsiteY556" fmla="*/ 1564392 h 4876328"/>
                <a:gd name="connsiteX557" fmla="*/ 390797 w 3154708"/>
                <a:gd name="connsiteY557" fmla="*/ 2127816 h 4876328"/>
                <a:gd name="connsiteX558" fmla="*/ 96738 w 3154708"/>
                <a:gd name="connsiteY558" fmla="*/ 1833759 h 4876328"/>
                <a:gd name="connsiteX559" fmla="*/ 218773 w 3154708"/>
                <a:gd name="connsiteY559" fmla="*/ 1564392 h 4876328"/>
                <a:gd name="connsiteX560" fmla="*/ 21654 w 3154708"/>
                <a:gd name="connsiteY560" fmla="*/ 1998495 h 4876328"/>
                <a:gd name="connsiteX561" fmla="*/ 91071 w 3154708"/>
                <a:gd name="connsiteY561" fmla="*/ 1845497 h 4876328"/>
                <a:gd name="connsiteX562" fmla="*/ 384523 w 3154708"/>
                <a:gd name="connsiteY562" fmla="*/ 2138947 h 4876328"/>
                <a:gd name="connsiteX563" fmla="*/ 222619 w 3154708"/>
                <a:gd name="connsiteY563" fmla="*/ 2435230 h 4876328"/>
                <a:gd name="connsiteX564" fmla="*/ 21654 w 3154708"/>
                <a:gd name="connsiteY564" fmla="*/ 1998495 h 4876328"/>
                <a:gd name="connsiteX565" fmla="*/ 20238 w 3154708"/>
                <a:gd name="connsiteY565" fmla="*/ 2888762 h 4876328"/>
                <a:gd name="connsiteX566" fmla="*/ 221404 w 3154708"/>
                <a:gd name="connsiteY566" fmla="*/ 2445146 h 4876328"/>
                <a:gd name="connsiteX567" fmla="*/ 231118 w 3154708"/>
                <a:gd name="connsiteY567" fmla="*/ 2445146 h 4876328"/>
                <a:gd name="connsiteX568" fmla="*/ 393427 w 3154708"/>
                <a:gd name="connsiteY568" fmla="*/ 2148054 h 4876328"/>
                <a:gd name="connsiteX569" fmla="*/ 690522 w 3154708"/>
                <a:gd name="connsiteY569" fmla="*/ 2445146 h 4876328"/>
                <a:gd name="connsiteX570" fmla="*/ 90869 w 3154708"/>
                <a:gd name="connsiteY570" fmla="*/ 3044594 h 4876328"/>
                <a:gd name="connsiteX571" fmla="*/ 20238 w 3154708"/>
                <a:gd name="connsiteY571" fmla="*/ 2888762 h 4876328"/>
                <a:gd name="connsiteX572" fmla="*/ 96535 w 3154708"/>
                <a:gd name="connsiteY572" fmla="*/ 3056736 h 4876328"/>
                <a:gd name="connsiteX573" fmla="*/ 673320 w 3154708"/>
                <a:gd name="connsiteY573" fmla="*/ 2479956 h 4876328"/>
                <a:gd name="connsiteX574" fmla="*/ 215333 w 3154708"/>
                <a:gd name="connsiteY574" fmla="*/ 3318413 h 4876328"/>
                <a:gd name="connsiteX575" fmla="*/ 96535 w 3154708"/>
                <a:gd name="connsiteY575" fmla="*/ 3056736 h 4876328"/>
                <a:gd name="connsiteX576" fmla="*/ 218773 w 3154708"/>
                <a:gd name="connsiteY576" fmla="*/ 3338449 h 4876328"/>
                <a:gd name="connsiteX577" fmla="*/ 698820 w 3154708"/>
                <a:gd name="connsiteY577" fmla="*/ 3338449 h 4876328"/>
                <a:gd name="connsiteX578" fmla="*/ 390797 w 3154708"/>
                <a:gd name="connsiteY578" fmla="*/ 3901872 h 4876328"/>
                <a:gd name="connsiteX579" fmla="*/ 96738 w 3154708"/>
                <a:gd name="connsiteY579" fmla="*/ 3607815 h 4876328"/>
                <a:gd name="connsiteX580" fmla="*/ 218773 w 3154708"/>
                <a:gd name="connsiteY580" fmla="*/ 3338449 h 4876328"/>
                <a:gd name="connsiteX581" fmla="*/ 21654 w 3154708"/>
                <a:gd name="connsiteY581" fmla="*/ 3772754 h 4876328"/>
                <a:gd name="connsiteX582" fmla="*/ 91071 w 3154708"/>
                <a:gd name="connsiteY582" fmla="*/ 3619756 h 4876328"/>
                <a:gd name="connsiteX583" fmla="*/ 384523 w 3154708"/>
                <a:gd name="connsiteY583" fmla="*/ 3913206 h 4876328"/>
                <a:gd name="connsiteX584" fmla="*/ 222619 w 3154708"/>
                <a:gd name="connsiteY584" fmla="*/ 4209489 h 4876328"/>
                <a:gd name="connsiteX585" fmla="*/ 21654 w 3154708"/>
                <a:gd name="connsiteY585" fmla="*/ 3772754 h 4876328"/>
                <a:gd name="connsiteX586" fmla="*/ 91071 w 3154708"/>
                <a:gd name="connsiteY586" fmla="*/ 4818853 h 4876328"/>
                <a:gd name="connsiteX587" fmla="*/ 20238 w 3154708"/>
                <a:gd name="connsiteY587" fmla="*/ 4662818 h 4876328"/>
                <a:gd name="connsiteX588" fmla="*/ 221404 w 3154708"/>
                <a:gd name="connsiteY588" fmla="*/ 4219203 h 4876328"/>
                <a:gd name="connsiteX589" fmla="*/ 231118 w 3154708"/>
                <a:gd name="connsiteY589" fmla="*/ 4219203 h 4876328"/>
                <a:gd name="connsiteX590" fmla="*/ 393427 w 3154708"/>
                <a:gd name="connsiteY590" fmla="*/ 3922110 h 4876328"/>
                <a:gd name="connsiteX591" fmla="*/ 690522 w 3154708"/>
                <a:gd name="connsiteY591" fmla="*/ 4219203 h 4876328"/>
                <a:gd name="connsiteX592" fmla="*/ 91071 w 3154708"/>
                <a:gd name="connsiteY592" fmla="*/ 4818853 h 4876328"/>
                <a:gd name="connsiteX593" fmla="*/ 399702 w 3154708"/>
                <a:gd name="connsiteY593" fmla="*/ 3910979 h 4876328"/>
                <a:gd name="connsiteX594" fmla="*/ 699225 w 3154708"/>
                <a:gd name="connsiteY594" fmla="*/ 3362936 h 4876328"/>
                <a:gd name="connsiteX595" fmla="*/ 699225 w 3154708"/>
                <a:gd name="connsiteY595" fmla="*/ 3365567 h 4876328"/>
                <a:gd name="connsiteX596" fmla="*/ 998546 w 3154708"/>
                <a:gd name="connsiteY596" fmla="*/ 3911182 h 4876328"/>
                <a:gd name="connsiteX597" fmla="*/ 699225 w 3154708"/>
                <a:gd name="connsiteY597" fmla="*/ 4210501 h 4876328"/>
                <a:gd name="connsiteX598" fmla="*/ 399702 w 3154708"/>
                <a:gd name="connsiteY598" fmla="*/ 3910979 h 4876328"/>
                <a:gd name="connsiteX599" fmla="*/ 1307581 w 3154708"/>
                <a:gd name="connsiteY599" fmla="*/ 4818853 h 4876328"/>
                <a:gd name="connsiteX600" fmla="*/ 707927 w 3154708"/>
                <a:gd name="connsiteY600" fmla="*/ 4219406 h 4876328"/>
                <a:gd name="connsiteX601" fmla="*/ 1004820 w 3154708"/>
                <a:gd name="connsiteY601" fmla="*/ 3922515 h 4876328"/>
                <a:gd name="connsiteX602" fmla="*/ 1167736 w 3154708"/>
                <a:gd name="connsiteY602" fmla="*/ 4219406 h 4876328"/>
                <a:gd name="connsiteX603" fmla="*/ 1177045 w 3154708"/>
                <a:gd name="connsiteY603" fmla="*/ 4219406 h 4876328"/>
                <a:gd name="connsiteX604" fmla="*/ 1378211 w 3154708"/>
                <a:gd name="connsiteY604" fmla="*/ 4663021 h 4876328"/>
                <a:gd name="connsiteX605" fmla="*/ 1307581 w 3154708"/>
                <a:gd name="connsiteY605" fmla="*/ 4818853 h 4876328"/>
                <a:gd name="connsiteX606" fmla="*/ 1385092 w 3154708"/>
                <a:gd name="connsiteY606" fmla="*/ 4647843 h 4876328"/>
                <a:gd name="connsiteX607" fmla="*/ 1190605 w 3154708"/>
                <a:gd name="connsiteY607" fmla="*/ 4219203 h 4876328"/>
                <a:gd name="connsiteX608" fmla="*/ 1385092 w 3154708"/>
                <a:gd name="connsiteY608" fmla="*/ 3790564 h 4876328"/>
                <a:gd name="connsiteX609" fmla="*/ 1579580 w 3154708"/>
                <a:gd name="connsiteY609" fmla="*/ 4219203 h 4876328"/>
                <a:gd name="connsiteX610" fmla="*/ 1385092 w 3154708"/>
                <a:gd name="connsiteY610" fmla="*/ 4647843 h 4876328"/>
                <a:gd name="connsiteX611" fmla="*/ 1580187 w 3154708"/>
                <a:gd name="connsiteY611" fmla="*/ 4190870 h 4876328"/>
                <a:gd name="connsiteX612" fmla="*/ 1391974 w 3154708"/>
                <a:gd name="connsiteY612" fmla="*/ 3775790 h 4876328"/>
                <a:gd name="connsiteX613" fmla="*/ 1580187 w 3154708"/>
                <a:gd name="connsiteY613" fmla="*/ 3360710 h 4876328"/>
                <a:gd name="connsiteX614" fmla="*/ 1580187 w 3154708"/>
                <a:gd name="connsiteY614" fmla="*/ 4190870 h 4876328"/>
                <a:gd name="connsiteX615" fmla="*/ 1580187 w 3154708"/>
                <a:gd name="connsiteY615" fmla="*/ 3303842 h 4876328"/>
                <a:gd name="connsiteX616" fmla="*/ 1391974 w 3154708"/>
                <a:gd name="connsiteY616" fmla="*/ 2888762 h 4876328"/>
                <a:gd name="connsiteX617" fmla="*/ 1580187 w 3154708"/>
                <a:gd name="connsiteY617" fmla="*/ 2473682 h 4876328"/>
                <a:gd name="connsiteX618" fmla="*/ 1580187 w 3154708"/>
                <a:gd name="connsiteY618" fmla="*/ 3303842 h 4876328"/>
                <a:gd name="connsiteX619" fmla="*/ 1580187 w 3154708"/>
                <a:gd name="connsiteY619" fmla="*/ 2416611 h 4876328"/>
                <a:gd name="connsiteX620" fmla="*/ 1391974 w 3154708"/>
                <a:gd name="connsiteY620" fmla="*/ 2001531 h 4876328"/>
                <a:gd name="connsiteX621" fmla="*/ 1580187 w 3154708"/>
                <a:gd name="connsiteY621" fmla="*/ 1586451 h 4876328"/>
                <a:gd name="connsiteX622" fmla="*/ 1580187 w 3154708"/>
                <a:gd name="connsiteY622" fmla="*/ 2416611 h 4876328"/>
                <a:gd name="connsiteX623" fmla="*/ 1580187 w 3154708"/>
                <a:gd name="connsiteY623" fmla="*/ 1529583 h 4876328"/>
                <a:gd name="connsiteX624" fmla="*/ 1391974 w 3154708"/>
                <a:gd name="connsiteY624" fmla="*/ 1114503 h 4876328"/>
                <a:gd name="connsiteX625" fmla="*/ 1580187 w 3154708"/>
                <a:gd name="connsiteY625" fmla="*/ 699423 h 4876328"/>
                <a:gd name="connsiteX626" fmla="*/ 1580187 w 3154708"/>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708" h="4876328">
                  <a:moveTo>
                    <a:pt x="1592532" y="4247739"/>
                  </a:moveTo>
                  <a:lnTo>
                    <a:pt x="1780747" y="4662818"/>
                  </a:lnTo>
                  <a:lnTo>
                    <a:pt x="1684009" y="4876126"/>
                  </a:lnTo>
                  <a:lnTo>
                    <a:pt x="1697568" y="4876126"/>
                  </a:lnTo>
                  <a:lnTo>
                    <a:pt x="1787627" y="4677592"/>
                  </a:lnTo>
                  <a:lnTo>
                    <a:pt x="1855830" y="4827960"/>
                  </a:lnTo>
                  <a:lnTo>
                    <a:pt x="1807663" y="4876126"/>
                  </a:lnTo>
                  <a:lnTo>
                    <a:pt x="1825068" y="4876126"/>
                  </a:lnTo>
                  <a:lnTo>
                    <a:pt x="1861092" y="4840103"/>
                  </a:lnTo>
                  <a:lnTo>
                    <a:pt x="1877485" y="4876126"/>
                  </a:lnTo>
                  <a:lnTo>
                    <a:pt x="1891044" y="4876126"/>
                  </a:lnTo>
                  <a:lnTo>
                    <a:pt x="1870401" y="4830793"/>
                  </a:lnTo>
                  <a:lnTo>
                    <a:pt x="2447186" y="4254012"/>
                  </a:lnTo>
                  <a:lnTo>
                    <a:pt x="2107187" y="4876329"/>
                  </a:lnTo>
                  <a:lnTo>
                    <a:pt x="2121353" y="4876329"/>
                  </a:lnTo>
                  <a:lnTo>
                    <a:pt x="2473090" y="4232155"/>
                  </a:lnTo>
                  <a:lnTo>
                    <a:pt x="2473090" y="4232358"/>
                  </a:lnTo>
                  <a:lnTo>
                    <a:pt x="2818959" y="4876329"/>
                  </a:lnTo>
                  <a:lnTo>
                    <a:pt x="2832923" y="4876329"/>
                  </a:lnTo>
                  <a:lnTo>
                    <a:pt x="2498388" y="4253405"/>
                  </a:lnTo>
                  <a:lnTo>
                    <a:pt x="3075982" y="4830996"/>
                  </a:lnTo>
                  <a:lnTo>
                    <a:pt x="3055340" y="4876329"/>
                  </a:lnTo>
                  <a:lnTo>
                    <a:pt x="3068899" y="4876329"/>
                  </a:lnTo>
                  <a:lnTo>
                    <a:pt x="3085292" y="4840305"/>
                  </a:lnTo>
                  <a:lnTo>
                    <a:pt x="3121315" y="4876329"/>
                  </a:lnTo>
                  <a:lnTo>
                    <a:pt x="3138721" y="4876329"/>
                  </a:lnTo>
                  <a:lnTo>
                    <a:pt x="3090554" y="4828163"/>
                  </a:lnTo>
                  <a:lnTo>
                    <a:pt x="3154708" y="4686497"/>
                  </a:lnTo>
                  <a:lnTo>
                    <a:pt x="3154708" y="4638938"/>
                  </a:lnTo>
                  <a:lnTo>
                    <a:pt x="2964269" y="4219203"/>
                  </a:lnTo>
                  <a:lnTo>
                    <a:pt x="3154708" y="3799469"/>
                  </a:lnTo>
                  <a:lnTo>
                    <a:pt x="3154708" y="3751909"/>
                  </a:lnTo>
                  <a:lnTo>
                    <a:pt x="3090554" y="3610244"/>
                  </a:lnTo>
                  <a:lnTo>
                    <a:pt x="3154708" y="3546090"/>
                  </a:lnTo>
                  <a:lnTo>
                    <a:pt x="3154708" y="3528685"/>
                  </a:lnTo>
                  <a:lnTo>
                    <a:pt x="3085089" y="3598304"/>
                  </a:lnTo>
                  <a:lnTo>
                    <a:pt x="2967102" y="3338246"/>
                  </a:lnTo>
                  <a:lnTo>
                    <a:pt x="3154708" y="3338246"/>
                  </a:lnTo>
                  <a:lnTo>
                    <a:pt x="3154708" y="3325901"/>
                  </a:lnTo>
                  <a:lnTo>
                    <a:pt x="2967102" y="3325901"/>
                  </a:lnTo>
                  <a:lnTo>
                    <a:pt x="3085089" y="3065844"/>
                  </a:lnTo>
                  <a:lnTo>
                    <a:pt x="3154708" y="3135462"/>
                  </a:lnTo>
                  <a:lnTo>
                    <a:pt x="3154708" y="3118058"/>
                  </a:lnTo>
                  <a:lnTo>
                    <a:pt x="3090554" y="3053903"/>
                  </a:lnTo>
                  <a:lnTo>
                    <a:pt x="3154708" y="2912238"/>
                  </a:lnTo>
                  <a:lnTo>
                    <a:pt x="3154708" y="2864679"/>
                  </a:lnTo>
                  <a:lnTo>
                    <a:pt x="2964269" y="2444944"/>
                  </a:lnTo>
                  <a:lnTo>
                    <a:pt x="3154708" y="2025209"/>
                  </a:lnTo>
                  <a:lnTo>
                    <a:pt x="3154708" y="1977650"/>
                  </a:lnTo>
                  <a:lnTo>
                    <a:pt x="3090554" y="1835985"/>
                  </a:lnTo>
                  <a:lnTo>
                    <a:pt x="3154708" y="1771831"/>
                  </a:lnTo>
                  <a:lnTo>
                    <a:pt x="3154708" y="1754628"/>
                  </a:lnTo>
                  <a:lnTo>
                    <a:pt x="3085089" y="1824247"/>
                  </a:lnTo>
                  <a:lnTo>
                    <a:pt x="2967102" y="1564189"/>
                  </a:lnTo>
                  <a:lnTo>
                    <a:pt x="3154708" y="1564189"/>
                  </a:lnTo>
                  <a:lnTo>
                    <a:pt x="3154708" y="1551844"/>
                  </a:lnTo>
                  <a:lnTo>
                    <a:pt x="2967102" y="1551844"/>
                  </a:lnTo>
                  <a:lnTo>
                    <a:pt x="3085089" y="1291787"/>
                  </a:lnTo>
                  <a:lnTo>
                    <a:pt x="3154708" y="1361405"/>
                  </a:lnTo>
                  <a:lnTo>
                    <a:pt x="3154708" y="1344001"/>
                  </a:lnTo>
                  <a:lnTo>
                    <a:pt x="3090554" y="1279847"/>
                  </a:lnTo>
                  <a:lnTo>
                    <a:pt x="3154708" y="1138181"/>
                  </a:lnTo>
                  <a:lnTo>
                    <a:pt x="3154708" y="1090824"/>
                  </a:lnTo>
                  <a:lnTo>
                    <a:pt x="2964269" y="671090"/>
                  </a:lnTo>
                  <a:lnTo>
                    <a:pt x="3154708" y="251355"/>
                  </a:lnTo>
                  <a:lnTo>
                    <a:pt x="3154708" y="203796"/>
                  </a:lnTo>
                  <a:lnTo>
                    <a:pt x="3090554" y="62130"/>
                  </a:lnTo>
                  <a:lnTo>
                    <a:pt x="3153292" y="0"/>
                  </a:lnTo>
                  <a:lnTo>
                    <a:pt x="3135887" y="0"/>
                  </a:lnTo>
                  <a:lnTo>
                    <a:pt x="3085697" y="50190"/>
                  </a:lnTo>
                  <a:lnTo>
                    <a:pt x="3062828" y="0"/>
                  </a:lnTo>
                  <a:lnTo>
                    <a:pt x="3049268" y="0"/>
                  </a:lnTo>
                  <a:lnTo>
                    <a:pt x="3076185" y="59500"/>
                  </a:lnTo>
                  <a:lnTo>
                    <a:pt x="2781721" y="353759"/>
                  </a:lnTo>
                  <a:lnTo>
                    <a:pt x="2587638" y="0"/>
                  </a:lnTo>
                  <a:lnTo>
                    <a:pt x="2573674" y="0"/>
                  </a:lnTo>
                  <a:lnTo>
                    <a:pt x="2772816" y="363068"/>
                  </a:lnTo>
                  <a:lnTo>
                    <a:pt x="2473496" y="662387"/>
                  </a:lnTo>
                  <a:lnTo>
                    <a:pt x="2173972" y="362866"/>
                  </a:lnTo>
                  <a:lnTo>
                    <a:pt x="2372305" y="0"/>
                  </a:lnTo>
                  <a:lnTo>
                    <a:pt x="2358341" y="0"/>
                  </a:lnTo>
                  <a:lnTo>
                    <a:pt x="2164865" y="353759"/>
                  </a:lnTo>
                  <a:lnTo>
                    <a:pt x="1870604" y="59500"/>
                  </a:lnTo>
                  <a:lnTo>
                    <a:pt x="1897723" y="0"/>
                  </a:lnTo>
                  <a:lnTo>
                    <a:pt x="1884163" y="0"/>
                  </a:lnTo>
                  <a:lnTo>
                    <a:pt x="1861294" y="50190"/>
                  </a:lnTo>
                  <a:lnTo>
                    <a:pt x="1811104" y="0"/>
                  </a:lnTo>
                  <a:lnTo>
                    <a:pt x="1793699" y="0"/>
                  </a:lnTo>
                  <a:lnTo>
                    <a:pt x="1856032" y="62333"/>
                  </a:lnTo>
                  <a:lnTo>
                    <a:pt x="1789044" y="209867"/>
                  </a:lnTo>
                  <a:lnTo>
                    <a:pt x="1692508" y="0"/>
                  </a:lnTo>
                  <a:lnTo>
                    <a:pt x="1678949" y="0"/>
                  </a:lnTo>
                  <a:lnTo>
                    <a:pt x="1782163" y="224641"/>
                  </a:lnTo>
                  <a:lnTo>
                    <a:pt x="1592532" y="642757"/>
                  </a:lnTo>
                  <a:lnTo>
                    <a:pt x="1592532" y="0"/>
                  </a:lnTo>
                  <a:lnTo>
                    <a:pt x="1580187" y="0"/>
                  </a:lnTo>
                  <a:lnTo>
                    <a:pt x="1580187" y="642554"/>
                  </a:lnTo>
                  <a:lnTo>
                    <a:pt x="1391974" y="227474"/>
                  </a:lnTo>
                  <a:lnTo>
                    <a:pt x="1495187" y="0"/>
                  </a:lnTo>
                  <a:lnTo>
                    <a:pt x="1481628" y="0"/>
                  </a:lnTo>
                  <a:lnTo>
                    <a:pt x="1385092" y="212701"/>
                  </a:lnTo>
                  <a:lnTo>
                    <a:pt x="1316890" y="62333"/>
                  </a:lnTo>
                  <a:lnTo>
                    <a:pt x="1379224" y="0"/>
                  </a:lnTo>
                  <a:lnTo>
                    <a:pt x="1361819" y="0"/>
                  </a:lnTo>
                  <a:lnTo>
                    <a:pt x="1311629" y="50190"/>
                  </a:lnTo>
                  <a:lnTo>
                    <a:pt x="1288759" y="0"/>
                  </a:lnTo>
                  <a:lnTo>
                    <a:pt x="1275200" y="0"/>
                  </a:lnTo>
                  <a:lnTo>
                    <a:pt x="1302319" y="59500"/>
                  </a:lnTo>
                  <a:lnTo>
                    <a:pt x="1007855" y="353759"/>
                  </a:lnTo>
                  <a:lnTo>
                    <a:pt x="813570" y="0"/>
                  </a:lnTo>
                  <a:lnTo>
                    <a:pt x="799605" y="0"/>
                  </a:lnTo>
                  <a:lnTo>
                    <a:pt x="998748" y="363068"/>
                  </a:lnTo>
                  <a:lnTo>
                    <a:pt x="699427" y="662387"/>
                  </a:lnTo>
                  <a:lnTo>
                    <a:pt x="399904" y="362866"/>
                  </a:lnTo>
                  <a:lnTo>
                    <a:pt x="598237" y="0"/>
                  </a:lnTo>
                  <a:lnTo>
                    <a:pt x="584070" y="0"/>
                  </a:lnTo>
                  <a:lnTo>
                    <a:pt x="390797" y="353759"/>
                  </a:lnTo>
                  <a:lnTo>
                    <a:pt x="96535" y="59500"/>
                  </a:lnTo>
                  <a:lnTo>
                    <a:pt x="123654" y="0"/>
                  </a:lnTo>
                  <a:lnTo>
                    <a:pt x="110094" y="0"/>
                  </a:lnTo>
                  <a:lnTo>
                    <a:pt x="87226" y="50190"/>
                  </a:lnTo>
                  <a:lnTo>
                    <a:pt x="37035" y="0"/>
                  </a:lnTo>
                  <a:lnTo>
                    <a:pt x="19631" y="0"/>
                  </a:lnTo>
                  <a:lnTo>
                    <a:pt x="81964" y="62333"/>
                  </a:lnTo>
                  <a:lnTo>
                    <a:pt x="14976" y="209867"/>
                  </a:lnTo>
                  <a:lnTo>
                    <a:pt x="202" y="177689"/>
                  </a:lnTo>
                  <a:lnTo>
                    <a:pt x="202" y="207236"/>
                  </a:lnTo>
                  <a:lnTo>
                    <a:pt x="8297" y="224843"/>
                  </a:lnTo>
                  <a:lnTo>
                    <a:pt x="202" y="242653"/>
                  </a:lnTo>
                  <a:lnTo>
                    <a:pt x="202" y="272403"/>
                  </a:lnTo>
                  <a:lnTo>
                    <a:pt x="15179" y="239617"/>
                  </a:lnTo>
                  <a:lnTo>
                    <a:pt x="213714" y="671292"/>
                  </a:lnTo>
                  <a:lnTo>
                    <a:pt x="208249" y="671292"/>
                  </a:lnTo>
                  <a:lnTo>
                    <a:pt x="13762" y="1099931"/>
                  </a:lnTo>
                  <a:lnTo>
                    <a:pt x="202" y="1070182"/>
                  </a:lnTo>
                  <a:lnTo>
                    <a:pt x="202" y="1099931"/>
                  </a:lnTo>
                  <a:lnTo>
                    <a:pt x="6881" y="1114705"/>
                  </a:lnTo>
                  <a:lnTo>
                    <a:pt x="202" y="1129479"/>
                  </a:lnTo>
                  <a:lnTo>
                    <a:pt x="202" y="1159228"/>
                  </a:lnTo>
                  <a:lnTo>
                    <a:pt x="13762" y="1129479"/>
                  </a:lnTo>
                  <a:lnTo>
                    <a:pt x="81964" y="1279847"/>
                  </a:lnTo>
                  <a:lnTo>
                    <a:pt x="202" y="1361608"/>
                  </a:lnTo>
                  <a:lnTo>
                    <a:pt x="202" y="1379012"/>
                  </a:lnTo>
                  <a:lnTo>
                    <a:pt x="87428" y="1291787"/>
                  </a:lnTo>
                  <a:lnTo>
                    <a:pt x="205416" y="1551844"/>
                  </a:lnTo>
                  <a:lnTo>
                    <a:pt x="202" y="1551844"/>
                  </a:lnTo>
                  <a:lnTo>
                    <a:pt x="202" y="1564189"/>
                  </a:lnTo>
                  <a:lnTo>
                    <a:pt x="205416" y="1564189"/>
                  </a:lnTo>
                  <a:lnTo>
                    <a:pt x="87428" y="1824247"/>
                  </a:lnTo>
                  <a:lnTo>
                    <a:pt x="202" y="1737021"/>
                  </a:lnTo>
                  <a:lnTo>
                    <a:pt x="202" y="1754426"/>
                  </a:lnTo>
                  <a:lnTo>
                    <a:pt x="81964" y="1836187"/>
                  </a:lnTo>
                  <a:lnTo>
                    <a:pt x="14976" y="1983722"/>
                  </a:lnTo>
                  <a:lnTo>
                    <a:pt x="202" y="1951543"/>
                  </a:lnTo>
                  <a:lnTo>
                    <a:pt x="202" y="1981091"/>
                  </a:lnTo>
                  <a:lnTo>
                    <a:pt x="8297" y="1998698"/>
                  </a:lnTo>
                  <a:lnTo>
                    <a:pt x="202" y="2016507"/>
                  </a:lnTo>
                  <a:lnTo>
                    <a:pt x="202" y="2046257"/>
                  </a:lnTo>
                  <a:lnTo>
                    <a:pt x="15179" y="2013471"/>
                  </a:lnTo>
                  <a:lnTo>
                    <a:pt x="213714" y="2445146"/>
                  </a:lnTo>
                  <a:lnTo>
                    <a:pt x="208249" y="2445146"/>
                  </a:lnTo>
                  <a:lnTo>
                    <a:pt x="13559" y="2873786"/>
                  </a:lnTo>
                  <a:lnTo>
                    <a:pt x="0" y="2844036"/>
                  </a:lnTo>
                  <a:lnTo>
                    <a:pt x="0" y="2873786"/>
                  </a:lnTo>
                  <a:lnTo>
                    <a:pt x="6678" y="2888559"/>
                  </a:lnTo>
                  <a:lnTo>
                    <a:pt x="0" y="2903333"/>
                  </a:lnTo>
                  <a:lnTo>
                    <a:pt x="0" y="2933083"/>
                  </a:lnTo>
                  <a:lnTo>
                    <a:pt x="13559" y="2903333"/>
                  </a:lnTo>
                  <a:lnTo>
                    <a:pt x="81761" y="3053701"/>
                  </a:lnTo>
                  <a:lnTo>
                    <a:pt x="0" y="3135462"/>
                  </a:lnTo>
                  <a:lnTo>
                    <a:pt x="0" y="3152867"/>
                  </a:lnTo>
                  <a:lnTo>
                    <a:pt x="87226" y="3065641"/>
                  </a:lnTo>
                  <a:lnTo>
                    <a:pt x="205214" y="3325699"/>
                  </a:lnTo>
                  <a:lnTo>
                    <a:pt x="0" y="3325699"/>
                  </a:lnTo>
                  <a:lnTo>
                    <a:pt x="0" y="3338044"/>
                  </a:lnTo>
                  <a:lnTo>
                    <a:pt x="205214" y="3338044"/>
                  </a:lnTo>
                  <a:lnTo>
                    <a:pt x="87226" y="3598101"/>
                  </a:lnTo>
                  <a:lnTo>
                    <a:pt x="0" y="3510876"/>
                  </a:lnTo>
                  <a:lnTo>
                    <a:pt x="0" y="3528280"/>
                  </a:lnTo>
                  <a:lnTo>
                    <a:pt x="81761" y="3610042"/>
                  </a:lnTo>
                  <a:lnTo>
                    <a:pt x="14773" y="3757576"/>
                  </a:lnTo>
                  <a:lnTo>
                    <a:pt x="0" y="3725398"/>
                  </a:lnTo>
                  <a:lnTo>
                    <a:pt x="0" y="3754945"/>
                  </a:lnTo>
                  <a:lnTo>
                    <a:pt x="8095" y="3772552"/>
                  </a:lnTo>
                  <a:lnTo>
                    <a:pt x="0" y="3790361"/>
                  </a:lnTo>
                  <a:lnTo>
                    <a:pt x="0" y="3820111"/>
                  </a:lnTo>
                  <a:lnTo>
                    <a:pt x="14976" y="3787326"/>
                  </a:lnTo>
                  <a:lnTo>
                    <a:pt x="213511" y="4219001"/>
                  </a:lnTo>
                  <a:lnTo>
                    <a:pt x="208047" y="4219001"/>
                  </a:lnTo>
                  <a:lnTo>
                    <a:pt x="13559" y="4647640"/>
                  </a:lnTo>
                  <a:lnTo>
                    <a:pt x="0" y="4617890"/>
                  </a:lnTo>
                  <a:lnTo>
                    <a:pt x="0" y="4647640"/>
                  </a:lnTo>
                  <a:lnTo>
                    <a:pt x="6678" y="4662414"/>
                  </a:lnTo>
                  <a:lnTo>
                    <a:pt x="0" y="4677187"/>
                  </a:lnTo>
                  <a:lnTo>
                    <a:pt x="0" y="4706937"/>
                  </a:lnTo>
                  <a:lnTo>
                    <a:pt x="13559" y="4677187"/>
                  </a:lnTo>
                  <a:lnTo>
                    <a:pt x="81761" y="4827555"/>
                  </a:lnTo>
                  <a:lnTo>
                    <a:pt x="33595" y="4875721"/>
                  </a:lnTo>
                  <a:lnTo>
                    <a:pt x="51000" y="4875721"/>
                  </a:lnTo>
                  <a:lnTo>
                    <a:pt x="87023" y="4839698"/>
                  </a:lnTo>
                  <a:lnTo>
                    <a:pt x="103416" y="4875721"/>
                  </a:lnTo>
                  <a:lnTo>
                    <a:pt x="116976" y="4875721"/>
                  </a:lnTo>
                  <a:lnTo>
                    <a:pt x="96333" y="4830388"/>
                  </a:lnTo>
                  <a:lnTo>
                    <a:pt x="673117" y="4253608"/>
                  </a:lnTo>
                  <a:lnTo>
                    <a:pt x="333118" y="4875924"/>
                  </a:lnTo>
                  <a:lnTo>
                    <a:pt x="347083" y="4875924"/>
                  </a:lnTo>
                  <a:lnTo>
                    <a:pt x="699022" y="4231751"/>
                  </a:lnTo>
                  <a:lnTo>
                    <a:pt x="699022" y="4231953"/>
                  </a:lnTo>
                  <a:lnTo>
                    <a:pt x="1044890" y="4875924"/>
                  </a:lnTo>
                  <a:lnTo>
                    <a:pt x="1058855" y="4875924"/>
                  </a:lnTo>
                  <a:lnTo>
                    <a:pt x="724320" y="4253000"/>
                  </a:lnTo>
                  <a:lnTo>
                    <a:pt x="1301914" y="4830591"/>
                  </a:lnTo>
                  <a:lnTo>
                    <a:pt x="1281271" y="4875924"/>
                  </a:lnTo>
                  <a:lnTo>
                    <a:pt x="1294831" y="4875924"/>
                  </a:lnTo>
                  <a:lnTo>
                    <a:pt x="1311223" y="4839900"/>
                  </a:lnTo>
                  <a:lnTo>
                    <a:pt x="1347247" y="4875924"/>
                  </a:lnTo>
                  <a:lnTo>
                    <a:pt x="1364652" y="4875924"/>
                  </a:lnTo>
                  <a:lnTo>
                    <a:pt x="1316486" y="4827758"/>
                  </a:lnTo>
                  <a:lnTo>
                    <a:pt x="1384688" y="4677390"/>
                  </a:lnTo>
                  <a:lnTo>
                    <a:pt x="1474747" y="4875924"/>
                  </a:lnTo>
                  <a:lnTo>
                    <a:pt x="1488306" y="4875924"/>
                  </a:lnTo>
                  <a:lnTo>
                    <a:pt x="1391569" y="4662616"/>
                  </a:lnTo>
                  <a:lnTo>
                    <a:pt x="1579783" y="4247536"/>
                  </a:lnTo>
                  <a:lnTo>
                    <a:pt x="1579783" y="4875924"/>
                  </a:lnTo>
                  <a:lnTo>
                    <a:pt x="1592128" y="4875924"/>
                  </a:lnTo>
                  <a:lnTo>
                    <a:pt x="1592128" y="4247739"/>
                  </a:lnTo>
                  <a:close/>
                  <a:moveTo>
                    <a:pt x="1593140" y="4219203"/>
                  </a:moveTo>
                  <a:lnTo>
                    <a:pt x="1789044" y="3787528"/>
                  </a:lnTo>
                  <a:lnTo>
                    <a:pt x="1987580" y="4219203"/>
                  </a:lnTo>
                  <a:lnTo>
                    <a:pt x="1982115" y="4219203"/>
                  </a:lnTo>
                  <a:lnTo>
                    <a:pt x="1787627" y="4647843"/>
                  </a:lnTo>
                  <a:lnTo>
                    <a:pt x="1593140" y="4219203"/>
                  </a:lnTo>
                  <a:close/>
                  <a:moveTo>
                    <a:pt x="1861294" y="1291989"/>
                  </a:moveTo>
                  <a:lnTo>
                    <a:pt x="1979282" y="1552047"/>
                  </a:lnTo>
                  <a:lnTo>
                    <a:pt x="1601235" y="1552047"/>
                  </a:lnTo>
                  <a:lnTo>
                    <a:pt x="1861294" y="1291989"/>
                  </a:lnTo>
                  <a:close/>
                  <a:moveTo>
                    <a:pt x="1606092" y="1529785"/>
                  </a:moveTo>
                  <a:lnTo>
                    <a:pt x="1787627" y="1129479"/>
                  </a:lnTo>
                  <a:lnTo>
                    <a:pt x="1855830" y="1279847"/>
                  </a:lnTo>
                  <a:lnTo>
                    <a:pt x="1606092" y="1529785"/>
                  </a:lnTo>
                  <a:close/>
                  <a:moveTo>
                    <a:pt x="2772816" y="2137125"/>
                  </a:moveTo>
                  <a:lnTo>
                    <a:pt x="2473496" y="2436444"/>
                  </a:lnTo>
                  <a:lnTo>
                    <a:pt x="2173972" y="2136923"/>
                  </a:lnTo>
                  <a:lnTo>
                    <a:pt x="2473496" y="1588880"/>
                  </a:lnTo>
                  <a:lnTo>
                    <a:pt x="2473496" y="1591511"/>
                  </a:lnTo>
                  <a:lnTo>
                    <a:pt x="2772816" y="2137125"/>
                  </a:lnTo>
                  <a:close/>
                  <a:moveTo>
                    <a:pt x="1870604" y="3607815"/>
                  </a:moveTo>
                  <a:lnTo>
                    <a:pt x="1992842" y="3338449"/>
                  </a:lnTo>
                  <a:lnTo>
                    <a:pt x="2472888" y="3338449"/>
                  </a:lnTo>
                  <a:lnTo>
                    <a:pt x="2164865" y="3901872"/>
                  </a:lnTo>
                  <a:lnTo>
                    <a:pt x="1870604" y="3607815"/>
                  </a:lnTo>
                  <a:close/>
                  <a:moveTo>
                    <a:pt x="2158591" y="3913206"/>
                  </a:moveTo>
                  <a:lnTo>
                    <a:pt x="1996686" y="4209489"/>
                  </a:lnTo>
                  <a:lnTo>
                    <a:pt x="1795723" y="3772754"/>
                  </a:lnTo>
                  <a:lnTo>
                    <a:pt x="1865139" y="3619756"/>
                  </a:lnTo>
                  <a:lnTo>
                    <a:pt x="2158591" y="3913206"/>
                  </a:lnTo>
                  <a:close/>
                  <a:moveTo>
                    <a:pt x="2005389" y="2445146"/>
                  </a:moveTo>
                  <a:lnTo>
                    <a:pt x="2167698" y="2148054"/>
                  </a:lnTo>
                  <a:lnTo>
                    <a:pt x="2464793" y="2445146"/>
                  </a:lnTo>
                  <a:lnTo>
                    <a:pt x="1865139" y="3044594"/>
                  </a:lnTo>
                  <a:lnTo>
                    <a:pt x="1794306" y="2888559"/>
                  </a:lnTo>
                  <a:lnTo>
                    <a:pt x="1995472" y="2444944"/>
                  </a:lnTo>
                  <a:lnTo>
                    <a:pt x="2005389" y="2444944"/>
                  </a:lnTo>
                  <a:close/>
                  <a:moveTo>
                    <a:pt x="1795723" y="1998495"/>
                  </a:moveTo>
                  <a:lnTo>
                    <a:pt x="1865139" y="1845497"/>
                  </a:lnTo>
                  <a:lnTo>
                    <a:pt x="2158591" y="2138947"/>
                  </a:lnTo>
                  <a:lnTo>
                    <a:pt x="1996686" y="2435230"/>
                  </a:lnTo>
                  <a:lnTo>
                    <a:pt x="1795723" y="1998495"/>
                  </a:lnTo>
                  <a:close/>
                  <a:moveTo>
                    <a:pt x="2447590" y="2479956"/>
                  </a:moveTo>
                  <a:lnTo>
                    <a:pt x="1989604" y="3318413"/>
                  </a:lnTo>
                  <a:lnTo>
                    <a:pt x="1870806" y="3056736"/>
                  </a:lnTo>
                  <a:lnTo>
                    <a:pt x="2447590" y="2479956"/>
                  </a:lnTo>
                  <a:close/>
                  <a:moveTo>
                    <a:pt x="1999317" y="3326103"/>
                  </a:moveTo>
                  <a:lnTo>
                    <a:pt x="2473496" y="2458099"/>
                  </a:lnTo>
                  <a:lnTo>
                    <a:pt x="2473496" y="2458301"/>
                  </a:lnTo>
                  <a:lnTo>
                    <a:pt x="2939578" y="3326103"/>
                  </a:lnTo>
                  <a:lnTo>
                    <a:pt x="2473496" y="3326103"/>
                  </a:lnTo>
                  <a:lnTo>
                    <a:pt x="1999317" y="3326103"/>
                  </a:lnTo>
                  <a:close/>
                  <a:moveTo>
                    <a:pt x="2164865" y="2127816"/>
                  </a:moveTo>
                  <a:lnTo>
                    <a:pt x="1870604" y="1833759"/>
                  </a:lnTo>
                  <a:lnTo>
                    <a:pt x="1992842" y="1564392"/>
                  </a:lnTo>
                  <a:lnTo>
                    <a:pt x="2472888" y="1564392"/>
                  </a:lnTo>
                  <a:lnTo>
                    <a:pt x="2164865" y="2127816"/>
                  </a:lnTo>
                  <a:close/>
                  <a:moveTo>
                    <a:pt x="1989401" y="1544356"/>
                  </a:moveTo>
                  <a:lnTo>
                    <a:pt x="1870604" y="1282680"/>
                  </a:lnTo>
                  <a:lnTo>
                    <a:pt x="2447388" y="705899"/>
                  </a:lnTo>
                  <a:lnTo>
                    <a:pt x="1989401" y="1544356"/>
                  </a:lnTo>
                  <a:close/>
                  <a:moveTo>
                    <a:pt x="1979282" y="1564392"/>
                  </a:moveTo>
                  <a:lnTo>
                    <a:pt x="1861294" y="1824449"/>
                  </a:lnTo>
                  <a:lnTo>
                    <a:pt x="1601235" y="1564392"/>
                  </a:lnTo>
                  <a:lnTo>
                    <a:pt x="1979282" y="1564392"/>
                  </a:lnTo>
                  <a:close/>
                  <a:moveTo>
                    <a:pt x="1855830" y="1836389"/>
                  </a:moveTo>
                  <a:lnTo>
                    <a:pt x="1788842" y="1983924"/>
                  </a:lnTo>
                  <a:lnTo>
                    <a:pt x="1606295" y="1587058"/>
                  </a:lnTo>
                  <a:lnTo>
                    <a:pt x="1855830" y="1836389"/>
                  </a:lnTo>
                  <a:close/>
                  <a:moveTo>
                    <a:pt x="1789044" y="2013471"/>
                  </a:moveTo>
                  <a:lnTo>
                    <a:pt x="1987580" y="2445146"/>
                  </a:lnTo>
                  <a:lnTo>
                    <a:pt x="1982115" y="2445146"/>
                  </a:lnTo>
                  <a:lnTo>
                    <a:pt x="1787627" y="2873786"/>
                  </a:lnTo>
                  <a:lnTo>
                    <a:pt x="1593140" y="2445146"/>
                  </a:lnTo>
                  <a:lnTo>
                    <a:pt x="1789044" y="2013471"/>
                  </a:lnTo>
                  <a:close/>
                  <a:moveTo>
                    <a:pt x="1855830" y="3054106"/>
                  </a:moveTo>
                  <a:lnTo>
                    <a:pt x="1605889" y="3304044"/>
                  </a:lnTo>
                  <a:lnTo>
                    <a:pt x="1787425" y="2903738"/>
                  </a:lnTo>
                  <a:lnTo>
                    <a:pt x="1855830" y="3054106"/>
                  </a:lnTo>
                  <a:close/>
                  <a:moveTo>
                    <a:pt x="1861294" y="3066046"/>
                  </a:moveTo>
                  <a:lnTo>
                    <a:pt x="1979282" y="3326103"/>
                  </a:lnTo>
                  <a:lnTo>
                    <a:pt x="1601235" y="3326103"/>
                  </a:lnTo>
                  <a:lnTo>
                    <a:pt x="1861294" y="3066046"/>
                  </a:lnTo>
                  <a:close/>
                  <a:moveTo>
                    <a:pt x="1979282" y="3338449"/>
                  </a:moveTo>
                  <a:lnTo>
                    <a:pt x="1861294" y="3598506"/>
                  </a:lnTo>
                  <a:lnTo>
                    <a:pt x="1601235" y="3338449"/>
                  </a:lnTo>
                  <a:lnTo>
                    <a:pt x="1979282" y="3338449"/>
                  </a:lnTo>
                  <a:close/>
                  <a:moveTo>
                    <a:pt x="1855830" y="3610446"/>
                  </a:moveTo>
                  <a:lnTo>
                    <a:pt x="1788842" y="3757981"/>
                  </a:lnTo>
                  <a:lnTo>
                    <a:pt x="1606295" y="3361115"/>
                  </a:lnTo>
                  <a:lnTo>
                    <a:pt x="1855830" y="3610446"/>
                  </a:lnTo>
                  <a:close/>
                  <a:moveTo>
                    <a:pt x="1865139" y="4818853"/>
                  </a:moveTo>
                  <a:lnTo>
                    <a:pt x="1794306" y="4662818"/>
                  </a:lnTo>
                  <a:lnTo>
                    <a:pt x="1995472" y="4219203"/>
                  </a:lnTo>
                  <a:lnTo>
                    <a:pt x="2005187" y="4219203"/>
                  </a:lnTo>
                  <a:lnTo>
                    <a:pt x="2167496" y="3922110"/>
                  </a:lnTo>
                  <a:lnTo>
                    <a:pt x="2464591" y="4219203"/>
                  </a:lnTo>
                  <a:lnTo>
                    <a:pt x="1865139" y="4818853"/>
                  </a:lnTo>
                  <a:close/>
                  <a:moveTo>
                    <a:pt x="2173972" y="3910979"/>
                  </a:moveTo>
                  <a:lnTo>
                    <a:pt x="2473496" y="3362936"/>
                  </a:lnTo>
                  <a:lnTo>
                    <a:pt x="2473496" y="3365567"/>
                  </a:lnTo>
                  <a:lnTo>
                    <a:pt x="2772816" y="3911182"/>
                  </a:lnTo>
                  <a:lnTo>
                    <a:pt x="2473496" y="4210501"/>
                  </a:lnTo>
                  <a:lnTo>
                    <a:pt x="2173972" y="3910979"/>
                  </a:lnTo>
                  <a:close/>
                  <a:moveTo>
                    <a:pt x="3152482" y="4662818"/>
                  </a:moveTo>
                  <a:lnTo>
                    <a:pt x="3081649" y="4818853"/>
                  </a:lnTo>
                  <a:lnTo>
                    <a:pt x="2481995" y="4219406"/>
                  </a:lnTo>
                  <a:lnTo>
                    <a:pt x="2778888" y="3922515"/>
                  </a:lnTo>
                  <a:lnTo>
                    <a:pt x="2941804" y="4219406"/>
                  </a:lnTo>
                  <a:lnTo>
                    <a:pt x="2951113" y="4219406"/>
                  </a:lnTo>
                  <a:lnTo>
                    <a:pt x="3152482" y="4662818"/>
                  </a:lnTo>
                  <a:close/>
                  <a:moveTo>
                    <a:pt x="3152482" y="3775790"/>
                  </a:moveTo>
                  <a:lnTo>
                    <a:pt x="2953340" y="4214548"/>
                  </a:lnTo>
                  <a:lnTo>
                    <a:pt x="2787995" y="3913408"/>
                  </a:lnTo>
                  <a:lnTo>
                    <a:pt x="3081649" y="3619756"/>
                  </a:lnTo>
                  <a:lnTo>
                    <a:pt x="3152482" y="3775790"/>
                  </a:lnTo>
                  <a:close/>
                  <a:moveTo>
                    <a:pt x="3076387" y="3607815"/>
                  </a:moveTo>
                  <a:lnTo>
                    <a:pt x="2781923" y="3902277"/>
                  </a:lnTo>
                  <a:lnTo>
                    <a:pt x="2473496" y="3340270"/>
                  </a:lnTo>
                  <a:lnTo>
                    <a:pt x="2473496" y="3338651"/>
                  </a:lnTo>
                  <a:lnTo>
                    <a:pt x="2954150" y="3338651"/>
                  </a:lnTo>
                  <a:lnTo>
                    <a:pt x="3076387" y="3607815"/>
                  </a:lnTo>
                  <a:close/>
                  <a:moveTo>
                    <a:pt x="2954150" y="3326103"/>
                  </a:moveTo>
                  <a:lnTo>
                    <a:pt x="2953542" y="3326103"/>
                  </a:lnTo>
                  <a:lnTo>
                    <a:pt x="2498793" y="2479146"/>
                  </a:lnTo>
                  <a:lnTo>
                    <a:pt x="3076387" y="3056736"/>
                  </a:lnTo>
                  <a:lnTo>
                    <a:pt x="2954150" y="3326103"/>
                  </a:lnTo>
                  <a:close/>
                  <a:moveTo>
                    <a:pt x="3152482" y="2888762"/>
                  </a:moveTo>
                  <a:lnTo>
                    <a:pt x="3081649" y="3044796"/>
                  </a:lnTo>
                  <a:lnTo>
                    <a:pt x="2481995" y="2445349"/>
                  </a:lnTo>
                  <a:lnTo>
                    <a:pt x="2778888" y="2148458"/>
                  </a:lnTo>
                  <a:lnTo>
                    <a:pt x="2941804" y="2445349"/>
                  </a:lnTo>
                  <a:lnTo>
                    <a:pt x="2951113" y="2445349"/>
                  </a:lnTo>
                  <a:lnTo>
                    <a:pt x="3152482" y="2888762"/>
                  </a:lnTo>
                  <a:close/>
                  <a:moveTo>
                    <a:pt x="3152482" y="2001733"/>
                  </a:moveTo>
                  <a:lnTo>
                    <a:pt x="2953340" y="2440492"/>
                  </a:lnTo>
                  <a:lnTo>
                    <a:pt x="2787995" y="2139149"/>
                  </a:lnTo>
                  <a:lnTo>
                    <a:pt x="3081649" y="1845497"/>
                  </a:lnTo>
                  <a:lnTo>
                    <a:pt x="3152482" y="2001733"/>
                  </a:lnTo>
                  <a:close/>
                  <a:moveTo>
                    <a:pt x="3076387" y="1833759"/>
                  </a:moveTo>
                  <a:lnTo>
                    <a:pt x="2781923" y="2128018"/>
                  </a:lnTo>
                  <a:lnTo>
                    <a:pt x="2473496" y="1566011"/>
                  </a:lnTo>
                  <a:lnTo>
                    <a:pt x="2473496" y="1564392"/>
                  </a:lnTo>
                  <a:lnTo>
                    <a:pt x="2954150" y="1564392"/>
                  </a:lnTo>
                  <a:lnTo>
                    <a:pt x="3076387" y="1833759"/>
                  </a:lnTo>
                  <a:close/>
                  <a:moveTo>
                    <a:pt x="2954150" y="1552047"/>
                  </a:moveTo>
                  <a:lnTo>
                    <a:pt x="2953542" y="1552047"/>
                  </a:lnTo>
                  <a:lnTo>
                    <a:pt x="2498793" y="705089"/>
                  </a:lnTo>
                  <a:lnTo>
                    <a:pt x="3076387" y="1282680"/>
                  </a:lnTo>
                  <a:lnTo>
                    <a:pt x="2954150" y="1552047"/>
                  </a:lnTo>
                  <a:close/>
                  <a:moveTo>
                    <a:pt x="3081852" y="71642"/>
                  </a:moveTo>
                  <a:lnTo>
                    <a:pt x="3152685" y="227677"/>
                  </a:lnTo>
                  <a:lnTo>
                    <a:pt x="2953542" y="666435"/>
                  </a:lnTo>
                  <a:lnTo>
                    <a:pt x="2788197" y="365092"/>
                  </a:lnTo>
                  <a:lnTo>
                    <a:pt x="3081852" y="71642"/>
                  </a:lnTo>
                  <a:close/>
                  <a:moveTo>
                    <a:pt x="2779090" y="374199"/>
                  </a:moveTo>
                  <a:lnTo>
                    <a:pt x="2942007" y="671090"/>
                  </a:lnTo>
                  <a:lnTo>
                    <a:pt x="2951316" y="671090"/>
                  </a:lnTo>
                  <a:lnTo>
                    <a:pt x="3152482" y="1114705"/>
                  </a:lnTo>
                  <a:lnTo>
                    <a:pt x="3081649" y="1270739"/>
                  </a:lnTo>
                  <a:lnTo>
                    <a:pt x="2481995" y="671090"/>
                  </a:lnTo>
                  <a:lnTo>
                    <a:pt x="2779090" y="374199"/>
                  </a:lnTo>
                  <a:close/>
                  <a:moveTo>
                    <a:pt x="2939578" y="1552047"/>
                  </a:moveTo>
                  <a:lnTo>
                    <a:pt x="2473496" y="1552047"/>
                  </a:lnTo>
                  <a:lnTo>
                    <a:pt x="1999317" y="1552047"/>
                  </a:lnTo>
                  <a:lnTo>
                    <a:pt x="2473496" y="684042"/>
                  </a:lnTo>
                  <a:lnTo>
                    <a:pt x="2473496" y="684244"/>
                  </a:lnTo>
                  <a:lnTo>
                    <a:pt x="2939578" y="1552047"/>
                  </a:lnTo>
                  <a:close/>
                  <a:moveTo>
                    <a:pt x="2167698" y="373997"/>
                  </a:moveTo>
                  <a:lnTo>
                    <a:pt x="2464793" y="671090"/>
                  </a:lnTo>
                  <a:lnTo>
                    <a:pt x="1865139" y="1270739"/>
                  </a:lnTo>
                  <a:lnTo>
                    <a:pt x="1794306" y="1114705"/>
                  </a:lnTo>
                  <a:lnTo>
                    <a:pt x="1995472" y="671090"/>
                  </a:lnTo>
                  <a:lnTo>
                    <a:pt x="2005187" y="671090"/>
                  </a:lnTo>
                  <a:lnTo>
                    <a:pt x="2167698" y="373997"/>
                  </a:lnTo>
                  <a:close/>
                  <a:moveTo>
                    <a:pt x="1865139" y="71642"/>
                  </a:moveTo>
                  <a:lnTo>
                    <a:pt x="2158591" y="365092"/>
                  </a:lnTo>
                  <a:lnTo>
                    <a:pt x="1996686" y="661375"/>
                  </a:lnTo>
                  <a:lnTo>
                    <a:pt x="1795723" y="224641"/>
                  </a:lnTo>
                  <a:lnTo>
                    <a:pt x="1865139" y="71642"/>
                  </a:lnTo>
                  <a:close/>
                  <a:moveTo>
                    <a:pt x="1789044" y="239415"/>
                  </a:moveTo>
                  <a:lnTo>
                    <a:pt x="1987580" y="671090"/>
                  </a:lnTo>
                  <a:lnTo>
                    <a:pt x="1982115" y="671090"/>
                  </a:lnTo>
                  <a:lnTo>
                    <a:pt x="1787627" y="1099729"/>
                  </a:lnTo>
                  <a:lnTo>
                    <a:pt x="1593140" y="671090"/>
                  </a:lnTo>
                  <a:lnTo>
                    <a:pt x="1789044" y="239415"/>
                  </a:lnTo>
                  <a:close/>
                  <a:moveTo>
                    <a:pt x="1592532" y="699625"/>
                  </a:moveTo>
                  <a:lnTo>
                    <a:pt x="1780747" y="1114705"/>
                  </a:lnTo>
                  <a:lnTo>
                    <a:pt x="1592532" y="1529785"/>
                  </a:lnTo>
                  <a:lnTo>
                    <a:pt x="1592532" y="699625"/>
                  </a:lnTo>
                  <a:close/>
                  <a:moveTo>
                    <a:pt x="1592532" y="1586249"/>
                  </a:moveTo>
                  <a:lnTo>
                    <a:pt x="1782163" y="1998698"/>
                  </a:lnTo>
                  <a:lnTo>
                    <a:pt x="1592532" y="2416813"/>
                  </a:lnTo>
                  <a:lnTo>
                    <a:pt x="1592532" y="1586249"/>
                  </a:lnTo>
                  <a:close/>
                  <a:moveTo>
                    <a:pt x="1592532" y="2473682"/>
                  </a:moveTo>
                  <a:lnTo>
                    <a:pt x="1780747" y="2888762"/>
                  </a:lnTo>
                  <a:lnTo>
                    <a:pt x="1592532" y="3303842"/>
                  </a:lnTo>
                  <a:lnTo>
                    <a:pt x="1592532" y="2473682"/>
                  </a:lnTo>
                  <a:close/>
                  <a:moveTo>
                    <a:pt x="1592532" y="3360305"/>
                  </a:moveTo>
                  <a:lnTo>
                    <a:pt x="1782163" y="3772754"/>
                  </a:lnTo>
                  <a:lnTo>
                    <a:pt x="1592532" y="4190870"/>
                  </a:lnTo>
                  <a:lnTo>
                    <a:pt x="1592532" y="3360305"/>
                  </a:lnTo>
                  <a:close/>
                  <a:moveTo>
                    <a:pt x="1579580" y="671090"/>
                  </a:moveTo>
                  <a:lnTo>
                    <a:pt x="1385092" y="1099729"/>
                  </a:lnTo>
                  <a:lnTo>
                    <a:pt x="1190605" y="671090"/>
                  </a:lnTo>
                  <a:lnTo>
                    <a:pt x="1385092" y="242450"/>
                  </a:lnTo>
                  <a:lnTo>
                    <a:pt x="1579580" y="671090"/>
                  </a:lnTo>
                  <a:close/>
                  <a:moveTo>
                    <a:pt x="998748" y="2137125"/>
                  </a:moveTo>
                  <a:lnTo>
                    <a:pt x="699427" y="2436444"/>
                  </a:lnTo>
                  <a:lnTo>
                    <a:pt x="399904" y="2136923"/>
                  </a:lnTo>
                  <a:lnTo>
                    <a:pt x="699427" y="1588880"/>
                  </a:lnTo>
                  <a:lnTo>
                    <a:pt x="699427" y="1591511"/>
                  </a:lnTo>
                  <a:lnTo>
                    <a:pt x="998748" y="2137125"/>
                  </a:lnTo>
                  <a:close/>
                  <a:moveTo>
                    <a:pt x="1180081" y="1564392"/>
                  </a:moveTo>
                  <a:lnTo>
                    <a:pt x="1302319" y="1833759"/>
                  </a:lnTo>
                  <a:lnTo>
                    <a:pt x="1007855" y="2128018"/>
                  </a:lnTo>
                  <a:lnTo>
                    <a:pt x="699427" y="1566011"/>
                  </a:lnTo>
                  <a:lnTo>
                    <a:pt x="699427" y="1564392"/>
                  </a:lnTo>
                  <a:lnTo>
                    <a:pt x="1180081" y="1564392"/>
                  </a:lnTo>
                  <a:close/>
                  <a:moveTo>
                    <a:pt x="1179474" y="1552047"/>
                  </a:moveTo>
                  <a:lnTo>
                    <a:pt x="724725" y="705089"/>
                  </a:lnTo>
                  <a:lnTo>
                    <a:pt x="1302319" y="1282680"/>
                  </a:lnTo>
                  <a:lnTo>
                    <a:pt x="1180081" y="1552047"/>
                  </a:lnTo>
                  <a:lnTo>
                    <a:pt x="1179474" y="1552047"/>
                  </a:lnTo>
                  <a:close/>
                  <a:moveTo>
                    <a:pt x="708129" y="2445146"/>
                  </a:moveTo>
                  <a:lnTo>
                    <a:pt x="1005021" y="2148256"/>
                  </a:lnTo>
                  <a:lnTo>
                    <a:pt x="1167938" y="2445146"/>
                  </a:lnTo>
                  <a:lnTo>
                    <a:pt x="1177248" y="2445146"/>
                  </a:lnTo>
                  <a:lnTo>
                    <a:pt x="1378414" y="2888762"/>
                  </a:lnTo>
                  <a:lnTo>
                    <a:pt x="1307581" y="3044796"/>
                  </a:lnTo>
                  <a:lnTo>
                    <a:pt x="708129" y="2445146"/>
                  </a:lnTo>
                  <a:close/>
                  <a:moveTo>
                    <a:pt x="1302319" y="3056736"/>
                  </a:moveTo>
                  <a:lnTo>
                    <a:pt x="1180081" y="3326103"/>
                  </a:lnTo>
                  <a:lnTo>
                    <a:pt x="1179474" y="3326103"/>
                  </a:lnTo>
                  <a:lnTo>
                    <a:pt x="724725" y="2479146"/>
                  </a:lnTo>
                  <a:lnTo>
                    <a:pt x="1302319" y="3056736"/>
                  </a:lnTo>
                  <a:close/>
                  <a:moveTo>
                    <a:pt x="1014129" y="2139351"/>
                  </a:moveTo>
                  <a:lnTo>
                    <a:pt x="1307783" y="1845699"/>
                  </a:lnTo>
                  <a:lnTo>
                    <a:pt x="1378616" y="2001733"/>
                  </a:lnTo>
                  <a:lnTo>
                    <a:pt x="1179474" y="2440492"/>
                  </a:lnTo>
                  <a:lnTo>
                    <a:pt x="1014129" y="2139351"/>
                  </a:lnTo>
                  <a:close/>
                  <a:moveTo>
                    <a:pt x="1165510" y="3326103"/>
                  </a:moveTo>
                  <a:lnTo>
                    <a:pt x="699427" y="3326103"/>
                  </a:lnTo>
                  <a:lnTo>
                    <a:pt x="225249" y="3326103"/>
                  </a:lnTo>
                  <a:lnTo>
                    <a:pt x="699427" y="2458099"/>
                  </a:lnTo>
                  <a:lnTo>
                    <a:pt x="699427" y="2458301"/>
                  </a:lnTo>
                  <a:lnTo>
                    <a:pt x="1165510" y="3326103"/>
                  </a:lnTo>
                  <a:close/>
                  <a:moveTo>
                    <a:pt x="699427" y="3338449"/>
                  </a:moveTo>
                  <a:lnTo>
                    <a:pt x="1180081" y="3338449"/>
                  </a:lnTo>
                  <a:lnTo>
                    <a:pt x="1302319" y="3607815"/>
                  </a:lnTo>
                  <a:lnTo>
                    <a:pt x="1007855" y="3902277"/>
                  </a:lnTo>
                  <a:lnTo>
                    <a:pt x="699427" y="3340270"/>
                  </a:lnTo>
                  <a:lnTo>
                    <a:pt x="699427" y="3338449"/>
                  </a:lnTo>
                  <a:close/>
                  <a:moveTo>
                    <a:pt x="1307581" y="3619756"/>
                  </a:moveTo>
                  <a:lnTo>
                    <a:pt x="1378414" y="3775790"/>
                  </a:lnTo>
                  <a:lnTo>
                    <a:pt x="1179272" y="4214548"/>
                  </a:lnTo>
                  <a:lnTo>
                    <a:pt x="1013926" y="3913408"/>
                  </a:lnTo>
                  <a:lnTo>
                    <a:pt x="1307581" y="3619756"/>
                  </a:lnTo>
                  <a:close/>
                  <a:moveTo>
                    <a:pt x="1316890" y="3610446"/>
                  </a:moveTo>
                  <a:lnTo>
                    <a:pt x="1566830" y="3360508"/>
                  </a:lnTo>
                  <a:lnTo>
                    <a:pt x="1385295" y="3760814"/>
                  </a:lnTo>
                  <a:lnTo>
                    <a:pt x="1316890" y="3610446"/>
                  </a:lnTo>
                  <a:close/>
                  <a:moveTo>
                    <a:pt x="1311426" y="3598506"/>
                  </a:moveTo>
                  <a:lnTo>
                    <a:pt x="1193438" y="3338449"/>
                  </a:lnTo>
                  <a:lnTo>
                    <a:pt x="1571485" y="3338449"/>
                  </a:lnTo>
                  <a:lnTo>
                    <a:pt x="1311426" y="3598506"/>
                  </a:lnTo>
                  <a:close/>
                  <a:moveTo>
                    <a:pt x="1193438" y="3326103"/>
                  </a:moveTo>
                  <a:lnTo>
                    <a:pt x="1311426" y="3066046"/>
                  </a:lnTo>
                  <a:lnTo>
                    <a:pt x="1571485" y="3326103"/>
                  </a:lnTo>
                  <a:lnTo>
                    <a:pt x="1193438" y="3326103"/>
                  </a:lnTo>
                  <a:close/>
                  <a:moveTo>
                    <a:pt x="1316890" y="3054106"/>
                  </a:moveTo>
                  <a:lnTo>
                    <a:pt x="1385092" y="2903738"/>
                  </a:lnTo>
                  <a:lnTo>
                    <a:pt x="1566628" y="3304044"/>
                  </a:lnTo>
                  <a:lnTo>
                    <a:pt x="1316890" y="3054106"/>
                  </a:lnTo>
                  <a:close/>
                  <a:moveTo>
                    <a:pt x="1190807" y="2445146"/>
                  </a:moveTo>
                  <a:lnTo>
                    <a:pt x="1385295" y="2016507"/>
                  </a:lnTo>
                  <a:lnTo>
                    <a:pt x="1579783" y="2445146"/>
                  </a:lnTo>
                  <a:lnTo>
                    <a:pt x="1385092" y="2873786"/>
                  </a:lnTo>
                  <a:lnTo>
                    <a:pt x="1190807" y="2445146"/>
                  </a:lnTo>
                  <a:close/>
                  <a:moveTo>
                    <a:pt x="1316890" y="1836389"/>
                  </a:moveTo>
                  <a:lnTo>
                    <a:pt x="1566830" y="1586451"/>
                  </a:lnTo>
                  <a:lnTo>
                    <a:pt x="1385295" y="1986757"/>
                  </a:lnTo>
                  <a:lnTo>
                    <a:pt x="1316890" y="1836389"/>
                  </a:lnTo>
                  <a:close/>
                  <a:moveTo>
                    <a:pt x="1311426" y="1824247"/>
                  </a:moveTo>
                  <a:lnTo>
                    <a:pt x="1193438" y="1564189"/>
                  </a:lnTo>
                  <a:lnTo>
                    <a:pt x="1571485" y="1564189"/>
                  </a:lnTo>
                  <a:lnTo>
                    <a:pt x="1311426" y="1824247"/>
                  </a:lnTo>
                  <a:close/>
                  <a:moveTo>
                    <a:pt x="1193438" y="1552047"/>
                  </a:moveTo>
                  <a:lnTo>
                    <a:pt x="1311426" y="1291989"/>
                  </a:lnTo>
                  <a:lnTo>
                    <a:pt x="1571485" y="1552047"/>
                  </a:lnTo>
                  <a:lnTo>
                    <a:pt x="1193438" y="1552047"/>
                  </a:lnTo>
                  <a:close/>
                  <a:moveTo>
                    <a:pt x="1316890" y="1280049"/>
                  </a:moveTo>
                  <a:lnTo>
                    <a:pt x="1385092" y="1129681"/>
                  </a:lnTo>
                  <a:lnTo>
                    <a:pt x="1566628" y="1529987"/>
                  </a:lnTo>
                  <a:lnTo>
                    <a:pt x="1316890" y="1280049"/>
                  </a:lnTo>
                  <a:close/>
                  <a:moveTo>
                    <a:pt x="1307581" y="71642"/>
                  </a:moveTo>
                  <a:lnTo>
                    <a:pt x="1378414" y="227677"/>
                  </a:lnTo>
                  <a:lnTo>
                    <a:pt x="1179272" y="666435"/>
                  </a:lnTo>
                  <a:lnTo>
                    <a:pt x="1013926" y="365092"/>
                  </a:lnTo>
                  <a:lnTo>
                    <a:pt x="1307581" y="71642"/>
                  </a:lnTo>
                  <a:close/>
                  <a:moveTo>
                    <a:pt x="1005021" y="374199"/>
                  </a:moveTo>
                  <a:lnTo>
                    <a:pt x="1167938" y="671090"/>
                  </a:lnTo>
                  <a:lnTo>
                    <a:pt x="1177248" y="671090"/>
                  </a:lnTo>
                  <a:lnTo>
                    <a:pt x="1378414" y="1114705"/>
                  </a:lnTo>
                  <a:lnTo>
                    <a:pt x="1307581" y="1270739"/>
                  </a:lnTo>
                  <a:lnTo>
                    <a:pt x="707927" y="671090"/>
                  </a:lnTo>
                  <a:lnTo>
                    <a:pt x="1005021" y="374199"/>
                  </a:lnTo>
                  <a:close/>
                  <a:moveTo>
                    <a:pt x="1165510" y="1552047"/>
                  </a:moveTo>
                  <a:lnTo>
                    <a:pt x="699427" y="1552047"/>
                  </a:lnTo>
                  <a:lnTo>
                    <a:pt x="225249" y="1552047"/>
                  </a:lnTo>
                  <a:lnTo>
                    <a:pt x="699427" y="684042"/>
                  </a:lnTo>
                  <a:lnTo>
                    <a:pt x="699427" y="684244"/>
                  </a:lnTo>
                  <a:lnTo>
                    <a:pt x="1165510" y="1552047"/>
                  </a:lnTo>
                  <a:close/>
                  <a:moveTo>
                    <a:pt x="21654" y="224439"/>
                  </a:moveTo>
                  <a:lnTo>
                    <a:pt x="91071" y="71440"/>
                  </a:lnTo>
                  <a:lnTo>
                    <a:pt x="384523" y="364890"/>
                  </a:lnTo>
                  <a:lnTo>
                    <a:pt x="222619" y="661173"/>
                  </a:lnTo>
                  <a:lnTo>
                    <a:pt x="21654" y="224439"/>
                  </a:lnTo>
                  <a:close/>
                  <a:moveTo>
                    <a:pt x="20238" y="1114705"/>
                  </a:moveTo>
                  <a:lnTo>
                    <a:pt x="221404" y="671090"/>
                  </a:lnTo>
                  <a:lnTo>
                    <a:pt x="231118" y="671090"/>
                  </a:lnTo>
                  <a:lnTo>
                    <a:pt x="393427" y="373997"/>
                  </a:lnTo>
                  <a:lnTo>
                    <a:pt x="690522" y="671090"/>
                  </a:lnTo>
                  <a:lnTo>
                    <a:pt x="90869" y="1270739"/>
                  </a:lnTo>
                  <a:lnTo>
                    <a:pt x="20238" y="1114705"/>
                  </a:lnTo>
                  <a:close/>
                  <a:moveTo>
                    <a:pt x="96535" y="1282680"/>
                  </a:moveTo>
                  <a:lnTo>
                    <a:pt x="673320" y="705899"/>
                  </a:lnTo>
                  <a:lnTo>
                    <a:pt x="215333" y="1544356"/>
                  </a:lnTo>
                  <a:lnTo>
                    <a:pt x="96535" y="1282680"/>
                  </a:lnTo>
                  <a:close/>
                  <a:moveTo>
                    <a:pt x="218773" y="1564392"/>
                  </a:moveTo>
                  <a:lnTo>
                    <a:pt x="698820" y="1564392"/>
                  </a:lnTo>
                  <a:lnTo>
                    <a:pt x="390797" y="2127816"/>
                  </a:lnTo>
                  <a:lnTo>
                    <a:pt x="96738" y="1833759"/>
                  </a:lnTo>
                  <a:lnTo>
                    <a:pt x="218773" y="1564392"/>
                  </a:lnTo>
                  <a:close/>
                  <a:moveTo>
                    <a:pt x="21654" y="1998495"/>
                  </a:moveTo>
                  <a:lnTo>
                    <a:pt x="91071" y="1845497"/>
                  </a:lnTo>
                  <a:lnTo>
                    <a:pt x="384523" y="2138947"/>
                  </a:lnTo>
                  <a:lnTo>
                    <a:pt x="222619" y="2435230"/>
                  </a:lnTo>
                  <a:lnTo>
                    <a:pt x="21654" y="1998495"/>
                  </a:lnTo>
                  <a:close/>
                  <a:moveTo>
                    <a:pt x="20238" y="2888762"/>
                  </a:moveTo>
                  <a:lnTo>
                    <a:pt x="221404" y="2445146"/>
                  </a:lnTo>
                  <a:lnTo>
                    <a:pt x="231118" y="2445146"/>
                  </a:lnTo>
                  <a:lnTo>
                    <a:pt x="393427" y="2148054"/>
                  </a:lnTo>
                  <a:lnTo>
                    <a:pt x="690522" y="2445146"/>
                  </a:lnTo>
                  <a:lnTo>
                    <a:pt x="90869" y="3044594"/>
                  </a:lnTo>
                  <a:lnTo>
                    <a:pt x="20238" y="2888762"/>
                  </a:lnTo>
                  <a:close/>
                  <a:moveTo>
                    <a:pt x="96535" y="3056736"/>
                  </a:moveTo>
                  <a:lnTo>
                    <a:pt x="673320" y="2479956"/>
                  </a:lnTo>
                  <a:lnTo>
                    <a:pt x="215333" y="3318413"/>
                  </a:lnTo>
                  <a:lnTo>
                    <a:pt x="96535" y="3056736"/>
                  </a:lnTo>
                  <a:close/>
                  <a:moveTo>
                    <a:pt x="218773" y="3338449"/>
                  </a:moveTo>
                  <a:lnTo>
                    <a:pt x="698820" y="3338449"/>
                  </a:lnTo>
                  <a:lnTo>
                    <a:pt x="390797" y="3901872"/>
                  </a:lnTo>
                  <a:lnTo>
                    <a:pt x="96738" y="3607815"/>
                  </a:lnTo>
                  <a:lnTo>
                    <a:pt x="218773" y="3338449"/>
                  </a:lnTo>
                  <a:close/>
                  <a:moveTo>
                    <a:pt x="21654" y="3772754"/>
                  </a:moveTo>
                  <a:lnTo>
                    <a:pt x="91071" y="3619756"/>
                  </a:lnTo>
                  <a:lnTo>
                    <a:pt x="384523" y="3913206"/>
                  </a:lnTo>
                  <a:lnTo>
                    <a:pt x="222619" y="4209489"/>
                  </a:lnTo>
                  <a:lnTo>
                    <a:pt x="21654" y="3772754"/>
                  </a:lnTo>
                  <a:close/>
                  <a:moveTo>
                    <a:pt x="91071" y="4818853"/>
                  </a:moveTo>
                  <a:lnTo>
                    <a:pt x="20238" y="4662818"/>
                  </a:lnTo>
                  <a:lnTo>
                    <a:pt x="221404" y="4219203"/>
                  </a:lnTo>
                  <a:lnTo>
                    <a:pt x="231118" y="4219203"/>
                  </a:lnTo>
                  <a:lnTo>
                    <a:pt x="393427" y="3922110"/>
                  </a:lnTo>
                  <a:lnTo>
                    <a:pt x="690522" y="4219203"/>
                  </a:lnTo>
                  <a:lnTo>
                    <a:pt x="91071" y="4818853"/>
                  </a:lnTo>
                  <a:close/>
                  <a:moveTo>
                    <a:pt x="399702" y="3910979"/>
                  </a:moveTo>
                  <a:lnTo>
                    <a:pt x="699225" y="3362936"/>
                  </a:lnTo>
                  <a:lnTo>
                    <a:pt x="699225" y="3365567"/>
                  </a:lnTo>
                  <a:lnTo>
                    <a:pt x="998546" y="3911182"/>
                  </a:lnTo>
                  <a:lnTo>
                    <a:pt x="699225" y="4210501"/>
                  </a:lnTo>
                  <a:lnTo>
                    <a:pt x="399702" y="3910979"/>
                  </a:lnTo>
                  <a:close/>
                  <a:moveTo>
                    <a:pt x="1307581" y="4818853"/>
                  </a:moveTo>
                  <a:lnTo>
                    <a:pt x="707927" y="4219406"/>
                  </a:lnTo>
                  <a:lnTo>
                    <a:pt x="1004820" y="3922515"/>
                  </a:lnTo>
                  <a:lnTo>
                    <a:pt x="1167736" y="4219406"/>
                  </a:lnTo>
                  <a:lnTo>
                    <a:pt x="1177045" y="4219406"/>
                  </a:lnTo>
                  <a:lnTo>
                    <a:pt x="1378211" y="4663021"/>
                  </a:lnTo>
                  <a:lnTo>
                    <a:pt x="1307581" y="4818853"/>
                  </a:lnTo>
                  <a:close/>
                  <a:moveTo>
                    <a:pt x="1385092" y="4647843"/>
                  </a:moveTo>
                  <a:lnTo>
                    <a:pt x="1190605" y="4219203"/>
                  </a:lnTo>
                  <a:lnTo>
                    <a:pt x="1385092" y="3790564"/>
                  </a:lnTo>
                  <a:lnTo>
                    <a:pt x="1579580" y="4219203"/>
                  </a:lnTo>
                  <a:lnTo>
                    <a:pt x="1385092" y="4647843"/>
                  </a:lnTo>
                  <a:close/>
                  <a:moveTo>
                    <a:pt x="1580187" y="4190870"/>
                  </a:moveTo>
                  <a:lnTo>
                    <a:pt x="1391974" y="3775790"/>
                  </a:lnTo>
                  <a:lnTo>
                    <a:pt x="1580187" y="3360710"/>
                  </a:lnTo>
                  <a:lnTo>
                    <a:pt x="1580187" y="4190870"/>
                  </a:lnTo>
                  <a:close/>
                  <a:moveTo>
                    <a:pt x="1580187" y="3303842"/>
                  </a:moveTo>
                  <a:lnTo>
                    <a:pt x="1391974" y="2888762"/>
                  </a:lnTo>
                  <a:lnTo>
                    <a:pt x="1580187" y="2473682"/>
                  </a:lnTo>
                  <a:lnTo>
                    <a:pt x="1580187" y="3303842"/>
                  </a:lnTo>
                  <a:close/>
                  <a:moveTo>
                    <a:pt x="1580187" y="2416611"/>
                  </a:moveTo>
                  <a:lnTo>
                    <a:pt x="1391974" y="2001531"/>
                  </a:lnTo>
                  <a:lnTo>
                    <a:pt x="1580187" y="1586451"/>
                  </a:lnTo>
                  <a:lnTo>
                    <a:pt x="1580187" y="2416611"/>
                  </a:lnTo>
                  <a:close/>
                  <a:moveTo>
                    <a:pt x="1580187" y="1529583"/>
                  </a:moveTo>
                  <a:lnTo>
                    <a:pt x="1391974" y="1114503"/>
                  </a:lnTo>
                  <a:lnTo>
                    <a:pt x="1580187" y="699423"/>
                  </a:lnTo>
                  <a:lnTo>
                    <a:pt x="1580187"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EB4AC804-FEDC-4AF1-B8BD-E00FF2ABBA0F}"/>
                </a:ext>
              </a:extLst>
            </p:cNvPr>
            <p:cNvSpPr/>
            <p:nvPr/>
          </p:nvSpPr>
          <p:spPr>
            <a:xfrm>
              <a:off x="8870138" y="1"/>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8AABF41-368F-4501-8689-D008A44218B8}"/>
                </a:ext>
              </a:extLst>
            </p:cNvPr>
            <p:cNvSpPr/>
            <p:nvPr/>
          </p:nvSpPr>
          <p:spPr>
            <a:xfrm>
              <a:off x="8870138" y="1"/>
              <a:ext cx="3154708" cy="4876328"/>
            </a:xfrm>
            <a:custGeom>
              <a:avLst/>
              <a:gdLst>
                <a:gd name="connsiteX0" fmla="*/ 1592532 w 3154708"/>
                <a:gd name="connsiteY0" fmla="*/ 4247739 h 4876328"/>
                <a:gd name="connsiteX1" fmla="*/ 1780747 w 3154708"/>
                <a:gd name="connsiteY1" fmla="*/ 4662818 h 4876328"/>
                <a:gd name="connsiteX2" fmla="*/ 1684009 w 3154708"/>
                <a:gd name="connsiteY2" fmla="*/ 4876126 h 4876328"/>
                <a:gd name="connsiteX3" fmla="*/ 1697568 w 3154708"/>
                <a:gd name="connsiteY3" fmla="*/ 4876126 h 4876328"/>
                <a:gd name="connsiteX4" fmla="*/ 1787627 w 3154708"/>
                <a:gd name="connsiteY4" fmla="*/ 4677592 h 4876328"/>
                <a:gd name="connsiteX5" fmla="*/ 1855830 w 3154708"/>
                <a:gd name="connsiteY5" fmla="*/ 4827960 h 4876328"/>
                <a:gd name="connsiteX6" fmla="*/ 1807663 w 3154708"/>
                <a:gd name="connsiteY6" fmla="*/ 4876126 h 4876328"/>
                <a:gd name="connsiteX7" fmla="*/ 1825067 w 3154708"/>
                <a:gd name="connsiteY7" fmla="*/ 4876126 h 4876328"/>
                <a:gd name="connsiteX8" fmla="*/ 1861092 w 3154708"/>
                <a:gd name="connsiteY8" fmla="*/ 4840103 h 4876328"/>
                <a:gd name="connsiteX9" fmla="*/ 1877485 w 3154708"/>
                <a:gd name="connsiteY9" fmla="*/ 4876126 h 4876328"/>
                <a:gd name="connsiteX10" fmla="*/ 1891044 w 3154708"/>
                <a:gd name="connsiteY10" fmla="*/ 4876126 h 4876328"/>
                <a:gd name="connsiteX11" fmla="*/ 1870402 w 3154708"/>
                <a:gd name="connsiteY11" fmla="*/ 4830793 h 4876328"/>
                <a:gd name="connsiteX12" fmla="*/ 2447186 w 3154708"/>
                <a:gd name="connsiteY12" fmla="*/ 4254012 h 4876328"/>
                <a:gd name="connsiteX13" fmla="*/ 2107186 w 3154708"/>
                <a:gd name="connsiteY13" fmla="*/ 4876329 h 4876328"/>
                <a:gd name="connsiteX14" fmla="*/ 2121353 w 3154708"/>
                <a:gd name="connsiteY14" fmla="*/ 4876329 h 4876328"/>
                <a:gd name="connsiteX15" fmla="*/ 2473090 w 3154708"/>
                <a:gd name="connsiteY15" fmla="*/ 4232155 h 4876328"/>
                <a:gd name="connsiteX16" fmla="*/ 2473090 w 3154708"/>
                <a:gd name="connsiteY16" fmla="*/ 4232358 h 4876328"/>
                <a:gd name="connsiteX17" fmla="*/ 2818959 w 3154708"/>
                <a:gd name="connsiteY17" fmla="*/ 4876329 h 4876328"/>
                <a:gd name="connsiteX18" fmla="*/ 2832924 w 3154708"/>
                <a:gd name="connsiteY18" fmla="*/ 4876329 h 4876328"/>
                <a:gd name="connsiteX19" fmla="*/ 2498388 w 3154708"/>
                <a:gd name="connsiteY19" fmla="*/ 4253405 h 4876328"/>
                <a:gd name="connsiteX20" fmla="*/ 3075983 w 3154708"/>
                <a:gd name="connsiteY20" fmla="*/ 4830996 h 4876328"/>
                <a:gd name="connsiteX21" fmla="*/ 3055340 w 3154708"/>
                <a:gd name="connsiteY21" fmla="*/ 4876329 h 4876328"/>
                <a:gd name="connsiteX22" fmla="*/ 3068899 w 3154708"/>
                <a:gd name="connsiteY22" fmla="*/ 4876329 h 4876328"/>
                <a:gd name="connsiteX23" fmla="*/ 3085292 w 3154708"/>
                <a:gd name="connsiteY23" fmla="*/ 4840305 h 4876328"/>
                <a:gd name="connsiteX24" fmla="*/ 3121316 w 3154708"/>
                <a:gd name="connsiteY24" fmla="*/ 4876329 h 4876328"/>
                <a:gd name="connsiteX25" fmla="*/ 3138721 w 3154708"/>
                <a:gd name="connsiteY25" fmla="*/ 4876329 h 4876328"/>
                <a:gd name="connsiteX26" fmla="*/ 3090554 w 3154708"/>
                <a:gd name="connsiteY26" fmla="*/ 4828163 h 4876328"/>
                <a:gd name="connsiteX27" fmla="*/ 3154708 w 3154708"/>
                <a:gd name="connsiteY27" fmla="*/ 4686497 h 4876328"/>
                <a:gd name="connsiteX28" fmla="*/ 3154708 w 3154708"/>
                <a:gd name="connsiteY28" fmla="*/ 4638938 h 4876328"/>
                <a:gd name="connsiteX29" fmla="*/ 2964269 w 3154708"/>
                <a:gd name="connsiteY29" fmla="*/ 4219203 h 4876328"/>
                <a:gd name="connsiteX30" fmla="*/ 3154708 w 3154708"/>
                <a:gd name="connsiteY30" fmla="*/ 3799469 h 4876328"/>
                <a:gd name="connsiteX31" fmla="*/ 3154708 w 3154708"/>
                <a:gd name="connsiteY31" fmla="*/ 3751909 h 4876328"/>
                <a:gd name="connsiteX32" fmla="*/ 3090554 w 3154708"/>
                <a:gd name="connsiteY32" fmla="*/ 3610244 h 4876328"/>
                <a:gd name="connsiteX33" fmla="*/ 3154708 w 3154708"/>
                <a:gd name="connsiteY33" fmla="*/ 3546090 h 4876328"/>
                <a:gd name="connsiteX34" fmla="*/ 3154708 w 3154708"/>
                <a:gd name="connsiteY34" fmla="*/ 3528685 h 4876328"/>
                <a:gd name="connsiteX35" fmla="*/ 3085089 w 3154708"/>
                <a:gd name="connsiteY35" fmla="*/ 3598304 h 4876328"/>
                <a:gd name="connsiteX36" fmla="*/ 2967102 w 3154708"/>
                <a:gd name="connsiteY36" fmla="*/ 3338246 h 4876328"/>
                <a:gd name="connsiteX37" fmla="*/ 3154708 w 3154708"/>
                <a:gd name="connsiteY37" fmla="*/ 3338246 h 4876328"/>
                <a:gd name="connsiteX38" fmla="*/ 3154708 w 3154708"/>
                <a:gd name="connsiteY38" fmla="*/ 3325901 h 4876328"/>
                <a:gd name="connsiteX39" fmla="*/ 2967102 w 3154708"/>
                <a:gd name="connsiteY39" fmla="*/ 3325901 h 4876328"/>
                <a:gd name="connsiteX40" fmla="*/ 3085089 w 3154708"/>
                <a:gd name="connsiteY40" fmla="*/ 3065844 h 4876328"/>
                <a:gd name="connsiteX41" fmla="*/ 3154708 w 3154708"/>
                <a:gd name="connsiteY41" fmla="*/ 3135462 h 4876328"/>
                <a:gd name="connsiteX42" fmla="*/ 3154708 w 3154708"/>
                <a:gd name="connsiteY42" fmla="*/ 3118058 h 4876328"/>
                <a:gd name="connsiteX43" fmla="*/ 3090554 w 3154708"/>
                <a:gd name="connsiteY43" fmla="*/ 3053903 h 4876328"/>
                <a:gd name="connsiteX44" fmla="*/ 3154708 w 3154708"/>
                <a:gd name="connsiteY44" fmla="*/ 2912238 h 4876328"/>
                <a:gd name="connsiteX45" fmla="*/ 3154708 w 3154708"/>
                <a:gd name="connsiteY45" fmla="*/ 2864679 h 4876328"/>
                <a:gd name="connsiteX46" fmla="*/ 2964269 w 3154708"/>
                <a:gd name="connsiteY46" fmla="*/ 2444944 h 4876328"/>
                <a:gd name="connsiteX47" fmla="*/ 3154708 w 3154708"/>
                <a:gd name="connsiteY47" fmla="*/ 2025209 h 4876328"/>
                <a:gd name="connsiteX48" fmla="*/ 3154708 w 3154708"/>
                <a:gd name="connsiteY48" fmla="*/ 1977650 h 4876328"/>
                <a:gd name="connsiteX49" fmla="*/ 3090554 w 3154708"/>
                <a:gd name="connsiteY49" fmla="*/ 1835985 h 4876328"/>
                <a:gd name="connsiteX50" fmla="*/ 3154708 w 3154708"/>
                <a:gd name="connsiteY50" fmla="*/ 1771831 h 4876328"/>
                <a:gd name="connsiteX51" fmla="*/ 3154708 w 3154708"/>
                <a:gd name="connsiteY51" fmla="*/ 1754628 h 4876328"/>
                <a:gd name="connsiteX52" fmla="*/ 3085089 w 3154708"/>
                <a:gd name="connsiteY52" fmla="*/ 1824247 h 4876328"/>
                <a:gd name="connsiteX53" fmla="*/ 2967102 w 3154708"/>
                <a:gd name="connsiteY53" fmla="*/ 1564189 h 4876328"/>
                <a:gd name="connsiteX54" fmla="*/ 3154708 w 3154708"/>
                <a:gd name="connsiteY54" fmla="*/ 1564189 h 4876328"/>
                <a:gd name="connsiteX55" fmla="*/ 3154708 w 3154708"/>
                <a:gd name="connsiteY55" fmla="*/ 1551844 h 4876328"/>
                <a:gd name="connsiteX56" fmla="*/ 2967102 w 3154708"/>
                <a:gd name="connsiteY56" fmla="*/ 1551844 h 4876328"/>
                <a:gd name="connsiteX57" fmla="*/ 3085089 w 3154708"/>
                <a:gd name="connsiteY57" fmla="*/ 1291787 h 4876328"/>
                <a:gd name="connsiteX58" fmla="*/ 3154708 w 3154708"/>
                <a:gd name="connsiteY58" fmla="*/ 1361405 h 4876328"/>
                <a:gd name="connsiteX59" fmla="*/ 3154708 w 3154708"/>
                <a:gd name="connsiteY59" fmla="*/ 1344001 h 4876328"/>
                <a:gd name="connsiteX60" fmla="*/ 3090554 w 3154708"/>
                <a:gd name="connsiteY60" fmla="*/ 1279847 h 4876328"/>
                <a:gd name="connsiteX61" fmla="*/ 3154708 w 3154708"/>
                <a:gd name="connsiteY61" fmla="*/ 1138181 h 4876328"/>
                <a:gd name="connsiteX62" fmla="*/ 3154708 w 3154708"/>
                <a:gd name="connsiteY62" fmla="*/ 1090824 h 4876328"/>
                <a:gd name="connsiteX63" fmla="*/ 2964269 w 3154708"/>
                <a:gd name="connsiteY63" fmla="*/ 671090 h 4876328"/>
                <a:gd name="connsiteX64" fmla="*/ 3154708 w 3154708"/>
                <a:gd name="connsiteY64" fmla="*/ 251355 h 4876328"/>
                <a:gd name="connsiteX65" fmla="*/ 3154708 w 3154708"/>
                <a:gd name="connsiteY65" fmla="*/ 203796 h 4876328"/>
                <a:gd name="connsiteX66" fmla="*/ 3090554 w 3154708"/>
                <a:gd name="connsiteY66" fmla="*/ 62130 h 4876328"/>
                <a:gd name="connsiteX67" fmla="*/ 3153291 w 3154708"/>
                <a:gd name="connsiteY67" fmla="*/ 0 h 4876328"/>
                <a:gd name="connsiteX68" fmla="*/ 3135887 w 3154708"/>
                <a:gd name="connsiteY68" fmla="*/ 0 h 4876328"/>
                <a:gd name="connsiteX69" fmla="*/ 3085697 w 3154708"/>
                <a:gd name="connsiteY69" fmla="*/ 50190 h 4876328"/>
                <a:gd name="connsiteX70" fmla="*/ 3062625 w 3154708"/>
                <a:gd name="connsiteY70" fmla="*/ 0 h 4876328"/>
                <a:gd name="connsiteX71" fmla="*/ 3049066 w 3154708"/>
                <a:gd name="connsiteY71" fmla="*/ 0 h 4876328"/>
                <a:gd name="connsiteX72" fmla="*/ 3075983 w 3154708"/>
                <a:gd name="connsiteY72" fmla="*/ 59500 h 4876328"/>
                <a:gd name="connsiteX73" fmla="*/ 2781518 w 3154708"/>
                <a:gd name="connsiteY73" fmla="*/ 353759 h 4876328"/>
                <a:gd name="connsiteX74" fmla="*/ 2587639 w 3154708"/>
                <a:gd name="connsiteY74" fmla="*/ 0 h 4876328"/>
                <a:gd name="connsiteX75" fmla="*/ 2573674 w 3154708"/>
                <a:gd name="connsiteY75" fmla="*/ 0 h 4876328"/>
                <a:gd name="connsiteX76" fmla="*/ 2772816 w 3154708"/>
                <a:gd name="connsiteY76" fmla="*/ 363068 h 4876328"/>
                <a:gd name="connsiteX77" fmla="*/ 2473293 w 3154708"/>
                <a:gd name="connsiteY77" fmla="*/ 662387 h 4876328"/>
                <a:gd name="connsiteX78" fmla="*/ 2173770 w 3154708"/>
                <a:gd name="connsiteY78" fmla="*/ 362866 h 4876328"/>
                <a:gd name="connsiteX79" fmla="*/ 2372103 w 3154708"/>
                <a:gd name="connsiteY79" fmla="*/ 0 h 4876328"/>
                <a:gd name="connsiteX80" fmla="*/ 2358138 w 3154708"/>
                <a:gd name="connsiteY80" fmla="*/ 0 h 4876328"/>
                <a:gd name="connsiteX81" fmla="*/ 2164663 w 3154708"/>
                <a:gd name="connsiteY81" fmla="*/ 353759 h 4876328"/>
                <a:gd name="connsiteX82" fmla="*/ 1870603 w 3154708"/>
                <a:gd name="connsiteY82" fmla="*/ 59500 h 4876328"/>
                <a:gd name="connsiteX83" fmla="*/ 1897520 w 3154708"/>
                <a:gd name="connsiteY83" fmla="*/ 0 h 4876328"/>
                <a:gd name="connsiteX84" fmla="*/ 1883961 w 3154708"/>
                <a:gd name="connsiteY84" fmla="*/ 0 h 4876328"/>
                <a:gd name="connsiteX85" fmla="*/ 1861092 w 3154708"/>
                <a:gd name="connsiteY85" fmla="*/ 50190 h 4876328"/>
                <a:gd name="connsiteX86" fmla="*/ 1810902 w 3154708"/>
                <a:gd name="connsiteY86" fmla="*/ 0 h 4876328"/>
                <a:gd name="connsiteX87" fmla="*/ 1793496 w 3154708"/>
                <a:gd name="connsiteY87" fmla="*/ 0 h 4876328"/>
                <a:gd name="connsiteX88" fmla="*/ 1855830 w 3154708"/>
                <a:gd name="connsiteY88" fmla="*/ 62333 h 4876328"/>
                <a:gd name="connsiteX89" fmla="*/ 1788842 w 3154708"/>
                <a:gd name="connsiteY89" fmla="*/ 209867 h 4876328"/>
                <a:gd name="connsiteX90" fmla="*/ 1692508 w 3154708"/>
                <a:gd name="connsiteY90" fmla="*/ 0 h 4876328"/>
                <a:gd name="connsiteX91" fmla="*/ 1678949 w 3154708"/>
                <a:gd name="connsiteY91" fmla="*/ 0 h 4876328"/>
                <a:gd name="connsiteX92" fmla="*/ 1782163 w 3154708"/>
                <a:gd name="connsiteY92" fmla="*/ 224641 h 4876328"/>
                <a:gd name="connsiteX93" fmla="*/ 1592532 w 3154708"/>
                <a:gd name="connsiteY93" fmla="*/ 642757 h 4876328"/>
                <a:gd name="connsiteX94" fmla="*/ 1592532 w 3154708"/>
                <a:gd name="connsiteY94" fmla="*/ 0 h 4876328"/>
                <a:gd name="connsiteX95" fmla="*/ 1580187 w 3154708"/>
                <a:gd name="connsiteY95" fmla="*/ 0 h 4876328"/>
                <a:gd name="connsiteX96" fmla="*/ 1580187 w 3154708"/>
                <a:gd name="connsiteY96" fmla="*/ 642554 h 4876328"/>
                <a:gd name="connsiteX97" fmla="*/ 1391974 w 3154708"/>
                <a:gd name="connsiteY97" fmla="*/ 227474 h 4876328"/>
                <a:gd name="connsiteX98" fmla="*/ 1495187 w 3154708"/>
                <a:gd name="connsiteY98" fmla="*/ 0 h 4876328"/>
                <a:gd name="connsiteX99" fmla="*/ 1481628 w 3154708"/>
                <a:gd name="connsiteY99" fmla="*/ 0 h 4876328"/>
                <a:gd name="connsiteX100" fmla="*/ 1385093 w 3154708"/>
                <a:gd name="connsiteY100" fmla="*/ 212701 h 4876328"/>
                <a:gd name="connsiteX101" fmla="*/ 1316890 w 3154708"/>
                <a:gd name="connsiteY101" fmla="*/ 62333 h 4876328"/>
                <a:gd name="connsiteX102" fmla="*/ 1379021 w 3154708"/>
                <a:gd name="connsiteY102" fmla="*/ 0 h 4876328"/>
                <a:gd name="connsiteX103" fmla="*/ 1361617 w 3154708"/>
                <a:gd name="connsiteY103" fmla="*/ 0 h 4876328"/>
                <a:gd name="connsiteX104" fmla="*/ 1311426 w 3154708"/>
                <a:gd name="connsiteY104" fmla="*/ 50190 h 4876328"/>
                <a:gd name="connsiteX105" fmla="*/ 1288557 w 3154708"/>
                <a:gd name="connsiteY105" fmla="*/ 0 h 4876328"/>
                <a:gd name="connsiteX106" fmla="*/ 1274998 w 3154708"/>
                <a:gd name="connsiteY106" fmla="*/ 0 h 4876328"/>
                <a:gd name="connsiteX107" fmla="*/ 1302117 w 3154708"/>
                <a:gd name="connsiteY107" fmla="*/ 59500 h 4876328"/>
                <a:gd name="connsiteX108" fmla="*/ 1007653 w 3154708"/>
                <a:gd name="connsiteY108" fmla="*/ 353759 h 4876328"/>
                <a:gd name="connsiteX109" fmla="*/ 813570 w 3154708"/>
                <a:gd name="connsiteY109" fmla="*/ 0 h 4876328"/>
                <a:gd name="connsiteX110" fmla="*/ 799605 w 3154708"/>
                <a:gd name="connsiteY110" fmla="*/ 0 h 4876328"/>
                <a:gd name="connsiteX111" fmla="*/ 998748 w 3154708"/>
                <a:gd name="connsiteY111" fmla="*/ 363068 h 4876328"/>
                <a:gd name="connsiteX112" fmla="*/ 699427 w 3154708"/>
                <a:gd name="connsiteY112" fmla="*/ 662387 h 4876328"/>
                <a:gd name="connsiteX113" fmla="*/ 399904 w 3154708"/>
                <a:gd name="connsiteY113" fmla="*/ 362866 h 4876328"/>
                <a:gd name="connsiteX114" fmla="*/ 598034 w 3154708"/>
                <a:gd name="connsiteY114" fmla="*/ 0 h 4876328"/>
                <a:gd name="connsiteX115" fmla="*/ 583868 w 3154708"/>
                <a:gd name="connsiteY115" fmla="*/ 0 h 4876328"/>
                <a:gd name="connsiteX116" fmla="*/ 390594 w 3154708"/>
                <a:gd name="connsiteY116" fmla="*/ 353759 h 4876328"/>
                <a:gd name="connsiteX117" fmla="*/ 96535 w 3154708"/>
                <a:gd name="connsiteY117" fmla="*/ 59500 h 4876328"/>
                <a:gd name="connsiteX118" fmla="*/ 123452 w 3154708"/>
                <a:gd name="connsiteY118" fmla="*/ 0 h 4876328"/>
                <a:gd name="connsiteX119" fmla="*/ 109893 w 3154708"/>
                <a:gd name="connsiteY119" fmla="*/ 0 h 4876328"/>
                <a:gd name="connsiteX120" fmla="*/ 87023 w 3154708"/>
                <a:gd name="connsiteY120" fmla="*/ 50190 h 4876328"/>
                <a:gd name="connsiteX121" fmla="*/ 36833 w 3154708"/>
                <a:gd name="connsiteY121" fmla="*/ 0 h 4876328"/>
                <a:gd name="connsiteX122" fmla="*/ 19428 w 3154708"/>
                <a:gd name="connsiteY122" fmla="*/ 0 h 4876328"/>
                <a:gd name="connsiteX123" fmla="*/ 81761 w 3154708"/>
                <a:gd name="connsiteY123" fmla="*/ 62333 h 4876328"/>
                <a:gd name="connsiteX124" fmla="*/ 14773 w 3154708"/>
                <a:gd name="connsiteY124" fmla="*/ 209867 h 4876328"/>
                <a:gd name="connsiteX125" fmla="*/ 0 w 3154708"/>
                <a:gd name="connsiteY125" fmla="*/ 177689 h 4876328"/>
                <a:gd name="connsiteX126" fmla="*/ 0 w 3154708"/>
                <a:gd name="connsiteY126" fmla="*/ 207236 h 4876328"/>
                <a:gd name="connsiteX127" fmla="*/ 8095 w 3154708"/>
                <a:gd name="connsiteY127" fmla="*/ 224843 h 4876328"/>
                <a:gd name="connsiteX128" fmla="*/ 0 w 3154708"/>
                <a:gd name="connsiteY128" fmla="*/ 242653 h 4876328"/>
                <a:gd name="connsiteX129" fmla="*/ 0 w 3154708"/>
                <a:gd name="connsiteY129" fmla="*/ 272403 h 4876328"/>
                <a:gd name="connsiteX130" fmla="*/ 14976 w 3154708"/>
                <a:gd name="connsiteY130" fmla="*/ 239617 h 4876328"/>
                <a:gd name="connsiteX131" fmla="*/ 213511 w 3154708"/>
                <a:gd name="connsiteY131" fmla="*/ 671292 h 4876328"/>
                <a:gd name="connsiteX132" fmla="*/ 208047 w 3154708"/>
                <a:gd name="connsiteY132" fmla="*/ 671292 h 4876328"/>
                <a:gd name="connsiteX133" fmla="*/ 13559 w 3154708"/>
                <a:gd name="connsiteY133" fmla="*/ 1099931 h 4876328"/>
                <a:gd name="connsiteX134" fmla="*/ 0 w 3154708"/>
                <a:gd name="connsiteY134" fmla="*/ 1070182 h 4876328"/>
                <a:gd name="connsiteX135" fmla="*/ 0 w 3154708"/>
                <a:gd name="connsiteY135" fmla="*/ 1099931 h 4876328"/>
                <a:gd name="connsiteX136" fmla="*/ 6678 w 3154708"/>
                <a:gd name="connsiteY136" fmla="*/ 1114705 h 4876328"/>
                <a:gd name="connsiteX137" fmla="*/ 0 w 3154708"/>
                <a:gd name="connsiteY137" fmla="*/ 1129479 h 4876328"/>
                <a:gd name="connsiteX138" fmla="*/ 0 w 3154708"/>
                <a:gd name="connsiteY138" fmla="*/ 1159228 h 4876328"/>
                <a:gd name="connsiteX139" fmla="*/ 13559 w 3154708"/>
                <a:gd name="connsiteY139" fmla="*/ 1129479 h 4876328"/>
                <a:gd name="connsiteX140" fmla="*/ 81761 w 3154708"/>
                <a:gd name="connsiteY140" fmla="*/ 1279847 h 4876328"/>
                <a:gd name="connsiteX141" fmla="*/ 0 w 3154708"/>
                <a:gd name="connsiteY141" fmla="*/ 1361608 h 4876328"/>
                <a:gd name="connsiteX142" fmla="*/ 0 w 3154708"/>
                <a:gd name="connsiteY142" fmla="*/ 1379012 h 4876328"/>
                <a:gd name="connsiteX143" fmla="*/ 87226 w 3154708"/>
                <a:gd name="connsiteY143" fmla="*/ 1291787 h 4876328"/>
                <a:gd name="connsiteX144" fmla="*/ 205214 w 3154708"/>
                <a:gd name="connsiteY144" fmla="*/ 1551844 h 4876328"/>
                <a:gd name="connsiteX145" fmla="*/ 0 w 3154708"/>
                <a:gd name="connsiteY145" fmla="*/ 1551844 h 4876328"/>
                <a:gd name="connsiteX146" fmla="*/ 0 w 3154708"/>
                <a:gd name="connsiteY146" fmla="*/ 1564189 h 4876328"/>
                <a:gd name="connsiteX147" fmla="*/ 205214 w 3154708"/>
                <a:gd name="connsiteY147" fmla="*/ 1564189 h 4876328"/>
                <a:gd name="connsiteX148" fmla="*/ 87226 w 3154708"/>
                <a:gd name="connsiteY148" fmla="*/ 1824247 h 4876328"/>
                <a:gd name="connsiteX149" fmla="*/ 0 w 3154708"/>
                <a:gd name="connsiteY149" fmla="*/ 1737021 h 4876328"/>
                <a:gd name="connsiteX150" fmla="*/ 0 w 3154708"/>
                <a:gd name="connsiteY150" fmla="*/ 1754426 h 4876328"/>
                <a:gd name="connsiteX151" fmla="*/ 81761 w 3154708"/>
                <a:gd name="connsiteY151" fmla="*/ 1836187 h 4876328"/>
                <a:gd name="connsiteX152" fmla="*/ 14773 w 3154708"/>
                <a:gd name="connsiteY152" fmla="*/ 1983722 h 4876328"/>
                <a:gd name="connsiteX153" fmla="*/ 0 w 3154708"/>
                <a:gd name="connsiteY153" fmla="*/ 1951543 h 4876328"/>
                <a:gd name="connsiteX154" fmla="*/ 0 w 3154708"/>
                <a:gd name="connsiteY154" fmla="*/ 1981091 h 4876328"/>
                <a:gd name="connsiteX155" fmla="*/ 8095 w 3154708"/>
                <a:gd name="connsiteY155" fmla="*/ 1998698 h 4876328"/>
                <a:gd name="connsiteX156" fmla="*/ 0 w 3154708"/>
                <a:gd name="connsiteY156" fmla="*/ 2016507 h 4876328"/>
                <a:gd name="connsiteX157" fmla="*/ 0 w 3154708"/>
                <a:gd name="connsiteY157" fmla="*/ 2046257 h 4876328"/>
                <a:gd name="connsiteX158" fmla="*/ 14976 w 3154708"/>
                <a:gd name="connsiteY158" fmla="*/ 2013471 h 4876328"/>
                <a:gd name="connsiteX159" fmla="*/ 213511 w 3154708"/>
                <a:gd name="connsiteY159" fmla="*/ 2445146 h 4876328"/>
                <a:gd name="connsiteX160" fmla="*/ 208047 w 3154708"/>
                <a:gd name="connsiteY160" fmla="*/ 2445146 h 4876328"/>
                <a:gd name="connsiteX161" fmla="*/ 13559 w 3154708"/>
                <a:gd name="connsiteY161" fmla="*/ 2873786 h 4876328"/>
                <a:gd name="connsiteX162" fmla="*/ 0 w 3154708"/>
                <a:gd name="connsiteY162" fmla="*/ 2844036 h 4876328"/>
                <a:gd name="connsiteX163" fmla="*/ 0 w 3154708"/>
                <a:gd name="connsiteY163" fmla="*/ 2873786 h 4876328"/>
                <a:gd name="connsiteX164" fmla="*/ 6678 w 3154708"/>
                <a:gd name="connsiteY164" fmla="*/ 2888559 h 4876328"/>
                <a:gd name="connsiteX165" fmla="*/ 0 w 3154708"/>
                <a:gd name="connsiteY165" fmla="*/ 2903333 h 4876328"/>
                <a:gd name="connsiteX166" fmla="*/ 0 w 3154708"/>
                <a:gd name="connsiteY166" fmla="*/ 2933083 h 4876328"/>
                <a:gd name="connsiteX167" fmla="*/ 13559 w 3154708"/>
                <a:gd name="connsiteY167" fmla="*/ 2903333 h 4876328"/>
                <a:gd name="connsiteX168" fmla="*/ 81761 w 3154708"/>
                <a:gd name="connsiteY168" fmla="*/ 3053701 h 4876328"/>
                <a:gd name="connsiteX169" fmla="*/ 0 w 3154708"/>
                <a:gd name="connsiteY169" fmla="*/ 3135462 h 4876328"/>
                <a:gd name="connsiteX170" fmla="*/ 0 w 3154708"/>
                <a:gd name="connsiteY170" fmla="*/ 3152867 h 4876328"/>
                <a:gd name="connsiteX171" fmla="*/ 87226 w 3154708"/>
                <a:gd name="connsiteY171" fmla="*/ 3065641 h 4876328"/>
                <a:gd name="connsiteX172" fmla="*/ 205214 w 3154708"/>
                <a:gd name="connsiteY172" fmla="*/ 3325699 h 4876328"/>
                <a:gd name="connsiteX173" fmla="*/ 0 w 3154708"/>
                <a:gd name="connsiteY173" fmla="*/ 3325699 h 4876328"/>
                <a:gd name="connsiteX174" fmla="*/ 0 w 3154708"/>
                <a:gd name="connsiteY174" fmla="*/ 3338044 h 4876328"/>
                <a:gd name="connsiteX175" fmla="*/ 205214 w 3154708"/>
                <a:gd name="connsiteY175" fmla="*/ 3338044 h 4876328"/>
                <a:gd name="connsiteX176" fmla="*/ 87226 w 3154708"/>
                <a:gd name="connsiteY176" fmla="*/ 3598101 h 4876328"/>
                <a:gd name="connsiteX177" fmla="*/ 0 w 3154708"/>
                <a:gd name="connsiteY177" fmla="*/ 3510876 h 4876328"/>
                <a:gd name="connsiteX178" fmla="*/ 0 w 3154708"/>
                <a:gd name="connsiteY178" fmla="*/ 3528280 h 4876328"/>
                <a:gd name="connsiteX179" fmla="*/ 81761 w 3154708"/>
                <a:gd name="connsiteY179" fmla="*/ 3610042 h 4876328"/>
                <a:gd name="connsiteX180" fmla="*/ 14773 w 3154708"/>
                <a:gd name="connsiteY180" fmla="*/ 3757576 h 4876328"/>
                <a:gd name="connsiteX181" fmla="*/ 0 w 3154708"/>
                <a:gd name="connsiteY181" fmla="*/ 3725398 h 4876328"/>
                <a:gd name="connsiteX182" fmla="*/ 0 w 3154708"/>
                <a:gd name="connsiteY182" fmla="*/ 3754945 h 4876328"/>
                <a:gd name="connsiteX183" fmla="*/ 8095 w 3154708"/>
                <a:gd name="connsiteY183" fmla="*/ 3772552 h 4876328"/>
                <a:gd name="connsiteX184" fmla="*/ 0 w 3154708"/>
                <a:gd name="connsiteY184" fmla="*/ 3790361 h 4876328"/>
                <a:gd name="connsiteX185" fmla="*/ 0 w 3154708"/>
                <a:gd name="connsiteY185" fmla="*/ 3820111 h 4876328"/>
                <a:gd name="connsiteX186" fmla="*/ 14976 w 3154708"/>
                <a:gd name="connsiteY186" fmla="*/ 3787326 h 4876328"/>
                <a:gd name="connsiteX187" fmla="*/ 213511 w 3154708"/>
                <a:gd name="connsiteY187" fmla="*/ 4219001 h 4876328"/>
                <a:gd name="connsiteX188" fmla="*/ 208047 w 3154708"/>
                <a:gd name="connsiteY188" fmla="*/ 4219001 h 4876328"/>
                <a:gd name="connsiteX189" fmla="*/ 13559 w 3154708"/>
                <a:gd name="connsiteY189" fmla="*/ 4647640 h 4876328"/>
                <a:gd name="connsiteX190" fmla="*/ 0 w 3154708"/>
                <a:gd name="connsiteY190" fmla="*/ 4617890 h 4876328"/>
                <a:gd name="connsiteX191" fmla="*/ 0 w 3154708"/>
                <a:gd name="connsiteY191" fmla="*/ 4647640 h 4876328"/>
                <a:gd name="connsiteX192" fmla="*/ 6678 w 3154708"/>
                <a:gd name="connsiteY192" fmla="*/ 4662414 h 4876328"/>
                <a:gd name="connsiteX193" fmla="*/ 0 w 3154708"/>
                <a:gd name="connsiteY193" fmla="*/ 4677187 h 4876328"/>
                <a:gd name="connsiteX194" fmla="*/ 0 w 3154708"/>
                <a:gd name="connsiteY194" fmla="*/ 4706937 h 4876328"/>
                <a:gd name="connsiteX195" fmla="*/ 13559 w 3154708"/>
                <a:gd name="connsiteY195" fmla="*/ 4677187 h 4876328"/>
                <a:gd name="connsiteX196" fmla="*/ 81761 w 3154708"/>
                <a:gd name="connsiteY196" fmla="*/ 4827555 h 4876328"/>
                <a:gd name="connsiteX197" fmla="*/ 33595 w 3154708"/>
                <a:gd name="connsiteY197" fmla="*/ 4875721 h 4876328"/>
                <a:gd name="connsiteX198" fmla="*/ 51000 w 3154708"/>
                <a:gd name="connsiteY198" fmla="*/ 4875721 h 4876328"/>
                <a:gd name="connsiteX199" fmla="*/ 87023 w 3154708"/>
                <a:gd name="connsiteY199" fmla="*/ 4839698 h 4876328"/>
                <a:gd name="connsiteX200" fmla="*/ 103416 w 3154708"/>
                <a:gd name="connsiteY200" fmla="*/ 4875721 h 4876328"/>
                <a:gd name="connsiteX201" fmla="*/ 116976 w 3154708"/>
                <a:gd name="connsiteY201" fmla="*/ 4875721 h 4876328"/>
                <a:gd name="connsiteX202" fmla="*/ 96333 w 3154708"/>
                <a:gd name="connsiteY202" fmla="*/ 4830388 h 4876328"/>
                <a:gd name="connsiteX203" fmla="*/ 673117 w 3154708"/>
                <a:gd name="connsiteY203" fmla="*/ 4253608 h 4876328"/>
                <a:gd name="connsiteX204" fmla="*/ 333118 w 3154708"/>
                <a:gd name="connsiteY204" fmla="*/ 4875924 h 4876328"/>
                <a:gd name="connsiteX205" fmla="*/ 347083 w 3154708"/>
                <a:gd name="connsiteY205" fmla="*/ 4875924 h 4876328"/>
                <a:gd name="connsiteX206" fmla="*/ 699022 w 3154708"/>
                <a:gd name="connsiteY206" fmla="*/ 4231751 h 4876328"/>
                <a:gd name="connsiteX207" fmla="*/ 699022 w 3154708"/>
                <a:gd name="connsiteY207" fmla="*/ 4231953 h 4876328"/>
                <a:gd name="connsiteX208" fmla="*/ 1044891 w 3154708"/>
                <a:gd name="connsiteY208" fmla="*/ 4875924 h 4876328"/>
                <a:gd name="connsiteX209" fmla="*/ 1058855 w 3154708"/>
                <a:gd name="connsiteY209" fmla="*/ 4875924 h 4876328"/>
                <a:gd name="connsiteX210" fmla="*/ 724320 w 3154708"/>
                <a:gd name="connsiteY210" fmla="*/ 4253000 h 4876328"/>
                <a:gd name="connsiteX211" fmla="*/ 1301914 w 3154708"/>
                <a:gd name="connsiteY211" fmla="*/ 4830591 h 4876328"/>
                <a:gd name="connsiteX212" fmla="*/ 1281271 w 3154708"/>
                <a:gd name="connsiteY212" fmla="*/ 4875924 h 4876328"/>
                <a:gd name="connsiteX213" fmla="*/ 1294831 w 3154708"/>
                <a:gd name="connsiteY213" fmla="*/ 4875924 h 4876328"/>
                <a:gd name="connsiteX214" fmla="*/ 1311223 w 3154708"/>
                <a:gd name="connsiteY214" fmla="*/ 4839900 h 4876328"/>
                <a:gd name="connsiteX215" fmla="*/ 1347247 w 3154708"/>
                <a:gd name="connsiteY215" fmla="*/ 4875924 h 4876328"/>
                <a:gd name="connsiteX216" fmla="*/ 1364652 w 3154708"/>
                <a:gd name="connsiteY216" fmla="*/ 4875924 h 4876328"/>
                <a:gd name="connsiteX217" fmla="*/ 1316486 w 3154708"/>
                <a:gd name="connsiteY217" fmla="*/ 4827758 h 4876328"/>
                <a:gd name="connsiteX218" fmla="*/ 1384688 w 3154708"/>
                <a:gd name="connsiteY218" fmla="*/ 4677390 h 4876328"/>
                <a:gd name="connsiteX219" fmla="*/ 1474747 w 3154708"/>
                <a:gd name="connsiteY219" fmla="*/ 4875924 h 4876328"/>
                <a:gd name="connsiteX220" fmla="*/ 1488306 w 3154708"/>
                <a:gd name="connsiteY220" fmla="*/ 4875924 h 4876328"/>
                <a:gd name="connsiteX221" fmla="*/ 1391569 w 3154708"/>
                <a:gd name="connsiteY221" fmla="*/ 4662616 h 4876328"/>
                <a:gd name="connsiteX222" fmla="*/ 1579782 w 3154708"/>
                <a:gd name="connsiteY222" fmla="*/ 4247536 h 4876328"/>
                <a:gd name="connsiteX223" fmla="*/ 1579782 w 3154708"/>
                <a:gd name="connsiteY223" fmla="*/ 4875924 h 4876328"/>
                <a:gd name="connsiteX224" fmla="*/ 1592128 w 3154708"/>
                <a:gd name="connsiteY224" fmla="*/ 4875924 h 4876328"/>
                <a:gd name="connsiteX225" fmla="*/ 1592128 w 3154708"/>
                <a:gd name="connsiteY225" fmla="*/ 4247739 h 4876328"/>
                <a:gd name="connsiteX226" fmla="*/ 1593140 w 3154708"/>
                <a:gd name="connsiteY226" fmla="*/ 4219203 h 4876328"/>
                <a:gd name="connsiteX227" fmla="*/ 1789044 w 3154708"/>
                <a:gd name="connsiteY227" fmla="*/ 3787528 h 4876328"/>
                <a:gd name="connsiteX228" fmla="*/ 1987580 w 3154708"/>
                <a:gd name="connsiteY228" fmla="*/ 4219203 h 4876328"/>
                <a:gd name="connsiteX229" fmla="*/ 1982115 w 3154708"/>
                <a:gd name="connsiteY229" fmla="*/ 4219203 h 4876328"/>
                <a:gd name="connsiteX230" fmla="*/ 1787627 w 3154708"/>
                <a:gd name="connsiteY230" fmla="*/ 4647843 h 4876328"/>
                <a:gd name="connsiteX231" fmla="*/ 1593140 w 3154708"/>
                <a:gd name="connsiteY231" fmla="*/ 4219203 h 4876328"/>
                <a:gd name="connsiteX232" fmla="*/ 1861294 w 3154708"/>
                <a:gd name="connsiteY232" fmla="*/ 1291989 h 4876328"/>
                <a:gd name="connsiteX233" fmla="*/ 1979283 w 3154708"/>
                <a:gd name="connsiteY233" fmla="*/ 1552047 h 4876328"/>
                <a:gd name="connsiteX234" fmla="*/ 1601235 w 3154708"/>
                <a:gd name="connsiteY234" fmla="*/ 1552047 h 4876328"/>
                <a:gd name="connsiteX235" fmla="*/ 1861294 w 3154708"/>
                <a:gd name="connsiteY235" fmla="*/ 1291989 h 4876328"/>
                <a:gd name="connsiteX236" fmla="*/ 1605890 w 3154708"/>
                <a:gd name="connsiteY236" fmla="*/ 1529785 h 4876328"/>
                <a:gd name="connsiteX237" fmla="*/ 1787425 w 3154708"/>
                <a:gd name="connsiteY237" fmla="*/ 1129479 h 4876328"/>
                <a:gd name="connsiteX238" fmla="*/ 1855627 w 3154708"/>
                <a:gd name="connsiteY238" fmla="*/ 1279847 h 4876328"/>
                <a:gd name="connsiteX239" fmla="*/ 1605890 w 3154708"/>
                <a:gd name="connsiteY239" fmla="*/ 1529785 h 4876328"/>
                <a:gd name="connsiteX240" fmla="*/ 2772816 w 3154708"/>
                <a:gd name="connsiteY240" fmla="*/ 2137125 h 4876328"/>
                <a:gd name="connsiteX241" fmla="*/ 2473496 w 3154708"/>
                <a:gd name="connsiteY241" fmla="*/ 2436444 h 4876328"/>
                <a:gd name="connsiteX242" fmla="*/ 2173973 w 3154708"/>
                <a:gd name="connsiteY242" fmla="*/ 2136923 h 4876328"/>
                <a:gd name="connsiteX243" fmla="*/ 2473496 w 3154708"/>
                <a:gd name="connsiteY243" fmla="*/ 1588880 h 4876328"/>
                <a:gd name="connsiteX244" fmla="*/ 2473496 w 3154708"/>
                <a:gd name="connsiteY244" fmla="*/ 1591511 h 4876328"/>
                <a:gd name="connsiteX245" fmla="*/ 2772816 w 3154708"/>
                <a:gd name="connsiteY245" fmla="*/ 2137125 h 4876328"/>
                <a:gd name="connsiteX246" fmla="*/ 1870603 w 3154708"/>
                <a:gd name="connsiteY246" fmla="*/ 3607815 h 4876328"/>
                <a:gd name="connsiteX247" fmla="*/ 1992842 w 3154708"/>
                <a:gd name="connsiteY247" fmla="*/ 3338449 h 4876328"/>
                <a:gd name="connsiteX248" fmla="*/ 2472888 w 3154708"/>
                <a:gd name="connsiteY248" fmla="*/ 3338449 h 4876328"/>
                <a:gd name="connsiteX249" fmla="*/ 2164865 w 3154708"/>
                <a:gd name="connsiteY249" fmla="*/ 3901872 h 4876328"/>
                <a:gd name="connsiteX250" fmla="*/ 1870603 w 3154708"/>
                <a:gd name="connsiteY250" fmla="*/ 3607815 h 4876328"/>
                <a:gd name="connsiteX251" fmla="*/ 2158592 w 3154708"/>
                <a:gd name="connsiteY251" fmla="*/ 3913206 h 4876328"/>
                <a:gd name="connsiteX252" fmla="*/ 1996687 w 3154708"/>
                <a:gd name="connsiteY252" fmla="*/ 4209489 h 4876328"/>
                <a:gd name="connsiteX253" fmla="*/ 1795723 w 3154708"/>
                <a:gd name="connsiteY253" fmla="*/ 3772754 h 4876328"/>
                <a:gd name="connsiteX254" fmla="*/ 1865140 w 3154708"/>
                <a:gd name="connsiteY254" fmla="*/ 3619756 h 4876328"/>
                <a:gd name="connsiteX255" fmla="*/ 2158592 w 3154708"/>
                <a:gd name="connsiteY255" fmla="*/ 3913206 h 4876328"/>
                <a:gd name="connsiteX256" fmla="*/ 2005187 w 3154708"/>
                <a:gd name="connsiteY256" fmla="*/ 2445146 h 4876328"/>
                <a:gd name="connsiteX257" fmla="*/ 2167496 w 3154708"/>
                <a:gd name="connsiteY257" fmla="*/ 2148054 h 4876328"/>
                <a:gd name="connsiteX258" fmla="*/ 2464591 w 3154708"/>
                <a:gd name="connsiteY258" fmla="*/ 2445146 h 4876328"/>
                <a:gd name="connsiteX259" fmla="*/ 1864937 w 3154708"/>
                <a:gd name="connsiteY259" fmla="*/ 3044594 h 4876328"/>
                <a:gd name="connsiteX260" fmla="*/ 1794104 w 3154708"/>
                <a:gd name="connsiteY260" fmla="*/ 2888559 h 4876328"/>
                <a:gd name="connsiteX261" fmla="*/ 1995270 w 3154708"/>
                <a:gd name="connsiteY261" fmla="*/ 2444944 h 4876328"/>
                <a:gd name="connsiteX262" fmla="*/ 2005187 w 3154708"/>
                <a:gd name="connsiteY262" fmla="*/ 2444944 h 4876328"/>
                <a:gd name="connsiteX263" fmla="*/ 1795723 w 3154708"/>
                <a:gd name="connsiteY263" fmla="*/ 1998495 h 4876328"/>
                <a:gd name="connsiteX264" fmla="*/ 1865140 w 3154708"/>
                <a:gd name="connsiteY264" fmla="*/ 1845497 h 4876328"/>
                <a:gd name="connsiteX265" fmla="*/ 2158592 w 3154708"/>
                <a:gd name="connsiteY265" fmla="*/ 2138947 h 4876328"/>
                <a:gd name="connsiteX266" fmla="*/ 1996687 w 3154708"/>
                <a:gd name="connsiteY266" fmla="*/ 2435230 h 4876328"/>
                <a:gd name="connsiteX267" fmla="*/ 1795723 w 3154708"/>
                <a:gd name="connsiteY267" fmla="*/ 1998495 h 4876328"/>
                <a:gd name="connsiteX268" fmla="*/ 2447388 w 3154708"/>
                <a:gd name="connsiteY268" fmla="*/ 2479956 h 4876328"/>
                <a:gd name="connsiteX269" fmla="*/ 1989402 w 3154708"/>
                <a:gd name="connsiteY269" fmla="*/ 3318413 h 4876328"/>
                <a:gd name="connsiteX270" fmla="*/ 1870603 w 3154708"/>
                <a:gd name="connsiteY270" fmla="*/ 3056736 h 4876328"/>
                <a:gd name="connsiteX271" fmla="*/ 2447388 w 3154708"/>
                <a:gd name="connsiteY271" fmla="*/ 2479956 h 4876328"/>
                <a:gd name="connsiteX272" fmla="*/ 1999115 w 3154708"/>
                <a:gd name="connsiteY272" fmla="*/ 3326103 h 4876328"/>
                <a:gd name="connsiteX273" fmla="*/ 2473293 w 3154708"/>
                <a:gd name="connsiteY273" fmla="*/ 2458099 h 4876328"/>
                <a:gd name="connsiteX274" fmla="*/ 2473293 w 3154708"/>
                <a:gd name="connsiteY274" fmla="*/ 2458301 h 4876328"/>
                <a:gd name="connsiteX275" fmla="*/ 2939376 w 3154708"/>
                <a:gd name="connsiteY275" fmla="*/ 3326103 h 4876328"/>
                <a:gd name="connsiteX276" fmla="*/ 2473293 w 3154708"/>
                <a:gd name="connsiteY276" fmla="*/ 3326103 h 4876328"/>
                <a:gd name="connsiteX277" fmla="*/ 1999115 w 3154708"/>
                <a:gd name="connsiteY277" fmla="*/ 3326103 h 4876328"/>
                <a:gd name="connsiteX278" fmla="*/ 2164663 w 3154708"/>
                <a:gd name="connsiteY278" fmla="*/ 2127816 h 4876328"/>
                <a:gd name="connsiteX279" fmla="*/ 1870603 w 3154708"/>
                <a:gd name="connsiteY279" fmla="*/ 1833759 h 4876328"/>
                <a:gd name="connsiteX280" fmla="*/ 1992842 w 3154708"/>
                <a:gd name="connsiteY280" fmla="*/ 1564392 h 4876328"/>
                <a:gd name="connsiteX281" fmla="*/ 2472888 w 3154708"/>
                <a:gd name="connsiteY281" fmla="*/ 1564392 h 4876328"/>
                <a:gd name="connsiteX282" fmla="*/ 2164663 w 3154708"/>
                <a:gd name="connsiteY282" fmla="*/ 2127816 h 4876328"/>
                <a:gd name="connsiteX283" fmla="*/ 1989402 w 3154708"/>
                <a:gd name="connsiteY283" fmla="*/ 1544356 h 4876328"/>
                <a:gd name="connsiteX284" fmla="*/ 1870603 w 3154708"/>
                <a:gd name="connsiteY284" fmla="*/ 1282680 h 4876328"/>
                <a:gd name="connsiteX285" fmla="*/ 2447388 w 3154708"/>
                <a:gd name="connsiteY285" fmla="*/ 705899 h 4876328"/>
                <a:gd name="connsiteX286" fmla="*/ 1989402 w 3154708"/>
                <a:gd name="connsiteY286" fmla="*/ 1544356 h 4876328"/>
                <a:gd name="connsiteX287" fmla="*/ 1979283 w 3154708"/>
                <a:gd name="connsiteY287" fmla="*/ 1564392 h 4876328"/>
                <a:gd name="connsiteX288" fmla="*/ 1861294 w 3154708"/>
                <a:gd name="connsiteY288" fmla="*/ 1824449 h 4876328"/>
                <a:gd name="connsiteX289" fmla="*/ 1601235 w 3154708"/>
                <a:gd name="connsiteY289" fmla="*/ 1564392 h 4876328"/>
                <a:gd name="connsiteX290" fmla="*/ 1979283 w 3154708"/>
                <a:gd name="connsiteY290" fmla="*/ 1564392 h 4876328"/>
                <a:gd name="connsiteX291" fmla="*/ 1855830 w 3154708"/>
                <a:gd name="connsiteY291" fmla="*/ 1836389 h 4876328"/>
                <a:gd name="connsiteX292" fmla="*/ 1788842 w 3154708"/>
                <a:gd name="connsiteY292" fmla="*/ 1983924 h 4876328"/>
                <a:gd name="connsiteX293" fmla="*/ 1606294 w 3154708"/>
                <a:gd name="connsiteY293" fmla="*/ 1587058 h 4876328"/>
                <a:gd name="connsiteX294" fmla="*/ 1855830 w 3154708"/>
                <a:gd name="connsiteY294" fmla="*/ 1836389 h 4876328"/>
                <a:gd name="connsiteX295" fmla="*/ 1789044 w 3154708"/>
                <a:gd name="connsiteY295" fmla="*/ 2013471 h 4876328"/>
                <a:gd name="connsiteX296" fmla="*/ 1987580 w 3154708"/>
                <a:gd name="connsiteY296" fmla="*/ 2445146 h 4876328"/>
                <a:gd name="connsiteX297" fmla="*/ 1982115 w 3154708"/>
                <a:gd name="connsiteY297" fmla="*/ 2445146 h 4876328"/>
                <a:gd name="connsiteX298" fmla="*/ 1787627 w 3154708"/>
                <a:gd name="connsiteY298" fmla="*/ 2873786 h 4876328"/>
                <a:gd name="connsiteX299" fmla="*/ 1593140 w 3154708"/>
                <a:gd name="connsiteY299" fmla="*/ 2445146 h 4876328"/>
                <a:gd name="connsiteX300" fmla="*/ 1789044 w 3154708"/>
                <a:gd name="connsiteY300" fmla="*/ 2013471 h 4876328"/>
                <a:gd name="connsiteX301" fmla="*/ 1855830 w 3154708"/>
                <a:gd name="connsiteY301" fmla="*/ 3054106 h 4876328"/>
                <a:gd name="connsiteX302" fmla="*/ 1605890 w 3154708"/>
                <a:gd name="connsiteY302" fmla="*/ 3304044 h 4876328"/>
                <a:gd name="connsiteX303" fmla="*/ 1787425 w 3154708"/>
                <a:gd name="connsiteY303" fmla="*/ 2903738 h 4876328"/>
                <a:gd name="connsiteX304" fmla="*/ 1855830 w 3154708"/>
                <a:gd name="connsiteY304" fmla="*/ 3054106 h 4876328"/>
                <a:gd name="connsiteX305" fmla="*/ 1861294 w 3154708"/>
                <a:gd name="connsiteY305" fmla="*/ 3066046 h 4876328"/>
                <a:gd name="connsiteX306" fmla="*/ 1979283 w 3154708"/>
                <a:gd name="connsiteY306" fmla="*/ 3326103 h 4876328"/>
                <a:gd name="connsiteX307" fmla="*/ 1601235 w 3154708"/>
                <a:gd name="connsiteY307" fmla="*/ 3326103 h 4876328"/>
                <a:gd name="connsiteX308" fmla="*/ 1861294 w 3154708"/>
                <a:gd name="connsiteY308" fmla="*/ 3066046 h 4876328"/>
                <a:gd name="connsiteX309" fmla="*/ 1979283 w 3154708"/>
                <a:gd name="connsiteY309" fmla="*/ 3338449 h 4876328"/>
                <a:gd name="connsiteX310" fmla="*/ 1861294 w 3154708"/>
                <a:gd name="connsiteY310" fmla="*/ 3598506 h 4876328"/>
                <a:gd name="connsiteX311" fmla="*/ 1601235 w 3154708"/>
                <a:gd name="connsiteY311" fmla="*/ 3338449 h 4876328"/>
                <a:gd name="connsiteX312" fmla="*/ 1979283 w 3154708"/>
                <a:gd name="connsiteY312" fmla="*/ 3338449 h 4876328"/>
                <a:gd name="connsiteX313" fmla="*/ 1855830 w 3154708"/>
                <a:gd name="connsiteY313" fmla="*/ 3610446 h 4876328"/>
                <a:gd name="connsiteX314" fmla="*/ 1788842 w 3154708"/>
                <a:gd name="connsiteY314" fmla="*/ 3757981 h 4876328"/>
                <a:gd name="connsiteX315" fmla="*/ 1606294 w 3154708"/>
                <a:gd name="connsiteY315" fmla="*/ 3361115 h 4876328"/>
                <a:gd name="connsiteX316" fmla="*/ 1855830 w 3154708"/>
                <a:gd name="connsiteY316" fmla="*/ 3610446 h 4876328"/>
                <a:gd name="connsiteX317" fmla="*/ 1865140 w 3154708"/>
                <a:gd name="connsiteY317" fmla="*/ 4818853 h 4876328"/>
                <a:gd name="connsiteX318" fmla="*/ 1794306 w 3154708"/>
                <a:gd name="connsiteY318" fmla="*/ 4662818 h 4876328"/>
                <a:gd name="connsiteX319" fmla="*/ 1995473 w 3154708"/>
                <a:gd name="connsiteY319" fmla="*/ 4219203 h 4876328"/>
                <a:gd name="connsiteX320" fmla="*/ 2005187 w 3154708"/>
                <a:gd name="connsiteY320" fmla="*/ 4219203 h 4876328"/>
                <a:gd name="connsiteX321" fmla="*/ 2167496 w 3154708"/>
                <a:gd name="connsiteY321" fmla="*/ 3922110 h 4876328"/>
                <a:gd name="connsiteX322" fmla="*/ 2464591 w 3154708"/>
                <a:gd name="connsiteY322" fmla="*/ 4219203 h 4876328"/>
                <a:gd name="connsiteX323" fmla="*/ 1865140 w 3154708"/>
                <a:gd name="connsiteY323" fmla="*/ 4818853 h 4876328"/>
                <a:gd name="connsiteX324" fmla="*/ 2173770 w 3154708"/>
                <a:gd name="connsiteY324" fmla="*/ 3910979 h 4876328"/>
                <a:gd name="connsiteX325" fmla="*/ 2473293 w 3154708"/>
                <a:gd name="connsiteY325" fmla="*/ 3362936 h 4876328"/>
                <a:gd name="connsiteX326" fmla="*/ 2473293 w 3154708"/>
                <a:gd name="connsiteY326" fmla="*/ 3365567 h 4876328"/>
                <a:gd name="connsiteX327" fmla="*/ 2772614 w 3154708"/>
                <a:gd name="connsiteY327" fmla="*/ 3911182 h 4876328"/>
                <a:gd name="connsiteX328" fmla="*/ 2473293 w 3154708"/>
                <a:gd name="connsiteY328" fmla="*/ 4210501 h 4876328"/>
                <a:gd name="connsiteX329" fmla="*/ 2173770 w 3154708"/>
                <a:gd name="connsiteY329" fmla="*/ 3910979 h 4876328"/>
                <a:gd name="connsiteX330" fmla="*/ 3152482 w 3154708"/>
                <a:gd name="connsiteY330" fmla="*/ 4662818 h 4876328"/>
                <a:gd name="connsiteX331" fmla="*/ 3081649 w 3154708"/>
                <a:gd name="connsiteY331" fmla="*/ 4818853 h 4876328"/>
                <a:gd name="connsiteX332" fmla="*/ 2481995 w 3154708"/>
                <a:gd name="connsiteY332" fmla="*/ 4219406 h 4876328"/>
                <a:gd name="connsiteX333" fmla="*/ 2778887 w 3154708"/>
                <a:gd name="connsiteY333" fmla="*/ 3922515 h 4876328"/>
                <a:gd name="connsiteX334" fmla="*/ 2941805 w 3154708"/>
                <a:gd name="connsiteY334" fmla="*/ 4219406 h 4876328"/>
                <a:gd name="connsiteX335" fmla="*/ 2951113 w 3154708"/>
                <a:gd name="connsiteY335" fmla="*/ 4219406 h 4876328"/>
                <a:gd name="connsiteX336" fmla="*/ 3152482 w 3154708"/>
                <a:gd name="connsiteY336" fmla="*/ 4662818 h 4876328"/>
                <a:gd name="connsiteX337" fmla="*/ 3152482 w 3154708"/>
                <a:gd name="connsiteY337" fmla="*/ 3775790 h 4876328"/>
                <a:gd name="connsiteX338" fmla="*/ 2953339 w 3154708"/>
                <a:gd name="connsiteY338" fmla="*/ 4214548 h 4876328"/>
                <a:gd name="connsiteX339" fmla="*/ 2787995 w 3154708"/>
                <a:gd name="connsiteY339" fmla="*/ 3913408 h 4876328"/>
                <a:gd name="connsiteX340" fmla="*/ 3081649 w 3154708"/>
                <a:gd name="connsiteY340" fmla="*/ 3619756 h 4876328"/>
                <a:gd name="connsiteX341" fmla="*/ 3152482 w 3154708"/>
                <a:gd name="connsiteY341" fmla="*/ 3775790 h 4876328"/>
                <a:gd name="connsiteX342" fmla="*/ 3076184 w 3154708"/>
                <a:gd name="connsiteY342" fmla="*/ 3607815 h 4876328"/>
                <a:gd name="connsiteX343" fmla="*/ 2781721 w 3154708"/>
                <a:gd name="connsiteY343" fmla="*/ 3902277 h 4876328"/>
                <a:gd name="connsiteX344" fmla="*/ 2473293 w 3154708"/>
                <a:gd name="connsiteY344" fmla="*/ 3340270 h 4876328"/>
                <a:gd name="connsiteX345" fmla="*/ 2473293 w 3154708"/>
                <a:gd name="connsiteY345" fmla="*/ 3338651 h 4876328"/>
                <a:gd name="connsiteX346" fmla="*/ 2953947 w 3154708"/>
                <a:gd name="connsiteY346" fmla="*/ 3338651 h 4876328"/>
                <a:gd name="connsiteX347" fmla="*/ 3076184 w 3154708"/>
                <a:gd name="connsiteY347" fmla="*/ 3607815 h 4876328"/>
                <a:gd name="connsiteX348" fmla="*/ 2953947 w 3154708"/>
                <a:gd name="connsiteY348" fmla="*/ 3326103 h 4876328"/>
                <a:gd name="connsiteX349" fmla="*/ 2953339 w 3154708"/>
                <a:gd name="connsiteY349" fmla="*/ 3326103 h 4876328"/>
                <a:gd name="connsiteX350" fmla="*/ 2498591 w 3154708"/>
                <a:gd name="connsiteY350" fmla="*/ 2479146 h 4876328"/>
                <a:gd name="connsiteX351" fmla="*/ 3076184 w 3154708"/>
                <a:gd name="connsiteY351" fmla="*/ 3056736 h 4876328"/>
                <a:gd name="connsiteX352" fmla="*/ 2953947 w 3154708"/>
                <a:gd name="connsiteY352" fmla="*/ 3326103 h 4876328"/>
                <a:gd name="connsiteX353" fmla="*/ 3152482 w 3154708"/>
                <a:gd name="connsiteY353" fmla="*/ 2888762 h 4876328"/>
                <a:gd name="connsiteX354" fmla="*/ 3081649 w 3154708"/>
                <a:gd name="connsiteY354" fmla="*/ 3044796 h 4876328"/>
                <a:gd name="connsiteX355" fmla="*/ 2481995 w 3154708"/>
                <a:gd name="connsiteY355" fmla="*/ 2445349 h 4876328"/>
                <a:gd name="connsiteX356" fmla="*/ 2778887 w 3154708"/>
                <a:gd name="connsiteY356" fmla="*/ 2148458 h 4876328"/>
                <a:gd name="connsiteX357" fmla="*/ 2941805 w 3154708"/>
                <a:gd name="connsiteY357" fmla="*/ 2445349 h 4876328"/>
                <a:gd name="connsiteX358" fmla="*/ 2951113 w 3154708"/>
                <a:gd name="connsiteY358" fmla="*/ 2445349 h 4876328"/>
                <a:gd name="connsiteX359" fmla="*/ 3152482 w 3154708"/>
                <a:gd name="connsiteY359" fmla="*/ 2888762 h 4876328"/>
                <a:gd name="connsiteX360" fmla="*/ 3152482 w 3154708"/>
                <a:gd name="connsiteY360" fmla="*/ 2001733 h 4876328"/>
                <a:gd name="connsiteX361" fmla="*/ 2953339 w 3154708"/>
                <a:gd name="connsiteY361" fmla="*/ 2440492 h 4876328"/>
                <a:gd name="connsiteX362" fmla="*/ 2787995 w 3154708"/>
                <a:gd name="connsiteY362" fmla="*/ 2139149 h 4876328"/>
                <a:gd name="connsiteX363" fmla="*/ 3081649 w 3154708"/>
                <a:gd name="connsiteY363" fmla="*/ 1845497 h 4876328"/>
                <a:gd name="connsiteX364" fmla="*/ 3152482 w 3154708"/>
                <a:gd name="connsiteY364" fmla="*/ 2001733 h 4876328"/>
                <a:gd name="connsiteX365" fmla="*/ 3076184 w 3154708"/>
                <a:gd name="connsiteY365" fmla="*/ 1833759 h 4876328"/>
                <a:gd name="connsiteX366" fmla="*/ 2781721 w 3154708"/>
                <a:gd name="connsiteY366" fmla="*/ 2128018 h 4876328"/>
                <a:gd name="connsiteX367" fmla="*/ 2473293 w 3154708"/>
                <a:gd name="connsiteY367" fmla="*/ 1566011 h 4876328"/>
                <a:gd name="connsiteX368" fmla="*/ 2473293 w 3154708"/>
                <a:gd name="connsiteY368" fmla="*/ 1564392 h 4876328"/>
                <a:gd name="connsiteX369" fmla="*/ 2953947 w 3154708"/>
                <a:gd name="connsiteY369" fmla="*/ 1564392 h 4876328"/>
                <a:gd name="connsiteX370" fmla="*/ 3076184 w 3154708"/>
                <a:gd name="connsiteY370" fmla="*/ 1833759 h 4876328"/>
                <a:gd name="connsiteX371" fmla="*/ 2953947 w 3154708"/>
                <a:gd name="connsiteY371" fmla="*/ 1552047 h 4876328"/>
                <a:gd name="connsiteX372" fmla="*/ 2953339 w 3154708"/>
                <a:gd name="connsiteY372" fmla="*/ 1552047 h 4876328"/>
                <a:gd name="connsiteX373" fmla="*/ 2498591 w 3154708"/>
                <a:gd name="connsiteY373" fmla="*/ 705089 h 4876328"/>
                <a:gd name="connsiteX374" fmla="*/ 3076184 w 3154708"/>
                <a:gd name="connsiteY374" fmla="*/ 1282680 h 4876328"/>
                <a:gd name="connsiteX375" fmla="*/ 2953947 w 3154708"/>
                <a:gd name="connsiteY375" fmla="*/ 1552047 h 4876328"/>
                <a:gd name="connsiteX376" fmla="*/ 3081649 w 3154708"/>
                <a:gd name="connsiteY376" fmla="*/ 71642 h 4876328"/>
                <a:gd name="connsiteX377" fmla="*/ 3152482 w 3154708"/>
                <a:gd name="connsiteY377" fmla="*/ 227677 h 4876328"/>
                <a:gd name="connsiteX378" fmla="*/ 2953339 w 3154708"/>
                <a:gd name="connsiteY378" fmla="*/ 666435 h 4876328"/>
                <a:gd name="connsiteX379" fmla="*/ 2787995 w 3154708"/>
                <a:gd name="connsiteY379" fmla="*/ 365092 h 4876328"/>
                <a:gd name="connsiteX380" fmla="*/ 3081649 w 3154708"/>
                <a:gd name="connsiteY380" fmla="*/ 71642 h 4876328"/>
                <a:gd name="connsiteX381" fmla="*/ 2778887 w 3154708"/>
                <a:gd name="connsiteY381" fmla="*/ 374199 h 4876328"/>
                <a:gd name="connsiteX382" fmla="*/ 2941805 w 3154708"/>
                <a:gd name="connsiteY382" fmla="*/ 671090 h 4876328"/>
                <a:gd name="connsiteX383" fmla="*/ 2951113 w 3154708"/>
                <a:gd name="connsiteY383" fmla="*/ 671090 h 4876328"/>
                <a:gd name="connsiteX384" fmla="*/ 3152280 w 3154708"/>
                <a:gd name="connsiteY384" fmla="*/ 1114705 h 4876328"/>
                <a:gd name="connsiteX385" fmla="*/ 3081446 w 3154708"/>
                <a:gd name="connsiteY385" fmla="*/ 1270739 h 4876328"/>
                <a:gd name="connsiteX386" fmla="*/ 2481793 w 3154708"/>
                <a:gd name="connsiteY386" fmla="*/ 671090 h 4876328"/>
                <a:gd name="connsiteX387" fmla="*/ 2778887 w 3154708"/>
                <a:gd name="connsiteY387" fmla="*/ 374199 h 4876328"/>
                <a:gd name="connsiteX388" fmla="*/ 2939376 w 3154708"/>
                <a:gd name="connsiteY388" fmla="*/ 1552047 h 4876328"/>
                <a:gd name="connsiteX389" fmla="*/ 2473293 w 3154708"/>
                <a:gd name="connsiteY389" fmla="*/ 1552047 h 4876328"/>
                <a:gd name="connsiteX390" fmla="*/ 1999115 w 3154708"/>
                <a:gd name="connsiteY390" fmla="*/ 1552047 h 4876328"/>
                <a:gd name="connsiteX391" fmla="*/ 2473293 w 3154708"/>
                <a:gd name="connsiteY391" fmla="*/ 684042 h 4876328"/>
                <a:gd name="connsiteX392" fmla="*/ 2473293 w 3154708"/>
                <a:gd name="connsiteY392" fmla="*/ 684244 h 4876328"/>
                <a:gd name="connsiteX393" fmla="*/ 2939376 w 3154708"/>
                <a:gd name="connsiteY393" fmla="*/ 1552047 h 4876328"/>
                <a:gd name="connsiteX394" fmla="*/ 2167699 w 3154708"/>
                <a:gd name="connsiteY394" fmla="*/ 373997 h 4876328"/>
                <a:gd name="connsiteX395" fmla="*/ 2464793 w 3154708"/>
                <a:gd name="connsiteY395" fmla="*/ 671090 h 4876328"/>
                <a:gd name="connsiteX396" fmla="*/ 1865140 w 3154708"/>
                <a:gd name="connsiteY396" fmla="*/ 1270739 h 4876328"/>
                <a:gd name="connsiteX397" fmla="*/ 1794306 w 3154708"/>
                <a:gd name="connsiteY397" fmla="*/ 1114705 h 4876328"/>
                <a:gd name="connsiteX398" fmla="*/ 1995473 w 3154708"/>
                <a:gd name="connsiteY398" fmla="*/ 671090 h 4876328"/>
                <a:gd name="connsiteX399" fmla="*/ 2005187 w 3154708"/>
                <a:gd name="connsiteY399" fmla="*/ 671090 h 4876328"/>
                <a:gd name="connsiteX400" fmla="*/ 2167699 w 3154708"/>
                <a:gd name="connsiteY400" fmla="*/ 373997 h 4876328"/>
                <a:gd name="connsiteX401" fmla="*/ 1865140 w 3154708"/>
                <a:gd name="connsiteY401" fmla="*/ 71642 h 4876328"/>
                <a:gd name="connsiteX402" fmla="*/ 2158592 w 3154708"/>
                <a:gd name="connsiteY402" fmla="*/ 365092 h 4876328"/>
                <a:gd name="connsiteX403" fmla="*/ 1996687 w 3154708"/>
                <a:gd name="connsiteY403" fmla="*/ 661375 h 4876328"/>
                <a:gd name="connsiteX404" fmla="*/ 1795723 w 3154708"/>
                <a:gd name="connsiteY404" fmla="*/ 224641 h 4876328"/>
                <a:gd name="connsiteX405" fmla="*/ 1865140 w 3154708"/>
                <a:gd name="connsiteY405" fmla="*/ 71642 h 4876328"/>
                <a:gd name="connsiteX406" fmla="*/ 1789044 w 3154708"/>
                <a:gd name="connsiteY406" fmla="*/ 239415 h 4876328"/>
                <a:gd name="connsiteX407" fmla="*/ 1987580 w 3154708"/>
                <a:gd name="connsiteY407" fmla="*/ 671090 h 4876328"/>
                <a:gd name="connsiteX408" fmla="*/ 1982115 w 3154708"/>
                <a:gd name="connsiteY408" fmla="*/ 671090 h 4876328"/>
                <a:gd name="connsiteX409" fmla="*/ 1787627 w 3154708"/>
                <a:gd name="connsiteY409" fmla="*/ 1099729 h 4876328"/>
                <a:gd name="connsiteX410" fmla="*/ 1593140 w 3154708"/>
                <a:gd name="connsiteY410" fmla="*/ 671090 h 4876328"/>
                <a:gd name="connsiteX411" fmla="*/ 1789044 w 3154708"/>
                <a:gd name="connsiteY411" fmla="*/ 239415 h 4876328"/>
                <a:gd name="connsiteX412" fmla="*/ 1592532 w 3154708"/>
                <a:gd name="connsiteY412" fmla="*/ 699625 h 4876328"/>
                <a:gd name="connsiteX413" fmla="*/ 1780747 w 3154708"/>
                <a:gd name="connsiteY413" fmla="*/ 1114705 h 4876328"/>
                <a:gd name="connsiteX414" fmla="*/ 1592532 w 3154708"/>
                <a:gd name="connsiteY414" fmla="*/ 1529785 h 4876328"/>
                <a:gd name="connsiteX415" fmla="*/ 1592532 w 3154708"/>
                <a:gd name="connsiteY415" fmla="*/ 699625 h 4876328"/>
                <a:gd name="connsiteX416" fmla="*/ 1592532 w 3154708"/>
                <a:gd name="connsiteY416" fmla="*/ 1586249 h 4876328"/>
                <a:gd name="connsiteX417" fmla="*/ 1782163 w 3154708"/>
                <a:gd name="connsiteY417" fmla="*/ 1998698 h 4876328"/>
                <a:gd name="connsiteX418" fmla="*/ 1592532 w 3154708"/>
                <a:gd name="connsiteY418" fmla="*/ 2416813 h 4876328"/>
                <a:gd name="connsiteX419" fmla="*/ 1592532 w 3154708"/>
                <a:gd name="connsiteY419" fmla="*/ 1586249 h 4876328"/>
                <a:gd name="connsiteX420" fmla="*/ 1592532 w 3154708"/>
                <a:gd name="connsiteY420" fmla="*/ 2473682 h 4876328"/>
                <a:gd name="connsiteX421" fmla="*/ 1780747 w 3154708"/>
                <a:gd name="connsiteY421" fmla="*/ 2888762 h 4876328"/>
                <a:gd name="connsiteX422" fmla="*/ 1592532 w 3154708"/>
                <a:gd name="connsiteY422" fmla="*/ 3303842 h 4876328"/>
                <a:gd name="connsiteX423" fmla="*/ 1592532 w 3154708"/>
                <a:gd name="connsiteY423" fmla="*/ 2473682 h 4876328"/>
                <a:gd name="connsiteX424" fmla="*/ 1592532 w 3154708"/>
                <a:gd name="connsiteY424" fmla="*/ 3360305 h 4876328"/>
                <a:gd name="connsiteX425" fmla="*/ 1782163 w 3154708"/>
                <a:gd name="connsiteY425" fmla="*/ 3772754 h 4876328"/>
                <a:gd name="connsiteX426" fmla="*/ 1592532 w 3154708"/>
                <a:gd name="connsiteY426" fmla="*/ 4190870 h 4876328"/>
                <a:gd name="connsiteX427" fmla="*/ 1592532 w 3154708"/>
                <a:gd name="connsiteY427" fmla="*/ 3360305 h 4876328"/>
                <a:gd name="connsiteX428" fmla="*/ 1579581 w 3154708"/>
                <a:gd name="connsiteY428" fmla="*/ 671090 h 4876328"/>
                <a:gd name="connsiteX429" fmla="*/ 1385093 w 3154708"/>
                <a:gd name="connsiteY429" fmla="*/ 1099729 h 4876328"/>
                <a:gd name="connsiteX430" fmla="*/ 1190605 w 3154708"/>
                <a:gd name="connsiteY430" fmla="*/ 671090 h 4876328"/>
                <a:gd name="connsiteX431" fmla="*/ 1385093 w 3154708"/>
                <a:gd name="connsiteY431" fmla="*/ 242450 h 4876328"/>
                <a:gd name="connsiteX432" fmla="*/ 1579581 w 3154708"/>
                <a:gd name="connsiteY432" fmla="*/ 671090 h 4876328"/>
                <a:gd name="connsiteX433" fmla="*/ 998748 w 3154708"/>
                <a:gd name="connsiteY433" fmla="*/ 2137125 h 4876328"/>
                <a:gd name="connsiteX434" fmla="*/ 699427 w 3154708"/>
                <a:gd name="connsiteY434" fmla="*/ 2436444 h 4876328"/>
                <a:gd name="connsiteX435" fmla="*/ 399904 w 3154708"/>
                <a:gd name="connsiteY435" fmla="*/ 2136923 h 4876328"/>
                <a:gd name="connsiteX436" fmla="*/ 699427 w 3154708"/>
                <a:gd name="connsiteY436" fmla="*/ 1588880 h 4876328"/>
                <a:gd name="connsiteX437" fmla="*/ 699427 w 3154708"/>
                <a:gd name="connsiteY437" fmla="*/ 1591511 h 4876328"/>
                <a:gd name="connsiteX438" fmla="*/ 998748 w 3154708"/>
                <a:gd name="connsiteY438" fmla="*/ 2137125 h 4876328"/>
                <a:gd name="connsiteX439" fmla="*/ 1179879 w 3154708"/>
                <a:gd name="connsiteY439" fmla="*/ 1564392 h 4876328"/>
                <a:gd name="connsiteX440" fmla="*/ 1302117 w 3154708"/>
                <a:gd name="connsiteY440" fmla="*/ 1833759 h 4876328"/>
                <a:gd name="connsiteX441" fmla="*/ 1007653 w 3154708"/>
                <a:gd name="connsiteY441" fmla="*/ 2128018 h 4876328"/>
                <a:gd name="connsiteX442" fmla="*/ 699225 w 3154708"/>
                <a:gd name="connsiteY442" fmla="*/ 1566011 h 4876328"/>
                <a:gd name="connsiteX443" fmla="*/ 699225 w 3154708"/>
                <a:gd name="connsiteY443" fmla="*/ 1564392 h 4876328"/>
                <a:gd name="connsiteX444" fmla="*/ 1179879 w 3154708"/>
                <a:gd name="connsiteY444" fmla="*/ 1564392 h 4876328"/>
                <a:gd name="connsiteX445" fmla="*/ 1179272 w 3154708"/>
                <a:gd name="connsiteY445" fmla="*/ 1552047 h 4876328"/>
                <a:gd name="connsiteX446" fmla="*/ 724522 w 3154708"/>
                <a:gd name="connsiteY446" fmla="*/ 705089 h 4876328"/>
                <a:gd name="connsiteX447" fmla="*/ 1302117 w 3154708"/>
                <a:gd name="connsiteY447" fmla="*/ 1282680 h 4876328"/>
                <a:gd name="connsiteX448" fmla="*/ 1179879 w 3154708"/>
                <a:gd name="connsiteY448" fmla="*/ 1552047 h 4876328"/>
                <a:gd name="connsiteX449" fmla="*/ 1179272 w 3154708"/>
                <a:gd name="connsiteY449" fmla="*/ 1552047 h 4876328"/>
                <a:gd name="connsiteX450" fmla="*/ 707927 w 3154708"/>
                <a:gd name="connsiteY450" fmla="*/ 2445146 h 4876328"/>
                <a:gd name="connsiteX451" fmla="*/ 1004820 w 3154708"/>
                <a:gd name="connsiteY451" fmla="*/ 2148256 h 4876328"/>
                <a:gd name="connsiteX452" fmla="*/ 1167736 w 3154708"/>
                <a:gd name="connsiteY452" fmla="*/ 2445146 h 4876328"/>
                <a:gd name="connsiteX453" fmla="*/ 1177046 w 3154708"/>
                <a:gd name="connsiteY453" fmla="*/ 2445146 h 4876328"/>
                <a:gd name="connsiteX454" fmla="*/ 1378212 w 3154708"/>
                <a:gd name="connsiteY454" fmla="*/ 2888762 h 4876328"/>
                <a:gd name="connsiteX455" fmla="*/ 1307379 w 3154708"/>
                <a:gd name="connsiteY455" fmla="*/ 3044796 h 4876328"/>
                <a:gd name="connsiteX456" fmla="*/ 707927 w 3154708"/>
                <a:gd name="connsiteY456" fmla="*/ 2445146 h 4876328"/>
                <a:gd name="connsiteX457" fmla="*/ 1302117 w 3154708"/>
                <a:gd name="connsiteY457" fmla="*/ 3056736 h 4876328"/>
                <a:gd name="connsiteX458" fmla="*/ 1179879 w 3154708"/>
                <a:gd name="connsiteY458" fmla="*/ 3326103 h 4876328"/>
                <a:gd name="connsiteX459" fmla="*/ 1179272 w 3154708"/>
                <a:gd name="connsiteY459" fmla="*/ 3326103 h 4876328"/>
                <a:gd name="connsiteX460" fmla="*/ 724522 w 3154708"/>
                <a:gd name="connsiteY460" fmla="*/ 2479146 h 4876328"/>
                <a:gd name="connsiteX461" fmla="*/ 1302117 w 3154708"/>
                <a:gd name="connsiteY461" fmla="*/ 3056736 h 4876328"/>
                <a:gd name="connsiteX462" fmla="*/ 1013927 w 3154708"/>
                <a:gd name="connsiteY462" fmla="*/ 2139351 h 4876328"/>
                <a:gd name="connsiteX463" fmla="*/ 1307581 w 3154708"/>
                <a:gd name="connsiteY463" fmla="*/ 1845699 h 4876328"/>
                <a:gd name="connsiteX464" fmla="*/ 1378414 w 3154708"/>
                <a:gd name="connsiteY464" fmla="*/ 2001733 h 4876328"/>
                <a:gd name="connsiteX465" fmla="*/ 1179272 w 3154708"/>
                <a:gd name="connsiteY465" fmla="*/ 2440492 h 4876328"/>
                <a:gd name="connsiteX466" fmla="*/ 1013927 w 3154708"/>
                <a:gd name="connsiteY466" fmla="*/ 2139351 h 4876328"/>
                <a:gd name="connsiteX467" fmla="*/ 1165307 w 3154708"/>
                <a:gd name="connsiteY467" fmla="*/ 3326103 h 4876328"/>
                <a:gd name="connsiteX468" fmla="*/ 699225 w 3154708"/>
                <a:gd name="connsiteY468" fmla="*/ 3326103 h 4876328"/>
                <a:gd name="connsiteX469" fmla="*/ 225047 w 3154708"/>
                <a:gd name="connsiteY469" fmla="*/ 3326103 h 4876328"/>
                <a:gd name="connsiteX470" fmla="*/ 699225 w 3154708"/>
                <a:gd name="connsiteY470" fmla="*/ 2458099 h 4876328"/>
                <a:gd name="connsiteX471" fmla="*/ 699225 w 3154708"/>
                <a:gd name="connsiteY471" fmla="*/ 2458301 h 4876328"/>
                <a:gd name="connsiteX472" fmla="*/ 1165307 w 3154708"/>
                <a:gd name="connsiteY472" fmla="*/ 3326103 h 4876328"/>
                <a:gd name="connsiteX473" fmla="*/ 699225 w 3154708"/>
                <a:gd name="connsiteY473" fmla="*/ 3338449 h 4876328"/>
                <a:gd name="connsiteX474" fmla="*/ 1179879 w 3154708"/>
                <a:gd name="connsiteY474" fmla="*/ 3338449 h 4876328"/>
                <a:gd name="connsiteX475" fmla="*/ 1302117 w 3154708"/>
                <a:gd name="connsiteY475" fmla="*/ 3607815 h 4876328"/>
                <a:gd name="connsiteX476" fmla="*/ 1007653 w 3154708"/>
                <a:gd name="connsiteY476" fmla="*/ 3902277 h 4876328"/>
                <a:gd name="connsiteX477" fmla="*/ 699225 w 3154708"/>
                <a:gd name="connsiteY477" fmla="*/ 3340270 h 4876328"/>
                <a:gd name="connsiteX478" fmla="*/ 699225 w 3154708"/>
                <a:gd name="connsiteY478" fmla="*/ 3338449 h 4876328"/>
                <a:gd name="connsiteX479" fmla="*/ 1307581 w 3154708"/>
                <a:gd name="connsiteY479" fmla="*/ 3619756 h 4876328"/>
                <a:gd name="connsiteX480" fmla="*/ 1378414 w 3154708"/>
                <a:gd name="connsiteY480" fmla="*/ 3775790 h 4876328"/>
                <a:gd name="connsiteX481" fmla="*/ 1179272 w 3154708"/>
                <a:gd name="connsiteY481" fmla="*/ 4214548 h 4876328"/>
                <a:gd name="connsiteX482" fmla="*/ 1013927 w 3154708"/>
                <a:gd name="connsiteY482" fmla="*/ 3913408 h 4876328"/>
                <a:gd name="connsiteX483" fmla="*/ 1307581 w 3154708"/>
                <a:gd name="connsiteY483" fmla="*/ 3619756 h 4876328"/>
                <a:gd name="connsiteX484" fmla="*/ 1316890 w 3154708"/>
                <a:gd name="connsiteY484" fmla="*/ 3610446 h 4876328"/>
                <a:gd name="connsiteX485" fmla="*/ 1566831 w 3154708"/>
                <a:gd name="connsiteY485" fmla="*/ 3360508 h 4876328"/>
                <a:gd name="connsiteX486" fmla="*/ 1385295 w 3154708"/>
                <a:gd name="connsiteY486" fmla="*/ 3760814 h 4876328"/>
                <a:gd name="connsiteX487" fmla="*/ 1316890 w 3154708"/>
                <a:gd name="connsiteY487" fmla="*/ 3610446 h 4876328"/>
                <a:gd name="connsiteX488" fmla="*/ 1311426 w 3154708"/>
                <a:gd name="connsiteY488" fmla="*/ 3598506 h 4876328"/>
                <a:gd name="connsiteX489" fmla="*/ 1193438 w 3154708"/>
                <a:gd name="connsiteY489" fmla="*/ 3338449 h 4876328"/>
                <a:gd name="connsiteX490" fmla="*/ 1571485 w 3154708"/>
                <a:gd name="connsiteY490" fmla="*/ 3338449 h 4876328"/>
                <a:gd name="connsiteX491" fmla="*/ 1311426 w 3154708"/>
                <a:gd name="connsiteY491" fmla="*/ 3598506 h 4876328"/>
                <a:gd name="connsiteX492" fmla="*/ 1193438 w 3154708"/>
                <a:gd name="connsiteY492" fmla="*/ 3326103 h 4876328"/>
                <a:gd name="connsiteX493" fmla="*/ 1311426 w 3154708"/>
                <a:gd name="connsiteY493" fmla="*/ 3066046 h 4876328"/>
                <a:gd name="connsiteX494" fmla="*/ 1571485 w 3154708"/>
                <a:gd name="connsiteY494" fmla="*/ 3326103 h 4876328"/>
                <a:gd name="connsiteX495" fmla="*/ 1193438 w 3154708"/>
                <a:gd name="connsiteY495" fmla="*/ 3326103 h 4876328"/>
                <a:gd name="connsiteX496" fmla="*/ 1316890 w 3154708"/>
                <a:gd name="connsiteY496" fmla="*/ 3054106 h 4876328"/>
                <a:gd name="connsiteX497" fmla="*/ 1385093 w 3154708"/>
                <a:gd name="connsiteY497" fmla="*/ 2903738 h 4876328"/>
                <a:gd name="connsiteX498" fmla="*/ 1566628 w 3154708"/>
                <a:gd name="connsiteY498" fmla="*/ 3304044 h 4876328"/>
                <a:gd name="connsiteX499" fmla="*/ 1316890 w 3154708"/>
                <a:gd name="connsiteY499" fmla="*/ 3054106 h 4876328"/>
                <a:gd name="connsiteX500" fmla="*/ 1190605 w 3154708"/>
                <a:gd name="connsiteY500" fmla="*/ 2445146 h 4876328"/>
                <a:gd name="connsiteX501" fmla="*/ 1385093 w 3154708"/>
                <a:gd name="connsiteY501" fmla="*/ 2016507 h 4876328"/>
                <a:gd name="connsiteX502" fmla="*/ 1579581 w 3154708"/>
                <a:gd name="connsiteY502" fmla="*/ 2445146 h 4876328"/>
                <a:gd name="connsiteX503" fmla="*/ 1385093 w 3154708"/>
                <a:gd name="connsiteY503" fmla="*/ 2873786 h 4876328"/>
                <a:gd name="connsiteX504" fmla="*/ 1190605 w 3154708"/>
                <a:gd name="connsiteY504" fmla="*/ 2445146 h 4876328"/>
                <a:gd name="connsiteX505" fmla="*/ 1316890 w 3154708"/>
                <a:gd name="connsiteY505" fmla="*/ 1836389 h 4876328"/>
                <a:gd name="connsiteX506" fmla="*/ 1566831 w 3154708"/>
                <a:gd name="connsiteY506" fmla="*/ 1586451 h 4876328"/>
                <a:gd name="connsiteX507" fmla="*/ 1385295 w 3154708"/>
                <a:gd name="connsiteY507" fmla="*/ 1986757 h 4876328"/>
                <a:gd name="connsiteX508" fmla="*/ 1316890 w 3154708"/>
                <a:gd name="connsiteY508" fmla="*/ 1836389 h 4876328"/>
                <a:gd name="connsiteX509" fmla="*/ 1311426 w 3154708"/>
                <a:gd name="connsiteY509" fmla="*/ 1824247 h 4876328"/>
                <a:gd name="connsiteX510" fmla="*/ 1193438 w 3154708"/>
                <a:gd name="connsiteY510" fmla="*/ 1564189 h 4876328"/>
                <a:gd name="connsiteX511" fmla="*/ 1571485 w 3154708"/>
                <a:gd name="connsiteY511" fmla="*/ 1564189 h 4876328"/>
                <a:gd name="connsiteX512" fmla="*/ 1311426 w 3154708"/>
                <a:gd name="connsiteY512" fmla="*/ 1824247 h 4876328"/>
                <a:gd name="connsiteX513" fmla="*/ 1193438 w 3154708"/>
                <a:gd name="connsiteY513" fmla="*/ 1552047 h 4876328"/>
                <a:gd name="connsiteX514" fmla="*/ 1311426 w 3154708"/>
                <a:gd name="connsiteY514" fmla="*/ 1291989 h 4876328"/>
                <a:gd name="connsiteX515" fmla="*/ 1571485 w 3154708"/>
                <a:gd name="connsiteY515" fmla="*/ 1552047 h 4876328"/>
                <a:gd name="connsiteX516" fmla="*/ 1193438 w 3154708"/>
                <a:gd name="connsiteY516" fmla="*/ 1552047 h 4876328"/>
                <a:gd name="connsiteX517" fmla="*/ 1316890 w 3154708"/>
                <a:gd name="connsiteY517" fmla="*/ 1280049 h 4876328"/>
                <a:gd name="connsiteX518" fmla="*/ 1385093 w 3154708"/>
                <a:gd name="connsiteY518" fmla="*/ 1129681 h 4876328"/>
                <a:gd name="connsiteX519" fmla="*/ 1566628 w 3154708"/>
                <a:gd name="connsiteY519" fmla="*/ 1529987 h 4876328"/>
                <a:gd name="connsiteX520" fmla="*/ 1316890 w 3154708"/>
                <a:gd name="connsiteY520" fmla="*/ 1280049 h 4876328"/>
                <a:gd name="connsiteX521" fmla="*/ 1307581 w 3154708"/>
                <a:gd name="connsiteY521" fmla="*/ 71642 h 4876328"/>
                <a:gd name="connsiteX522" fmla="*/ 1378414 w 3154708"/>
                <a:gd name="connsiteY522" fmla="*/ 227677 h 4876328"/>
                <a:gd name="connsiteX523" fmla="*/ 1179272 w 3154708"/>
                <a:gd name="connsiteY523" fmla="*/ 666435 h 4876328"/>
                <a:gd name="connsiteX524" fmla="*/ 1013927 w 3154708"/>
                <a:gd name="connsiteY524" fmla="*/ 365092 h 4876328"/>
                <a:gd name="connsiteX525" fmla="*/ 1307581 w 3154708"/>
                <a:gd name="connsiteY525" fmla="*/ 71642 h 4876328"/>
                <a:gd name="connsiteX526" fmla="*/ 1004820 w 3154708"/>
                <a:gd name="connsiteY526" fmla="*/ 374199 h 4876328"/>
                <a:gd name="connsiteX527" fmla="*/ 1167736 w 3154708"/>
                <a:gd name="connsiteY527" fmla="*/ 671090 h 4876328"/>
                <a:gd name="connsiteX528" fmla="*/ 1177046 w 3154708"/>
                <a:gd name="connsiteY528" fmla="*/ 671090 h 4876328"/>
                <a:gd name="connsiteX529" fmla="*/ 1378212 w 3154708"/>
                <a:gd name="connsiteY529" fmla="*/ 1114705 h 4876328"/>
                <a:gd name="connsiteX530" fmla="*/ 1307379 w 3154708"/>
                <a:gd name="connsiteY530" fmla="*/ 1270739 h 4876328"/>
                <a:gd name="connsiteX531" fmla="*/ 707725 w 3154708"/>
                <a:gd name="connsiteY531" fmla="*/ 671090 h 4876328"/>
                <a:gd name="connsiteX532" fmla="*/ 1004820 w 3154708"/>
                <a:gd name="connsiteY532" fmla="*/ 374199 h 4876328"/>
                <a:gd name="connsiteX533" fmla="*/ 1165307 w 3154708"/>
                <a:gd name="connsiteY533" fmla="*/ 1552047 h 4876328"/>
                <a:gd name="connsiteX534" fmla="*/ 699225 w 3154708"/>
                <a:gd name="connsiteY534" fmla="*/ 1552047 h 4876328"/>
                <a:gd name="connsiteX535" fmla="*/ 225047 w 3154708"/>
                <a:gd name="connsiteY535" fmla="*/ 1552047 h 4876328"/>
                <a:gd name="connsiteX536" fmla="*/ 699225 w 3154708"/>
                <a:gd name="connsiteY536" fmla="*/ 684042 h 4876328"/>
                <a:gd name="connsiteX537" fmla="*/ 699225 w 3154708"/>
                <a:gd name="connsiteY537" fmla="*/ 684244 h 4876328"/>
                <a:gd name="connsiteX538" fmla="*/ 1165307 w 3154708"/>
                <a:gd name="connsiteY538" fmla="*/ 1552047 h 4876328"/>
                <a:gd name="connsiteX539" fmla="*/ 21654 w 3154708"/>
                <a:gd name="connsiteY539" fmla="*/ 224439 h 4876328"/>
                <a:gd name="connsiteX540" fmla="*/ 91071 w 3154708"/>
                <a:gd name="connsiteY540" fmla="*/ 71440 h 4876328"/>
                <a:gd name="connsiteX541" fmla="*/ 384523 w 3154708"/>
                <a:gd name="connsiteY541" fmla="*/ 364890 h 4876328"/>
                <a:gd name="connsiteX542" fmla="*/ 222619 w 3154708"/>
                <a:gd name="connsiteY542" fmla="*/ 661173 h 4876328"/>
                <a:gd name="connsiteX543" fmla="*/ 21654 w 3154708"/>
                <a:gd name="connsiteY543" fmla="*/ 224439 h 4876328"/>
                <a:gd name="connsiteX544" fmla="*/ 20238 w 3154708"/>
                <a:gd name="connsiteY544" fmla="*/ 1114705 h 4876328"/>
                <a:gd name="connsiteX545" fmla="*/ 221404 w 3154708"/>
                <a:gd name="connsiteY545" fmla="*/ 671090 h 4876328"/>
                <a:gd name="connsiteX546" fmla="*/ 231118 w 3154708"/>
                <a:gd name="connsiteY546" fmla="*/ 671090 h 4876328"/>
                <a:gd name="connsiteX547" fmla="*/ 393428 w 3154708"/>
                <a:gd name="connsiteY547" fmla="*/ 373997 h 4876328"/>
                <a:gd name="connsiteX548" fmla="*/ 690522 w 3154708"/>
                <a:gd name="connsiteY548" fmla="*/ 671090 h 4876328"/>
                <a:gd name="connsiteX549" fmla="*/ 90869 w 3154708"/>
                <a:gd name="connsiteY549" fmla="*/ 1270739 h 4876328"/>
                <a:gd name="connsiteX550" fmla="*/ 20238 w 3154708"/>
                <a:gd name="connsiteY550" fmla="*/ 1114705 h 4876328"/>
                <a:gd name="connsiteX551" fmla="*/ 96535 w 3154708"/>
                <a:gd name="connsiteY551" fmla="*/ 1282680 h 4876328"/>
                <a:gd name="connsiteX552" fmla="*/ 673320 w 3154708"/>
                <a:gd name="connsiteY552" fmla="*/ 705899 h 4876328"/>
                <a:gd name="connsiteX553" fmla="*/ 215333 w 3154708"/>
                <a:gd name="connsiteY553" fmla="*/ 1544356 h 4876328"/>
                <a:gd name="connsiteX554" fmla="*/ 96535 w 3154708"/>
                <a:gd name="connsiteY554" fmla="*/ 1282680 h 4876328"/>
                <a:gd name="connsiteX555" fmla="*/ 218773 w 3154708"/>
                <a:gd name="connsiteY555" fmla="*/ 1564392 h 4876328"/>
                <a:gd name="connsiteX556" fmla="*/ 698820 w 3154708"/>
                <a:gd name="connsiteY556" fmla="*/ 1564392 h 4876328"/>
                <a:gd name="connsiteX557" fmla="*/ 390797 w 3154708"/>
                <a:gd name="connsiteY557" fmla="*/ 2127816 h 4876328"/>
                <a:gd name="connsiteX558" fmla="*/ 96738 w 3154708"/>
                <a:gd name="connsiteY558" fmla="*/ 1833759 h 4876328"/>
                <a:gd name="connsiteX559" fmla="*/ 218773 w 3154708"/>
                <a:gd name="connsiteY559" fmla="*/ 1564392 h 4876328"/>
                <a:gd name="connsiteX560" fmla="*/ 21654 w 3154708"/>
                <a:gd name="connsiteY560" fmla="*/ 1998495 h 4876328"/>
                <a:gd name="connsiteX561" fmla="*/ 91071 w 3154708"/>
                <a:gd name="connsiteY561" fmla="*/ 1845497 h 4876328"/>
                <a:gd name="connsiteX562" fmla="*/ 384523 w 3154708"/>
                <a:gd name="connsiteY562" fmla="*/ 2138947 h 4876328"/>
                <a:gd name="connsiteX563" fmla="*/ 222619 w 3154708"/>
                <a:gd name="connsiteY563" fmla="*/ 2435230 h 4876328"/>
                <a:gd name="connsiteX564" fmla="*/ 21654 w 3154708"/>
                <a:gd name="connsiteY564" fmla="*/ 1998495 h 4876328"/>
                <a:gd name="connsiteX565" fmla="*/ 20238 w 3154708"/>
                <a:gd name="connsiteY565" fmla="*/ 2888762 h 4876328"/>
                <a:gd name="connsiteX566" fmla="*/ 221404 w 3154708"/>
                <a:gd name="connsiteY566" fmla="*/ 2445146 h 4876328"/>
                <a:gd name="connsiteX567" fmla="*/ 231118 w 3154708"/>
                <a:gd name="connsiteY567" fmla="*/ 2445146 h 4876328"/>
                <a:gd name="connsiteX568" fmla="*/ 393428 w 3154708"/>
                <a:gd name="connsiteY568" fmla="*/ 2148054 h 4876328"/>
                <a:gd name="connsiteX569" fmla="*/ 690522 w 3154708"/>
                <a:gd name="connsiteY569" fmla="*/ 2445146 h 4876328"/>
                <a:gd name="connsiteX570" fmla="*/ 90869 w 3154708"/>
                <a:gd name="connsiteY570" fmla="*/ 3044594 h 4876328"/>
                <a:gd name="connsiteX571" fmla="*/ 20238 w 3154708"/>
                <a:gd name="connsiteY571" fmla="*/ 2888762 h 4876328"/>
                <a:gd name="connsiteX572" fmla="*/ 96535 w 3154708"/>
                <a:gd name="connsiteY572" fmla="*/ 3056736 h 4876328"/>
                <a:gd name="connsiteX573" fmla="*/ 673320 w 3154708"/>
                <a:gd name="connsiteY573" fmla="*/ 2479956 h 4876328"/>
                <a:gd name="connsiteX574" fmla="*/ 215333 w 3154708"/>
                <a:gd name="connsiteY574" fmla="*/ 3318413 h 4876328"/>
                <a:gd name="connsiteX575" fmla="*/ 96535 w 3154708"/>
                <a:gd name="connsiteY575" fmla="*/ 3056736 h 4876328"/>
                <a:gd name="connsiteX576" fmla="*/ 218773 w 3154708"/>
                <a:gd name="connsiteY576" fmla="*/ 3338449 h 4876328"/>
                <a:gd name="connsiteX577" fmla="*/ 698820 w 3154708"/>
                <a:gd name="connsiteY577" fmla="*/ 3338449 h 4876328"/>
                <a:gd name="connsiteX578" fmla="*/ 390797 w 3154708"/>
                <a:gd name="connsiteY578" fmla="*/ 3901872 h 4876328"/>
                <a:gd name="connsiteX579" fmla="*/ 96738 w 3154708"/>
                <a:gd name="connsiteY579" fmla="*/ 3607815 h 4876328"/>
                <a:gd name="connsiteX580" fmla="*/ 218773 w 3154708"/>
                <a:gd name="connsiteY580" fmla="*/ 3338449 h 4876328"/>
                <a:gd name="connsiteX581" fmla="*/ 21654 w 3154708"/>
                <a:gd name="connsiteY581" fmla="*/ 3772754 h 4876328"/>
                <a:gd name="connsiteX582" fmla="*/ 91071 w 3154708"/>
                <a:gd name="connsiteY582" fmla="*/ 3619756 h 4876328"/>
                <a:gd name="connsiteX583" fmla="*/ 384523 w 3154708"/>
                <a:gd name="connsiteY583" fmla="*/ 3913206 h 4876328"/>
                <a:gd name="connsiteX584" fmla="*/ 222619 w 3154708"/>
                <a:gd name="connsiteY584" fmla="*/ 4209489 h 4876328"/>
                <a:gd name="connsiteX585" fmla="*/ 21654 w 3154708"/>
                <a:gd name="connsiteY585" fmla="*/ 3772754 h 4876328"/>
                <a:gd name="connsiteX586" fmla="*/ 91071 w 3154708"/>
                <a:gd name="connsiteY586" fmla="*/ 4818853 h 4876328"/>
                <a:gd name="connsiteX587" fmla="*/ 20238 w 3154708"/>
                <a:gd name="connsiteY587" fmla="*/ 4662818 h 4876328"/>
                <a:gd name="connsiteX588" fmla="*/ 221404 w 3154708"/>
                <a:gd name="connsiteY588" fmla="*/ 4219203 h 4876328"/>
                <a:gd name="connsiteX589" fmla="*/ 231118 w 3154708"/>
                <a:gd name="connsiteY589" fmla="*/ 4219203 h 4876328"/>
                <a:gd name="connsiteX590" fmla="*/ 393428 w 3154708"/>
                <a:gd name="connsiteY590" fmla="*/ 3922110 h 4876328"/>
                <a:gd name="connsiteX591" fmla="*/ 690522 w 3154708"/>
                <a:gd name="connsiteY591" fmla="*/ 4219203 h 4876328"/>
                <a:gd name="connsiteX592" fmla="*/ 91071 w 3154708"/>
                <a:gd name="connsiteY592" fmla="*/ 4818853 h 4876328"/>
                <a:gd name="connsiteX593" fmla="*/ 399702 w 3154708"/>
                <a:gd name="connsiteY593" fmla="*/ 3910979 h 4876328"/>
                <a:gd name="connsiteX594" fmla="*/ 699225 w 3154708"/>
                <a:gd name="connsiteY594" fmla="*/ 3362936 h 4876328"/>
                <a:gd name="connsiteX595" fmla="*/ 699225 w 3154708"/>
                <a:gd name="connsiteY595" fmla="*/ 3365567 h 4876328"/>
                <a:gd name="connsiteX596" fmla="*/ 998546 w 3154708"/>
                <a:gd name="connsiteY596" fmla="*/ 3911182 h 4876328"/>
                <a:gd name="connsiteX597" fmla="*/ 699225 w 3154708"/>
                <a:gd name="connsiteY597" fmla="*/ 4210501 h 4876328"/>
                <a:gd name="connsiteX598" fmla="*/ 399702 w 3154708"/>
                <a:gd name="connsiteY598" fmla="*/ 3910979 h 4876328"/>
                <a:gd name="connsiteX599" fmla="*/ 1307581 w 3154708"/>
                <a:gd name="connsiteY599" fmla="*/ 4818853 h 4876328"/>
                <a:gd name="connsiteX600" fmla="*/ 707927 w 3154708"/>
                <a:gd name="connsiteY600" fmla="*/ 4219406 h 4876328"/>
                <a:gd name="connsiteX601" fmla="*/ 1004820 w 3154708"/>
                <a:gd name="connsiteY601" fmla="*/ 3922515 h 4876328"/>
                <a:gd name="connsiteX602" fmla="*/ 1167736 w 3154708"/>
                <a:gd name="connsiteY602" fmla="*/ 4219406 h 4876328"/>
                <a:gd name="connsiteX603" fmla="*/ 1177046 w 3154708"/>
                <a:gd name="connsiteY603" fmla="*/ 4219406 h 4876328"/>
                <a:gd name="connsiteX604" fmla="*/ 1378212 w 3154708"/>
                <a:gd name="connsiteY604" fmla="*/ 4663021 h 4876328"/>
                <a:gd name="connsiteX605" fmla="*/ 1307581 w 3154708"/>
                <a:gd name="connsiteY605" fmla="*/ 4818853 h 4876328"/>
                <a:gd name="connsiteX606" fmla="*/ 1385093 w 3154708"/>
                <a:gd name="connsiteY606" fmla="*/ 4647843 h 4876328"/>
                <a:gd name="connsiteX607" fmla="*/ 1190605 w 3154708"/>
                <a:gd name="connsiteY607" fmla="*/ 4219203 h 4876328"/>
                <a:gd name="connsiteX608" fmla="*/ 1385093 w 3154708"/>
                <a:gd name="connsiteY608" fmla="*/ 3790564 h 4876328"/>
                <a:gd name="connsiteX609" fmla="*/ 1579581 w 3154708"/>
                <a:gd name="connsiteY609" fmla="*/ 4219203 h 4876328"/>
                <a:gd name="connsiteX610" fmla="*/ 1385093 w 3154708"/>
                <a:gd name="connsiteY610" fmla="*/ 4647843 h 4876328"/>
                <a:gd name="connsiteX611" fmla="*/ 1580187 w 3154708"/>
                <a:gd name="connsiteY611" fmla="*/ 4190870 h 4876328"/>
                <a:gd name="connsiteX612" fmla="*/ 1391974 w 3154708"/>
                <a:gd name="connsiteY612" fmla="*/ 3775790 h 4876328"/>
                <a:gd name="connsiteX613" fmla="*/ 1580187 w 3154708"/>
                <a:gd name="connsiteY613" fmla="*/ 3360710 h 4876328"/>
                <a:gd name="connsiteX614" fmla="*/ 1580187 w 3154708"/>
                <a:gd name="connsiteY614" fmla="*/ 4190870 h 4876328"/>
                <a:gd name="connsiteX615" fmla="*/ 1580187 w 3154708"/>
                <a:gd name="connsiteY615" fmla="*/ 3303842 h 4876328"/>
                <a:gd name="connsiteX616" fmla="*/ 1391974 w 3154708"/>
                <a:gd name="connsiteY616" fmla="*/ 2888762 h 4876328"/>
                <a:gd name="connsiteX617" fmla="*/ 1580187 w 3154708"/>
                <a:gd name="connsiteY617" fmla="*/ 2473682 h 4876328"/>
                <a:gd name="connsiteX618" fmla="*/ 1580187 w 3154708"/>
                <a:gd name="connsiteY618" fmla="*/ 3303842 h 4876328"/>
                <a:gd name="connsiteX619" fmla="*/ 1580187 w 3154708"/>
                <a:gd name="connsiteY619" fmla="*/ 2416611 h 4876328"/>
                <a:gd name="connsiteX620" fmla="*/ 1391974 w 3154708"/>
                <a:gd name="connsiteY620" fmla="*/ 2001531 h 4876328"/>
                <a:gd name="connsiteX621" fmla="*/ 1580187 w 3154708"/>
                <a:gd name="connsiteY621" fmla="*/ 1586451 h 4876328"/>
                <a:gd name="connsiteX622" fmla="*/ 1580187 w 3154708"/>
                <a:gd name="connsiteY622" fmla="*/ 2416611 h 4876328"/>
                <a:gd name="connsiteX623" fmla="*/ 1580187 w 3154708"/>
                <a:gd name="connsiteY623" fmla="*/ 1529583 h 4876328"/>
                <a:gd name="connsiteX624" fmla="*/ 1391974 w 3154708"/>
                <a:gd name="connsiteY624" fmla="*/ 1114503 h 4876328"/>
                <a:gd name="connsiteX625" fmla="*/ 1580187 w 3154708"/>
                <a:gd name="connsiteY625" fmla="*/ 699423 h 4876328"/>
                <a:gd name="connsiteX626" fmla="*/ 1580187 w 3154708"/>
                <a:gd name="connsiteY626" fmla="*/ 1529583 h 487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708" h="4876328">
                  <a:moveTo>
                    <a:pt x="1592532" y="4247739"/>
                  </a:moveTo>
                  <a:lnTo>
                    <a:pt x="1780747" y="4662818"/>
                  </a:lnTo>
                  <a:lnTo>
                    <a:pt x="1684009" y="4876126"/>
                  </a:lnTo>
                  <a:lnTo>
                    <a:pt x="1697568" y="4876126"/>
                  </a:lnTo>
                  <a:lnTo>
                    <a:pt x="1787627" y="4677592"/>
                  </a:lnTo>
                  <a:lnTo>
                    <a:pt x="1855830" y="4827960"/>
                  </a:lnTo>
                  <a:lnTo>
                    <a:pt x="1807663" y="4876126"/>
                  </a:lnTo>
                  <a:lnTo>
                    <a:pt x="1825067" y="4876126"/>
                  </a:lnTo>
                  <a:lnTo>
                    <a:pt x="1861092" y="4840103"/>
                  </a:lnTo>
                  <a:lnTo>
                    <a:pt x="1877485" y="4876126"/>
                  </a:lnTo>
                  <a:lnTo>
                    <a:pt x="1891044" y="4876126"/>
                  </a:lnTo>
                  <a:lnTo>
                    <a:pt x="1870402" y="4830793"/>
                  </a:lnTo>
                  <a:lnTo>
                    <a:pt x="2447186" y="4254012"/>
                  </a:lnTo>
                  <a:lnTo>
                    <a:pt x="2107186" y="4876329"/>
                  </a:lnTo>
                  <a:lnTo>
                    <a:pt x="2121353" y="4876329"/>
                  </a:lnTo>
                  <a:lnTo>
                    <a:pt x="2473090" y="4232155"/>
                  </a:lnTo>
                  <a:lnTo>
                    <a:pt x="2473090" y="4232358"/>
                  </a:lnTo>
                  <a:lnTo>
                    <a:pt x="2818959" y="4876329"/>
                  </a:lnTo>
                  <a:lnTo>
                    <a:pt x="2832924" y="4876329"/>
                  </a:lnTo>
                  <a:lnTo>
                    <a:pt x="2498388" y="4253405"/>
                  </a:lnTo>
                  <a:lnTo>
                    <a:pt x="3075983" y="4830996"/>
                  </a:lnTo>
                  <a:lnTo>
                    <a:pt x="3055340" y="4876329"/>
                  </a:lnTo>
                  <a:lnTo>
                    <a:pt x="3068899" y="4876329"/>
                  </a:lnTo>
                  <a:lnTo>
                    <a:pt x="3085292" y="4840305"/>
                  </a:lnTo>
                  <a:lnTo>
                    <a:pt x="3121316" y="4876329"/>
                  </a:lnTo>
                  <a:lnTo>
                    <a:pt x="3138721" y="4876329"/>
                  </a:lnTo>
                  <a:lnTo>
                    <a:pt x="3090554" y="4828163"/>
                  </a:lnTo>
                  <a:lnTo>
                    <a:pt x="3154708" y="4686497"/>
                  </a:lnTo>
                  <a:lnTo>
                    <a:pt x="3154708" y="4638938"/>
                  </a:lnTo>
                  <a:lnTo>
                    <a:pt x="2964269" y="4219203"/>
                  </a:lnTo>
                  <a:lnTo>
                    <a:pt x="3154708" y="3799469"/>
                  </a:lnTo>
                  <a:lnTo>
                    <a:pt x="3154708" y="3751909"/>
                  </a:lnTo>
                  <a:lnTo>
                    <a:pt x="3090554" y="3610244"/>
                  </a:lnTo>
                  <a:lnTo>
                    <a:pt x="3154708" y="3546090"/>
                  </a:lnTo>
                  <a:lnTo>
                    <a:pt x="3154708" y="3528685"/>
                  </a:lnTo>
                  <a:lnTo>
                    <a:pt x="3085089" y="3598304"/>
                  </a:lnTo>
                  <a:lnTo>
                    <a:pt x="2967102" y="3338246"/>
                  </a:lnTo>
                  <a:lnTo>
                    <a:pt x="3154708" y="3338246"/>
                  </a:lnTo>
                  <a:lnTo>
                    <a:pt x="3154708" y="3325901"/>
                  </a:lnTo>
                  <a:lnTo>
                    <a:pt x="2967102" y="3325901"/>
                  </a:lnTo>
                  <a:lnTo>
                    <a:pt x="3085089" y="3065844"/>
                  </a:lnTo>
                  <a:lnTo>
                    <a:pt x="3154708" y="3135462"/>
                  </a:lnTo>
                  <a:lnTo>
                    <a:pt x="3154708" y="3118058"/>
                  </a:lnTo>
                  <a:lnTo>
                    <a:pt x="3090554" y="3053903"/>
                  </a:lnTo>
                  <a:lnTo>
                    <a:pt x="3154708" y="2912238"/>
                  </a:lnTo>
                  <a:lnTo>
                    <a:pt x="3154708" y="2864679"/>
                  </a:lnTo>
                  <a:lnTo>
                    <a:pt x="2964269" y="2444944"/>
                  </a:lnTo>
                  <a:lnTo>
                    <a:pt x="3154708" y="2025209"/>
                  </a:lnTo>
                  <a:lnTo>
                    <a:pt x="3154708" y="1977650"/>
                  </a:lnTo>
                  <a:lnTo>
                    <a:pt x="3090554" y="1835985"/>
                  </a:lnTo>
                  <a:lnTo>
                    <a:pt x="3154708" y="1771831"/>
                  </a:lnTo>
                  <a:lnTo>
                    <a:pt x="3154708" y="1754628"/>
                  </a:lnTo>
                  <a:lnTo>
                    <a:pt x="3085089" y="1824247"/>
                  </a:lnTo>
                  <a:lnTo>
                    <a:pt x="2967102" y="1564189"/>
                  </a:lnTo>
                  <a:lnTo>
                    <a:pt x="3154708" y="1564189"/>
                  </a:lnTo>
                  <a:lnTo>
                    <a:pt x="3154708" y="1551844"/>
                  </a:lnTo>
                  <a:lnTo>
                    <a:pt x="2967102" y="1551844"/>
                  </a:lnTo>
                  <a:lnTo>
                    <a:pt x="3085089" y="1291787"/>
                  </a:lnTo>
                  <a:lnTo>
                    <a:pt x="3154708" y="1361405"/>
                  </a:lnTo>
                  <a:lnTo>
                    <a:pt x="3154708" y="1344001"/>
                  </a:lnTo>
                  <a:lnTo>
                    <a:pt x="3090554" y="1279847"/>
                  </a:lnTo>
                  <a:lnTo>
                    <a:pt x="3154708" y="1138181"/>
                  </a:lnTo>
                  <a:lnTo>
                    <a:pt x="3154708" y="1090824"/>
                  </a:lnTo>
                  <a:lnTo>
                    <a:pt x="2964269" y="671090"/>
                  </a:lnTo>
                  <a:lnTo>
                    <a:pt x="3154708" y="251355"/>
                  </a:lnTo>
                  <a:lnTo>
                    <a:pt x="3154708" y="203796"/>
                  </a:lnTo>
                  <a:lnTo>
                    <a:pt x="3090554" y="62130"/>
                  </a:lnTo>
                  <a:lnTo>
                    <a:pt x="3153291" y="0"/>
                  </a:lnTo>
                  <a:lnTo>
                    <a:pt x="3135887" y="0"/>
                  </a:lnTo>
                  <a:lnTo>
                    <a:pt x="3085697" y="50190"/>
                  </a:lnTo>
                  <a:lnTo>
                    <a:pt x="3062625" y="0"/>
                  </a:lnTo>
                  <a:lnTo>
                    <a:pt x="3049066" y="0"/>
                  </a:lnTo>
                  <a:lnTo>
                    <a:pt x="3075983" y="59500"/>
                  </a:lnTo>
                  <a:lnTo>
                    <a:pt x="2781518" y="353759"/>
                  </a:lnTo>
                  <a:lnTo>
                    <a:pt x="2587639" y="0"/>
                  </a:lnTo>
                  <a:lnTo>
                    <a:pt x="2573674" y="0"/>
                  </a:lnTo>
                  <a:lnTo>
                    <a:pt x="2772816" y="363068"/>
                  </a:lnTo>
                  <a:lnTo>
                    <a:pt x="2473293" y="662387"/>
                  </a:lnTo>
                  <a:lnTo>
                    <a:pt x="2173770" y="362866"/>
                  </a:lnTo>
                  <a:lnTo>
                    <a:pt x="2372103" y="0"/>
                  </a:lnTo>
                  <a:lnTo>
                    <a:pt x="2358138" y="0"/>
                  </a:lnTo>
                  <a:lnTo>
                    <a:pt x="2164663" y="353759"/>
                  </a:lnTo>
                  <a:lnTo>
                    <a:pt x="1870603" y="59500"/>
                  </a:lnTo>
                  <a:lnTo>
                    <a:pt x="1897520" y="0"/>
                  </a:lnTo>
                  <a:lnTo>
                    <a:pt x="1883961" y="0"/>
                  </a:lnTo>
                  <a:lnTo>
                    <a:pt x="1861092" y="50190"/>
                  </a:lnTo>
                  <a:lnTo>
                    <a:pt x="1810902" y="0"/>
                  </a:lnTo>
                  <a:lnTo>
                    <a:pt x="1793496" y="0"/>
                  </a:lnTo>
                  <a:lnTo>
                    <a:pt x="1855830" y="62333"/>
                  </a:lnTo>
                  <a:lnTo>
                    <a:pt x="1788842" y="209867"/>
                  </a:lnTo>
                  <a:lnTo>
                    <a:pt x="1692508" y="0"/>
                  </a:lnTo>
                  <a:lnTo>
                    <a:pt x="1678949" y="0"/>
                  </a:lnTo>
                  <a:lnTo>
                    <a:pt x="1782163" y="224641"/>
                  </a:lnTo>
                  <a:lnTo>
                    <a:pt x="1592532" y="642757"/>
                  </a:lnTo>
                  <a:lnTo>
                    <a:pt x="1592532" y="0"/>
                  </a:lnTo>
                  <a:lnTo>
                    <a:pt x="1580187" y="0"/>
                  </a:lnTo>
                  <a:lnTo>
                    <a:pt x="1580187" y="642554"/>
                  </a:lnTo>
                  <a:lnTo>
                    <a:pt x="1391974" y="227474"/>
                  </a:lnTo>
                  <a:lnTo>
                    <a:pt x="1495187" y="0"/>
                  </a:lnTo>
                  <a:lnTo>
                    <a:pt x="1481628" y="0"/>
                  </a:lnTo>
                  <a:lnTo>
                    <a:pt x="1385093" y="212701"/>
                  </a:lnTo>
                  <a:lnTo>
                    <a:pt x="1316890" y="62333"/>
                  </a:lnTo>
                  <a:lnTo>
                    <a:pt x="1379021" y="0"/>
                  </a:lnTo>
                  <a:lnTo>
                    <a:pt x="1361617" y="0"/>
                  </a:lnTo>
                  <a:lnTo>
                    <a:pt x="1311426" y="50190"/>
                  </a:lnTo>
                  <a:lnTo>
                    <a:pt x="1288557" y="0"/>
                  </a:lnTo>
                  <a:lnTo>
                    <a:pt x="1274998" y="0"/>
                  </a:lnTo>
                  <a:lnTo>
                    <a:pt x="1302117" y="59500"/>
                  </a:lnTo>
                  <a:lnTo>
                    <a:pt x="1007653" y="353759"/>
                  </a:lnTo>
                  <a:lnTo>
                    <a:pt x="813570" y="0"/>
                  </a:lnTo>
                  <a:lnTo>
                    <a:pt x="799605" y="0"/>
                  </a:lnTo>
                  <a:lnTo>
                    <a:pt x="998748" y="363068"/>
                  </a:lnTo>
                  <a:lnTo>
                    <a:pt x="699427" y="662387"/>
                  </a:lnTo>
                  <a:lnTo>
                    <a:pt x="399904" y="362866"/>
                  </a:lnTo>
                  <a:lnTo>
                    <a:pt x="598034" y="0"/>
                  </a:lnTo>
                  <a:lnTo>
                    <a:pt x="583868" y="0"/>
                  </a:lnTo>
                  <a:lnTo>
                    <a:pt x="390594" y="353759"/>
                  </a:lnTo>
                  <a:lnTo>
                    <a:pt x="96535" y="59500"/>
                  </a:lnTo>
                  <a:lnTo>
                    <a:pt x="123452" y="0"/>
                  </a:lnTo>
                  <a:lnTo>
                    <a:pt x="109893" y="0"/>
                  </a:lnTo>
                  <a:lnTo>
                    <a:pt x="87023" y="50190"/>
                  </a:lnTo>
                  <a:lnTo>
                    <a:pt x="36833" y="0"/>
                  </a:lnTo>
                  <a:lnTo>
                    <a:pt x="19428" y="0"/>
                  </a:lnTo>
                  <a:lnTo>
                    <a:pt x="81761" y="62333"/>
                  </a:lnTo>
                  <a:lnTo>
                    <a:pt x="14773" y="209867"/>
                  </a:lnTo>
                  <a:lnTo>
                    <a:pt x="0" y="177689"/>
                  </a:lnTo>
                  <a:lnTo>
                    <a:pt x="0" y="207236"/>
                  </a:lnTo>
                  <a:lnTo>
                    <a:pt x="8095" y="224843"/>
                  </a:lnTo>
                  <a:lnTo>
                    <a:pt x="0" y="242653"/>
                  </a:lnTo>
                  <a:lnTo>
                    <a:pt x="0" y="272403"/>
                  </a:lnTo>
                  <a:lnTo>
                    <a:pt x="14976" y="239617"/>
                  </a:lnTo>
                  <a:lnTo>
                    <a:pt x="213511" y="671292"/>
                  </a:lnTo>
                  <a:lnTo>
                    <a:pt x="208047" y="671292"/>
                  </a:lnTo>
                  <a:lnTo>
                    <a:pt x="13559" y="1099931"/>
                  </a:lnTo>
                  <a:lnTo>
                    <a:pt x="0" y="1070182"/>
                  </a:lnTo>
                  <a:lnTo>
                    <a:pt x="0" y="1099931"/>
                  </a:lnTo>
                  <a:lnTo>
                    <a:pt x="6678" y="1114705"/>
                  </a:lnTo>
                  <a:lnTo>
                    <a:pt x="0" y="1129479"/>
                  </a:lnTo>
                  <a:lnTo>
                    <a:pt x="0" y="1159228"/>
                  </a:lnTo>
                  <a:lnTo>
                    <a:pt x="13559" y="1129479"/>
                  </a:lnTo>
                  <a:lnTo>
                    <a:pt x="81761" y="1279847"/>
                  </a:lnTo>
                  <a:lnTo>
                    <a:pt x="0" y="1361608"/>
                  </a:lnTo>
                  <a:lnTo>
                    <a:pt x="0" y="1379012"/>
                  </a:lnTo>
                  <a:lnTo>
                    <a:pt x="87226" y="1291787"/>
                  </a:lnTo>
                  <a:lnTo>
                    <a:pt x="205214" y="1551844"/>
                  </a:lnTo>
                  <a:lnTo>
                    <a:pt x="0" y="1551844"/>
                  </a:lnTo>
                  <a:lnTo>
                    <a:pt x="0" y="1564189"/>
                  </a:lnTo>
                  <a:lnTo>
                    <a:pt x="205214" y="1564189"/>
                  </a:lnTo>
                  <a:lnTo>
                    <a:pt x="87226" y="1824247"/>
                  </a:lnTo>
                  <a:lnTo>
                    <a:pt x="0" y="1737021"/>
                  </a:lnTo>
                  <a:lnTo>
                    <a:pt x="0" y="1754426"/>
                  </a:lnTo>
                  <a:lnTo>
                    <a:pt x="81761" y="1836187"/>
                  </a:lnTo>
                  <a:lnTo>
                    <a:pt x="14773" y="1983722"/>
                  </a:lnTo>
                  <a:lnTo>
                    <a:pt x="0" y="1951543"/>
                  </a:lnTo>
                  <a:lnTo>
                    <a:pt x="0" y="1981091"/>
                  </a:lnTo>
                  <a:lnTo>
                    <a:pt x="8095" y="1998698"/>
                  </a:lnTo>
                  <a:lnTo>
                    <a:pt x="0" y="2016507"/>
                  </a:lnTo>
                  <a:lnTo>
                    <a:pt x="0" y="2046257"/>
                  </a:lnTo>
                  <a:lnTo>
                    <a:pt x="14976" y="2013471"/>
                  </a:lnTo>
                  <a:lnTo>
                    <a:pt x="213511" y="2445146"/>
                  </a:lnTo>
                  <a:lnTo>
                    <a:pt x="208047" y="2445146"/>
                  </a:lnTo>
                  <a:lnTo>
                    <a:pt x="13559" y="2873786"/>
                  </a:lnTo>
                  <a:lnTo>
                    <a:pt x="0" y="2844036"/>
                  </a:lnTo>
                  <a:lnTo>
                    <a:pt x="0" y="2873786"/>
                  </a:lnTo>
                  <a:lnTo>
                    <a:pt x="6678" y="2888559"/>
                  </a:lnTo>
                  <a:lnTo>
                    <a:pt x="0" y="2903333"/>
                  </a:lnTo>
                  <a:lnTo>
                    <a:pt x="0" y="2933083"/>
                  </a:lnTo>
                  <a:lnTo>
                    <a:pt x="13559" y="2903333"/>
                  </a:lnTo>
                  <a:lnTo>
                    <a:pt x="81761" y="3053701"/>
                  </a:lnTo>
                  <a:lnTo>
                    <a:pt x="0" y="3135462"/>
                  </a:lnTo>
                  <a:lnTo>
                    <a:pt x="0" y="3152867"/>
                  </a:lnTo>
                  <a:lnTo>
                    <a:pt x="87226" y="3065641"/>
                  </a:lnTo>
                  <a:lnTo>
                    <a:pt x="205214" y="3325699"/>
                  </a:lnTo>
                  <a:lnTo>
                    <a:pt x="0" y="3325699"/>
                  </a:lnTo>
                  <a:lnTo>
                    <a:pt x="0" y="3338044"/>
                  </a:lnTo>
                  <a:lnTo>
                    <a:pt x="205214" y="3338044"/>
                  </a:lnTo>
                  <a:lnTo>
                    <a:pt x="87226" y="3598101"/>
                  </a:lnTo>
                  <a:lnTo>
                    <a:pt x="0" y="3510876"/>
                  </a:lnTo>
                  <a:lnTo>
                    <a:pt x="0" y="3528280"/>
                  </a:lnTo>
                  <a:lnTo>
                    <a:pt x="81761" y="3610042"/>
                  </a:lnTo>
                  <a:lnTo>
                    <a:pt x="14773" y="3757576"/>
                  </a:lnTo>
                  <a:lnTo>
                    <a:pt x="0" y="3725398"/>
                  </a:lnTo>
                  <a:lnTo>
                    <a:pt x="0" y="3754945"/>
                  </a:lnTo>
                  <a:lnTo>
                    <a:pt x="8095" y="3772552"/>
                  </a:lnTo>
                  <a:lnTo>
                    <a:pt x="0" y="3790361"/>
                  </a:lnTo>
                  <a:lnTo>
                    <a:pt x="0" y="3820111"/>
                  </a:lnTo>
                  <a:lnTo>
                    <a:pt x="14976" y="3787326"/>
                  </a:lnTo>
                  <a:lnTo>
                    <a:pt x="213511" y="4219001"/>
                  </a:lnTo>
                  <a:lnTo>
                    <a:pt x="208047" y="4219001"/>
                  </a:lnTo>
                  <a:lnTo>
                    <a:pt x="13559" y="4647640"/>
                  </a:lnTo>
                  <a:lnTo>
                    <a:pt x="0" y="4617890"/>
                  </a:lnTo>
                  <a:lnTo>
                    <a:pt x="0" y="4647640"/>
                  </a:lnTo>
                  <a:lnTo>
                    <a:pt x="6678" y="4662414"/>
                  </a:lnTo>
                  <a:lnTo>
                    <a:pt x="0" y="4677187"/>
                  </a:lnTo>
                  <a:lnTo>
                    <a:pt x="0" y="4706937"/>
                  </a:lnTo>
                  <a:lnTo>
                    <a:pt x="13559" y="4677187"/>
                  </a:lnTo>
                  <a:lnTo>
                    <a:pt x="81761" y="4827555"/>
                  </a:lnTo>
                  <a:lnTo>
                    <a:pt x="33595" y="4875721"/>
                  </a:lnTo>
                  <a:lnTo>
                    <a:pt x="51000" y="4875721"/>
                  </a:lnTo>
                  <a:lnTo>
                    <a:pt x="87023" y="4839698"/>
                  </a:lnTo>
                  <a:lnTo>
                    <a:pt x="103416" y="4875721"/>
                  </a:lnTo>
                  <a:lnTo>
                    <a:pt x="116976" y="4875721"/>
                  </a:lnTo>
                  <a:lnTo>
                    <a:pt x="96333" y="4830388"/>
                  </a:lnTo>
                  <a:lnTo>
                    <a:pt x="673117" y="4253608"/>
                  </a:lnTo>
                  <a:lnTo>
                    <a:pt x="333118" y="4875924"/>
                  </a:lnTo>
                  <a:lnTo>
                    <a:pt x="347083" y="4875924"/>
                  </a:lnTo>
                  <a:lnTo>
                    <a:pt x="699022" y="4231751"/>
                  </a:lnTo>
                  <a:lnTo>
                    <a:pt x="699022" y="4231953"/>
                  </a:lnTo>
                  <a:lnTo>
                    <a:pt x="1044891" y="4875924"/>
                  </a:lnTo>
                  <a:lnTo>
                    <a:pt x="1058855" y="4875924"/>
                  </a:lnTo>
                  <a:lnTo>
                    <a:pt x="724320" y="4253000"/>
                  </a:lnTo>
                  <a:lnTo>
                    <a:pt x="1301914" y="4830591"/>
                  </a:lnTo>
                  <a:lnTo>
                    <a:pt x="1281271" y="4875924"/>
                  </a:lnTo>
                  <a:lnTo>
                    <a:pt x="1294831" y="4875924"/>
                  </a:lnTo>
                  <a:lnTo>
                    <a:pt x="1311223" y="4839900"/>
                  </a:lnTo>
                  <a:lnTo>
                    <a:pt x="1347247" y="4875924"/>
                  </a:lnTo>
                  <a:lnTo>
                    <a:pt x="1364652" y="4875924"/>
                  </a:lnTo>
                  <a:lnTo>
                    <a:pt x="1316486" y="4827758"/>
                  </a:lnTo>
                  <a:lnTo>
                    <a:pt x="1384688" y="4677390"/>
                  </a:lnTo>
                  <a:lnTo>
                    <a:pt x="1474747" y="4875924"/>
                  </a:lnTo>
                  <a:lnTo>
                    <a:pt x="1488306" y="4875924"/>
                  </a:lnTo>
                  <a:lnTo>
                    <a:pt x="1391569" y="4662616"/>
                  </a:lnTo>
                  <a:lnTo>
                    <a:pt x="1579782" y="4247536"/>
                  </a:lnTo>
                  <a:lnTo>
                    <a:pt x="1579782" y="4875924"/>
                  </a:lnTo>
                  <a:lnTo>
                    <a:pt x="1592128" y="4875924"/>
                  </a:lnTo>
                  <a:lnTo>
                    <a:pt x="1592128" y="4247739"/>
                  </a:lnTo>
                  <a:close/>
                  <a:moveTo>
                    <a:pt x="1593140" y="4219203"/>
                  </a:moveTo>
                  <a:lnTo>
                    <a:pt x="1789044" y="3787528"/>
                  </a:lnTo>
                  <a:lnTo>
                    <a:pt x="1987580" y="4219203"/>
                  </a:lnTo>
                  <a:lnTo>
                    <a:pt x="1982115" y="4219203"/>
                  </a:lnTo>
                  <a:lnTo>
                    <a:pt x="1787627" y="4647843"/>
                  </a:lnTo>
                  <a:lnTo>
                    <a:pt x="1593140" y="4219203"/>
                  </a:lnTo>
                  <a:close/>
                  <a:moveTo>
                    <a:pt x="1861294" y="1291989"/>
                  </a:moveTo>
                  <a:lnTo>
                    <a:pt x="1979283" y="1552047"/>
                  </a:lnTo>
                  <a:lnTo>
                    <a:pt x="1601235" y="1552047"/>
                  </a:lnTo>
                  <a:lnTo>
                    <a:pt x="1861294" y="1291989"/>
                  </a:lnTo>
                  <a:close/>
                  <a:moveTo>
                    <a:pt x="1605890" y="1529785"/>
                  </a:moveTo>
                  <a:lnTo>
                    <a:pt x="1787425" y="1129479"/>
                  </a:lnTo>
                  <a:lnTo>
                    <a:pt x="1855627" y="1279847"/>
                  </a:lnTo>
                  <a:lnTo>
                    <a:pt x="1605890" y="1529785"/>
                  </a:lnTo>
                  <a:close/>
                  <a:moveTo>
                    <a:pt x="2772816" y="2137125"/>
                  </a:moveTo>
                  <a:lnTo>
                    <a:pt x="2473496" y="2436444"/>
                  </a:lnTo>
                  <a:lnTo>
                    <a:pt x="2173973" y="2136923"/>
                  </a:lnTo>
                  <a:lnTo>
                    <a:pt x="2473496" y="1588880"/>
                  </a:lnTo>
                  <a:lnTo>
                    <a:pt x="2473496" y="1591511"/>
                  </a:lnTo>
                  <a:lnTo>
                    <a:pt x="2772816" y="2137125"/>
                  </a:lnTo>
                  <a:close/>
                  <a:moveTo>
                    <a:pt x="1870603" y="3607815"/>
                  </a:moveTo>
                  <a:lnTo>
                    <a:pt x="1992842" y="3338449"/>
                  </a:lnTo>
                  <a:lnTo>
                    <a:pt x="2472888" y="3338449"/>
                  </a:lnTo>
                  <a:lnTo>
                    <a:pt x="2164865" y="3901872"/>
                  </a:lnTo>
                  <a:lnTo>
                    <a:pt x="1870603" y="3607815"/>
                  </a:lnTo>
                  <a:close/>
                  <a:moveTo>
                    <a:pt x="2158592" y="3913206"/>
                  </a:moveTo>
                  <a:lnTo>
                    <a:pt x="1996687" y="4209489"/>
                  </a:lnTo>
                  <a:lnTo>
                    <a:pt x="1795723" y="3772754"/>
                  </a:lnTo>
                  <a:lnTo>
                    <a:pt x="1865140" y="3619756"/>
                  </a:lnTo>
                  <a:lnTo>
                    <a:pt x="2158592" y="3913206"/>
                  </a:lnTo>
                  <a:close/>
                  <a:moveTo>
                    <a:pt x="2005187" y="2445146"/>
                  </a:moveTo>
                  <a:lnTo>
                    <a:pt x="2167496" y="2148054"/>
                  </a:lnTo>
                  <a:lnTo>
                    <a:pt x="2464591" y="2445146"/>
                  </a:lnTo>
                  <a:lnTo>
                    <a:pt x="1864937" y="3044594"/>
                  </a:lnTo>
                  <a:lnTo>
                    <a:pt x="1794104" y="2888559"/>
                  </a:lnTo>
                  <a:lnTo>
                    <a:pt x="1995270" y="2444944"/>
                  </a:lnTo>
                  <a:lnTo>
                    <a:pt x="2005187" y="2444944"/>
                  </a:lnTo>
                  <a:close/>
                  <a:moveTo>
                    <a:pt x="1795723" y="1998495"/>
                  </a:moveTo>
                  <a:lnTo>
                    <a:pt x="1865140" y="1845497"/>
                  </a:lnTo>
                  <a:lnTo>
                    <a:pt x="2158592" y="2138947"/>
                  </a:lnTo>
                  <a:lnTo>
                    <a:pt x="1996687" y="2435230"/>
                  </a:lnTo>
                  <a:lnTo>
                    <a:pt x="1795723" y="1998495"/>
                  </a:lnTo>
                  <a:close/>
                  <a:moveTo>
                    <a:pt x="2447388" y="2479956"/>
                  </a:moveTo>
                  <a:lnTo>
                    <a:pt x="1989402" y="3318413"/>
                  </a:lnTo>
                  <a:lnTo>
                    <a:pt x="1870603" y="3056736"/>
                  </a:lnTo>
                  <a:lnTo>
                    <a:pt x="2447388" y="2479956"/>
                  </a:lnTo>
                  <a:close/>
                  <a:moveTo>
                    <a:pt x="1999115" y="3326103"/>
                  </a:moveTo>
                  <a:lnTo>
                    <a:pt x="2473293" y="2458099"/>
                  </a:lnTo>
                  <a:lnTo>
                    <a:pt x="2473293" y="2458301"/>
                  </a:lnTo>
                  <a:lnTo>
                    <a:pt x="2939376" y="3326103"/>
                  </a:lnTo>
                  <a:lnTo>
                    <a:pt x="2473293" y="3326103"/>
                  </a:lnTo>
                  <a:lnTo>
                    <a:pt x="1999115" y="3326103"/>
                  </a:lnTo>
                  <a:close/>
                  <a:moveTo>
                    <a:pt x="2164663" y="2127816"/>
                  </a:moveTo>
                  <a:lnTo>
                    <a:pt x="1870603" y="1833759"/>
                  </a:lnTo>
                  <a:lnTo>
                    <a:pt x="1992842" y="1564392"/>
                  </a:lnTo>
                  <a:lnTo>
                    <a:pt x="2472888" y="1564392"/>
                  </a:lnTo>
                  <a:lnTo>
                    <a:pt x="2164663" y="2127816"/>
                  </a:lnTo>
                  <a:close/>
                  <a:moveTo>
                    <a:pt x="1989402" y="1544356"/>
                  </a:moveTo>
                  <a:lnTo>
                    <a:pt x="1870603" y="1282680"/>
                  </a:lnTo>
                  <a:lnTo>
                    <a:pt x="2447388" y="705899"/>
                  </a:lnTo>
                  <a:lnTo>
                    <a:pt x="1989402" y="1544356"/>
                  </a:lnTo>
                  <a:close/>
                  <a:moveTo>
                    <a:pt x="1979283" y="1564392"/>
                  </a:moveTo>
                  <a:lnTo>
                    <a:pt x="1861294" y="1824449"/>
                  </a:lnTo>
                  <a:lnTo>
                    <a:pt x="1601235" y="1564392"/>
                  </a:lnTo>
                  <a:lnTo>
                    <a:pt x="1979283" y="1564392"/>
                  </a:lnTo>
                  <a:close/>
                  <a:moveTo>
                    <a:pt x="1855830" y="1836389"/>
                  </a:moveTo>
                  <a:lnTo>
                    <a:pt x="1788842" y="1983924"/>
                  </a:lnTo>
                  <a:lnTo>
                    <a:pt x="1606294" y="1587058"/>
                  </a:lnTo>
                  <a:lnTo>
                    <a:pt x="1855830" y="1836389"/>
                  </a:lnTo>
                  <a:close/>
                  <a:moveTo>
                    <a:pt x="1789044" y="2013471"/>
                  </a:moveTo>
                  <a:lnTo>
                    <a:pt x="1987580" y="2445146"/>
                  </a:lnTo>
                  <a:lnTo>
                    <a:pt x="1982115" y="2445146"/>
                  </a:lnTo>
                  <a:lnTo>
                    <a:pt x="1787627" y="2873786"/>
                  </a:lnTo>
                  <a:lnTo>
                    <a:pt x="1593140" y="2445146"/>
                  </a:lnTo>
                  <a:lnTo>
                    <a:pt x="1789044" y="2013471"/>
                  </a:lnTo>
                  <a:close/>
                  <a:moveTo>
                    <a:pt x="1855830" y="3054106"/>
                  </a:moveTo>
                  <a:lnTo>
                    <a:pt x="1605890" y="3304044"/>
                  </a:lnTo>
                  <a:lnTo>
                    <a:pt x="1787425" y="2903738"/>
                  </a:lnTo>
                  <a:lnTo>
                    <a:pt x="1855830" y="3054106"/>
                  </a:lnTo>
                  <a:close/>
                  <a:moveTo>
                    <a:pt x="1861294" y="3066046"/>
                  </a:moveTo>
                  <a:lnTo>
                    <a:pt x="1979283" y="3326103"/>
                  </a:lnTo>
                  <a:lnTo>
                    <a:pt x="1601235" y="3326103"/>
                  </a:lnTo>
                  <a:lnTo>
                    <a:pt x="1861294" y="3066046"/>
                  </a:lnTo>
                  <a:close/>
                  <a:moveTo>
                    <a:pt x="1979283" y="3338449"/>
                  </a:moveTo>
                  <a:lnTo>
                    <a:pt x="1861294" y="3598506"/>
                  </a:lnTo>
                  <a:lnTo>
                    <a:pt x="1601235" y="3338449"/>
                  </a:lnTo>
                  <a:lnTo>
                    <a:pt x="1979283" y="3338449"/>
                  </a:lnTo>
                  <a:close/>
                  <a:moveTo>
                    <a:pt x="1855830" y="3610446"/>
                  </a:moveTo>
                  <a:lnTo>
                    <a:pt x="1788842" y="3757981"/>
                  </a:lnTo>
                  <a:lnTo>
                    <a:pt x="1606294" y="3361115"/>
                  </a:lnTo>
                  <a:lnTo>
                    <a:pt x="1855830" y="3610446"/>
                  </a:lnTo>
                  <a:close/>
                  <a:moveTo>
                    <a:pt x="1865140" y="4818853"/>
                  </a:moveTo>
                  <a:lnTo>
                    <a:pt x="1794306" y="4662818"/>
                  </a:lnTo>
                  <a:lnTo>
                    <a:pt x="1995473" y="4219203"/>
                  </a:lnTo>
                  <a:lnTo>
                    <a:pt x="2005187" y="4219203"/>
                  </a:lnTo>
                  <a:lnTo>
                    <a:pt x="2167496" y="3922110"/>
                  </a:lnTo>
                  <a:lnTo>
                    <a:pt x="2464591" y="4219203"/>
                  </a:lnTo>
                  <a:lnTo>
                    <a:pt x="1865140" y="4818853"/>
                  </a:lnTo>
                  <a:close/>
                  <a:moveTo>
                    <a:pt x="2173770" y="3910979"/>
                  </a:moveTo>
                  <a:lnTo>
                    <a:pt x="2473293" y="3362936"/>
                  </a:lnTo>
                  <a:lnTo>
                    <a:pt x="2473293" y="3365567"/>
                  </a:lnTo>
                  <a:lnTo>
                    <a:pt x="2772614" y="3911182"/>
                  </a:lnTo>
                  <a:lnTo>
                    <a:pt x="2473293" y="4210501"/>
                  </a:lnTo>
                  <a:lnTo>
                    <a:pt x="2173770" y="3910979"/>
                  </a:lnTo>
                  <a:close/>
                  <a:moveTo>
                    <a:pt x="3152482" y="4662818"/>
                  </a:moveTo>
                  <a:lnTo>
                    <a:pt x="3081649" y="4818853"/>
                  </a:lnTo>
                  <a:lnTo>
                    <a:pt x="2481995" y="4219406"/>
                  </a:lnTo>
                  <a:lnTo>
                    <a:pt x="2778887" y="3922515"/>
                  </a:lnTo>
                  <a:lnTo>
                    <a:pt x="2941805" y="4219406"/>
                  </a:lnTo>
                  <a:lnTo>
                    <a:pt x="2951113" y="4219406"/>
                  </a:lnTo>
                  <a:lnTo>
                    <a:pt x="3152482" y="4662818"/>
                  </a:lnTo>
                  <a:close/>
                  <a:moveTo>
                    <a:pt x="3152482" y="3775790"/>
                  </a:moveTo>
                  <a:lnTo>
                    <a:pt x="2953339" y="4214548"/>
                  </a:lnTo>
                  <a:lnTo>
                    <a:pt x="2787995" y="3913408"/>
                  </a:lnTo>
                  <a:lnTo>
                    <a:pt x="3081649" y="3619756"/>
                  </a:lnTo>
                  <a:lnTo>
                    <a:pt x="3152482" y="3775790"/>
                  </a:lnTo>
                  <a:close/>
                  <a:moveTo>
                    <a:pt x="3076184" y="3607815"/>
                  </a:moveTo>
                  <a:lnTo>
                    <a:pt x="2781721" y="3902277"/>
                  </a:lnTo>
                  <a:lnTo>
                    <a:pt x="2473293" y="3340270"/>
                  </a:lnTo>
                  <a:lnTo>
                    <a:pt x="2473293" y="3338651"/>
                  </a:lnTo>
                  <a:lnTo>
                    <a:pt x="2953947" y="3338651"/>
                  </a:lnTo>
                  <a:lnTo>
                    <a:pt x="3076184" y="3607815"/>
                  </a:lnTo>
                  <a:close/>
                  <a:moveTo>
                    <a:pt x="2953947" y="3326103"/>
                  </a:moveTo>
                  <a:lnTo>
                    <a:pt x="2953339" y="3326103"/>
                  </a:lnTo>
                  <a:lnTo>
                    <a:pt x="2498591" y="2479146"/>
                  </a:lnTo>
                  <a:lnTo>
                    <a:pt x="3076184" y="3056736"/>
                  </a:lnTo>
                  <a:lnTo>
                    <a:pt x="2953947" y="3326103"/>
                  </a:lnTo>
                  <a:close/>
                  <a:moveTo>
                    <a:pt x="3152482" y="2888762"/>
                  </a:moveTo>
                  <a:lnTo>
                    <a:pt x="3081649" y="3044796"/>
                  </a:lnTo>
                  <a:lnTo>
                    <a:pt x="2481995" y="2445349"/>
                  </a:lnTo>
                  <a:lnTo>
                    <a:pt x="2778887" y="2148458"/>
                  </a:lnTo>
                  <a:lnTo>
                    <a:pt x="2941805" y="2445349"/>
                  </a:lnTo>
                  <a:lnTo>
                    <a:pt x="2951113" y="2445349"/>
                  </a:lnTo>
                  <a:lnTo>
                    <a:pt x="3152482" y="2888762"/>
                  </a:lnTo>
                  <a:close/>
                  <a:moveTo>
                    <a:pt x="3152482" y="2001733"/>
                  </a:moveTo>
                  <a:lnTo>
                    <a:pt x="2953339" y="2440492"/>
                  </a:lnTo>
                  <a:lnTo>
                    <a:pt x="2787995" y="2139149"/>
                  </a:lnTo>
                  <a:lnTo>
                    <a:pt x="3081649" y="1845497"/>
                  </a:lnTo>
                  <a:lnTo>
                    <a:pt x="3152482" y="2001733"/>
                  </a:lnTo>
                  <a:close/>
                  <a:moveTo>
                    <a:pt x="3076184" y="1833759"/>
                  </a:moveTo>
                  <a:lnTo>
                    <a:pt x="2781721" y="2128018"/>
                  </a:lnTo>
                  <a:lnTo>
                    <a:pt x="2473293" y="1566011"/>
                  </a:lnTo>
                  <a:lnTo>
                    <a:pt x="2473293" y="1564392"/>
                  </a:lnTo>
                  <a:lnTo>
                    <a:pt x="2953947" y="1564392"/>
                  </a:lnTo>
                  <a:lnTo>
                    <a:pt x="3076184" y="1833759"/>
                  </a:lnTo>
                  <a:close/>
                  <a:moveTo>
                    <a:pt x="2953947" y="1552047"/>
                  </a:moveTo>
                  <a:lnTo>
                    <a:pt x="2953339" y="1552047"/>
                  </a:lnTo>
                  <a:lnTo>
                    <a:pt x="2498591" y="705089"/>
                  </a:lnTo>
                  <a:lnTo>
                    <a:pt x="3076184" y="1282680"/>
                  </a:lnTo>
                  <a:lnTo>
                    <a:pt x="2953947" y="1552047"/>
                  </a:lnTo>
                  <a:close/>
                  <a:moveTo>
                    <a:pt x="3081649" y="71642"/>
                  </a:moveTo>
                  <a:lnTo>
                    <a:pt x="3152482" y="227677"/>
                  </a:lnTo>
                  <a:lnTo>
                    <a:pt x="2953339" y="666435"/>
                  </a:lnTo>
                  <a:lnTo>
                    <a:pt x="2787995" y="365092"/>
                  </a:lnTo>
                  <a:lnTo>
                    <a:pt x="3081649" y="71642"/>
                  </a:lnTo>
                  <a:close/>
                  <a:moveTo>
                    <a:pt x="2778887" y="374199"/>
                  </a:moveTo>
                  <a:lnTo>
                    <a:pt x="2941805" y="671090"/>
                  </a:lnTo>
                  <a:lnTo>
                    <a:pt x="2951113" y="671090"/>
                  </a:lnTo>
                  <a:lnTo>
                    <a:pt x="3152280" y="1114705"/>
                  </a:lnTo>
                  <a:lnTo>
                    <a:pt x="3081446" y="1270739"/>
                  </a:lnTo>
                  <a:lnTo>
                    <a:pt x="2481793" y="671090"/>
                  </a:lnTo>
                  <a:lnTo>
                    <a:pt x="2778887" y="374199"/>
                  </a:lnTo>
                  <a:close/>
                  <a:moveTo>
                    <a:pt x="2939376" y="1552047"/>
                  </a:moveTo>
                  <a:lnTo>
                    <a:pt x="2473293" y="1552047"/>
                  </a:lnTo>
                  <a:lnTo>
                    <a:pt x="1999115" y="1552047"/>
                  </a:lnTo>
                  <a:lnTo>
                    <a:pt x="2473293" y="684042"/>
                  </a:lnTo>
                  <a:lnTo>
                    <a:pt x="2473293" y="684244"/>
                  </a:lnTo>
                  <a:lnTo>
                    <a:pt x="2939376" y="1552047"/>
                  </a:lnTo>
                  <a:close/>
                  <a:moveTo>
                    <a:pt x="2167699" y="373997"/>
                  </a:moveTo>
                  <a:lnTo>
                    <a:pt x="2464793" y="671090"/>
                  </a:lnTo>
                  <a:lnTo>
                    <a:pt x="1865140" y="1270739"/>
                  </a:lnTo>
                  <a:lnTo>
                    <a:pt x="1794306" y="1114705"/>
                  </a:lnTo>
                  <a:lnTo>
                    <a:pt x="1995473" y="671090"/>
                  </a:lnTo>
                  <a:lnTo>
                    <a:pt x="2005187" y="671090"/>
                  </a:lnTo>
                  <a:lnTo>
                    <a:pt x="2167699" y="373997"/>
                  </a:lnTo>
                  <a:close/>
                  <a:moveTo>
                    <a:pt x="1865140" y="71642"/>
                  </a:moveTo>
                  <a:lnTo>
                    <a:pt x="2158592" y="365092"/>
                  </a:lnTo>
                  <a:lnTo>
                    <a:pt x="1996687" y="661375"/>
                  </a:lnTo>
                  <a:lnTo>
                    <a:pt x="1795723" y="224641"/>
                  </a:lnTo>
                  <a:lnTo>
                    <a:pt x="1865140" y="71642"/>
                  </a:lnTo>
                  <a:close/>
                  <a:moveTo>
                    <a:pt x="1789044" y="239415"/>
                  </a:moveTo>
                  <a:lnTo>
                    <a:pt x="1987580" y="671090"/>
                  </a:lnTo>
                  <a:lnTo>
                    <a:pt x="1982115" y="671090"/>
                  </a:lnTo>
                  <a:lnTo>
                    <a:pt x="1787627" y="1099729"/>
                  </a:lnTo>
                  <a:lnTo>
                    <a:pt x="1593140" y="671090"/>
                  </a:lnTo>
                  <a:lnTo>
                    <a:pt x="1789044" y="239415"/>
                  </a:lnTo>
                  <a:close/>
                  <a:moveTo>
                    <a:pt x="1592532" y="699625"/>
                  </a:moveTo>
                  <a:lnTo>
                    <a:pt x="1780747" y="1114705"/>
                  </a:lnTo>
                  <a:lnTo>
                    <a:pt x="1592532" y="1529785"/>
                  </a:lnTo>
                  <a:lnTo>
                    <a:pt x="1592532" y="699625"/>
                  </a:lnTo>
                  <a:close/>
                  <a:moveTo>
                    <a:pt x="1592532" y="1586249"/>
                  </a:moveTo>
                  <a:lnTo>
                    <a:pt x="1782163" y="1998698"/>
                  </a:lnTo>
                  <a:lnTo>
                    <a:pt x="1592532" y="2416813"/>
                  </a:lnTo>
                  <a:lnTo>
                    <a:pt x="1592532" y="1586249"/>
                  </a:lnTo>
                  <a:close/>
                  <a:moveTo>
                    <a:pt x="1592532" y="2473682"/>
                  </a:moveTo>
                  <a:lnTo>
                    <a:pt x="1780747" y="2888762"/>
                  </a:lnTo>
                  <a:lnTo>
                    <a:pt x="1592532" y="3303842"/>
                  </a:lnTo>
                  <a:lnTo>
                    <a:pt x="1592532" y="2473682"/>
                  </a:lnTo>
                  <a:close/>
                  <a:moveTo>
                    <a:pt x="1592532" y="3360305"/>
                  </a:moveTo>
                  <a:lnTo>
                    <a:pt x="1782163" y="3772754"/>
                  </a:lnTo>
                  <a:lnTo>
                    <a:pt x="1592532" y="4190870"/>
                  </a:lnTo>
                  <a:lnTo>
                    <a:pt x="1592532" y="3360305"/>
                  </a:lnTo>
                  <a:close/>
                  <a:moveTo>
                    <a:pt x="1579581" y="671090"/>
                  </a:moveTo>
                  <a:lnTo>
                    <a:pt x="1385093" y="1099729"/>
                  </a:lnTo>
                  <a:lnTo>
                    <a:pt x="1190605" y="671090"/>
                  </a:lnTo>
                  <a:lnTo>
                    <a:pt x="1385093" y="242450"/>
                  </a:lnTo>
                  <a:lnTo>
                    <a:pt x="1579581" y="671090"/>
                  </a:lnTo>
                  <a:close/>
                  <a:moveTo>
                    <a:pt x="998748" y="2137125"/>
                  </a:moveTo>
                  <a:lnTo>
                    <a:pt x="699427" y="2436444"/>
                  </a:lnTo>
                  <a:lnTo>
                    <a:pt x="399904" y="2136923"/>
                  </a:lnTo>
                  <a:lnTo>
                    <a:pt x="699427" y="1588880"/>
                  </a:lnTo>
                  <a:lnTo>
                    <a:pt x="699427" y="1591511"/>
                  </a:lnTo>
                  <a:lnTo>
                    <a:pt x="998748" y="2137125"/>
                  </a:lnTo>
                  <a:close/>
                  <a:moveTo>
                    <a:pt x="1179879" y="1564392"/>
                  </a:moveTo>
                  <a:lnTo>
                    <a:pt x="1302117" y="1833759"/>
                  </a:lnTo>
                  <a:lnTo>
                    <a:pt x="1007653" y="2128018"/>
                  </a:lnTo>
                  <a:lnTo>
                    <a:pt x="699225" y="1566011"/>
                  </a:lnTo>
                  <a:lnTo>
                    <a:pt x="699225" y="1564392"/>
                  </a:lnTo>
                  <a:lnTo>
                    <a:pt x="1179879" y="1564392"/>
                  </a:lnTo>
                  <a:close/>
                  <a:moveTo>
                    <a:pt x="1179272" y="1552047"/>
                  </a:moveTo>
                  <a:lnTo>
                    <a:pt x="724522" y="705089"/>
                  </a:lnTo>
                  <a:lnTo>
                    <a:pt x="1302117" y="1282680"/>
                  </a:lnTo>
                  <a:lnTo>
                    <a:pt x="1179879" y="1552047"/>
                  </a:lnTo>
                  <a:lnTo>
                    <a:pt x="1179272" y="1552047"/>
                  </a:lnTo>
                  <a:close/>
                  <a:moveTo>
                    <a:pt x="707927" y="2445146"/>
                  </a:moveTo>
                  <a:lnTo>
                    <a:pt x="1004820" y="2148256"/>
                  </a:lnTo>
                  <a:lnTo>
                    <a:pt x="1167736" y="2445146"/>
                  </a:lnTo>
                  <a:lnTo>
                    <a:pt x="1177046" y="2445146"/>
                  </a:lnTo>
                  <a:lnTo>
                    <a:pt x="1378212" y="2888762"/>
                  </a:lnTo>
                  <a:lnTo>
                    <a:pt x="1307379" y="3044796"/>
                  </a:lnTo>
                  <a:lnTo>
                    <a:pt x="707927" y="2445146"/>
                  </a:lnTo>
                  <a:close/>
                  <a:moveTo>
                    <a:pt x="1302117" y="3056736"/>
                  </a:moveTo>
                  <a:lnTo>
                    <a:pt x="1179879" y="3326103"/>
                  </a:lnTo>
                  <a:lnTo>
                    <a:pt x="1179272" y="3326103"/>
                  </a:lnTo>
                  <a:lnTo>
                    <a:pt x="724522" y="2479146"/>
                  </a:lnTo>
                  <a:lnTo>
                    <a:pt x="1302117" y="3056736"/>
                  </a:lnTo>
                  <a:close/>
                  <a:moveTo>
                    <a:pt x="1013927" y="2139351"/>
                  </a:moveTo>
                  <a:lnTo>
                    <a:pt x="1307581" y="1845699"/>
                  </a:lnTo>
                  <a:lnTo>
                    <a:pt x="1378414" y="2001733"/>
                  </a:lnTo>
                  <a:lnTo>
                    <a:pt x="1179272" y="2440492"/>
                  </a:lnTo>
                  <a:lnTo>
                    <a:pt x="1013927" y="2139351"/>
                  </a:lnTo>
                  <a:close/>
                  <a:moveTo>
                    <a:pt x="1165307" y="3326103"/>
                  </a:moveTo>
                  <a:lnTo>
                    <a:pt x="699225" y="3326103"/>
                  </a:lnTo>
                  <a:lnTo>
                    <a:pt x="225047" y="3326103"/>
                  </a:lnTo>
                  <a:lnTo>
                    <a:pt x="699225" y="2458099"/>
                  </a:lnTo>
                  <a:lnTo>
                    <a:pt x="699225" y="2458301"/>
                  </a:lnTo>
                  <a:lnTo>
                    <a:pt x="1165307" y="3326103"/>
                  </a:lnTo>
                  <a:close/>
                  <a:moveTo>
                    <a:pt x="699225" y="3338449"/>
                  </a:moveTo>
                  <a:lnTo>
                    <a:pt x="1179879" y="3338449"/>
                  </a:lnTo>
                  <a:lnTo>
                    <a:pt x="1302117" y="3607815"/>
                  </a:lnTo>
                  <a:lnTo>
                    <a:pt x="1007653" y="3902277"/>
                  </a:lnTo>
                  <a:lnTo>
                    <a:pt x="699225" y="3340270"/>
                  </a:lnTo>
                  <a:lnTo>
                    <a:pt x="699225" y="3338449"/>
                  </a:lnTo>
                  <a:close/>
                  <a:moveTo>
                    <a:pt x="1307581" y="3619756"/>
                  </a:moveTo>
                  <a:lnTo>
                    <a:pt x="1378414" y="3775790"/>
                  </a:lnTo>
                  <a:lnTo>
                    <a:pt x="1179272" y="4214548"/>
                  </a:lnTo>
                  <a:lnTo>
                    <a:pt x="1013927" y="3913408"/>
                  </a:lnTo>
                  <a:lnTo>
                    <a:pt x="1307581" y="3619756"/>
                  </a:lnTo>
                  <a:close/>
                  <a:moveTo>
                    <a:pt x="1316890" y="3610446"/>
                  </a:moveTo>
                  <a:lnTo>
                    <a:pt x="1566831" y="3360508"/>
                  </a:lnTo>
                  <a:lnTo>
                    <a:pt x="1385295" y="3760814"/>
                  </a:lnTo>
                  <a:lnTo>
                    <a:pt x="1316890" y="3610446"/>
                  </a:lnTo>
                  <a:close/>
                  <a:moveTo>
                    <a:pt x="1311426" y="3598506"/>
                  </a:moveTo>
                  <a:lnTo>
                    <a:pt x="1193438" y="3338449"/>
                  </a:lnTo>
                  <a:lnTo>
                    <a:pt x="1571485" y="3338449"/>
                  </a:lnTo>
                  <a:lnTo>
                    <a:pt x="1311426" y="3598506"/>
                  </a:lnTo>
                  <a:close/>
                  <a:moveTo>
                    <a:pt x="1193438" y="3326103"/>
                  </a:moveTo>
                  <a:lnTo>
                    <a:pt x="1311426" y="3066046"/>
                  </a:lnTo>
                  <a:lnTo>
                    <a:pt x="1571485" y="3326103"/>
                  </a:lnTo>
                  <a:lnTo>
                    <a:pt x="1193438" y="3326103"/>
                  </a:lnTo>
                  <a:close/>
                  <a:moveTo>
                    <a:pt x="1316890" y="3054106"/>
                  </a:moveTo>
                  <a:lnTo>
                    <a:pt x="1385093" y="2903738"/>
                  </a:lnTo>
                  <a:lnTo>
                    <a:pt x="1566628" y="3304044"/>
                  </a:lnTo>
                  <a:lnTo>
                    <a:pt x="1316890" y="3054106"/>
                  </a:lnTo>
                  <a:close/>
                  <a:moveTo>
                    <a:pt x="1190605" y="2445146"/>
                  </a:moveTo>
                  <a:lnTo>
                    <a:pt x="1385093" y="2016507"/>
                  </a:lnTo>
                  <a:lnTo>
                    <a:pt x="1579581" y="2445146"/>
                  </a:lnTo>
                  <a:lnTo>
                    <a:pt x="1385093" y="2873786"/>
                  </a:lnTo>
                  <a:lnTo>
                    <a:pt x="1190605" y="2445146"/>
                  </a:lnTo>
                  <a:close/>
                  <a:moveTo>
                    <a:pt x="1316890" y="1836389"/>
                  </a:moveTo>
                  <a:lnTo>
                    <a:pt x="1566831" y="1586451"/>
                  </a:lnTo>
                  <a:lnTo>
                    <a:pt x="1385295" y="1986757"/>
                  </a:lnTo>
                  <a:lnTo>
                    <a:pt x="1316890" y="1836389"/>
                  </a:lnTo>
                  <a:close/>
                  <a:moveTo>
                    <a:pt x="1311426" y="1824247"/>
                  </a:moveTo>
                  <a:lnTo>
                    <a:pt x="1193438" y="1564189"/>
                  </a:lnTo>
                  <a:lnTo>
                    <a:pt x="1571485" y="1564189"/>
                  </a:lnTo>
                  <a:lnTo>
                    <a:pt x="1311426" y="1824247"/>
                  </a:lnTo>
                  <a:close/>
                  <a:moveTo>
                    <a:pt x="1193438" y="1552047"/>
                  </a:moveTo>
                  <a:lnTo>
                    <a:pt x="1311426" y="1291989"/>
                  </a:lnTo>
                  <a:lnTo>
                    <a:pt x="1571485" y="1552047"/>
                  </a:lnTo>
                  <a:lnTo>
                    <a:pt x="1193438" y="1552047"/>
                  </a:lnTo>
                  <a:close/>
                  <a:moveTo>
                    <a:pt x="1316890" y="1280049"/>
                  </a:moveTo>
                  <a:lnTo>
                    <a:pt x="1385093" y="1129681"/>
                  </a:lnTo>
                  <a:lnTo>
                    <a:pt x="1566628" y="1529987"/>
                  </a:lnTo>
                  <a:lnTo>
                    <a:pt x="1316890" y="1280049"/>
                  </a:lnTo>
                  <a:close/>
                  <a:moveTo>
                    <a:pt x="1307581" y="71642"/>
                  </a:moveTo>
                  <a:lnTo>
                    <a:pt x="1378414" y="227677"/>
                  </a:lnTo>
                  <a:lnTo>
                    <a:pt x="1179272" y="666435"/>
                  </a:lnTo>
                  <a:lnTo>
                    <a:pt x="1013927" y="365092"/>
                  </a:lnTo>
                  <a:lnTo>
                    <a:pt x="1307581" y="71642"/>
                  </a:lnTo>
                  <a:close/>
                  <a:moveTo>
                    <a:pt x="1004820" y="374199"/>
                  </a:moveTo>
                  <a:lnTo>
                    <a:pt x="1167736" y="671090"/>
                  </a:lnTo>
                  <a:lnTo>
                    <a:pt x="1177046" y="671090"/>
                  </a:lnTo>
                  <a:lnTo>
                    <a:pt x="1378212" y="1114705"/>
                  </a:lnTo>
                  <a:lnTo>
                    <a:pt x="1307379" y="1270739"/>
                  </a:lnTo>
                  <a:lnTo>
                    <a:pt x="707725" y="671090"/>
                  </a:lnTo>
                  <a:lnTo>
                    <a:pt x="1004820" y="374199"/>
                  </a:lnTo>
                  <a:close/>
                  <a:moveTo>
                    <a:pt x="1165307" y="1552047"/>
                  </a:moveTo>
                  <a:lnTo>
                    <a:pt x="699225" y="1552047"/>
                  </a:lnTo>
                  <a:lnTo>
                    <a:pt x="225047" y="1552047"/>
                  </a:lnTo>
                  <a:lnTo>
                    <a:pt x="699225" y="684042"/>
                  </a:lnTo>
                  <a:lnTo>
                    <a:pt x="699225" y="684244"/>
                  </a:lnTo>
                  <a:lnTo>
                    <a:pt x="1165307" y="1552047"/>
                  </a:lnTo>
                  <a:close/>
                  <a:moveTo>
                    <a:pt x="21654" y="224439"/>
                  </a:moveTo>
                  <a:lnTo>
                    <a:pt x="91071" y="71440"/>
                  </a:lnTo>
                  <a:lnTo>
                    <a:pt x="384523" y="364890"/>
                  </a:lnTo>
                  <a:lnTo>
                    <a:pt x="222619" y="661173"/>
                  </a:lnTo>
                  <a:lnTo>
                    <a:pt x="21654" y="224439"/>
                  </a:lnTo>
                  <a:close/>
                  <a:moveTo>
                    <a:pt x="20238" y="1114705"/>
                  </a:moveTo>
                  <a:lnTo>
                    <a:pt x="221404" y="671090"/>
                  </a:lnTo>
                  <a:lnTo>
                    <a:pt x="231118" y="671090"/>
                  </a:lnTo>
                  <a:lnTo>
                    <a:pt x="393428" y="373997"/>
                  </a:lnTo>
                  <a:lnTo>
                    <a:pt x="690522" y="671090"/>
                  </a:lnTo>
                  <a:lnTo>
                    <a:pt x="90869" y="1270739"/>
                  </a:lnTo>
                  <a:lnTo>
                    <a:pt x="20238" y="1114705"/>
                  </a:lnTo>
                  <a:close/>
                  <a:moveTo>
                    <a:pt x="96535" y="1282680"/>
                  </a:moveTo>
                  <a:lnTo>
                    <a:pt x="673320" y="705899"/>
                  </a:lnTo>
                  <a:lnTo>
                    <a:pt x="215333" y="1544356"/>
                  </a:lnTo>
                  <a:lnTo>
                    <a:pt x="96535" y="1282680"/>
                  </a:lnTo>
                  <a:close/>
                  <a:moveTo>
                    <a:pt x="218773" y="1564392"/>
                  </a:moveTo>
                  <a:lnTo>
                    <a:pt x="698820" y="1564392"/>
                  </a:lnTo>
                  <a:lnTo>
                    <a:pt x="390797" y="2127816"/>
                  </a:lnTo>
                  <a:lnTo>
                    <a:pt x="96738" y="1833759"/>
                  </a:lnTo>
                  <a:lnTo>
                    <a:pt x="218773" y="1564392"/>
                  </a:lnTo>
                  <a:close/>
                  <a:moveTo>
                    <a:pt x="21654" y="1998495"/>
                  </a:moveTo>
                  <a:lnTo>
                    <a:pt x="91071" y="1845497"/>
                  </a:lnTo>
                  <a:lnTo>
                    <a:pt x="384523" y="2138947"/>
                  </a:lnTo>
                  <a:lnTo>
                    <a:pt x="222619" y="2435230"/>
                  </a:lnTo>
                  <a:lnTo>
                    <a:pt x="21654" y="1998495"/>
                  </a:lnTo>
                  <a:close/>
                  <a:moveTo>
                    <a:pt x="20238" y="2888762"/>
                  </a:moveTo>
                  <a:lnTo>
                    <a:pt x="221404" y="2445146"/>
                  </a:lnTo>
                  <a:lnTo>
                    <a:pt x="231118" y="2445146"/>
                  </a:lnTo>
                  <a:lnTo>
                    <a:pt x="393428" y="2148054"/>
                  </a:lnTo>
                  <a:lnTo>
                    <a:pt x="690522" y="2445146"/>
                  </a:lnTo>
                  <a:lnTo>
                    <a:pt x="90869" y="3044594"/>
                  </a:lnTo>
                  <a:lnTo>
                    <a:pt x="20238" y="2888762"/>
                  </a:lnTo>
                  <a:close/>
                  <a:moveTo>
                    <a:pt x="96535" y="3056736"/>
                  </a:moveTo>
                  <a:lnTo>
                    <a:pt x="673320" y="2479956"/>
                  </a:lnTo>
                  <a:lnTo>
                    <a:pt x="215333" y="3318413"/>
                  </a:lnTo>
                  <a:lnTo>
                    <a:pt x="96535" y="3056736"/>
                  </a:lnTo>
                  <a:close/>
                  <a:moveTo>
                    <a:pt x="218773" y="3338449"/>
                  </a:moveTo>
                  <a:lnTo>
                    <a:pt x="698820" y="3338449"/>
                  </a:lnTo>
                  <a:lnTo>
                    <a:pt x="390797" y="3901872"/>
                  </a:lnTo>
                  <a:lnTo>
                    <a:pt x="96738" y="3607815"/>
                  </a:lnTo>
                  <a:lnTo>
                    <a:pt x="218773" y="3338449"/>
                  </a:lnTo>
                  <a:close/>
                  <a:moveTo>
                    <a:pt x="21654" y="3772754"/>
                  </a:moveTo>
                  <a:lnTo>
                    <a:pt x="91071" y="3619756"/>
                  </a:lnTo>
                  <a:lnTo>
                    <a:pt x="384523" y="3913206"/>
                  </a:lnTo>
                  <a:lnTo>
                    <a:pt x="222619" y="4209489"/>
                  </a:lnTo>
                  <a:lnTo>
                    <a:pt x="21654" y="3772754"/>
                  </a:lnTo>
                  <a:close/>
                  <a:moveTo>
                    <a:pt x="91071" y="4818853"/>
                  </a:moveTo>
                  <a:lnTo>
                    <a:pt x="20238" y="4662818"/>
                  </a:lnTo>
                  <a:lnTo>
                    <a:pt x="221404" y="4219203"/>
                  </a:lnTo>
                  <a:lnTo>
                    <a:pt x="231118" y="4219203"/>
                  </a:lnTo>
                  <a:lnTo>
                    <a:pt x="393428" y="3922110"/>
                  </a:lnTo>
                  <a:lnTo>
                    <a:pt x="690522" y="4219203"/>
                  </a:lnTo>
                  <a:lnTo>
                    <a:pt x="91071" y="4818853"/>
                  </a:lnTo>
                  <a:close/>
                  <a:moveTo>
                    <a:pt x="399702" y="3910979"/>
                  </a:moveTo>
                  <a:lnTo>
                    <a:pt x="699225" y="3362936"/>
                  </a:lnTo>
                  <a:lnTo>
                    <a:pt x="699225" y="3365567"/>
                  </a:lnTo>
                  <a:lnTo>
                    <a:pt x="998546" y="3911182"/>
                  </a:lnTo>
                  <a:lnTo>
                    <a:pt x="699225" y="4210501"/>
                  </a:lnTo>
                  <a:lnTo>
                    <a:pt x="399702" y="3910979"/>
                  </a:lnTo>
                  <a:close/>
                  <a:moveTo>
                    <a:pt x="1307581" y="4818853"/>
                  </a:moveTo>
                  <a:lnTo>
                    <a:pt x="707927" y="4219406"/>
                  </a:lnTo>
                  <a:lnTo>
                    <a:pt x="1004820" y="3922515"/>
                  </a:lnTo>
                  <a:lnTo>
                    <a:pt x="1167736" y="4219406"/>
                  </a:lnTo>
                  <a:lnTo>
                    <a:pt x="1177046" y="4219406"/>
                  </a:lnTo>
                  <a:lnTo>
                    <a:pt x="1378212" y="4663021"/>
                  </a:lnTo>
                  <a:lnTo>
                    <a:pt x="1307581" y="4818853"/>
                  </a:lnTo>
                  <a:close/>
                  <a:moveTo>
                    <a:pt x="1385093" y="4647843"/>
                  </a:moveTo>
                  <a:lnTo>
                    <a:pt x="1190605" y="4219203"/>
                  </a:lnTo>
                  <a:lnTo>
                    <a:pt x="1385093" y="3790564"/>
                  </a:lnTo>
                  <a:lnTo>
                    <a:pt x="1579581" y="4219203"/>
                  </a:lnTo>
                  <a:lnTo>
                    <a:pt x="1385093" y="4647843"/>
                  </a:lnTo>
                  <a:close/>
                  <a:moveTo>
                    <a:pt x="1580187" y="4190870"/>
                  </a:moveTo>
                  <a:lnTo>
                    <a:pt x="1391974" y="3775790"/>
                  </a:lnTo>
                  <a:lnTo>
                    <a:pt x="1580187" y="3360710"/>
                  </a:lnTo>
                  <a:lnTo>
                    <a:pt x="1580187" y="4190870"/>
                  </a:lnTo>
                  <a:close/>
                  <a:moveTo>
                    <a:pt x="1580187" y="3303842"/>
                  </a:moveTo>
                  <a:lnTo>
                    <a:pt x="1391974" y="2888762"/>
                  </a:lnTo>
                  <a:lnTo>
                    <a:pt x="1580187" y="2473682"/>
                  </a:lnTo>
                  <a:lnTo>
                    <a:pt x="1580187" y="3303842"/>
                  </a:lnTo>
                  <a:close/>
                  <a:moveTo>
                    <a:pt x="1580187" y="2416611"/>
                  </a:moveTo>
                  <a:lnTo>
                    <a:pt x="1391974" y="2001531"/>
                  </a:lnTo>
                  <a:lnTo>
                    <a:pt x="1580187" y="1586451"/>
                  </a:lnTo>
                  <a:lnTo>
                    <a:pt x="1580187" y="2416611"/>
                  </a:lnTo>
                  <a:close/>
                  <a:moveTo>
                    <a:pt x="1580187" y="1529583"/>
                  </a:moveTo>
                  <a:lnTo>
                    <a:pt x="1391974" y="1114503"/>
                  </a:lnTo>
                  <a:lnTo>
                    <a:pt x="1580187" y="699423"/>
                  </a:lnTo>
                  <a:lnTo>
                    <a:pt x="1580187" y="1529583"/>
                  </a:lnTo>
                  <a:close/>
                </a:path>
              </a:pathLst>
            </a:custGeom>
            <a:solidFill>
              <a:srgbClr val="6E5C2F">
                <a:alpha val="50196"/>
              </a:srgbClr>
            </a:solidFill>
            <a:ln w="13063"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576254F1-DC08-45FD-9B89-5E6B0BE46E84}"/>
                </a:ext>
              </a:extLst>
            </p:cNvPr>
            <p:cNvSpPr/>
            <p:nvPr/>
          </p:nvSpPr>
          <p:spPr>
            <a:xfrm>
              <a:off x="7096879"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3D8EC330-08E1-43FC-9481-87B6F198680D}"/>
                </a:ext>
              </a:extLst>
            </p:cNvPr>
            <p:cNvSpPr/>
            <p:nvPr/>
          </p:nvSpPr>
          <p:spPr>
            <a:xfrm>
              <a:off x="7096677" y="3545280"/>
              <a:ext cx="3154910" cy="4877138"/>
            </a:xfrm>
            <a:custGeom>
              <a:avLst/>
              <a:gdLst>
                <a:gd name="connsiteX0" fmla="*/ 1592735 w 3154910"/>
                <a:gd name="connsiteY0" fmla="*/ 4248548 h 4877138"/>
                <a:gd name="connsiteX1" fmla="*/ 1780949 w 3154910"/>
                <a:gd name="connsiteY1" fmla="*/ 4663628 h 4877138"/>
                <a:gd name="connsiteX2" fmla="*/ 1684211 w 3154910"/>
                <a:gd name="connsiteY2" fmla="*/ 4876936 h 4877138"/>
                <a:gd name="connsiteX3" fmla="*/ 1697770 w 3154910"/>
                <a:gd name="connsiteY3" fmla="*/ 4876936 h 4877138"/>
                <a:gd name="connsiteX4" fmla="*/ 1787830 w 3154910"/>
                <a:gd name="connsiteY4" fmla="*/ 4678402 h 4877138"/>
                <a:gd name="connsiteX5" fmla="*/ 1856032 w 3154910"/>
                <a:gd name="connsiteY5" fmla="*/ 4828770 h 4877138"/>
                <a:gd name="connsiteX6" fmla="*/ 1807866 w 3154910"/>
                <a:gd name="connsiteY6" fmla="*/ 4876936 h 4877138"/>
                <a:gd name="connsiteX7" fmla="*/ 1825271 w 3154910"/>
                <a:gd name="connsiteY7" fmla="*/ 4876936 h 4877138"/>
                <a:gd name="connsiteX8" fmla="*/ 1861294 w 3154910"/>
                <a:gd name="connsiteY8" fmla="*/ 4840913 h 4877138"/>
                <a:gd name="connsiteX9" fmla="*/ 1877687 w 3154910"/>
                <a:gd name="connsiteY9" fmla="*/ 4876936 h 4877138"/>
                <a:gd name="connsiteX10" fmla="*/ 1891246 w 3154910"/>
                <a:gd name="connsiteY10" fmla="*/ 4876936 h 4877138"/>
                <a:gd name="connsiteX11" fmla="*/ 1870604 w 3154910"/>
                <a:gd name="connsiteY11" fmla="*/ 4831603 h 4877138"/>
                <a:gd name="connsiteX12" fmla="*/ 2447388 w 3154910"/>
                <a:gd name="connsiteY12" fmla="*/ 4254822 h 4877138"/>
                <a:gd name="connsiteX13" fmla="*/ 2107389 w 3154910"/>
                <a:gd name="connsiteY13" fmla="*/ 4877139 h 4877138"/>
                <a:gd name="connsiteX14" fmla="*/ 2121556 w 3154910"/>
                <a:gd name="connsiteY14" fmla="*/ 4877139 h 4877138"/>
                <a:gd name="connsiteX15" fmla="*/ 2473293 w 3154910"/>
                <a:gd name="connsiteY15" fmla="*/ 4232965 h 4877138"/>
                <a:gd name="connsiteX16" fmla="*/ 2473293 w 3154910"/>
                <a:gd name="connsiteY16" fmla="*/ 4233168 h 4877138"/>
                <a:gd name="connsiteX17" fmla="*/ 2819161 w 3154910"/>
                <a:gd name="connsiteY17" fmla="*/ 4877139 h 4877138"/>
                <a:gd name="connsiteX18" fmla="*/ 2833126 w 3154910"/>
                <a:gd name="connsiteY18" fmla="*/ 4877139 h 4877138"/>
                <a:gd name="connsiteX19" fmla="*/ 2498591 w 3154910"/>
                <a:gd name="connsiteY19" fmla="*/ 4254215 h 4877138"/>
                <a:gd name="connsiteX20" fmla="*/ 3076185 w 3154910"/>
                <a:gd name="connsiteY20" fmla="*/ 4831805 h 4877138"/>
                <a:gd name="connsiteX21" fmla="*/ 3055542 w 3154910"/>
                <a:gd name="connsiteY21" fmla="*/ 4877139 h 4877138"/>
                <a:gd name="connsiteX22" fmla="*/ 3069102 w 3154910"/>
                <a:gd name="connsiteY22" fmla="*/ 4877139 h 4877138"/>
                <a:gd name="connsiteX23" fmla="*/ 3085494 w 3154910"/>
                <a:gd name="connsiteY23" fmla="*/ 4841115 h 4877138"/>
                <a:gd name="connsiteX24" fmla="*/ 3121518 w 3154910"/>
                <a:gd name="connsiteY24" fmla="*/ 4877139 h 4877138"/>
                <a:gd name="connsiteX25" fmla="*/ 3138923 w 3154910"/>
                <a:gd name="connsiteY25" fmla="*/ 4877139 h 4877138"/>
                <a:gd name="connsiteX26" fmla="*/ 3090756 w 3154910"/>
                <a:gd name="connsiteY26" fmla="*/ 4828972 h 4877138"/>
                <a:gd name="connsiteX27" fmla="*/ 3154911 w 3154910"/>
                <a:gd name="connsiteY27" fmla="*/ 4687307 h 4877138"/>
                <a:gd name="connsiteX28" fmla="*/ 3154911 w 3154910"/>
                <a:gd name="connsiteY28" fmla="*/ 4639748 h 4877138"/>
                <a:gd name="connsiteX29" fmla="*/ 2964471 w 3154910"/>
                <a:gd name="connsiteY29" fmla="*/ 4220013 h 4877138"/>
                <a:gd name="connsiteX30" fmla="*/ 3154911 w 3154910"/>
                <a:gd name="connsiteY30" fmla="*/ 3800278 h 4877138"/>
                <a:gd name="connsiteX31" fmla="*/ 3154911 w 3154910"/>
                <a:gd name="connsiteY31" fmla="*/ 3752719 h 4877138"/>
                <a:gd name="connsiteX32" fmla="*/ 3090756 w 3154910"/>
                <a:gd name="connsiteY32" fmla="*/ 3611053 h 4877138"/>
                <a:gd name="connsiteX33" fmla="*/ 3154911 w 3154910"/>
                <a:gd name="connsiteY33" fmla="*/ 3546899 h 4877138"/>
                <a:gd name="connsiteX34" fmla="*/ 3154911 w 3154910"/>
                <a:gd name="connsiteY34" fmla="*/ 3529494 h 4877138"/>
                <a:gd name="connsiteX35" fmla="*/ 3085292 w 3154910"/>
                <a:gd name="connsiteY35" fmla="*/ 3599113 h 4877138"/>
                <a:gd name="connsiteX36" fmla="*/ 2967304 w 3154910"/>
                <a:gd name="connsiteY36" fmla="*/ 3339056 h 4877138"/>
                <a:gd name="connsiteX37" fmla="*/ 3154911 w 3154910"/>
                <a:gd name="connsiteY37" fmla="*/ 3339056 h 4877138"/>
                <a:gd name="connsiteX38" fmla="*/ 3154911 w 3154910"/>
                <a:gd name="connsiteY38" fmla="*/ 3326711 h 4877138"/>
                <a:gd name="connsiteX39" fmla="*/ 2967304 w 3154910"/>
                <a:gd name="connsiteY39" fmla="*/ 3326711 h 4877138"/>
                <a:gd name="connsiteX40" fmla="*/ 3085292 w 3154910"/>
                <a:gd name="connsiteY40" fmla="*/ 3066653 h 4877138"/>
                <a:gd name="connsiteX41" fmla="*/ 3154911 w 3154910"/>
                <a:gd name="connsiteY41" fmla="*/ 3136272 h 4877138"/>
                <a:gd name="connsiteX42" fmla="*/ 3154911 w 3154910"/>
                <a:gd name="connsiteY42" fmla="*/ 3118867 h 4877138"/>
                <a:gd name="connsiteX43" fmla="*/ 3090756 w 3154910"/>
                <a:gd name="connsiteY43" fmla="*/ 3054713 h 4877138"/>
                <a:gd name="connsiteX44" fmla="*/ 3154911 w 3154910"/>
                <a:gd name="connsiteY44" fmla="*/ 2913047 h 4877138"/>
                <a:gd name="connsiteX45" fmla="*/ 3154911 w 3154910"/>
                <a:gd name="connsiteY45" fmla="*/ 2865488 h 4877138"/>
                <a:gd name="connsiteX46" fmla="*/ 2964471 w 3154910"/>
                <a:gd name="connsiteY46" fmla="*/ 2445754 h 4877138"/>
                <a:gd name="connsiteX47" fmla="*/ 3154911 w 3154910"/>
                <a:gd name="connsiteY47" fmla="*/ 2026019 h 4877138"/>
                <a:gd name="connsiteX48" fmla="*/ 3154911 w 3154910"/>
                <a:gd name="connsiteY48" fmla="*/ 1978460 h 4877138"/>
                <a:gd name="connsiteX49" fmla="*/ 3090756 w 3154910"/>
                <a:gd name="connsiteY49" fmla="*/ 1836794 h 4877138"/>
                <a:gd name="connsiteX50" fmla="*/ 3154911 w 3154910"/>
                <a:gd name="connsiteY50" fmla="*/ 1772640 h 4877138"/>
                <a:gd name="connsiteX51" fmla="*/ 3154911 w 3154910"/>
                <a:gd name="connsiteY51" fmla="*/ 1755236 h 4877138"/>
                <a:gd name="connsiteX52" fmla="*/ 3085292 w 3154910"/>
                <a:gd name="connsiteY52" fmla="*/ 1824854 h 4877138"/>
                <a:gd name="connsiteX53" fmla="*/ 2967304 w 3154910"/>
                <a:gd name="connsiteY53" fmla="*/ 1564797 h 4877138"/>
                <a:gd name="connsiteX54" fmla="*/ 3154911 w 3154910"/>
                <a:gd name="connsiteY54" fmla="*/ 1564797 h 4877138"/>
                <a:gd name="connsiteX55" fmla="*/ 3154911 w 3154910"/>
                <a:gd name="connsiteY55" fmla="*/ 1552452 h 4877138"/>
                <a:gd name="connsiteX56" fmla="*/ 2967304 w 3154910"/>
                <a:gd name="connsiteY56" fmla="*/ 1552452 h 4877138"/>
                <a:gd name="connsiteX57" fmla="*/ 3085292 w 3154910"/>
                <a:gd name="connsiteY57" fmla="*/ 1292394 h 4877138"/>
                <a:gd name="connsiteX58" fmla="*/ 3154911 w 3154910"/>
                <a:gd name="connsiteY58" fmla="*/ 1362013 h 4877138"/>
                <a:gd name="connsiteX59" fmla="*/ 3154911 w 3154910"/>
                <a:gd name="connsiteY59" fmla="*/ 1344608 h 4877138"/>
                <a:gd name="connsiteX60" fmla="*/ 3090756 w 3154910"/>
                <a:gd name="connsiteY60" fmla="*/ 1280454 h 4877138"/>
                <a:gd name="connsiteX61" fmla="*/ 3154911 w 3154910"/>
                <a:gd name="connsiteY61" fmla="*/ 1138788 h 4877138"/>
                <a:gd name="connsiteX62" fmla="*/ 3154911 w 3154910"/>
                <a:gd name="connsiteY62" fmla="*/ 1091229 h 4877138"/>
                <a:gd name="connsiteX63" fmla="*/ 2964471 w 3154910"/>
                <a:gd name="connsiteY63" fmla="*/ 671495 h 4877138"/>
                <a:gd name="connsiteX64" fmla="*/ 3154911 w 3154910"/>
                <a:gd name="connsiteY64" fmla="*/ 251760 h 4877138"/>
                <a:gd name="connsiteX65" fmla="*/ 3154911 w 3154910"/>
                <a:gd name="connsiteY65" fmla="*/ 204201 h 4877138"/>
                <a:gd name="connsiteX66" fmla="*/ 3090756 w 3154910"/>
                <a:gd name="connsiteY66" fmla="*/ 62535 h 4877138"/>
                <a:gd name="connsiteX67" fmla="*/ 3153089 w 3154910"/>
                <a:gd name="connsiteY67" fmla="*/ 203 h 4877138"/>
                <a:gd name="connsiteX68" fmla="*/ 3135685 w 3154910"/>
                <a:gd name="connsiteY68" fmla="*/ 203 h 4877138"/>
                <a:gd name="connsiteX69" fmla="*/ 3085494 w 3154910"/>
                <a:gd name="connsiteY69" fmla="*/ 50393 h 4877138"/>
                <a:gd name="connsiteX70" fmla="*/ 3062625 w 3154910"/>
                <a:gd name="connsiteY70" fmla="*/ 203 h 4877138"/>
                <a:gd name="connsiteX71" fmla="*/ 3049066 w 3154910"/>
                <a:gd name="connsiteY71" fmla="*/ 203 h 4877138"/>
                <a:gd name="connsiteX72" fmla="*/ 3075982 w 3154910"/>
                <a:gd name="connsiteY72" fmla="*/ 59702 h 4877138"/>
                <a:gd name="connsiteX73" fmla="*/ 2781519 w 3154910"/>
                <a:gd name="connsiteY73" fmla="*/ 353961 h 4877138"/>
                <a:gd name="connsiteX74" fmla="*/ 2587233 w 3154910"/>
                <a:gd name="connsiteY74" fmla="*/ 0 h 4877138"/>
                <a:gd name="connsiteX75" fmla="*/ 2573269 w 3154910"/>
                <a:gd name="connsiteY75" fmla="*/ 0 h 4877138"/>
                <a:gd name="connsiteX76" fmla="*/ 2772412 w 3154910"/>
                <a:gd name="connsiteY76" fmla="*/ 363068 h 4877138"/>
                <a:gd name="connsiteX77" fmla="*/ 2473090 w 3154910"/>
                <a:gd name="connsiteY77" fmla="*/ 662388 h 4877138"/>
                <a:gd name="connsiteX78" fmla="*/ 2173567 w 3154910"/>
                <a:gd name="connsiteY78" fmla="*/ 362866 h 4877138"/>
                <a:gd name="connsiteX79" fmla="*/ 2371900 w 3154910"/>
                <a:gd name="connsiteY79" fmla="*/ 0 h 4877138"/>
                <a:gd name="connsiteX80" fmla="*/ 2357937 w 3154910"/>
                <a:gd name="connsiteY80" fmla="*/ 0 h 4877138"/>
                <a:gd name="connsiteX81" fmla="*/ 2164460 w 3154910"/>
                <a:gd name="connsiteY81" fmla="*/ 353759 h 4877138"/>
                <a:gd name="connsiteX82" fmla="*/ 1870401 w 3154910"/>
                <a:gd name="connsiteY82" fmla="*/ 59702 h 4877138"/>
                <a:gd name="connsiteX83" fmla="*/ 1897318 w 3154910"/>
                <a:gd name="connsiteY83" fmla="*/ 203 h 4877138"/>
                <a:gd name="connsiteX84" fmla="*/ 1883758 w 3154910"/>
                <a:gd name="connsiteY84" fmla="*/ 203 h 4877138"/>
                <a:gd name="connsiteX85" fmla="*/ 1860889 w 3154910"/>
                <a:gd name="connsiteY85" fmla="*/ 50393 h 4877138"/>
                <a:gd name="connsiteX86" fmla="*/ 1810699 w 3154910"/>
                <a:gd name="connsiteY86" fmla="*/ 203 h 4877138"/>
                <a:gd name="connsiteX87" fmla="*/ 1793294 w 3154910"/>
                <a:gd name="connsiteY87" fmla="*/ 203 h 4877138"/>
                <a:gd name="connsiteX88" fmla="*/ 1855628 w 3154910"/>
                <a:gd name="connsiteY88" fmla="*/ 62535 h 4877138"/>
                <a:gd name="connsiteX89" fmla="*/ 1788640 w 3154910"/>
                <a:gd name="connsiteY89" fmla="*/ 210070 h 4877138"/>
                <a:gd name="connsiteX90" fmla="*/ 1692104 w 3154910"/>
                <a:gd name="connsiteY90" fmla="*/ 405 h 4877138"/>
                <a:gd name="connsiteX91" fmla="*/ 1678545 w 3154910"/>
                <a:gd name="connsiteY91" fmla="*/ 405 h 4877138"/>
                <a:gd name="connsiteX92" fmla="*/ 1781759 w 3154910"/>
                <a:gd name="connsiteY92" fmla="*/ 225046 h 4877138"/>
                <a:gd name="connsiteX93" fmla="*/ 1592128 w 3154910"/>
                <a:gd name="connsiteY93" fmla="*/ 643162 h 4877138"/>
                <a:gd name="connsiteX94" fmla="*/ 1592128 w 3154910"/>
                <a:gd name="connsiteY94" fmla="*/ 607 h 4877138"/>
                <a:gd name="connsiteX95" fmla="*/ 1579783 w 3154910"/>
                <a:gd name="connsiteY95" fmla="*/ 607 h 4877138"/>
                <a:gd name="connsiteX96" fmla="*/ 1579783 w 3154910"/>
                <a:gd name="connsiteY96" fmla="*/ 643162 h 4877138"/>
                <a:gd name="connsiteX97" fmla="*/ 1391569 w 3154910"/>
                <a:gd name="connsiteY97" fmla="*/ 228082 h 4877138"/>
                <a:gd name="connsiteX98" fmla="*/ 1494783 w 3154910"/>
                <a:gd name="connsiteY98" fmla="*/ 405 h 4877138"/>
                <a:gd name="connsiteX99" fmla="*/ 1481224 w 3154910"/>
                <a:gd name="connsiteY99" fmla="*/ 405 h 4877138"/>
                <a:gd name="connsiteX100" fmla="*/ 1384688 w 3154910"/>
                <a:gd name="connsiteY100" fmla="*/ 213106 h 4877138"/>
                <a:gd name="connsiteX101" fmla="*/ 1316486 w 3154910"/>
                <a:gd name="connsiteY101" fmla="*/ 62738 h 4877138"/>
                <a:gd name="connsiteX102" fmla="*/ 1378819 w 3154910"/>
                <a:gd name="connsiteY102" fmla="*/ 405 h 4877138"/>
                <a:gd name="connsiteX103" fmla="*/ 1361414 w 3154910"/>
                <a:gd name="connsiteY103" fmla="*/ 405 h 4877138"/>
                <a:gd name="connsiteX104" fmla="*/ 1311224 w 3154910"/>
                <a:gd name="connsiteY104" fmla="*/ 50595 h 4877138"/>
                <a:gd name="connsiteX105" fmla="*/ 1288355 w 3154910"/>
                <a:gd name="connsiteY105" fmla="*/ 405 h 4877138"/>
                <a:gd name="connsiteX106" fmla="*/ 1274795 w 3154910"/>
                <a:gd name="connsiteY106" fmla="*/ 405 h 4877138"/>
                <a:gd name="connsiteX107" fmla="*/ 1301914 w 3154910"/>
                <a:gd name="connsiteY107" fmla="*/ 59904 h 4877138"/>
                <a:gd name="connsiteX108" fmla="*/ 1007451 w 3154910"/>
                <a:gd name="connsiteY108" fmla="*/ 354164 h 4877138"/>
                <a:gd name="connsiteX109" fmla="*/ 813165 w 3154910"/>
                <a:gd name="connsiteY109" fmla="*/ 203 h 4877138"/>
                <a:gd name="connsiteX110" fmla="*/ 799201 w 3154910"/>
                <a:gd name="connsiteY110" fmla="*/ 203 h 4877138"/>
                <a:gd name="connsiteX111" fmla="*/ 998343 w 3154910"/>
                <a:gd name="connsiteY111" fmla="*/ 363271 h 4877138"/>
                <a:gd name="connsiteX112" fmla="*/ 699023 w 3154910"/>
                <a:gd name="connsiteY112" fmla="*/ 662590 h 4877138"/>
                <a:gd name="connsiteX113" fmla="*/ 399499 w 3154910"/>
                <a:gd name="connsiteY113" fmla="*/ 363068 h 4877138"/>
                <a:gd name="connsiteX114" fmla="*/ 597832 w 3154910"/>
                <a:gd name="connsiteY114" fmla="*/ 203 h 4877138"/>
                <a:gd name="connsiteX115" fmla="*/ 583666 w 3154910"/>
                <a:gd name="connsiteY115" fmla="*/ 203 h 4877138"/>
                <a:gd name="connsiteX116" fmla="*/ 390392 w 3154910"/>
                <a:gd name="connsiteY116" fmla="*/ 353961 h 4877138"/>
                <a:gd name="connsiteX117" fmla="*/ 96333 w 3154910"/>
                <a:gd name="connsiteY117" fmla="*/ 59904 h 4877138"/>
                <a:gd name="connsiteX118" fmla="*/ 123452 w 3154910"/>
                <a:gd name="connsiteY118" fmla="*/ 405 h 4877138"/>
                <a:gd name="connsiteX119" fmla="*/ 109893 w 3154910"/>
                <a:gd name="connsiteY119" fmla="*/ 405 h 4877138"/>
                <a:gd name="connsiteX120" fmla="*/ 87023 w 3154910"/>
                <a:gd name="connsiteY120" fmla="*/ 50595 h 4877138"/>
                <a:gd name="connsiteX121" fmla="*/ 36833 w 3154910"/>
                <a:gd name="connsiteY121" fmla="*/ 405 h 4877138"/>
                <a:gd name="connsiteX122" fmla="*/ 19428 w 3154910"/>
                <a:gd name="connsiteY122" fmla="*/ 405 h 4877138"/>
                <a:gd name="connsiteX123" fmla="*/ 81762 w 3154910"/>
                <a:gd name="connsiteY123" fmla="*/ 62738 h 4877138"/>
                <a:gd name="connsiteX124" fmla="*/ 14774 w 3154910"/>
                <a:gd name="connsiteY124" fmla="*/ 210272 h 4877138"/>
                <a:gd name="connsiteX125" fmla="*/ 0 w 3154910"/>
                <a:gd name="connsiteY125" fmla="*/ 178094 h 4877138"/>
                <a:gd name="connsiteX126" fmla="*/ 0 w 3154910"/>
                <a:gd name="connsiteY126" fmla="*/ 207641 h 4877138"/>
                <a:gd name="connsiteX127" fmla="*/ 8095 w 3154910"/>
                <a:gd name="connsiteY127" fmla="*/ 225248 h 4877138"/>
                <a:gd name="connsiteX128" fmla="*/ 0 w 3154910"/>
                <a:gd name="connsiteY128" fmla="*/ 243058 h 4877138"/>
                <a:gd name="connsiteX129" fmla="*/ 0 w 3154910"/>
                <a:gd name="connsiteY129" fmla="*/ 272807 h 4877138"/>
                <a:gd name="connsiteX130" fmla="*/ 14976 w 3154910"/>
                <a:gd name="connsiteY130" fmla="*/ 240022 h 4877138"/>
                <a:gd name="connsiteX131" fmla="*/ 213511 w 3154910"/>
                <a:gd name="connsiteY131" fmla="*/ 671697 h 4877138"/>
                <a:gd name="connsiteX132" fmla="*/ 208047 w 3154910"/>
                <a:gd name="connsiteY132" fmla="*/ 671697 h 4877138"/>
                <a:gd name="connsiteX133" fmla="*/ 13559 w 3154910"/>
                <a:gd name="connsiteY133" fmla="*/ 1100336 h 4877138"/>
                <a:gd name="connsiteX134" fmla="*/ 0 w 3154910"/>
                <a:gd name="connsiteY134" fmla="*/ 1070587 h 4877138"/>
                <a:gd name="connsiteX135" fmla="*/ 0 w 3154910"/>
                <a:gd name="connsiteY135" fmla="*/ 1100336 h 4877138"/>
                <a:gd name="connsiteX136" fmla="*/ 6678 w 3154910"/>
                <a:gd name="connsiteY136" fmla="*/ 1115110 h 4877138"/>
                <a:gd name="connsiteX137" fmla="*/ 0 w 3154910"/>
                <a:gd name="connsiteY137" fmla="*/ 1129884 h 4877138"/>
                <a:gd name="connsiteX138" fmla="*/ 0 w 3154910"/>
                <a:gd name="connsiteY138" fmla="*/ 1159633 h 4877138"/>
                <a:gd name="connsiteX139" fmla="*/ 13559 w 3154910"/>
                <a:gd name="connsiteY139" fmla="*/ 1129884 h 4877138"/>
                <a:gd name="connsiteX140" fmla="*/ 81762 w 3154910"/>
                <a:gd name="connsiteY140" fmla="*/ 1280251 h 4877138"/>
                <a:gd name="connsiteX141" fmla="*/ 0 w 3154910"/>
                <a:gd name="connsiteY141" fmla="*/ 1362013 h 4877138"/>
                <a:gd name="connsiteX142" fmla="*/ 0 w 3154910"/>
                <a:gd name="connsiteY142" fmla="*/ 1379417 h 4877138"/>
                <a:gd name="connsiteX143" fmla="*/ 87226 w 3154910"/>
                <a:gd name="connsiteY143" fmla="*/ 1292192 h 4877138"/>
                <a:gd name="connsiteX144" fmla="*/ 205214 w 3154910"/>
                <a:gd name="connsiteY144" fmla="*/ 1552249 h 4877138"/>
                <a:gd name="connsiteX145" fmla="*/ 0 w 3154910"/>
                <a:gd name="connsiteY145" fmla="*/ 1552249 h 4877138"/>
                <a:gd name="connsiteX146" fmla="*/ 0 w 3154910"/>
                <a:gd name="connsiteY146" fmla="*/ 1564594 h 4877138"/>
                <a:gd name="connsiteX147" fmla="*/ 205214 w 3154910"/>
                <a:gd name="connsiteY147" fmla="*/ 1564594 h 4877138"/>
                <a:gd name="connsiteX148" fmla="*/ 87226 w 3154910"/>
                <a:gd name="connsiteY148" fmla="*/ 1824652 h 4877138"/>
                <a:gd name="connsiteX149" fmla="*/ 0 w 3154910"/>
                <a:gd name="connsiteY149" fmla="*/ 1737426 h 4877138"/>
                <a:gd name="connsiteX150" fmla="*/ 0 w 3154910"/>
                <a:gd name="connsiteY150" fmla="*/ 1754831 h 4877138"/>
                <a:gd name="connsiteX151" fmla="*/ 81762 w 3154910"/>
                <a:gd name="connsiteY151" fmla="*/ 1836592 h 4877138"/>
                <a:gd name="connsiteX152" fmla="*/ 14774 w 3154910"/>
                <a:gd name="connsiteY152" fmla="*/ 1984127 h 4877138"/>
                <a:gd name="connsiteX153" fmla="*/ 0 w 3154910"/>
                <a:gd name="connsiteY153" fmla="*/ 1951948 h 4877138"/>
                <a:gd name="connsiteX154" fmla="*/ 0 w 3154910"/>
                <a:gd name="connsiteY154" fmla="*/ 1981496 h 4877138"/>
                <a:gd name="connsiteX155" fmla="*/ 8095 w 3154910"/>
                <a:gd name="connsiteY155" fmla="*/ 1999102 h 4877138"/>
                <a:gd name="connsiteX156" fmla="*/ 0 w 3154910"/>
                <a:gd name="connsiteY156" fmla="*/ 2016912 h 4877138"/>
                <a:gd name="connsiteX157" fmla="*/ 0 w 3154910"/>
                <a:gd name="connsiteY157" fmla="*/ 2046662 h 4877138"/>
                <a:gd name="connsiteX158" fmla="*/ 14976 w 3154910"/>
                <a:gd name="connsiteY158" fmla="*/ 2013876 h 4877138"/>
                <a:gd name="connsiteX159" fmla="*/ 213511 w 3154910"/>
                <a:gd name="connsiteY159" fmla="*/ 2445551 h 4877138"/>
                <a:gd name="connsiteX160" fmla="*/ 208047 w 3154910"/>
                <a:gd name="connsiteY160" fmla="*/ 2445551 h 4877138"/>
                <a:gd name="connsiteX161" fmla="*/ 13559 w 3154910"/>
                <a:gd name="connsiteY161" fmla="*/ 2874191 h 4877138"/>
                <a:gd name="connsiteX162" fmla="*/ 0 w 3154910"/>
                <a:gd name="connsiteY162" fmla="*/ 2844441 h 4877138"/>
                <a:gd name="connsiteX163" fmla="*/ 0 w 3154910"/>
                <a:gd name="connsiteY163" fmla="*/ 2874191 h 4877138"/>
                <a:gd name="connsiteX164" fmla="*/ 6678 w 3154910"/>
                <a:gd name="connsiteY164" fmla="*/ 2888964 h 4877138"/>
                <a:gd name="connsiteX165" fmla="*/ 0 w 3154910"/>
                <a:gd name="connsiteY165" fmla="*/ 2903738 h 4877138"/>
                <a:gd name="connsiteX166" fmla="*/ 0 w 3154910"/>
                <a:gd name="connsiteY166" fmla="*/ 2933488 h 4877138"/>
                <a:gd name="connsiteX167" fmla="*/ 13559 w 3154910"/>
                <a:gd name="connsiteY167" fmla="*/ 2903738 h 4877138"/>
                <a:gd name="connsiteX168" fmla="*/ 81762 w 3154910"/>
                <a:gd name="connsiteY168" fmla="*/ 3054106 h 4877138"/>
                <a:gd name="connsiteX169" fmla="*/ 0 w 3154910"/>
                <a:gd name="connsiteY169" fmla="*/ 3135867 h 4877138"/>
                <a:gd name="connsiteX170" fmla="*/ 0 w 3154910"/>
                <a:gd name="connsiteY170" fmla="*/ 3153271 h 4877138"/>
                <a:gd name="connsiteX171" fmla="*/ 87226 w 3154910"/>
                <a:gd name="connsiteY171" fmla="*/ 3066046 h 4877138"/>
                <a:gd name="connsiteX172" fmla="*/ 205214 w 3154910"/>
                <a:gd name="connsiteY172" fmla="*/ 3326103 h 4877138"/>
                <a:gd name="connsiteX173" fmla="*/ 0 w 3154910"/>
                <a:gd name="connsiteY173" fmla="*/ 3326103 h 4877138"/>
                <a:gd name="connsiteX174" fmla="*/ 0 w 3154910"/>
                <a:gd name="connsiteY174" fmla="*/ 3338449 h 4877138"/>
                <a:gd name="connsiteX175" fmla="*/ 205214 w 3154910"/>
                <a:gd name="connsiteY175" fmla="*/ 3338449 h 4877138"/>
                <a:gd name="connsiteX176" fmla="*/ 87226 w 3154910"/>
                <a:gd name="connsiteY176" fmla="*/ 3598506 h 4877138"/>
                <a:gd name="connsiteX177" fmla="*/ 0 w 3154910"/>
                <a:gd name="connsiteY177" fmla="*/ 3511280 h 4877138"/>
                <a:gd name="connsiteX178" fmla="*/ 0 w 3154910"/>
                <a:gd name="connsiteY178" fmla="*/ 3528685 h 4877138"/>
                <a:gd name="connsiteX179" fmla="*/ 81762 w 3154910"/>
                <a:gd name="connsiteY179" fmla="*/ 3610446 h 4877138"/>
                <a:gd name="connsiteX180" fmla="*/ 14774 w 3154910"/>
                <a:gd name="connsiteY180" fmla="*/ 3757981 h 4877138"/>
                <a:gd name="connsiteX181" fmla="*/ 0 w 3154910"/>
                <a:gd name="connsiteY181" fmla="*/ 3725803 h 4877138"/>
                <a:gd name="connsiteX182" fmla="*/ 0 w 3154910"/>
                <a:gd name="connsiteY182" fmla="*/ 3755350 h 4877138"/>
                <a:gd name="connsiteX183" fmla="*/ 8095 w 3154910"/>
                <a:gd name="connsiteY183" fmla="*/ 3772957 h 4877138"/>
                <a:gd name="connsiteX184" fmla="*/ 0 w 3154910"/>
                <a:gd name="connsiteY184" fmla="*/ 3790766 h 4877138"/>
                <a:gd name="connsiteX185" fmla="*/ 0 w 3154910"/>
                <a:gd name="connsiteY185" fmla="*/ 3821326 h 4877138"/>
                <a:gd name="connsiteX186" fmla="*/ 14976 w 3154910"/>
                <a:gd name="connsiteY186" fmla="*/ 3788540 h 4877138"/>
                <a:gd name="connsiteX187" fmla="*/ 213511 w 3154910"/>
                <a:gd name="connsiteY187" fmla="*/ 4220215 h 4877138"/>
                <a:gd name="connsiteX188" fmla="*/ 208047 w 3154910"/>
                <a:gd name="connsiteY188" fmla="*/ 4220215 h 4877138"/>
                <a:gd name="connsiteX189" fmla="*/ 13559 w 3154910"/>
                <a:gd name="connsiteY189" fmla="*/ 4648855 h 4877138"/>
                <a:gd name="connsiteX190" fmla="*/ 0 w 3154910"/>
                <a:gd name="connsiteY190" fmla="*/ 4619105 h 4877138"/>
                <a:gd name="connsiteX191" fmla="*/ 0 w 3154910"/>
                <a:gd name="connsiteY191" fmla="*/ 4648855 h 4877138"/>
                <a:gd name="connsiteX192" fmla="*/ 6678 w 3154910"/>
                <a:gd name="connsiteY192" fmla="*/ 4663628 h 4877138"/>
                <a:gd name="connsiteX193" fmla="*/ 0 w 3154910"/>
                <a:gd name="connsiteY193" fmla="*/ 4678402 h 4877138"/>
                <a:gd name="connsiteX194" fmla="*/ 0 w 3154910"/>
                <a:gd name="connsiteY194" fmla="*/ 4708152 h 4877138"/>
                <a:gd name="connsiteX195" fmla="*/ 13559 w 3154910"/>
                <a:gd name="connsiteY195" fmla="*/ 4678402 h 4877138"/>
                <a:gd name="connsiteX196" fmla="*/ 81762 w 3154910"/>
                <a:gd name="connsiteY196" fmla="*/ 4828770 h 4877138"/>
                <a:gd name="connsiteX197" fmla="*/ 33595 w 3154910"/>
                <a:gd name="connsiteY197" fmla="*/ 4876936 h 4877138"/>
                <a:gd name="connsiteX198" fmla="*/ 51000 w 3154910"/>
                <a:gd name="connsiteY198" fmla="*/ 4876936 h 4877138"/>
                <a:gd name="connsiteX199" fmla="*/ 87023 w 3154910"/>
                <a:gd name="connsiteY199" fmla="*/ 4840913 h 4877138"/>
                <a:gd name="connsiteX200" fmla="*/ 103416 w 3154910"/>
                <a:gd name="connsiteY200" fmla="*/ 4876936 h 4877138"/>
                <a:gd name="connsiteX201" fmla="*/ 116976 w 3154910"/>
                <a:gd name="connsiteY201" fmla="*/ 4876936 h 4877138"/>
                <a:gd name="connsiteX202" fmla="*/ 96333 w 3154910"/>
                <a:gd name="connsiteY202" fmla="*/ 4831603 h 4877138"/>
                <a:gd name="connsiteX203" fmla="*/ 673118 w 3154910"/>
                <a:gd name="connsiteY203" fmla="*/ 4254822 h 4877138"/>
                <a:gd name="connsiteX204" fmla="*/ 333118 w 3154910"/>
                <a:gd name="connsiteY204" fmla="*/ 4877139 h 4877138"/>
                <a:gd name="connsiteX205" fmla="*/ 347083 w 3154910"/>
                <a:gd name="connsiteY205" fmla="*/ 4877139 h 4877138"/>
                <a:gd name="connsiteX206" fmla="*/ 699023 w 3154910"/>
                <a:gd name="connsiteY206" fmla="*/ 4232965 h 4877138"/>
                <a:gd name="connsiteX207" fmla="*/ 699023 w 3154910"/>
                <a:gd name="connsiteY207" fmla="*/ 4233168 h 4877138"/>
                <a:gd name="connsiteX208" fmla="*/ 1044891 w 3154910"/>
                <a:gd name="connsiteY208" fmla="*/ 4877139 h 4877138"/>
                <a:gd name="connsiteX209" fmla="*/ 1058855 w 3154910"/>
                <a:gd name="connsiteY209" fmla="*/ 4877139 h 4877138"/>
                <a:gd name="connsiteX210" fmla="*/ 724320 w 3154910"/>
                <a:gd name="connsiteY210" fmla="*/ 4254215 h 4877138"/>
                <a:gd name="connsiteX211" fmla="*/ 1301914 w 3154910"/>
                <a:gd name="connsiteY211" fmla="*/ 4831805 h 4877138"/>
                <a:gd name="connsiteX212" fmla="*/ 1281271 w 3154910"/>
                <a:gd name="connsiteY212" fmla="*/ 4877139 h 4877138"/>
                <a:gd name="connsiteX213" fmla="*/ 1294831 w 3154910"/>
                <a:gd name="connsiteY213" fmla="*/ 4877139 h 4877138"/>
                <a:gd name="connsiteX214" fmla="*/ 1311224 w 3154910"/>
                <a:gd name="connsiteY214" fmla="*/ 4841115 h 4877138"/>
                <a:gd name="connsiteX215" fmla="*/ 1347248 w 3154910"/>
                <a:gd name="connsiteY215" fmla="*/ 4877139 h 4877138"/>
                <a:gd name="connsiteX216" fmla="*/ 1364652 w 3154910"/>
                <a:gd name="connsiteY216" fmla="*/ 4877139 h 4877138"/>
                <a:gd name="connsiteX217" fmla="*/ 1316486 w 3154910"/>
                <a:gd name="connsiteY217" fmla="*/ 4828972 h 4877138"/>
                <a:gd name="connsiteX218" fmla="*/ 1384688 w 3154910"/>
                <a:gd name="connsiteY218" fmla="*/ 4678604 h 4877138"/>
                <a:gd name="connsiteX219" fmla="*/ 1474747 w 3154910"/>
                <a:gd name="connsiteY219" fmla="*/ 4877139 h 4877138"/>
                <a:gd name="connsiteX220" fmla="*/ 1488307 w 3154910"/>
                <a:gd name="connsiteY220" fmla="*/ 4877139 h 4877138"/>
                <a:gd name="connsiteX221" fmla="*/ 1391569 w 3154910"/>
                <a:gd name="connsiteY221" fmla="*/ 4663831 h 4877138"/>
                <a:gd name="connsiteX222" fmla="*/ 1579783 w 3154910"/>
                <a:gd name="connsiteY222" fmla="*/ 4248751 h 4877138"/>
                <a:gd name="connsiteX223" fmla="*/ 1579783 w 3154910"/>
                <a:gd name="connsiteY223" fmla="*/ 4877139 h 4877138"/>
                <a:gd name="connsiteX224" fmla="*/ 1592128 w 3154910"/>
                <a:gd name="connsiteY224" fmla="*/ 4877139 h 4877138"/>
                <a:gd name="connsiteX225" fmla="*/ 1592128 w 3154910"/>
                <a:gd name="connsiteY225" fmla="*/ 4248548 h 4877138"/>
                <a:gd name="connsiteX226" fmla="*/ 1593343 w 3154910"/>
                <a:gd name="connsiteY226" fmla="*/ 4220215 h 4877138"/>
                <a:gd name="connsiteX227" fmla="*/ 1789247 w 3154910"/>
                <a:gd name="connsiteY227" fmla="*/ 3788540 h 4877138"/>
                <a:gd name="connsiteX228" fmla="*/ 1987782 w 3154910"/>
                <a:gd name="connsiteY228" fmla="*/ 4220215 h 4877138"/>
                <a:gd name="connsiteX229" fmla="*/ 1982318 w 3154910"/>
                <a:gd name="connsiteY229" fmla="*/ 4220215 h 4877138"/>
                <a:gd name="connsiteX230" fmla="*/ 1787830 w 3154910"/>
                <a:gd name="connsiteY230" fmla="*/ 4648652 h 4877138"/>
                <a:gd name="connsiteX231" fmla="*/ 1593343 w 3154910"/>
                <a:gd name="connsiteY231" fmla="*/ 4220215 h 4877138"/>
                <a:gd name="connsiteX232" fmla="*/ 1861497 w 3154910"/>
                <a:gd name="connsiteY232" fmla="*/ 1292799 h 4877138"/>
                <a:gd name="connsiteX233" fmla="*/ 1979485 w 3154910"/>
                <a:gd name="connsiteY233" fmla="*/ 1552856 h 4877138"/>
                <a:gd name="connsiteX234" fmla="*/ 1601438 w 3154910"/>
                <a:gd name="connsiteY234" fmla="*/ 1552856 h 4877138"/>
                <a:gd name="connsiteX235" fmla="*/ 1861497 w 3154910"/>
                <a:gd name="connsiteY235" fmla="*/ 1292799 h 4877138"/>
                <a:gd name="connsiteX236" fmla="*/ 1606295 w 3154910"/>
                <a:gd name="connsiteY236" fmla="*/ 1530595 h 4877138"/>
                <a:gd name="connsiteX237" fmla="*/ 1787830 w 3154910"/>
                <a:gd name="connsiteY237" fmla="*/ 1130288 h 4877138"/>
                <a:gd name="connsiteX238" fmla="*/ 1856032 w 3154910"/>
                <a:gd name="connsiteY238" fmla="*/ 1280656 h 4877138"/>
                <a:gd name="connsiteX239" fmla="*/ 1606295 w 3154910"/>
                <a:gd name="connsiteY239" fmla="*/ 1530595 h 4877138"/>
                <a:gd name="connsiteX240" fmla="*/ 2773019 w 3154910"/>
                <a:gd name="connsiteY240" fmla="*/ 2137935 h 4877138"/>
                <a:gd name="connsiteX241" fmla="*/ 2473698 w 3154910"/>
                <a:gd name="connsiteY241" fmla="*/ 2437253 h 4877138"/>
                <a:gd name="connsiteX242" fmla="*/ 2174175 w 3154910"/>
                <a:gd name="connsiteY242" fmla="*/ 2137732 h 4877138"/>
                <a:gd name="connsiteX243" fmla="*/ 2473698 w 3154910"/>
                <a:gd name="connsiteY243" fmla="*/ 1589689 h 4877138"/>
                <a:gd name="connsiteX244" fmla="*/ 2473698 w 3154910"/>
                <a:gd name="connsiteY244" fmla="*/ 1592320 h 4877138"/>
                <a:gd name="connsiteX245" fmla="*/ 2773019 w 3154910"/>
                <a:gd name="connsiteY245" fmla="*/ 2137935 h 4877138"/>
                <a:gd name="connsiteX246" fmla="*/ 1870806 w 3154910"/>
                <a:gd name="connsiteY246" fmla="*/ 3608625 h 4877138"/>
                <a:gd name="connsiteX247" fmla="*/ 1993044 w 3154910"/>
                <a:gd name="connsiteY247" fmla="*/ 3339258 h 4877138"/>
                <a:gd name="connsiteX248" fmla="*/ 2473090 w 3154910"/>
                <a:gd name="connsiteY248" fmla="*/ 3339258 h 4877138"/>
                <a:gd name="connsiteX249" fmla="*/ 2165068 w 3154910"/>
                <a:gd name="connsiteY249" fmla="*/ 3902682 h 4877138"/>
                <a:gd name="connsiteX250" fmla="*/ 1870806 w 3154910"/>
                <a:gd name="connsiteY250" fmla="*/ 3608625 h 4877138"/>
                <a:gd name="connsiteX251" fmla="*/ 2158793 w 3154910"/>
                <a:gd name="connsiteY251" fmla="*/ 3914015 h 4877138"/>
                <a:gd name="connsiteX252" fmla="*/ 1996889 w 3154910"/>
                <a:gd name="connsiteY252" fmla="*/ 4210299 h 4877138"/>
                <a:gd name="connsiteX253" fmla="*/ 1795925 w 3154910"/>
                <a:gd name="connsiteY253" fmla="*/ 3773564 h 4877138"/>
                <a:gd name="connsiteX254" fmla="*/ 1865342 w 3154910"/>
                <a:gd name="connsiteY254" fmla="*/ 3620565 h 4877138"/>
                <a:gd name="connsiteX255" fmla="*/ 2158793 w 3154910"/>
                <a:gd name="connsiteY255" fmla="*/ 3914015 h 4877138"/>
                <a:gd name="connsiteX256" fmla="*/ 2005592 w 3154910"/>
                <a:gd name="connsiteY256" fmla="*/ 2445956 h 4877138"/>
                <a:gd name="connsiteX257" fmla="*/ 2167901 w 3154910"/>
                <a:gd name="connsiteY257" fmla="*/ 2148863 h 4877138"/>
                <a:gd name="connsiteX258" fmla="*/ 2464995 w 3154910"/>
                <a:gd name="connsiteY258" fmla="*/ 2445956 h 4877138"/>
                <a:gd name="connsiteX259" fmla="*/ 1865342 w 3154910"/>
                <a:gd name="connsiteY259" fmla="*/ 3045404 h 4877138"/>
                <a:gd name="connsiteX260" fmla="*/ 1794508 w 3154910"/>
                <a:gd name="connsiteY260" fmla="*/ 2889369 h 4877138"/>
                <a:gd name="connsiteX261" fmla="*/ 1995675 w 3154910"/>
                <a:gd name="connsiteY261" fmla="*/ 2445754 h 4877138"/>
                <a:gd name="connsiteX262" fmla="*/ 2005592 w 3154910"/>
                <a:gd name="connsiteY262" fmla="*/ 2445754 h 4877138"/>
                <a:gd name="connsiteX263" fmla="*/ 1795925 w 3154910"/>
                <a:gd name="connsiteY263" fmla="*/ 1999508 h 4877138"/>
                <a:gd name="connsiteX264" fmla="*/ 1865342 w 3154910"/>
                <a:gd name="connsiteY264" fmla="*/ 1846509 h 4877138"/>
                <a:gd name="connsiteX265" fmla="*/ 2158793 w 3154910"/>
                <a:gd name="connsiteY265" fmla="*/ 2139959 h 4877138"/>
                <a:gd name="connsiteX266" fmla="*/ 1996889 w 3154910"/>
                <a:gd name="connsiteY266" fmla="*/ 2436242 h 4877138"/>
                <a:gd name="connsiteX267" fmla="*/ 1795925 w 3154910"/>
                <a:gd name="connsiteY267" fmla="*/ 1999508 h 4877138"/>
                <a:gd name="connsiteX268" fmla="*/ 2447793 w 3154910"/>
                <a:gd name="connsiteY268" fmla="*/ 2480766 h 4877138"/>
                <a:gd name="connsiteX269" fmla="*/ 1989806 w 3154910"/>
                <a:gd name="connsiteY269" fmla="*/ 3319223 h 4877138"/>
                <a:gd name="connsiteX270" fmla="*/ 1871008 w 3154910"/>
                <a:gd name="connsiteY270" fmla="*/ 3057546 h 4877138"/>
                <a:gd name="connsiteX271" fmla="*/ 2447793 w 3154910"/>
                <a:gd name="connsiteY271" fmla="*/ 2480766 h 4877138"/>
                <a:gd name="connsiteX272" fmla="*/ 1999520 w 3154910"/>
                <a:gd name="connsiteY272" fmla="*/ 3326913 h 4877138"/>
                <a:gd name="connsiteX273" fmla="*/ 2473698 w 3154910"/>
                <a:gd name="connsiteY273" fmla="*/ 2458908 h 4877138"/>
                <a:gd name="connsiteX274" fmla="*/ 2473698 w 3154910"/>
                <a:gd name="connsiteY274" fmla="*/ 2459111 h 4877138"/>
                <a:gd name="connsiteX275" fmla="*/ 2939781 w 3154910"/>
                <a:gd name="connsiteY275" fmla="*/ 3326913 h 4877138"/>
                <a:gd name="connsiteX276" fmla="*/ 2473698 w 3154910"/>
                <a:gd name="connsiteY276" fmla="*/ 3326913 h 4877138"/>
                <a:gd name="connsiteX277" fmla="*/ 1999520 w 3154910"/>
                <a:gd name="connsiteY277" fmla="*/ 3326913 h 4877138"/>
                <a:gd name="connsiteX278" fmla="*/ 2165068 w 3154910"/>
                <a:gd name="connsiteY278" fmla="*/ 2128625 h 4877138"/>
                <a:gd name="connsiteX279" fmla="*/ 1871008 w 3154910"/>
                <a:gd name="connsiteY279" fmla="*/ 1834568 h 4877138"/>
                <a:gd name="connsiteX280" fmla="*/ 1993246 w 3154910"/>
                <a:gd name="connsiteY280" fmla="*/ 1565202 h 4877138"/>
                <a:gd name="connsiteX281" fmla="*/ 2473293 w 3154910"/>
                <a:gd name="connsiteY281" fmla="*/ 1565202 h 4877138"/>
                <a:gd name="connsiteX282" fmla="*/ 2165068 w 3154910"/>
                <a:gd name="connsiteY282" fmla="*/ 2128625 h 4877138"/>
                <a:gd name="connsiteX283" fmla="*/ 1989604 w 3154910"/>
                <a:gd name="connsiteY283" fmla="*/ 1545166 h 4877138"/>
                <a:gd name="connsiteX284" fmla="*/ 1870806 w 3154910"/>
                <a:gd name="connsiteY284" fmla="*/ 1283490 h 4877138"/>
                <a:gd name="connsiteX285" fmla="*/ 2447591 w 3154910"/>
                <a:gd name="connsiteY285" fmla="*/ 706709 h 4877138"/>
                <a:gd name="connsiteX286" fmla="*/ 1989604 w 3154910"/>
                <a:gd name="connsiteY286" fmla="*/ 1545166 h 4877138"/>
                <a:gd name="connsiteX287" fmla="*/ 1979485 w 3154910"/>
                <a:gd name="connsiteY287" fmla="*/ 1565202 h 4877138"/>
                <a:gd name="connsiteX288" fmla="*/ 1861497 w 3154910"/>
                <a:gd name="connsiteY288" fmla="*/ 1825259 h 4877138"/>
                <a:gd name="connsiteX289" fmla="*/ 1601438 w 3154910"/>
                <a:gd name="connsiteY289" fmla="*/ 1565202 h 4877138"/>
                <a:gd name="connsiteX290" fmla="*/ 1979485 w 3154910"/>
                <a:gd name="connsiteY290" fmla="*/ 1565202 h 4877138"/>
                <a:gd name="connsiteX291" fmla="*/ 1856032 w 3154910"/>
                <a:gd name="connsiteY291" fmla="*/ 1837199 h 4877138"/>
                <a:gd name="connsiteX292" fmla="*/ 1789044 w 3154910"/>
                <a:gd name="connsiteY292" fmla="*/ 1984734 h 4877138"/>
                <a:gd name="connsiteX293" fmla="*/ 1606497 w 3154910"/>
                <a:gd name="connsiteY293" fmla="*/ 1587868 h 4877138"/>
                <a:gd name="connsiteX294" fmla="*/ 1856032 w 3154910"/>
                <a:gd name="connsiteY294" fmla="*/ 1837199 h 4877138"/>
                <a:gd name="connsiteX295" fmla="*/ 1789247 w 3154910"/>
                <a:gd name="connsiteY295" fmla="*/ 2014281 h 4877138"/>
                <a:gd name="connsiteX296" fmla="*/ 1987782 w 3154910"/>
                <a:gd name="connsiteY296" fmla="*/ 2445956 h 4877138"/>
                <a:gd name="connsiteX297" fmla="*/ 1982318 w 3154910"/>
                <a:gd name="connsiteY297" fmla="*/ 2445956 h 4877138"/>
                <a:gd name="connsiteX298" fmla="*/ 1787830 w 3154910"/>
                <a:gd name="connsiteY298" fmla="*/ 2874595 h 4877138"/>
                <a:gd name="connsiteX299" fmla="*/ 1593343 w 3154910"/>
                <a:gd name="connsiteY299" fmla="*/ 2445956 h 4877138"/>
                <a:gd name="connsiteX300" fmla="*/ 1789247 w 3154910"/>
                <a:gd name="connsiteY300" fmla="*/ 2014281 h 4877138"/>
                <a:gd name="connsiteX301" fmla="*/ 1856032 w 3154910"/>
                <a:gd name="connsiteY301" fmla="*/ 3054915 h 4877138"/>
                <a:gd name="connsiteX302" fmla="*/ 1606092 w 3154910"/>
                <a:gd name="connsiteY302" fmla="*/ 3304854 h 4877138"/>
                <a:gd name="connsiteX303" fmla="*/ 1787830 w 3154910"/>
                <a:gd name="connsiteY303" fmla="*/ 2904548 h 4877138"/>
                <a:gd name="connsiteX304" fmla="*/ 1856032 w 3154910"/>
                <a:gd name="connsiteY304" fmla="*/ 3054915 h 4877138"/>
                <a:gd name="connsiteX305" fmla="*/ 1861497 w 3154910"/>
                <a:gd name="connsiteY305" fmla="*/ 3066856 h 4877138"/>
                <a:gd name="connsiteX306" fmla="*/ 1979485 w 3154910"/>
                <a:gd name="connsiteY306" fmla="*/ 3326913 h 4877138"/>
                <a:gd name="connsiteX307" fmla="*/ 1601438 w 3154910"/>
                <a:gd name="connsiteY307" fmla="*/ 3326913 h 4877138"/>
                <a:gd name="connsiteX308" fmla="*/ 1861497 w 3154910"/>
                <a:gd name="connsiteY308" fmla="*/ 3066856 h 4877138"/>
                <a:gd name="connsiteX309" fmla="*/ 1979485 w 3154910"/>
                <a:gd name="connsiteY309" fmla="*/ 3339258 h 4877138"/>
                <a:gd name="connsiteX310" fmla="*/ 1861497 w 3154910"/>
                <a:gd name="connsiteY310" fmla="*/ 3599315 h 4877138"/>
                <a:gd name="connsiteX311" fmla="*/ 1601438 w 3154910"/>
                <a:gd name="connsiteY311" fmla="*/ 3339258 h 4877138"/>
                <a:gd name="connsiteX312" fmla="*/ 1979485 w 3154910"/>
                <a:gd name="connsiteY312" fmla="*/ 3339258 h 4877138"/>
                <a:gd name="connsiteX313" fmla="*/ 1856032 w 3154910"/>
                <a:gd name="connsiteY313" fmla="*/ 3611256 h 4877138"/>
                <a:gd name="connsiteX314" fmla="*/ 1789044 w 3154910"/>
                <a:gd name="connsiteY314" fmla="*/ 3758790 h 4877138"/>
                <a:gd name="connsiteX315" fmla="*/ 1606497 w 3154910"/>
                <a:gd name="connsiteY315" fmla="*/ 3361924 h 4877138"/>
                <a:gd name="connsiteX316" fmla="*/ 1856032 w 3154910"/>
                <a:gd name="connsiteY316" fmla="*/ 3611256 h 4877138"/>
                <a:gd name="connsiteX317" fmla="*/ 1865342 w 3154910"/>
                <a:gd name="connsiteY317" fmla="*/ 4819662 h 4877138"/>
                <a:gd name="connsiteX318" fmla="*/ 1794508 w 3154910"/>
                <a:gd name="connsiteY318" fmla="*/ 4663628 h 4877138"/>
                <a:gd name="connsiteX319" fmla="*/ 1995675 w 3154910"/>
                <a:gd name="connsiteY319" fmla="*/ 4220013 h 4877138"/>
                <a:gd name="connsiteX320" fmla="*/ 2005389 w 3154910"/>
                <a:gd name="connsiteY320" fmla="*/ 4220013 h 4877138"/>
                <a:gd name="connsiteX321" fmla="*/ 2167698 w 3154910"/>
                <a:gd name="connsiteY321" fmla="*/ 3922920 h 4877138"/>
                <a:gd name="connsiteX322" fmla="*/ 2464793 w 3154910"/>
                <a:gd name="connsiteY322" fmla="*/ 4220013 h 4877138"/>
                <a:gd name="connsiteX323" fmla="*/ 1865342 w 3154910"/>
                <a:gd name="connsiteY323" fmla="*/ 4819662 h 4877138"/>
                <a:gd name="connsiteX324" fmla="*/ 2174175 w 3154910"/>
                <a:gd name="connsiteY324" fmla="*/ 3911789 h 4877138"/>
                <a:gd name="connsiteX325" fmla="*/ 2473698 w 3154910"/>
                <a:gd name="connsiteY325" fmla="*/ 3363746 h 4877138"/>
                <a:gd name="connsiteX326" fmla="*/ 2473698 w 3154910"/>
                <a:gd name="connsiteY326" fmla="*/ 3366377 h 4877138"/>
                <a:gd name="connsiteX327" fmla="*/ 2773019 w 3154910"/>
                <a:gd name="connsiteY327" fmla="*/ 3911992 h 4877138"/>
                <a:gd name="connsiteX328" fmla="*/ 2473698 w 3154910"/>
                <a:gd name="connsiteY328" fmla="*/ 4211310 h 4877138"/>
                <a:gd name="connsiteX329" fmla="*/ 2174175 w 3154910"/>
                <a:gd name="connsiteY329" fmla="*/ 3911789 h 4877138"/>
                <a:gd name="connsiteX330" fmla="*/ 3152685 w 3154910"/>
                <a:gd name="connsiteY330" fmla="*/ 4663628 h 4877138"/>
                <a:gd name="connsiteX331" fmla="*/ 3081852 w 3154910"/>
                <a:gd name="connsiteY331" fmla="*/ 4819662 h 4877138"/>
                <a:gd name="connsiteX332" fmla="*/ 2482198 w 3154910"/>
                <a:gd name="connsiteY332" fmla="*/ 4220215 h 4877138"/>
                <a:gd name="connsiteX333" fmla="*/ 2779090 w 3154910"/>
                <a:gd name="connsiteY333" fmla="*/ 3923325 h 4877138"/>
                <a:gd name="connsiteX334" fmla="*/ 2942007 w 3154910"/>
                <a:gd name="connsiteY334" fmla="*/ 4220215 h 4877138"/>
                <a:gd name="connsiteX335" fmla="*/ 2951316 w 3154910"/>
                <a:gd name="connsiteY335" fmla="*/ 4220215 h 4877138"/>
                <a:gd name="connsiteX336" fmla="*/ 3152685 w 3154910"/>
                <a:gd name="connsiteY336" fmla="*/ 4663628 h 4877138"/>
                <a:gd name="connsiteX337" fmla="*/ 3152685 w 3154910"/>
                <a:gd name="connsiteY337" fmla="*/ 3776600 h 4877138"/>
                <a:gd name="connsiteX338" fmla="*/ 2953542 w 3154910"/>
                <a:gd name="connsiteY338" fmla="*/ 4215358 h 4877138"/>
                <a:gd name="connsiteX339" fmla="*/ 2788197 w 3154910"/>
                <a:gd name="connsiteY339" fmla="*/ 3914218 h 4877138"/>
                <a:gd name="connsiteX340" fmla="*/ 3081852 w 3154910"/>
                <a:gd name="connsiteY340" fmla="*/ 3620565 h 4877138"/>
                <a:gd name="connsiteX341" fmla="*/ 3152685 w 3154910"/>
                <a:gd name="connsiteY341" fmla="*/ 3776600 h 4877138"/>
                <a:gd name="connsiteX342" fmla="*/ 3076590 w 3154910"/>
                <a:gd name="connsiteY342" fmla="*/ 3608625 h 4877138"/>
                <a:gd name="connsiteX343" fmla="*/ 2782126 w 3154910"/>
                <a:gd name="connsiteY343" fmla="*/ 3903087 h 4877138"/>
                <a:gd name="connsiteX344" fmla="*/ 2473698 w 3154910"/>
                <a:gd name="connsiteY344" fmla="*/ 3341079 h 4877138"/>
                <a:gd name="connsiteX345" fmla="*/ 2473698 w 3154910"/>
                <a:gd name="connsiteY345" fmla="*/ 3339461 h 4877138"/>
                <a:gd name="connsiteX346" fmla="*/ 2954352 w 3154910"/>
                <a:gd name="connsiteY346" fmla="*/ 3339461 h 4877138"/>
                <a:gd name="connsiteX347" fmla="*/ 3076590 w 3154910"/>
                <a:gd name="connsiteY347" fmla="*/ 3608625 h 4877138"/>
                <a:gd name="connsiteX348" fmla="*/ 2954352 w 3154910"/>
                <a:gd name="connsiteY348" fmla="*/ 3326913 h 4877138"/>
                <a:gd name="connsiteX349" fmla="*/ 2953744 w 3154910"/>
                <a:gd name="connsiteY349" fmla="*/ 3326913 h 4877138"/>
                <a:gd name="connsiteX350" fmla="*/ 2498996 w 3154910"/>
                <a:gd name="connsiteY350" fmla="*/ 2479956 h 4877138"/>
                <a:gd name="connsiteX351" fmla="*/ 3076590 w 3154910"/>
                <a:gd name="connsiteY351" fmla="*/ 3057546 h 4877138"/>
                <a:gd name="connsiteX352" fmla="*/ 2954352 w 3154910"/>
                <a:gd name="connsiteY352" fmla="*/ 3326913 h 4877138"/>
                <a:gd name="connsiteX353" fmla="*/ 3152685 w 3154910"/>
                <a:gd name="connsiteY353" fmla="*/ 2889571 h 4877138"/>
                <a:gd name="connsiteX354" fmla="*/ 3081852 w 3154910"/>
                <a:gd name="connsiteY354" fmla="*/ 3045606 h 4877138"/>
                <a:gd name="connsiteX355" fmla="*/ 2482198 w 3154910"/>
                <a:gd name="connsiteY355" fmla="*/ 2446158 h 4877138"/>
                <a:gd name="connsiteX356" fmla="*/ 2779090 w 3154910"/>
                <a:gd name="connsiteY356" fmla="*/ 2149268 h 4877138"/>
                <a:gd name="connsiteX357" fmla="*/ 2942007 w 3154910"/>
                <a:gd name="connsiteY357" fmla="*/ 2446158 h 4877138"/>
                <a:gd name="connsiteX358" fmla="*/ 2951316 w 3154910"/>
                <a:gd name="connsiteY358" fmla="*/ 2446158 h 4877138"/>
                <a:gd name="connsiteX359" fmla="*/ 3152685 w 3154910"/>
                <a:gd name="connsiteY359" fmla="*/ 2889571 h 4877138"/>
                <a:gd name="connsiteX360" fmla="*/ 3152685 w 3154910"/>
                <a:gd name="connsiteY360" fmla="*/ 2002543 h 4877138"/>
                <a:gd name="connsiteX361" fmla="*/ 2953542 w 3154910"/>
                <a:gd name="connsiteY361" fmla="*/ 2441301 h 4877138"/>
                <a:gd name="connsiteX362" fmla="*/ 2788197 w 3154910"/>
                <a:gd name="connsiteY362" fmla="*/ 2139959 h 4877138"/>
                <a:gd name="connsiteX363" fmla="*/ 3081852 w 3154910"/>
                <a:gd name="connsiteY363" fmla="*/ 1846306 h 4877138"/>
                <a:gd name="connsiteX364" fmla="*/ 3152685 w 3154910"/>
                <a:gd name="connsiteY364" fmla="*/ 2002543 h 4877138"/>
                <a:gd name="connsiteX365" fmla="*/ 3076590 w 3154910"/>
                <a:gd name="connsiteY365" fmla="*/ 1834568 h 4877138"/>
                <a:gd name="connsiteX366" fmla="*/ 2782126 w 3154910"/>
                <a:gd name="connsiteY366" fmla="*/ 2128828 h 4877138"/>
                <a:gd name="connsiteX367" fmla="*/ 2473698 w 3154910"/>
                <a:gd name="connsiteY367" fmla="*/ 1566821 h 4877138"/>
                <a:gd name="connsiteX368" fmla="*/ 2473698 w 3154910"/>
                <a:gd name="connsiteY368" fmla="*/ 1565202 h 4877138"/>
                <a:gd name="connsiteX369" fmla="*/ 2954352 w 3154910"/>
                <a:gd name="connsiteY369" fmla="*/ 1565202 h 4877138"/>
                <a:gd name="connsiteX370" fmla="*/ 3076590 w 3154910"/>
                <a:gd name="connsiteY370" fmla="*/ 1834568 h 4877138"/>
                <a:gd name="connsiteX371" fmla="*/ 2954352 w 3154910"/>
                <a:gd name="connsiteY371" fmla="*/ 1552856 h 4877138"/>
                <a:gd name="connsiteX372" fmla="*/ 2953744 w 3154910"/>
                <a:gd name="connsiteY372" fmla="*/ 1552856 h 4877138"/>
                <a:gd name="connsiteX373" fmla="*/ 2498996 w 3154910"/>
                <a:gd name="connsiteY373" fmla="*/ 705899 h 4877138"/>
                <a:gd name="connsiteX374" fmla="*/ 3076590 w 3154910"/>
                <a:gd name="connsiteY374" fmla="*/ 1283490 h 4877138"/>
                <a:gd name="connsiteX375" fmla="*/ 2954352 w 3154910"/>
                <a:gd name="connsiteY375" fmla="*/ 1552856 h 4877138"/>
                <a:gd name="connsiteX376" fmla="*/ 3082054 w 3154910"/>
                <a:gd name="connsiteY376" fmla="*/ 72452 h 4877138"/>
                <a:gd name="connsiteX377" fmla="*/ 3152887 w 3154910"/>
                <a:gd name="connsiteY377" fmla="*/ 228486 h 4877138"/>
                <a:gd name="connsiteX378" fmla="*/ 2953744 w 3154910"/>
                <a:gd name="connsiteY378" fmla="*/ 667244 h 4877138"/>
                <a:gd name="connsiteX379" fmla="*/ 2788400 w 3154910"/>
                <a:gd name="connsiteY379" fmla="*/ 365902 h 4877138"/>
                <a:gd name="connsiteX380" fmla="*/ 3082054 w 3154910"/>
                <a:gd name="connsiteY380" fmla="*/ 72452 h 4877138"/>
                <a:gd name="connsiteX381" fmla="*/ 2779292 w 3154910"/>
                <a:gd name="connsiteY381" fmla="*/ 375009 h 4877138"/>
                <a:gd name="connsiteX382" fmla="*/ 2942209 w 3154910"/>
                <a:gd name="connsiteY382" fmla="*/ 671899 h 4877138"/>
                <a:gd name="connsiteX383" fmla="*/ 2951518 w 3154910"/>
                <a:gd name="connsiteY383" fmla="*/ 671899 h 4877138"/>
                <a:gd name="connsiteX384" fmla="*/ 3152685 w 3154910"/>
                <a:gd name="connsiteY384" fmla="*/ 1115515 h 4877138"/>
                <a:gd name="connsiteX385" fmla="*/ 3081852 w 3154910"/>
                <a:gd name="connsiteY385" fmla="*/ 1271549 h 4877138"/>
                <a:gd name="connsiteX386" fmla="*/ 2482198 w 3154910"/>
                <a:gd name="connsiteY386" fmla="*/ 671899 h 4877138"/>
                <a:gd name="connsiteX387" fmla="*/ 2779292 w 3154910"/>
                <a:gd name="connsiteY387" fmla="*/ 375009 h 4877138"/>
                <a:gd name="connsiteX388" fmla="*/ 2939781 w 3154910"/>
                <a:gd name="connsiteY388" fmla="*/ 1552856 h 4877138"/>
                <a:gd name="connsiteX389" fmla="*/ 2473698 w 3154910"/>
                <a:gd name="connsiteY389" fmla="*/ 1552856 h 4877138"/>
                <a:gd name="connsiteX390" fmla="*/ 1999520 w 3154910"/>
                <a:gd name="connsiteY390" fmla="*/ 1552856 h 4877138"/>
                <a:gd name="connsiteX391" fmla="*/ 2473698 w 3154910"/>
                <a:gd name="connsiteY391" fmla="*/ 684852 h 4877138"/>
                <a:gd name="connsiteX392" fmla="*/ 2473698 w 3154910"/>
                <a:gd name="connsiteY392" fmla="*/ 685054 h 4877138"/>
                <a:gd name="connsiteX393" fmla="*/ 2939781 w 3154910"/>
                <a:gd name="connsiteY393" fmla="*/ 1552856 h 4877138"/>
                <a:gd name="connsiteX394" fmla="*/ 2167901 w 3154910"/>
                <a:gd name="connsiteY394" fmla="*/ 375009 h 4877138"/>
                <a:gd name="connsiteX395" fmla="*/ 2464995 w 3154910"/>
                <a:gd name="connsiteY395" fmla="*/ 672102 h 4877138"/>
                <a:gd name="connsiteX396" fmla="*/ 1865342 w 3154910"/>
                <a:gd name="connsiteY396" fmla="*/ 1271752 h 4877138"/>
                <a:gd name="connsiteX397" fmla="*/ 1794508 w 3154910"/>
                <a:gd name="connsiteY397" fmla="*/ 1115717 h 4877138"/>
                <a:gd name="connsiteX398" fmla="*/ 1995675 w 3154910"/>
                <a:gd name="connsiteY398" fmla="*/ 672102 h 4877138"/>
                <a:gd name="connsiteX399" fmla="*/ 2005389 w 3154910"/>
                <a:gd name="connsiteY399" fmla="*/ 672102 h 4877138"/>
                <a:gd name="connsiteX400" fmla="*/ 2167901 w 3154910"/>
                <a:gd name="connsiteY400" fmla="*/ 375009 h 4877138"/>
                <a:gd name="connsiteX401" fmla="*/ 1865342 w 3154910"/>
                <a:gd name="connsiteY401" fmla="*/ 72452 h 4877138"/>
                <a:gd name="connsiteX402" fmla="*/ 2158793 w 3154910"/>
                <a:gd name="connsiteY402" fmla="*/ 365902 h 4877138"/>
                <a:gd name="connsiteX403" fmla="*/ 1996889 w 3154910"/>
                <a:gd name="connsiteY403" fmla="*/ 662185 h 4877138"/>
                <a:gd name="connsiteX404" fmla="*/ 1795925 w 3154910"/>
                <a:gd name="connsiteY404" fmla="*/ 225451 h 4877138"/>
                <a:gd name="connsiteX405" fmla="*/ 1865342 w 3154910"/>
                <a:gd name="connsiteY405" fmla="*/ 72452 h 4877138"/>
                <a:gd name="connsiteX406" fmla="*/ 1789247 w 3154910"/>
                <a:gd name="connsiteY406" fmla="*/ 240224 h 4877138"/>
                <a:gd name="connsiteX407" fmla="*/ 1987782 w 3154910"/>
                <a:gd name="connsiteY407" fmla="*/ 671899 h 4877138"/>
                <a:gd name="connsiteX408" fmla="*/ 1982318 w 3154910"/>
                <a:gd name="connsiteY408" fmla="*/ 671899 h 4877138"/>
                <a:gd name="connsiteX409" fmla="*/ 1787830 w 3154910"/>
                <a:gd name="connsiteY409" fmla="*/ 1100539 h 4877138"/>
                <a:gd name="connsiteX410" fmla="*/ 1593343 w 3154910"/>
                <a:gd name="connsiteY410" fmla="*/ 671899 h 4877138"/>
                <a:gd name="connsiteX411" fmla="*/ 1789247 w 3154910"/>
                <a:gd name="connsiteY411" fmla="*/ 240224 h 4877138"/>
                <a:gd name="connsiteX412" fmla="*/ 1592735 w 3154910"/>
                <a:gd name="connsiteY412" fmla="*/ 700435 h 4877138"/>
                <a:gd name="connsiteX413" fmla="*/ 1780949 w 3154910"/>
                <a:gd name="connsiteY413" fmla="*/ 1115515 h 4877138"/>
                <a:gd name="connsiteX414" fmla="*/ 1592735 w 3154910"/>
                <a:gd name="connsiteY414" fmla="*/ 1530595 h 4877138"/>
                <a:gd name="connsiteX415" fmla="*/ 1592735 w 3154910"/>
                <a:gd name="connsiteY415" fmla="*/ 700435 h 4877138"/>
                <a:gd name="connsiteX416" fmla="*/ 1592735 w 3154910"/>
                <a:gd name="connsiteY416" fmla="*/ 1587059 h 4877138"/>
                <a:gd name="connsiteX417" fmla="*/ 1782366 w 3154910"/>
                <a:gd name="connsiteY417" fmla="*/ 1999508 h 4877138"/>
                <a:gd name="connsiteX418" fmla="*/ 1592735 w 3154910"/>
                <a:gd name="connsiteY418" fmla="*/ 2417623 h 4877138"/>
                <a:gd name="connsiteX419" fmla="*/ 1592735 w 3154910"/>
                <a:gd name="connsiteY419" fmla="*/ 1587059 h 4877138"/>
                <a:gd name="connsiteX420" fmla="*/ 1592735 w 3154910"/>
                <a:gd name="connsiteY420" fmla="*/ 2474492 h 4877138"/>
                <a:gd name="connsiteX421" fmla="*/ 1780949 w 3154910"/>
                <a:gd name="connsiteY421" fmla="*/ 2889571 h 4877138"/>
                <a:gd name="connsiteX422" fmla="*/ 1592735 w 3154910"/>
                <a:gd name="connsiteY422" fmla="*/ 3304651 h 4877138"/>
                <a:gd name="connsiteX423" fmla="*/ 1592735 w 3154910"/>
                <a:gd name="connsiteY423" fmla="*/ 2474492 h 4877138"/>
                <a:gd name="connsiteX424" fmla="*/ 1592735 w 3154910"/>
                <a:gd name="connsiteY424" fmla="*/ 3361317 h 4877138"/>
                <a:gd name="connsiteX425" fmla="*/ 1782366 w 3154910"/>
                <a:gd name="connsiteY425" fmla="*/ 3773766 h 4877138"/>
                <a:gd name="connsiteX426" fmla="*/ 1592735 w 3154910"/>
                <a:gd name="connsiteY426" fmla="*/ 4191882 h 4877138"/>
                <a:gd name="connsiteX427" fmla="*/ 1592735 w 3154910"/>
                <a:gd name="connsiteY427" fmla="*/ 3361317 h 4877138"/>
                <a:gd name="connsiteX428" fmla="*/ 1579783 w 3154910"/>
                <a:gd name="connsiteY428" fmla="*/ 671899 h 4877138"/>
                <a:gd name="connsiteX429" fmla="*/ 1385295 w 3154910"/>
                <a:gd name="connsiteY429" fmla="*/ 1100539 h 4877138"/>
                <a:gd name="connsiteX430" fmla="*/ 1190807 w 3154910"/>
                <a:gd name="connsiteY430" fmla="*/ 671899 h 4877138"/>
                <a:gd name="connsiteX431" fmla="*/ 1385295 w 3154910"/>
                <a:gd name="connsiteY431" fmla="*/ 243260 h 4877138"/>
                <a:gd name="connsiteX432" fmla="*/ 1579783 w 3154910"/>
                <a:gd name="connsiteY432" fmla="*/ 671899 h 4877138"/>
                <a:gd name="connsiteX433" fmla="*/ 998950 w 3154910"/>
                <a:gd name="connsiteY433" fmla="*/ 2137935 h 4877138"/>
                <a:gd name="connsiteX434" fmla="*/ 699630 w 3154910"/>
                <a:gd name="connsiteY434" fmla="*/ 2437253 h 4877138"/>
                <a:gd name="connsiteX435" fmla="*/ 400106 w 3154910"/>
                <a:gd name="connsiteY435" fmla="*/ 2137732 h 4877138"/>
                <a:gd name="connsiteX436" fmla="*/ 699630 w 3154910"/>
                <a:gd name="connsiteY436" fmla="*/ 1589689 h 4877138"/>
                <a:gd name="connsiteX437" fmla="*/ 699630 w 3154910"/>
                <a:gd name="connsiteY437" fmla="*/ 1592320 h 4877138"/>
                <a:gd name="connsiteX438" fmla="*/ 998950 w 3154910"/>
                <a:gd name="connsiteY438" fmla="*/ 2137935 h 4877138"/>
                <a:gd name="connsiteX439" fmla="*/ 1180284 w 3154910"/>
                <a:gd name="connsiteY439" fmla="*/ 1565202 h 4877138"/>
                <a:gd name="connsiteX440" fmla="*/ 1302521 w 3154910"/>
                <a:gd name="connsiteY440" fmla="*/ 1834568 h 4877138"/>
                <a:gd name="connsiteX441" fmla="*/ 1008058 w 3154910"/>
                <a:gd name="connsiteY441" fmla="*/ 2128828 h 4877138"/>
                <a:gd name="connsiteX442" fmla="*/ 699630 w 3154910"/>
                <a:gd name="connsiteY442" fmla="*/ 1566821 h 4877138"/>
                <a:gd name="connsiteX443" fmla="*/ 699630 w 3154910"/>
                <a:gd name="connsiteY443" fmla="*/ 1565202 h 4877138"/>
                <a:gd name="connsiteX444" fmla="*/ 1180284 w 3154910"/>
                <a:gd name="connsiteY444" fmla="*/ 1565202 h 4877138"/>
                <a:gd name="connsiteX445" fmla="*/ 1179677 w 3154910"/>
                <a:gd name="connsiteY445" fmla="*/ 1552856 h 4877138"/>
                <a:gd name="connsiteX446" fmla="*/ 724927 w 3154910"/>
                <a:gd name="connsiteY446" fmla="*/ 705899 h 4877138"/>
                <a:gd name="connsiteX447" fmla="*/ 1302521 w 3154910"/>
                <a:gd name="connsiteY447" fmla="*/ 1283490 h 4877138"/>
                <a:gd name="connsiteX448" fmla="*/ 1180284 w 3154910"/>
                <a:gd name="connsiteY448" fmla="*/ 1552856 h 4877138"/>
                <a:gd name="connsiteX449" fmla="*/ 1179677 w 3154910"/>
                <a:gd name="connsiteY449" fmla="*/ 1552856 h 4877138"/>
                <a:gd name="connsiteX450" fmla="*/ 708332 w 3154910"/>
                <a:gd name="connsiteY450" fmla="*/ 2445956 h 4877138"/>
                <a:gd name="connsiteX451" fmla="*/ 1005224 w 3154910"/>
                <a:gd name="connsiteY451" fmla="*/ 2149066 h 4877138"/>
                <a:gd name="connsiteX452" fmla="*/ 1168141 w 3154910"/>
                <a:gd name="connsiteY452" fmla="*/ 2445956 h 4877138"/>
                <a:gd name="connsiteX453" fmla="*/ 1177450 w 3154910"/>
                <a:gd name="connsiteY453" fmla="*/ 2445956 h 4877138"/>
                <a:gd name="connsiteX454" fmla="*/ 1378616 w 3154910"/>
                <a:gd name="connsiteY454" fmla="*/ 2889571 h 4877138"/>
                <a:gd name="connsiteX455" fmla="*/ 1307783 w 3154910"/>
                <a:gd name="connsiteY455" fmla="*/ 3045606 h 4877138"/>
                <a:gd name="connsiteX456" fmla="*/ 708332 w 3154910"/>
                <a:gd name="connsiteY456" fmla="*/ 2445956 h 4877138"/>
                <a:gd name="connsiteX457" fmla="*/ 1302521 w 3154910"/>
                <a:gd name="connsiteY457" fmla="*/ 3057546 h 4877138"/>
                <a:gd name="connsiteX458" fmla="*/ 1180284 w 3154910"/>
                <a:gd name="connsiteY458" fmla="*/ 3326913 h 4877138"/>
                <a:gd name="connsiteX459" fmla="*/ 1179677 w 3154910"/>
                <a:gd name="connsiteY459" fmla="*/ 3326913 h 4877138"/>
                <a:gd name="connsiteX460" fmla="*/ 724927 w 3154910"/>
                <a:gd name="connsiteY460" fmla="*/ 2479956 h 4877138"/>
                <a:gd name="connsiteX461" fmla="*/ 1302521 w 3154910"/>
                <a:gd name="connsiteY461" fmla="*/ 3057546 h 4877138"/>
                <a:gd name="connsiteX462" fmla="*/ 1014331 w 3154910"/>
                <a:gd name="connsiteY462" fmla="*/ 2140161 h 4877138"/>
                <a:gd name="connsiteX463" fmla="*/ 1307986 w 3154910"/>
                <a:gd name="connsiteY463" fmla="*/ 1846509 h 4877138"/>
                <a:gd name="connsiteX464" fmla="*/ 1378819 w 3154910"/>
                <a:gd name="connsiteY464" fmla="*/ 2002543 h 4877138"/>
                <a:gd name="connsiteX465" fmla="*/ 1179677 w 3154910"/>
                <a:gd name="connsiteY465" fmla="*/ 2441301 h 4877138"/>
                <a:gd name="connsiteX466" fmla="*/ 1014331 w 3154910"/>
                <a:gd name="connsiteY466" fmla="*/ 2140161 h 4877138"/>
                <a:gd name="connsiteX467" fmla="*/ 1165712 w 3154910"/>
                <a:gd name="connsiteY467" fmla="*/ 3326913 h 4877138"/>
                <a:gd name="connsiteX468" fmla="*/ 699630 w 3154910"/>
                <a:gd name="connsiteY468" fmla="*/ 3326913 h 4877138"/>
                <a:gd name="connsiteX469" fmla="*/ 225452 w 3154910"/>
                <a:gd name="connsiteY469" fmla="*/ 3326913 h 4877138"/>
                <a:gd name="connsiteX470" fmla="*/ 699630 w 3154910"/>
                <a:gd name="connsiteY470" fmla="*/ 2458908 h 4877138"/>
                <a:gd name="connsiteX471" fmla="*/ 699630 w 3154910"/>
                <a:gd name="connsiteY471" fmla="*/ 2459111 h 4877138"/>
                <a:gd name="connsiteX472" fmla="*/ 1165712 w 3154910"/>
                <a:gd name="connsiteY472" fmla="*/ 3326913 h 4877138"/>
                <a:gd name="connsiteX473" fmla="*/ 699630 w 3154910"/>
                <a:gd name="connsiteY473" fmla="*/ 3339258 h 4877138"/>
                <a:gd name="connsiteX474" fmla="*/ 1180284 w 3154910"/>
                <a:gd name="connsiteY474" fmla="*/ 3339258 h 4877138"/>
                <a:gd name="connsiteX475" fmla="*/ 1302521 w 3154910"/>
                <a:gd name="connsiteY475" fmla="*/ 3608625 h 4877138"/>
                <a:gd name="connsiteX476" fmla="*/ 1008058 w 3154910"/>
                <a:gd name="connsiteY476" fmla="*/ 3903087 h 4877138"/>
                <a:gd name="connsiteX477" fmla="*/ 699630 w 3154910"/>
                <a:gd name="connsiteY477" fmla="*/ 3341079 h 4877138"/>
                <a:gd name="connsiteX478" fmla="*/ 699630 w 3154910"/>
                <a:gd name="connsiteY478" fmla="*/ 3339258 h 4877138"/>
                <a:gd name="connsiteX479" fmla="*/ 1307783 w 3154910"/>
                <a:gd name="connsiteY479" fmla="*/ 3620565 h 4877138"/>
                <a:gd name="connsiteX480" fmla="*/ 1378616 w 3154910"/>
                <a:gd name="connsiteY480" fmla="*/ 3776600 h 4877138"/>
                <a:gd name="connsiteX481" fmla="*/ 1179474 w 3154910"/>
                <a:gd name="connsiteY481" fmla="*/ 4215358 h 4877138"/>
                <a:gd name="connsiteX482" fmla="*/ 1014129 w 3154910"/>
                <a:gd name="connsiteY482" fmla="*/ 3914218 h 4877138"/>
                <a:gd name="connsiteX483" fmla="*/ 1307783 w 3154910"/>
                <a:gd name="connsiteY483" fmla="*/ 3620565 h 4877138"/>
                <a:gd name="connsiteX484" fmla="*/ 1317093 w 3154910"/>
                <a:gd name="connsiteY484" fmla="*/ 3611256 h 4877138"/>
                <a:gd name="connsiteX485" fmla="*/ 1567033 w 3154910"/>
                <a:gd name="connsiteY485" fmla="*/ 3361317 h 4877138"/>
                <a:gd name="connsiteX486" fmla="*/ 1385497 w 3154910"/>
                <a:gd name="connsiteY486" fmla="*/ 3761623 h 4877138"/>
                <a:gd name="connsiteX487" fmla="*/ 1317093 w 3154910"/>
                <a:gd name="connsiteY487" fmla="*/ 3611256 h 4877138"/>
                <a:gd name="connsiteX488" fmla="*/ 1311629 w 3154910"/>
                <a:gd name="connsiteY488" fmla="*/ 3599315 h 4877138"/>
                <a:gd name="connsiteX489" fmla="*/ 1193641 w 3154910"/>
                <a:gd name="connsiteY489" fmla="*/ 3339258 h 4877138"/>
                <a:gd name="connsiteX490" fmla="*/ 1571688 w 3154910"/>
                <a:gd name="connsiteY490" fmla="*/ 3339258 h 4877138"/>
                <a:gd name="connsiteX491" fmla="*/ 1311629 w 3154910"/>
                <a:gd name="connsiteY491" fmla="*/ 3599315 h 4877138"/>
                <a:gd name="connsiteX492" fmla="*/ 1193641 w 3154910"/>
                <a:gd name="connsiteY492" fmla="*/ 3326913 h 4877138"/>
                <a:gd name="connsiteX493" fmla="*/ 1311629 w 3154910"/>
                <a:gd name="connsiteY493" fmla="*/ 3066856 h 4877138"/>
                <a:gd name="connsiteX494" fmla="*/ 1571688 w 3154910"/>
                <a:gd name="connsiteY494" fmla="*/ 3326913 h 4877138"/>
                <a:gd name="connsiteX495" fmla="*/ 1193641 w 3154910"/>
                <a:gd name="connsiteY495" fmla="*/ 3326913 h 4877138"/>
                <a:gd name="connsiteX496" fmla="*/ 1317093 w 3154910"/>
                <a:gd name="connsiteY496" fmla="*/ 3054915 h 4877138"/>
                <a:gd name="connsiteX497" fmla="*/ 1385295 w 3154910"/>
                <a:gd name="connsiteY497" fmla="*/ 2904548 h 4877138"/>
                <a:gd name="connsiteX498" fmla="*/ 1566830 w 3154910"/>
                <a:gd name="connsiteY498" fmla="*/ 3304854 h 4877138"/>
                <a:gd name="connsiteX499" fmla="*/ 1317093 w 3154910"/>
                <a:gd name="connsiteY499" fmla="*/ 3054915 h 4877138"/>
                <a:gd name="connsiteX500" fmla="*/ 1191010 w 3154910"/>
                <a:gd name="connsiteY500" fmla="*/ 2445956 h 4877138"/>
                <a:gd name="connsiteX501" fmla="*/ 1385497 w 3154910"/>
                <a:gd name="connsiteY501" fmla="*/ 2017316 h 4877138"/>
                <a:gd name="connsiteX502" fmla="*/ 1579985 w 3154910"/>
                <a:gd name="connsiteY502" fmla="*/ 2445956 h 4877138"/>
                <a:gd name="connsiteX503" fmla="*/ 1385497 w 3154910"/>
                <a:gd name="connsiteY503" fmla="*/ 2874595 h 4877138"/>
                <a:gd name="connsiteX504" fmla="*/ 1191010 w 3154910"/>
                <a:gd name="connsiteY504" fmla="*/ 2445956 h 4877138"/>
                <a:gd name="connsiteX505" fmla="*/ 1317093 w 3154910"/>
                <a:gd name="connsiteY505" fmla="*/ 1837199 h 4877138"/>
                <a:gd name="connsiteX506" fmla="*/ 1567033 w 3154910"/>
                <a:gd name="connsiteY506" fmla="*/ 1587261 h 4877138"/>
                <a:gd name="connsiteX507" fmla="*/ 1385497 w 3154910"/>
                <a:gd name="connsiteY507" fmla="*/ 1987567 h 4877138"/>
                <a:gd name="connsiteX508" fmla="*/ 1317093 w 3154910"/>
                <a:gd name="connsiteY508" fmla="*/ 1837199 h 4877138"/>
                <a:gd name="connsiteX509" fmla="*/ 1311629 w 3154910"/>
                <a:gd name="connsiteY509" fmla="*/ 1825259 h 4877138"/>
                <a:gd name="connsiteX510" fmla="*/ 1193641 w 3154910"/>
                <a:gd name="connsiteY510" fmla="*/ 1565202 h 4877138"/>
                <a:gd name="connsiteX511" fmla="*/ 1571688 w 3154910"/>
                <a:gd name="connsiteY511" fmla="*/ 1565202 h 4877138"/>
                <a:gd name="connsiteX512" fmla="*/ 1311629 w 3154910"/>
                <a:gd name="connsiteY512" fmla="*/ 1825259 h 4877138"/>
                <a:gd name="connsiteX513" fmla="*/ 1193641 w 3154910"/>
                <a:gd name="connsiteY513" fmla="*/ 1552856 h 4877138"/>
                <a:gd name="connsiteX514" fmla="*/ 1311629 w 3154910"/>
                <a:gd name="connsiteY514" fmla="*/ 1292799 h 4877138"/>
                <a:gd name="connsiteX515" fmla="*/ 1571688 w 3154910"/>
                <a:gd name="connsiteY515" fmla="*/ 1552856 h 4877138"/>
                <a:gd name="connsiteX516" fmla="*/ 1193641 w 3154910"/>
                <a:gd name="connsiteY516" fmla="*/ 1552856 h 4877138"/>
                <a:gd name="connsiteX517" fmla="*/ 1317093 w 3154910"/>
                <a:gd name="connsiteY517" fmla="*/ 1280859 h 4877138"/>
                <a:gd name="connsiteX518" fmla="*/ 1385295 w 3154910"/>
                <a:gd name="connsiteY518" fmla="*/ 1130491 h 4877138"/>
                <a:gd name="connsiteX519" fmla="*/ 1566830 w 3154910"/>
                <a:gd name="connsiteY519" fmla="*/ 1530797 h 4877138"/>
                <a:gd name="connsiteX520" fmla="*/ 1317093 w 3154910"/>
                <a:gd name="connsiteY520" fmla="*/ 1280859 h 4877138"/>
                <a:gd name="connsiteX521" fmla="*/ 1307783 w 3154910"/>
                <a:gd name="connsiteY521" fmla="*/ 72452 h 4877138"/>
                <a:gd name="connsiteX522" fmla="*/ 1378616 w 3154910"/>
                <a:gd name="connsiteY522" fmla="*/ 228486 h 4877138"/>
                <a:gd name="connsiteX523" fmla="*/ 1179474 w 3154910"/>
                <a:gd name="connsiteY523" fmla="*/ 667244 h 4877138"/>
                <a:gd name="connsiteX524" fmla="*/ 1014129 w 3154910"/>
                <a:gd name="connsiteY524" fmla="*/ 365902 h 4877138"/>
                <a:gd name="connsiteX525" fmla="*/ 1307783 w 3154910"/>
                <a:gd name="connsiteY525" fmla="*/ 72452 h 4877138"/>
                <a:gd name="connsiteX526" fmla="*/ 1005224 w 3154910"/>
                <a:gd name="connsiteY526" fmla="*/ 375009 h 4877138"/>
                <a:gd name="connsiteX527" fmla="*/ 1168141 w 3154910"/>
                <a:gd name="connsiteY527" fmla="*/ 671899 h 4877138"/>
                <a:gd name="connsiteX528" fmla="*/ 1177450 w 3154910"/>
                <a:gd name="connsiteY528" fmla="*/ 671899 h 4877138"/>
                <a:gd name="connsiteX529" fmla="*/ 1378616 w 3154910"/>
                <a:gd name="connsiteY529" fmla="*/ 1115515 h 4877138"/>
                <a:gd name="connsiteX530" fmla="*/ 1307783 w 3154910"/>
                <a:gd name="connsiteY530" fmla="*/ 1271549 h 4877138"/>
                <a:gd name="connsiteX531" fmla="*/ 708129 w 3154910"/>
                <a:gd name="connsiteY531" fmla="*/ 671899 h 4877138"/>
                <a:gd name="connsiteX532" fmla="*/ 1005224 w 3154910"/>
                <a:gd name="connsiteY532" fmla="*/ 375009 h 4877138"/>
                <a:gd name="connsiteX533" fmla="*/ 1165712 w 3154910"/>
                <a:gd name="connsiteY533" fmla="*/ 1552856 h 4877138"/>
                <a:gd name="connsiteX534" fmla="*/ 699630 w 3154910"/>
                <a:gd name="connsiteY534" fmla="*/ 1552856 h 4877138"/>
                <a:gd name="connsiteX535" fmla="*/ 225452 w 3154910"/>
                <a:gd name="connsiteY535" fmla="*/ 1552856 h 4877138"/>
                <a:gd name="connsiteX536" fmla="*/ 699630 w 3154910"/>
                <a:gd name="connsiteY536" fmla="*/ 684852 h 4877138"/>
                <a:gd name="connsiteX537" fmla="*/ 699630 w 3154910"/>
                <a:gd name="connsiteY537" fmla="*/ 685054 h 4877138"/>
                <a:gd name="connsiteX538" fmla="*/ 1165712 w 3154910"/>
                <a:gd name="connsiteY538" fmla="*/ 1552856 h 4877138"/>
                <a:gd name="connsiteX539" fmla="*/ 21857 w 3154910"/>
                <a:gd name="connsiteY539" fmla="*/ 225248 h 4877138"/>
                <a:gd name="connsiteX540" fmla="*/ 91274 w 3154910"/>
                <a:gd name="connsiteY540" fmla="*/ 72250 h 4877138"/>
                <a:gd name="connsiteX541" fmla="*/ 384726 w 3154910"/>
                <a:gd name="connsiteY541" fmla="*/ 365699 h 4877138"/>
                <a:gd name="connsiteX542" fmla="*/ 222821 w 3154910"/>
                <a:gd name="connsiteY542" fmla="*/ 661983 h 4877138"/>
                <a:gd name="connsiteX543" fmla="*/ 21857 w 3154910"/>
                <a:gd name="connsiteY543" fmla="*/ 225248 h 4877138"/>
                <a:gd name="connsiteX544" fmla="*/ 20441 w 3154910"/>
                <a:gd name="connsiteY544" fmla="*/ 1115515 h 4877138"/>
                <a:gd name="connsiteX545" fmla="*/ 221606 w 3154910"/>
                <a:gd name="connsiteY545" fmla="*/ 671899 h 4877138"/>
                <a:gd name="connsiteX546" fmla="*/ 231321 w 3154910"/>
                <a:gd name="connsiteY546" fmla="*/ 671899 h 4877138"/>
                <a:gd name="connsiteX547" fmla="*/ 393630 w 3154910"/>
                <a:gd name="connsiteY547" fmla="*/ 374807 h 4877138"/>
                <a:gd name="connsiteX548" fmla="*/ 690725 w 3154910"/>
                <a:gd name="connsiteY548" fmla="*/ 671899 h 4877138"/>
                <a:gd name="connsiteX549" fmla="*/ 91071 w 3154910"/>
                <a:gd name="connsiteY549" fmla="*/ 1271549 h 4877138"/>
                <a:gd name="connsiteX550" fmla="*/ 20441 w 3154910"/>
                <a:gd name="connsiteY550" fmla="*/ 1115515 h 4877138"/>
                <a:gd name="connsiteX551" fmla="*/ 96738 w 3154910"/>
                <a:gd name="connsiteY551" fmla="*/ 1283490 h 4877138"/>
                <a:gd name="connsiteX552" fmla="*/ 673523 w 3154910"/>
                <a:gd name="connsiteY552" fmla="*/ 706709 h 4877138"/>
                <a:gd name="connsiteX553" fmla="*/ 215535 w 3154910"/>
                <a:gd name="connsiteY553" fmla="*/ 1545166 h 4877138"/>
                <a:gd name="connsiteX554" fmla="*/ 96738 w 3154910"/>
                <a:gd name="connsiteY554" fmla="*/ 1283490 h 4877138"/>
                <a:gd name="connsiteX555" fmla="*/ 218976 w 3154910"/>
                <a:gd name="connsiteY555" fmla="*/ 1565202 h 4877138"/>
                <a:gd name="connsiteX556" fmla="*/ 699023 w 3154910"/>
                <a:gd name="connsiteY556" fmla="*/ 1565202 h 4877138"/>
                <a:gd name="connsiteX557" fmla="*/ 390999 w 3154910"/>
                <a:gd name="connsiteY557" fmla="*/ 2128625 h 4877138"/>
                <a:gd name="connsiteX558" fmla="*/ 96940 w 3154910"/>
                <a:gd name="connsiteY558" fmla="*/ 1834568 h 4877138"/>
                <a:gd name="connsiteX559" fmla="*/ 218976 w 3154910"/>
                <a:gd name="connsiteY559" fmla="*/ 1565202 h 4877138"/>
                <a:gd name="connsiteX560" fmla="*/ 21857 w 3154910"/>
                <a:gd name="connsiteY560" fmla="*/ 1999508 h 4877138"/>
                <a:gd name="connsiteX561" fmla="*/ 91274 w 3154910"/>
                <a:gd name="connsiteY561" fmla="*/ 1846509 h 4877138"/>
                <a:gd name="connsiteX562" fmla="*/ 384726 w 3154910"/>
                <a:gd name="connsiteY562" fmla="*/ 2139959 h 4877138"/>
                <a:gd name="connsiteX563" fmla="*/ 222821 w 3154910"/>
                <a:gd name="connsiteY563" fmla="*/ 2436242 h 4877138"/>
                <a:gd name="connsiteX564" fmla="*/ 21857 w 3154910"/>
                <a:gd name="connsiteY564" fmla="*/ 1999508 h 4877138"/>
                <a:gd name="connsiteX565" fmla="*/ 20441 w 3154910"/>
                <a:gd name="connsiteY565" fmla="*/ 2889571 h 4877138"/>
                <a:gd name="connsiteX566" fmla="*/ 221606 w 3154910"/>
                <a:gd name="connsiteY566" fmla="*/ 2445956 h 4877138"/>
                <a:gd name="connsiteX567" fmla="*/ 231321 w 3154910"/>
                <a:gd name="connsiteY567" fmla="*/ 2445956 h 4877138"/>
                <a:gd name="connsiteX568" fmla="*/ 393630 w 3154910"/>
                <a:gd name="connsiteY568" fmla="*/ 2148863 h 4877138"/>
                <a:gd name="connsiteX569" fmla="*/ 690725 w 3154910"/>
                <a:gd name="connsiteY569" fmla="*/ 2445956 h 4877138"/>
                <a:gd name="connsiteX570" fmla="*/ 91071 w 3154910"/>
                <a:gd name="connsiteY570" fmla="*/ 3045404 h 4877138"/>
                <a:gd name="connsiteX571" fmla="*/ 20441 w 3154910"/>
                <a:gd name="connsiteY571" fmla="*/ 2889571 h 4877138"/>
                <a:gd name="connsiteX572" fmla="*/ 96738 w 3154910"/>
                <a:gd name="connsiteY572" fmla="*/ 3057546 h 4877138"/>
                <a:gd name="connsiteX573" fmla="*/ 673523 w 3154910"/>
                <a:gd name="connsiteY573" fmla="*/ 2480766 h 4877138"/>
                <a:gd name="connsiteX574" fmla="*/ 215535 w 3154910"/>
                <a:gd name="connsiteY574" fmla="*/ 3319223 h 4877138"/>
                <a:gd name="connsiteX575" fmla="*/ 96738 w 3154910"/>
                <a:gd name="connsiteY575" fmla="*/ 3057546 h 4877138"/>
                <a:gd name="connsiteX576" fmla="*/ 218976 w 3154910"/>
                <a:gd name="connsiteY576" fmla="*/ 3339258 h 4877138"/>
                <a:gd name="connsiteX577" fmla="*/ 699023 w 3154910"/>
                <a:gd name="connsiteY577" fmla="*/ 3339258 h 4877138"/>
                <a:gd name="connsiteX578" fmla="*/ 390999 w 3154910"/>
                <a:gd name="connsiteY578" fmla="*/ 3902682 h 4877138"/>
                <a:gd name="connsiteX579" fmla="*/ 96940 w 3154910"/>
                <a:gd name="connsiteY579" fmla="*/ 3608625 h 4877138"/>
                <a:gd name="connsiteX580" fmla="*/ 218976 w 3154910"/>
                <a:gd name="connsiteY580" fmla="*/ 3339258 h 4877138"/>
                <a:gd name="connsiteX581" fmla="*/ 21857 w 3154910"/>
                <a:gd name="connsiteY581" fmla="*/ 3773564 h 4877138"/>
                <a:gd name="connsiteX582" fmla="*/ 91274 w 3154910"/>
                <a:gd name="connsiteY582" fmla="*/ 3620565 h 4877138"/>
                <a:gd name="connsiteX583" fmla="*/ 384726 w 3154910"/>
                <a:gd name="connsiteY583" fmla="*/ 3914015 h 4877138"/>
                <a:gd name="connsiteX584" fmla="*/ 222821 w 3154910"/>
                <a:gd name="connsiteY584" fmla="*/ 4210299 h 4877138"/>
                <a:gd name="connsiteX585" fmla="*/ 21857 w 3154910"/>
                <a:gd name="connsiteY585" fmla="*/ 3773564 h 4877138"/>
                <a:gd name="connsiteX586" fmla="*/ 91274 w 3154910"/>
                <a:gd name="connsiteY586" fmla="*/ 4819662 h 4877138"/>
                <a:gd name="connsiteX587" fmla="*/ 20441 w 3154910"/>
                <a:gd name="connsiteY587" fmla="*/ 4663628 h 4877138"/>
                <a:gd name="connsiteX588" fmla="*/ 221606 w 3154910"/>
                <a:gd name="connsiteY588" fmla="*/ 4220013 h 4877138"/>
                <a:gd name="connsiteX589" fmla="*/ 231321 w 3154910"/>
                <a:gd name="connsiteY589" fmla="*/ 4220013 h 4877138"/>
                <a:gd name="connsiteX590" fmla="*/ 393630 w 3154910"/>
                <a:gd name="connsiteY590" fmla="*/ 3922920 h 4877138"/>
                <a:gd name="connsiteX591" fmla="*/ 690725 w 3154910"/>
                <a:gd name="connsiteY591" fmla="*/ 4220013 h 4877138"/>
                <a:gd name="connsiteX592" fmla="*/ 91274 w 3154910"/>
                <a:gd name="connsiteY592" fmla="*/ 4819662 h 4877138"/>
                <a:gd name="connsiteX593" fmla="*/ 399904 w 3154910"/>
                <a:gd name="connsiteY593" fmla="*/ 3911789 h 4877138"/>
                <a:gd name="connsiteX594" fmla="*/ 699427 w 3154910"/>
                <a:gd name="connsiteY594" fmla="*/ 3363746 h 4877138"/>
                <a:gd name="connsiteX595" fmla="*/ 699427 w 3154910"/>
                <a:gd name="connsiteY595" fmla="*/ 3366377 h 4877138"/>
                <a:gd name="connsiteX596" fmla="*/ 998748 w 3154910"/>
                <a:gd name="connsiteY596" fmla="*/ 3911992 h 4877138"/>
                <a:gd name="connsiteX597" fmla="*/ 699427 w 3154910"/>
                <a:gd name="connsiteY597" fmla="*/ 4211310 h 4877138"/>
                <a:gd name="connsiteX598" fmla="*/ 399904 w 3154910"/>
                <a:gd name="connsiteY598" fmla="*/ 3911789 h 4877138"/>
                <a:gd name="connsiteX599" fmla="*/ 1307783 w 3154910"/>
                <a:gd name="connsiteY599" fmla="*/ 4819662 h 4877138"/>
                <a:gd name="connsiteX600" fmla="*/ 708129 w 3154910"/>
                <a:gd name="connsiteY600" fmla="*/ 4220215 h 4877138"/>
                <a:gd name="connsiteX601" fmla="*/ 1005022 w 3154910"/>
                <a:gd name="connsiteY601" fmla="*/ 3923325 h 4877138"/>
                <a:gd name="connsiteX602" fmla="*/ 1167938 w 3154910"/>
                <a:gd name="connsiteY602" fmla="*/ 4220215 h 4877138"/>
                <a:gd name="connsiteX603" fmla="*/ 1177248 w 3154910"/>
                <a:gd name="connsiteY603" fmla="*/ 4220215 h 4877138"/>
                <a:gd name="connsiteX604" fmla="*/ 1378414 w 3154910"/>
                <a:gd name="connsiteY604" fmla="*/ 4663831 h 4877138"/>
                <a:gd name="connsiteX605" fmla="*/ 1307783 w 3154910"/>
                <a:gd name="connsiteY605" fmla="*/ 4819662 h 4877138"/>
                <a:gd name="connsiteX606" fmla="*/ 1385295 w 3154910"/>
                <a:gd name="connsiteY606" fmla="*/ 4648855 h 4877138"/>
                <a:gd name="connsiteX607" fmla="*/ 1190807 w 3154910"/>
                <a:gd name="connsiteY607" fmla="*/ 4220215 h 4877138"/>
                <a:gd name="connsiteX608" fmla="*/ 1385295 w 3154910"/>
                <a:gd name="connsiteY608" fmla="*/ 3791576 h 4877138"/>
                <a:gd name="connsiteX609" fmla="*/ 1579783 w 3154910"/>
                <a:gd name="connsiteY609" fmla="*/ 4220215 h 4877138"/>
                <a:gd name="connsiteX610" fmla="*/ 1385295 w 3154910"/>
                <a:gd name="connsiteY610" fmla="*/ 4648855 h 4877138"/>
                <a:gd name="connsiteX611" fmla="*/ 1580390 w 3154910"/>
                <a:gd name="connsiteY611" fmla="*/ 4191679 h 4877138"/>
                <a:gd name="connsiteX612" fmla="*/ 1392176 w 3154910"/>
                <a:gd name="connsiteY612" fmla="*/ 3776600 h 4877138"/>
                <a:gd name="connsiteX613" fmla="*/ 1580390 w 3154910"/>
                <a:gd name="connsiteY613" fmla="*/ 3361520 h 4877138"/>
                <a:gd name="connsiteX614" fmla="*/ 1580390 w 3154910"/>
                <a:gd name="connsiteY614" fmla="*/ 4191679 h 4877138"/>
                <a:gd name="connsiteX615" fmla="*/ 1580390 w 3154910"/>
                <a:gd name="connsiteY615" fmla="*/ 3304651 h 4877138"/>
                <a:gd name="connsiteX616" fmla="*/ 1392176 w 3154910"/>
                <a:gd name="connsiteY616" fmla="*/ 2889571 h 4877138"/>
                <a:gd name="connsiteX617" fmla="*/ 1580390 w 3154910"/>
                <a:gd name="connsiteY617" fmla="*/ 2474492 h 4877138"/>
                <a:gd name="connsiteX618" fmla="*/ 1580390 w 3154910"/>
                <a:gd name="connsiteY618" fmla="*/ 3304651 h 4877138"/>
                <a:gd name="connsiteX619" fmla="*/ 1580390 w 3154910"/>
                <a:gd name="connsiteY619" fmla="*/ 2417623 h 4877138"/>
                <a:gd name="connsiteX620" fmla="*/ 1392176 w 3154910"/>
                <a:gd name="connsiteY620" fmla="*/ 2002543 h 4877138"/>
                <a:gd name="connsiteX621" fmla="*/ 1580390 w 3154910"/>
                <a:gd name="connsiteY621" fmla="*/ 1587463 h 4877138"/>
                <a:gd name="connsiteX622" fmla="*/ 1580390 w 3154910"/>
                <a:gd name="connsiteY622" fmla="*/ 2417623 h 4877138"/>
                <a:gd name="connsiteX623" fmla="*/ 1580390 w 3154910"/>
                <a:gd name="connsiteY623" fmla="*/ 1530595 h 4877138"/>
                <a:gd name="connsiteX624" fmla="*/ 1392176 w 3154910"/>
                <a:gd name="connsiteY624" fmla="*/ 1115515 h 4877138"/>
                <a:gd name="connsiteX625" fmla="*/ 1580390 w 3154910"/>
                <a:gd name="connsiteY625" fmla="*/ 700435 h 4877138"/>
                <a:gd name="connsiteX626" fmla="*/ 1580390 w 3154910"/>
                <a:gd name="connsiteY626" fmla="*/ 1530595 h 487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0" h="4877138">
                  <a:moveTo>
                    <a:pt x="1592735" y="4248548"/>
                  </a:moveTo>
                  <a:lnTo>
                    <a:pt x="1780949" y="4663628"/>
                  </a:lnTo>
                  <a:lnTo>
                    <a:pt x="1684211" y="4876936"/>
                  </a:lnTo>
                  <a:lnTo>
                    <a:pt x="1697770" y="4876936"/>
                  </a:lnTo>
                  <a:lnTo>
                    <a:pt x="1787830" y="4678402"/>
                  </a:lnTo>
                  <a:lnTo>
                    <a:pt x="1856032" y="4828770"/>
                  </a:lnTo>
                  <a:lnTo>
                    <a:pt x="1807866" y="4876936"/>
                  </a:lnTo>
                  <a:lnTo>
                    <a:pt x="1825271" y="4876936"/>
                  </a:lnTo>
                  <a:lnTo>
                    <a:pt x="1861294" y="4840913"/>
                  </a:lnTo>
                  <a:lnTo>
                    <a:pt x="1877687" y="4876936"/>
                  </a:lnTo>
                  <a:lnTo>
                    <a:pt x="1891246" y="4876936"/>
                  </a:lnTo>
                  <a:lnTo>
                    <a:pt x="1870604" y="4831603"/>
                  </a:lnTo>
                  <a:lnTo>
                    <a:pt x="2447388" y="4254822"/>
                  </a:lnTo>
                  <a:lnTo>
                    <a:pt x="2107389" y="4877139"/>
                  </a:lnTo>
                  <a:lnTo>
                    <a:pt x="2121556" y="4877139"/>
                  </a:lnTo>
                  <a:lnTo>
                    <a:pt x="2473293" y="4232965"/>
                  </a:lnTo>
                  <a:lnTo>
                    <a:pt x="2473293" y="4233168"/>
                  </a:lnTo>
                  <a:lnTo>
                    <a:pt x="2819161" y="4877139"/>
                  </a:lnTo>
                  <a:lnTo>
                    <a:pt x="2833126" y="4877139"/>
                  </a:lnTo>
                  <a:lnTo>
                    <a:pt x="2498591" y="4254215"/>
                  </a:lnTo>
                  <a:lnTo>
                    <a:pt x="3076185" y="4831805"/>
                  </a:lnTo>
                  <a:lnTo>
                    <a:pt x="3055542" y="4877139"/>
                  </a:lnTo>
                  <a:lnTo>
                    <a:pt x="3069102" y="4877139"/>
                  </a:lnTo>
                  <a:lnTo>
                    <a:pt x="3085494" y="4841115"/>
                  </a:lnTo>
                  <a:lnTo>
                    <a:pt x="3121518" y="4877139"/>
                  </a:lnTo>
                  <a:lnTo>
                    <a:pt x="3138923" y="4877139"/>
                  </a:lnTo>
                  <a:lnTo>
                    <a:pt x="3090756" y="4828972"/>
                  </a:lnTo>
                  <a:lnTo>
                    <a:pt x="3154911" y="4687307"/>
                  </a:lnTo>
                  <a:lnTo>
                    <a:pt x="3154911" y="4639748"/>
                  </a:lnTo>
                  <a:lnTo>
                    <a:pt x="2964471" y="4220013"/>
                  </a:lnTo>
                  <a:lnTo>
                    <a:pt x="3154911" y="3800278"/>
                  </a:lnTo>
                  <a:lnTo>
                    <a:pt x="3154911" y="3752719"/>
                  </a:lnTo>
                  <a:lnTo>
                    <a:pt x="3090756" y="3611053"/>
                  </a:lnTo>
                  <a:lnTo>
                    <a:pt x="3154911" y="3546899"/>
                  </a:lnTo>
                  <a:lnTo>
                    <a:pt x="3154911" y="3529494"/>
                  </a:lnTo>
                  <a:lnTo>
                    <a:pt x="3085292" y="3599113"/>
                  </a:lnTo>
                  <a:lnTo>
                    <a:pt x="2967304" y="3339056"/>
                  </a:lnTo>
                  <a:lnTo>
                    <a:pt x="3154911" y="3339056"/>
                  </a:lnTo>
                  <a:lnTo>
                    <a:pt x="3154911" y="3326711"/>
                  </a:lnTo>
                  <a:lnTo>
                    <a:pt x="2967304" y="3326711"/>
                  </a:lnTo>
                  <a:lnTo>
                    <a:pt x="3085292" y="3066653"/>
                  </a:lnTo>
                  <a:lnTo>
                    <a:pt x="3154911" y="3136272"/>
                  </a:lnTo>
                  <a:lnTo>
                    <a:pt x="3154911" y="3118867"/>
                  </a:lnTo>
                  <a:lnTo>
                    <a:pt x="3090756" y="3054713"/>
                  </a:lnTo>
                  <a:lnTo>
                    <a:pt x="3154911" y="2913047"/>
                  </a:lnTo>
                  <a:lnTo>
                    <a:pt x="3154911" y="2865488"/>
                  </a:lnTo>
                  <a:lnTo>
                    <a:pt x="2964471" y="2445754"/>
                  </a:lnTo>
                  <a:lnTo>
                    <a:pt x="3154911" y="2026019"/>
                  </a:lnTo>
                  <a:lnTo>
                    <a:pt x="3154911" y="1978460"/>
                  </a:lnTo>
                  <a:lnTo>
                    <a:pt x="3090756" y="1836794"/>
                  </a:lnTo>
                  <a:lnTo>
                    <a:pt x="3154911" y="1772640"/>
                  </a:lnTo>
                  <a:lnTo>
                    <a:pt x="3154911" y="1755236"/>
                  </a:lnTo>
                  <a:lnTo>
                    <a:pt x="3085292" y="1824854"/>
                  </a:lnTo>
                  <a:lnTo>
                    <a:pt x="2967304" y="1564797"/>
                  </a:lnTo>
                  <a:lnTo>
                    <a:pt x="3154911" y="1564797"/>
                  </a:lnTo>
                  <a:lnTo>
                    <a:pt x="3154911" y="1552452"/>
                  </a:lnTo>
                  <a:lnTo>
                    <a:pt x="2967304" y="1552452"/>
                  </a:lnTo>
                  <a:lnTo>
                    <a:pt x="3085292" y="1292394"/>
                  </a:lnTo>
                  <a:lnTo>
                    <a:pt x="3154911" y="1362013"/>
                  </a:lnTo>
                  <a:lnTo>
                    <a:pt x="3154911" y="1344608"/>
                  </a:lnTo>
                  <a:lnTo>
                    <a:pt x="3090756" y="1280454"/>
                  </a:lnTo>
                  <a:lnTo>
                    <a:pt x="3154911" y="1138788"/>
                  </a:lnTo>
                  <a:lnTo>
                    <a:pt x="3154911" y="1091229"/>
                  </a:lnTo>
                  <a:lnTo>
                    <a:pt x="2964471" y="671495"/>
                  </a:lnTo>
                  <a:lnTo>
                    <a:pt x="3154911" y="251760"/>
                  </a:lnTo>
                  <a:lnTo>
                    <a:pt x="3154911" y="204201"/>
                  </a:lnTo>
                  <a:lnTo>
                    <a:pt x="3090756" y="62535"/>
                  </a:lnTo>
                  <a:lnTo>
                    <a:pt x="3153089" y="203"/>
                  </a:lnTo>
                  <a:lnTo>
                    <a:pt x="3135685" y="203"/>
                  </a:lnTo>
                  <a:lnTo>
                    <a:pt x="3085494" y="50393"/>
                  </a:lnTo>
                  <a:lnTo>
                    <a:pt x="3062625" y="203"/>
                  </a:lnTo>
                  <a:lnTo>
                    <a:pt x="3049066" y="203"/>
                  </a:lnTo>
                  <a:lnTo>
                    <a:pt x="3075982" y="59702"/>
                  </a:lnTo>
                  <a:lnTo>
                    <a:pt x="2781519" y="353961"/>
                  </a:lnTo>
                  <a:lnTo>
                    <a:pt x="2587233" y="0"/>
                  </a:lnTo>
                  <a:lnTo>
                    <a:pt x="2573269" y="0"/>
                  </a:lnTo>
                  <a:lnTo>
                    <a:pt x="2772412" y="363068"/>
                  </a:lnTo>
                  <a:lnTo>
                    <a:pt x="2473090" y="662388"/>
                  </a:lnTo>
                  <a:lnTo>
                    <a:pt x="2173567" y="362866"/>
                  </a:lnTo>
                  <a:lnTo>
                    <a:pt x="2371900" y="0"/>
                  </a:lnTo>
                  <a:lnTo>
                    <a:pt x="2357937" y="0"/>
                  </a:lnTo>
                  <a:lnTo>
                    <a:pt x="2164460" y="353759"/>
                  </a:lnTo>
                  <a:lnTo>
                    <a:pt x="1870401" y="59702"/>
                  </a:lnTo>
                  <a:lnTo>
                    <a:pt x="1897318" y="203"/>
                  </a:lnTo>
                  <a:lnTo>
                    <a:pt x="1883758" y="203"/>
                  </a:lnTo>
                  <a:lnTo>
                    <a:pt x="1860889" y="50393"/>
                  </a:lnTo>
                  <a:lnTo>
                    <a:pt x="1810699" y="203"/>
                  </a:lnTo>
                  <a:lnTo>
                    <a:pt x="1793294" y="203"/>
                  </a:lnTo>
                  <a:lnTo>
                    <a:pt x="1855628" y="62535"/>
                  </a:lnTo>
                  <a:lnTo>
                    <a:pt x="1788640" y="210070"/>
                  </a:lnTo>
                  <a:lnTo>
                    <a:pt x="1692104" y="405"/>
                  </a:lnTo>
                  <a:lnTo>
                    <a:pt x="1678545" y="405"/>
                  </a:lnTo>
                  <a:lnTo>
                    <a:pt x="1781759" y="225046"/>
                  </a:lnTo>
                  <a:lnTo>
                    <a:pt x="1592128" y="643162"/>
                  </a:lnTo>
                  <a:lnTo>
                    <a:pt x="1592128" y="607"/>
                  </a:lnTo>
                  <a:lnTo>
                    <a:pt x="1579783" y="607"/>
                  </a:lnTo>
                  <a:lnTo>
                    <a:pt x="1579783" y="643162"/>
                  </a:lnTo>
                  <a:lnTo>
                    <a:pt x="1391569" y="228082"/>
                  </a:lnTo>
                  <a:lnTo>
                    <a:pt x="1494783" y="405"/>
                  </a:lnTo>
                  <a:lnTo>
                    <a:pt x="1481224" y="405"/>
                  </a:lnTo>
                  <a:lnTo>
                    <a:pt x="1384688" y="213106"/>
                  </a:lnTo>
                  <a:lnTo>
                    <a:pt x="1316486" y="62738"/>
                  </a:lnTo>
                  <a:lnTo>
                    <a:pt x="1378819" y="405"/>
                  </a:lnTo>
                  <a:lnTo>
                    <a:pt x="1361414" y="405"/>
                  </a:lnTo>
                  <a:lnTo>
                    <a:pt x="1311224" y="50595"/>
                  </a:lnTo>
                  <a:lnTo>
                    <a:pt x="1288355" y="405"/>
                  </a:lnTo>
                  <a:lnTo>
                    <a:pt x="1274795" y="405"/>
                  </a:lnTo>
                  <a:lnTo>
                    <a:pt x="1301914" y="59904"/>
                  </a:lnTo>
                  <a:lnTo>
                    <a:pt x="1007451" y="354164"/>
                  </a:lnTo>
                  <a:lnTo>
                    <a:pt x="813165" y="203"/>
                  </a:lnTo>
                  <a:lnTo>
                    <a:pt x="799201" y="203"/>
                  </a:lnTo>
                  <a:lnTo>
                    <a:pt x="998343" y="363271"/>
                  </a:lnTo>
                  <a:lnTo>
                    <a:pt x="699023" y="662590"/>
                  </a:lnTo>
                  <a:lnTo>
                    <a:pt x="399499" y="363068"/>
                  </a:lnTo>
                  <a:lnTo>
                    <a:pt x="597832" y="203"/>
                  </a:lnTo>
                  <a:lnTo>
                    <a:pt x="583666" y="203"/>
                  </a:lnTo>
                  <a:lnTo>
                    <a:pt x="390392" y="353961"/>
                  </a:lnTo>
                  <a:lnTo>
                    <a:pt x="96333" y="59904"/>
                  </a:lnTo>
                  <a:lnTo>
                    <a:pt x="123452" y="405"/>
                  </a:lnTo>
                  <a:lnTo>
                    <a:pt x="109893" y="405"/>
                  </a:lnTo>
                  <a:lnTo>
                    <a:pt x="87023" y="50595"/>
                  </a:lnTo>
                  <a:lnTo>
                    <a:pt x="36833" y="405"/>
                  </a:lnTo>
                  <a:lnTo>
                    <a:pt x="19428" y="405"/>
                  </a:lnTo>
                  <a:lnTo>
                    <a:pt x="81762" y="62738"/>
                  </a:lnTo>
                  <a:lnTo>
                    <a:pt x="14774" y="210272"/>
                  </a:lnTo>
                  <a:lnTo>
                    <a:pt x="0" y="178094"/>
                  </a:lnTo>
                  <a:lnTo>
                    <a:pt x="0" y="207641"/>
                  </a:lnTo>
                  <a:lnTo>
                    <a:pt x="8095" y="225248"/>
                  </a:lnTo>
                  <a:lnTo>
                    <a:pt x="0" y="243058"/>
                  </a:lnTo>
                  <a:lnTo>
                    <a:pt x="0" y="272807"/>
                  </a:lnTo>
                  <a:lnTo>
                    <a:pt x="14976" y="240022"/>
                  </a:lnTo>
                  <a:lnTo>
                    <a:pt x="213511" y="671697"/>
                  </a:lnTo>
                  <a:lnTo>
                    <a:pt x="208047" y="671697"/>
                  </a:lnTo>
                  <a:lnTo>
                    <a:pt x="13559" y="1100336"/>
                  </a:lnTo>
                  <a:lnTo>
                    <a:pt x="0" y="1070587"/>
                  </a:lnTo>
                  <a:lnTo>
                    <a:pt x="0" y="1100336"/>
                  </a:lnTo>
                  <a:lnTo>
                    <a:pt x="6678" y="1115110"/>
                  </a:lnTo>
                  <a:lnTo>
                    <a:pt x="0" y="1129884"/>
                  </a:lnTo>
                  <a:lnTo>
                    <a:pt x="0" y="1159633"/>
                  </a:lnTo>
                  <a:lnTo>
                    <a:pt x="13559" y="1129884"/>
                  </a:lnTo>
                  <a:lnTo>
                    <a:pt x="81762" y="1280251"/>
                  </a:lnTo>
                  <a:lnTo>
                    <a:pt x="0" y="1362013"/>
                  </a:lnTo>
                  <a:lnTo>
                    <a:pt x="0" y="1379417"/>
                  </a:lnTo>
                  <a:lnTo>
                    <a:pt x="87226" y="1292192"/>
                  </a:lnTo>
                  <a:lnTo>
                    <a:pt x="205214" y="1552249"/>
                  </a:lnTo>
                  <a:lnTo>
                    <a:pt x="0" y="1552249"/>
                  </a:lnTo>
                  <a:lnTo>
                    <a:pt x="0" y="1564594"/>
                  </a:lnTo>
                  <a:lnTo>
                    <a:pt x="205214" y="1564594"/>
                  </a:lnTo>
                  <a:lnTo>
                    <a:pt x="87226" y="1824652"/>
                  </a:lnTo>
                  <a:lnTo>
                    <a:pt x="0" y="1737426"/>
                  </a:lnTo>
                  <a:lnTo>
                    <a:pt x="0" y="1754831"/>
                  </a:lnTo>
                  <a:lnTo>
                    <a:pt x="81762" y="1836592"/>
                  </a:lnTo>
                  <a:lnTo>
                    <a:pt x="14774" y="1984127"/>
                  </a:lnTo>
                  <a:lnTo>
                    <a:pt x="0" y="1951948"/>
                  </a:lnTo>
                  <a:lnTo>
                    <a:pt x="0" y="1981496"/>
                  </a:lnTo>
                  <a:lnTo>
                    <a:pt x="8095" y="1999102"/>
                  </a:lnTo>
                  <a:lnTo>
                    <a:pt x="0" y="2016912"/>
                  </a:lnTo>
                  <a:lnTo>
                    <a:pt x="0" y="2046662"/>
                  </a:lnTo>
                  <a:lnTo>
                    <a:pt x="14976" y="2013876"/>
                  </a:lnTo>
                  <a:lnTo>
                    <a:pt x="213511" y="2445551"/>
                  </a:lnTo>
                  <a:lnTo>
                    <a:pt x="208047" y="2445551"/>
                  </a:lnTo>
                  <a:lnTo>
                    <a:pt x="13559" y="2874191"/>
                  </a:lnTo>
                  <a:lnTo>
                    <a:pt x="0" y="2844441"/>
                  </a:lnTo>
                  <a:lnTo>
                    <a:pt x="0" y="2874191"/>
                  </a:lnTo>
                  <a:lnTo>
                    <a:pt x="6678" y="2888964"/>
                  </a:lnTo>
                  <a:lnTo>
                    <a:pt x="0" y="2903738"/>
                  </a:lnTo>
                  <a:lnTo>
                    <a:pt x="0" y="2933488"/>
                  </a:lnTo>
                  <a:lnTo>
                    <a:pt x="13559" y="2903738"/>
                  </a:lnTo>
                  <a:lnTo>
                    <a:pt x="81762" y="3054106"/>
                  </a:lnTo>
                  <a:lnTo>
                    <a:pt x="0" y="3135867"/>
                  </a:lnTo>
                  <a:lnTo>
                    <a:pt x="0" y="3153271"/>
                  </a:lnTo>
                  <a:lnTo>
                    <a:pt x="87226" y="3066046"/>
                  </a:lnTo>
                  <a:lnTo>
                    <a:pt x="205214" y="3326103"/>
                  </a:lnTo>
                  <a:lnTo>
                    <a:pt x="0" y="3326103"/>
                  </a:lnTo>
                  <a:lnTo>
                    <a:pt x="0" y="3338449"/>
                  </a:lnTo>
                  <a:lnTo>
                    <a:pt x="205214" y="3338449"/>
                  </a:lnTo>
                  <a:lnTo>
                    <a:pt x="87226" y="3598506"/>
                  </a:lnTo>
                  <a:lnTo>
                    <a:pt x="0" y="3511280"/>
                  </a:lnTo>
                  <a:lnTo>
                    <a:pt x="0" y="3528685"/>
                  </a:lnTo>
                  <a:lnTo>
                    <a:pt x="81762" y="3610446"/>
                  </a:lnTo>
                  <a:lnTo>
                    <a:pt x="14774" y="3757981"/>
                  </a:lnTo>
                  <a:lnTo>
                    <a:pt x="0" y="3725803"/>
                  </a:lnTo>
                  <a:lnTo>
                    <a:pt x="0" y="3755350"/>
                  </a:lnTo>
                  <a:lnTo>
                    <a:pt x="8095" y="3772957"/>
                  </a:lnTo>
                  <a:lnTo>
                    <a:pt x="0" y="3790766"/>
                  </a:lnTo>
                  <a:lnTo>
                    <a:pt x="0" y="3821326"/>
                  </a:lnTo>
                  <a:lnTo>
                    <a:pt x="14976" y="3788540"/>
                  </a:lnTo>
                  <a:lnTo>
                    <a:pt x="213511" y="4220215"/>
                  </a:lnTo>
                  <a:lnTo>
                    <a:pt x="208047" y="4220215"/>
                  </a:lnTo>
                  <a:lnTo>
                    <a:pt x="13559" y="4648855"/>
                  </a:lnTo>
                  <a:lnTo>
                    <a:pt x="0" y="4619105"/>
                  </a:lnTo>
                  <a:lnTo>
                    <a:pt x="0" y="4648855"/>
                  </a:lnTo>
                  <a:lnTo>
                    <a:pt x="6678" y="4663628"/>
                  </a:lnTo>
                  <a:lnTo>
                    <a:pt x="0" y="4678402"/>
                  </a:lnTo>
                  <a:lnTo>
                    <a:pt x="0" y="4708152"/>
                  </a:lnTo>
                  <a:lnTo>
                    <a:pt x="13559" y="4678402"/>
                  </a:lnTo>
                  <a:lnTo>
                    <a:pt x="81762" y="4828770"/>
                  </a:lnTo>
                  <a:lnTo>
                    <a:pt x="33595" y="4876936"/>
                  </a:lnTo>
                  <a:lnTo>
                    <a:pt x="51000" y="4876936"/>
                  </a:lnTo>
                  <a:lnTo>
                    <a:pt x="87023" y="4840913"/>
                  </a:lnTo>
                  <a:lnTo>
                    <a:pt x="103416" y="4876936"/>
                  </a:lnTo>
                  <a:lnTo>
                    <a:pt x="116976" y="4876936"/>
                  </a:lnTo>
                  <a:lnTo>
                    <a:pt x="96333" y="4831603"/>
                  </a:lnTo>
                  <a:lnTo>
                    <a:pt x="673118" y="4254822"/>
                  </a:lnTo>
                  <a:lnTo>
                    <a:pt x="333118" y="4877139"/>
                  </a:lnTo>
                  <a:lnTo>
                    <a:pt x="347083" y="4877139"/>
                  </a:lnTo>
                  <a:lnTo>
                    <a:pt x="699023" y="4232965"/>
                  </a:lnTo>
                  <a:lnTo>
                    <a:pt x="699023" y="4233168"/>
                  </a:lnTo>
                  <a:lnTo>
                    <a:pt x="1044891" y="4877139"/>
                  </a:lnTo>
                  <a:lnTo>
                    <a:pt x="1058855" y="4877139"/>
                  </a:lnTo>
                  <a:lnTo>
                    <a:pt x="724320" y="4254215"/>
                  </a:lnTo>
                  <a:lnTo>
                    <a:pt x="1301914" y="4831805"/>
                  </a:lnTo>
                  <a:lnTo>
                    <a:pt x="1281271" y="4877139"/>
                  </a:lnTo>
                  <a:lnTo>
                    <a:pt x="1294831" y="4877139"/>
                  </a:lnTo>
                  <a:lnTo>
                    <a:pt x="1311224" y="4841115"/>
                  </a:lnTo>
                  <a:lnTo>
                    <a:pt x="1347248" y="4877139"/>
                  </a:lnTo>
                  <a:lnTo>
                    <a:pt x="1364652" y="4877139"/>
                  </a:lnTo>
                  <a:lnTo>
                    <a:pt x="1316486" y="4828972"/>
                  </a:lnTo>
                  <a:lnTo>
                    <a:pt x="1384688" y="4678604"/>
                  </a:lnTo>
                  <a:lnTo>
                    <a:pt x="1474747" y="4877139"/>
                  </a:lnTo>
                  <a:lnTo>
                    <a:pt x="1488307" y="4877139"/>
                  </a:lnTo>
                  <a:lnTo>
                    <a:pt x="1391569" y="4663831"/>
                  </a:lnTo>
                  <a:lnTo>
                    <a:pt x="1579783" y="4248751"/>
                  </a:lnTo>
                  <a:lnTo>
                    <a:pt x="1579783" y="4877139"/>
                  </a:lnTo>
                  <a:lnTo>
                    <a:pt x="1592128" y="4877139"/>
                  </a:lnTo>
                  <a:lnTo>
                    <a:pt x="1592128" y="4248548"/>
                  </a:lnTo>
                  <a:close/>
                  <a:moveTo>
                    <a:pt x="1593343" y="4220215"/>
                  </a:moveTo>
                  <a:lnTo>
                    <a:pt x="1789247" y="3788540"/>
                  </a:lnTo>
                  <a:lnTo>
                    <a:pt x="1987782" y="4220215"/>
                  </a:lnTo>
                  <a:lnTo>
                    <a:pt x="1982318" y="4220215"/>
                  </a:lnTo>
                  <a:lnTo>
                    <a:pt x="1787830" y="4648652"/>
                  </a:lnTo>
                  <a:lnTo>
                    <a:pt x="1593343" y="4220215"/>
                  </a:lnTo>
                  <a:close/>
                  <a:moveTo>
                    <a:pt x="1861497" y="1292799"/>
                  </a:moveTo>
                  <a:lnTo>
                    <a:pt x="1979485" y="1552856"/>
                  </a:lnTo>
                  <a:lnTo>
                    <a:pt x="1601438" y="1552856"/>
                  </a:lnTo>
                  <a:lnTo>
                    <a:pt x="1861497" y="1292799"/>
                  </a:lnTo>
                  <a:close/>
                  <a:moveTo>
                    <a:pt x="1606295" y="1530595"/>
                  </a:moveTo>
                  <a:lnTo>
                    <a:pt x="1787830" y="1130288"/>
                  </a:lnTo>
                  <a:lnTo>
                    <a:pt x="1856032" y="1280656"/>
                  </a:lnTo>
                  <a:lnTo>
                    <a:pt x="1606295" y="1530595"/>
                  </a:lnTo>
                  <a:close/>
                  <a:moveTo>
                    <a:pt x="2773019" y="2137935"/>
                  </a:moveTo>
                  <a:lnTo>
                    <a:pt x="2473698" y="2437253"/>
                  </a:lnTo>
                  <a:lnTo>
                    <a:pt x="2174175" y="2137732"/>
                  </a:lnTo>
                  <a:lnTo>
                    <a:pt x="2473698" y="1589689"/>
                  </a:lnTo>
                  <a:lnTo>
                    <a:pt x="2473698" y="1592320"/>
                  </a:lnTo>
                  <a:lnTo>
                    <a:pt x="2773019" y="2137935"/>
                  </a:lnTo>
                  <a:close/>
                  <a:moveTo>
                    <a:pt x="1870806" y="3608625"/>
                  </a:moveTo>
                  <a:lnTo>
                    <a:pt x="1993044" y="3339258"/>
                  </a:lnTo>
                  <a:lnTo>
                    <a:pt x="2473090" y="3339258"/>
                  </a:lnTo>
                  <a:lnTo>
                    <a:pt x="2165068" y="3902682"/>
                  </a:lnTo>
                  <a:lnTo>
                    <a:pt x="1870806" y="3608625"/>
                  </a:lnTo>
                  <a:close/>
                  <a:moveTo>
                    <a:pt x="2158793" y="3914015"/>
                  </a:moveTo>
                  <a:lnTo>
                    <a:pt x="1996889" y="4210299"/>
                  </a:lnTo>
                  <a:lnTo>
                    <a:pt x="1795925" y="3773564"/>
                  </a:lnTo>
                  <a:lnTo>
                    <a:pt x="1865342" y="3620565"/>
                  </a:lnTo>
                  <a:lnTo>
                    <a:pt x="2158793" y="3914015"/>
                  </a:lnTo>
                  <a:close/>
                  <a:moveTo>
                    <a:pt x="2005592" y="2445956"/>
                  </a:moveTo>
                  <a:lnTo>
                    <a:pt x="2167901" y="2148863"/>
                  </a:lnTo>
                  <a:lnTo>
                    <a:pt x="2464995" y="2445956"/>
                  </a:lnTo>
                  <a:lnTo>
                    <a:pt x="1865342" y="3045404"/>
                  </a:lnTo>
                  <a:lnTo>
                    <a:pt x="1794508" y="2889369"/>
                  </a:lnTo>
                  <a:lnTo>
                    <a:pt x="1995675" y="2445754"/>
                  </a:lnTo>
                  <a:lnTo>
                    <a:pt x="2005592" y="2445754"/>
                  </a:lnTo>
                  <a:close/>
                  <a:moveTo>
                    <a:pt x="1795925" y="1999508"/>
                  </a:moveTo>
                  <a:lnTo>
                    <a:pt x="1865342" y="1846509"/>
                  </a:lnTo>
                  <a:lnTo>
                    <a:pt x="2158793" y="2139959"/>
                  </a:lnTo>
                  <a:lnTo>
                    <a:pt x="1996889" y="2436242"/>
                  </a:lnTo>
                  <a:lnTo>
                    <a:pt x="1795925" y="1999508"/>
                  </a:lnTo>
                  <a:close/>
                  <a:moveTo>
                    <a:pt x="2447793" y="2480766"/>
                  </a:moveTo>
                  <a:lnTo>
                    <a:pt x="1989806" y="3319223"/>
                  </a:lnTo>
                  <a:lnTo>
                    <a:pt x="1871008" y="3057546"/>
                  </a:lnTo>
                  <a:lnTo>
                    <a:pt x="2447793" y="2480766"/>
                  </a:lnTo>
                  <a:close/>
                  <a:moveTo>
                    <a:pt x="1999520" y="3326913"/>
                  </a:moveTo>
                  <a:lnTo>
                    <a:pt x="2473698" y="2458908"/>
                  </a:lnTo>
                  <a:lnTo>
                    <a:pt x="2473698" y="2459111"/>
                  </a:lnTo>
                  <a:lnTo>
                    <a:pt x="2939781" y="3326913"/>
                  </a:lnTo>
                  <a:lnTo>
                    <a:pt x="2473698" y="3326913"/>
                  </a:lnTo>
                  <a:lnTo>
                    <a:pt x="1999520" y="3326913"/>
                  </a:lnTo>
                  <a:close/>
                  <a:moveTo>
                    <a:pt x="2165068" y="2128625"/>
                  </a:moveTo>
                  <a:lnTo>
                    <a:pt x="1871008" y="1834568"/>
                  </a:lnTo>
                  <a:lnTo>
                    <a:pt x="1993246" y="1565202"/>
                  </a:lnTo>
                  <a:lnTo>
                    <a:pt x="2473293" y="1565202"/>
                  </a:lnTo>
                  <a:lnTo>
                    <a:pt x="2165068" y="2128625"/>
                  </a:lnTo>
                  <a:close/>
                  <a:moveTo>
                    <a:pt x="1989604" y="1545166"/>
                  </a:moveTo>
                  <a:lnTo>
                    <a:pt x="1870806" y="1283490"/>
                  </a:lnTo>
                  <a:lnTo>
                    <a:pt x="2447591" y="706709"/>
                  </a:lnTo>
                  <a:lnTo>
                    <a:pt x="1989604" y="1545166"/>
                  </a:lnTo>
                  <a:close/>
                  <a:moveTo>
                    <a:pt x="1979485" y="1565202"/>
                  </a:moveTo>
                  <a:lnTo>
                    <a:pt x="1861497" y="1825259"/>
                  </a:lnTo>
                  <a:lnTo>
                    <a:pt x="1601438" y="1565202"/>
                  </a:lnTo>
                  <a:lnTo>
                    <a:pt x="1979485" y="1565202"/>
                  </a:lnTo>
                  <a:close/>
                  <a:moveTo>
                    <a:pt x="1856032" y="1837199"/>
                  </a:moveTo>
                  <a:lnTo>
                    <a:pt x="1789044" y="1984734"/>
                  </a:lnTo>
                  <a:lnTo>
                    <a:pt x="1606497" y="1587868"/>
                  </a:lnTo>
                  <a:lnTo>
                    <a:pt x="1856032" y="1837199"/>
                  </a:lnTo>
                  <a:close/>
                  <a:moveTo>
                    <a:pt x="1789247" y="2014281"/>
                  </a:moveTo>
                  <a:lnTo>
                    <a:pt x="1987782" y="2445956"/>
                  </a:lnTo>
                  <a:lnTo>
                    <a:pt x="1982318" y="2445956"/>
                  </a:lnTo>
                  <a:lnTo>
                    <a:pt x="1787830" y="2874595"/>
                  </a:lnTo>
                  <a:lnTo>
                    <a:pt x="1593343" y="2445956"/>
                  </a:lnTo>
                  <a:lnTo>
                    <a:pt x="1789247" y="2014281"/>
                  </a:lnTo>
                  <a:close/>
                  <a:moveTo>
                    <a:pt x="1856032" y="3054915"/>
                  </a:moveTo>
                  <a:lnTo>
                    <a:pt x="1606092" y="3304854"/>
                  </a:lnTo>
                  <a:lnTo>
                    <a:pt x="1787830" y="2904548"/>
                  </a:lnTo>
                  <a:lnTo>
                    <a:pt x="1856032" y="3054915"/>
                  </a:lnTo>
                  <a:close/>
                  <a:moveTo>
                    <a:pt x="1861497" y="3066856"/>
                  </a:moveTo>
                  <a:lnTo>
                    <a:pt x="1979485" y="3326913"/>
                  </a:lnTo>
                  <a:lnTo>
                    <a:pt x="1601438" y="3326913"/>
                  </a:lnTo>
                  <a:lnTo>
                    <a:pt x="1861497" y="3066856"/>
                  </a:lnTo>
                  <a:close/>
                  <a:moveTo>
                    <a:pt x="1979485" y="3339258"/>
                  </a:moveTo>
                  <a:lnTo>
                    <a:pt x="1861497" y="3599315"/>
                  </a:lnTo>
                  <a:lnTo>
                    <a:pt x="1601438" y="3339258"/>
                  </a:lnTo>
                  <a:lnTo>
                    <a:pt x="1979485" y="3339258"/>
                  </a:lnTo>
                  <a:close/>
                  <a:moveTo>
                    <a:pt x="1856032" y="3611256"/>
                  </a:moveTo>
                  <a:lnTo>
                    <a:pt x="1789044" y="3758790"/>
                  </a:lnTo>
                  <a:lnTo>
                    <a:pt x="1606497" y="3361924"/>
                  </a:lnTo>
                  <a:lnTo>
                    <a:pt x="1856032" y="3611256"/>
                  </a:lnTo>
                  <a:close/>
                  <a:moveTo>
                    <a:pt x="1865342" y="4819662"/>
                  </a:moveTo>
                  <a:lnTo>
                    <a:pt x="1794508" y="4663628"/>
                  </a:lnTo>
                  <a:lnTo>
                    <a:pt x="1995675" y="4220013"/>
                  </a:lnTo>
                  <a:lnTo>
                    <a:pt x="2005389" y="4220013"/>
                  </a:lnTo>
                  <a:lnTo>
                    <a:pt x="2167698" y="3922920"/>
                  </a:lnTo>
                  <a:lnTo>
                    <a:pt x="2464793" y="4220013"/>
                  </a:lnTo>
                  <a:lnTo>
                    <a:pt x="1865342" y="4819662"/>
                  </a:lnTo>
                  <a:close/>
                  <a:moveTo>
                    <a:pt x="2174175" y="3911789"/>
                  </a:moveTo>
                  <a:lnTo>
                    <a:pt x="2473698" y="3363746"/>
                  </a:lnTo>
                  <a:lnTo>
                    <a:pt x="2473698" y="3366377"/>
                  </a:lnTo>
                  <a:lnTo>
                    <a:pt x="2773019" y="3911992"/>
                  </a:lnTo>
                  <a:lnTo>
                    <a:pt x="2473698" y="4211310"/>
                  </a:lnTo>
                  <a:lnTo>
                    <a:pt x="2174175" y="3911789"/>
                  </a:lnTo>
                  <a:close/>
                  <a:moveTo>
                    <a:pt x="3152685" y="4663628"/>
                  </a:moveTo>
                  <a:lnTo>
                    <a:pt x="3081852" y="4819662"/>
                  </a:lnTo>
                  <a:lnTo>
                    <a:pt x="2482198" y="4220215"/>
                  </a:lnTo>
                  <a:lnTo>
                    <a:pt x="2779090" y="3923325"/>
                  </a:lnTo>
                  <a:lnTo>
                    <a:pt x="2942007" y="4220215"/>
                  </a:lnTo>
                  <a:lnTo>
                    <a:pt x="2951316" y="4220215"/>
                  </a:lnTo>
                  <a:lnTo>
                    <a:pt x="3152685" y="4663628"/>
                  </a:lnTo>
                  <a:close/>
                  <a:moveTo>
                    <a:pt x="3152685" y="3776600"/>
                  </a:moveTo>
                  <a:lnTo>
                    <a:pt x="2953542" y="4215358"/>
                  </a:lnTo>
                  <a:lnTo>
                    <a:pt x="2788197" y="3914218"/>
                  </a:lnTo>
                  <a:lnTo>
                    <a:pt x="3081852" y="3620565"/>
                  </a:lnTo>
                  <a:lnTo>
                    <a:pt x="3152685" y="3776600"/>
                  </a:lnTo>
                  <a:close/>
                  <a:moveTo>
                    <a:pt x="3076590" y="3608625"/>
                  </a:moveTo>
                  <a:lnTo>
                    <a:pt x="2782126" y="3903087"/>
                  </a:lnTo>
                  <a:lnTo>
                    <a:pt x="2473698" y="3341079"/>
                  </a:lnTo>
                  <a:lnTo>
                    <a:pt x="2473698" y="3339461"/>
                  </a:lnTo>
                  <a:lnTo>
                    <a:pt x="2954352" y="3339461"/>
                  </a:lnTo>
                  <a:lnTo>
                    <a:pt x="3076590" y="3608625"/>
                  </a:lnTo>
                  <a:close/>
                  <a:moveTo>
                    <a:pt x="2954352" y="3326913"/>
                  </a:moveTo>
                  <a:lnTo>
                    <a:pt x="2953744" y="3326913"/>
                  </a:lnTo>
                  <a:lnTo>
                    <a:pt x="2498996" y="2479956"/>
                  </a:lnTo>
                  <a:lnTo>
                    <a:pt x="3076590" y="3057546"/>
                  </a:lnTo>
                  <a:lnTo>
                    <a:pt x="2954352" y="3326913"/>
                  </a:lnTo>
                  <a:close/>
                  <a:moveTo>
                    <a:pt x="3152685" y="2889571"/>
                  </a:moveTo>
                  <a:lnTo>
                    <a:pt x="3081852" y="3045606"/>
                  </a:lnTo>
                  <a:lnTo>
                    <a:pt x="2482198" y="2446158"/>
                  </a:lnTo>
                  <a:lnTo>
                    <a:pt x="2779090" y="2149268"/>
                  </a:lnTo>
                  <a:lnTo>
                    <a:pt x="2942007" y="2446158"/>
                  </a:lnTo>
                  <a:lnTo>
                    <a:pt x="2951316" y="2446158"/>
                  </a:lnTo>
                  <a:lnTo>
                    <a:pt x="3152685" y="2889571"/>
                  </a:lnTo>
                  <a:close/>
                  <a:moveTo>
                    <a:pt x="3152685" y="2002543"/>
                  </a:moveTo>
                  <a:lnTo>
                    <a:pt x="2953542" y="2441301"/>
                  </a:lnTo>
                  <a:lnTo>
                    <a:pt x="2788197" y="2139959"/>
                  </a:lnTo>
                  <a:lnTo>
                    <a:pt x="3081852" y="1846306"/>
                  </a:lnTo>
                  <a:lnTo>
                    <a:pt x="3152685" y="2002543"/>
                  </a:lnTo>
                  <a:close/>
                  <a:moveTo>
                    <a:pt x="3076590" y="1834568"/>
                  </a:moveTo>
                  <a:lnTo>
                    <a:pt x="2782126" y="2128828"/>
                  </a:lnTo>
                  <a:lnTo>
                    <a:pt x="2473698" y="1566821"/>
                  </a:lnTo>
                  <a:lnTo>
                    <a:pt x="2473698" y="1565202"/>
                  </a:lnTo>
                  <a:lnTo>
                    <a:pt x="2954352" y="1565202"/>
                  </a:lnTo>
                  <a:lnTo>
                    <a:pt x="3076590" y="1834568"/>
                  </a:lnTo>
                  <a:close/>
                  <a:moveTo>
                    <a:pt x="2954352" y="1552856"/>
                  </a:moveTo>
                  <a:lnTo>
                    <a:pt x="2953744" y="1552856"/>
                  </a:lnTo>
                  <a:lnTo>
                    <a:pt x="2498996" y="705899"/>
                  </a:lnTo>
                  <a:lnTo>
                    <a:pt x="3076590" y="1283490"/>
                  </a:lnTo>
                  <a:lnTo>
                    <a:pt x="2954352" y="1552856"/>
                  </a:lnTo>
                  <a:close/>
                  <a:moveTo>
                    <a:pt x="3082054" y="72452"/>
                  </a:moveTo>
                  <a:lnTo>
                    <a:pt x="3152887" y="228486"/>
                  </a:lnTo>
                  <a:lnTo>
                    <a:pt x="2953744" y="667244"/>
                  </a:lnTo>
                  <a:lnTo>
                    <a:pt x="2788400" y="365902"/>
                  </a:lnTo>
                  <a:lnTo>
                    <a:pt x="3082054" y="72452"/>
                  </a:lnTo>
                  <a:close/>
                  <a:moveTo>
                    <a:pt x="2779292" y="375009"/>
                  </a:moveTo>
                  <a:lnTo>
                    <a:pt x="2942209" y="671899"/>
                  </a:lnTo>
                  <a:lnTo>
                    <a:pt x="2951518" y="671899"/>
                  </a:lnTo>
                  <a:lnTo>
                    <a:pt x="3152685" y="1115515"/>
                  </a:lnTo>
                  <a:lnTo>
                    <a:pt x="3081852" y="1271549"/>
                  </a:lnTo>
                  <a:lnTo>
                    <a:pt x="2482198" y="671899"/>
                  </a:lnTo>
                  <a:lnTo>
                    <a:pt x="2779292" y="375009"/>
                  </a:lnTo>
                  <a:close/>
                  <a:moveTo>
                    <a:pt x="2939781" y="1552856"/>
                  </a:moveTo>
                  <a:lnTo>
                    <a:pt x="2473698" y="1552856"/>
                  </a:lnTo>
                  <a:lnTo>
                    <a:pt x="1999520" y="1552856"/>
                  </a:lnTo>
                  <a:lnTo>
                    <a:pt x="2473698" y="684852"/>
                  </a:lnTo>
                  <a:lnTo>
                    <a:pt x="2473698" y="685054"/>
                  </a:lnTo>
                  <a:lnTo>
                    <a:pt x="2939781" y="1552856"/>
                  </a:lnTo>
                  <a:close/>
                  <a:moveTo>
                    <a:pt x="2167901" y="375009"/>
                  </a:moveTo>
                  <a:lnTo>
                    <a:pt x="2464995" y="672102"/>
                  </a:lnTo>
                  <a:lnTo>
                    <a:pt x="1865342" y="1271752"/>
                  </a:lnTo>
                  <a:lnTo>
                    <a:pt x="1794508" y="1115717"/>
                  </a:lnTo>
                  <a:lnTo>
                    <a:pt x="1995675" y="672102"/>
                  </a:lnTo>
                  <a:lnTo>
                    <a:pt x="2005389" y="672102"/>
                  </a:lnTo>
                  <a:lnTo>
                    <a:pt x="2167901" y="375009"/>
                  </a:lnTo>
                  <a:close/>
                  <a:moveTo>
                    <a:pt x="1865342" y="72452"/>
                  </a:moveTo>
                  <a:lnTo>
                    <a:pt x="2158793" y="365902"/>
                  </a:lnTo>
                  <a:lnTo>
                    <a:pt x="1996889" y="662185"/>
                  </a:lnTo>
                  <a:lnTo>
                    <a:pt x="1795925" y="225451"/>
                  </a:lnTo>
                  <a:lnTo>
                    <a:pt x="1865342" y="72452"/>
                  </a:lnTo>
                  <a:close/>
                  <a:moveTo>
                    <a:pt x="1789247" y="240224"/>
                  </a:moveTo>
                  <a:lnTo>
                    <a:pt x="1987782" y="671899"/>
                  </a:lnTo>
                  <a:lnTo>
                    <a:pt x="1982318" y="671899"/>
                  </a:lnTo>
                  <a:lnTo>
                    <a:pt x="1787830" y="1100539"/>
                  </a:lnTo>
                  <a:lnTo>
                    <a:pt x="1593343" y="671899"/>
                  </a:lnTo>
                  <a:lnTo>
                    <a:pt x="1789247" y="240224"/>
                  </a:lnTo>
                  <a:close/>
                  <a:moveTo>
                    <a:pt x="1592735" y="700435"/>
                  </a:moveTo>
                  <a:lnTo>
                    <a:pt x="1780949" y="1115515"/>
                  </a:lnTo>
                  <a:lnTo>
                    <a:pt x="1592735" y="1530595"/>
                  </a:lnTo>
                  <a:lnTo>
                    <a:pt x="1592735" y="700435"/>
                  </a:lnTo>
                  <a:close/>
                  <a:moveTo>
                    <a:pt x="1592735" y="1587059"/>
                  </a:moveTo>
                  <a:lnTo>
                    <a:pt x="1782366" y="1999508"/>
                  </a:lnTo>
                  <a:lnTo>
                    <a:pt x="1592735" y="2417623"/>
                  </a:lnTo>
                  <a:lnTo>
                    <a:pt x="1592735" y="1587059"/>
                  </a:lnTo>
                  <a:close/>
                  <a:moveTo>
                    <a:pt x="1592735" y="2474492"/>
                  </a:moveTo>
                  <a:lnTo>
                    <a:pt x="1780949" y="2889571"/>
                  </a:lnTo>
                  <a:lnTo>
                    <a:pt x="1592735" y="3304651"/>
                  </a:lnTo>
                  <a:lnTo>
                    <a:pt x="1592735" y="2474492"/>
                  </a:lnTo>
                  <a:close/>
                  <a:moveTo>
                    <a:pt x="1592735" y="3361317"/>
                  </a:moveTo>
                  <a:lnTo>
                    <a:pt x="1782366" y="3773766"/>
                  </a:lnTo>
                  <a:lnTo>
                    <a:pt x="1592735" y="4191882"/>
                  </a:lnTo>
                  <a:lnTo>
                    <a:pt x="1592735" y="3361317"/>
                  </a:lnTo>
                  <a:close/>
                  <a:moveTo>
                    <a:pt x="1579783" y="671899"/>
                  </a:moveTo>
                  <a:lnTo>
                    <a:pt x="1385295" y="1100539"/>
                  </a:lnTo>
                  <a:lnTo>
                    <a:pt x="1190807" y="671899"/>
                  </a:lnTo>
                  <a:lnTo>
                    <a:pt x="1385295" y="243260"/>
                  </a:lnTo>
                  <a:lnTo>
                    <a:pt x="1579783" y="671899"/>
                  </a:lnTo>
                  <a:close/>
                  <a:moveTo>
                    <a:pt x="998950" y="2137935"/>
                  </a:moveTo>
                  <a:lnTo>
                    <a:pt x="699630" y="2437253"/>
                  </a:lnTo>
                  <a:lnTo>
                    <a:pt x="400106" y="2137732"/>
                  </a:lnTo>
                  <a:lnTo>
                    <a:pt x="699630" y="1589689"/>
                  </a:lnTo>
                  <a:lnTo>
                    <a:pt x="699630" y="1592320"/>
                  </a:lnTo>
                  <a:lnTo>
                    <a:pt x="998950" y="2137935"/>
                  </a:lnTo>
                  <a:close/>
                  <a:moveTo>
                    <a:pt x="1180284" y="1565202"/>
                  </a:moveTo>
                  <a:lnTo>
                    <a:pt x="1302521" y="1834568"/>
                  </a:lnTo>
                  <a:lnTo>
                    <a:pt x="1008058" y="2128828"/>
                  </a:lnTo>
                  <a:lnTo>
                    <a:pt x="699630" y="1566821"/>
                  </a:lnTo>
                  <a:lnTo>
                    <a:pt x="699630" y="1565202"/>
                  </a:lnTo>
                  <a:lnTo>
                    <a:pt x="1180284" y="1565202"/>
                  </a:lnTo>
                  <a:close/>
                  <a:moveTo>
                    <a:pt x="1179677" y="1552856"/>
                  </a:moveTo>
                  <a:lnTo>
                    <a:pt x="724927" y="705899"/>
                  </a:lnTo>
                  <a:lnTo>
                    <a:pt x="1302521" y="1283490"/>
                  </a:lnTo>
                  <a:lnTo>
                    <a:pt x="1180284" y="1552856"/>
                  </a:lnTo>
                  <a:lnTo>
                    <a:pt x="1179677" y="1552856"/>
                  </a:lnTo>
                  <a:close/>
                  <a:moveTo>
                    <a:pt x="708332" y="2445956"/>
                  </a:moveTo>
                  <a:lnTo>
                    <a:pt x="1005224" y="2149066"/>
                  </a:lnTo>
                  <a:lnTo>
                    <a:pt x="1168141" y="2445956"/>
                  </a:lnTo>
                  <a:lnTo>
                    <a:pt x="1177450" y="2445956"/>
                  </a:lnTo>
                  <a:lnTo>
                    <a:pt x="1378616" y="2889571"/>
                  </a:lnTo>
                  <a:lnTo>
                    <a:pt x="1307783" y="3045606"/>
                  </a:lnTo>
                  <a:lnTo>
                    <a:pt x="708332" y="2445956"/>
                  </a:lnTo>
                  <a:close/>
                  <a:moveTo>
                    <a:pt x="1302521" y="3057546"/>
                  </a:moveTo>
                  <a:lnTo>
                    <a:pt x="1180284" y="3326913"/>
                  </a:lnTo>
                  <a:lnTo>
                    <a:pt x="1179677" y="3326913"/>
                  </a:lnTo>
                  <a:lnTo>
                    <a:pt x="724927" y="2479956"/>
                  </a:lnTo>
                  <a:lnTo>
                    <a:pt x="1302521" y="3057546"/>
                  </a:lnTo>
                  <a:close/>
                  <a:moveTo>
                    <a:pt x="1014331" y="2140161"/>
                  </a:moveTo>
                  <a:lnTo>
                    <a:pt x="1307986" y="1846509"/>
                  </a:lnTo>
                  <a:lnTo>
                    <a:pt x="1378819" y="2002543"/>
                  </a:lnTo>
                  <a:lnTo>
                    <a:pt x="1179677" y="2441301"/>
                  </a:lnTo>
                  <a:lnTo>
                    <a:pt x="1014331" y="2140161"/>
                  </a:lnTo>
                  <a:close/>
                  <a:moveTo>
                    <a:pt x="1165712" y="3326913"/>
                  </a:moveTo>
                  <a:lnTo>
                    <a:pt x="699630" y="3326913"/>
                  </a:lnTo>
                  <a:lnTo>
                    <a:pt x="225452" y="3326913"/>
                  </a:lnTo>
                  <a:lnTo>
                    <a:pt x="699630" y="2458908"/>
                  </a:lnTo>
                  <a:lnTo>
                    <a:pt x="699630" y="2459111"/>
                  </a:lnTo>
                  <a:lnTo>
                    <a:pt x="1165712" y="3326913"/>
                  </a:lnTo>
                  <a:close/>
                  <a:moveTo>
                    <a:pt x="699630" y="3339258"/>
                  </a:moveTo>
                  <a:lnTo>
                    <a:pt x="1180284" y="3339258"/>
                  </a:lnTo>
                  <a:lnTo>
                    <a:pt x="1302521" y="3608625"/>
                  </a:lnTo>
                  <a:lnTo>
                    <a:pt x="1008058" y="3903087"/>
                  </a:lnTo>
                  <a:lnTo>
                    <a:pt x="699630" y="3341079"/>
                  </a:lnTo>
                  <a:lnTo>
                    <a:pt x="699630" y="3339258"/>
                  </a:lnTo>
                  <a:close/>
                  <a:moveTo>
                    <a:pt x="1307783" y="3620565"/>
                  </a:moveTo>
                  <a:lnTo>
                    <a:pt x="1378616" y="3776600"/>
                  </a:lnTo>
                  <a:lnTo>
                    <a:pt x="1179474" y="4215358"/>
                  </a:lnTo>
                  <a:lnTo>
                    <a:pt x="1014129" y="3914218"/>
                  </a:lnTo>
                  <a:lnTo>
                    <a:pt x="1307783" y="3620565"/>
                  </a:lnTo>
                  <a:close/>
                  <a:moveTo>
                    <a:pt x="1317093" y="3611256"/>
                  </a:moveTo>
                  <a:lnTo>
                    <a:pt x="1567033" y="3361317"/>
                  </a:lnTo>
                  <a:lnTo>
                    <a:pt x="1385497" y="3761623"/>
                  </a:lnTo>
                  <a:lnTo>
                    <a:pt x="1317093" y="3611256"/>
                  </a:lnTo>
                  <a:close/>
                  <a:moveTo>
                    <a:pt x="1311629" y="3599315"/>
                  </a:moveTo>
                  <a:lnTo>
                    <a:pt x="1193641" y="3339258"/>
                  </a:lnTo>
                  <a:lnTo>
                    <a:pt x="1571688" y="3339258"/>
                  </a:lnTo>
                  <a:lnTo>
                    <a:pt x="1311629" y="3599315"/>
                  </a:lnTo>
                  <a:close/>
                  <a:moveTo>
                    <a:pt x="1193641" y="3326913"/>
                  </a:moveTo>
                  <a:lnTo>
                    <a:pt x="1311629" y="3066856"/>
                  </a:lnTo>
                  <a:lnTo>
                    <a:pt x="1571688" y="3326913"/>
                  </a:lnTo>
                  <a:lnTo>
                    <a:pt x="1193641" y="3326913"/>
                  </a:lnTo>
                  <a:close/>
                  <a:moveTo>
                    <a:pt x="1317093" y="3054915"/>
                  </a:moveTo>
                  <a:lnTo>
                    <a:pt x="1385295" y="2904548"/>
                  </a:lnTo>
                  <a:lnTo>
                    <a:pt x="1566830" y="3304854"/>
                  </a:lnTo>
                  <a:lnTo>
                    <a:pt x="1317093" y="3054915"/>
                  </a:lnTo>
                  <a:close/>
                  <a:moveTo>
                    <a:pt x="1191010" y="2445956"/>
                  </a:moveTo>
                  <a:lnTo>
                    <a:pt x="1385497" y="2017316"/>
                  </a:lnTo>
                  <a:lnTo>
                    <a:pt x="1579985" y="2445956"/>
                  </a:lnTo>
                  <a:lnTo>
                    <a:pt x="1385497" y="2874595"/>
                  </a:lnTo>
                  <a:lnTo>
                    <a:pt x="1191010" y="2445956"/>
                  </a:lnTo>
                  <a:close/>
                  <a:moveTo>
                    <a:pt x="1317093" y="1837199"/>
                  </a:moveTo>
                  <a:lnTo>
                    <a:pt x="1567033" y="1587261"/>
                  </a:lnTo>
                  <a:lnTo>
                    <a:pt x="1385497" y="1987567"/>
                  </a:lnTo>
                  <a:lnTo>
                    <a:pt x="1317093" y="1837199"/>
                  </a:lnTo>
                  <a:close/>
                  <a:moveTo>
                    <a:pt x="1311629" y="1825259"/>
                  </a:moveTo>
                  <a:lnTo>
                    <a:pt x="1193641" y="1565202"/>
                  </a:lnTo>
                  <a:lnTo>
                    <a:pt x="1571688" y="1565202"/>
                  </a:lnTo>
                  <a:lnTo>
                    <a:pt x="1311629" y="1825259"/>
                  </a:lnTo>
                  <a:close/>
                  <a:moveTo>
                    <a:pt x="1193641" y="1552856"/>
                  </a:moveTo>
                  <a:lnTo>
                    <a:pt x="1311629" y="1292799"/>
                  </a:lnTo>
                  <a:lnTo>
                    <a:pt x="1571688" y="1552856"/>
                  </a:lnTo>
                  <a:lnTo>
                    <a:pt x="1193641" y="1552856"/>
                  </a:lnTo>
                  <a:close/>
                  <a:moveTo>
                    <a:pt x="1317093" y="1280859"/>
                  </a:moveTo>
                  <a:lnTo>
                    <a:pt x="1385295" y="1130491"/>
                  </a:lnTo>
                  <a:lnTo>
                    <a:pt x="1566830" y="1530797"/>
                  </a:lnTo>
                  <a:lnTo>
                    <a:pt x="1317093" y="1280859"/>
                  </a:lnTo>
                  <a:close/>
                  <a:moveTo>
                    <a:pt x="1307783" y="72452"/>
                  </a:moveTo>
                  <a:lnTo>
                    <a:pt x="1378616" y="228486"/>
                  </a:lnTo>
                  <a:lnTo>
                    <a:pt x="1179474" y="667244"/>
                  </a:lnTo>
                  <a:lnTo>
                    <a:pt x="1014129" y="365902"/>
                  </a:lnTo>
                  <a:lnTo>
                    <a:pt x="1307783" y="72452"/>
                  </a:lnTo>
                  <a:close/>
                  <a:moveTo>
                    <a:pt x="1005224" y="375009"/>
                  </a:moveTo>
                  <a:lnTo>
                    <a:pt x="1168141" y="671899"/>
                  </a:lnTo>
                  <a:lnTo>
                    <a:pt x="1177450" y="671899"/>
                  </a:lnTo>
                  <a:lnTo>
                    <a:pt x="1378616" y="1115515"/>
                  </a:lnTo>
                  <a:lnTo>
                    <a:pt x="1307783" y="1271549"/>
                  </a:lnTo>
                  <a:lnTo>
                    <a:pt x="708129" y="671899"/>
                  </a:lnTo>
                  <a:lnTo>
                    <a:pt x="1005224" y="375009"/>
                  </a:lnTo>
                  <a:close/>
                  <a:moveTo>
                    <a:pt x="1165712" y="1552856"/>
                  </a:moveTo>
                  <a:lnTo>
                    <a:pt x="699630" y="1552856"/>
                  </a:lnTo>
                  <a:lnTo>
                    <a:pt x="225452" y="1552856"/>
                  </a:lnTo>
                  <a:lnTo>
                    <a:pt x="699630" y="684852"/>
                  </a:lnTo>
                  <a:lnTo>
                    <a:pt x="699630" y="685054"/>
                  </a:lnTo>
                  <a:lnTo>
                    <a:pt x="1165712" y="1552856"/>
                  </a:lnTo>
                  <a:close/>
                  <a:moveTo>
                    <a:pt x="21857" y="225248"/>
                  </a:moveTo>
                  <a:lnTo>
                    <a:pt x="91274" y="72250"/>
                  </a:lnTo>
                  <a:lnTo>
                    <a:pt x="384726" y="365699"/>
                  </a:lnTo>
                  <a:lnTo>
                    <a:pt x="222821" y="661983"/>
                  </a:lnTo>
                  <a:lnTo>
                    <a:pt x="21857" y="225248"/>
                  </a:lnTo>
                  <a:close/>
                  <a:moveTo>
                    <a:pt x="20441" y="1115515"/>
                  </a:moveTo>
                  <a:lnTo>
                    <a:pt x="221606" y="671899"/>
                  </a:lnTo>
                  <a:lnTo>
                    <a:pt x="231321" y="671899"/>
                  </a:lnTo>
                  <a:lnTo>
                    <a:pt x="393630" y="374807"/>
                  </a:lnTo>
                  <a:lnTo>
                    <a:pt x="690725" y="671899"/>
                  </a:lnTo>
                  <a:lnTo>
                    <a:pt x="91071" y="1271549"/>
                  </a:lnTo>
                  <a:lnTo>
                    <a:pt x="20441" y="1115515"/>
                  </a:lnTo>
                  <a:close/>
                  <a:moveTo>
                    <a:pt x="96738" y="1283490"/>
                  </a:moveTo>
                  <a:lnTo>
                    <a:pt x="673523" y="706709"/>
                  </a:lnTo>
                  <a:lnTo>
                    <a:pt x="215535" y="1545166"/>
                  </a:lnTo>
                  <a:lnTo>
                    <a:pt x="96738" y="1283490"/>
                  </a:lnTo>
                  <a:close/>
                  <a:moveTo>
                    <a:pt x="218976" y="1565202"/>
                  </a:moveTo>
                  <a:lnTo>
                    <a:pt x="699023" y="1565202"/>
                  </a:lnTo>
                  <a:lnTo>
                    <a:pt x="390999" y="2128625"/>
                  </a:lnTo>
                  <a:lnTo>
                    <a:pt x="96940" y="1834568"/>
                  </a:lnTo>
                  <a:lnTo>
                    <a:pt x="218976" y="1565202"/>
                  </a:lnTo>
                  <a:close/>
                  <a:moveTo>
                    <a:pt x="21857" y="1999508"/>
                  </a:moveTo>
                  <a:lnTo>
                    <a:pt x="91274" y="1846509"/>
                  </a:lnTo>
                  <a:lnTo>
                    <a:pt x="384726" y="2139959"/>
                  </a:lnTo>
                  <a:lnTo>
                    <a:pt x="222821" y="2436242"/>
                  </a:lnTo>
                  <a:lnTo>
                    <a:pt x="21857" y="1999508"/>
                  </a:lnTo>
                  <a:close/>
                  <a:moveTo>
                    <a:pt x="20441" y="2889571"/>
                  </a:moveTo>
                  <a:lnTo>
                    <a:pt x="221606" y="2445956"/>
                  </a:lnTo>
                  <a:lnTo>
                    <a:pt x="231321" y="2445956"/>
                  </a:lnTo>
                  <a:lnTo>
                    <a:pt x="393630" y="2148863"/>
                  </a:lnTo>
                  <a:lnTo>
                    <a:pt x="690725" y="2445956"/>
                  </a:lnTo>
                  <a:lnTo>
                    <a:pt x="91071" y="3045404"/>
                  </a:lnTo>
                  <a:lnTo>
                    <a:pt x="20441" y="2889571"/>
                  </a:lnTo>
                  <a:close/>
                  <a:moveTo>
                    <a:pt x="96738" y="3057546"/>
                  </a:moveTo>
                  <a:lnTo>
                    <a:pt x="673523" y="2480766"/>
                  </a:lnTo>
                  <a:lnTo>
                    <a:pt x="215535" y="3319223"/>
                  </a:lnTo>
                  <a:lnTo>
                    <a:pt x="96738" y="3057546"/>
                  </a:lnTo>
                  <a:close/>
                  <a:moveTo>
                    <a:pt x="218976" y="3339258"/>
                  </a:moveTo>
                  <a:lnTo>
                    <a:pt x="699023" y="3339258"/>
                  </a:lnTo>
                  <a:lnTo>
                    <a:pt x="390999" y="3902682"/>
                  </a:lnTo>
                  <a:lnTo>
                    <a:pt x="96940" y="3608625"/>
                  </a:lnTo>
                  <a:lnTo>
                    <a:pt x="218976" y="3339258"/>
                  </a:lnTo>
                  <a:close/>
                  <a:moveTo>
                    <a:pt x="21857" y="3773564"/>
                  </a:moveTo>
                  <a:lnTo>
                    <a:pt x="91274" y="3620565"/>
                  </a:lnTo>
                  <a:lnTo>
                    <a:pt x="384726" y="3914015"/>
                  </a:lnTo>
                  <a:lnTo>
                    <a:pt x="222821" y="4210299"/>
                  </a:lnTo>
                  <a:lnTo>
                    <a:pt x="21857" y="3773564"/>
                  </a:lnTo>
                  <a:close/>
                  <a:moveTo>
                    <a:pt x="91274" y="4819662"/>
                  </a:moveTo>
                  <a:lnTo>
                    <a:pt x="20441" y="4663628"/>
                  </a:lnTo>
                  <a:lnTo>
                    <a:pt x="221606" y="4220013"/>
                  </a:lnTo>
                  <a:lnTo>
                    <a:pt x="231321" y="4220013"/>
                  </a:lnTo>
                  <a:lnTo>
                    <a:pt x="393630" y="3922920"/>
                  </a:lnTo>
                  <a:lnTo>
                    <a:pt x="690725" y="4220013"/>
                  </a:lnTo>
                  <a:lnTo>
                    <a:pt x="91274" y="4819662"/>
                  </a:lnTo>
                  <a:close/>
                  <a:moveTo>
                    <a:pt x="399904" y="3911789"/>
                  </a:moveTo>
                  <a:lnTo>
                    <a:pt x="699427" y="3363746"/>
                  </a:lnTo>
                  <a:lnTo>
                    <a:pt x="699427" y="3366377"/>
                  </a:lnTo>
                  <a:lnTo>
                    <a:pt x="998748" y="3911992"/>
                  </a:lnTo>
                  <a:lnTo>
                    <a:pt x="699427" y="4211310"/>
                  </a:lnTo>
                  <a:lnTo>
                    <a:pt x="399904" y="3911789"/>
                  </a:lnTo>
                  <a:close/>
                  <a:moveTo>
                    <a:pt x="1307783" y="4819662"/>
                  </a:moveTo>
                  <a:lnTo>
                    <a:pt x="708129" y="4220215"/>
                  </a:lnTo>
                  <a:lnTo>
                    <a:pt x="1005022" y="3923325"/>
                  </a:lnTo>
                  <a:lnTo>
                    <a:pt x="1167938" y="4220215"/>
                  </a:lnTo>
                  <a:lnTo>
                    <a:pt x="1177248" y="4220215"/>
                  </a:lnTo>
                  <a:lnTo>
                    <a:pt x="1378414" y="4663831"/>
                  </a:lnTo>
                  <a:lnTo>
                    <a:pt x="1307783" y="4819662"/>
                  </a:lnTo>
                  <a:close/>
                  <a:moveTo>
                    <a:pt x="1385295" y="4648855"/>
                  </a:moveTo>
                  <a:lnTo>
                    <a:pt x="1190807" y="4220215"/>
                  </a:lnTo>
                  <a:lnTo>
                    <a:pt x="1385295" y="3791576"/>
                  </a:lnTo>
                  <a:lnTo>
                    <a:pt x="1579783" y="4220215"/>
                  </a:lnTo>
                  <a:lnTo>
                    <a:pt x="1385295" y="4648855"/>
                  </a:lnTo>
                  <a:close/>
                  <a:moveTo>
                    <a:pt x="1580390" y="4191679"/>
                  </a:moveTo>
                  <a:lnTo>
                    <a:pt x="1392176" y="3776600"/>
                  </a:lnTo>
                  <a:lnTo>
                    <a:pt x="1580390" y="3361520"/>
                  </a:lnTo>
                  <a:lnTo>
                    <a:pt x="1580390" y="4191679"/>
                  </a:lnTo>
                  <a:close/>
                  <a:moveTo>
                    <a:pt x="1580390" y="3304651"/>
                  </a:moveTo>
                  <a:lnTo>
                    <a:pt x="1392176" y="2889571"/>
                  </a:lnTo>
                  <a:lnTo>
                    <a:pt x="1580390" y="2474492"/>
                  </a:lnTo>
                  <a:lnTo>
                    <a:pt x="1580390" y="3304651"/>
                  </a:lnTo>
                  <a:close/>
                  <a:moveTo>
                    <a:pt x="1580390" y="2417623"/>
                  </a:moveTo>
                  <a:lnTo>
                    <a:pt x="1392176" y="2002543"/>
                  </a:lnTo>
                  <a:lnTo>
                    <a:pt x="1580390" y="1587463"/>
                  </a:lnTo>
                  <a:lnTo>
                    <a:pt x="1580390" y="2417623"/>
                  </a:lnTo>
                  <a:close/>
                  <a:moveTo>
                    <a:pt x="1580390" y="1530595"/>
                  </a:moveTo>
                  <a:lnTo>
                    <a:pt x="1392176" y="1115515"/>
                  </a:lnTo>
                  <a:lnTo>
                    <a:pt x="1580390" y="700435"/>
                  </a:lnTo>
                  <a:lnTo>
                    <a:pt x="1580390" y="1530595"/>
                  </a:lnTo>
                  <a:close/>
                </a:path>
              </a:pathLst>
            </a:custGeom>
            <a:solidFill>
              <a:srgbClr val="6E5C2F">
                <a:alpha val="50196"/>
              </a:srgbClr>
            </a:solidFill>
            <a:ln w="13063"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B03F6B8A-F235-4D2B-BA7E-0238FA740602}"/>
                </a:ext>
              </a:extLst>
            </p:cNvPr>
            <p:cNvSpPr/>
            <p:nvPr/>
          </p:nvSpPr>
          <p:spPr>
            <a:xfrm>
              <a:off x="8870138" y="3546090"/>
              <a:ext cx="3155315" cy="4876126"/>
            </a:xfrm>
            <a:custGeom>
              <a:avLst/>
              <a:gdLst>
                <a:gd name="connsiteX0" fmla="*/ 0 w 3155315"/>
                <a:gd name="connsiteY0" fmla="*/ 0 h 4876126"/>
                <a:gd name="connsiteX1" fmla="*/ 3155316 w 3155315"/>
                <a:gd name="connsiteY1" fmla="*/ 0 h 4876126"/>
                <a:gd name="connsiteX2" fmla="*/ 3155316 w 3155315"/>
                <a:gd name="connsiteY2" fmla="*/ 4876126 h 4876126"/>
                <a:gd name="connsiteX3" fmla="*/ 0 w 3155315"/>
                <a:gd name="connsiteY3" fmla="*/ 4876126 h 4876126"/>
              </a:gdLst>
              <a:ahLst/>
              <a:cxnLst>
                <a:cxn ang="0">
                  <a:pos x="connsiteX0" y="connsiteY0"/>
                </a:cxn>
                <a:cxn ang="0">
                  <a:pos x="connsiteX1" y="connsiteY1"/>
                </a:cxn>
                <a:cxn ang="0">
                  <a:pos x="connsiteX2" y="connsiteY2"/>
                </a:cxn>
                <a:cxn ang="0">
                  <a:pos x="connsiteX3" y="connsiteY3"/>
                </a:cxn>
              </a:cxnLst>
              <a:rect l="l" t="t" r="r" b="b"/>
              <a:pathLst>
                <a:path w="3155315" h="4876126">
                  <a:moveTo>
                    <a:pt x="0" y="0"/>
                  </a:moveTo>
                  <a:lnTo>
                    <a:pt x="3155316" y="0"/>
                  </a:lnTo>
                  <a:lnTo>
                    <a:pt x="3155316" y="4876126"/>
                  </a:lnTo>
                  <a:lnTo>
                    <a:pt x="0" y="4876126"/>
                  </a:lnTo>
                  <a:close/>
                </a:path>
              </a:pathLst>
            </a:custGeom>
            <a:solidFill>
              <a:schemeClr val="accent3"/>
            </a:solidFill>
            <a:ln w="13063"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9457B30-B97C-45BC-B0C1-278F1874AC47}"/>
                </a:ext>
              </a:extLst>
            </p:cNvPr>
            <p:cNvSpPr/>
            <p:nvPr/>
          </p:nvSpPr>
          <p:spPr>
            <a:xfrm>
              <a:off x="8869936" y="3545280"/>
              <a:ext cx="3154910" cy="4877138"/>
            </a:xfrm>
            <a:custGeom>
              <a:avLst/>
              <a:gdLst>
                <a:gd name="connsiteX0" fmla="*/ 1592735 w 3154910"/>
                <a:gd name="connsiteY0" fmla="*/ 4248548 h 4877138"/>
                <a:gd name="connsiteX1" fmla="*/ 1780950 w 3154910"/>
                <a:gd name="connsiteY1" fmla="*/ 4663628 h 4877138"/>
                <a:gd name="connsiteX2" fmla="*/ 1684211 w 3154910"/>
                <a:gd name="connsiteY2" fmla="*/ 4876936 h 4877138"/>
                <a:gd name="connsiteX3" fmla="*/ 1697770 w 3154910"/>
                <a:gd name="connsiteY3" fmla="*/ 4876936 h 4877138"/>
                <a:gd name="connsiteX4" fmla="*/ 1787830 w 3154910"/>
                <a:gd name="connsiteY4" fmla="*/ 4678402 h 4877138"/>
                <a:gd name="connsiteX5" fmla="*/ 1856032 w 3154910"/>
                <a:gd name="connsiteY5" fmla="*/ 4828770 h 4877138"/>
                <a:gd name="connsiteX6" fmla="*/ 1807866 w 3154910"/>
                <a:gd name="connsiteY6" fmla="*/ 4876936 h 4877138"/>
                <a:gd name="connsiteX7" fmla="*/ 1825270 w 3154910"/>
                <a:gd name="connsiteY7" fmla="*/ 4876936 h 4877138"/>
                <a:gd name="connsiteX8" fmla="*/ 1861294 w 3154910"/>
                <a:gd name="connsiteY8" fmla="*/ 4840913 h 4877138"/>
                <a:gd name="connsiteX9" fmla="*/ 1877687 w 3154910"/>
                <a:gd name="connsiteY9" fmla="*/ 4876936 h 4877138"/>
                <a:gd name="connsiteX10" fmla="*/ 1891246 w 3154910"/>
                <a:gd name="connsiteY10" fmla="*/ 4876936 h 4877138"/>
                <a:gd name="connsiteX11" fmla="*/ 1870604 w 3154910"/>
                <a:gd name="connsiteY11" fmla="*/ 4831603 h 4877138"/>
                <a:gd name="connsiteX12" fmla="*/ 2447389 w 3154910"/>
                <a:gd name="connsiteY12" fmla="*/ 4254822 h 4877138"/>
                <a:gd name="connsiteX13" fmla="*/ 2107389 w 3154910"/>
                <a:gd name="connsiteY13" fmla="*/ 4877139 h 4877138"/>
                <a:gd name="connsiteX14" fmla="*/ 2121556 w 3154910"/>
                <a:gd name="connsiteY14" fmla="*/ 4877139 h 4877138"/>
                <a:gd name="connsiteX15" fmla="*/ 2473293 w 3154910"/>
                <a:gd name="connsiteY15" fmla="*/ 4232965 h 4877138"/>
                <a:gd name="connsiteX16" fmla="*/ 2473293 w 3154910"/>
                <a:gd name="connsiteY16" fmla="*/ 4233168 h 4877138"/>
                <a:gd name="connsiteX17" fmla="*/ 2819162 w 3154910"/>
                <a:gd name="connsiteY17" fmla="*/ 4877139 h 4877138"/>
                <a:gd name="connsiteX18" fmla="*/ 2833126 w 3154910"/>
                <a:gd name="connsiteY18" fmla="*/ 4877139 h 4877138"/>
                <a:gd name="connsiteX19" fmla="*/ 2498591 w 3154910"/>
                <a:gd name="connsiteY19" fmla="*/ 4254215 h 4877138"/>
                <a:gd name="connsiteX20" fmla="*/ 3076186 w 3154910"/>
                <a:gd name="connsiteY20" fmla="*/ 4831805 h 4877138"/>
                <a:gd name="connsiteX21" fmla="*/ 3055542 w 3154910"/>
                <a:gd name="connsiteY21" fmla="*/ 4877139 h 4877138"/>
                <a:gd name="connsiteX22" fmla="*/ 3069102 w 3154910"/>
                <a:gd name="connsiteY22" fmla="*/ 4877139 h 4877138"/>
                <a:gd name="connsiteX23" fmla="*/ 3085494 w 3154910"/>
                <a:gd name="connsiteY23" fmla="*/ 4841115 h 4877138"/>
                <a:gd name="connsiteX24" fmla="*/ 3121519 w 3154910"/>
                <a:gd name="connsiteY24" fmla="*/ 4877139 h 4877138"/>
                <a:gd name="connsiteX25" fmla="*/ 3138923 w 3154910"/>
                <a:gd name="connsiteY25" fmla="*/ 4877139 h 4877138"/>
                <a:gd name="connsiteX26" fmla="*/ 3090756 w 3154910"/>
                <a:gd name="connsiteY26" fmla="*/ 4828972 h 4877138"/>
                <a:gd name="connsiteX27" fmla="*/ 3154911 w 3154910"/>
                <a:gd name="connsiteY27" fmla="*/ 4687307 h 4877138"/>
                <a:gd name="connsiteX28" fmla="*/ 3154911 w 3154910"/>
                <a:gd name="connsiteY28" fmla="*/ 4639748 h 4877138"/>
                <a:gd name="connsiteX29" fmla="*/ 2964471 w 3154910"/>
                <a:gd name="connsiteY29" fmla="*/ 4220013 h 4877138"/>
                <a:gd name="connsiteX30" fmla="*/ 3154911 w 3154910"/>
                <a:gd name="connsiteY30" fmla="*/ 3800278 h 4877138"/>
                <a:gd name="connsiteX31" fmla="*/ 3154911 w 3154910"/>
                <a:gd name="connsiteY31" fmla="*/ 3752719 h 4877138"/>
                <a:gd name="connsiteX32" fmla="*/ 3090756 w 3154910"/>
                <a:gd name="connsiteY32" fmla="*/ 3611053 h 4877138"/>
                <a:gd name="connsiteX33" fmla="*/ 3154911 w 3154910"/>
                <a:gd name="connsiteY33" fmla="*/ 3546899 h 4877138"/>
                <a:gd name="connsiteX34" fmla="*/ 3154911 w 3154910"/>
                <a:gd name="connsiteY34" fmla="*/ 3529494 h 4877138"/>
                <a:gd name="connsiteX35" fmla="*/ 3085292 w 3154910"/>
                <a:gd name="connsiteY35" fmla="*/ 3599113 h 4877138"/>
                <a:gd name="connsiteX36" fmla="*/ 2967305 w 3154910"/>
                <a:gd name="connsiteY36" fmla="*/ 3339056 h 4877138"/>
                <a:gd name="connsiteX37" fmla="*/ 3154911 w 3154910"/>
                <a:gd name="connsiteY37" fmla="*/ 3339056 h 4877138"/>
                <a:gd name="connsiteX38" fmla="*/ 3154911 w 3154910"/>
                <a:gd name="connsiteY38" fmla="*/ 3326711 h 4877138"/>
                <a:gd name="connsiteX39" fmla="*/ 2967305 w 3154910"/>
                <a:gd name="connsiteY39" fmla="*/ 3326711 h 4877138"/>
                <a:gd name="connsiteX40" fmla="*/ 3085292 w 3154910"/>
                <a:gd name="connsiteY40" fmla="*/ 3066653 h 4877138"/>
                <a:gd name="connsiteX41" fmla="*/ 3154911 w 3154910"/>
                <a:gd name="connsiteY41" fmla="*/ 3136272 h 4877138"/>
                <a:gd name="connsiteX42" fmla="*/ 3154911 w 3154910"/>
                <a:gd name="connsiteY42" fmla="*/ 3118867 h 4877138"/>
                <a:gd name="connsiteX43" fmla="*/ 3090756 w 3154910"/>
                <a:gd name="connsiteY43" fmla="*/ 3054713 h 4877138"/>
                <a:gd name="connsiteX44" fmla="*/ 3154911 w 3154910"/>
                <a:gd name="connsiteY44" fmla="*/ 2913047 h 4877138"/>
                <a:gd name="connsiteX45" fmla="*/ 3154911 w 3154910"/>
                <a:gd name="connsiteY45" fmla="*/ 2865488 h 4877138"/>
                <a:gd name="connsiteX46" fmla="*/ 2964471 w 3154910"/>
                <a:gd name="connsiteY46" fmla="*/ 2445754 h 4877138"/>
                <a:gd name="connsiteX47" fmla="*/ 3154911 w 3154910"/>
                <a:gd name="connsiteY47" fmla="*/ 2026019 h 4877138"/>
                <a:gd name="connsiteX48" fmla="*/ 3154911 w 3154910"/>
                <a:gd name="connsiteY48" fmla="*/ 1978460 h 4877138"/>
                <a:gd name="connsiteX49" fmla="*/ 3090756 w 3154910"/>
                <a:gd name="connsiteY49" fmla="*/ 1836794 h 4877138"/>
                <a:gd name="connsiteX50" fmla="*/ 3154911 w 3154910"/>
                <a:gd name="connsiteY50" fmla="*/ 1772640 h 4877138"/>
                <a:gd name="connsiteX51" fmla="*/ 3154911 w 3154910"/>
                <a:gd name="connsiteY51" fmla="*/ 1755236 h 4877138"/>
                <a:gd name="connsiteX52" fmla="*/ 3085292 w 3154910"/>
                <a:gd name="connsiteY52" fmla="*/ 1824854 h 4877138"/>
                <a:gd name="connsiteX53" fmla="*/ 2967305 w 3154910"/>
                <a:gd name="connsiteY53" fmla="*/ 1564797 h 4877138"/>
                <a:gd name="connsiteX54" fmla="*/ 3154911 w 3154910"/>
                <a:gd name="connsiteY54" fmla="*/ 1564797 h 4877138"/>
                <a:gd name="connsiteX55" fmla="*/ 3154911 w 3154910"/>
                <a:gd name="connsiteY55" fmla="*/ 1552452 h 4877138"/>
                <a:gd name="connsiteX56" fmla="*/ 2967305 w 3154910"/>
                <a:gd name="connsiteY56" fmla="*/ 1552452 h 4877138"/>
                <a:gd name="connsiteX57" fmla="*/ 3085292 w 3154910"/>
                <a:gd name="connsiteY57" fmla="*/ 1292394 h 4877138"/>
                <a:gd name="connsiteX58" fmla="*/ 3154911 w 3154910"/>
                <a:gd name="connsiteY58" fmla="*/ 1362013 h 4877138"/>
                <a:gd name="connsiteX59" fmla="*/ 3154911 w 3154910"/>
                <a:gd name="connsiteY59" fmla="*/ 1344608 h 4877138"/>
                <a:gd name="connsiteX60" fmla="*/ 3090756 w 3154910"/>
                <a:gd name="connsiteY60" fmla="*/ 1280454 h 4877138"/>
                <a:gd name="connsiteX61" fmla="*/ 3154911 w 3154910"/>
                <a:gd name="connsiteY61" fmla="*/ 1138788 h 4877138"/>
                <a:gd name="connsiteX62" fmla="*/ 3154911 w 3154910"/>
                <a:gd name="connsiteY62" fmla="*/ 1091229 h 4877138"/>
                <a:gd name="connsiteX63" fmla="*/ 2964471 w 3154910"/>
                <a:gd name="connsiteY63" fmla="*/ 671495 h 4877138"/>
                <a:gd name="connsiteX64" fmla="*/ 3154911 w 3154910"/>
                <a:gd name="connsiteY64" fmla="*/ 251760 h 4877138"/>
                <a:gd name="connsiteX65" fmla="*/ 3154911 w 3154910"/>
                <a:gd name="connsiteY65" fmla="*/ 204201 h 4877138"/>
                <a:gd name="connsiteX66" fmla="*/ 3090756 w 3154910"/>
                <a:gd name="connsiteY66" fmla="*/ 62535 h 4877138"/>
                <a:gd name="connsiteX67" fmla="*/ 3153090 w 3154910"/>
                <a:gd name="connsiteY67" fmla="*/ 203 h 4877138"/>
                <a:gd name="connsiteX68" fmla="*/ 3135684 w 3154910"/>
                <a:gd name="connsiteY68" fmla="*/ 203 h 4877138"/>
                <a:gd name="connsiteX69" fmla="*/ 3085494 w 3154910"/>
                <a:gd name="connsiteY69" fmla="*/ 50393 h 4877138"/>
                <a:gd name="connsiteX70" fmla="*/ 3062625 w 3154910"/>
                <a:gd name="connsiteY70" fmla="*/ 203 h 4877138"/>
                <a:gd name="connsiteX71" fmla="*/ 3049066 w 3154910"/>
                <a:gd name="connsiteY71" fmla="*/ 203 h 4877138"/>
                <a:gd name="connsiteX72" fmla="*/ 3075983 w 3154910"/>
                <a:gd name="connsiteY72" fmla="*/ 59702 h 4877138"/>
                <a:gd name="connsiteX73" fmla="*/ 2781518 w 3154910"/>
                <a:gd name="connsiteY73" fmla="*/ 353961 h 4877138"/>
                <a:gd name="connsiteX74" fmla="*/ 2587233 w 3154910"/>
                <a:gd name="connsiteY74" fmla="*/ 0 h 4877138"/>
                <a:gd name="connsiteX75" fmla="*/ 2573269 w 3154910"/>
                <a:gd name="connsiteY75" fmla="*/ 0 h 4877138"/>
                <a:gd name="connsiteX76" fmla="*/ 2772412 w 3154910"/>
                <a:gd name="connsiteY76" fmla="*/ 363068 h 4877138"/>
                <a:gd name="connsiteX77" fmla="*/ 2473090 w 3154910"/>
                <a:gd name="connsiteY77" fmla="*/ 662388 h 4877138"/>
                <a:gd name="connsiteX78" fmla="*/ 2173567 w 3154910"/>
                <a:gd name="connsiteY78" fmla="*/ 362866 h 4877138"/>
                <a:gd name="connsiteX79" fmla="*/ 2371900 w 3154910"/>
                <a:gd name="connsiteY79" fmla="*/ 0 h 4877138"/>
                <a:gd name="connsiteX80" fmla="*/ 2357936 w 3154910"/>
                <a:gd name="connsiteY80" fmla="*/ 0 h 4877138"/>
                <a:gd name="connsiteX81" fmla="*/ 2164460 w 3154910"/>
                <a:gd name="connsiteY81" fmla="*/ 353759 h 4877138"/>
                <a:gd name="connsiteX82" fmla="*/ 1870402 w 3154910"/>
                <a:gd name="connsiteY82" fmla="*/ 59702 h 4877138"/>
                <a:gd name="connsiteX83" fmla="*/ 1897319 w 3154910"/>
                <a:gd name="connsiteY83" fmla="*/ 203 h 4877138"/>
                <a:gd name="connsiteX84" fmla="*/ 1883758 w 3154910"/>
                <a:gd name="connsiteY84" fmla="*/ 203 h 4877138"/>
                <a:gd name="connsiteX85" fmla="*/ 1860889 w 3154910"/>
                <a:gd name="connsiteY85" fmla="*/ 50393 h 4877138"/>
                <a:gd name="connsiteX86" fmla="*/ 1810699 w 3154910"/>
                <a:gd name="connsiteY86" fmla="*/ 203 h 4877138"/>
                <a:gd name="connsiteX87" fmla="*/ 1793295 w 3154910"/>
                <a:gd name="connsiteY87" fmla="*/ 203 h 4877138"/>
                <a:gd name="connsiteX88" fmla="*/ 1855627 w 3154910"/>
                <a:gd name="connsiteY88" fmla="*/ 62535 h 4877138"/>
                <a:gd name="connsiteX89" fmla="*/ 1788639 w 3154910"/>
                <a:gd name="connsiteY89" fmla="*/ 210070 h 4877138"/>
                <a:gd name="connsiteX90" fmla="*/ 1692104 w 3154910"/>
                <a:gd name="connsiteY90" fmla="*/ 405 h 4877138"/>
                <a:gd name="connsiteX91" fmla="*/ 1678544 w 3154910"/>
                <a:gd name="connsiteY91" fmla="*/ 405 h 4877138"/>
                <a:gd name="connsiteX92" fmla="*/ 1781759 w 3154910"/>
                <a:gd name="connsiteY92" fmla="*/ 225046 h 4877138"/>
                <a:gd name="connsiteX93" fmla="*/ 1592128 w 3154910"/>
                <a:gd name="connsiteY93" fmla="*/ 643162 h 4877138"/>
                <a:gd name="connsiteX94" fmla="*/ 1592128 w 3154910"/>
                <a:gd name="connsiteY94" fmla="*/ 607 h 4877138"/>
                <a:gd name="connsiteX95" fmla="*/ 1579783 w 3154910"/>
                <a:gd name="connsiteY95" fmla="*/ 607 h 4877138"/>
                <a:gd name="connsiteX96" fmla="*/ 1579783 w 3154910"/>
                <a:gd name="connsiteY96" fmla="*/ 643162 h 4877138"/>
                <a:gd name="connsiteX97" fmla="*/ 1391569 w 3154910"/>
                <a:gd name="connsiteY97" fmla="*/ 228082 h 4877138"/>
                <a:gd name="connsiteX98" fmla="*/ 1494783 w 3154910"/>
                <a:gd name="connsiteY98" fmla="*/ 405 h 4877138"/>
                <a:gd name="connsiteX99" fmla="*/ 1481224 w 3154910"/>
                <a:gd name="connsiteY99" fmla="*/ 405 h 4877138"/>
                <a:gd name="connsiteX100" fmla="*/ 1384688 w 3154910"/>
                <a:gd name="connsiteY100" fmla="*/ 213106 h 4877138"/>
                <a:gd name="connsiteX101" fmla="*/ 1316486 w 3154910"/>
                <a:gd name="connsiteY101" fmla="*/ 62738 h 4877138"/>
                <a:gd name="connsiteX102" fmla="*/ 1378819 w 3154910"/>
                <a:gd name="connsiteY102" fmla="*/ 405 h 4877138"/>
                <a:gd name="connsiteX103" fmla="*/ 1361414 w 3154910"/>
                <a:gd name="connsiteY103" fmla="*/ 405 h 4877138"/>
                <a:gd name="connsiteX104" fmla="*/ 1311224 w 3154910"/>
                <a:gd name="connsiteY104" fmla="*/ 50595 h 4877138"/>
                <a:gd name="connsiteX105" fmla="*/ 1288355 w 3154910"/>
                <a:gd name="connsiteY105" fmla="*/ 405 h 4877138"/>
                <a:gd name="connsiteX106" fmla="*/ 1274795 w 3154910"/>
                <a:gd name="connsiteY106" fmla="*/ 405 h 4877138"/>
                <a:gd name="connsiteX107" fmla="*/ 1301914 w 3154910"/>
                <a:gd name="connsiteY107" fmla="*/ 59904 h 4877138"/>
                <a:gd name="connsiteX108" fmla="*/ 1007451 w 3154910"/>
                <a:gd name="connsiteY108" fmla="*/ 354164 h 4877138"/>
                <a:gd name="connsiteX109" fmla="*/ 813165 w 3154910"/>
                <a:gd name="connsiteY109" fmla="*/ 203 h 4877138"/>
                <a:gd name="connsiteX110" fmla="*/ 799201 w 3154910"/>
                <a:gd name="connsiteY110" fmla="*/ 203 h 4877138"/>
                <a:gd name="connsiteX111" fmla="*/ 998343 w 3154910"/>
                <a:gd name="connsiteY111" fmla="*/ 363271 h 4877138"/>
                <a:gd name="connsiteX112" fmla="*/ 699023 w 3154910"/>
                <a:gd name="connsiteY112" fmla="*/ 662590 h 4877138"/>
                <a:gd name="connsiteX113" fmla="*/ 399499 w 3154910"/>
                <a:gd name="connsiteY113" fmla="*/ 363068 h 4877138"/>
                <a:gd name="connsiteX114" fmla="*/ 597832 w 3154910"/>
                <a:gd name="connsiteY114" fmla="*/ 203 h 4877138"/>
                <a:gd name="connsiteX115" fmla="*/ 583666 w 3154910"/>
                <a:gd name="connsiteY115" fmla="*/ 203 h 4877138"/>
                <a:gd name="connsiteX116" fmla="*/ 390392 w 3154910"/>
                <a:gd name="connsiteY116" fmla="*/ 353961 h 4877138"/>
                <a:gd name="connsiteX117" fmla="*/ 96333 w 3154910"/>
                <a:gd name="connsiteY117" fmla="*/ 59904 h 4877138"/>
                <a:gd name="connsiteX118" fmla="*/ 123452 w 3154910"/>
                <a:gd name="connsiteY118" fmla="*/ 405 h 4877138"/>
                <a:gd name="connsiteX119" fmla="*/ 109893 w 3154910"/>
                <a:gd name="connsiteY119" fmla="*/ 405 h 4877138"/>
                <a:gd name="connsiteX120" fmla="*/ 87023 w 3154910"/>
                <a:gd name="connsiteY120" fmla="*/ 50595 h 4877138"/>
                <a:gd name="connsiteX121" fmla="*/ 36833 w 3154910"/>
                <a:gd name="connsiteY121" fmla="*/ 405 h 4877138"/>
                <a:gd name="connsiteX122" fmla="*/ 19428 w 3154910"/>
                <a:gd name="connsiteY122" fmla="*/ 405 h 4877138"/>
                <a:gd name="connsiteX123" fmla="*/ 81762 w 3154910"/>
                <a:gd name="connsiteY123" fmla="*/ 62738 h 4877138"/>
                <a:gd name="connsiteX124" fmla="*/ 14774 w 3154910"/>
                <a:gd name="connsiteY124" fmla="*/ 210272 h 4877138"/>
                <a:gd name="connsiteX125" fmla="*/ 0 w 3154910"/>
                <a:gd name="connsiteY125" fmla="*/ 178094 h 4877138"/>
                <a:gd name="connsiteX126" fmla="*/ 0 w 3154910"/>
                <a:gd name="connsiteY126" fmla="*/ 207641 h 4877138"/>
                <a:gd name="connsiteX127" fmla="*/ 8095 w 3154910"/>
                <a:gd name="connsiteY127" fmla="*/ 225248 h 4877138"/>
                <a:gd name="connsiteX128" fmla="*/ 0 w 3154910"/>
                <a:gd name="connsiteY128" fmla="*/ 243058 h 4877138"/>
                <a:gd name="connsiteX129" fmla="*/ 0 w 3154910"/>
                <a:gd name="connsiteY129" fmla="*/ 272807 h 4877138"/>
                <a:gd name="connsiteX130" fmla="*/ 14976 w 3154910"/>
                <a:gd name="connsiteY130" fmla="*/ 240022 h 4877138"/>
                <a:gd name="connsiteX131" fmla="*/ 213511 w 3154910"/>
                <a:gd name="connsiteY131" fmla="*/ 671697 h 4877138"/>
                <a:gd name="connsiteX132" fmla="*/ 208047 w 3154910"/>
                <a:gd name="connsiteY132" fmla="*/ 671697 h 4877138"/>
                <a:gd name="connsiteX133" fmla="*/ 13560 w 3154910"/>
                <a:gd name="connsiteY133" fmla="*/ 1100336 h 4877138"/>
                <a:gd name="connsiteX134" fmla="*/ 0 w 3154910"/>
                <a:gd name="connsiteY134" fmla="*/ 1070587 h 4877138"/>
                <a:gd name="connsiteX135" fmla="*/ 0 w 3154910"/>
                <a:gd name="connsiteY135" fmla="*/ 1100336 h 4877138"/>
                <a:gd name="connsiteX136" fmla="*/ 6678 w 3154910"/>
                <a:gd name="connsiteY136" fmla="*/ 1115110 h 4877138"/>
                <a:gd name="connsiteX137" fmla="*/ 0 w 3154910"/>
                <a:gd name="connsiteY137" fmla="*/ 1129884 h 4877138"/>
                <a:gd name="connsiteX138" fmla="*/ 0 w 3154910"/>
                <a:gd name="connsiteY138" fmla="*/ 1159633 h 4877138"/>
                <a:gd name="connsiteX139" fmla="*/ 13560 w 3154910"/>
                <a:gd name="connsiteY139" fmla="*/ 1129884 h 4877138"/>
                <a:gd name="connsiteX140" fmla="*/ 81762 w 3154910"/>
                <a:gd name="connsiteY140" fmla="*/ 1280251 h 4877138"/>
                <a:gd name="connsiteX141" fmla="*/ 0 w 3154910"/>
                <a:gd name="connsiteY141" fmla="*/ 1362013 h 4877138"/>
                <a:gd name="connsiteX142" fmla="*/ 0 w 3154910"/>
                <a:gd name="connsiteY142" fmla="*/ 1379417 h 4877138"/>
                <a:gd name="connsiteX143" fmla="*/ 87226 w 3154910"/>
                <a:gd name="connsiteY143" fmla="*/ 1292192 h 4877138"/>
                <a:gd name="connsiteX144" fmla="*/ 205214 w 3154910"/>
                <a:gd name="connsiteY144" fmla="*/ 1552249 h 4877138"/>
                <a:gd name="connsiteX145" fmla="*/ 0 w 3154910"/>
                <a:gd name="connsiteY145" fmla="*/ 1552249 h 4877138"/>
                <a:gd name="connsiteX146" fmla="*/ 0 w 3154910"/>
                <a:gd name="connsiteY146" fmla="*/ 1564594 h 4877138"/>
                <a:gd name="connsiteX147" fmla="*/ 205214 w 3154910"/>
                <a:gd name="connsiteY147" fmla="*/ 1564594 h 4877138"/>
                <a:gd name="connsiteX148" fmla="*/ 87226 w 3154910"/>
                <a:gd name="connsiteY148" fmla="*/ 1824652 h 4877138"/>
                <a:gd name="connsiteX149" fmla="*/ 0 w 3154910"/>
                <a:gd name="connsiteY149" fmla="*/ 1737426 h 4877138"/>
                <a:gd name="connsiteX150" fmla="*/ 0 w 3154910"/>
                <a:gd name="connsiteY150" fmla="*/ 1754831 h 4877138"/>
                <a:gd name="connsiteX151" fmla="*/ 81762 w 3154910"/>
                <a:gd name="connsiteY151" fmla="*/ 1836592 h 4877138"/>
                <a:gd name="connsiteX152" fmla="*/ 14774 w 3154910"/>
                <a:gd name="connsiteY152" fmla="*/ 1984127 h 4877138"/>
                <a:gd name="connsiteX153" fmla="*/ 0 w 3154910"/>
                <a:gd name="connsiteY153" fmla="*/ 1951948 h 4877138"/>
                <a:gd name="connsiteX154" fmla="*/ 0 w 3154910"/>
                <a:gd name="connsiteY154" fmla="*/ 1981496 h 4877138"/>
                <a:gd name="connsiteX155" fmla="*/ 8095 w 3154910"/>
                <a:gd name="connsiteY155" fmla="*/ 1999102 h 4877138"/>
                <a:gd name="connsiteX156" fmla="*/ 0 w 3154910"/>
                <a:gd name="connsiteY156" fmla="*/ 2016912 h 4877138"/>
                <a:gd name="connsiteX157" fmla="*/ 0 w 3154910"/>
                <a:gd name="connsiteY157" fmla="*/ 2046662 h 4877138"/>
                <a:gd name="connsiteX158" fmla="*/ 14976 w 3154910"/>
                <a:gd name="connsiteY158" fmla="*/ 2013876 h 4877138"/>
                <a:gd name="connsiteX159" fmla="*/ 213511 w 3154910"/>
                <a:gd name="connsiteY159" fmla="*/ 2445551 h 4877138"/>
                <a:gd name="connsiteX160" fmla="*/ 208047 w 3154910"/>
                <a:gd name="connsiteY160" fmla="*/ 2445551 h 4877138"/>
                <a:gd name="connsiteX161" fmla="*/ 13560 w 3154910"/>
                <a:gd name="connsiteY161" fmla="*/ 2874191 h 4877138"/>
                <a:gd name="connsiteX162" fmla="*/ 0 w 3154910"/>
                <a:gd name="connsiteY162" fmla="*/ 2844441 h 4877138"/>
                <a:gd name="connsiteX163" fmla="*/ 0 w 3154910"/>
                <a:gd name="connsiteY163" fmla="*/ 2874191 h 4877138"/>
                <a:gd name="connsiteX164" fmla="*/ 6678 w 3154910"/>
                <a:gd name="connsiteY164" fmla="*/ 2888964 h 4877138"/>
                <a:gd name="connsiteX165" fmla="*/ 0 w 3154910"/>
                <a:gd name="connsiteY165" fmla="*/ 2903738 h 4877138"/>
                <a:gd name="connsiteX166" fmla="*/ 0 w 3154910"/>
                <a:gd name="connsiteY166" fmla="*/ 2933488 h 4877138"/>
                <a:gd name="connsiteX167" fmla="*/ 13560 w 3154910"/>
                <a:gd name="connsiteY167" fmla="*/ 2903738 h 4877138"/>
                <a:gd name="connsiteX168" fmla="*/ 81762 w 3154910"/>
                <a:gd name="connsiteY168" fmla="*/ 3054106 h 4877138"/>
                <a:gd name="connsiteX169" fmla="*/ 0 w 3154910"/>
                <a:gd name="connsiteY169" fmla="*/ 3135867 h 4877138"/>
                <a:gd name="connsiteX170" fmla="*/ 0 w 3154910"/>
                <a:gd name="connsiteY170" fmla="*/ 3153271 h 4877138"/>
                <a:gd name="connsiteX171" fmla="*/ 87226 w 3154910"/>
                <a:gd name="connsiteY171" fmla="*/ 3066046 h 4877138"/>
                <a:gd name="connsiteX172" fmla="*/ 205214 w 3154910"/>
                <a:gd name="connsiteY172" fmla="*/ 3326103 h 4877138"/>
                <a:gd name="connsiteX173" fmla="*/ 0 w 3154910"/>
                <a:gd name="connsiteY173" fmla="*/ 3326103 h 4877138"/>
                <a:gd name="connsiteX174" fmla="*/ 0 w 3154910"/>
                <a:gd name="connsiteY174" fmla="*/ 3338449 h 4877138"/>
                <a:gd name="connsiteX175" fmla="*/ 205214 w 3154910"/>
                <a:gd name="connsiteY175" fmla="*/ 3338449 h 4877138"/>
                <a:gd name="connsiteX176" fmla="*/ 87226 w 3154910"/>
                <a:gd name="connsiteY176" fmla="*/ 3598506 h 4877138"/>
                <a:gd name="connsiteX177" fmla="*/ 0 w 3154910"/>
                <a:gd name="connsiteY177" fmla="*/ 3511280 h 4877138"/>
                <a:gd name="connsiteX178" fmla="*/ 0 w 3154910"/>
                <a:gd name="connsiteY178" fmla="*/ 3528685 h 4877138"/>
                <a:gd name="connsiteX179" fmla="*/ 81762 w 3154910"/>
                <a:gd name="connsiteY179" fmla="*/ 3610446 h 4877138"/>
                <a:gd name="connsiteX180" fmla="*/ 14774 w 3154910"/>
                <a:gd name="connsiteY180" fmla="*/ 3757981 h 4877138"/>
                <a:gd name="connsiteX181" fmla="*/ 0 w 3154910"/>
                <a:gd name="connsiteY181" fmla="*/ 3725803 h 4877138"/>
                <a:gd name="connsiteX182" fmla="*/ 0 w 3154910"/>
                <a:gd name="connsiteY182" fmla="*/ 3755350 h 4877138"/>
                <a:gd name="connsiteX183" fmla="*/ 8095 w 3154910"/>
                <a:gd name="connsiteY183" fmla="*/ 3772957 h 4877138"/>
                <a:gd name="connsiteX184" fmla="*/ 0 w 3154910"/>
                <a:gd name="connsiteY184" fmla="*/ 3790766 h 4877138"/>
                <a:gd name="connsiteX185" fmla="*/ 0 w 3154910"/>
                <a:gd name="connsiteY185" fmla="*/ 3821326 h 4877138"/>
                <a:gd name="connsiteX186" fmla="*/ 14976 w 3154910"/>
                <a:gd name="connsiteY186" fmla="*/ 3788540 h 4877138"/>
                <a:gd name="connsiteX187" fmla="*/ 213511 w 3154910"/>
                <a:gd name="connsiteY187" fmla="*/ 4220215 h 4877138"/>
                <a:gd name="connsiteX188" fmla="*/ 208047 w 3154910"/>
                <a:gd name="connsiteY188" fmla="*/ 4220215 h 4877138"/>
                <a:gd name="connsiteX189" fmla="*/ 13560 w 3154910"/>
                <a:gd name="connsiteY189" fmla="*/ 4648855 h 4877138"/>
                <a:gd name="connsiteX190" fmla="*/ 0 w 3154910"/>
                <a:gd name="connsiteY190" fmla="*/ 4619105 h 4877138"/>
                <a:gd name="connsiteX191" fmla="*/ 0 w 3154910"/>
                <a:gd name="connsiteY191" fmla="*/ 4648855 h 4877138"/>
                <a:gd name="connsiteX192" fmla="*/ 6678 w 3154910"/>
                <a:gd name="connsiteY192" fmla="*/ 4663628 h 4877138"/>
                <a:gd name="connsiteX193" fmla="*/ 0 w 3154910"/>
                <a:gd name="connsiteY193" fmla="*/ 4678402 h 4877138"/>
                <a:gd name="connsiteX194" fmla="*/ 0 w 3154910"/>
                <a:gd name="connsiteY194" fmla="*/ 4708152 h 4877138"/>
                <a:gd name="connsiteX195" fmla="*/ 13560 w 3154910"/>
                <a:gd name="connsiteY195" fmla="*/ 4678402 h 4877138"/>
                <a:gd name="connsiteX196" fmla="*/ 81762 w 3154910"/>
                <a:gd name="connsiteY196" fmla="*/ 4828770 h 4877138"/>
                <a:gd name="connsiteX197" fmla="*/ 33595 w 3154910"/>
                <a:gd name="connsiteY197" fmla="*/ 4876936 h 4877138"/>
                <a:gd name="connsiteX198" fmla="*/ 51000 w 3154910"/>
                <a:gd name="connsiteY198" fmla="*/ 4876936 h 4877138"/>
                <a:gd name="connsiteX199" fmla="*/ 87023 w 3154910"/>
                <a:gd name="connsiteY199" fmla="*/ 4840913 h 4877138"/>
                <a:gd name="connsiteX200" fmla="*/ 103417 w 3154910"/>
                <a:gd name="connsiteY200" fmla="*/ 4876936 h 4877138"/>
                <a:gd name="connsiteX201" fmla="*/ 116976 w 3154910"/>
                <a:gd name="connsiteY201" fmla="*/ 4876936 h 4877138"/>
                <a:gd name="connsiteX202" fmla="*/ 96333 w 3154910"/>
                <a:gd name="connsiteY202" fmla="*/ 4831603 h 4877138"/>
                <a:gd name="connsiteX203" fmla="*/ 673118 w 3154910"/>
                <a:gd name="connsiteY203" fmla="*/ 4254822 h 4877138"/>
                <a:gd name="connsiteX204" fmla="*/ 333118 w 3154910"/>
                <a:gd name="connsiteY204" fmla="*/ 4877139 h 4877138"/>
                <a:gd name="connsiteX205" fmla="*/ 347083 w 3154910"/>
                <a:gd name="connsiteY205" fmla="*/ 4877139 h 4877138"/>
                <a:gd name="connsiteX206" fmla="*/ 699023 w 3154910"/>
                <a:gd name="connsiteY206" fmla="*/ 4232965 h 4877138"/>
                <a:gd name="connsiteX207" fmla="*/ 699023 w 3154910"/>
                <a:gd name="connsiteY207" fmla="*/ 4233168 h 4877138"/>
                <a:gd name="connsiteX208" fmla="*/ 1044891 w 3154910"/>
                <a:gd name="connsiteY208" fmla="*/ 4877139 h 4877138"/>
                <a:gd name="connsiteX209" fmla="*/ 1058855 w 3154910"/>
                <a:gd name="connsiteY209" fmla="*/ 4877139 h 4877138"/>
                <a:gd name="connsiteX210" fmla="*/ 724320 w 3154910"/>
                <a:gd name="connsiteY210" fmla="*/ 4254215 h 4877138"/>
                <a:gd name="connsiteX211" fmla="*/ 1301914 w 3154910"/>
                <a:gd name="connsiteY211" fmla="*/ 4831805 h 4877138"/>
                <a:gd name="connsiteX212" fmla="*/ 1281271 w 3154910"/>
                <a:gd name="connsiteY212" fmla="*/ 4877139 h 4877138"/>
                <a:gd name="connsiteX213" fmla="*/ 1294831 w 3154910"/>
                <a:gd name="connsiteY213" fmla="*/ 4877139 h 4877138"/>
                <a:gd name="connsiteX214" fmla="*/ 1311224 w 3154910"/>
                <a:gd name="connsiteY214" fmla="*/ 4841115 h 4877138"/>
                <a:gd name="connsiteX215" fmla="*/ 1347248 w 3154910"/>
                <a:gd name="connsiteY215" fmla="*/ 4877139 h 4877138"/>
                <a:gd name="connsiteX216" fmla="*/ 1364652 w 3154910"/>
                <a:gd name="connsiteY216" fmla="*/ 4877139 h 4877138"/>
                <a:gd name="connsiteX217" fmla="*/ 1316486 w 3154910"/>
                <a:gd name="connsiteY217" fmla="*/ 4828972 h 4877138"/>
                <a:gd name="connsiteX218" fmla="*/ 1384688 w 3154910"/>
                <a:gd name="connsiteY218" fmla="*/ 4678604 h 4877138"/>
                <a:gd name="connsiteX219" fmla="*/ 1474747 w 3154910"/>
                <a:gd name="connsiteY219" fmla="*/ 4877139 h 4877138"/>
                <a:gd name="connsiteX220" fmla="*/ 1488307 w 3154910"/>
                <a:gd name="connsiteY220" fmla="*/ 4877139 h 4877138"/>
                <a:gd name="connsiteX221" fmla="*/ 1391569 w 3154910"/>
                <a:gd name="connsiteY221" fmla="*/ 4663831 h 4877138"/>
                <a:gd name="connsiteX222" fmla="*/ 1579783 w 3154910"/>
                <a:gd name="connsiteY222" fmla="*/ 4248751 h 4877138"/>
                <a:gd name="connsiteX223" fmla="*/ 1579783 w 3154910"/>
                <a:gd name="connsiteY223" fmla="*/ 4877139 h 4877138"/>
                <a:gd name="connsiteX224" fmla="*/ 1592128 w 3154910"/>
                <a:gd name="connsiteY224" fmla="*/ 4877139 h 4877138"/>
                <a:gd name="connsiteX225" fmla="*/ 1592128 w 3154910"/>
                <a:gd name="connsiteY225" fmla="*/ 4248548 h 4877138"/>
                <a:gd name="connsiteX226" fmla="*/ 1593343 w 3154910"/>
                <a:gd name="connsiteY226" fmla="*/ 4220215 h 4877138"/>
                <a:gd name="connsiteX227" fmla="*/ 1789247 w 3154910"/>
                <a:gd name="connsiteY227" fmla="*/ 3788540 h 4877138"/>
                <a:gd name="connsiteX228" fmla="*/ 1987782 w 3154910"/>
                <a:gd name="connsiteY228" fmla="*/ 4220215 h 4877138"/>
                <a:gd name="connsiteX229" fmla="*/ 1982318 w 3154910"/>
                <a:gd name="connsiteY229" fmla="*/ 4220215 h 4877138"/>
                <a:gd name="connsiteX230" fmla="*/ 1787830 w 3154910"/>
                <a:gd name="connsiteY230" fmla="*/ 4648855 h 4877138"/>
                <a:gd name="connsiteX231" fmla="*/ 1593343 w 3154910"/>
                <a:gd name="connsiteY231" fmla="*/ 4220215 h 4877138"/>
                <a:gd name="connsiteX232" fmla="*/ 1861497 w 3154910"/>
                <a:gd name="connsiteY232" fmla="*/ 1292799 h 4877138"/>
                <a:gd name="connsiteX233" fmla="*/ 1979485 w 3154910"/>
                <a:gd name="connsiteY233" fmla="*/ 1552856 h 4877138"/>
                <a:gd name="connsiteX234" fmla="*/ 1601437 w 3154910"/>
                <a:gd name="connsiteY234" fmla="*/ 1552856 h 4877138"/>
                <a:gd name="connsiteX235" fmla="*/ 1861497 w 3154910"/>
                <a:gd name="connsiteY235" fmla="*/ 1292799 h 4877138"/>
                <a:gd name="connsiteX236" fmla="*/ 1606093 w 3154910"/>
                <a:gd name="connsiteY236" fmla="*/ 1530595 h 4877138"/>
                <a:gd name="connsiteX237" fmla="*/ 1787627 w 3154910"/>
                <a:gd name="connsiteY237" fmla="*/ 1130288 h 4877138"/>
                <a:gd name="connsiteX238" fmla="*/ 1855830 w 3154910"/>
                <a:gd name="connsiteY238" fmla="*/ 1280656 h 4877138"/>
                <a:gd name="connsiteX239" fmla="*/ 1606093 w 3154910"/>
                <a:gd name="connsiteY239" fmla="*/ 1530595 h 4877138"/>
                <a:gd name="connsiteX240" fmla="*/ 2773019 w 3154910"/>
                <a:gd name="connsiteY240" fmla="*/ 2137935 h 4877138"/>
                <a:gd name="connsiteX241" fmla="*/ 2473698 w 3154910"/>
                <a:gd name="connsiteY241" fmla="*/ 2437253 h 4877138"/>
                <a:gd name="connsiteX242" fmla="*/ 2174175 w 3154910"/>
                <a:gd name="connsiteY242" fmla="*/ 2137732 h 4877138"/>
                <a:gd name="connsiteX243" fmla="*/ 2473698 w 3154910"/>
                <a:gd name="connsiteY243" fmla="*/ 1589689 h 4877138"/>
                <a:gd name="connsiteX244" fmla="*/ 2473698 w 3154910"/>
                <a:gd name="connsiteY244" fmla="*/ 1592320 h 4877138"/>
                <a:gd name="connsiteX245" fmla="*/ 2773019 w 3154910"/>
                <a:gd name="connsiteY245" fmla="*/ 2137935 h 4877138"/>
                <a:gd name="connsiteX246" fmla="*/ 1870806 w 3154910"/>
                <a:gd name="connsiteY246" fmla="*/ 3608625 h 4877138"/>
                <a:gd name="connsiteX247" fmla="*/ 1993044 w 3154910"/>
                <a:gd name="connsiteY247" fmla="*/ 3339258 h 4877138"/>
                <a:gd name="connsiteX248" fmla="*/ 2473090 w 3154910"/>
                <a:gd name="connsiteY248" fmla="*/ 3339258 h 4877138"/>
                <a:gd name="connsiteX249" fmla="*/ 2165068 w 3154910"/>
                <a:gd name="connsiteY249" fmla="*/ 3902682 h 4877138"/>
                <a:gd name="connsiteX250" fmla="*/ 1870806 w 3154910"/>
                <a:gd name="connsiteY250" fmla="*/ 3608625 h 4877138"/>
                <a:gd name="connsiteX251" fmla="*/ 2158794 w 3154910"/>
                <a:gd name="connsiteY251" fmla="*/ 3914015 h 4877138"/>
                <a:gd name="connsiteX252" fmla="*/ 1996890 w 3154910"/>
                <a:gd name="connsiteY252" fmla="*/ 4210299 h 4877138"/>
                <a:gd name="connsiteX253" fmla="*/ 1795926 w 3154910"/>
                <a:gd name="connsiteY253" fmla="*/ 3773564 h 4877138"/>
                <a:gd name="connsiteX254" fmla="*/ 1865342 w 3154910"/>
                <a:gd name="connsiteY254" fmla="*/ 3620565 h 4877138"/>
                <a:gd name="connsiteX255" fmla="*/ 2158794 w 3154910"/>
                <a:gd name="connsiteY255" fmla="*/ 3914015 h 4877138"/>
                <a:gd name="connsiteX256" fmla="*/ 2005389 w 3154910"/>
                <a:gd name="connsiteY256" fmla="*/ 2445956 h 4877138"/>
                <a:gd name="connsiteX257" fmla="*/ 2167699 w 3154910"/>
                <a:gd name="connsiteY257" fmla="*/ 2148863 h 4877138"/>
                <a:gd name="connsiteX258" fmla="*/ 2464793 w 3154910"/>
                <a:gd name="connsiteY258" fmla="*/ 2445956 h 4877138"/>
                <a:gd name="connsiteX259" fmla="*/ 1865140 w 3154910"/>
                <a:gd name="connsiteY259" fmla="*/ 3045404 h 4877138"/>
                <a:gd name="connsiteX260" fmla="*/ 1794306 w 3154910"/>
                <a:gd name="connsiteY260" fmla="*/ 2889369 h 4877138"/>
                <a:gd name="connsiteX261" fmla="*/ 1995473 w 3154910"/>
                <a:gd name="connsiteY261" fmla="*/ 2445754 h 4877138"/>
                <a:gd name="connsiteX262" fmla="*/ 2005389 w 3154910"/>
                <a:gd name="connsiteY262" fmla="*/ 2445754 h 4877138"/>
                <a:gd name="connsiteX263" fmla="*/ 1795926 w 3154910"/>
                <a:gd name="connsiteY263" fmla="*/ 1999508 h 4877138"/>
                <a:gd name="connsiteX264" fmla="*/ 1865342 w 3154910"/>
                <a:gd name="connsiteY264" fmla="*/ 1846509 h 4877138"/>
                <a:gd name="connsiteX265" fmla="*/ 2158794 w 3154910"/>
                <a:gd name="connsiteY265" fmla="*/ 2139959 h 4877138"/>
                <a:gd name="connsiteX266" fmla="*/ 1996890 w 3154910"/>
                <a:gd name="connsiteY266" fmla="*/ 2436242 h 4877138"/>
                <a:gd name="connsiteX267" fmla="*/ 1795926 w 3154910"/>
                <a:gd name="connsiteY267" fmla="*/ 1999508 h 4877138"/>
                <a:gd name="connsiteX268" fmla="*/ 2447590 w 3154910"/>
                <a:gd name="connsiteY268" fmla="*/ 2480766 h 4877138"/>
                <a:gd name="connsiteX269" fmla="*/ 1989604 w 3154910"/>
                <a:gd name="connsiteY269" fmla="*/ 3319223 h 4877138"/>
                <a:gd name="connsiteX270" fmla="*/ 1870806 w 3154910"/>
                <a:gd name="connsiteY270" fmla="*/ 3057546 h 4877138"/>
                <a:gd name="connsiteX271" fmla="*/ 2447590 w 3154910"/>
                <a:gd name="connsiteY271" fmla="*/ 2480766 h 4877138"/>
                <a:gd name="connsiteX272" fmla="*/ 1999318 w 3154910"/>
                <a:gd name="connsiteY272" fmla="*/ 3326913 h 4877138"/>
                <a:gd name="connsiteX273" fmla="*/ 2473496 w 3154910"/>
                <a:gd name="connsiteY273" fmla="*/ 2458908 h 4877138"/>
                <a:gd name="connsiteX274" fmla="*/ 2473496 w 3154910"/>
                <a:gd name="connsiteY274" fmla="*/ 2459111 h 4877138"/>
                <a:gd name="connsiteX275" fmla="*/ 2939579 w 3154910"/>
                <a:gd name="connsiteY275" fmla="*/ 3326913 h 4877138"/>
                <a:gd name="connsiteX276" fmla="*/ 2473496 w 3154910"/>
                <a:gd name="connsiteY276" fmla="*/ 3326913 h 4877138"/>
                <a:gd name="connsiteX277" fmla="*/ 1999318 w 3154910"/>
                <a:gd name="connsiteY277" fmla="*/ 3326913 h 4877138"/>
                <a:gd name="connsiteX278" fmla="*/ 2164865 w 3154910"/>
                <a:gd name="connsiteY278" fmla="*/ 2128625 h 4877138"/>
                <a:gd name="connsiteX279" fmla="*/ 1870806 w 3154910"/>
                <a:gd name="connsiteY279" fmla="*/ 1834568 h 4877138"/>
                <a:gd name="connsiteX280" fmla="*/ 1993044 w 3154910"/>
                <a:gd name="connsiteY280" fmla="*/ 1565202 h 4877138"/>
                <a:gd name="connsiteX281" fmla="*/ 2473090 w 3154910"/>
                <a:gd name="connsiteY281" fmla="*/ 1565202 h 4877138"/>
                <a:gd name="connsiteX282" fmla="*/ 2164865 w 3154910"/>
                <a:gd name="connsiteY282" fmla="*/ 2128625 h 4877138"/>
                <a:gd name="connsiteX283" fmla="*/ 1989604 w 3154910"/>
                <a:gd name="connsiteY283" fmla="*/ 1545166 h 4877138"/>
                <a:gd name="connsiteX284" fmla="*/ 1870806 w 3154910"/>
                <a:gd name="connsiteY284" fmla="*/ 1283490 h 4877138"/>
                <a:gd name="connsiteX285" fmla="*/ 2447590 w 3154910"/>
                <a:gd name="connsiteY285" fmla="*/ 706709 h 4877138"/>
                <a:gd name="connsiteX286" fmla="*/ 1989604 w 3154910"/>
                <a:gd name="connsiteY286" fmla="*/ 1545166 h 4877138"/>
                <a:gd name="connsiteX287" fmla="*/ 1979485 w 3154910"/>
                <a:gd name="connsiteY287" fmla="*/ 1565202 h 4877138"/>
                <a:gd name="connsiteX288" fmla="*/ 1861497 w 3154910"/>
                <a:gd name="connsiteY288" fmla="*/ 1825259 h 4877138"/>
                <a:gd name="connsiteX289" fmla="*/ 1601437 w 3154910"/>
                <a:gd name="connsiteY289" fmla="*/ 1565202 h 4877138"/>
                <a:gd name="connsiteX290" fmla="*/ 1979485 w 3154910"/>
                <a:gd name="connsiteY290" fmla="*/ 1565202 h 4877138"/>
                <a:gd name="connsiteX291" fmla="*/ 1856032 w 3154910"/>
                <a:gd name="connsiteY291" fmla="*/ 1837199 h 4877138"/>
                <a:gd name="connsiteX292" fmla="*/ 1789044 w 3154910"/>
                <a:gd name="connsiteY292" fmla="*/ 1984734 h 4877138"/>
                <a:gd name="connsiteX293" fmla="*/ 1606497 w 3154910"/>
                <a:gd name="connsiteY293" fmla="*/ 1587868 h 4877138"/>
                <a:gd name="connsiteX294" fmla="*/ 1856032 w 3154910"/>
                <a:gd name="connsiteY294" fmla="*/ 1837199 h 4877138"/>
                <a:gd name="connsiteX295" fmla="*/ 1789247 w 3154910"/>
                <a:gd name="connsiteY295" fmla="*/ 2014281 h 4877138"/>
                <a:gd name="connsiteX296" fmla="*/ 1987782 w 3154910"/>
                <a:gd name="connsiteY296" fmla="*/ 2445956 h 4877138"/>
                <a:gd name="connsiteX297" fmla="*/ 1982318 w 3154910"/>
                <a:gd name="connsiteY297" fmla="*/ 2445956 h 4877138"/>
                <a:gd name="connsiteX298" fmla="*/ 1787830 w 3154910"/>
                <a:gd name="connsiteY298" fmla="*/ 2874595 h 4877138"/>
                <a:gd name="connsiteX299" fmla="*/ 1593343 w 3154910"/>
                <a:gd name="connsiteY299" fmla="*/ 2445956 h 4877138"/>
                <a:gd name="connsiteX300" fmla="*/ 1789247 w 3154910"/>
                <a:gd name="connsiteY300" fmla="*/ 2014281 h 4877138"/>
                <a:gd name="connsiteX301" fmla="*/ 1856032 w 3154910"/>
                <a:gd name="connsiteY301" fmla="*/ 3054915 h 4877138"/>
                <a:gd name="connsiteX302" fmla="*/ 1606093 w 3154910"/>
                <a:gd name="connsiteY302" fmla="*/ 3304854 h 4877138"/>
                <a:gd name="connsiteX303" fmla="*/ 1787627 w 3154910"/>
                <a:gd name="connsiteY303" fmla="*/ 2904548 h 4877138"/>
                <a:gd name="connsiteX304" fmla="*/ 1856032 w 3154910"/>
                <a:gd name="connsiteY304" fmla="*/ 3054915 h 4877138"/>
                <a:gd name="connsiteX305" fmla="*/ 1861497 w 3154910"/>
                <a:gd name="connsiteY305" fmla="*/ 3066856 h 4877138"/>
                <a:gd name="connsiteX306" fmla="*/ 1979485 w 3154910"/>
                <a:gd name="connsiteY306" fmla="*/ 3326913 h 4877138"/>
                <a:gd name="connsiteX307" fmla="*/ 1601437 w 3154910"/>
                <a:gd name="connsiteY307" fmla="*/ 3326913 h 4877138"/>
                <a:gd name="connsiteX308" fmla="*/ 1861497 w 3154910"/>
                <a:gd name="connsiteY308" fmla="*/ 3066856 h 4877138"/>
                <a:gd name="connsiteX309" fmla="*/ 1979485 w 3154910"/>
                <a:gd name="connsiteY309" fmla="*/ 3339258 h 4877138"/>
                <a:gd name="connsiteX310" fmla="*/ 1861497 w 3154910"/>
                <a:gd name="connsiteY310" fmla="*/ 3599315 h 4877138"/>
                <a:gd name="connsiteX311" fmla="*/ 1601437 w 3154910"/>
                <a:gd name="connsiteY311" fmla="*/ 3339258 h 4877138"/>
                <a:gd name="connsiteX312" fmla="*/ 1979485 w 3154910"/>
                <a:gd name="connsiteY312" fmla="*/ 3339258 h 4877138"/>
                <a:gd name="connsiteX313" fmla="*/ 1856032 w 3154910"/>
                <a:gd name="connsiteY313" fmla="*/ 3611256 h 4877138"/>
                <a:gd name="connsiteX314" fmla="*/ 1789044 w 3154910"/>
                <a:gd name="connsiteY314" fmla="*/ 3758790 h 4877138"/>
                <a:gd name="connsiteX315" fmla="*/ 1606497 w 3154910"/>
                <a:gd name="connsiteY315" fmla="*/ 3361924 h 4877138"/>
                <a:gd name="connsiteX316" fmla="*/ 1856032 w 3154910"/>
                <a:gd name="connsiteY316" fmla="*/ 3611256 h 4877138"/>
                <a:gd name="connsiteX317" fmla="*/ 1865342 w 3154910"/>
                <a:gd name="connsiteY317" fmla="*/ 4819662 h 4877138"/>
                <a:gd name="connsiteX318" fmla="*/ 1794509 w 3154910"/>
                <a:gd name="connsiteY318" fmla="*/ 4663628 h 4877138"/>
                <a:gd name="connsiteX319" fmla="*/ 1995675 w 3154910"/>
                <a:gd name="connsiteY319" fmla="*/ 4220013 h 4877138"/>
                <a:gd name="connsiteX320" fmla="*/ 2005389 w 3154910"/>
                <a:gd name="connsiteY320" fmla="*/ 4220013 h 4877138"/>
                <a:gd name="connsiteX321" fmla="*/ 2167699 w 3154910"/>
                <a:gd name="connsiteY321" fmla="*/ 3922920 h 4877138"/>
                <a:gd name="connsiteX322" fmla="*/ 2464793 w 3154910"/>
                <a:gd name="connsiteY322" fmla="*/ 4220013 h 4877138"/>
                <a:gd name="connsiteX323" fmla="*/ 1865342 w 3154910"/>
                <a:gd name="connsiteY323" fmla="*/ 4819662 h 4877138"/>
                <a:gd name="connsiteX324" fmla="*/ 2173973 w 3154910"/>
                <a:gd name="connsiteY324" fmla="*/ 3911789 h 4877138"/>
                <a:gd name="connsiteX325" fmla="*/ 2473496 w 3154910"/>
                <a:gd name="connsiteY325" fmla="*/ 3363746 h 4877138"/>
                <a:gd name="connsiteX326" fmla="*/ 2473496 w 3154910"/>
                <a:gd name="connsiteY326" fmla="*/ 3366377 h 4877138"/>
                <a:gd name="connsiteX327" fmla="*/ 2772816 w 3154910"/>
                <a:gd name="connsiteY327" fmla="*/ 3911992 h 4877138"/>
                <a:gd name="connsiteX328" fmla="*/ 2473496 w 3154910"/>
                <a:gd name="connsiteY328" fmla="*/ 4211310 h 4877138"/>
                <a:gd name="connsiteX329" fmla="*/ 2173973 w 3154910"/>
                <a:gd name="connsiteY329" fmla="*/ 3911789 h 4877138"/>
                <a:gd name="connsiteX330" fmla="*/ 3152685 w 3154910"/>
                <a:gd name="connsiteY330" fmla="*/ 4663628 h 4877138"/>
                <a:gd name="connsiteX331" fmla="*/ 3081852 w 3154910"/>
                <a:gd name="connsiteY331" fmla="*/ 4819662 h 4877138"/>
                <a:gd name="connsiteX332" fmla="*/ 2482198 w 3154910"/>
                <a:gd name="connsiteY332" fmla="*/ 4220215 h 4877138"/>
                <a:gd name="connsiteX333" fmla="*/ 2779090 w 3154910"/>
                <a:gd name="connsiteY333" fmla="*/ 3923325 h 4877138"/>
                <a:gd name="connsiteX334" fmla="*/ 2942007 w 3154910"/>
                <a:gd name="connsiteY334" fmla="*/ 4220215 h 4877138"/>
                <a:gd name="connsiteX335" fmla="*/ 2951316 w 3154910"/>
                <a:gd name="connsiteY335" fmla="*/ 4220215 h 4877138"/>
                <a:gd name="connsiteX336" fmla="*/ 3152685 w 3154910"/>
                <a:gd name="connsiteY336" fmla="*/ 4663628 h 4877138"/>
                <a:gd name="connsiteX337" fmla="*/ 3152685 w 3154910"/>
                <a:gd name="connsiteY337" fmla="*/ 3776600 h 4877138"/>
                <a:gd name="connsiteX338" fmla="*/ 2953542 w 3154910"/>
                <a:gd name="connsiteY338" fmla="*/ 4215358 h 4877138"/>
                <a:gd name="connsiteX339" fmla="*/ 2788197 w 3154910"/>
                <a:gd name="connsiteY339" fmla="*/ 3914218 h 4877138"/>
                <a:gd name="connsiteX340" fmla="*/ 3081852 w 3154910"/>
                <a:gd name="connsiteY340" fmla="*/ 3620565 h 4877138"/>
                <a:gd name="connsiteX341" fmla="*/ 3152685 w 3154910"/>
                <a:gd name="connsiteY341" fmla="*/ 3776600 h 4877138"/>
                <a:gd name="connsiteX342" fmla="*/ 3076387 w 3154910"/>
                <a:gd name="connsiteY342" fmla="*/ 3608625 h 4877138"/>
                <a:gd name="connsiteX343" fmla="*/ 2781923 w 3154910"/>
                <a:gd name="connsiteY343" fmla="*/ 3903087 h 4877138"/>
                <a:gd name="connsiteX344" fmla="*/ 2473496 w 3154910"/>
                <a:gd name="connsiteY344" fmla="*/ 3341079 h 4877138"/>
                <a:gd name="connsiteX345" fmla="*/ 2473496 w 3154910"/>
                <a:gd name="connsiteY345" fmla="*/ 3339461 h 4877138"/>
                <a:gd name="connsiteX346" fmla="*/ 2954150 w 3154910"/>
                <a:gd name="connsiteY346" fmla="*/ 3339461 h 4877138"/>
                <a:gd name="connsiteX347" fmla="*/ 3076387 w 3154910"/>
                <a:gd name="connsiteY347" fmla="*/ 3608625 h 4877138"/>
                <a:gd name="connsiteX348" fmla="*/ 2954150 w 3154910"/>
                <a:gd name="connsiteY348" fmla="*/ 3326913 h 4877138"/>
                <a:gd name="connsiteX349" fmla="*/ 2953542 w 3154910"/>
                <a:gd name="connsiteY349" fmla="*/ 3326913 h 4877138"/>
                <a:gd name="connsiteX350" fmla="*/ 2498793 w 3154910"/>
                <a:gd name="connsiteY350" fmla="*/ 2479956 h 4877138"/>
                <a:gd name="connsiteX351" fmla="*/ 3076387 w 3154910"/>
                <a:gd name="connsiteY351" fmla="*/ 3057546 h 4877138"/>
                <a:gd name="connsiteX352" fmla="*/ 2954150 w 3154910"/>
                <a:gd name="connsiteY352" fmla="*/ 3326913 h 4877138"/>
                <a:gd name="connsiteX353" fmla="*/ 3152685 w 3154910"/>
                <a:gd name="connsiteY353" fmla="*/ 2889571 h 4877138"/>
                <a:gd name="connsiteX354" fmla="*/ 3081852 w 3154910"/>
                <a:gd name="connsiteY354" fmla="*/ 3045606 h 4877138"/>
                <a:gd name="connsiteX355" fmla="*/ 2482198 w 3154910"/>
                <a:gd name="connsiteY355" fmla="*/ 2446158 h 4877138"/>
                <a:gd name="connsiteX356" fmla="*/ 2779090 w 3154910"/>
                <a:gd name="connsiteY356" fmla="*/ 2149268 h 4877138"/>
                <a:gd name="connsiteX357" fmla="*/ 2942007 w 3154910"/>
                <a:gd name="connsiteY357" fmla="*/ 2446158 h 4877138"/>
                <a:gd name="connsiteX358" fmla="*/ 2951316 w 3154910"/>
                <a:gd name="connsiteY358" fmla="*/ 2446158 h 4877138"/>
                <a:gd name="connsiteX359" fmla="*/ 3152685 w 3154910"/>
                <a:gd name="connsiteY359" fmla="*/ 2889571 h 4877138"/>
                <a:gd name="connsiteX360" fmla="*/ 3152685 w 3154910"/>
                <a:gd name="connsiteY360" fmla="*/ 2002543 h 4877138"/>
                <a:gd name="connsiteX361" fmla="*/ 2953542 w 3154910"/>
                <a:gd name="connsiteY361" fmla="*/ 2441301 h 4877138"/>
                <a:gd name="connsiteX362" fmla="*/ 2788197 w 3154910"/>
                <a:gd name="connsiteY362" fmla="*/ 2139959 h 4877138"/>
                <a:gd name="connsiteX363" fmla="*/ 3081852 w 3154910"/>
                <a:gd name="connsiteY363" fmla="*/ 1846306 h 4877138"/>
                <a:gd name="connsiteX364" fmla="*/ 3152685 w 3154910"/>
                <a:gd name="connsiteY364" fmla="*/ 2002543 h 4877138"/>
                <a:gd name="connsiteX365" fmla="*/ 3076387 w 3154910"/>
                <a:gd name="connsiteY365" fmla="*/ 1834568 h 4877138"/>
                <a:gd name="connsiteX366" fmla="*/ 2781923 w 3154910"/>
                <a:gd name="connsiteY366" fmla="*/ 2128828 h 4877138"/>
                <a:gd name="connsiteX367" fmla="*/ 2473496 w 3154910"/>
                <a:gd name="connsiteY367" fmla="*/ 1566821 h 4877138"/>
                <a:gd name="connsiteX368" fmla="*/ 2473496 w 3154910"/>
                <a:gd name="connsiteY368" fmla="*/ 1565202 h 4877138"/>
                <a:gd name="connsiteX369" fmla="*/ 2954150 w 3154910"/>
                <a:gd name="connsiteY369" fmla="*/ 1565202 h 4877138"/>
                <a:gd name="connsiteX370" fmla="*/ 3076387 w 3154910"/>
                <a:gd name="connsiteY370" fmla="*/ 1834568 h 4877138"/>
                <a:gd name="connsiteX371" fmla="*/ 2954150 w 3154910"/>
                <a:gd name="connsiteY371" fmla="*/ 1552856 h 4877138"/>
                <a:gd name="connsiteX372" fmla="*/ 2953542 w 3154910"/>
                <a:gd name="connsiteY372" fmla="*/ 1552856 h 4877138"/>
                <a:gd name="connsiteX373" fmla="*/ 2498793 w 3154910"/>
                <a:gd name="connsiteY373" fmla="*/ 705899 h 4877138"/>
                <a:gd name="connsiteX374" fmla="*/ 3076387 w 3154910"/>
                <a:gd name="connsiteY374" fmla="*/ 1283490 h 4877138"/>
                <a:gd name="connsiteX375" fmla="*/ 2954150 w 3154910"/>
                <a:gd name="connsiteY375" fmla="*/ 1552856 h 4877138"/>
                <a:gd name="connsiteX376" fmla="*/ 3081852 w 3154910"/>
                <a:gd name="connsiteY376" fmla="*/ 72452 h 4877138"/>
                <a:gd name="connsiteX377" fmla="*/ 3152685 w 3154910"/>
                <a:gd name="connsiteY377" fmla="*/ 228486 h 4877138"/>
                <a:gd name="connsiteX378" fmla="*/ 2953542 w 3154910"/>
                <a:gd name="connsiteY378" fmla="*/ 667244 h 4877138"/>
                <a:gd name="connsiteX379" fmla="*/ 2788197 w 3154910"/>
                <a:gd name="connsiteY379" fmla="*/ 365902 h 4877138"/>
                <a:gd name="connsiteX380" fmla="*/ 3081852 w 3154910"/>
                <a:gd name="connsiteY380" fmla="*/ 72452 h 4877138"/>
                <a:gd name="connsiteX381" fmla="*/ 2779090 w 3154910"/>
                <a:gd name="connsiteY381" fmla="*/ 375009 h 4877138"/>
                <a:gd name="connsiteX382" fmla="*/ 2942007 w 3154910"/>
                <a:gd name="connsiteY382" fmla="*/ 671899 h 4877138"/>
                <a:gd name="connsiteX383" fmla="*/ 2951316 w 3154910"/>
                <a:gd name="connsiteY383" fmla="*/ 671899 h 4877138"/>
                <a:gd name="connsiteX384" fmla="*/ 3152482 w 3154910"/>
                <a:gd name="connsiteY384" fmla="*/ 1115515 h 4877138"/>
                <a:gd name="connsiteX385" fmla="*/ 3081649 w 3154910"/>
                <a:gd name="connsiteY385" fmla="*/ 1271549 h 4877138"/>
                <a:gd name="connsiteX386" fmla="*/ 2481995 w 3154910"/>
                <a:gd name="connsiteY386" fmla="*/ 671899 h 4877138"/>
                <a:gd name="connsiteX387" fmla="*/ 2779090 w 3154910"/>
                <a:gd name="connsiteY387" fmla="*/ 375009 h 4877138"/>
                <a:gd name="connsiteX388" fmla="*/ 2939579 w 3154910"/>
                <a:gd name="connsiteY388" fmla="*/ 1552856 h 4877138"/>
                <a:gd name="connsiteX389" fmla="*/ 2473496 w 3154910"/>
                <a:gd name="connsiteY389" fmla="*/ 1552856 h 4877138"/>
                <a:gd name="connsiteX390" fmla="*/ 1999318 w 3154910"/>
                <a:gd name="connsiteY390" fmla="*/ 1552856 h 4877138"/>
                <a:gd name="connsiteX391" fmla="*/ 2473496 w 3154910"/>
                <a:gd name="connsiteY391" fmla="*/ 684852 h 4877138"/>
                <a:gd name="connsiteX392" fmla="*/ 2473496 w 3154910"/>
                <a:gd name="connsiteY392" fmla="*/ 685054 h 4877138"/>
                <a:gd name="connsiteX393" fmla="*/ 2939579 w 3154910"/>
                <a:gd name="connsiteY393" fmla="*/ 1552856 h 4877138"/>
                <a:gd name="connsiteX394" fmla="*/ 2167901 w 3154910"/>
                <a:gd name="connsiteY394" fmla="*/ 375009 h 4877138"/>
                <a:gd name="connsiteX395" fmla="*/ 2464996 w 3154910"/>
                <a:gd name="connsiteY395" fmla="*/ 672102 h 4877138"/>
                <a:gd name="connsiteX396" fmla="*/ 1865342 w 3154910"/>
                <a:gd name="connsiteY396" fmla="*/ 1271752 h 4877138"/>
                <a:gd name="connsiteX397" fmla="*/ 1794509 w 3154910"/>
                <a:gd name="connsiteY397" fmla="*/ 1115717 h 4877138"/>
                <a:gd name="connsiteX398" fmla="*/ 1995675 w 3154910"/>
                <a:gd name="connsiteY398" fmla="*/ 672102 h 4877138"/>
                <a:gd name="connsiteX399" fmla="*/ 2005389 w 3154910"/>
                <a:gd name="connsiteY399" fmla="*/ 672102 h 4877138"/>
                <a:gd name="connsiteX400" fmla="*/ 2167901 w 3154910"/>
                <a:gd name="connsiteY400" fmla="*/ 375009 h 4877138"/>
                <a:gd name="connsiteX401" fmla="*/ 1865342 w 3154910"/>
                <a:gd name="connsiteY401" fmla="*/ 72452 h 4877138"/>
                <a:gd name="connsiteX402" fmla="*/ 2158794 w 3154910"/>
                <a:gd name="connsiteY402" fmla="*/ 365902 h 4877138"/>
                <a:gd name="connsiteX403" fmla="*/ 1996890 w 3154910"/>
                <a:gd name="connsiteY403" fmla="*/ 662185 h 4877138"/>
                <a:gd name="connsiteX404" fmla="*/ 1795926 w 3154910"/>
                <a:gd name="connsiteY404" fmla="*/ 225451 h 4877138"/>
                <a:gd name="connsiteX405" fmla="*/ 1865342 w 3154910"/>
                <a:gd name="connsiteY405" fmla="*/ 72452 h 4877138"/>
                <a:gd name="connsiteX406" fmla="*/ 1789247 w 3154910"/>
                <a:gd name="connsiteY406" fmla="*/ 240224 h 4877138"/>
                <a:gd name="connsiteX407" fmla="*/ 1987782 w 3154910"/>
                <a:gd name="connsiteY407" fmla="*/ 671899 h 4877138"/>
                <a:gd name="connsiteX408" fmla="*/ 1982318 w 3154910"/>
                <a:gd name="connsiteY408" fmla="*/ 671899 h 4877138"/>
                <a:gd name="connsiteX409" fmla="*/ 1787830 w 3154910"/>
                <a:gd name="connsiteY409" fmla="*/ 1100539 h 4877138"/>
                <a:gd name="connsiteX410" fmla="*/ 1593343 w 3154910"/>
                <a:gd name="connsiteY410" fmla="*/ 671899 h 4877138"/>
                <a:gd name="connsiteX411" fmla="*/ 1789247 w 3154910"/>
                <a:gd name="connsiteY411" fmla="*/ 240224 h 4877138"/>
                <a:gd name="connsiteX412" fmla="*/ 1592735 w 3154910"/>
                <a:gd name="connsiteY412" fmla="*/ 700435 h 4877138"/>
                <a:gd name="connsiteX413" fmla="*/ 1780950 w 3154910"/>
                <a:gd name="connsiteY413" fmla="*/ 1115515 h 4877138"/>
                <a:gd name="connsiteX414" fmla="*/ 1592735 w 3154910"/>
                <a:gd name="connsiteY414" fmla="*/ 1530595 h 4877138"/>
                <a:gd name="connsiteX415" fmla="*/ 1592735 w 3154910"/>
                <a:gd name="connsiteY415" fmla="*/ 700435 h 4877138"/>
                <a:gd name="connsiteX416" fmla="*/ 1592735 w 3154910"/>
                <a:gd name="connsiteY416" fmla="*/ 1587059 h 4877138"/>
                <a:gd name="connsiteX417" fmla="*/ 1782365 w 3154910"/>
                <a:gd name="connsiteY417" fmla="*/ 1999508 h 4877138"/>
                <a:gd name="connsiteX418" fmla="*/ 1592735 w 3154910"/>
                <a:gd name="connsiteY418" fmla="*/ 2417623 h 4877138"/>
                <a:gd name="connsiteX419" fmla="*/ 1592735 w 3154910"/>
                <a:gd name="connsiteY419" fmla="*/ 1587059 h 4877138"/>
                <a:gd name="connsiteX420" fmla="*/ 1592735 w 3154910"/>
                <a:gd name="connsiteY420" fmla="*/ 2474492 h 4877138"/>
                <a:gd name="connsiteX421" fmla="*/ 1780950 w 3154910"/>
                <a:gd name="connsiteY421" fmla="*/ 2889571 h 4877138"/>
                <a:gd name="connsiteX422" fmla="*/ 1592735 w 3154910"/>
                <a:gd name="connsiteY422" fmla="*/ 3304651 h 4877138"/>
                <a:gd name="connsiteX423" fmla="*/ 1592735 w 3154910"/>
                <a:gd name="connsiteY423" fmla="*/ 2474492 h 4877138"/>
                <a:gd name="connsiteX424" fmla="*/ 1592735 w 3154910"/>
                <a:gd name="connsiteY424" fmla="*/ 3361317 h 4877138"/>
                <a:gd name="connsiteX425" fmla="*/ 1782365 w 3154910"/>
                <a:gd name="connsiteY425" fmla="*/ 3773766 h 4877138"/>
                <a:gd name="connsiteX426" fmla="*/ 1592735 w 3154910"/>
                <a:gd name="connsiteY426" fmla="*/ 4191882 h 4877138"/>
                <a:gd name="connsiteX427" fmla="*/ 1592735 w 3154910"/>
                <a:gd name="connsiteY427" fmla="*/ 3361317 h 4877138"/>
                <a:gd name="connsiteX428" fmla="*/ 1579783 w 3154910"/>
                <a:gd name="connsiteY428" fmla="*/ 671899 h 4877138"/>
                <a:gd name="connsiteX429" fmla="*/ 1385295 w 3154910"/>
                <a:gd name="connsiteY429" fmla="*/ 1100539 h 4877138"/>
                <a:gd name="connsiteX430" fmla="*/ 1190807 w 3154910"/>
                <a:gd name="connsiteY430" fmla="*/ 671899 h 4877138"/>
                <a:gd name="connsiteX431" fmla="*/ 1385295 w 3154910"/>
                <a:gd name="connsiteY431" fmla="*/ 243260 h 4877138"/>
                <a:gd name="connsiteX432" fmla="*/ 1579783 w 3154910"/>
                <a:gd name="connsiteY432" fmla="*/ 671899 h 4877138"/>
                <a:gd name="connsiteX433" fmla="*/ 998951 w 3154910"/>
                <a:gd name="connsiteY433" fmla="*/ 2137935 h 4877138"/>
                <a:gd name="connsiteX434" fmla="*/ 699630 w 3154910"/>
                <a:gd name="connsiteY434" fmla="*/ 2437253 h 4877138"/>
                <a:gd name="connsiteX435" fmla="*/ 400106 w 3154910"/>
                <a:gd name="connsiteY435" fmla="*/ 2137732 h 4877138"/>
                <a:gd name="connsiteX436" fmla="*/ 699630 w 3154910"/>
                <a:gd name="connsiteY436" fmla="*/ 1589689 h 4877138"/>
                <a:gd name="connsiteX437" fmla="*/ 699630 w 3154910"/>
                <a:gd name="connsiteY437" fmla="*/ 1592320 h 4877138"/>
                <a:gd name="connsiteX438" fmla="*/ 998951 w 3154910"/>
                <a:gd name="connsiteY438" fmla="*/ 2137935 h 4877138"/>
                <a:gd name="connsiteX439" fmla="*/ 1180081 w 3154910"/>
                <a:gd name="connsiteY439" fmla="*/ 1565202 h 4877138"/>
                <a:gd name="connsiteX440" fmla="*/ 1302319 w 3154910"/>
                <a:gd name="connsiteY440" fmla="*/ 1834568 h 4877138"/>
                <a:gd name="connsiteX441" fmla="*/ 1007855 w 3154910"/>
                <a:gd name="connsiteY441" fmla="*/ 2128828 h 4877138"/>
                <a:gd name="connsiteX442" fmla="*/ 699427 w 3154910"/>
                <a:gd name="connsiteY442" fmla="*/ 1566821 h 4877138"/>
                <a:gd name="connsiteX443" fmla="*/ 699427 w 3154910"/>
                <a:gd name="connsiteY443" fmla="*/ 1565202 h 4877138"/>
                <a:gd name="connsiteX444" fmla="*/ 1180081 w 3154910"/>
                <a:gd name="connsiteY444" fmla="*/ 1565202 h 4877138"/>
                <a:gd name="connsiteX445" fmla="*/ 1179474 w 3154910"/>
                <a:gd name="connsiteY445" fmla="*/ 1552856 h 4877138"/>
                <a:gd name="connsiteX446" fmla="*/ 724725 w 3154910"/>
                <a:gd name="connsiteY446" fmla="*/ 705899 h 4877138"/>
                <a:gd name="connsiteX447" fmla="*/ 1302319 w 3154910"/>
                <a:gd name="connsiteY447" fmla="*/ 1283490 h 4877138"/>
                <a:gd name="connsiteX448" fmla="*/ 1180081 w 3154910"/>
                <a:gd name="connsiteY448" fmla="*/ 1552856 h 4877138"/>
                <a:gd name="connsiteX449" fmla="*/ 1179474 w 3154910"/>
                <a:gd name="connsiteY449" fmla="*/ 1552856 h 4877138"/>
                <a:gd name="connsiteX450" fmla="*/ 708129 w 3154910"/>
                <a:gd name="connsiteY450" fmla="*/ 2445956 h 4877138"/>
                <a:gd name="connsiteX451" fmla="*/ 1005022 w 3154910"/>
                <a:gd name="connsiteY451" fmla="*/ 2149066 h 4877138"/>
                <a:gd name="connsiteX452" fmla="*/ 1167938 w 3154910"/>
                <a:gd name="connsiteY452" fmla="*/ 2445956 h 4877138"/>
                <a:gd name="connsiteX453" fmla="*/ 1177248 w 3154910"/>
                <a:gd name="connsiteY453" fmla="*/ 2445956 h 4877138"/>
                <a:gd name="connsiteX454" fmla="*/ 1378415 w 3154910"/>
                <a:gd name="connsiteY454" fmla="*/ 2889571 h 4877138"/>
                <a:gd name="connsiteX455" fmla="*/ 1307581 w 3154910"/>
                <a:gd name="connsiteY455" fmla="*/ 3045606 h 4877138"/>
                <a:gd name="connsiteX456" fmla="*/ 708129 w 3154910"/>
                <a:gd name="connsiteY456" fmla="*/ 2445956 h 4877138"/>
                <a:gd name="connsiteX457" fmla="*/ 1302319 w 3154910"/>
                <a:gd name="connsiteY457" fmla="*/ 3057546 h 4877138"/>
                <a:gd name="connsiteX458" fmla="*/ 1180081 w 3154910"/>
                <a:gd name="connsiteY458" fmla="*/ 3326913 h 4877138"/>
                <a:gd name="connsiteX459" fmla="*/ 1179474 w 3154910"/>
                <a:gd name="connsiteY459" fmla="*/ 3326913 h 4877138"/>
                <a:gd name="connsiteX460" fmla="*/ 724725 w 3154910"/>
                <a:gd name="connsiteY460" fmla="*/ 2479956 h 4877138"/>
                <a:gd name="connsiteX461" fmla="*/ 1302319 w 3154910"/>
                <a:gd name="connsiteY461" fmla="*/ 3057546 h 4877138"/>
                <a:gd name="connsiteX462" fmla="*/ 1014129 w 3154910"/>
                <a:gd name="connsiteY462" fmla="*/ 2140161 h 4877138"/>
                <a:gd name="connsiteX463" fmla="*/ 1307783 w 3154910"/>
                <a:gd name="connsiteY463" fmla="*/ 1846509 h 4877138"/>
                <a:gd name="connsiteX464" fmla="*/ 1378616 w 3154910"/>
                <a:gd name="connsiteY464" fmla="*/ 2002543 h 4877138"/>
                <a:gd name="connsiteX465" fmla="*/ 1179474 w 3154910"/>
                <a:gd name="connsiteY465" fmla="*/ 2441301 h 4877138"/>
                <a:gd name="connsiteX466" fmla="*/ 1014129 w 3154910"/>
                <a:gd name="connsiteY466" fmla="*/ 2140161 h 4877138"/>
                <a:gd name="connsiteX467" fmla="*/ 1165510 w 3154910"/>
                <a:gd name="connsiteY467" fmla="*/ 3326913 h 4877138"/>
                <a:gd name="connsiteX468" fmla="*/ 699427 w 3154910"/>
                <a:gd name="connsiteY468" fmla="*/ 3326913 h 4877138"/>
                <a:gd name="connsiteX469" fmla="*/ 225250 w 3154910"/>
                <a:gd name="connsiteY469" fmla="*/ 3326913 h 4877138"/>
                <a:gd name="connsiteX470" fmla="*/ 699427 w 3154910"/>
                <a:gd name="connsiteY470" fmla="*/ 2458908 h 4877138"/>
                <a:gd name="connsiteX471" fmla="*/ 699427 w 3154910"/>
                <a:gd name="connsiteY471" fmla="*/ 2459111 h 4877138"/>
                <a:gd name="connsiteX472" fmla="*/ 1165510 w 3154910"/>
                <a:gd name="connsiteY472" fmla="*/ 3326913 h 4877138"/>
                <a:gd name="connsiteX473" fmla="*/ 699427 w 3154910"/>
                <a:gd name="connsiteY473" fmla="*/ 3339258 h 4877138"/>
                <a:gd name="connsiteX474" fmla="*/ 1180081 w 3154910"/>
                <a:gd name="connsiteY474" fmla="*/ 3339258 h 4877138"/>
                <a:gd name="connsiteX475" fmla="*/ 1302319 w 3154910"/>
                <a:gd name="connsiteY475" fmla="*/ 3608625 h 4877138"/>
                <a:gd name="connsiteX476" fmla="*/ 1007855 w 3154910"/>
                <a:gd name="connsiteY476" fmla="*/ 3903087 h 4877138"/>
                <a:gd name="connsiteX477" fmla="*/ 699427 w 3154910"/>
                <a:gd name="connsiteY477" fmla="*/ 3341079 h 4877138"/>
                <a:gd name="connsiteX478" fmla="*/ 699427 w 3154910"/>
                <a:gd name="connsiteY478" fmla="*/ 3339258 h 4877138"/>
                <a:gd name="connsiteX479" fmla="*/ 1307783 w 3154910"/>
                <a:gd name="connsiteY479" fmla="*/ 3620565 h 4877138"/>
                <a:gd name="connsiteX480" fmla="*/ 1378616 w 3154910"/>
                <a:gd name="connsiteY480" fmla="*/ 3776600 h 4877138"/>
                <a:gd name="connsiteX481" fmla="*/ 1179474 w 3154910"/>
                <a:gd name="connsiteY481" fmla="*/ 4215358 h 4877138"/>
                <a:gd name="connsiteX482" fmla="*/ 1014129 w 3154910"/>
                <a:gd name="connsiteY482" fmla="*/ 3914218 h 4877138"/>
                <a:gd name="connsiteX483" fmla="*/ 1307783 w 3154910"/>
                <a:gd name="connsiteY483" fmla="*/ 3620565 h 4877138"/>
                <a:gd name="connsiteX484" fmla="*/ 1317093 w 3154910"/>
                <a:gd name="connsiteY484" fmla="*/ 3611256 h 4877138"/>
                <a:gd name="connsiteX485" fmla="*/ 1567033 w 3154910"/>
                <a:gd name="connsiteY485" fmla="*/ 3361317 h 4877138"/>
                <a:gd name="connsiteX486" fmla="*/ 1385497 w 3154910"/>
                <a:gd name="connsiteY486" fmla="*/ 3761623 h 4877138"/>
                <a:gd name="connsiteX487" fmla="*/ 1317093 w 3154910"/>
                <a:gd name="connsiteY487" fmla="*/ 3611256 h 4877138"/>
                <a:gd name="connsiteX488" fmla="*/ 1311629 w 3154910"/>
                <a:gd name="connsiteY488" fmla="*/ 3599315 h 4877138"/>
                <a:gd name="connsiteX489" fmla="*/ 1193641 w 3154910"/>
                <a:gd name="connsiteY489" fmla="*/ 3339258 h 4877138"/>
                <a:gd name="connsiteX490" fmla="*/ 1571688 w 3154910"/>
                <a:gd name="connsiteY490" fmla="*/ 3339258 h 4877138"/>
                <a:gd name="connsiteX491" fmla="*/ 1311629 w 3154910"/>
                <a:gd name="connsiteY491" fmla="*/ 3599315 h 4877138"/>
                <a:gd name="connsiteX492" fmla="*/ 1193641 w 3154910"/>
                <a:gd name="connsiteY492" fmla="*/ 3326913 h 4877138"/>
                <a:gd name="connsiteX493" fmla="*/ 1311629 w 3154910"/>
                <a:gd name="connsiteY493" fmla="*/ 3066856 h 4877138"/>
                <a:gd name="connsiteX494" fmla="*/ 1571688 w 3154910"/>
                <a:gd name="connsiteY494" fmla="*/ 3326913 h 4877138"/>
                <a:gd name="connsiteX495" fmla="*/ 1193641 w 3154910"/>
                <a:gd name="connsiteY495" fmla="*/ 3326913 h 4877138"/>
                <a:gd name="connsiteX496" fmla="*/ 1317093 w 3154910"/>
                <a:gd name="connsiteY496" fmla="*/ 3054915 h 4877138"/>
                <a:gd name="connsiteX497" fmla="*/ 1385295 w 3154910"/>
                <a:gd name="connsiteY497" fmla="*/ 2904548 h 4877138"/>
                <a:gd name="connsiteX498" fmla="*/ 1566831 w 3154910"/>
                <a:gd name="connsiteY498" fmla="*/ 3304854 h 4877138"/>
                <a:gd name="connsiteX499" fmla="*/ 1317093 w 3154910"/>
                <a:gd name="connsiteY499" fmla="*/ 3054915 h 4877138"/>
                <a:gd name="connsiteX500" fmla="*/ 1190807 w 3154910"/>
                <a:gd name="connsiteY500" fmla="*/ 2445956 h 4877138"/>
                <a:gd name="connsiteX501" fmla="*/ 1385295 w 3154910"/>
                <a:gd name="connsiteY501" fmla="*/ 2017316 h 4877138"/>
                <a:gd name="connsiteX502" fmla="*/ 1579783 w 3154910"/>
                <a:gd name="connsiteY502" fmla="*/ 2445956 h 4877138"/>
                <a:gd name="connsiteX503" fmla="*/ 1385295 w 3154910"/>
                <a:gd name="connsiteY503" fmla="*/ 2874595 h 4877138"/>
                <a:gd name="connsiteX504" fmla="*/ 1190807 w 3154910"/>
                <a:gd name="connsiteY504" fmla="*/ 2445956 h 4877138"/>
                <a:gd name="connsiteX505" fmla="*/ 1317093 w 3154910"/>
                <a:gd name="connsiteY505" fmla="*/ 1837199 h 4877138"/>
                <a:gd name="connsiteX506" fmla="*/ 1567033 w 3154910"/>
                <a:gd name="connsiteY506" fmla="*/ 1587261 h 4877138"/>
                <a:gd name="connsiteX507" fmla="*/ 1385497 w 3154910"/>
                <a:gd name="connsiteY507" fmla="*/ 1987567 h 4877138"/>
                <a:gd name="connsiteX508" fmla="*/ 1317093 w 3154910"/>
                <a:gd name="connsiteY508" fmla="*/ 1837199 h 4877138"/>
                <a:gd name="connsiteX509" fmla="*/ 1311629 w 3154910"/>
                <a:gd name="connsiteY509" fmla="*/ 1825259 h 4877138"/>
                <a:gd name="connsiteX510" fmla="*/ 1193641 w 3154910"/>
                <a:gd name="connsiteY510" fmla="*/ 1565202 h 4877138"/>
                <a:gd name="connsiteX511" fmla="*/ 1571688 w 3154910"/>
                <a:gd name="connsiteY511" fmla="*/ 1565202 h 4877138"/>
                <a:gd name="connsiteX512" fmla="*/ 1311629 w 3154910"/>
                <a:gd name="connsiteY512" fmla="*/ 1825259 h 4877138"/>
                <a:gd name="connsiteX513" fmla="*/ 1193641 w 3154910"/>
                <a:gd name="connsiteY513" fmla="*/ 1552856 h 4877138"/>
                <a:gd name="connsiteX514" fmla="*/ 1311629 w 3154910"/>
                <a:gd name="connsiteY514" fmla="*/ 1292799 h 4877138"/>
                <a:gd name="connsiteX515" fmla="*/ 1571688 w 3154910"/>
                <a:gd name="connsiteY515" fmla="*/ 1552856 h 4877138"/>
                <a:gd name="connsiteX516" fmla="*/ 1193641 w 3154910"/>
                <a:gd name="connsiteY516" fmla="*/ 1552856 h 4877138"/>
                <a:gd name="connsiteX517" fmla="*/ 1317093 w 3154910"/>
                <a:gd name="connsiteY517" fmla="*/ 1280859 h 4877138"/>
                <a:gd name="connsiteX518" fmla="*/ 1385295 w 3154910"/>
                <a:gd name="connsiteY518" fmla="*/ 1130491 h 4877138"/>
                <a:gd name="connsiteX519" fmla="*/ 1566831 w 3154910"/>
                <a:gd name="connsiteY519" fmla="*/ 1530797 h 4877138"/>
                <a:gd name="connsiteX520" fmla="*/ 1317093 w 3154910"/>
                <a:gd name="connsiteY520" fmla="*/ 1280859 h 4877138"/>
                <a:gd name="connsiteX521" fmla="*/ 1307783 w 3154910"/>
                <a:gd name="connsiteY521" fmla="*/ 72452 h 4877138"/>
                <a:gd name="connsiteX522" fmla="*/ 1378616 w 3154910"/>
                <a:gd name="connsiteY522" fmla="*/ 228486 h 4877138"/>
                <a:gd name="connsiteX523" fmla="*/ 1179474 w 3154910"/>
                <a:gd name="connsiteY523" fmla="*/ 667244 h 4877138"/>
                <a:gd name="connsiteX524" fmla="*/ 1014129 w 3154910"/>
                <a:gd name="connsiteY524" fmla="*/ 365902 h 4877138"/>
                <a:gd name="connsiteX525" fmla="*/ 1307783 w 3154910"/>
                <a:gd name="connsiteY525" fmla="*/ 72452 h 4877138"/>
                <a:gd name="connsiteX526" fmla="*/ 1005022 w 3154910"/>
                <a:gd name="connsiteY526" fmla="*/ 375009 h 4877138"/>
                <a:gd name="connsiteX527" fmla="*/ 1167938 w 3154910"/>
                <a:gd name="connsiteY527" fmla="*/ 671899 h 4877138"/>
                <a:gd name="connsiteX528" fmla="*/ 1177248 w 3154910"/>
                <a:gd name="connsiteY528" fmla="*/ 671899 h 4877138"/>
                <a:gd name="connsiteX529" fmla="*/ 1378415 w 3154910"/>
                <a:gd name="connsiteY529" fmla="*/ 1115515 h 4877138"/>
                <a:gd name="connsiteX530" fmla="*/ 1307581 w 3154910"/>
                <a:gd name="connsiteY530" fmla="*/ 1271549 h 4877138"/>
                <a:gd name="connsiteX531" fmla="*/ 707928 w 3154910"/>
                <a:gd name="connsiteY531" fmla="*/ 671899 h 4877138"/>
                <a:gd name="connsiteX532" fmla="*/ 1005022 w 3154910"/>
                <a:gd name="connsiteY532" fmla="*/ 375009 h 4877138"/>
                <a:gd name="connsiteX533" fmla="*/ 1165510 w 3154910"/>
                <a:gd name="connsiteY533" fmla="*/ 1552856 h 4877138"/>
                <a:gd name="connsiteX534" fmla="*/ 699427 w 3154910"/>
                <a:gd name="connsiteY534" fmla="*/ 1552856 h 4877138"/>
                <a:gd name="connsiteX535" fmla="*/ 225250 w 3154910"/>
                <a:gd name="connsiteY535" fmla="*/ 1552856 h 4877138"/>
                <a:gd name="connsiteX536" fmla="*/ 699427 w 3154910"/>
                <a:gd name="connsiteY536" fmla="*/ 684852 h 4877138"/>
                <a:gd name="connsiteX537" fmla="*/ 699427 w 3154910"/>
                <a:gd name="connsiteY537" fmla="*/ 685054 h 4877138"/>
                <a:gd name="connsiteX538" fmla="*/ 1165510 w 3154910"/>
                <a:gd name="connsiteY538" fmla="*/ 1552856 h 4877138"/>
                <a:gd name="connsiteX539" fmla="*/ 21857 w 3154910"/>
                <a:gd name="connsiteY539" fmla="*/ 225248 h 4877138"/>
                <a:gd name="connsiteX540" fmla="*/ 91274 w 3154910"/>
                <a:gd name="connsiteY540" fmla="*/ 72250 h 4877138"/>
                <a:gd name="connsiteX541" fmla="*/ 384726 w 3154910"/>
                <a:gd name="connsiteY541" fmla="*/ 365699 h 4877138"/>
                <a:gd name="connsiteX542" fmla="*/ 222821 w 3154910"/>
                <a:gd name="connsiteY542" fmla="*/ 661983 h 4877138"/>
                <a:gd name="connsiteX543" fmla="*/ 21857 w 3154910"/>
                <a:gd name="connsiteY543" fmla="*/ 225248 h 4877138"/>
                <a:gd name="connsiteX544" fmla="*/ 20441 w 3154910"/>
                <a:gd name="connsiteY544" fmla="*/ 1115515 h 4877138"/>
                <a:gd name="connsiteX545" fmla="*/ 221607 w 3154910"/>
                <a:gd name="connsiteY545" fmla="*/ 671899 h 4877138"/>
                <a:gd name="connsiteX546" fmla="*/ 231321 w 3154910"/>
                <a:gd name="connsiteY546" fmla="*/ 671899 h 4877138"/>
                <a:gd name="connsiteX547" fmla="*/ 393630 w 3154910"/>
                <a:gd name="connsiteY547" fmla="*/ 374807 h 4877138"/>
                <a:gd name="connsiteX548" fmla="*/ 690725 w 3154910"/>
                <a:gd name="connsiteY548" fmla="*/ 671899 h 4877138"/>
                <a:gd name="connsiteX549" fmla="*/ 91071 w 3154910"/>
                <a:gd name="connsiteY549" fmla="*/ 1271549 h 4877138"/>
                <a:gd name="connsiteX550" fmla="*/ 20441 w 3154910"/>
                <a:gd name="connsiteY550" fmla="*/ 1115515 h 4877138"/>
                <a:gd name="connsiteX551" fmla="*/ 96738 w 3154910"/>
                <a:gd name="connsiteY551" fmla="*/ 1283490 h 4877138"/>
                <a:gd name="connsiteX552" fmla="*/ 673523 w 3154910"/>
                <a:gd name="connsiteY552" fmla="*/ 706709 h 4877138"/>
                <a:gd name="connsiteX553" fmla="*/ 215535 w 3154910"/>
                <a:gd name="connsiteY553" fmla="*/ 1545166 h 4877138"/>
                <a:gd name="connsiteX554" fmla="*/ 96738 w 3154910"/>
                <a:gd name="connsiteY554" fmla="*/ 1283490 h 4877138"/>
                <a:gd name="connsiteX555" fmla="*/ 218976 w 3154910"/>
                <a:gd name="connsiteY555" fmla="*/ 1565202 h 4877138"/>
                <a:gd name="connsiteX556" fmla="*/ 699023 w 3154910"/>
                <a:gd name="connsiteY556" fmla="*/ 1565202 h 4877138"/>
                <a:gd name="connsiteX557" fmla="*/ 390999 w 3154910"/>
                <a:gd name="connsiteY557" fmla="*/ 2128625 h 4877138"/>
                <a:gd name="connsiteX558" fmla="*/ 96940 w 3154910"/>
                <a:gd name="connsiteY558" fmla="*/ 1834568 h 4877138"/>
                <a:gd name="connsiteX559" fmla="*/ 218976 w 3154910"/>
                <a:gd name="connsiteY559" fmla="*/ 1565202 h 4877138"/>
                <a:gd name="connsiteX560" fmla="*/ 21857 w 3154910"/>
                <a:gd name="connsiteY560" fmla="*/ 1999508 h 4877138"/>
                <a:gd name="connsiteX561" fmla="*/ 91274 w 3154910"/>
                <a:gd name="connsiteY561" fmla="*/ 1846509 h 4877138"/>
                <a:gd name="connsiteX562" fmla="*/ 384726 w 3154910"/>
                <a:gd name="connsiteY562" fmla="*/ 2139959 h 4877138"/>
                <a:gd name="connsiteX563" fmla="*/ 222821 w 3154910"/>
                <a:gd name="connsiteY563" fmla="*/ 2436242 h 4877138"/>
                <a:gd name="connsiteX564" fmla="*/ 21857 w 3154910"/>
                <a:gd name="connsiteY564" fmla="*/ 1999508 h 4877138"/>
                <a:gd name="connsiteX565" fmla="*/ 20441 w 3154910"/>
                <a:gd name="connsiteY565" fmla="*/ 2889571 h 4877138"/>
                <a:gd name="connsiteX566" fmla="*/ 221607 w 3154910"/>
                <a:gd name="connsiteY566" fmla="*/ 2445956 h 4877138"/>
                <a:gd name="connsiteX567" fmla="*/ 231321 w 3154910"/>
                <a:gd name="connsiteY567" fmla="*/ 2445956 h 4877138"/>
                <a:gd name="connsiteX568" fmla="*/ 393630 w 3154910"/>
                <a:gd name="connsiteY568" fmla="*/ 2148863 h 4877138"/>
                <a:gd name="connsiteX569" fmla="*/ 690725 w 3154910"/>
                <a:gd name="connsiteY569" fmla="*/ 2445956 h 4877138"/>
                <a:gd name="connsiteX570" fmla="*/ 91071 w 3154910"/>
                <a:gd name="connsiteY570" fmla="*/ 3045404 h 4877138"/>
                <a:gd name="connsiteX571" fmla="*/ 20441 w 3154910"/>
                <a:gd name="connsiteY571" fmla="*/ 2889571 h 4877138"/>
                <a:gd name="connsiteX572" fmla="*/ 96738 w 3154910"/>
                <a:gd name="connsiteY572" fmla="*/ 3057546 h 4877138"/>
                <a:gd name="connsiteX573" fmla="*/ 673523 w 3154910"/>
                <a:gd name="connsiteY573" fmla="*/ 2480766 h 4877138"/>
                <a:gd name="connsiteX574" fmla="*/ 215535 w 3154910"/>
                <a:gd name="connsiteY574" fmla="*/ 3319223 h 4877138"/>
                <a:gd name="connsiteX575" fmla="*/ 96738 w 3154910"/>
                <a:gd name="connsiteY575" fmla="*/ 3057546 h 4877138"/>
                <a:gd name="connsiteX576" fmla="*/ 218976 w 3154910"/>
                <a:gd name="connsiteY576" fmla="*/ 3339258 h 4877138"/>
                <a:gd name="connsiteX577" fmla="*/ 699023 w 3154910"/>
                <a:gd name="connsiteY577" fmla="*/ 3339258 h 4877138"/>
                <a:gd name="connsiteX578" fmla="*/ 390999 w 3154910"/>
                <a:gd name="connsiteY578" fmla="*/ 3902682 h 4877138"/>
                <a:gd name="connsiteX579" fmla="*/ 96940 w 3154910"/>
                <a:gd name="connsiteY579" fmla="*/ 3608625 h 4877138"/>
                <a:gd name="connsiteX580" fmla="*/ 218976 w 3154910"/>
                <a:gd name="connsiteY580" fmla="*/ 3339258 h 4877138"/>
                <a:gd name="connsiteX581" fmla="*/ 21857 w 3154910"/>
                <a:gd name="connsiteY581" fmla="*/ 3773564 h 4877138"/>
                <a:gd name="connsiteX582" fmla="*/ 91274 w 3154910"/>
                <a:gd name="connsiteY582" fmla="*/ 3620565 h 4877138"/>
                <a:gd name="connsiteX583" fmla="*/ 384726 w 3154910"/>
                <a:gd name="connsiteY583" fmla="*/ 3914015 h 4877138"/>
                <a:gd name="connsiteX584" fmla="*/ 222821 w 3154910"/>
                <a:gd name="connsiteY584" fmla="*/ 4210299 h 4877138"/>
                <a:gd name="connsiteX585" fmla="*/ 21857 w 3154910"/>
                <a:gd name="connsiteY585" fmla="*/ 3773564 h 4877138"/>
                <a:gd name="connsiteX586" fmla="*/ 91274 w 3154910"/>
                <a:gd name="connsiteY586" fmla="*/ 4819662 h 4877138"/>
                <a:gd name="connsiteX587" fmla="*/ 20441 w 3154910"/>
                <a:gd name="connsiteY587" fmla="*/ 4663628 h 4877138"/>
                <a:gd name="connsiteX588" fmla="*/ 221607 w 3154910"/>
                <a:gd name="connsiteY588" fmla="*/ 4220013 h 4877138"/>
                <a:gd name="connsiteX589" fmla="*/ 231321 w 3154910"/>
                <a:gd name="connsiteY589" fmla="*/ 4220013 h 4877138"/>
                <a:gd name="connsiteX590" fmla="*/ 393630 w 3154910"/>
                <a:gd name="connsiteY590" fmla="*/ 3922920 h 4877138"/>
                <a:gd name="connsiteX591" fmla="*/ 690725 w 3154910"/>
                <a:gd name="connsiteY591" fmla="*/ 4220013 h 4877138"/>
                <a:gd name="connsiteX592" fmla="*/ 91274 w 3154910"/>
                <a:gd name="connsiteY592" fmla="*/ 4819662 h 4877138"/>
                <a:gd name="connsiteX593" fmla="*/ 399904 w 3154910"/>
                <a:gd name="connsiteY593" fmla="*/ 3911789 h 4877138"/>
                <a:gd name="connsiteX594" fmla="*/ 699427 w 3154910"/>
                <a:gd name="connsiteY594" fmla="*/ 3363746 h 4877138"/>
                <a:gd name="connsiteX595" fmla="*/ 699427 w 3154910"/>
                <a:gd name="connsiteY595" fmla="*/ 3366377 h 4877138"/>
                <a:gd name="connsiteX596" fmla="*/ 998748 w 3154910"/>
                <a:gd name="connsiteY596" fmla="*/ 3911992 h 4877138"/>
                <a:gd name="connsiteX597" fmla="*/ 699427 w 3154910"/>
                <a:gd name="connsiteY597" fmla="*/ 4211310 h 4877138"/>
                <a:gd name="connsiteX598" fmla="*/ 399904 w 3154910"/>
                <a:gd name="connsiteY598" fmla="*/ 3911789 h 4877138"/>
                <a:gd name="connsiteX599" fmla="*/ 1307783 w 3154910"/>
                <a:gd name="connsiteY599" fmla="*/ 4819662 h 4877138"/>
                <a:gd name="connsiteX600" fmla="*/ 708129 w 3154910"/>
                <a:gd name="connsiteY600" fmla="*/ 4220215 h 4877138"/>
                <a:gd name="connsiteX601" fmla="*/ 1005022 w 3154910"/>
                <a:gd name="connsiteY601" fmla="*/ 3923325 h 4877138"/>
                <a:gd name="connsiteX602" fmla="*/ 1167938 w 3154910"/>
                <a:gd name="connsiteY602" fmla="*/ 4220215 h 4877138"/>
                <a:gd name="connsiteX603" fmla="*/ 1177248 w 3154910"/>
                <a:gd name="connsiteY603" fmla="*/ 4220215 h 4877138"/>
                <a:gd name="connsiteX604" fmla="*/ 1378415 w 3154910"/>
                <a:gd name="connsiteY604" fmla="*/ 4663831 h 4877138"/>
                <a:gd name="connsiteX605" fmla="*/ 1307783 w 3154910"/>
                <a:gd name="connsiteY605" fmla="*/ 4819662 h 4877138"/>
                <a:gd name="connsiteX606" fmla="*/ 1385295 w 3154910"/>
                <a:gd name="connsiteY606" fmla="*/ 4648855 h 4877138"/>
                <a:gd name="connsiteX607" fmla="*/ 1190807 w 3154910"/>
                <a:gd name="connsiteY607" fmla="*/ 4220215 h 4877138"/>
                <a:gd name="connsiteX608" fmla="*/ 1385295 w 3154910"/>
                <a:gd name="connsiteY608" fmla="*/ 3791576 h 4877138"/>
                <a:gd name="connsiteX609" fmla="*/ 1579783 w 3154910"/>
                <a:gd name="connsiteY609" fmla="*/ 4220215 h 4877138"/>
                <a:gd name="connsiteX610" fmla="*/ 1385295 w 3154910"/>
                <a:gd name="connsiteY610" fmla="*/ 4648855 h 4877138"/>
                <a:gd name="connsiteX611" fmla="*/ 1580390 w 3154910"/>
                <a:gd name="connsiteY611" fmla="*/ 4191679 h 4877138"/>
                <a:gd name="connsiteX612" fmla="*/ 1392176 w 3154910"/>
                <a:gd name="connsiteY612" fmla="*/ 3776600 h 4877138"/>
                <a:gd name="connsiteX613" fmla="*/ 1580390 w 3154910"/>
                <a:gd name="connsiteY613" fmla="*/ 3361520 h 4877138"/>
                <a:gd name="connsiteX614" fmla="*/ 1580390 w 3154910"/>
                <a:gd name="connsiteY614" fmla="*/ 4191679 h 4877138"/>
                <a:gd name="connsiteX615" fmla="*/ 1580390 w 3154910"/>
                <a:gd name="connsiteY615" fmla="*/ 3304651 h 4877138"/>
                <a:gd name="connsiteX616" fmla="*/ 1392176 w 3154910"/>
                <a:gd name="connsiteY616" fmla="*/ 2889571 h 4877138"/>
                <a:gd name="connsiteX617" fmla="*/ 1580390 w 3154910"/>
                <a:gd name="connsiteY617" fmla="*/ 2474492 h 4877138"/>
                <a:gd name="connsiteX618" fmla="*/ 1580390 w 3154910"/>
                <a:gd name="connsiteY618" fmla="*/ 3304651 h 4877138"/>
                <a:gd name="connsiteX619" fmla="*/ 1580390 w 3154910"/>
                <a:gd name="connsiteY619" fmla="*/ 2417623 h 4877138"/>
                <a:gd name="connsiteX620" fmla="*/ 1392176 w 3154910"/>
                <a:gd name="connsiteY620" fmla="*/ 2002543 h 4877138"/>
                <a:gd name="connsiteX621" fmla="*/ 1580390 w 3154910"/>
                <a:gd name="connsiteY621" fmla="*/ 1587463 h 4877138"/>
                <a:gd name="connsiteX622" fmla="*/ 1580390 w 3154910"/>
                <a:gd name="connsiteY622" fmla="*/ 2417623 h 4877138"/>
                <a:gd name="connsiteX623" fmla="*/ 1580390 w 3154910"/>
                <a:gd name="connsiteY623" fmla="*/ 1530595 h 4877138"/>
                <a:gd name="connsiteX624" fmla="*/ 1392176 w 3154910"/>
                <a:gd name="connsiteY624" fmla="*/ 1115515 h 4877138"/>
                <a:gd name="connsiteX625" fmla="*/ 1580390 w 3154910"/>
                <a:gd name="connsiteY625" fmla="*/ 700435 h 4877138"/>
                <a:gd name="connsiteX626" fmla="*/ 1580390 w 3154910"/>
                <a:gd name="connsiteY626" fmla="*/ 1530595 h 487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Lst>
              <a:rect l="l" t="t" r="r" b="b"/>
              <a:pathLst>
                <a:path w="3154910" h="4877138">
                  <a:moveTo>
                    <a:pt x="1592735" y="4248548"/>
                  </a:moveTo>
                  <a:lnTo>
                    <a:pt x="1780950" y="4663628"/>
                  </a:lnTo>
                  <a:lnTo>
                    <a:pt x="1684211" y="4876936"/>
                  </a:lnTo>
                  <a:lnTo>
                    <a:pt x="1697770" y="4876936"/>
                  </a:lnTo>
                  <a:lnTo>
                    <a:pt x="1787830" y="4678402"/>
                  </a:lnTo>
                  <a:lnTo>
                    <a:pt x="1856032" y="4828770"/>
                  </a:lnTo>
                  <a:lnTo>
                    <a:pt x="1807866" y="4876936"/>
                  </a:lnTo>
                  <a:lnTo>
                    <a:pt x="1825270" y="4876936"/>
                  </a:lnTo>
                  <a:lnTo>
                    <a:pt x="1861294" y="4840913"/>
                  </a:lnTo>
                  <a:lnTo>
                    <a:pt x="1877687" y="4876936"/>
                  </a:lnTo>
                  <a:lnTo>
                    <a:pt x="1891246" y="4876936"/>
                  </a:lnTo>
                  <a:lnTo>
                    <a:pt x="1870604" y="4831603"/>
                  </a:lnTo>
                  <a:lnTo>
                    <a:pt x="2447389" y="4254822"/>
                  </a:lnTo>
                  <a:lnTo>
                    <a:pt x="2107389" y="4877139"/>
                  </a:lnTo>
                  <a:lnTo>
                    <a:pt x="2121556" y="4877139"/>
                  </a:lnTo>
                  <a:lnTo>
                    <a:pt x="2473293" y="4232965"/>
                  </a:lnTo>
                  <a:lnTo>
                    <a:pt x="2473293" y="4233168"/>
                  </a:lnTo>
                  <a:lnTo>
                    <a:pt x="2819162" y="4877139"/>
                  </a:lnTo>
                  <a:lnTo>
                    <a:pt x="2833126" y="4877139"/>
                  </a:lnTo>
                  <a:lnTo>
                    <a:pt x="2498591" y="4254215"/>
                  </a:lnTo>
                  <a:lnTo>
                    <a:pt x="3076186" y="4831805"/>
                  </a:lnTo>
                  <a:lnTo>
                    <a:pt x="3055542" y="4877139"/>
                  </a:lnTo>
                  <a:lnTo>
                    <a:pt x="3069102" y="4877139"/>
                  </a:lnTo>
                  <a:lnTo>
                    <a:pt x="3085494" y="4841115"/>
                  </a:lnTo>
                  <a:lnTo>
                    <a:pt x="3121519" y="4877139"/>
                  </a:lnTo>
                  <a:lnTo>
                    <a:pt x="3138923" y="4877139"/>
                  </a:lnTo>
                  <a:lnTo>
                    <a:pt x="3090756" y="4828972"/>
                  </a:lnTo>
                  <a:lnTo>
                    <a:pt x="3154911" y="4687307"/>
                  </a:lnTo>
                  <a:lnTo>
                    <a:pt x="3154911" y="4639748"/>
                  </a:lnTo>
                  <a:lnTo>
                    <a:pt x="2964471" y="4220013"/>
                  </a:lnTo>
                  <a:lnTo>
                    <a:pt x="3154911" y="3800278"/>
                  </a:lnTo>
                  <a:lnTo>
                    <a:pt x="3154911" y="3752719"/>
                  </a:lnTo>
                  <a:lnTo>
                    <a:pt x="3090756" y="3611053"/>
                  </a:lnTo>
                  <a:lnTo>
                    <a:pt x="3154911" y="3546899"/>
                  </a:lnTo>
                  <a:lnTo>
                    <a:pt x="3154911" y="3529494"/>
                  </a:lnTo>
                  <a:lnTo>
                    <a:pt x="3085292" y="3599113"/>
                  </a:lnTo>
                  <a:lnTo>
                    <a:pt x="2967305" y="3339056"/>
                  </a:lnTo>
                  <a:lnTo>
                    <a:pt x="3154911" y="3339056"/>
                  </a:lnTo>
                  <a:lnTo>
                    <a:pt x="3154911" y="3326711"/>
                  </a:lnTo>
                  <a:lnTo>
                    <a:pt x="2967305" y="3326711"/>
                  </a:lnTo>
                  <a:lnTo>
                    <a:pt x="3085292" y="3066653"/>
                  </a:lnTo>
                  <a:lnTo>
                    <a:pt x="3154911" y="3136272"/>
                  </a:lnTo>
                  <a:lnTo>
                    <a:pt x="3154911" y="3118867"/>
                  </a:lnTo>
                  <a:lnTo>
                    <a:pt x="3090756" y="3054713"/>
                  </a:lnTo>
                  <a:lnTo>
                    <a:pt x="3154911" y="2913047"/>
                  </a:lnTo>
                  <a:lnTo>
                    <a:pt x="3154911" y="2865488"/>
                  </a:lnTo>
                  <a:lnTo>
                    <a:pt x="2964471" y="2445754"/>
                  </a:lnTo>
                  <a:lnTo>
                    <a:pt x="3154911" y="2026019"/>
                  </a:lnTo>
                  <a:lnTo>
                    <a:pt x="3154911" y="1978460"/>
                  </a:lnTo>
                  <a:lnTo>
                    <a:pt x="3090756" y="1836794"/>
                  </a:lnTo>
                  <a:lnTo>
                    <a:pt x="3154911" y="1772640"/>
                  </a:lnTo>
                  <a:lnTo>
                    <a:pt x="3154911" y="1755236"/>
                  </a:lnTo>
                  <a:lnTo>
                    <a:pt x="3085292" y="1824854"/>
                  </a:lnTo>
                  <a:lnTo>
                    <a:pt x="2967305" y="1564797"/>
                  </a:lnTo>
                  <a:lnTo>
                    <a:pt x="3154911" y="1564797"/>
                  </a:lnTo>
                  <a:lnTo>
                    <a:pt x="3154911" y="1552452"/>
                  </a:lnTo>
                  <a:lnTo>
                    <a:pt x="2967305" y="1552452"/>
                  </a:lnTo>
                  <a:lnTo>
                    <a:pt x="3085292" y="1292394"/>
                  </a:lnTo>
                  <a:lnTo>
                    <a:pt x="3154911" y="1362013"/>
                  </a:lnTo>
                  <a:lnTo>
                    <a:pt x="3154911" y="1344608"/>
                  </a:lnTo>
                  <a:lnTo>
                    <a:pt x="3090756" y="1280454"/>
                  </a:lnTo>
                  <a:lnTo>
                    <a:pt x="3154911" y="1138788"/>
                  </a:lnTo>
                  <a:lnTo>
                    <a:pt x="3154911" y="1091229"/>
                  </a:lnTo>
                  <a:lnTo>
                    <a:pt x="2964471" y="671495"/>
                  </a:lnTo>
                  <a:lnTo>
                    <a:pt x="3154911" y="251760"/>
                  </a:lnTo>
                  <a:lnTo>
                    <a:pt x="3154911" y="204201"/>
                  </a:lnTo>
                  <a:lnTo>
                    <a:pt x="3090756" y="62535"/>
                  </a:lnTo>
                  <a:lnTo>
                    <a:pt x="3153090" y="203"/>
                  </a:lnTo>
                  <a:lnTo>
                    <a:pt x="3135684" y="203"/>
                  </a:lnTo>
                  <a:lnTo>
                    <a:pt x="3085494" y="50393"/>
                  </a:lnTo>
                  <a:lnTo>
                    <a:pt x="3062625" y="203"/>
                  </a:lnTo>
                  <a:lnTo>
                    <a:pt x="3049066" y="203"/>
                  </a:lnTo>
                  <a:lnTo>
                    <a:pt x="3075983" y="59702"/>
                  </a:lnTo>
                  <a:lnTo>
                    <a:pt x="2781518" y="353961"/>
                  </a:lnTo>
                  <a:lnTo>
                    <a:pt x="2587233" y="0"/>
                  </a:lnTo>
                  <a:lnTo>
                    <a:pt x="2573269" y="0"/>
                  </a:lnTo>
                  <a:lnTo>
                    <a:pt x="2772412" y="363068"/>
                  </a:lnTo>
                  <a:lnTo>
                    <a:pt x="2473090" y="662388"/>
                  </a:lnTo>
                  <a:lnTo>
                    <a:pt x="2173567" y="362866"/>
                  </a:lnTo>
                  <a:lnTo>
                    <a:pt x="2371900" y="0"/>
                  </a:lnTo>
                  <a:lnTo>
                    <a:pt x="2357936" y="0"/>
                  </a:lnTo>
                  <a:lnTo>
                    <a:pt x="2164460" y="353759"/>
                  </a:lnTo>
                  <a:lnTo>
                    <a:pt x="1870402" y="59702"/>
                  </a:lnTo>
                  <a:lnTo>
                    <a:pt x="1897319" y="203"/>
                  </a:lnTo>
                  <a:lnTo>
                    <a:pt x="1883758" y="203"/>
                  </a:lnTo>
                  <a:lnTo>
                    <a:pt x="1860889" y="50393"/>
                  </a:lnTo>
                  <a:lnTo>
                    <a:pt x="1810699" y="203"/>
                  </a:lnTo>
                  <a:lnTo>
                    <a:pt x="1793295" y="203"/>
                  </a:lnTo>
                  <a:lnTo>
                    <a:pt x="1855627" y="62535"/>
                  </a:lnTo>
                  <a:lnTo>
                    <a:pt x="1788639" y="210070"/>
                  </a:lnTo>
                  <a:lnTo>
                    <a:pt x="1692104" y="405"/>
                  </a:lnTo>
                  <a:lnTo>
                    <a:pt x="1678544" y="405"/>
                  </a:lnTo>
                  <a:lnTo>
                    <a:pt x="1781759" y="225046"/>
                  </a:lnTo>
                  <a:lnTo>
                    <a:pt x="1592128" y="643162"/>
                  </a:lnTo>
                  <a:lnTo>
                    <a:pt x="1592128" y="607"/>
                  </a:lnTo>
                  <a:lnTo>
                    <a:pt x="1579783" y="607"/>
                  </a:lnTo>
                  <a:lnTo>
                    <a:pt x="1579783" y="643162"/>
                  </a:lnTo>
                  <a:lnTo>
                    <a:pt x="1391569" y="228082"/>
                  </a:lnTo>
                  <a:lnTo>
                    <a:pt x="1494783" y="405"/>
                  </a:lnTo>
                  <a:lnTo>
                    <a:pt x="1481224" y="405"/>
                  </a:lnTo>
                  <a:lnTo>
                    <a:pt x="1384688" y="213106"/>
                  </a:lnTo>
                  <a:lnTo>
                    <a:pt x="1316486" y="62738"/>
                  </a:lnTo>
                  <a:lnTo>
                    <a:pt x="1378819" y="405"/>
                  </a:lnTo>
                  <a:lnTo>
                    <a:pt x="1361414" y="405"/>
                  </a:lnTo>
                  <a:lnTo>
                    <a:pt x="1311224" y="50595"/>
                  </a:lnTo>
                  <a:lnTo>
                    <a:pt x="1288355" y="405"/>
                  </a:lnTo>
                  <a:lnTo>
                    <a:pt x="1274795" y="405"/>
                  </a:lnTo>
                  <a:lnTo>
                    <a:pt x="1301914" y="59904"/>
                  </a:lnTo>
                  <a:lnTo>
                    <a:pt x="1007451" y="354164"/>
                  </a:lnTo>
                  <a:lnTo>
                    <a:pt x="813165" y="203"/>
                  </a:lnTo>
                  <a:lnTo>
                    <a:pt x="799201" y="203"/>
                  </a:lnTo>
                  <a:lnTo>
                    <a:pt x="998343" y="363271"/>
                  </a:lnTo>
                  <a:lnTo>
                    <a:pt x="699023" y="662590"/>
                  </a:lnTo>
                  <a:lnTo>
                    <a:pt x="399499" y="363068"/>
                  </a:lnTo>
                  <a:lnTo>
                    <a:pt x="597832" y="203"/>
                  </a:lnTo>
                  <a:lnTo>
                    <a:pt x="583666" y="203"/>
                  </a:lnTo>
                  <a:lnTo>
                    <a:pt x="390392" y="353961"/>
                  </a:lnTo>
                  <a:lnTo>
                    <a:pt x="96333" y="59904"/>
                  </a:lnTo>
                  <a:lnTo>
                    <a:pt x="123452" y="405"/>
                  </a:lnTo>
                  <a:lnTo>
                    <a:pt x="109893" y="405"/>
                  </a:lnTo>
                  <a:lnTo>
                    <a:pt x="87023" y="50595"/>
                  </a:lnTo>
                  <a:lnTo>
                    <a:pt x="36833" y="405"/>
                  </a:lnTo>
                  <a:lnTo>
                    <a:pt x="19428" y="405"/>
                  </a:lnTo>
                  <a:lnTo>
                    <a:pt x="81762" y="62738"/>
                  </a:lnTo>
                  <a:lnTo>
                    <a:pt x="14774" y="210272"/>
                  </a:lnTo>
                  <a:lnTo>
                    <a:pt x="0" y="178094"/>
                  </a:lnTo>
                  <a:lnTo>
                    <a:pt x="0" y="207641"/>
                  </a:lnTo>
                  <a:lnTo>
                    <a:pt x="8095" y="225248"/>
                  </a:lnTo>
                  <a:lnTo>
                    <a:pt x="0" y="243058"/>
                  </a:lnTo>
                  <a:lnTo>
                    <a:pt x="0" y="272807"/>
                  </a:lnTo>
                  <a:lnTo>
                    <a:pt x="14976" y="240022"/>
                  </a:lnTo>
                  <a:lnTo>
                    <a:pt x="213511" y="671697"/>
                  </a:lnTo>
                  <a:lnTo>
                    <a:pt x="208047" y="671697"/>
                  </a:lnTo>
                  <a:lnTo>
                    <a:pt x="13560" y="1100336"/>
                  </a:lnTo>
                  <a:lnTo>
                    <a:pt x="0" y="1070587"/>
                  </a:lnTo>
                  <a:lnTo>
                    <a:pt x="0" y="1100336"/>
                  </a:lnTo>
                  <a:lnTo>
                    <a:pt x="6678" y="1115110"/>
                  </a:lnTo>
                  <a:lnTo>
                    <a:pt x="0" y="1129884"/>
                  </a:lnTo>
                  <a:lnTo>
                    <a:pt x="0" y="1159633"/>
                  </a:lnTo>
                  <a:lnTo>
                    <a:pt x="13560" y="1129884"/>
                  </a:lnTo>
                  <a:lnTo>
                    <a:pt x="81762" y="1280251"/>
                  </a:lnTo>
                  <a:lnTo>
                    <a:pt x="0" y="1362013"/>
                  </a:lnTo>
                  <a:lnTo>
                    <a:pt x="0" y="1379417"/>
                  </a:lnTo>
                  <a:lnTo>
                    <a:pt x="87226" y="1292192"/>
                  </a:lnTo>
                  <a:lnTo>
                    <a:pt x="205214" y="1552249"/>
                  </a:lnTo>
                  <a:lnTo>
                    <a:pt x="0" y="1552249"/>
                  </a:lnTo>
                  <a:lnTo>
                    <a:pt x="0" y="1564594"/>
                  </a:lnTo>
                  <a:lnTo>
                    <a:pt x="205214" y="1564594"/>
                  </a:lnTo>
                  <a:lnTo>
                    <a:pt x="87226" y="1824652"/>
                  </a:lnTo>
                  <a:lnTo>
                    <a:pt x="0" y="1737426"/>
                  </a:lnTo>
                  <a:lnTo>
                    <a:pt x="0" y="1754831"/>
                  </a:lnTo>
                  <a:lnTo>
                    <a:pt x="81762" y="1836592"/>
                  </a:lnTo>
                  <a:lnTo>
                    <a:pt x="14774" y="1984127"/>
                  </a:lnTo>
                  <a:lnTo>
                    <a:pt x="0" y="1951948"/>
                  </a:lnTo>
                  <a:lnTo>
                    <a:pt x="0" y="1981496"/>
                  </a:lnTo>
                  <a:lnTo>
                    <a:pt x="8095" y="1999102"/>
                  </a:lnTo>
                  <a:lnTo>
                    <a:pt x="0" y="2016912"/>
                  </a:lnTo>
                  <a:lnTo>
                    <a:pt x="0" y="2046662"/>
                  </a:lnTo>
                  <a:lnTo>
                    <a:pt x="14976" y="2013876"/>
                  </a:lnTo>
                  <a:lnTo>
                    <a:pt x="213511" y="2445551"/>
                  </a:lnTo>
                  <a:lnTo>
                    <a:pt x="208047" y="2445551"/>
                  </a:lnTo>
                  <a:lnTo>
                    <a:pt x="13560" y="2874191"/>
                  </a:lnTo>
                  <a:lnTo>
                    <a:pt x="0" y="2844441"/>
                  </a:lnTo>
                  <a:lnTo>
                    <a:pt x="0" y="2874191"/>
                  </a:lnTo>
                  <a:lnTo>
                    <a:pt x="6678" y="2888964"/>
                  </a:lnTo>
                  <a:lnTo>
                    <a:pt x="0" y="2903738"/>
                  </a:lnTo>
                  <a:lnTo>
                    <a:pt x="0" y="2933488"/>
                  </a:lnTo>
                  <a:lnTo>
                    <a:pt x="13560" y="2903738"/>
                  </a:lnTo>
                  <a:lnTo>
                    <a:pt x="81762" y="3054106"/>
                  </a:lnTo>
                  <a:lnTo>
                    <a:pt x="0" y="3135867"/>
                  </a:lnTo>
                  <a:lnTo>
                    <a:pt x="0" y="3153271"/>
                  </a:lnTo>
                  <a:lnTo>
                    <a:pt x="87226" y="3066046"/>
                  </a:lnTo>
                  <a:lnTo>
                    <a:pt x="205214" y="3326103"/>
                  </a:lnTo>
                  <a:lnTo>
                    <a:pt x="0" y="3326103"/>
                  </a:lnTo>
                  <a:lnTo>
                    <a:pt x="0" y="3338449"/>
                  </a:lnTo>
                  <a:lnTo>
                    <a:pt x="205214" y="3338449"/>
                  </a:lnTo>
                  <a:lnTo>
                    <a:pt x="87226" y="3598506"/>
                  </a:lnTo>
                  <a:lnTo>
                    <a:pt x="0" y="3511280"/>
                  </a:lnTo>
                  <a:lnTo>
                    <a:pt x="0" y="3528685"/>
                  </a:lnTo>
                  <a:lnTo>
                    <a:pt x="81762" y="3610446"/>
                  </a:lnTo>
                  <a:lnTo>
                    <a:pt x="14774" y="3757981"/>
                  </a:lnTo>
                  <a:lnTo>
                    <a:pt x="0" y="3725803"/>
                  </a:lnTo>
                  <a:lnTo>
                    <a:pt x="0" y="3755350"/>
                  </a:lnTo>
                  <a:lnTo>
                    <a:pt x="8095" y="3772957"/>
                  </a:lnTo>
                  <a:lnTo>
                    <a:pt x="0" y="3790766"/>
                  </a:lnTo>
                  <a:lnTo>
                    <a:pt x="0" y="3821326"/>
                  </a:lnTo>
                  <a:lnTo>
                    <a:pt x="14976" y="3788540"/>
                  </a:lnTo>
                  <a:lnTo>
                    <a:pt x="213511" y="4220215"/>
                  </a:lnTo>
                  <a:lnTo>
                    <a:pt x="208047" y="4220215"/>
                  </a:lnTo>
                  <a:lnTo>
                    <a:pt x="13560" y="4648855"/>
                  </a:lnTo>
                  <a:lnTo>
                    <a:pt x="0" y="4619105"/>
                  </a:lnTo>
                  <a:lnTo>
                    <a:pt x="0" y="4648855"/>
                  </a:lnTo>
                  <a:lnTo>
                    <a:pt x="6678" y="4663628"/>
                  </a:lnTo>
                  <a:lnTo>
                    <a:pt x="0" y="4678402"/>
                  </a:lnTo>
                  <a:lnTo>
                    <a:pt x="0" y="4708152"/>
                  </a:lnTo>
                  <a:lnTo>
                    <a:pt x="13560" y="4678402"/>
                  </a:lnTo>
                  <a:lnTo>
                    <a:pt x="81762" y="4828770"/>
                  </a:lnTo>
                  <a:lnTo>
                    <a:pt x="33595" y="4876936"/>
                  </a:lnTo>
                  <a:lnTo>
                    <a:pt x="51000" y="4876936"/>
                  </a:lnTo>
                  <a:lnTo>
                    <a:pt x="87023" y="4840913"/>
                  </a:lnTo>
                  <a:lnTo>
                    <a:pt x="103417" y="4876936"/>
                  </a:lnTo>
                  <a:lnTo>
                    <a:pt x="116976" y="4876936"/>
                  </a:lnTo>
                  <a:lnTo>
                    <a:pt x="96333" y="4831603"/>
                  </a:lnTo>
                  <a:lnTo>
                    <a:pt x="673118" y="4254822"/>
                  </a:lnTo>
                  <a:lnTo>
                    <a:pt x="333118" y="4877139"/>
                  </a:lnTo>
                  <a:lnTo>
                    <a:pt x="347083" y="4877139"/>
                  </a:lnTo>
                  <a:lnTo>
                    <a:pt x="699023" y="4232965"/>
                  </a:lnTo>
                  <a:lnTo>
                    <a:pt x="699023" y="4233168"/>
                  </a:lnTo>
                  <a:lnTo>
                    <a:pt x="1044891" y="4877139"/>
                  </a:lnTo>
                  <a:lnTo>
                    <a:pt x="1058855" y="4877139"/>
                  </a:lnTo>
                  <a:lnTo>
                    <a:pt x="724320" y="4254215"/>
                  </a:lnTo>
                  <a:lnTo>
                    <a:pt x="1301914" y="4831805"/>
                  </a:lnTo>
                  <a:lnTo>
                    <a:pt x="1281271" y="4877139"/>
                  </a:lnTo>
                  <a:lnTo>
                    <a:pt x="1294831" y="4877139"/>
                  </a:lnTo>
                  <a:lnTo>
                    <a:pt x="1311224" y="4841115"/>
                  </a:lnTo>
                  <a:lnTo>
                    <a:pt x="1347248" y="4877139"/>
                  </a:lnTo>
                  <a:lnTo>
                    <a:pt x="1364652" y="4877139"/>
                  </a:lnTo>
                  <a:lnTo>
                    <a:pt x="1316486" y="4828972"/>
                  </a:lnTo>
                  <a:lnTo>
                    <a:pt x="1384688" y="4678604"/>
                  </a:lnTo>
                  <a:lnTo>
                    <a:pt x="1474747" y="4877139"/>
                  </a:lnTo>
                  <a:lnTo>
                    <a:pt x="1488307" y="4877139"/>
                  </a:lnTo>
                  <a:lnTo>
                    <a:pt x="1391569" y="4663831"/>
                  </a:lnTo>
                  <a:lnTo>
                    <a:pt x="1579783" y="4248751"/>
                  </a:lnTo>
                  <a:lnTo>
                    <a:pt x="1579783" y="4877139"/>
                  </a:lnTo>
                  <a:lnTo>
                    <a:pt x="1592128" y="4877139"/>
                  </a:lnTo>
                  <a:lnTo>
                    <a:pt x="1592128" y="4248548"/>
                  </a:lnTo>
                  <a:close/>
                  <a:moveTo>
                    <a:pt x="1593343" y="4220215"/>
                  </a:moveTo>
                  <a:lnTo>
                    <a:pt x="1789247" y="3788540"/>
                  </a:lnTo>
                  <a:lnTo>
                    <a:pt x="1987782" y="4220215"/>
                  </a:lnTo>
                  <a:lnTo>
                    <a:pt x="1982318" y="4220215"/>
                  </a:lnTo>
                  <a:lnTo>
                    <a:pt x="1787830" y="4648855"/>
                  </a:lnTo>
                  <a:lnTo>
                    <a:pt x="1593343" y="4220215"/>
                  </a:lnTo>
                  <a:close/>
                  <a:moveTo>
                    <a:pt x="1861497" y="1292799"/>
                  </a:moveTo>
                  <a:lnTo>
                    <a:pt x="1979485" y="1552856"/>
                  </a:lnTo>
                  <a:lnTo>
                    <a:pt x="1601437" y="1552856"/>
                  </a:lnTo>
                  <a:lnTo>
                    <a:pt x="1861497" y="1292799"/>
                  </a:lnTo>
                  <a:close/>
                  <a:moveTo>
                    <a:pt x="1606093" y="1530595"/>
                  </a:moveTo>
                  <a:lnTo>
                    <a:pt x="1787627" y="1130288"/>
                  </a:lnTo>
                  <a:lnTo>
                    <a:pt x="1855830" y="1280656"/>
                  </a:lnTo>
                  <a:lnTo>
                    <a:pt x="1606093" y="1530595"/>
                  </a:lnTo>
                  <a:close/>
                  <a:moveTo>
                    <a:pt x="2773019" y="2137935"/>
                  </a:moveTo>
                  <a:lnTo>
                    <a:pt x="2473698" y="2437253"/>
                  </a:lnTo>
                  <a:lnTo>
                    <a:pt x="2174175" y="2137732"/>
                  </a:lnTo>
                  <a:lnTo>
                    <a:pt x="2473698" y="1589689"/>
                  </a:lnTo>
                  <a:lnTo>
                    <a:pt x="2473698" y="1592320"/>
                  </a:lnTo>
                  <a:lnTo>
                    <a:pt x="2773019" y="2137935"/>
                  </a:lnTo>
                  <a:close/>
                  <a:moveTo>
                    <a:pt x="1870806" y="3608625"/>
                  </a:moveTo>
                  <a:lnTo>
                    <a:pt x="1993044" y="3339258"/>
                  </a:lnTo>
                  <a:lnTo>
                    <a:pt x="2473090" y="3339258"/>
                  </a:lnTo>
                  <a:lnTo>
                    <a:pt x="2165068" y="3902682"/>
                  </a:lnTo>
                  <a:lnTo>
                    <a:pt x="1870806" y="3608625"/>
                  </a:lnTo>
                  <a:close/>
                  <a:moveTo>
                    <a:pt x="2158794" y="3914015"/>
                  </a:moveTo>
                  <a:lnTo>
                    <a:pt x="1996890" y="4210299"/>
                  </a:lnTo>
                  <a:lnTo>
                    <a:pt x="1795926" y="3773564"/>
                  </a:lnTo>
                  <a:lnTo>
                    <a:pt x="1865342" y="3620565"/>
                  </a:lnTo>
                  <a:lnTo>
                    <a:pt x="2158794" y="3914015"/>
                  </a:lnTo>
                  <a:close/>
                  <a:moveTo>
                    <a:pt x="2005389" y="2445956"/>
                  </a:moveTo>
                  <a:lnTo>
                    <a:pt x="2167699" y="2148863"/>
                  </a:lnTo>
                  <a:lnTo>
                    <a:pt x="2464793" y="2445956"/>
                  </a:lnTo>
                  <a:lnTo>
                    <a:pt x="1865140" y="3045404"/>
                  </a:lnTo>
                  <a:lnTo>
                    <a:pt x="1794306" y="2889369"/>
                  </a:lnTo>
                  <a:lnTo>
                    <a:pt x="1995473" y="2445754"/>
                  </a:lnTo>
                  <a:lnTo>
                    <a:pt x="2005389" y="2445754"/>
                  </a:lnTo>
                  <a:close/>
                  <a:moveTo>
                    <a:pt x="1795926" y="1999508"/>
                  </a:moveTo>
                  <a:lnTo>
                    <a:pt x="1865342" y="1846509"/>
                  </a:lnTo>
                  <a:lnTo>
                    <a:pt x="2158794" y="2139959"/>
                  </a:lnTo>
                  <a:lnTo>
                    <a:pt x="1996890" y="2436242"/>
                  </a:lnTo>
                  <a:lnTo>
                    <a:pt x="1795926" y="1999508"/>
                  </a:lnTo>
                  <a:close/>
                  <a:moveTo>
                    <a:pt x="2447590" y="2480766"/>
                  </a:moveTo>
                  <a:lnTo>
                    <a:pt x="1989604" y="3319223"/>
                  </a:lnTo>
                  <a:lnTo>
                    <a:pt x="1870806" y="3057546"/>
                  </a:lnTo>
                  <a:lnTo>
                    <a:pt x="2447590" y="2480766"/>
                  </a:lnTo>
                  <a:close/>
                  <a:moveTo>
                    <a:pt x="1999318" y="3326913"/>
                  </a:moveTo>
                  <a:lnTo>
                    <a:pt x="2473496" y="2458908"/>
                  </a:lnTo>
                  <a:lnTo>
                    <a:pt x="2473496" y="2459111"/>
                  </a:lnTo>
                  <a:lnTo>
                    <a:pt x="2939579" y="3326913"/>
                  </a:lnTo>
                  <a:lnTo>
                    <a:pt x="2473496" y="3326913"/>
                  </a:lnTo>
                  <a:lnTo>
                    <a:pt x="1999318" y="3326913"/>
                  </a:lnTo>
                  <a:close/>
                  <a:moveTo>
                    <a:pt x="2164865" y="2128625"/>
                  </a:moveTo>
                  <a:lnTo>
                    <a:pt x="1870806" y="1834568"/>
                  </a:lnTo>
                  <a:lnTo>
                    <a:pt x="1993044" y="1565202"/>
                  </a:lnTo>
                  <a:lnTo>
                    <a:pt x="2473090" y="1565202"/>
                  </a:lnTo>
                  <a:lnTo>
                    <a:pt x="2164865" y="2128625"/>
                  </a:lnTo>
                  <a:close/>
                  <a:moveTo>
                    <a:pt x="1989604" y="1545166"/>
                  </a:moveTo>
                  <a:lnTo>
                    <a:pt x="1870806" y="1283490"/>
                  </a:lnTo>
                  <a:lnTo>
                    <a:pt x="2447590" y="706709"/>
                  </a:lnTo>
                  <a:lnTo>
                    <a:pt x="1989604" y="1545166"/>
                  </a:lnTo>
                  <a:close/>
                  <a:moveTo>
                    <a:pt x="1979485" y="1565202"/>
                  </a:moveTo>
                  <a:lnTo>
                    <a:pt x="1861497" y="1825259"/>
                  </a:lnTo>
                  <a:lnTo>
                    <a:pt x="1601437" y="1565202"/>
                  </a:lnTo>
                  <a:lnTo>
                    <a:pt x="1979485" y="1565202"/>
                  </a:lnTo>
                  <a:close/>
                  <a:moveTo>
                    <a:pt x="1856032" y="1837199"/>
                  </a:moveTo>
                  <a:lnTo>
                    <a:pt x="1789044" y="1984734"/>
                  </a:lnTo>
                  <a:lnTo>
                    <a:pt x="1606497" y="1587868"/>
                  </a:lnTo>
                  <a:lnTo>
                    <a:pt x="1856032" y="1837199"/>
                  </a:lnTo>
                  <a:close/>
                  <a:moveTo>
                    <a:pt x="1789247" y="2014281"/>
                  </a:moveTo>
                  <a:lnTo>
                    <a:pt x="1987782" y="2445956"/>
                  </a:lnTo>
                  <a:lnTo>
                    <a:pt x="1982318" y="2445956"/>
                  </a:lnTo>
                  <a:lnTo>
                    <a:pt x="1787830" y="2874595"/>
                  </a:lnTo>
                  <a:lnTo>
                    <a:pt x="1593343" y="2445956"/>
                  </a:lnTo>
                  <a:lnTo>
                    <a:pt x="1789247" y="2014281"/>
                  </a:lnTo>
                  <a:close/>
                  <a:moveTo>
                    <a:pt x="1856032" y="3054915"/>
                  </a:moveTo>
                  <a:lnTo>
                    <a:pt x="1606093" y="3304854"/>
                  </a:lnTo>
                  <a:lnTo>
                    <a:pt x="1787627" y="2904548"/>
                  </a:lnTo>
                  <a:lnTo>
                    <a:pt x="1856032" y="3054915"/>
                  </a:lnTo>
                  <a:close/>
                  <a:moveTo>
                    <a:pt x="1861497" y="3066856"/>
                  </a:moveTo>
                  <a:lnTo>
                    <a:pt x="1979485" y="3326913"/>
                  </a:lnTo>
                  <a:lnTo>
                    <a:pt x="1601437" y="3326913"/>
                  </a:lnTo>
                  <a:lnTo>
                    <a:pt x="1861497" y="3066856"/>
                  </a:lnTo>
                  <a:close/>
                  <a:moveTo>
                    <a:pt x="1979485" y="3339258"/>
                  </a:moveTo>
                  <a:lnTo>
                    <a:pt x="1861497" y="3599315"/>
                  </a:lnTo>
                  <a:lnTo>
                    <a:pt x="1601437" y="3339258"/>
                  </a:lnTo>
                  <a:lnTo>
                    <a:pt x="1979485" y="3339258"/>
                  </a:lnTo>
                  <a:close/>
                  <a:moveTo>
                    <a:pt x="1856032" y="3611256"/>
                  </a:moveTo>
                  <a:lnTo>
                    <a:pt x="1789044" y="3758790"/>
                  </a:lnTo>
                  <a:lnTo>
                    <a:pt x="1606497" y="3361924"/>
                  </a:lnTo>
                  <a:lnTo>
                    <a:pt x="1856032" y="3611256"/>
                  </a:lnTo>
                  <a:close/>
                  <a:moveTo>
                    <a:pt x="1865342" y="4819662"/>
                  </a:moveTo>
                  <a:lnTo>
                    <a:pt x="1794509" y="4663628"/>
                  </a:lnTo>
                  <a:lnTo>
                    <a:pt x="1995675" y="4220013"/>
                  </a:lnTo>
                  <a:lnTo>
                    <a:pt x="2005389" y="4220013"/>
                  </a:lnTo>
                  <a:lnTo>
                    <a:pt x="2167699" y="3922920"/>
                  </a:lnTo>
                  <a:lnTo>
                    <a:pt x="2464793" y="4220013"/>
                  </a:lnTo>
                  <a:lnTo>
                    <a:pt x="1865342" y="4819662"/>
                  </a:lnTo>
                  <a:close/>
                  <a:moveTo>
                    <a:pt x="2173973" y="3911789"/>
                  </a:moveTo>
                  <a:lnTo>
                    <a:pt x="2473496" y="3363746"/>
                  </a:lnTo>
                  <a:lnTo>
                    <a:pt x="2473496" y="3366377"/>
                  </a:lnTo>
                  <a:lnTo>
                    <a:pt x="2772816" y="3911992"/>
                  </a:lnTo>
                  <a:lnTo>
                    <a:pt x="2473496" y="4211310"/>
                  </a:lnTo>
                  <a:lnTo>
                    <a:pt x="2173973" y="3911789"/>
                  </a:lnTo>
                  <a:close/>
                  <a:moveTo>
                    <a:pt x="3152685" y="4663628"/>
                  </a:moveTo>
                  <a:lnTo>
                    <a:pt x="3081852" y="4819662"/>
                  </a:lnTo>
                  <a:lnTo>
                    <a:pt x="2482198" y="4220215"/>
                  </a:lnTo>
                  <a:lnTo>
                    <a:pt x="2779090" y="3923325"/>
                  </a:lnTo>
                  <a:lnTo>
                    <a:pt x="2942007" y="4220215"/>
                  </a:lnTo>
                  <a:lnTo>
                    <a:pt x="2951316" y="4220215"/>
                  </a:lnTo>
                  <a:lnTo>
                    <a:pt x="3152685" y="4663628"/>
                  </a:lnTo>
                  <a:close/>
                  <a:moveTo>
                    <a:pt x="3152685" y="3776600"/>
                  </a:moveTo>
                  <a:lnTo>
                    <a:pt x="2953542" y="4215358"/>
                  </a:lnTo>
                  <a:lnTo>
                    <a:pt x="2788197" y="3914218"/>
                  </a:lnTo>
                  <a:lnTo>
                    <a:pt x="3081852" y="3620565"/>
                  </a:lnTo>
                  <a:lnTo>
                    <a:pt x="3152685" y="3776600"/>
                  </a:lnTo>
                  <a:close/>
                  <a:moveTo>
                    <a:pt x="3076387" y="3608625"/>
                  </a:moveTo>
                  <a:lnTo>
                    <a:pt x="2781923" y="3903087"/>
                  </a:lnTo>
                  <a:lnTo>
                    <a:pt x="2473496" y="3341079"/>
                  </a:lnTo>
                  <a:lnTo>
                    <a:pt x="2473496" y="3339461"/>
                  </a:lnTo>
                  <a:lnTo>
                    <a:pt x="2954150" y="3339461"/>
                  </a:lnTo>
                  <a:lnTo>
                    <a:pt x="3076387" y="3608625"/>
                  </a:lnTo>
                  <a:close/>
                  <a:moveTo>
                    <a:pt x="2954150" y="3326913"/>
                  </a:moveTo>
                  <a:lnTo>
                    <a:pt x="2953542" y="3326913"/>
                  </a:lnTo>
                  <a:lnTo>
                    <a:pt x="2498793" y="2479956"/>
                  </a:lnTo>
                  <a:lnTo>
                    <a:pt x="3076387" y="3057546"/>
                  </a:lnTo>
                  <a:lnTo>
                    <a:pt x="2954150" y="3326913"/>
                  </a:lnTo>
                  <a:close/>
                  <a:moveTo>
                    <a:pt x="3152685" y="2889571"/>
                  </a:moveTo>
                  <a:lnTo>
                    <a:pt x="3081852" y="3045606"/>
                  </a:lnTo>
                  <a:lnTo>
                    <a:pt x="2482198" y="2446158"/>
                  </a:lnTo>
                  <a:lnTo>
                    <a:pt x="2779090" y="2149268"/>
                  </a:lnTo>
                  <a:lnTo>
                    <a:pt x="2942007" y="2446158"/>
                  </a:lnTo>
                  <a:lnTo>
                    <a:pt x="2951316" y="2446158"/>
                  </a:lnTo>
                  <a:lnTo>
                    <a:pt x="3152685" y="2889571"/>
                  </a:lnTo>
                  <a:close/>
                  <a:moveTo>
                    <a:pt x="3152685" y="2002543"/>
                  </a:moveTo>
                  <a:lnTo>
                    <a:pt x="2953542" y="2441301"/>
                  </a:lnTo>
                  <a:lnTo>
                    <a:pt x="2788197" y="2139959"/>
                  </a:lnTo>
                  <a:lnTo>
                    <a:pt x="3081852" y="1846306"/>
                  </a:lnTo>
                  <a:lnTo>
                    <a:pt x="3152685" y="2002543"/>
                  </a:lnTo>
                  <a:close/>
                  <a:moveTo>
                    <a:pt x="3076387" y="1834568"/>
                  </a:moveTo>
                  <a:lnTo>
                    <a:pt x="2781923" y="2128828"/>
                  </a:lnTo>
                  <a:lnTo>
                    <a:pt x="2473496" y="1566821"/>
                  </a:lnTo>
                  <a:lnTo>
                    <a:pt x="2473496" y="1565202"/>
                  </a:lnTo>
                  <a:lnTo>
                    <a:pt x="2954150" y="1565202"/>
                  </a:lnTo>
                  <a:lnTo>
                    <a:pt x="3076387" y="1834568"/>
                  </a:lnTo>
                  <a:close/>
                  <a:moveTo>
                    <a:pt x="2954150" y="1552856"/>
                  </a:moveTo>
                  <a:lnTo>
                    <a:pt x="2953542" y="1552856"/>
                  </a:lnTo>
                  <a:lnTo>
                    <a:pt x="2498793" y="705899"/>
                  </a:lnTo>
                  <a:lnTo>
                    <a:pt x="3076387" y="1283490"/>
                  </a:lnTo>
                  <a:lnTo>
                    <a:pt x="2954150" y="1552856"/>
                  </a:lnTo>
                  <a:close/>
                  <a:moveTo>
                    <a:pt x="3081852" y="72452"/>
                  </a:moveTo>
                  <a:lnTo>
                    <a:pt x="3152685" y="228486"/>
                  </a:lnTo>
                  <a:lnTo>
                    <a:pt x="2953542" y="667244"/>
                  </a:lnTo>
                  <a:lnTo>
                    <a:pt x="2788197" y="365902"/>
                  </a:lnTo>
                  <a:lnTo>
                    <a:pt x="3081852" y="72452"/>
                  </a:lnTo>
                  <a:close/>
                  <a:moveTo>
                    <a:pt x="2779090" y="375009"/>
                  </a:moveTo>
                  <a:lnTo>
                    <a:pt x="2942007" y="671899"/>
                  </a:lnTo>
                  <a:lnTo>
                    <a:pt x="2951316" y="671899"/>
                  </a:lnTo>
                  <a:lnTo>
                    <a:pt x="3152482" y="1115515"/>
                  </a:lnTo>
                  <a:lnTo>
                    <a:pt x="3081649" y="1271549"/>
                  </a:lnTo>
                  <a:lnTo>
                    <a:pt x="2481995" y="671899"/>
                  </a:lnTo>
                  <a:lnTo>
                    <a:pt x="2779090" y="375009"/>
                  </a:lnTo>
                  <a:close/>
                  <a:moveTo>
                    <a:pt x="2939579" y="1552856"/>
                  </a:moveTo>
                  <a:lnTo>
                    <a:pt x="2473496" y="1552856"/>
                  </a:lnTo>
                  <a:lnTo>
                    <a:pt x="1999318" y="1552856"/>
                  </a:lnTo>
                  <a:lnTo>
                    <a:pt x="2473496" y="684852"/>
                  </a:lnTo>
                  <a:lnTo>
                    <a:pt x="2473496" y="685054"/>
                  </a:lnTo>
                  <a:lnTo>
                    <a:pt x="2939579" y="1552856"/>
                  </a:lnTo>
                  <a:close/>
                  <a:moveTo>
                    <a:pt x="2167901" y="375009"/>
                  </a:moveTo>
                  <a:lnTo>
                    <a:pt x="2464996" y="672102"/>
                  </a:lnTo>
                  <a:lnTo>
                    <a:pt x="1865342" y="1271752"/>
                  </a:lnTo>
                  <a:lnTo>
                    <a:pt x="1794509" y="1115717"/>
                  </a:lnTo>
                  <a:lnTo>
                    <a:pt x="1995675" y="672102"/>
                  </a:lnTo>
                  <a:lnTo>
                    <a:pt x="2005389" y="672102"/>
                  </a:lnTo>
                  <a:lnTo>
                    <a:pt x="2167901" y="375009"/>
                  </a:lnTo>
                  <a:close/>
                  <a:moveTo>
                    <a:pt x="1865342" y="72452"/>
                  </a:moveTo>
                  <a:lnTo>
                    <a:pt x="2158794" y="365902"/>
                  </a:lnTo>
                  <a:lnTo>
                    <a:pt x="1996890" y="662185"/>
                  </a:lnTo>
                  <a:lnTo>
                    <a:pt x="1795926" y="225451"/>
                  </a:lnTo>
                  <a:lnTo>
                    <a:pt x="1865342" y="72452"/>
                  </a:lnTo>
                  <a:close/>
                  <a:moveTo>
                    <a:pt x="1789247" y="240224"/>
                  </a:moveTo>
                  <a:lnTo>
                    <a:pt x="1987782" y="671899"/>
                  </a:lnTo>
                  <a:lnTo>
                    <a:pt x="1982318" y="671899"/>
                  </a:lnTo>
                  <a:lnTo>
                    <a:pt x="1787830" y="1100539"/>
                  </a:lnTo>
                  <a:lnTo>
                    <a:pt x="1593343" y="671899"/>
                  </a:lnTo>
                  <a:lnTo>
                    <a:pt x="1789247" y="240224"/>
                  </a:lnTo>
                  <a:close/>
                  <a:moveTo>
                    <a:pt x="1592735" y="700435"/>
                  </a:moveTo>
                  <a:lnTo>
                    <a:pt x="1780950" y="1115515"/>
                  </a:lnTo>
                  <a:lnTo>
                    <a:pt x="1592735" y="1530595"/>
                  </a:lnTo>
                  <a:lnTo>
                    <a:pt x="1592735" y="700435"/>
                  </a:lnTo>
                  <a:close/>
                  <a:moveTo>
                    <a:pt x="1592735" y="1587059"/>
                  </a:moveTo>
                  <a:lnTo>
                    <a:pt x="1782365" y="1999508"/>
                  </a:lnTo>
                  <a:lnTo>
                    <a:pt x="1592735" y="2417623"/>
                  </a:lnTo>
                  <a:lnTo>
                    <a:pt x="1592735" y="1587059"/>
                  </a:lnTo>
                  <a:close/>
                  <a:moveTo>
                    <a:pt x="1592735" y="2474492"/>
                  </a:moveTo>
                  <a:lnTo>
                    <a:pt x="1780950" y="2889571"/>
                  </a:lnTo>
                  <a:lnTo>
                    <a:pt x="1592735" y="3304651"/>
                  </a:lnTo>
                  <a:lnTo>
                    <a:pt x="1592735" y="2474492"/>
                  </a:lnTo>
                  <a:close/>
                  <a:moveTo>
                    <a:pt x="1592735" y="3361317"/>
                  </a:moveTo>
                  <a:lnTo>
                    <a:pt x="1782365" y="3773766"/>
                  </a:lnTo>
                  <a:lnTo>
                    <a:pt x="1592735" y="4191882"/>
                  </a:lnTo>
                  <a:lnTo>
                    <a:pt x="1592735" y="3361317"/>
                  </a:lnTo>
                  <a:close/>
                  <a:moveTo>
                    <a:pt x="1579783" y="671899"/>
                  </a:moveTo>
                  <a:lnTo>
                    <a:pt x="1385295" y="1100539"/>
                  </a:lnTo>
                  <a:lnTo>
                    <a:pt x="1190807" y="671899"/>
                  </a:lnTo>
                  <a:lnTo>
                    <a:pt x="1385295" y="243260"/>
                  </a:lnTo>
                  <a:lnTo>
                    <a:pt x="1579783" y="671899"/>
                  </a:lnTo>
                  <a:close/>
                  <a:moveTo>
                    <a:pt x="998951" y="2137935"/>
                  </a:moveTo>
                  <a:lnTo>
                    <a:pt x="699630" y="2437253"/>
                  </a:lnTo>
                  <a:lnTo>
                    <a:pt x="400106" y="2137732"/>
                  </a:lnTo>
                  <a:lnTo>
                    <a:pt x="699630" y="1589689"/>
                  </a:lnTo>
                  <a:lnTo>
                    <a:pt x="699630" y="1592320"/>
                  </a:lnTo>
                  <a:lnTo>
                    <a:pt x="998951" y="2137935"/>
                  </a:lnTo>
                  <a:close/>
                  <a:moveTo>
                    <a:pt x="1180081" y="1565202"/>
                  </a:moveTo>
                  <a:lnTo>
                    <a:pt x="1302319" y="1834568"/>
                  </a:lnTo>
                  <a:lnTo>
                    <a:pt x="1007855" y="2128828"/>
                  </a:lnTo>
                  <a:lnTo>
                    <a:pt x="699427" y="1566821"/>
                  </a:lnTo>
                  <a:lnTo>
                    <a:pt x="699427" y="1565202"/>
                  </a:lnTo>
                  <a:lnTo>
                    <a:pt x="1180081" y="1565202"/>
                  </a:lnTo>
                  <a:close/>
                  <a:moveTo>
                    <a:pt x="1179474" y="1552856"/>
                  </a:moveTo>
                  <a:lnTo>
                    <a:pt x="724725" y="705899"/>
                  </a:lnTo>
                  <a:lnTo>
                    <a:pt x="1302319" y="1283490"/>
                  </a:lnTo>
                  <a:lnTo>
                    <a:pt x="1180081" y="1552856"/>
                  </a:lnTo>
                  <a:lnTo>
                    <a:pt x="1179474" y="1552856"/>
                  </a:lnTo>
                  <a:close/>
                  <a:moveTo>
                    <a:pt x="708129" y="2445956"/>
                  </a:moveTo>
                  <a:lnTo>
                    <a:pt x="1005022" y="2149066"/>
                  </a:lnTo>
                  <a:lnTo>
                    <a:pt x="1167938" y="2445956"/>
                  </a:lnTo>
                  <a:lnTo>
                    <a:pt x="1177248" y="2445956"/>
                  </a:lnTo>
                  <a:lnTo>
                    <a:pt x="1378415" y="2889571"/>
                  </a:lnTo>
                  <a:lnTo>
                    <a:pt x="1307581" y="3045606"/>
                  </a:lnTo>
                  <a:lnTo>
                    <a:pt x="708129" y="2445956"/>
                  </a:lnTo>
                  <a:close/>
                  <a:moveTo>
                    <a:pt x="1302319" y="3057546"/>
                  </a:moveTo>
                  <a:lnTo>
                    <a:pt x="1180081" y="3326913"/>
                  </a:lnTo>
                  <a:lnTo>
                    <a:pt x="1179474" y="3326913"/>
                  </a:lnTo>
                  <a:lnTo>
                    <a:pt x="724725" y="2479956"/>
                  </a:lnTo>
                  <a:lnTo>
                    <a:pt x="1302319" y="3057546"/>
                  </a:lnTo>
                  <a:close/>
                  <a:moveTo>
                    <a:pt x="1014129" y="2140161"/>
                  </a:moveTo>
                  <a:lnTo>
                    <a:pt x="1307783" y="1846509"/>
                  </a:lnTo>
                  <a:lnTo>
                    <a:pt x="1378616" y="2002543"/>
                  </a:lnTo>
                  <a:lnTo>
                    <a:pt x="1179474" y="2441301"/>
                  </a:lnTo>
                  <a:lnTo>
                    <a:pt x="1014129" y="2140161"/>
                  </a:lnTo>
                  <a:close/>
                  <a:moveTo>
                    <a:pt x="1165510" y="3326913"/>
                  </a:moveTo>
                  <a:lnTo>
                    <a:pt x="699427" y="3326913"/>
                  </a:lnTo>
                  <a:lnTo>
                    <a:pt x="225250" y="3326913"/>
                  </a:lnTo>
                  <a:lnTo>
                    <a:pt x="699427" y="2458908"/>
                  </a:lnTo>
                  <a:lnTo>
                    <a:pt x="699427" y="2459111"/>
                  </a:lnTo>
                  <a:lnTo>
                    <a:pt x="1165510" y="3326913"/>
                  </a:lnTo>
                  <a:close/>
                  <a:moveTo>
                    <a:pt x="699427" y="3339258"/>
                  </a:moveTo>
                  <a:lnTo>
                    <a:pt x="1180081" y="3339258"/>
                  </a:lnTo>
                  <a:lnTo>
                    <a:pt x="1302319" y="3608625"/>
                  </a:lnTo>
                  <a:lnTo>
                    <a:pt x="1007855" y="3903087"/>
                  </a:lnTo>
                  <a:lnTo>
                    <a:pt x="699427" y="3341079"/>
                  </a:lnTo>
                  <a:lnTo>
                    <a:pt x="699427" y="3339258"/>
                  </a:lnTo>
                  <a:close/>
                  <a:moveTo>
                    <a:pt x="1307783" y="3620565"/>
                  </a:moveTo>
                  <a:lnTo>
                    <a:pt x="1378616" y="3776600"/>
                  </a:lnTo>
                  <a:lnTo>
                    <a:pt x="1179474" y="4215358"/>
                  </a:lnTo>
                  <a:lnTo>
                    <a:pt x="1014129" y="3914218"/>
                  </a:lnTo>
                  <a:lnTo>
                    <a:pt x="1307783" y="3620565"/>
                  </a:lnTo>
                  <a:close/>
                  <a:moveTo>
                    <a:pt x="1317093" y="3611256"/>
                  </a:moveTo>
                  <a:lnTo>
                    <a:pt x="1567033" y="3361317"/>
                  </a:lnTo>
                  <a:lnTo>
                    <a:pt x="1385497" y="3761623"/>
                  </a:lnTo>
                  <a:lnTo>
                    <a:pt x="1317093" y="3611256"/>
                  </a:lnTo>
                  <a:close/>
                  <a:moveTo>
                    <a:pt x="1311629" y="3599315"/>
                  </a:moveTo>
                  <a:lnTo>
                    <a:pt x="1193641" y="3339258"/>
                  </a:lnTo>
                  <a:lnTo>
                    <a:pt x="1571688" y="3339258"/>
                  </a:lnTo>
                  <a:lnTo>
                    <a:pt x="1311629" y="3599315"/>
                  </a:lnTo>
                  <a:close/>
                  <a:moveTo>
                    <a:pt x="1193641" y="3326913"/>
                  </a:moveTo>
                  <a:lnTo>
                    <a:pt x="1311629" y="3066856"/>
                  </a:lnTo>
                  <a:lnTo>
                    <a:pt x="1571688" y="3326913"/>
                  </a:lnTo>
                  <a:lnTo>
                    <a:pt x="1193641" y="3326913"/>
                  </a:lnTo>
                  <a:close/>
                  <a:moveTo>
                    <a:pt x="1317093" y="3054915"/>
                  </a:moveTo>
                  <a:lnTo>
                    <a:pt x="1385295" y="2904548"/>
                  </a:lnTo>
                  <a:lnTo>
                    <a:pt x="1566831" y="3304854"/>
                  </a:lnTo>
                  <a:lnTo>
                    <a:pt x="1317093" y="3054915"/>
                  </a:lnTo>
                  <a:close/>
                  <a:moveTo>
                    <a:pt x="1190807" y="2445956"/>
                  </a:moveTo>
                  <a:lnTo>
                    <a:pt x="1385295" y="2017316"/>
                  </a:lnTo>
                  <a:lnTo>
                    <a:pt x="1579783" y="2445956"/>
                  </a:lnTo>
                  <a:lnTo>
                    <a:pt x="1385295" y="2874595"/>
                  </a:lnTo>
                  <a:lnTo>
                    <a:pt x="1190807" y="2445956"/>
                  </a:lnTo>
                  <a:close/>
                  <a:moveTo>
                    <a:pt x="1317093" y="1837199"/>
                  </a:moveTo>
                  <a:lnTo>
                    <a:pt x="1567033" y="1587261"/>
                  </a:lnTo>
                  <a:lnTo>
                    <a:pt x="1385497" y="1987567"/>
                  </a:lnTo>
                  <a:lnTo>
                    <a:pt x="1317093" y="1837199"/>
                  </a:lnTo>
                  <a:close/>
                  <a:moveTo>
                    <a:pt x="1311629" y="1825259"/>
                  </a:moveTo>
                  <a:lnTo>
                    <a:pt x="1193641" y="1565202"/>
                  </a:lnTo>
                  <a:lnTo>
                    <a:pt x="1571688" y="1565202"/>
                  </a:lnTo>
                  <a:lnTo>
                    <a:pt x="1311629" y="1825259"/>
                  </a:lnTo>
                  <a:close/>
                  <a:moveTo>
                    <a:pt x="1193641" y="1552856"/>
                  </a:moveTo>
                  <a:lnTo>
                    <a:pt x="1311629" y="1292799"/>
                  </a:lnTo>
                  <a:lnTo>
                    <a:pt x="1571688" y="1552856"/>
                  </a:lnTo>
                  <a:lnTo>
                    <a:pt x="1193641" y="1552856"/>
                  </a:lnTo>
                  <a:close/>
                  <a:moveTo>
                    <a:pt x="1317093" y="1280859"/>
                  </a:moveTo>
                  <a:lnTo>
                    <a:pt x="1385295" y="1130491"/>
                  </a:lnTo>
                  <a:lnTo>
                    <a:pt x="1566831" y="1530797"/>
                  </a:lnTo>
                  <a:lnTo>
                    <a:pt x="1317093" y="1280859"/>
                  </a:lnTo>
                  <a:close/>
                  <a:moveTo>
                    <a:pt x="1307783" y="72452"/>
                  </a:moveTo>
                  <a:lnTo>
                    <a:pt x="1378616" y="228486"/>
                  </a:lnTo>
                  <a:lnTo>
                    <a:pt x="1179474" y="667244"/>
                  </a:lnTo>
                  <a:lnTo>
                    <a:pt x="1014129" y="365902"/>
                  </a:lnTo>
                  <a:lnTo>
                    <a:pt x="1307783" y="72452"/>
                  </a:lnTo>
                  <a:close/>
                  <a:moveTo>
                    <a:pt x="1005022" y="375009"/>
                  </a:moveTo>
                  <a:lnTo>
                    <a:pt x="1167938" y="671899"/>
                  </a:lnTo>
                  <a:lnTo>
                    <a:pt x="1177248" y="671899"/>
                  </a:lnTo>
                  <a:lnTo>
                    <a:pt x="1378415" y="1115515"/>
                  </a:lnTo>
                  <a:lnTo>
                    <a:pt x="1307581" y="1271549"/>
                  </a:lnTo>
                  <a:lnTo>
                    <a:pt x="707928" y="671899"/>
                  </a:lnTo>
                  <a:lnTo>
                    <a:pt x="1005022" y="375009"/>
                  </a:lnTo>
                  <a:close/>
                  <a:moveTo>
                    <a:pt x="1165510" y="1552856"/>
                  </a:moveTo>
                  <a:lnTo>
                    <a:pt x="699427" y="1552856"/>
                  </a:lnTo>
                  <a:lnTo>
                    <a:pt x="225250" y="1552856"/>
                  </a:lnTo>
                  <a:lnTo>
                    <a:pt x="699427" y="684852"/>
                  </a:lnTo>
                  <a:lnTo>
                    <a:pt x="699427" y="685054"/>
                  </a:lnTo>
                  <a:lnTo>
                    <a:pt x="1165510" y="1552856"/>
                  </a:lnTo>
                  <a:close/>
                  <a:moveTo>
                    <a:pt x="21857" y="225248"/>
                  </a:moveTo>
                  <a:lnTo>
                    <a:pt x="91274" y="72250"/>
                  </a:lnTo>
                  <a:lnTo>
                    <a:pt x="384726" y="365699"/>
                  </a:lnTo>
                  <a:lnTo>
                    <a:pt x="222821" y="661983"/>
                  </a:lnTo>
                  <a:lnTo>
                    <a:pt x="21857" y="225248"/>
                  </a:lnTo>
                  <a:close/>
                  <a:moveTo>
                    <a:pt x="20441" y="1115515"/>
                  </a:moveTo>
                  <a:lnTo>
                    <a:pt x="221607" y="671899"/>
                  </a:lnTo>
                  <a:lnTo>
                    <a:pt x="231321" y="671899"/>
                  </a:lnTo>
                  <a:lnTo>
                    <a:pt x="393630" y="374807"/>
                  </a:lnTo>
                  <a:lnTo>
                    <a:pt x="690725" y="671899"/>
                  </a:lnTo>
                  <a:lnTo>
                    <a:pt x="91071" y="1271549"/>
                  </a:lnTo>
                  <a:lnTo>
                    <a:pt x="20441" y="1115515"/>
                  </a:lnTo>
                  <a:close/>
                  <a:moveTo>
                    <a:pt x="96738" y="1283490"/>
                  </a:moveTo>
                  <a:lnTo>
                    <a:pt x="673523" y="706709"/>
                  </a:lnTo>
                  <a:lnTo>
                    <a:pt x="215535" y="1545166"/>
                  </a:lnTo>
                  <a:lnTo>
                    <a:pt x="96738" y="1283490"/>
                  </a:lnTo>
                  <a:close/>
                  <a:moveTo>
                    <a:pt x="218976" y="1565202"/>
                  </a:moveTo>
                  <a:lnTo>
                    <a:pt x="699023" y="1565202"/>
                  </a:lnTo>
                  <a:lnTo>
                    <a:pt x="390999" y="2128625"/>
                  </a:lnTo>
                  <a:lnTo>
                    <a:pt x="96940" y="1834568"/>
                  </a:lnTo>
                  <a:lnTo>
                    <a:pt x="218976" y="1565202"/>
                  </a:lnTo>
                  <a:close/>
                  <a:moveTo>
                    <a:pt x="21857" y="1999508"/>
                  </a:moveTo>
                  <a:lnTo>
                    <a:pt x="91274" y="1846509"/>
                  </a:lnTo>
                  <a:lnTo>
                    <a:pt x="384726" y="2139959"/>
                  </a:lnTo>
                  <a:lnTo>
                    <a:pt x="222821" y="2436242"/>
                  </a:lnTo>
                  <a:lnTo>
                    <a:pt x="21857" y="1999508"/>
                  </a:lnTo>
                  <a:close/>
                  <a:moveTo>
                    <a:pt x="20441" y="2889571"/>
                  </a:moveTo>
                  <a:lnTo>
                    <a:pt x="221607" y="2445956"/>
                  </a:lnTo>
                  <a:lnTo>
                    <a:pt x="231321" y="2445956"/>
                  </a:lnTo>
                  <a:lnTo>
                    <a:pt x="393630" y="2148863"/>
                  </a:lnTo>
                  <a:lnTo>
                    <a:pt x="690725" y="2445956"/>
                  </a:lnTo>
                  <a:lnTo>
                    <a:pt x="91071" y="3045404"/>
                  </a:lnTo>
                  <a:lnTo>
                    <a:pt x="20441" y="2889571"/>
                  </a:lnTo>
                  <a:close/>
                  <a:moveTo>
                    <a:pt x="96738" y="3057546"/>
                  </a:moveTo>
                  <a:lnTo>
                    <a:pt x="673523" y="2480766"/>
                  </a:lnTo>
                  <a:lnTo>
                    <a:pt x="215535" y="3319223"/>
                  </a:lnTo>
                  <a:lnTo>
                    <a:pt x="96738" y="3057546"/>
                  </a:lnTo>
                  <a:close/>
                  <a:moveTo>
                    <a:pt x="218976" y="3339258"/>
                  </a:moveTo>
                  <a:lnTo>
                    <a:pt x="699023" y="3339258"/>
                  </a:lnTo>
                  <a:lnTo>
                    <a:pt x="390999" y="3902682"/>
                  </a:lnTo>
                  <a:lnTo>
                    <a:pt x="96940" y="3608625"/>
                  </a:lnTo>
                  <a:lnTo>
                    <a:pt x="218976" y="3339258"/>
                  </a:lnTo>
                  <a:close/>
                  <a:moveTo>
                    <a:pt x="21857" y="3773564"/>
                  </a:moveTo>
                  <a:lnTo>
                    <a:pt x="91274" y="3620565"/>
                  </a:lnTo>
                  <a:lnTo>
                    <a:pt x="384726" y="3914015"/>
                  </a:lnTo>
                  <a:lnTo>
                    <a:pt x="222821" y="4210299"/>
                  </a:lnTo>
                  <a:lnTo>
                    <a:pt x="21857" y="3773564"/>
                  </a:lnTo>
                  <a:close/>
                  <a:moveTo>
                    <a:pt x="91274" y="4819662"/>
                  </a:moveTo>
                  <a:lnTo>
                    <a:pt x="20441" y="4663628"/>
                  </a:lnTo>
                  <a:lnTo>
                    <a:pt x="221607" y="4220013"/>
                  </a:lnTo>
                  <a:lnTo>
                    <a:pt x="231321" y="4220013"/>
                  </a:lnTo>
                  <a:lnTo>
                    <a:pt x="393630" y="3922920"/>
                  </a:lnTo>
                  <a:lnTo>
                    <a:pt x="690725" y="4220013"/>
                  </a:lnTo>
                  <a:lnTo>
                    <a:pt x="91274" y="4819662"/>
                  </a:lnTo>
                  <a:close/>
                  <a:moveTo>
                    <a:pt x="399904" y="3911789"/>
                  </a:moveTo>
                  <a:lnTo>
                    <a:pt x="699427" y="3363746"/>
                  </a:lnTo>
                  <a:lnTo>
                    <a:pt x="699427" y="3366377"/>
                  </a:lnTo>
                  <a:lnTo>
                    <a:pt x="998748" y="3911992"/>
                  </a:lnTo>
                  <a:lnTo>
                    <a:pt x="699427" y="4211310"/>
                  </a:lnTo>
                  <a:lnTo>
                    <a:pt x="399904" y="3911789"/>
                  </a:lnTo>
                  <a:close/>
                  <a:moveTo>
                    <a:pt x="1307783" y="4819662"/>
                  </a:moveTo>
                  <a:lnTo>
                    <a:pt x="708129" y="4220215"/>
                  </a:lnTo>
                  <a:lnTo>
                    <a:pt x="1005022" y="3923325"/>
                  </a:lnTo>
                  <a:lnTo>
                    <a:pt x="1167938" y="4220215"/>
                  </a:lnTo>
                  <a:lnTo>
                    <a:pt x="1177248" y="4220215"/>
                  </a:lnTo>
                  <a:lnTo>
                    <a:pt x="1378415" y="4663831"/>
                  </a:lnTo>
                  <a:lnTo>
                    <a:pt x="1307783" y="4819662"/>
                  </a:lnTo>
                  <a:close/>
                  <a:moveTo>
                    <a:pt x="1385295" y="4648855"/>
                  </a:moveTo>
                  <a:lnTo>
                    <a:pt x="1190807" y="4220215"/>
                  </a:lnTo>
                  <a:lnTo>
                    <a:pt x="1385295" y="3791576"/>
                  </a:lnTo>
                  <a:lnTo>
                    <a:pt x="1579783" y="4220215"/>
                  </a:lnTo>
                  <a:lnTo>
                    <a:pt x="1385295" y="4648855"/>
                  </a:lnTo>
                  <a:close/>
                  <a:moveTo>
                    <a:pt x="1580390" y="4191679"/>
                  </a:moveTo>
                  <a:lnTo>
                    <a:pt x="1392176" y="3776600"/>
                  </a:lnTo>
                  <a:lnTo>
                    <a:pt x="1580390" y="3361520"/>
                  </a:lnTo>
                  <a:lnTo>
                    <a:pt x="1580390" y="4191679"/>
                  </a:lnTo>
                  <a:close/>
                  <a:moveTo>
                    <a:pt x="1580390" y="3304651"/>
                  </a:moveTo>
                  <a:lnTo>
                    <a:pt x="1392176" y="2889571"/>
                  </a:lnTo>
                  <a:lnTo>
                    <a:pt x="1580390" y="2474492"/>
                  </a:lnTo>
                  <a:lnTo>
                    <a:pt x="1580390" y="3304651"/>
                  </a:lnTo>
                  <a:close/>
                  <a:moveTo>
                    <a:pt x="1580390" y="2417623"/>
                  </a:moveTo>
                  <a:lnTo>
                    <a:pt x="1392176" y="2002543"/>
                  </a:lnTo>
                  <a:lnTo>
                    <a:pt x="1580390" y="1587463"/>
                  </a:lnTo>
                  <a:lnTo>
                    <a:pt x="1580390" y="2417623"/>
                  </a:lnTo>
                  <a:close/>
                  <a:moveTo>
                    <a:pt x="1580390" y="1530595"/>
                  </a:moveTo>
                  <a:lnTo>
                    <a:pt x="1392176" y="1115515"/>
                  </a:lnTo>
                  <a:lnTo>
                    <a:pt x="1580390" y="700435"/>
                  </a:lnTo>
                  <a:lnTo>
                    <a:pt x="1580390" y="1530595"/>
                  </a:lnTo>
                  <a:close/>
                </a:path>
              </a:pathLst>
            </a:custGeom>
            <a:solidFill>
              <a:srgbClr val="6E5C2F">
                <a:alpha val="50196"/>
              </a:srgbClr>
            </a:solidFill>
            <a:ln w="13063" cap="flat">
              <a:noFill/>
              <a:prstDash val="solid"/>
              <a:miter/>
            </a:ln>
          </p:spPr>
          <p:txBody>
            <a:bodyPr rtlCol="0" anchor="ctr"/>
            <a:lstStyle/>
            <a:p>
              <a:endParaRPr lang="en-US" dirty="0"/>
            </a:p>
          </p:txBody>
        </p:sp>
      </p:grpSp>
      <p:pic>
        <p:nvPicPr>
          <p:cNvPr id="3" name="Graphic 2">
            <a:extLst>
              <a:ext uri="{FF2B5EF4-FFF2-40B4-BE49-F238E27FC236}">
                <a16:creationId xmlns:a16="http://schemas.microsoft.com/office/drawing/2014/main" id="{BF922FD8-9AD3-43E5-B93D-77B3BE2F7D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358900" y="-978806"/>
            <a:ext cx="7340600" cy="9704613"/>
          </a:xfrm>
          <a:prstGeom prst="rect">
            <a:avLst/>
          </a:prstGeom>
        </p:spPr>
      </p:pic>
      <p:sp>
        <p:nvSpPr>
          <p:cNvPr id="29" name="Title 1">
            <a:extLst>
              <a:ext uri="{FF2B5EF4-FFF2-40B4-BE49-F238E27FC236}">
                <a16:creationId xmlns:a16="http://schemas.microsoft.com/office/drawing/2014/main" id="{E5AAFCA7-B9F4-4BC4-A448-37E94CF62D78}"/>
              </a:ext>
            </a:extLst>
          </p:cNvPr>
          <p:cNvSpPr>
            <a:spLocks noGrp="1"/>
          </p:cNvSpPr>
          <p:nvPr>
            <p:ph type="title" hasCustomPrompt="1"/>
          </p:nvPr>
        </p:nvSpPr>
        <p:spPr>
          <a:xfrm>
            <a:off x="896112" y="3291840"/>
            <a:ext cx="8266176" cy="1188720"/>
          </a:xfrm>
        </p:spPr>
        <p:txBody>
          <a:bodyPr/>
          <a:lstStyle>
            <a:lvl1pPr>
              <a:defRPr>
                <a:solidFill>
                  <a:schemeClr val="bg1"/>
                </a:solidFill>
              </a:defRPr>
            </a:lvl1pPr>
          </a:lstStyle>
          <a:p>
            <a:r>
              <a:rPr lang="en-US" dirty="0"/>
              <a:t>Name</a:t>
            </a:r>
          </a:p>
        </p:txBody>
      </p:sp>
      <p:sp>
        <p:nvSpPr>
          <p:cNvPr id="30" name="Text Placeholder 3">
            <a:extLst>
              <a:ext uri="{FF2B5EF4-FFF2-40B4-BE49-F238E27FC236}">
                <a16:creationId xmlns:a16="http://schemas.microsoft.com/office/drawing/2014/main" id="{28183C84-8E27-48E0-AC97-183090A70BEB}"/>
              </a:ext>
            </a:extLst>
          </p:cNvPr>
          <p:cNvSpPr>
            <a:spLocks noGrp="1"/>
          </p:cNvSpPr>
          <p:nvPr>
            <p:ph type="body" sz="quarter" idx="10"/>
          </p:nvPr>
        </p:nvSpPr>
        <p:spPr>
          <a:xfrm>
            <a:off x="180345" y="2002536"/>
            <a:ext cx="9694634" cy="706437"/>
          </a:xfrm>
        </p:spPr>
        <p:txBody>
          <a:bodyPr anchor="ctr"/>
          <a:lstStyle>
            <a:lvl1pPr marL="0" indent="0" algn="ctr">
              <a:buFont typeface="Arial" panose="020B0604020202020204" pitchFamily="34" charset="0"/>
              <a:buNone/>
              <a:defRPr sz="3200">
                <a:solidFill>
                  <a:schemeClr val="bg1"/>
                </a:solidFill>
                <a:latin typeface="+mj-lt"/>
              </a:defRPr>
            </a:lvl1pPr>
          </a:lstStyle>
          <a:p>
            <a:pPr lvl="0"/>
            <a:r>
              <a:rPr lang="en-US"/>
              <a:t>Click to edit Master text styles</a:t>
            </a:r>
          </a:p>
        </p:txBody>
      </p:sp>
      <p:sp>
        <p:nvSpPr>
          <p:cNvPr id="31" name="Text Placeholder 3">
            <a:extLst>
              <a:ext uri="{FF2B5EF4-FFF2-40B4-BE49-F238E27FC236}">
                <a16:creationId xmlns:a16="http://schemas.microsoft.com/office/drawing/2014/main" id="{E4E02F42-2C8E-4203-8A46-CA7DBBD58B23}"/>
              </a:ext>
            </a:extLst>
          </p:cNvPr>
          <p:cNvSpPr>
            <a:spLocks noGrp="1"/>
          </p:cNvSpPr>
          <p:nvPr>
            <p:ph type="body" sz="quarter" idx="11"/>
          </p:nvPr>
        </p:nvSpPr>
        <p:spPr>
          <a:xfrm>
            <a:off x="822960" y="1481328"/>
            <a:ext cx="8412480" cy="365760"/>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sp>
        <p:nvSpPr>
          <p:cNvPr id="32" name="Text Placeholder 3">
            <a:extLst>
              <a:ext uri="{FF2B5EF4-FFF2-40B4-BE49-F238E27FC236}">
                <a16:creationId xmlns:a16="http://schemas.microsoft.com/office/drawing/2014/main" id="{8CCCC902-56A1-4F3D-A9D7-19BE29119D26}"/>
              </a:ext>
            </a:extLst>
          </p:cNvPr>
          <p:cNvSpPr>
            <a:spLocks noGrp="1"/>
          </p:cNvSpPr>
          <p:nvPr>
            <p:ph type="body" sz="quarter" idx="12"/>
          </p:nvPr>
        </p:nvSpPr>
        <p:spPr>
          <a:xfrm>
            <a:off x="3200400" y="2807208"/>
            <a:ext cx="3657600" cy="365760"/>
          </a:xfrm>
        </p:spPr>
        <p:txBody>
          <a:bodyPr vert="horz" lIns="91440" tIns="45720" rIns="91440" bIns="45720" rtlCol="0" anchor="ctr">
            <a:noAutofit/>
          </a:bodyPr>
          <a:lstStyle>
            <a:lvl1pPr marL="0" indent="0" algn="ctr">
              <a:buNone/>
              <a:defRPr lang="en-US" sz="1600" dirty="0">
                <a:solidFill>
                  <a:schemeClr val="accent1"/>
                </a:solidFill>
              </a:defRPr>
            </a:lvl1pPr>
          </a:lstStyle>
          <a:p>
            <a:pPr marL="188596" lvl="0" indent="-188596" algn="ctr"/>
            <a:r>
              <a:rPr lang="en-US"/>
              <a:t>Click to edit Master text styles</a:t>
            </a:r>
          </a:p>
        </p:txBody>
      </p:sp>
      <p:sp>
        <p:nvSpPr>
          <p:cNvPr id="33" name="Text Placeholder 3">
            <a:extLst>
              <a:ext uri="{FF2B5EF4-FFF2-40B4-BE49-F238E27FC236}">
                <a16:creationId xmlns:a16="http://schemas.microsoft.com/office/drawing/2014/main" id="{766BCA21-8D6C-46CF-9FD8-E6AF07B03F0E}"/>
              </a:ext>
            </a:extLst>
          </p:cNvPr>
          <p:cNvSpPr>
            <a:spLocks noGrp="1"/>
          </p:cNvSpPr>
          <p:nvPr>
            <p:ph type="body" sz="quarter" idx="13"/>
          </p:nvPr>
        </p:nvSpPr>
        <p:spPr>
          <a:xfrm>
            <a:off x="1371600" y="5448538"/>
            <a:ext cx="7315200" cy="268308"/>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sp>
        <p:nvSpPr>
          <p:cNvPr id="34" name="Text Placeholder 3">
            <a:extLst>
              <a:ext uri="{FF2B5EF4-FFF2-40B4-BE49-F238E27FC236}">
                <a16:creationId xmlns:a16="http://schemas.microsoft.com/office/drawing/2014/main" id="{D243764E-F5D4-4A24-874A-C59F03AA2DF0}"/>
              </a:ext>
            </a:extLst>
          </p:cNvPr>
          <p:cNvSpPr>
            <a:spLocks noGrp="1"/>
          </p:cNvSpPr>
          <p:nvPr>
            <p:ph type="body" sz="quarter" idx="14"/>
          </p:nvPr>
        </p:nvSpPr>
        <p:spPr>
          <a:xfrm>
            <a:off x="1371600" y="5779207"/>
            <a:ext cx="7315200" cy="265176"/>
          </a:xfrm>
        </p:spPr>
        <p:txBody>
          <a:bodyPr anchor="ctr"/>
          <a:lstStyle>
            <a:lvl1pPr marL="0" indent="0" algn="ctr">
              <a:buFont typeface="Arial" panose="020B0604020202020204" pitchFamily="34" charset="0"/>
              <a:buNone/>
              <a:defRPr sz="1600">
                <a:solidFill>
                  <a:schemeClr val="accent1"/>
                </a:solidFill>
                <a:latin typeface="+mn-lt"/>
              </a:defRPr>
            </a:lvl1pPr>
          </a:lstStyle>
          <a:p>
            <a:pPr lvl="0"/>
            <a:r>
              <a:rPr lang="en-US"/>
              <a:t>Click to edit Master text styles</a:t>
            </a:r>
          </a:p>
        </p:txBody>
      </p:sp>
      <p:cxnSp>
        <p:nvCxnSpPr>
          <p:cNvPr id="35" name="Straight Connector 34">
            <a:extLst>
              <a:ext uri="{FF2B5EF4-FFF2-40B4-BE49-F238E27FC236}">
                <a16:creationId xmlns:a16="http://schemas.microsoft.com/office/drawing/2014/main" id="{7C4898B3-A8A2-4EA2-A354-E272E908B0CD}"/>
              </a:ext>
            </a:extLst>
          </p:cNvPr>
          <p:cNvCxnSpPr>
            <a:cxnSpLocks/>
          </p:cNvCxnSpPr>
          <p:nvPr userDrawn="1"/>
        </p:nvCxnSpPr>
        <p:spPr>
          <a:xfrm>
            <a:off x="2971800" y="5419170"/>
            <a:ext cx="4114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06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23372-47BC-5A49-A405-87CF687775EC}"/>
              </a:ext>
            </a:extLst>
          </p:cNvPr>
          <p:cNvSpPr>
            <a:spLocks noGrp="1"/>
          </p:cNvSpPr>
          <p:nvPr>
            <p:ph type="title"/>
          </p:nvPr>
        </p:nvSpPr>
        <p:spPr>
          <a:xfrm>
            <a:off x="691515" y="413811"/>
            <a:ext cx="8675370" cy="150230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5508395-05A9-3842-BA74-49ACBCD5765D}"/>
              </a:ext>
            </a:extLst>
          </p:cNvPr>
          <p:cNvSpPr>
            <a:spLocks noGrp="1"/>
          </p:cNvSpPr>
          <p:nvPr>
            <p:ph type="body" idx="1"/>
          </p:nvPr>
        </p:nvSpPr>
        <p:spPr>
          <a:xfrm>
            <a:off x="691515" y="2069042"/>
            <a:ext cx="8675370" cy="493151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6BB99-A317-E044-9702-EF277F483934}"/>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800">
                <a:solidFill>
                  <a:schemeClr val="tx1">
                    <a:tint val="75000"/>
                  </a:schemeClr>
                </a:solidFill>
              </a:defRPr>
            </a:lvl1pPr>
          </a:lstStyle>
          <a:p>
            <a:fld id="{327492B5-7CB9-A741-B1FB-987577252D0E}" type="datetimeFigureOut">
              <a:rPr lang="en-US" smtClean="0"/>
              <a:pPr/>
              <a:t>10/30/2020</a:t>
            </a:fld>
            <a:endParaRPr lang="en-US" dirty="0"/>
          </a:p>
        </p:txBody>
      </p:sp>
      <p:sp>
        <p:nvSpPr>
          <p:cNvPr id="5" name="Footer Placeholder 4">
            <a:extLst>
              <a:ext uri="{FF2B5EF4-FFF2-40B4-BE49-F238E27FC236}">
                <a16:creationId xmlns:a16="http://schemas.microsoft.com/office/drawing/2014/main" id="{035663D6-0121-5243-9B38-0ABDEBB17DA7}"/>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867C40-FCDF-2347-A900-D4857C6C5159}"/>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800">
                <a:solidFill>
                  <a:schemeClr val="tx1">
                    <a:tint val="75000"/>
                  </a:schemeClr>
                </a:solidFill>
              </a:defRPr>
            </a:lvl1pPr>
          </a:lstStyle>
          <a:p>
            <a:fld id="{5FFC8BF8-C7D8-4C43-831F-F8811CD0014A}" type="slidenum">
              <a:rPr lang="en-US" smtClean="0"/>
              <a:pPr/>
              <a:t>‹#›</a:t>
            </a:fld>
            <a:endParaRPr lang="en-US" dirty="0"/>
          </a:p>
        </p:txBody>
      </p:sp>
    </p:spTree>
    <p:extLst>
      <p:ext uri="{BB962C8B-B14F-4D97-AF65-F5344CB8AC3E}">
        <p14:creationId xmlns:p14="http://schemas.microsoft.com/office/powerpoint/2010/main" val="117292112"/>
      </p:ext>
    </p:extLst>
  </p:cSld>
  <p:clrMap bg1="lt1" tx1="dk1" bg2="lt2" tx2="dk2" accent1="accent1" accent2="accent2" accent3="accent3" accent4="accent4" accent5="accent5" accent6="accent6" hlink="hlink" folHlink="folHlink"/>
  <p:sldLayoutIdLst>
    <p:sldLayoutId id="2147483668" r:id="rId1"/>
    <p:sldLayoutId id="2147483665" r:id="rId2"/>
    <p:sldLayoutId id="2147483667" r:id="rId3"/>
  </p:sldLayoutIdLst>
  <p:txStyles>
    <p:titleStyle>
      <a:lvl1pPr algn="ctr" defTabSz="754385" rtl="0" eaLnBrk="1" latinLnBrk="0" hangingPunct="1">
        <a:lnSpc>
          <a:spcPct val="90000"/>
        </a:lnSpc>
        <a:spcBef>
          <a:spcPct val="0"/>
        </a:spcBef>
        <a:buNone/>
        <a:defRPr sz="5400" b="0" i="0" kern="1200">
          <a:solidFill>
            <a:schemeClr val="tx1"/>
          </a:solidFill>
          <a:latin typeface="+mj-lt"/>
          <a:ea typeface="+mj-ea"/>
          <a:cs typeface="+mj-cs"/>
        </a:defRPr>
      </a:lvl1pPr>
    </p:titleStyle>
    <p:bodyStyle>
      <a:lvl1pPr marL="188596" indent="-188596" algn="l" defTabSz="754385" rtl="0" eaLnBrk="1" latinLnBrk="0" hangingPunct="1">
        <a:lnSpc>
          <a:spcPct val="90000"/>
        </a:lnSpc>
        <a:spcBef>
          <a:spcPts val="825"/>
        </a:spcBef>
        <a:buFont typeface="Arial" panose="020B0604020202020204" pitchFamily="34" charset="0"/>
        <a:buChar char="•"/>
        <a:defRPr sz="2310" b="0" i="0" kern="1200">
          <a:solidFill>
            <a:schemeClr val="tx1"/>
          </a:solidFill>
          <a:latin typeface="+mn-lt"/>
          <a:ea typeface="+mn-ea"/>
          <a:cs typeface="+mn-cs"/>
        </a:defRPr>
      </a:lvl1pPr>
      <a:lvl2pPr marL="565788" indent="-188596" algn="l" defTabSz="754385" rtl="0" eaLnBrk="1" latinLnBrk="0" hangingPunct="1">
        <a:lnSpc>
          <a:spcPct val="90000"/>
        </a:lnSpc>
        <a:spcBef>
          <a:spcPts val="413"/>
        </a:spcBef>
        <a:buFont typeface="Arial" panose="020B0604020202020204" pitchFamily="34" charset="0"/>
        <a:buChar char="•"/>
        <a:defRPr sz="1980" b="0" i="0" kern="1200">
          <a:solidFill>
            <a:schemeClr val="tx1"/>
          </a:solidFill>
          <a:latin typeface="+mn-lt"/>
          <a:ea typeface="+mn-ea"/>
          <a:cs typeface="+mn-cs"/>
        </a:defRPr>
      </a:lvl2pPr>
      <a:lvl3pPr marL="942981" indent="-188596" algn="l" defTabSz="754385" rtl="0" eaLnBrk="1" latinLnBrk="0" hangingPunct="1">
        <a:lnSpc>
          <a:spcPct val="90000"/>
        </a:lnSpc>
        <a:spcBef>
          <a:spcPts val="413"/>
        </a:spcBef>
        <a:buFont typeface="Arial" panose="020B0604020202020204" pitchFamily="34" charset="0"/>
        <a:buChar char="•"/>
        <a:defRPr sz="1650" b="0" i="0" kern="1200">
          <a:solidFill>
            <a:schemeClr val="tx1"/>
          </a:solidFill>
          <a:latin typeface="+mn-lt"/>
          <a:ea typeface="+mn-ea"/>
          <a:cs typeface="+mn-cs"/>
        </a:defRPr>
      </a:lvl3pPr>
      <a:lvl4pPr marL="1320174" indent="-188596" algn="l" defTabSz="754385" rtl="0" eaLnBrk="1" latinLnBrk="0" hangingPunct="1">
        <a:lnSpc>
          <a:spcPct val="90000"/>
        </a:lnSpc>
        <a:spcBef>
          <a:spcPts val="413"/>
        </a:spcBef>
        <a:buFont typeface="Arial" panose="020B0604020202020204" pitchFamily="34" charset="0"/>
        <a:buChar char="•"/>
        <a:defRPr sz="1485" b="0" i="0" kern="1200">
          <a:solidFill>
            <a:schemeClr val="tx1"/>
          </a:solidFill>
          <a:latin typeface="+mn-lt"/>
          <a:ea typeface="+mn-ea"/>
          <a:cs typeface="+mn-cs"/>
        </a:defRPr>
      </a:lvl4pPr>
      <a:lvl5pPr marL="1697365" indent="-188596" algn="l" defTabSz="754385" rtl="0" eaLnBrk="1" latinLnBrk="0" hangingPunct="1">
        <a:lnSpc>
          <a:spcPct val="90000"/>
        </a:lnSpc>
        <a:spcBef>
          <a:spcPts val="413"/>
        </a:spcBef>
        <a:buFont typeface="Arial" panose="020B0604020202020204" pitchFamily="34" charset="0"/>
        <a:buChar char="•"/>
        <a:defRPr sz="1485" b="0" i="0" kern="1200">
          <a:solidFill>
            <a:schemeClr val="tx1"/>
          </a:solidFill>
          <a:latin typeface="+mn-lt"/>
          <a:ea typeface="+mn-ea"/>
          <a:cs typeface="+mn-cs"/>
        </a:defRPr>
      </a:lvl5pPr>
      <a:lvl6pPr marL="2074559" indent="-188596" algn="l" defTabSz="754385"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52" indent="-188596" algn="l" defTabSz="754385"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43" indent="-188596" algn="l" defTabSz="754385"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36" indent="-188596" algn="l" defTabSz="754385"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5" rtl="0" eaLnBrk="1" latinLnBrk="0" hangingPunct="1">
        <a:defRPr sz="1485" kern="1200">
          <a:solidFill>
            <a:schemeClr val="tx1"/>
          </a:solidFill>
          <a:latin typeface="+mn-lt"/>
          <a:ea typeface="+mn-ea"/>
          <a:cs typeface="+mn-cs"/>
        </a:defRPr>
      </a:lvl1pPr>
      <a:lvl2pPr marL="377192" algn="l" defTabSz="754385" rtl="0" eaLnBrk="1" latinLnBrk="0" hangingPunct="1">
        <a:defRPr sz="1485" kern="1200">
          <a:solidFill>
            <a:schemeClr val="tx1"/>
          </a:solidFill>
          <a:latin typeface="+mn-lt"/>
          <a:ea typeface="+mn-ea"/>
          <a:cs typeface="+mn-cs"/>
        </a:defRPr>
      </a:lvl2pPr>
      <a:lvl3pPr marL="754385" algn="l" defTabSz="754385" rtl="0" eaLnBrk="1" latinLnBrk="0" hangingPunct="1">
        <a:defRPr sz="1485" kern="1200">
          <a:solidFill>
            <a:schemeClr val="tx1"/>
          </a:solidFill>
          <a:latin typeface="+mn-lt"/>
          <a:ea typeface="+mn-ea"/>
          <a:cs typeface="+mn-cs"/>
        </a:defRPr>
      </a:lvl3pPr>
      <a:lvl4pPr marL="1131577" algn="l" defTabSz="754385" rtl="0" eaLnBrk="1" latinLnBrk="0" hangingPunct="1">
        <a:defRPr sz="1485" kern="1200">
          <a:solidFill>
            <a:schemeClr val="tx1"/>
          </a:solidFill>
          <a:latin typeface="+mn-lt"/>
          <a:ea typeface="+mn-ea"/>
          <a:cs typeface="+mn-cs"/>
        </a:defRPr>
      </a:lvl4pPr>
      <a:lvl5pPr marL="1508770" algn="l" defTabSz="754385" rtl="0" eaLnBrk="1" latinLnBrk="0" hangingPunct="1">
        <a:defRPr sz="1485" kern="1200">
          <a:solidFill>
            <a:schemeClr val="tx1"/>
          </a:solidFill>
          <a:latin typeface="+mn-lt"/>
          <a:ea typeface="+mn-ea"/>
          <a:cs typeface="+mn-cs"/>
        </a:defRPr>
      </a:lvl5pPr>
      <a:lvl6pPr marL="1885962" algn="l" defTabSz="754385" rtl="0" eaLnBrk="1" latinLnBrk="0" hangingPunct="1">
        <a:defRPr sz="1485" kern="1200">
          <a:solidFill>
            <a:schemeClr val="tx1"/>
          </a:solidFill>
          <a:latin typeface="+mn-lt"/>
          <a:ea typeface="+mn-ea"/>
          <a:cs typeface="+mn-cs"/>
        </a:defRPr>
      </a:lvl6pPr>
      <a:lvl7pPr marL="2263154" algn="l" defTabSz="754385" rtl="0" eaLnBrk="1" latinLnBrk="0" hangingPunct="1">
        <a:defRPr sz="1485" kern="1200">
          <a:solidFill>
            <a:schemeClr val="tx1"/>
          </a:solidFill>
          <a:latin typeface="+mn-lt"/>
          <a:ea typeface="+mn-ea"/>
          <a:cs typeface="+mn-cs"/>
        </a:defRPr>
      </a:lvl7pPr>
      <a:lvl8pPr marL="2640347" algn="l" defTabSz="754385" rtl="0" eaLnBrk="1" latinLnBrk="0" hangingPunct="1">
        <a:defRPr sz="1485" kern="1200">
          <a:solidFill>
            <a:schemeClr val="tx1"/>
          </a:solidFill>
          <a:latin typeface="+mn-lt"/>
          <a:ea typeface="+mn-ea"/>
          <a:cs typeface="+mn-cs"/>
        </a:defRPr>
      </a:lvl8pPr>
      <a:lvl9pPr marL="3017539" algn="l" defTabSz="754385"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1267-6B68-40DB-9E73-A456765FEDDE}"/>
              </a:ext>
            </a:extLst>
          </p:cNvPr>
          <p:cNvSpPr>
            <a:spLocks noGrp="1"/>
          </p:cNvSpPr>
          <p:nvPr>
            <p:ph type="title"/>
          </p:nvPr>
        </p:nvSpPr>
        <p:spPr/>
        <p:txBody>
          <a:bodyPr/>
          <a:lstStyle/>
          <a:p>
            <a:r>
              <a:rPr lang="en-US" dirty="0"/>
              <a:t>Is Alzheimer’s Becoming More Prevalent Over Time?</a:t>
            </a:r>
          </a:p>
        </p:txBody>
      </p:sp>
      <p:sp>
        <p:nvSpPr>
          <p:cNvPr id="4" name="Text Placeholder 3">
            <a:extLst>
              <a:ext uri="{FF2B5EF4-FFF2-40B4-BE49-F238E27FC236}">
                <a16:creationId xmlns:a16="http://schemas.microsoft.com/office/drawing/2014/main" id="{F1392FE4-AF1D-4B36-AC20-88AB190D3F77}"/>
              </a:ext>
            </a:extLst>
          </p:cNvPr>
          <p:cNvSpPr>
            <a:spLocks noGrp="1"/>
          </p:cNvSpPr>
          <p:nvPr>
            <p:ph type="body" sz="quarter" idx="11"/>
          </p:nvPr>
        </p:nvSpPr>
        <p:spPr>
          <a:xfrm>
            <a:off x="822960" y="2140339"/>
            <a:ext cx="8412480" cy="365760"/>
          </a:xfrm>
        </p:spPr>
        <p:txBody>
          <a:bodyPr/>
          <a:lstStyle/>
          <a:p>
            <a:r>
              <a:rPr lang="en-US" dirty="0"/>
              <a:t>DSC500-T303</a:t>
            </a:r>
          </a:p>
        </p:txBody>
      </p:sp>
      <p:sp>
        <p:nvSpPr>
          <p:cNvPr id="6" name="Text Placeholder 5">
            <a:extLst>
              <a:ext uri="{FF2B5EF4-FFF2-40B4-BE49-F238E27FC236}">
                <a16:creationId xmlns:a16="http://schemas.microsoft.com/office/drawing/2014/main" id="{16D7A386-252C-4119-88F1-4409F1AAA43E}"/>
              </a:ext>
            </a:extLst>
          </p:cNvPr>
          <p:cNvSpPr>
            <a:spLocks noGrp="1"/>
          </p:cNvSpPr>
          <p:nvPr>
            <p:ph type="body" sz="quarter" idx="13"/>
          </p:nvPr>
        </p:nvSpPr>
        <p:spPr/>
        <p:txBody>
          <a:bodyPr/>
          <a:lstStyle/>
          <a:p>
            <a:r>
              <a:rPr lang="en-US" dirty="0"/>
              <a:t>Jake Rickord</a:t>
            </a:r>
          </a:p>
        </p:txBody>
      </p:sp>
      <p:sp>
        <p:nvSpPr>
          <p:cNvPr id="7" name="Text Placeholder 6">
            <a:extLst>
              <a:ext uri="{FF2B5EF4-FFF2-40B4-BE49-F238E27FC236}">
                <a16:creationId xmlns:a16="http://schemas.microsoft.com/office/drawing/2014/main" id="{7ED2F0A8-799A-451F-A3C5-9BE5CA114DA9}"/>
              </a:ext>
            </a:extLst>
          </p:cNvPr>
          <p:cNvSpPr>
            <a:spLocks noGrp="1"/>
          </p:cNvSpPr>
          <p:nvPr>
            <p:ph type="body" sz="quarter" idx="14"/>
          </p:nvPr>
        </p:nvSpPr>
        <p:spPr/>
        <p:txBody>
          <a:bodyPr/>
          <a:lstStyle/>
          <a:p>
            <a:r>
              <a:rPr lang="en-US" dirty="0"/>
              <a:t>October 2020</a:t>
            </a:r>
          </a:p>
        </p:txBody>
      </p:sp>
    </p:spTree>
    <p:extLst>
      <p:ext uri="{BB962C8B-B14F-4D97-AF65-F5344CB8AC3E}">
        <p14:creationId xmlns:p14="http://schemas.microsoft.com/office/powerpoint/2010/main" val="211192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1184664" y="1122758"/>
            <a:ext cx="7689060" cy="830997"/>
          </a:xfrm>
          <a:prstGeom prst="rect">
            <a:avLst/>
          </a:prstGeom>
          <a:noFill/>
        </p:spPr>
        <p:txBody>
          <a:bodyPr wrap="square" rtlCol="0">
            <a:spAutoFit/>
          </a:bodyPr>
          <a:lstStyle/>
          <a:p>
            <a:pPr algn="ctr"/>
            <a:r>
              <a:rPr lang="en-US" sz="4800" dirty="0">
                <a:solidFill>
                  <a:schemeClr val="bg1"/>
                </a:solidFill>
              </a:rPr>
              <a:t>Underreported Cases</a:t>
            </a:r>
          </a:p>
        </p:txBody>
      </p:sp>
      <p:sp>
        <p:nvSpPr>
          <p:cNvPr id="2" name="TextBox 1">
            <a:extLst>
              <a:ext uri="{FF2B5EF4-FFF2-40B4-BE49-F238E27FC236}">
                <a16:creationId xmlns:a16="http://schemas.microsoft.com/office/drawing/2014/main" id="{6A7DD2C4-8CB6-4E09-BFF8-043A3B12EB27}"/>
              </a:ext>
            </a:extLst>
          </p:cNvPr>
          <p:cNvSpPr txBox="1"/>
          <p:nvPr/>
        </p:nvSpPr>
        <p:spPr>
          <a:xfrm>
            <a:off x="2028825" y="2371725"/>
            <a:ext cx="62293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Again, we can see through these documents that further research would need to be done to solidify the claims provided from both sources</a:t>
            </a:r>
          </a:p>
          <a:p>
            <a:pPr marL="285750" indent="-285750">
              <a:buFont typeface="Arial" panose="020B0604020202020204" pitchFamily="34" charset="0"/>
              <a:buChar char="•"/>
            </a:pPr>
            <a:r>
              <a:rPr lang="en-US" dirty="0">
                <a:solidFill>
                  <a:schemeClr val="bg1"/>
                </a:solidFill>
              </a:rPr>
              <a:t>Additionally, as mentioned in previous summary on medical studies, differentiating between symptoms linked to dementia and that of Alzheimer’s could further draw into question the number of individuals suffering from the disease (think of how hard it can be to similarly define COVID-19 from the flu)</a:t>
            </a:r>
          </a:p>
        </p:txBody>
      </p:sp>
    </p:spTree>
    <p:extLst>
      <p:ext uri="{BB962C8B-B14F-4D97-AF65-F5344CB8AC3E}">
        <p14:creationId xmlns:p14="http://schemas.microsoft.com/office/powerpoint/2010/main" val="369334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1828794" y="752474"/>
            <a:ext cx="6400800" cy="830997"/>
          </a:xfrm>
          <a:prstGeom prst="rect">
            <a:avLst/>
          </a:prstGeom>
          <a:noFill/>
        </p:spPr>
        <p:txBody>
          <a:bodyPr wrap="square" rtlCol="0">
            <a:spAutoFit/>
          </a:bodyPr>
          <a:lstStyle/>
          <a:p>
            <a:pPr algn="ctr"/>
            <a:r>
              <a:rPr lang="en-US" sz="4800" dirty="0">
                <a:solidFill>
                  <a:schemeClr val="bg1"/>
                </a:solidFill>
              </a:rPr>
              <a:t>Vaccine Possibilities?</a:t>
            </a:r>
          </a:p>
        </p:txBody>
      </p:sp>
      <p:pic>
        <p:nvPicPr>
          <p:cNvPr id="3" name="Picture 2" descr="Diagram&#10;&#10;Description automatically generated">
            <a:extLst>
              <a:ext uri="{FF2B5EF4-FFF2-40B4-BE49-F238E27FC236}">
                <a16:creationId xmlns:a16="http://schemas.microsoft.com/office/drawing/2014/main" id="{F627626E-1856-4F4E-ABD1-785F1A50A32E}"/>
              </a:ext>
            </a:extLst>
          </p:cNvPr>
          <p:cNvPicPr>
            <a:picLocks noChangeAspect="1"/>
          </p:cNvPicPr>
          <p:nvPr/>
        </p:nvPicPr>
        <p:blipFill>
          <a:blip r:embed="rId2"/>
          <a:stretch>
            <a:fillRect/>
          </a:stretch>
        </p:blipFill>
        <p:spPr>
          <a:xfrm>
            <a:off x="2904504" y="1666817"/>
            <a:ext cx="4249379" cy="2409883"/>
          </a:xfrm>
          <a:prstGeom prst="rect">
            <a:avLst/>
          </a:prstGeom>
        </p:spPr>
      </p:pic>
      <p:sp>
        <p:nvSpPr>
          <p:cNvPr id="5" name="TextBox 4">
            <a:extLst>
              <a:ext uri="{FF2B5EF4-FFF2-40B4-BE49-F238E27FC236}">
                <a16:creationId xmlns:a16="http://schemas.microsoft.com/office/drawing/2014/main" id="{E41C510C-AAD4-455F-9BBF-DDDCB28D63E7}"/>
              </a:ext>
            </a:extLst>
          </p:cNvPr>
          <p:cNvSpPr txBox="1"/>
          <p:nvPr/>
        </p:nvSpPr>
        <p:spPr>
          <a:xfrm>
            <a:off x="2600319" y="5717201"/>
            <a:ext cx="48577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Potential for decrease in prevalence of Alzheimer’s due to scientific intervention has found recent breakthroughs, though many are skeptic (</a:t>
            </a:r>
            <a:r>
              <a:rPr lang="en-US" dirty="0" err="1">
                <a:solidFill>
                  <a:schemeClr val="bg1"/>
                </a:solidFill>
              </a:rPr>
              <a:t>Ries</a:t>
            </a:r>
            <a:r>
              <a:rPr lang="en-US" dirty="0">
                <a:solidFill>
                  <a:schemeClr val="bg1"/>
                </a:solidFill>
              </a:rPr>
              <a:t>, 2019)</a:t>
            </a:r>
          </a:p>
        </p:txBody>
      </p:sp>
      <p:sp>
        <p:nvSpPr>
          <p:cNvPr id="6" name="TextBox 5">
            <a:extLst>
              <a:ext uri="{FF2B5EF4-FFF2-40B4-BE49-F238E27FC236}">
                <a16:creationId xmlns:a16="http://schemas.microsoft.com/office/drawing/2014/main" id="{EBFD55CD-C8AA-447C-9257-8564526830CD}"/>
              </a:ext>
            </a:extLst>
          </p:cNvPr>
          <p:cNvSpPr txBox="1"/>
          <p:nvPr/>
        </p:nvSpPr>
        <p:spPr>
          <a:xfrm>
            <a:off x="2333618" y="4191000"/>
            <a:ext cx="5391150" cy="1477328"/>
          </a:xfrm>
          <a:prstGeom prst="rect">
            <a:avLst/>
          </a:prstGeom>
          <a:noFill/>
        </p:spPr>
        <p:txBody>
          <a:bodyPr wrap="square" rtlCol="0">
            <a:spAutoFit/>
          </a:bodyPr>
          <a:lstStyle/>
          <a:p>
            <a:r>
              <a:rPr lang="en-US" dirty="0">
                <a:solidFill>
                  <a:schemeClr val="bg1"/>
                </a:solidFill>
              </a:rPr>
              <a:t>“</a:t>
            </a:r>
            <a:r>
              <a:rPr lang="en-US" b="0" i="0" dirty="0">
                <a:solidFill>
                  <a:schemeClr val="bg1"/>
                </a:solidFill>
                <a:effectLst/>
                <a:latin typeface="Proxima Nova"/>
              </a:rPr>
              <a:t>Although this research is promising, it is too early to get excited. Any human benefit from this vaccine is many years away at best” – Dr. Alex </a:t>
            </a:r>
            <a:r>
              <a:rPr lang="en-US" b="0" i="0" dirty="0" err="1">
                <a:solidFill>
                  <a:schemeClr val="bg1"/>
                </a:solidFill>
                <a:effectLst/>
                <a:latin typeface="Proxima Nova"/>
              </a:rPr>
              <a:t>Mroszczyk</a:t>
            </a:r>
            <a:endParaRPr lang="en-US" b="0" i="0" dirty="0">
              <a:solidFill>
                <a:schemeClr val="bg1"/>
              </a:solidFill>
              <a:effectLst/>
              <a:latin typeface="Proxima Nova"/>
            </a:endParaRPr>
          </a:p>
          <a:p>
            <a:endParaRPr lang="en-US" dirty="0"/>
          </a:p>
        </p:txBody>
      </p:sp>
    </p:spTree>
    <p:extLst>
      <p:ext uri="{BB962C8B-B14F-4D97-AF65-F5344CB8AC3E}">
        <p14:creationId xmlns:p14="http://schemas.microsoft.com/office/powerpoint/2010/main" val="30411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1BB5-FF1B-4480-AAE4-11C93FD636BC}"/>
              </a:ext>
            </a:extLst>
          </p:cNvPr>
          <p:cNvSpPr>
            <a:spLocks noGrp="1"/>
          </p:cNvSpPr>
          <p:nvPr>
            <p:ph type="title"/>
          </p:nvPr>
        </p:nvSpPr>
        <p:spPr>
          <a:xfrm>
            <a:off x="896112" y="567690"/>
            <a:ext cx="8266176" cy="1188720"/>
          </a:xfrm>
        </p:spPr>
        <p:txBody>
          <a:bodyPr/>
          <a:lstStyle/>
          <a:p>
            <a:r>
              <a:rPr lang="en-US" dirty="0"/>
              <a:t>Summary</a:t>
            </a:r>
          </a:p>
        </p:txBody>
      </p:sp>
      <p:sp>
        <p:nvSpPr>
          <p:cNvPr id="6" name="Text Placeholder 5">
            <a:extLst>
              <a:ext uri="{FF2B5EF4-FFF2-40B4-BE49-F238E27FC236}">
                <a16:creationId xmlns:a16="http://schemas.microsoft.com/office/drawing/2014/main" id="{15ACB950-EEB3-4C40-AE8F-CAFF3A7F7F9D}"/>
              </a:ext>
            </a:extLst>
          </p:cNvPr>
          <p:cNvSpPr>
            <a:spLocks noGrp="1"/>
          </p:cNvSpPr>
          <p:nvPr>
            <p:ph type="body" sz="quarter" idx="13"/>
          </p:nvPr>
        </p:nvSpPr>
        <p:spPr>
          <a:xfrm>
            <a:off x="1371600" y="3995604"/>
            <a:ext cx="7315200" cy="268308"/>
          </a:xfrm>
        </p:spPr>
        <p:txBody>
          <a:bodyPr/>
          <a:lstStyle/>
          <a:p>
            <a:pPr marL="285750" indent="-285750">
              <a:buFont typeface="Arial" panose="020B0604020202020204" pitchFamily="34" charset="0"/>
              <a:buChar char="•"/>
            </a:pPr>
            <a:r>
              <a:rPr lang="en-US" dirty="0">
                <a:solidFill>
                  <a:schemeClr val="bg1"/>
                </a:solidFill>
              </a:rPr>
              <a:t>In each of these examples, save the medical study showing a slight decrease based on data ending in 1993, we have seen current data increasing nationwide</a:t>
            </a:r>
          </a:p>
          <a:p>
            <a:pPr marL="285750" indent="-285750">
              <a:buFont typeface="Arial" panose="020B0604020202020204" pitchFamily="34" charset="0"/>
              <a:buChar char="•"/>
            </a:pPr>
            <a:r>
              <a:rPr lang="en-US" dirty="0">
                <a:solidFill>
                  <a:schemeClr val="bg1"/>
                </a:solidFill>
              </a:rPr>
              <a:t>We have seen multiple organizations project increasing of prevalence of up to 3 times the current number of Americans suffering from Alzheimer’s, and shown that the current number of those suffering may be much higher than reported</a:t>
            </a:r>
          </a:p>
          <a:p>
            <a:pPr marL="285750" indent="-285750">
              <a:buFont typeface="Arial" panose="020B0604020202020204" pitchFamily="34" charset="0"/>
              <a:buChar char="•"/>
            </a:pPr>
            <a:r>
              <a:rPr lang="en-US" dirty="0">
                <a:solidFill>
                  <a:schemeClr val="bg1"/>
                </a:solidFill>
              </a:rPr>
              <a:t>On a positive note, we have also demonstrated that a current study into a vaccine at University of New Mexico has shown promise, though it may take years to find validity and clinical trials if it reaches that point</a:t>
            </a:r>
          </a:p>
          <a:p>
            <a:pPr marL="285750" indent="-285750">
              <a:buFont typeface="Arial" panose="020B0604020202020204" pitchFamily="34" charset="0"/>
              <a:buChar char="•"/>
            </a:pPr>
            <a:r>
              <a:rPr lang="en-US" dirty="0">
                <a:solidFill>
                  <a:schemeClr val="bg1"/>
                </a:solidFill>
              </a:rPr>
              <a:t>To these ends, we would hope that medical studies that include more modern data would be run to investigate current populations suffering from dementia, clarify and further identify the reporting differences between Alzheimer’s and dementia, and improve current healthcare systems to help catch those early onset Alzheimer’s cases to nail down exact numbers in current times</a:t>
            </a:r>
          </a:p>
          <a:p>
            <a:pPr marL="285750" indent="-285750">
              <a:buFont typeface="Arial" panose="020B0604020202020204" pitchFamily="34" charset="0"/>
              <a:buChar char="•"/>
            </a:pPr>
            <a:r>
              <a:rPr lang="en-US" dirty="0">
                <a:solidFill>
                  <a:schemeClr val="bg1"/>
                </a:solidFill>
              </a:rPr>
              <a:t>Finally, we’d aim to continue monitoring and tracking these numbers to ensure that the current expectations and projections are accurate</a:t>
            </a:r>
          </a:p>
        </p:txBody>
      </p:sp>
    </p:spTree>
    <p:extLst>
      <p:ext uri="{BB962C8B-B14F-4D97-AF65-F5344CB8AC3E}">
        <p14:creationId xmlns:p14="http://schemas.microsoft.com/office/powerpoint/2010/main" val="313816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C8B-E1AA-44F9-BA1E-360A04491576}"/>
              </a:ext>
            </a:extLst>
          </p:cNvPr>
          <p:cNvSpPr>
            <a:spLocks noGrp="1"/>
          </p:cNvSpPr>
          <p:nvPr>
            <p:ph type="title"/>
          </p:nvPr>
        </p:nvSpPr>
        <p:spPr>
          <a:xfrm>
            <a:off x="896112" y="781232"/>
            <a:ext cx="8266176" cy="1188720"/>
          </a:xfrm>
        </p:spPr>
        <p:txBody>
          <a:bodyPr/>
          <a:lstStyle/>
          <a:p>
            <a:r>
              <a:rPr lang="en-US" dirty="0"/>
              <a:t>References:</a:t>
            </a:r>
          </a:p>
        </p:txBody>
      </p:sp>
      <p:sp>
        <p:nvSpPr>
          <p:cNvPr id="7" name="Text Placeholder 6">
            <a:extLst>
              <a:ext uri="{FF2B5EF4-FFF2-40B4-BE49-F238E27FC236}">
                <a16:creationId xmlns:a16="http://schemas.microsoft.com/office/drawing/2014/main" id="{212B9202-64F0-42D3-A0E3-9D0074FABF6F}"/>
              </a:ext>
            </a:extLst>
          </p:cNvPr>
          <p:cNvSpPr>
            <a:spLocks noGrp="1"/>
          </p:cNvSpPr>
          <p:nvPr>
            <p:ph type="body" sz="quarter" idx="14"/>
          </p:nvPr>
        </p:nvSpPr>
        <p:spPr>
          <a:xfrm>
            <a:off x="1371600" y="4314825"/>
            <a:ext cx="7315200" cy="265176"/>
          </a:xfrm>
        </p:spPr>
        <p:txBody>
          <a:bodyPr/>
          <a:lstStyle/>
          <a:p>
            <a:pPr marL="457200" indent="-457200">
              <a:lnSpc>
                <a:spcPct val="100000"/>
              </a:lnSpc>
            </a:pPr>
            <a:r>
              <a:rPr lang="en-US" sz="1200" dirty="0">
                <a:effectLst/>
                <a:latin typeface="Times New Roman" panose="02020603050405020304" pitchFamily="18" charset="0"/>
              </a:rPr>
              <a:t>BBC. (n.d.). </a:t>
            </a:r>
            <a:r>
              <a:rPr lang="en-US" sz="1200" i="1" dirty="0">
                <a:effectLst/>
                <a:latin typeface="Times New Roman" panose="02020603050405020304" pitchFamily="18" charset="0"/>
              </a:rPr>
              <a:t>Demographic transition model - Population growth and change - CCEA - GCSE Geography Revision - CCEA</a:t>
            </a:r>
            <a:r>
              <a:rPr lang="en-US" sz="1200" dirty="0">
                <a:effectLst/>
                <a:latin typeface="Times New Roman" panose="02020603050405020304" pitchFamily="18" charset="0"/>
              </a:rPr>
              <a:t>. BBC Bitesize. https://www.bbc.co.uk/bitesize/guides/zpgjk2p/revision/2</a:t>
            </a:r>
          </a:p>
          <a:p>
            <a:pPr marL="457200" indent="-457200">
              <a:lnSpc>
                <a:spcPct val="100000"/>
              </a:lnSpc>
            </a:pPr>
            <a:r>
              <a:rPr lang="en-US" sz="1200" dirty="0">
                <a:effectLst/>
                <a:latin typeface="Times New Roman" panose="02020603050405020304" pitchFamily="18" charset="0"/>
              </a:rPr>
              <a:t>CDC. (2020, June 2). </a:t>
            </a:r>
            <a:r>
              <a:rPr lang="en-US" sz="1200" i="1" dirty="0">
                <a:effectLst/>
                <a:latin typeface="Times New Roman" panose="02020603050405020304" pitchFamily="18" charset="0"/>
              </a:rPr>
              <a:t>What is Alzheimer’s Disease? | CDC</a:t>
            </a:r>
            <a:r>
              <a:rPr lang="en-US" sz="1200" dirty="0">
                <a:effectLst/>
                <a:latin typeface="Times New Roman" panose="02020603050405020304" pitchFamily="18" charset="0"/>
              </a:rPr>
              <a:t>. Center for Disease Control. https://www.cdc.gov/aging/aginginfo/alzheimers.htm</a:t>
            </a:r>
          </a:p>
          <a:p>
            <a:pPr marL="457200" indent="-457200">
              <a:lnSpc>
                <a:spcPct val="100000"/>
              </a:lnSpc>
            </a:pPr>
            <a:r>
              <a:rPr lang="en-US" sz="1200" dirty="0" err="1">
                <a:effectLst/>
                <a:latin typeface="Times New Roman" panose="02020603050405020304" pitchFamily="18" charset="0"/>
              </a:rPr>
              <a:t>CureAlz</a:t>
            </a:r>
            <a:r>
              <a:rPr lang="en-US" sz="1200" dirty="0">
                <a:effectLst/>
                <a:latin typeface="Times New Roman" panose="02020603050405020304" pitchFamily="18" charset="0"/>
              </a:rPr>
              <a:t>. (2018, February 26). </a:t>
            </a:r>
            <a:r>
              <a:rPr lang="en-US" sz="1200" i="1" dirty="0">
                <a:effectLst/>
                <a:latin typeface="Times New Roman" panose="02020603050405020304" pitchFamily="18" charset="0"/>
              </a:rPr>
              <a:t>New Study Shows Alzheimer’s Deaths are Severely Underreported</a:t>
            </a:r>
            <a:r>
              <a:rPr lang="en-US" sz="1200" dirty="0">
                <a:effectLst/>
                <a:latin typeface="Times New Roman" panose="02020603050405020304" pitchFamily="18" charset="0"/>
              </a:rPr>
              <a:t>. Cure Alzheimer’s Fund. https://curealz.org/news-and-events/new-study-shows-alzheimers-deaths-are-severely-underreported/</a:t>
            </a:r>
          </a:p>
          <a:p>
            <a:pPr marL="457200" indent="-457200">
              <a:lnSpc>
                <a:spcPct val="100000"/>
              </a:lnSpc>
            </a:pPr>
            <a:r>
              <a:rPr lang="en-US" sz="1200" dirty="0">
                <a:effectLst/>
                <a:latin typeface="Times New Roman" panose="02020603050405020304" pitchFamily="18" charset="0"/>
              </a:rPr>
              <a:t>Hastings, L. (2020, June 23). </a:t>
            </a:r>
            <a:r>
              <a:rPr lang="en-US" sz="1200" i="1" dirty="0">
                <a:effectLst/>
                <a:latin typeface="Times New Roman" panose="02020603050405020304" pitchFamily="18" charset="0"/>
              </a:rPr>
              <a:t>Alzheimer’s Statistics: 2020 Facts and Figures</a:t>
            </a:r>
            <a:r>
              <a:rPr lang="en-US" sz="1200" dirty="0">
                <a:effectLst/>
                <a:latin typeface="Times New Roman" panose="02020603050405020304" pitchFamily="18" charset="0"/>
              </a:rPr>
              <a:t>. </a:t>
            </a:r>
            <a:r>
              <a:rPr lang="en-US" sz="1200" dirty="0" err="1">
                <a:effectLst/>
                <a:latin typeface="Times New Roman" panose="02020603050405020304" pitchFamily="18" charset="0"/>
              </a:rPr>
              <a:t>SafelyYou</a:t>
            </a:r>
            <a:r>
              <a:rPr lang="en-US" sz="1200" dirty="0">
                <a:effectLst/>
                <a:latin typeface="Times New Roman" panose="02020603050405020304" pitchFamily="18" charset="0"/>
              </a:rPr>
              <a:t>. https://www.safely-you.com/single-post/2020/06/23/alzheimers-statistics-facts-and-figures/</a:t>
            </a:r>
          </a:p>
          <a:p>
            <a:pPr marL="457200" indent="-457200">
              <a:lnSpc>
                <a:spcPct val="100000"/>
              </a:lnSpc>
            </a:pPr>
            <a:r>
              <a:rPr lang="en-US" sz="1200" dirty="0">
                <a:effectLst/>
                <a:latin typeface="Times New Roman" panose="02020603050405020304" pitchFamily="18" charset="0"/>
              </a:rPr>
              <a:t>National Institute of Aging. (2014, May 22). </a:t>
            </a:r>
            <a:r>
              <a:rPr lang="en-US" sz="1200" i="1" dirty="0">
                <a:effectLst/>
                <a:latin typeface="Times New Roman" panose="02020603050405020304" pitchFamily="18" charset="0"/>
              </a:rPr>
              <a:t>Number of Alzheimer’s deaths found to be underreported</a:t>
            </a:r>
            <a:r>
              <a:rPr lang="en-US" sz="1200" dirty="0">
                <a:effectLst/>
                <a:latin typeface="Times New Roman" panose="02020603050405020304" pitchFamily="18" charset="0"/>
              </a:rPr>
              <a:t>. https://www.nia.nih.gov/news/number-alzheimers-deaths-found-be-underreported</a:t>
            </a:r>
          </a:p>
          <a:p>
            <a:pPr marL="457200" indent="-457200">
              <a:lnSpc>
                <a:spcPct val="100000"/>
              </a:lnSpc>
            </a:pPr>
            <a:r>
              <a:rPr lang="en-US" sz="1200" dirty="0">
                <a:effectLst/>
                <a:latin typeface="Times New Roman" panose="02020603050405020304" pitchFamily="18" charset="0"/>
              </a:rPr>
              <a:t>Nonaka, R. (2020, May 10). </a:t>
            </a:r>
            <a:r>
              <a:rPr lang="en-US" sz="1200" i="1" dirty="0">
                <a:effectLst/>
                <a:latin typeface="Times New Roman" panose="02020603050405020304" pitchFamily="18" charset="0"/>
              </a:rPr>
              <a:t>Nasal vaccine for Alzheimer’s cuts atrophied brain matter in mice :</a:t>
            </a:r>
            <a:r>
              <a:rPr lang="en-US" sz="1200" dirty="0">
                <a:effectLst/>
                <a:latin typeface="Times New Roman" panose="02020603050405020304" pitchFamily="18" charset="0"/>
              </a:rPr>
              <a:t> The Asahi Shimbun. http://www.asahi.com/ajw/articles/13273986</a:t>
            </a:r>
          </a:p>
          <a:p>
            <a:pPr marL="457200" indent="-457200">
              <a:lnSpc>
                <a:spcPct val="100000"/>
              </a:lnSpc>
            </a:pPr>
            <a:r>
              <a:rPr lang="en-US" sz="1200" dirty="0" err="1">
                <a:effectLst/>
                <a:latin typeface="Times New Roman" panose="02020603050405020304" pitchFamily="18" charset="0"/>
              </a:rPr>
              <a:t>Ries</a:t>
            </a:r>
            <a:r>
              <a:rPr lang="en-US" sz="1200" dirty="0">
                <a:effectLst/>
                <a:latin typeface="Times New Roman" panose="02020603050405020304" pitchFamily="18" charset="0"/>
              </a:rPr>
              <a:t>, J. (2019, June 12). </a:t>
            </a:r>
            <a:r>
              <a:rPr lang="en-US" sz="1200" i="1" dirty="0">
                <a:effectLst/>
                <a:latin typeface="Times New Roman" panose="02020603050405020304" pitchFamily="18" charset="0"/>
              </a:rPr>
              <a:t>An Alzheimer’s Vaccine Won’t Be Approved Anytime Soon, Here’s Why</a:t>
            </a:r>
            <a:r>
              <a:rPr lang="en-US" sz="1200" dirty="0">
                <a:effectLst/>
                <a:latin typeface="Times New Roman" panose="02020603050405020304" pitchFamily="18" charset="0"/>
              </a:rPr>
              <a:t>. Healthline. https://www.healthline.com/health-news/dont-bet-on-an-alzheimers-vaccine-anytime-soon#Early-stages-of-research</a:t>
            </a:r>
          </a:p>
          <a:p>
            <a:pPr marL="457200" indent="-457200">
              <a:lnSpc>
                <a:spcPct val="100000"/>
              </a:lnSpc>
            </a:pPr>
            <a:r>
              <a:rPr lang="en-US" sz="1200" dirty="0">
                <a:effectLst/>
                <a:latin typeface="Times New Roman" panose="02020603050405020304" pitchFamily="18" charset="0"/>
              </a:rPr>
              <a:t>Rocca, W. A., Petersen, R. C., </a:t>
            </a:r>
            <a:r>
              <a:rPr lang="en-US" sz="1200" dirty="0" err="1">
                <a:effectLst/>
                <a:latin typeface="Times New Roman" panose="02020603050405020304" pitchFamily="18" charset="0"/>
              </a:rPr>
              <a:t>Knopman</a:t>
            </a:r>
            <a:r>
              <a:rPr lang="en-US" sz="1200" dirty="0">
                <a:effectLst/>
                <a:latin typeface="Times New Roman" panose="02020603050405020304" pitchFamily="18" charset="0"/>
              </a:rPr>
              <a:t>, D. S., Hebert, L. E., Evans, D. A., Hall, K. S., Gao, S., </a:t>
            </a:r>
            <a:r>
              <a:rPr lang="en-US" sz="1200" dirty="0" err="1">
                <a:effectLst/>
                <a:latin typeface="Times New Roman" panose="02020603050405020304" pitchFamily="18" charset="0"/>
              </a:rPr>
              <a:t>Unverzagt</a:t>
            </a:r>
            <a:r>
              <a:rPr lang="en-US" sz="1200" dirty="0">
                <a:effectLst/>
                <a:latin typeface="Times New Roman" panose="02020603050405020304" pitchFamily="18" charset="0"/>
              </a:rPr>
              <a:t>, F. W., </a:t>
            </a:r>
            <a:r>
              <a:rPr lang="en-US" sz="1200" dirty="0" err="1">
                <a:effectLst/>
                <a:latin typeface="Times New Roman" panose="02020603050405020304" pitchFamily="18" charset="0"/>
              </a:rPr>
              <a:t>Langa</a:t>
            </a:r>
            <a:r>
              <a:rPr lang="en-US" sz="1200" dirty="0">
                <a:effectLst/>
                <a:latin typeface="Times New Roman" panose="02020603050405020304" pitchFamily="18" charset="0"/>
              </a:rPr>
              <a:t>, K. M., Larson, E. B., &amp; White, L. R. (2011). Trends in the incidence and prevalence of Alzheimer’s disease, dementia, and cognitive impairment in the United States. </a:t>
            </a:r>
            <a:r>
              <a:rPr lang="en-US" sz="1200" i="1" dirty="0">
                <a:effectLst/>
                <a:latin typeface="Times New Roman" panose="02020603050405020304" pitchFamily="18" charset="0"/>
              </a:rPr>
              <a:t>Alzheimer’s &amp; Dementia</a:t>
            </a:r>
            <a:r>
              <a:rPr lang="en-US" sz="1200" dirty="0">
                <a:effectLst/>
                <a:latin typeface="Times New Roman" panose="02020603050405020304" pitchFamily="18" charset="0"/>
              </a:rPr>
              <a:t>, </a:t>
            </a:r>
            <a:r>
              <a:rPr lang="en-US" sz="1200" i="1" dirty="0">
                <a:effectLst/>
                <a:latin typeface="Times New Roman" panose="02020603050405020304" pitchFamily="18" charset="0"/>
              </a:rPr>
              <a:t>7</a:t>
            </a:r>
            <a:r>
              <a:rPr lang="en-US" sz="1200" dirty="0">
                <a:effectLst/>
                <a:latin typeface="Times New Roman" panose="02020603050405020304" pitchFamily="18" charset="0"/>
              </a:rPr>
              <a:t>(1), 80–93. https://doi.org/10.1016/j.jalz.2010.11.002</a:t>
            </a:r>
          </a:p>
          <a:p>
            <a:pPr marL="457200" indent="-457200">
              <a:lnSpc>
                <a:spcPct val="100000"/>
              </a:lnSpc>
            </a:pPr>
            <a:r>
              <a:rPr lang="en-US" sz="1200" dirty="0">
                <a:effectLst/>
                <a:latin typeface="Times New Roman" panose="02020603050405020304" pitchFamily="18" charset="0"/>
              </a:rPr>
              <a:t>wlo22family. (2020). </a:t>
            </a:r>
            <a:r>
              <a:rPr lang="en-US" sz="1200" i="1" dirty="0">
                <a:effectLst/>
                <a:latin typeface="Times New Roman" panose="02020603050405020304" pitchFamily="18" charset="0"/>
              </a:rPr>
              <a:t>Alzheimer’s Disease 2020 Facts and Statistics | AIM</a:t>
            </a:r>
            <a:r>
              <a:rPr lang="en-US" sz="1200" dirty="0">
                <a:effectLst/>
                <a:latin typeface="Times New Roman" panose="02020603050405020304" pitchFamily="18" charset="0"/>
              </a:rPr>
              <a:t>. Aging in Maine. https://aginginmaine.com/alzheimers-disease-2020-facts-and-statistics/</a:t>
            </a:r>
          </a:p>
          <a:p>
            <a:pPr>
              <a:lnSpc>
                <a:spcPct val="100000"/>
              </a:lnSpc>
            </a:pPr>
            <a:endParaRPr lang="en-US" sz="500" dirty="0"/>
          </a:p>
        </p:txBody>
      </p:sp>
    </p:spTree>
    <p:extLst>
      <p:ext uri="{BB962C8B-B14F-4D97-AF65-F5344CB8AC3E}">
        <p14:creationId xmlns:p14="http://schemas.microsoft.com/office/powerpoint/2010/main" val="262294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E59C45-5C9B-43BF-8668-B9AC9BE9CF7D}"/>
              </a:ext>
            </a:extLst>
          </p:cNvPr>
          <p:cNvSpPr txBox="1"/>
          <p:nvPr/>
        </p:nvSpPr>
        <p:spPr>
          <a:xfrm>
            <a:off x="2333625" y="2331780"/>
            <a:ext cx="53911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Alzheimer’s Disease affects over 5 million Americans. </a:t>
            </a:r>
          </a:p>
          <a:p>
            <a:pPr marL="285750" indent="-285750">
              <a:buFont typeface="Arial" panose="020B0604020202020204" pitchFamily="34" charset="0"/>
              <a:buChar char="•"/>
            </a:pPr>
            <a:r>
              <a:rPr lang="en-US" dirty="0">
                <a:solidFill>
                  <a:schemeClr val="bg1"/>
                </a:solidFill>
              </a:rPr>
              <a:t>It is currently the 6th highest cause of death in the U.S. as of 2020 (Hastings, 2020). </a:t>
            </a:r>
          </a:p>
          <a:p>
            <a:pPr marL="285750" indent="-285750">
              <a:buFont typeface="Arial" panose="020B0604020202020204" pitchFamily="34" charset="0"/>
              <a:buChar char="•"/>
            </a:pPr>
            <a:r>
              <a:rPr lang="en-US" dirty="0">
                <a:solidFill>
                  <a:schemeClr val="bg1"/>
                </a:solidFill>
              </a:rPr>
              <a:t>The United States is accelerating its progress into a Stage 5 demographic transition model, which is characterized by falling birth rates and higher death rates(BBC, n.d.)</a:t>
            </a:r>
          </a:p>
          <a:p>
            <a:pPr marL="285750" indent="-285750">
              <a:buFont typeface="Arial" panose="020B0604020202020204" pitchFamily="34" charset="0"/>
              <a:buChar char="•"/>
            </a:pPr>
            <a:r>
              <a:rPr lang="en-US" dirty="0">
                <a:solidFill>
                  <a:schemeClr val="bg1"/>
                </a:solidFill>
              </a:rPr>
              <a:t>Thus the number of older Americans will continue to dominate the U.S. populace. </a:t>
            </a:r>
          </a:p>
        </p:txBody>
      </p:sp>
      <p:sp>
        <p:nvSpPr>
          <p:cNvPr id="9" name="TextBox 8">
            <a:extLst>
              <a:ext uri="{FF2B5EF4-FFF2-40B4-BE49-F238E27FC236}">
                <a16:creationId xmlns:a16="http://schemas.microsoft.com/office/drawing/2014/main" id="{B0FC3BB9-64E5-484D-B30B-57BC63045E5E}"/>
              </a:ext>
            </a:extLst>
          </p:cNvPr>
          <p:cNvSpPr txBox="1"/>
          <p:nvPr/>
        </p:nvSpPr>
        <p:spPr>
          <a:xfrm>
            <a:off x="2333625" y="1508552"/>
            <a:ext cx="5391150" cy="707886"/>
          </a:xfrm>
          <a:prstGeom prst="rect">
            <a:avLst/>
          </a:prstGeom>
          <a:noFill/>
        </p:spPr>
        <p:txBody>
          <a:bodyPr wrap="square" rtlCol="0">
            <a:spAutoFit/>
          </a:bodyPr>
          <a:lstStyle/>
          <a:p>
            <a:pPr algn="ctr"/>
            <a:r>
              <a:rPr lang="en-US" sz="4000" dirty="0">
                <a:solidFill>
                  <a:schemeClr val="bg1"/>
                </a:solidFill>
              </a:rPr>
              <a:t>BACKGROUND</a:t>
            </a:r>
          </a:p>
        </p:txBody>
      </p:sp>
      <p:sp>
        <p:nvSpPr>
          <p:cNvPr id="10" name="TextBox 9">
            <a:extLst>
              <a:ext uri="{FF2B5EF4-FFF2-40B4-BE49-F238E27FC236}">
                <a16:creationId xmlns:a16="http://schemas.microsoft.com/office/drawing/2014/main" id="{370F7586-1438-4ECE-AE97-551BBBC29A92}"/>
              </a:ext>
            </a:extLst>
          </p:cNvPr>
          <p:cNvSpPr txBox="1"/>
          <p:nvPr/>
        </p:nvSpPr>
        <p:spPr>
          <a:xfrm>
            <a:off x="2743200" y="5477441"/>
            <a:ext cx="4572000" cy="1477328"/>
          </a:xfrm>
          <a:prstGeom prst="rect">
            <a:avLst/>
          </a:prstGeom>
          <a:noFill/>
        </p:spPr>
        <p:txBody>
          <a:bodyPr wrap="square" rtlCol="0">
            <a:spAutoFit/>
          </a:bodyPr>
          <a:lstStyle/>
          <a:p>
            <a:pPr algn="ctr"/>
            <a:r>
              <a:rPr lang="en-US" dirty="0">
                <a:solidFill>
                  <a:schemeClr val="bg1"/>
                </a:solidFill>
              </a:rPr>
              <a:t>     Therefore, if the number of elderly in the United States are increasing, we would expect the quantity and percentage of U.S. persons affected by Alzheimer’s to increase</a:t>
            </a:r>
          </a:p>
        </p:txBody>
      </p:sp>
    </p:spTree>
    <p:extLst>
      <p:ext uri="{BB962C8B-B14F-4D97-AF65-F5344CB8AC3E}">
        <p14:creationId xmlns:p14="http://schemas.microsoft.com/office/powerpoint/2010/main" val="347127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Graphical user interface, application&#10;&#10;Description automatically generated">
            <a:extLst>
              <a:ext uri="{FF2B5EF4-FFF2-40B4-BE49-F238E27FC236}">
                <a16:creationId xmlns:a16="http://schemas.microsoft.com/office/drawing/2014/main" id="{63BC47E9-94FB-4901-B7E9-12B2BC124EC1}"/>
              </a:ext>
            </a:extLst>
          </p:cNvPr>
          <p:cNvPicPr>
            <a:picLocks noChangeAspect="1"/>
          </p:cNvPicPr>
          <p:nvPr/>
        </p:nvPicPr>
        <p:blipFill>
          <a:blip r:embed="rId2"/>
          <a:stretch>
            <a:fillRect/>
          </a:stretch>
        </p:blipFill>
        <p:spPr>
          <a:xfrm>
            <a:off x="2652305" y="1793021"/>
            <a:ext cx="4753786" cy="3065860"/>
          </a:xfrm>
          <a:prstGeom prst="rect">
            <a:avLst/>
          </a:prstGeom>
        </p:spPr>
      </p:pic>
      <p:sp>
        <p:nvSpPr>
          <p:cNvPr id="27" name="TextBox 26">
            <a:extLst>
              <a:ext uri="{FF2B5EF4-FFF2-40B4-BE49-F238E27FC236}">
                <a16:creationId xmlns:a16="http://schemas.microsoft.com/office/drawing/2014/main" id="{00FDE000-A977-48E4-937E-5F1FB8CFE7D8}"/>
              </a:ext>
            </a:extLst>
          </p:cNvPr>
          <p:cNvSpPr txBox="1"/>
          <p:nvPr/>
        </p:nvSpPr>
        <p:spPr>
          <a:xfrm>
            <a:off x="2100262" y="752474"/>
            <a:ext cx="5857875" cy="830997"/>
          </a:xfrm>
          <a:prstGeom prst="rect">
            <a:avLst/>
          </a:prstGeom>
          <a:noFill/>
        </p:spPr>
        <p:txBody>
          <a:bodyPr wrap="square" rtlCol="0">
            <a:spAutoFit/>
          </a:bodyPr>
          <a:lstStyle/>
          <a:p>
            <a:pPr algn="ctr"/>
            <a:r>
              <a:rPr lang="en-US" sz="4800" dirty="0">
                <a:solidFill>
                  <a:schemeClr val="bg1"/>
                </a:solidFill>
              </a:rPr>
              <a:t>Google Trends</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93130" y="5578139"/>
            <a:ext cx="5672137" cy="1569660"/>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With Google Trends data, we can see heavy spikes in information regarding Alzheimer’s and assisted-living facilities in 2004, 2011, and smaller spikes in recent times</a:t>
            </a:r>
          </a:p>
          <a:p>
            <a:pPr marL="342900" indent="-342900">
              <a:buFont typeface="Arial" panose="020B0604020202020204" pitchFamily="34" charset="0"/>
              <a:buChar char="•"/>
            </a:pPr>
            <a:r>
              <a:rPr lang="en-US" sz="1600" dirty="0">
                <a:solidFill>
                  <a:schemeClr val="bg1"/>
                </a:solidFill>
              </a:rPr>
              <a:t>Early spikes may be the popularization of the term</a:t>
            </a:r>
          </a:p>
          <a:p>
            <a:pPr marL="342900" indent="-342900">
              <a:buFont typeface="Arial" panose="020B0604020202020204" pitchFamily="34" charset="0"/>
              <a:buChar char="•"/>
            </a:pPr>
            <a:r>
              <a:rPr lang="en-US" sz="1600" dirty="0">
                <a:solidFill>
                  <a:schemeClr val="bg1"/>
                </a:solidFill>
              </a:rPr>
              <a:t>Recent spikes may indicate a spike in </a:t>
            </a:r>
            <a:r>
              <a:rPr lang="en-US" sz="1600" dirty="0" err="1">
                <a:solidFill>
                  <a:schemeClr val="bg1"/>
                </a:solidFill>
              </a:rPr>
              <a:t>prevalance</a:t>
            </a:r>
            <a:endParaRPr lang="en-US" sz="1400" dirty="0">
              <a:solidFill>
                <a:schemeClr val="bg1"/>
              </a:solidFill>
            </a:endParaRPr>
          </a:p>
        </p:txBody>
      </p:sp>
    </p:spTree>
    <p:extLst>
      <p:ext uri="{BB962C8B-B14F-4D97-AF65-F5344CB8AC3E}">
        <p14:creationId xmlns:p14="http://schemas.microsoft.com/office/powerpoint/2010/main" val="390047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2100262" y="752474"/>
            <a:ext cx="5857875" cy="830997"/>
          </a:xfrm>
          <a:prstGeom prst="rect">
            <a:avLst/>
          </a:prstGeom>
          <a:noFill/>
        </p:spPr>
        <p:txBody>
          <a:bodyPr wrap="square" rtlCol="0">
            <a:spAutoFit/>
          </a:bodyPr>
          <a:lstStyle/>
          <a:p>
            <a:pPr algn="ctr"/>
            <a:r>
              <a:rPr lang="en-US" sz="4800" dirty="0">
                <a:solidFill>
                  <a:schemeClr val="bg1"/>
                </a:solidFill>
              </a:rPr>
              <a:t>Google Trends</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00262" y="1891964"/>
            <a:ext cx="5672137" cy="3293209"/>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It is important to note that while the largest bar in our Google Trends graph follows the same trends as those for memory care facilities and  searches for Alzheimer’s symptoms, assisted living homes are not solely defined for those affected by Alzheimer’s or dementia</a:t>
            </a:r>
          </a:p>
          <a:p>
            <a:pPr marL="342900" indent="-342900">
              <a:buFont typeface="Arial" panose="020B0604020202020204" pitchFamily="34" charset="0"/>
              <a:buChar char="•"/>
            </a:pPr>
            <a:r>
              <a:rPr lang="en-US" sz="1600" dirty="0">
                <a:solidFill>
                  <a:schemeClr val="bg1"/>
                </a:solidFill>
              </a:rPr>
              <a:t>As time progresses, we would expect that searches for these terms would increase going forward as well, based on data in the following slides, thus further analysis and tracking would need to be done here</a:t>
            </a:r>
          </a:p>
          <a:p>
            <a:pPr marL="342900" indent="-342900">
              <a:buFont typeface="Arial" panose="020B0604020202020204" pitchFamily="34" charset="0"/>
              <a:buChar char="•"/>
            </a:pPr>
            <a:r>
              <a:rPr lang="en-US" sz="1600" dirty="0">
                <a:solidFill>
                  <a:schemeClr val="bg1"/>
                </a:solidFill>
              </a:rPr>
              <a:t>Additionally, we could add more search terms, such as medications that aim to treat dementia</a:t>
            </a:r>
            <a:endParaRPr lang="en-US" sz="1400" dirty="0">
              <a:solidFill>
                <a:schemeClr val="bg1"/>
              </a:solidFill>
            </a:endParaRPr>
          </a:p>
        </p:txBody>
      </p:sp>
    </p:spTree>
    <p:extLst>
      <p:ext uri="{BB962C8B-B14F-4D97-AF65-F5344CB8AC3E}">
        <p14:creationId xmlns:p14="http://schemas.microsoft.com/office/powerpoint/2010/main" val="201812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2100260" y="752474"/>
            <a:ext cx="5857875" cy="830997"/>
          </a:xfrm>
          <a:prstGeom prst="rect">
            <a:avLst/>
          </a:prstGeom>
          <a:noFill/>
        </p:spPr>
        <p:txBody>
          <a:bodyPr wrap="square" rtlCol="0">
            <a:spAutoFit/>
          </a:bodyPr>
          <a:lstStyle/>
          <a:p>
            <a:pPr algn="ctr"/>
            <a:r>
              <a:rPr lang="en-US" sz="4800" dirty="0">
                <a:solidFill>
                  <a:schemeClr val="bg1"/>
                </a:solidFill>
              </a:rPr>
              <a:t>CDC Research</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93128" y="5578139"/>
            <a:ext cx="5672137" cy="1569660"/>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Based on CDC data, which is highly reputable, numbers are expected to nearly triple in next 40 years</a:t>
            </a:r>
          </a:p>
          <a:p>
            <a:pPr marL="342900" indent="-342900">
              <a:buFont typeface="Arial" panose="020B0604020202020204" pitchFamily="34" charset="0"/>
              <a:buChar char="•"/>
            </a:pPr>
            <a:r>
              <a:rPr lang="en-US" sz="1600" dirty="0">
                <a:solidFill>
                  <a:schemeClr val="bg1"/>
                </a:solidFill>
              </a:rPr>
              <a:t>Also reported, “Death rates for Alzheimer’s disease are increasing, unlike heart disease and cancer death rates which are on the decline” (CDC, 2020)</a:t>
            </a:r>
          </a:p>
        </p:txBody>
      </p:sp>
      <p:pic>
        <p:nvPicPr>
          <p:cNvPr id="3" name="Picture 2" descr="Graphical user interface, application&#10;&#10;Description automatically generated">
            <a:extLst>
              <a:ext uri="{FF2B5EF4-FFF2-40B4-BE49-F238E27FC236}">
                <a16:creationId xmlns:a16="http://schemas.microsoft.com/office/drawing/2014/main" id="{78AF1440-A999-49D7-A1D2-8B11A628282E}"/>
              </a:ext>
            </a:extLst>
          </p:cNvPr>
          <p:cNvPicPr>
            <a:picLocks noChangeAspect="1"/>
          </p:cNvPicPr>
          <p:nvPr/>
        </p:nvPicPr>
        <p:blipFill rotWithShape="1">
          <a:blip r:embed="rId2"/>
          <a:srcRect l="50000" t="28590"/>
          <a:stretch/>
        </p:blipFill>
        <p:spPr>
          <a:xfrm>
            <a:off x="2733675" y="1728414"/>
            <a:ext cx="4591050" cy="3442423"/>
          </a:xfrm>
          <a:prstGeom prst="rect">
            <a:avLst/>
          </a:prstGeom>
        </p:spPr>
      </p:pic>
    </p:spTree>
    <p:extLst>
      <p:ext uri="{BB962C8B-B14F-4D97-AF65-F5344CB8AC3E}">
        <p14:creationId xmlns:p14="http://schemas.microsoft.com/office/powerpoint/2010/main" val="363505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2100258" y="752474"/>
            <a:ext cx="5857875" cy="830997"/>
          </a:xfrm>
          <a:prstGeom prst="rect">
            <a:avLst/>
          </a:prstGeom>
          <a:noFill/>
        </p:spPr>
        <p:txBody>
          <a:bodyPr wrap="square" rtlCol="0">
            <a:spAutoFit/>
          </a:bodyPr>
          <a:lstStyle/>
          <a:p>
            <a:pPr algn="ctr"/>
            <a:r>
              <a:rPr lang="en-US" sz="4800" dirty="0">
                <a:solidFill>
                  <a:schemeClr val="bg1"/>
                </a:solidFill>
              </a:rPr>
              <a:t>Medical Studies</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93126" y="5454314"/>
            <a:ext cx="5672137" cy="1323439"/>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Based on data shown in Alzheimer’s Dement (Rocca et al., 2011), over the time period from 1975-1993, a statistically significant (p=0.004) downward trend of Alzheimer’s Disease of about 3% a year is shown</a:t>
            </a:r>
          </a:p>
        </p:txBody>
      </p:sp>
      <p:pic>
        <p:nvPicPr>
          <p:cNvPr id="4" name="Picture 3" descr="A picture containing chart&#10;&#10;Description automatically generated">
            <a:extLst>
              <a:ext uri="{FF2B5EF4-FFF2-40B4-BE49-F238E27FC236}">
                <a16:creationId xmlns:a16="http://schemas.microsoft.com/office/drawing/2014/main" id="{DBA19772-9697-4A8A-AB80-DE623DA8C8BB}"/>
              </a:ext>
            </a:extLst>
          </p:cNvPr>
          <p:cNvPicPr>
            <a:picLocks noChangeAspect="1"/>
          </p:cNvPicPr>
          <p:nvPr/>
        </p:nvPicPr>
        <p:blipFill>
          <a:blip r:embed="rId2"/>
          <a:stretch>
            <a:fillRect/>
          </a:stretch>
        </p:blipFill>
        <p:spPr>
          <a:xfrm>
            <a:off x="1828795" y="1583471"/>
            <a:ext cx="6400800" cy="3688080"/>
          </a:xfrm>
          <a:prstGeom prst="rect">
            <a:avLst/>
          </a:prstGeom>
        </p:spPr>
      </p:pic>
    </p:spTree>
    <p:extLst>
      <p:ext uri="{BB962C8B-B14F-4D97-AF65-F5344CB8AC3E}">
        <p14:creationId xmlns:p14="http://schemas.microsoft.com/office/powerpoint/2010/main" val="400634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2100258" y="752474"/>
            <a:ext cx="5857875" cy="830997"/>
          </a:xfrm>
          <a:prstGeom prst="rect">
            <a:avLst/>
          </a:prstGeom>
          <a:noFill/>
        </p:spPr>
        <p:txBody>
          <a:bodyPr wrap="square" rtlCol="0">
            <a:spAutoFit/>
          </a:bodyPr>
          <a:lstStyle/>
          <a:p>
            <a:pPr algn="ctr"/>
            <a:r>
              <a:rPr lang="en-US" sz="4800" dirty="0">
                <a:solidFill>
                  <a:schemeClr val="bg1"/>
                </a:solidFill>
              </a:rPr>
              <a:t>Medical Studies</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93126" y="1579960"/>
            <a:ext cx="5672137" cy="3046988"/>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It is important to note that this data, while showing a downward trend and conducted in 2011, only contains data leading up to the year 1993, as that was most current data provided</a:t>
            </a:r>
          </a:p>
          <a:p>
            <a:pPr marL="342900" indent="-342900">
              <a:buFont typeface="Arial" panose="020B0604020202020204" pitchFamily="34" charset="0"/>
              <a:buChar char="•"/>
            </a:pPr>
            <a:r>
              <a:rPr lang="en-US" sz="1600" dirty="0">
                <a:solidFill>
                  <a:schemeClr val="bg1"/>
                </a:solidFill>
              </a:rPr>
              <a:t>Obviously, updated studies with more current data would need to be run, and if other research maintained here is correct, would likely indicate a trend in the opposite direction</a:t>
            </a:r>
          </a:p>
          <a:p>
            <a:pPr marL="342900" indent="-342900">
              <a:buFont typeface="Arial" panose="020B0604020202020204" pitchFamily="34" charset="0"/>
              <a:buChar char="•"/>
            </a:pPr>
            <a:r>
              <a:rPr lang="en-US" sz="1600" dirty="0">
                <a:solidFill>
                  <a:schemeClr val="bg1"/>
                </a:solidFill>
              </a:rPr>
              <a:t>Lastly, clarification in the amount of patients suffering from symptoms of dementia vs. Alzheimer’s could be important as they are closely related</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32829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1184664" y="707260"/>
            <a:ext cx="7689060" cy="1569660"/>
          </a:xfrm>
          <a:prstGeom prst="rect">
            <a:avLst/>
          </a:prstGeom>
          <a:noFill/>
        </p:spPr>
        <p:txBody>
          <a:bodyPr wrap="square" rtlCol="0">
            <a:spAutoFit/>
          </a:bodyPr>
          <a:lstStyle/>
          <a:p>
            <a:pPr algn="ctr"/>
            <a:r>
              <a:rPr lang="en-US" sz="4800" dirty="0">
                <a:solidFill>
                  <a:schemeClr val="bg1"/>
                </a:solidFill>
              </a:rPr>
              <a:t>Projected Increases by State</a:t>
            </a:r>
          </a:p>
        </p:txBody>
      </p:sp>
      <p:sp>
        <p:nvSpPr>
          <p:cNvPr id="28" name="TextBox 27">
            <a:extLst>
              <a:ext uri="{FF2B5EF4-FFF2-40B4-BE49-F238E27FC236}">
                <a16:creationId xmlns:a16="http://schemas.microsoft.com/office/drawing/2014/main" id="{B96EFB30-EB35-448B-9943-51351A42E50C}"/>
              </a:ext>
            </a:extLst>
          </p:cNvPr>
          <p:cNvSpPr txBox="1"/>
          <p:nvPr/>
        </p:nvSpPr>
        <p:spPr>
          <a:xfrm>
            <a:off x="2193126" y="5454314"/>
            <a:ext cx="5672137" cy="1569660"/>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Based on data shown by Alzheimer’s Association, within the next 5 years they are showing increase in every state in number of elderly affected by Alzheimer’s by at least 6.7-12%, with states like Nevada, Arizona, and Wyoming having increases of up to 33.3%</a:t>
            </a:r>
          </a:p>
        </p:txBody>
      </p:sp>
      <p:pic>
        <p:nvPicPr>
          <p:cNvPr id="6" name="Picture 5" descr="Map&#10;&#10;Description automatically generated">
            <a:extLst>
              <a:ext uri="{FF2B5EF4-FFF2-40B4-BE49-F238E27FC236}">
                <a16:creationId xmlns:a16="http://schemas.microsoft.com/office/drawing/2014/main" id="{03CCC98E-1795-41C5-AD5F-047BAE13D29C}"/>
              </a:ext>
            </a:extLst>
          </p:cNvPr>
          <p:cNvPicPr>
            <a:picLocks noChangeAspect="1"/>
          </p:cNvPicPr>
          <p:nvPr/>
        </p:nvPicPr>
        <p:blipFill>
          <a:blip r:embed="rId2"/>
          <a:stretch>
            <a:fillRect/>
          </a:stretch>
        </p:blipFill>
        <p:spPr>
          <a:xfrm>
            <a:off x="2943225" y="2567685"/>
            <a:ext cx="4419600" cy="2595864"/>
          </a:xfrm>
          <a:prstGeom prst="rect">
            <a:avLst/>
          </a:prstGeom>
        </p:spPr>
      </p:pic>
    </p:spTree>
    <p:extLst>
      <p:ext uri="{BB962C8B-B14F-4D97-AF65-F5344CB8AC3E}">
        <p14:creationId xmlns:p14="http://schemas.microsoft.com/office/powerpoint/2010/main" val="91462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0FDE000-A977-48E4-937E-5F1FB8CFE7D8}"/>
              </a:ext>
            </a:extLst>
          </p:cNvPr>
          <p:cNvSpPr txBox="1"/>
          <p:nvPr/>
        </p:nvSpPr>
        <p:spPr>
          <a:xfrm>
            <a:off x="1184664" y="707260"/>
            <a:ext cx="7689060" cy="830997"/>
          </a:xfrm>
          <a:prstGeom prst="rect">
            <a:avLst/>
          </a:prstGeom>
          <a:noFill/>
        </p:spPr>
        <p:txBody>
          <a:bodyPr wrap="square" rtlCol="0">
            <a:spAutoFit/>
          </a:bodyPr>
          <a:lstStyle/>
          <a:p>
            <a:pPr algn="ctr"/>
            <a:r>
              <a:rPr lang="en-US" sz="4800" dirty="0">
                <a:solidFill>
                  <a:schemeClr val="bg1"/>
                </a:solidFill>
              </a:rPr>
              <a:t>Underreported Cases</a:t>
            </a:r>
          </a:p>
        </p:txBody>
      </p:sp>
      <p:sp>
        <p:nvSpPr>
          <p:cNvPr id="2" name="TextBox 1">
            <a:extLst>
              <a:ext uri="{FF2B5EF4-FFF2-40B4-BE49-F238E27FC236}">
                <a16:creationId xmlns:a16="http://schemas.microsoft.com/office/drawing/2014/main" id="{6A7DD2C4-8CB6-4E09-BFF8-043A3B12EB27}"/>
              </a:ext>
            </a:extLst>
          </p:cNvPr>
          <p:cNvSpPr txBox="1"/>
          <p:nvPr/>
        </p:nvSpPr>
        <p:spPr>
          <a:xfrm>
            <a:off x="2028825" y="1943100"/>
            <a:ext cx="6229350" cy="1200329"/>
          </a:xfrm>
          <a:prstGeom prst="rect">
            <a:avLst/>
          </a:prstGeom>
          <a:noFill/>
        </p:spPr>
        <p:txBody>
          <a:bodyPr wrap="square" rtlCol="0">
            <a:spAutoFit/>
          </a:bodyPr>
          <a:lstStyle/>
          <a:p>
            <a:r>
              <a:rPr lang="en-US" dirty="0">
                <a:solidFill>
                  <a:schemeClr val="bg1"/>
                </a:solidFill>
              </a:rPr>
              <a:t>“The second study, published online on March 5, 2014, found that the number of deaths due to Alzheimer’s disease in people 75 and older could be six times higher than the official count (James et al. 2014)”</a:t>
            </a:r>
          </a:p>
        </p:txBody>
      </p:sp>
      <p:sp>
        <p:nvSpPr>
          <p:cNvPr id="3" name="TextBox 2">
            <a:extLst>
              <a:ext uri="{FF2B5EF4-FFF2-40B4-BE49-F238E27FC236}">
                <a16:creationId xmlns:a16="http://schemas.microsoft.com/office/drawing/2014/main" id="{1C00C7FB-5887-4B9B-83DA-DF7D3A6AEC80}"/>
              </a:ext>
            </a:extLst>
          </p:cNvPr>
          <p:cNvSpPr txBox="1"/>
          <p:nvPr/>
        </p:nvSpPr>
        <p:spPr>
          <a:xfrm>
            <a:off x="2028825" y="3581400"/>
            <a:ext cx="5810250" cy="1754326"/>
          </a:xfrm>
          <a:prstGeom prst="rect">
            <a:avLst/>
          </a:prstGeom>
          <a:noFill/>
        </p:spPr>
        <p:txBody>
          <a:bodyPr wrap="square" rtlCol="0">
            <a:spAutoFit/>
          </a:bodyPr>
          <a:lstStyle/>
          <a:p>
            <a:r>
              <a:rPr lang="en-US" b="0" i="0" dirty="0">
                <a:solidFill>
                  <a:schemeClr val="bg1"/>
                </a:solidFill>
                <a:effectLst/>
                <a:latin typeface="Roboto" panose="02000000000000000000" pitchFamily="2" charset="0"/>
              </a:rPr>
              <a:t>“A new study published in the medical journal of the American Academy of Neurology questions the usefulness of the death certificate method and subsequently reports that Alzheimer’s may actually be the third leading cause of death – right behind heart disease and cancer.” (Cure Alzheimer’s Fund, 2018)</a:t>
            </a:r>
            <a:endParaRPr lang="en-US" dirty="0">
              <a:solidFill>
                <a:schemeClr val="bg1"/>
              </a:solidFill>
            </a:endParaRPr>
          </a:p>
        </p:txBody>
      </p:sp>
    </p:spTree>
    <p:extLst>
      <p:ext uri="{BB962C8B-B14F-4D97-AF65-F5344CB8AC3E}">
        <p14:creationId xmlns:p14="http://schemas.microsoft.com/office/powerpoint/2010/main" val="2971500334"/>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6E5C2F"/>
      </a:dk2>
      <a:lt2>
        <a:srgbClr val="A48A46"/>
      </a:lt2>
      <a:accent1>
        <a:srgbClr val="DBCB9D"/>
      </a:accent1>
      <a:accent2>
        <a:srgbClr val="A9A9A9"/>
      </a:accent2>
      <a:accent3>
        <a:srgbClr val="1A1A47"/>
      </a:accent3>
      <a:accent4>
        <a:srgbClr val="565656"/>
      </a:accent4>
      <a:accent5>
        <a:srgbClr val="353232"/>
      </a:accent5>
      <a:accent6>
        <a:srgbClr val="F4EFE6"/>
      </a:accent6>
      <a:hlink>
        <a:srgbClr val="C1AA73"/>
      </a:hlink>
      <a:folHlink>
        <a:srgbClr val="797979"/>
      </a:folHlink>
    </a:clrScheme>
    <a:fontScheme name="Custom 2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t deco award certificate_Win32_LW_v4" id="{5E954BC7-3D1C-4215-AFF2-04135B77DB98}" vid="{99545D27-3992-479E-A74C-2DE7EC38FF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075C6B7-1172-4784-8C32-4F4DEDD3C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0D1D5A-B8D7-43B3-8176-080476D8DD53}">
  <ds:schemaRefs>
    <ds:schemaRef ds:uri="http://schemas.microsoft.com/sharepoint/v3/contenttype/forms"/>
  </ds:schemaRefs>
</ds:datastoreItem>
</file>

<file path=customXml/itemProps3.xml><?xml version="1.0" encoding="utf-8"?>
<ds:datastoreItem xmlns:ds="http://schemas.openxmlformats.org/officeDocument/2006/customXml" ds:itemID="{E303A5A6-4B34-4CE4-B8DC-993366EFCCE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123</TotalTime>
  <Words>1334</Words>
  <Application>Microsoft Office PowerPoint</Application>
  <PresentationFormat>Custom</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Proxima Nova</vt:lpstr>
      <vt:lpstr>Roboto</vt:lpstr>
      <vt:lpstr>Times New Roman</vt:lpstr>
      <vt:lpstr>Office Theme</vt:lpstr>
      <vt:lpstr>Is Alzheimer’s Becoming More Prevalent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Alzheimer’s Becoming More Prevalent Over Time?</dc:title>
  <dc:creator>Jake Rickord</dc:creator>
  <cp:lastModifiedBy>Jake Rickord</cp:lastModifiedBy>
  <cp:revision>11</cp:revision>
  <dcterms:created xsi:type="dcterms:W3CDTF">2020-10-11T20:53:29Z</dcterms:created>
  <dcterms:modified xsi:type="dcterms:W3CDTF">2020-10-31T04:21:24Z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